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sldIdLst>
    <p:sldId id="297" r:id="rId5"/>
    <p:sldId id="9924" r:id="rId6"/>
    <p:sldId id="298" r:id="rId7"/>
    <p:sldId id="299" r:id="rId8"/>
    <p:sldId id="9764" r:id="rId9"/>
    <p:sldId id="9922" r:id="rId10"/>
    <p:sldId id="9926" r:id="rId11"/>
    <p:sldId id="9781" r:id="rId12"/>
    <p:sldId id="9762" r:id="rId13"/>
    <p:sldId id="9708" r:id="rId14"/>
    <p:sldId id="9927" r:id="rId15"/>
    <p:sldId id="9778" r:id="rId16"/>
    <p:sldId id="9779" r:id="rId17"/>
    <p:sldId id="9780" r:id="rId18"/>
    <p:sldId id="9777" r:id="rId19"/>
    <p:sldId id="9925" r:id="rId20"/>
    <p:sldId id="9928" r:id="rId2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4F1"/>
    <a:srgbClr val="A2958A"/>
    <a:srgbClr val="33302F"/>
    <a:srgbClr val="EFE9E4"/>
    <a:srgbClr val="00706E"/>
    <a:srgbClr val="FABC47"/>
    <a:srgbClr val="EC8022"/>
    <a:srgbClr val="01A5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7F5074-6665-4014-B176-210E5470895E}" v="260" dt="2021-12-03T07:03:47.845"/>
    <p1510:client id="{8B5FB2DD-DDC5-4212-944B-14E1761D55FD}" v="55" dt="2021-12-03T08:23:31.771"/>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just forma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12C8C85-51F0-491E-9774-3900AFEF0FD7}" styleName="Ljust format 2 - Dekorfärg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C89EF96-8CEA-46FF-86C4-4CE0E7609802}" styleName="Ljust format 3 - Dekorfärg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D083AE6-46FA-4A59-8FB0-9F97EB10719F}" styleName="Ljust format 3 - Dekorfärg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just format 3 - Dekorfärg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just format 3 - Dekorfärg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llanmörkt format 1 - Dekorfärg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ellanmörkt format 4 - Dekorfärg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8D230F3-CF80-4859-8CE7-A43EE81993B5}" styleName="Ljust format 1 - Dekorfärg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558" autoAdjust="0"/>
  </p:normalViewPr>
  <p:slideViewPr>
    <p:cSldViewPr snapToGrid="0">
      <p:cViewPr varScale="1">
        <p:scale>
          <a:sx n="121" d="100"/>
          <a:sy n="121" d="100"/>
        </p:scale>
        <p:origin x="74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A08E9A-9D70-AC40-B6DA-BD5034FD64AE}" type="doc">
      <dgm:prSet loTypeId="urn:microsoft.com/office/officeart/2005/8/layout/radial1" loCatId="" qsTypeId="urn:microsoft.com/office/officeart/2005/8/quickstyle/simple3" qsCatId="simple" csTypeId="urn:microsoft.com/office/officeart/2005/8/colors/accent1_2" csCatId="accent1" phldr="1"/>
      <dgm:spPr/>
      <dgm:t>
        <a:bodyPr/>
        <a:lstStyle/>
        <a:p>
          <a:endParaRPr lang="sv-SE"/>
        </a:p>
      </dgm:t>
    </dgm:pt>
    <dgm:pt modelId="{640C17DF-B601-6142-88FD-A2DD01BC7972}">
      <dgm:prSet phldrT="[Text]" custT="1"/>
      <dgm:spPr/>
      <dgm:t>
        <a:bodyPr/>
        <a:lstStyle/>
        <a:p>
          <a:r>
            <a:rPr lang="sv-SE" sz="1200" dirty="0"/>
            <a:t>Invånarens symtombedömning och hänvisning</a:t>
          </a:r>
        </a:p>
      </dgm:t>
    </dgm:pt>
    <dgm:pt modelId="{C50E5C47-9BA8-A14E-B428-FFDA5F2CA09C}" type="parTrans" cxnId="{A2E069AB-1939-B843-9046-AD94E6BBBF8B}">
      <dgm:prSet/>
      <dgm:spPr/>
      <dgm:t>
        <a:bodyPr/>
        <a:lstStyle/>
        <a:p>
          <a:endParaRPr lang="sv-SE"/>
        </a:p>
      </dgm:t>
    </dgm:pt>
    <dgm:pt modelId="{A74535F4-67F0-FE4D-8D3C-30DE2308026B}" type="sibTrans" cxnId="{A2E069AB-1939-B843-9046-AD94E6BBBF8B}">
      <dgm:prSet/>
      <dgm:spPr/>
      <dgm:t>
        <a:bodyPr/>
        <a:lstStyle/>
        <a:p>
          <a:endParaRPr lang="sv-SE"/>
        </a:p>
      </dgm:t>
    </dgm:pt>
    <dgm:pt modelId="{11AB8177-A6B8-1D46-928A-0C6738039F60}">
      <dgm:prSet phldrT="[Text]" custT="1"/>
      <dgm:spPr/>
      <dgm:t>
        <a:bodyPr/>
        <a:lstStyle/>
        <a:p>
          <a:r>
            <a:rPr lang="sv-SE" sz="1200" b="0" dirty="0"/>
            <a:t>Nytt </a:t>
          </a:r>
          <a:r>
            <a:rPr lang="sv-SE" sz="1200" b="0" dirty="0" err="1"/>
            <a:t>verksamhets-stöd</a:t>
          </a:r>
          <a:endParaRPr lang="sv-SE" sz="1200" b="0" dirty="0"/>
        </a:p>
      </dgm:t>
    </dgm:pt>
    <dgm:pt modelId="{B86EDC7D-991D-9445-979F-E9D890B05012}" type="parTrans" cxnId="{65D583E7-3B67-B241-BEDB-9C58529605AE}">
      <dgm:prSet/>
      <dgm:spPr/>
      <dgm:t>
        <a:bodyPr/>
        <a:lstStyle/>
        <a:p>
          <a:endParaRPr lang="sv-SE"/>
        </a:p>
      </dgm:t>
    </dgm:pt>
    <dgm:pt modelId="{6E58F6E4-AB94-A743-8AD0-716A45473828}" type="sibTrans" cxnId="{65D583E7-3B67-B241-BEDB-9C58529605AE}">
      <dgm:prSet/>
      <dgm:spPr/>
      <dgm:t>
        <a:bodyPr/>
        <a:lstStyle/>
        <a:p>
          <a:endParaRPr lang="sv-SE"/>
        </a:p>
      </dgm:t>
    </dgm:pt>
    <dgm:pt modelId="{1B215AAE-D3CC-6642-ACC7-E29C0A63A75D}">
      <dgm:prSet phldrT="[Text]" custT="1"/>
      <dgm:spPr/>
      <dgm:t>
        <a:bodyPr/>
        <a:lstStyle/>
        <a:p>
          <a:r>
            <a:rPr lang="sv-SE" sz="1200" b="0" dirty="0"/>
            <a:t>Egen provhantering</a:t>
          </a:r>
        </a:p>
      </dgm:t>
    </dgm:pt>
    <dgm:pt modelId="{6CB26FE5-E2D0-4D43-8098-A213C54A0801}" type="parTrans" cxnId="{66C58BEF-BE11-354B-B679-FAA5374A32EB}">
      <dgm:prSet/>
      <dgm:spPr/>
      <dgm:t>
        <a:bodyPr/>
        <a:lstStyle/>
        <a:p>
          <a:endParaRPr lang="sv-SE"/>
        </a:p>
      </dgm:t>
    </dgm:pt>
    <dgm:pt modelId="{CF498470-D63C-5A43-B9AA-CE121FF369F2}" type="sibTrans" cxnId="{66C58BEF-BE11-354B-B679-FAA5374A32EB}">
      <dgm:prSet/>
      <dgm:spPr/>
      <dgm:t>
        <a:bodyPr/>
        <a:lstStyle/>
        <a:p>
          <a:endParaRPr lang="sv-SE"/>
        </a:p>
      </dgm:t>
    </dgm:pt>
    <dgm:pt modelId="{79DF466F-7ED4-634F-AE90-A77C3DB6DB34}">
      <dgm:prSet phldrT="[Text]" custT="1"/>
      <dgm:spPr/>
      <dgm:t>
        <a:bodyPr/>
        <a:lstStyle/>
        <a:p>
          <a:r>
            <a:rPr lang="sv-SE" sz="1200" dirty="0"/>
            <a:t>Utveckling Inloggade tjänster - Nya tidbokningstjänster</a:t>
          </a:r>
        </a:p>
      </dgm:t>
    </dgm:pt>
    <dgm:pt modelId="{803454B4-B417-B742-8BAC-695C0EC2D6EE}" type="parTrans" cxnId="{A8DA58BF-FB49-4D45-BEF9-F33F69EDA12F}">
      <dgm:prSet/>
      <dgm:spPr/>
      <dgm:t>
        <a:bodyPr/>
        <a:lstStyle/>
        <a:p>
          <a:endParaRPr lang="sv-SE"/>
        </a:p>
      </dgm:t>
    </dgm:pt>
    <dgm:pt modelId="{B2B12EDE-C667-B646-9082-98AADC4C2AA0}" type="sibTrans" cxnId="{A8DA58BF-FB49-4D45-BEF9-F33F69EDA12F}">
      <dgm:prSet/>
      <dgm:spPr/>
      <dgm:t>
        <a:bodyPr/>
        <a:lstStyle/>
        <a:p>
          <a:endParaRPr lang="sv-SE"/>
        </a:p>
      </dgm:t>
    </dgm:pt>
    <dgm:pt modelId="{C82E1D53-80C9-7E41-90AC-A7CEDF51D750}">
      <dgm:prSet phldrT="[Text]" custT="1"/>
      <dgm:spPr/>
      <dgm:t>
        <a:bodyPr/>
        <a:lstStyle/>
        <a:p>
          <a:r>
            <a:rPr lang="sv-SE" sz="1200" dirty="0"/>
            <a:t>Hitta digitala symtombedömningstjänster på 1177.se</a:t>
          </a:r>
        </a:p>
      </dgm:t>
    </dgm:pt>
    <dgm:pt modelId="{0914AB0B-0F8E-9A48-9E9B-9E1B0C74C6E2}" type="parTrans" cxnId="{38E3DE4C-F1C0-2B46-99FE-5959B08AEB29}">
      <dgm:prSet/>
      <dgm:spPr/>
      <dgm:t>
        <a:bodyPr/>
        <a:lstStyle/>
        <a:p>
          <a:endParaRPr lang="sv-SE"/>
        </a:p>
      </dgm:t>
    </dgm:pt>
    <dgm:pt modelId="{E7DF6244-FBC1-9349-B67E-038EE1F3CE66}" type="sibTrans" cxnId="{38E3DE4C-F1C0-2B46-99FE-5959B08AEB29}">
      <dgm:prSet/>
      <dgm:spPr/>
      <dgm:t>
        <a:bodyPr/>
        <a:lstStyle/>
        <a:p>
          <a:endParaRPr lang="sv-SE"/>
        </a:p>
      </dgm:t>
    </dgm:pt>
    <dgm:pt modelId="{727392BA-F845-5141-8105-115DF1883970}" type="pres">
      <dgm:prSet presAssocID="{7BA08E9A-9D70-AC40-B6DA-BD5034FD64AE}" presName="cycle" presStyleCnt="0">
        <dgm:presLayoutVars>
          <dgm:chMax val="1"/>
          <dgm:dir/>
          <dgm:animLvl val="ctr"/>
          <dgm:resizeHandles val="exact"/>
        </dgm:presLayoutVars>
      </dgm:prSet>
      <dgm:spPr/>
    </dgm:pt>
    <dgm:pt modelId="{6811F3D0-A96A-934D-A6C9-4E8BDEE193A4}" type="pres">
      <dgm:prSet presAssocID="{640C17DF-B601-6142-88FD-A2DD01BC7972}" presName="centerShape" presStyleLbl="node0" presStyleIdx="0" presStyleCnt="1"/>
      <dgm:spPr/>
    </dgm:pt>
    <dgm:pt modelId="{DF69DFA1-9EB6-5844-B693-150360940082}" type="pres">
      <dgm:prSet presAssocID="{B86EDC7D-991D-9445-979F-E9D890B05012}" presName="Name9" presStyleLbl="parChTrans1D2" presStyleIdx="0" presStyleCnt="4"/>
      <dgm:spPr/>
    </dgm:pt>
    <dgm:pt modelId="{017496DE-DD65-264B-8710-FCB2653726CF}" type="pres">
      <dgm:prSet presAssocID="{B86EDC7D-991D-9445-979F-E9D890B05012}" presName="connTx" presStyleLbl="parChTrans1D2" presStyleIdx="0" presStyleCnt="4"/>
      <dgm:spPr/>
    </dgm:pt>
    <dgm:pt modelId="{73CAD43A-DE83-0743-9CB4-68BA9D986654}" type="pres">
      <dgm:prSet presAssocID="{11AB8177-A6B8-1D46-928A-0C6738039F60}" presName="node" presStyleLbl="node1" presStyleIdx="0" presStyleCnt="4">
        <dgm:presLayoutVars>
          <dgm:bulletEnabled val="1"/>
        </dgm:presLayoutVars>
      </dgm:prSet>
      <dgm:spPr/>
    </dgm:pt>
    <dgm:pt modelId="{89CEBBE7-F8DB-5542-92C3-0C80C8628EDE}" type="pres">
      <dgm:prSet presAssocID="{6CB26FE5-E2D0-4D43-8098-A213C54A0801}" presName="Name9" presStyleLbl="parChTrans1D2" presStyleIdx="1" presStyleCnt="4"/>
      <dgm:spPr/>
    </dgm:pt>
    <dgm:pt modelId="{0402651E-7AB3-2041-8C10-C56CBD2170E6}" type="pres">
      <dgm:prSet presAssocID="{6CB26FE5-E2D0-4D43-8098-A213C54A0801}" presName="connTx" presStyleLbl="parChTrans1D2" presStyleIdx="1" presStyleCnt="4"/>
      <dgm:spPr/>
    </dgm:pt>
    <dgm:pt modelId="{0D0E6DC7-2032-E64E-940C-AD8BAFA05829}" type="pres">
      <dgm:prSet presAssocID="{1B215AAE-D3CC-6642-ACC7-E29C0A63A75D}" presName="node" presStyleLbl="node1" presStyleIdx="1" presStyleCnt="4">
        <dgm:presLayoutVars>
          <dgm:bulletEnabled val="1"/>
        </dgm:presLayoutVars>
      </dgm:prSet>
      <dgm:spPr/>
    </dgm:pt>
    <dgm:pt modelId="{0FE82780-9796-3849-84D4-63B1582DAE55}" type="pres">
      <dgm:prSet presAssocID="{803454B4-B417-B742-8BAC-695C0EC2D6EE}" presName="Name9" presStyleLbl="parChTrans1D2" presStyleIdx="2" presStyleCnt="4"/>
      <dgm:spPr/>
    </dgm:pt>
    <dgm:pt modelId="{C91CA404-2F93-0445-A206-42A374509876}" type="pres">
      <dgm:prSet presAssocID="{803454B4-B417-B742-8BAC-695C0EC2D6EE}" presName="connTx" presStyleLbl="parChTrans1D2" presStyleIdx="2" presStyleCnt="4"/>
      <dgm:spPr/>
    </dgm:pt>
    <dgm:pt modelId="{B364842E-733C-C34E-BDED-4ACBB0ABF073}" type="pres">
      <dgm:prSet presAssocID="{79DF466F-7ED4-634F-AE90-A77C3DB6DB34}" presName="node" presStyleLbl="node1" presStyleIdx="2" presStyleCnt="4">
        <dgm:presLayoutVars>
          <dgm:bulletEnabled val="1"/>
        </dgm:presLayoutVars>
      </dgm:prSet>
      <dgm:spPr/>
    </dgm:pt>
    <dgm:pt modelId="{FCF2E35B-7303-E540-98AD-3C5D4ABBFC20}" type="pres">
      <dgm:prSet presAssocID="{0914AB0B-0F8E-9A48-9E9B-9E1B0C74C6E2}" presName="Name9" presStyleLbl="parChTrans1D2" presStyleIdx="3" presStyleCnt="4"/>
      <dgm:spPr/>
    </dgm:pt>
    <dgm:pt modelId="{932EB7F8-6135-8E45-81F6-0F49A822B4F1}" type="pres">
      <dgm:prSet presAssocID="{0914AB0B-0F8E-9A48-9E9B-9E1B0C74C6E2}" presName="connTx" presStyleLbl="parChTrans1D2" presStyleIdx="3" presStyleCnt="4"/>
      <dgm:spPr/>
    </dgm:pt>
    <dgm:pt modelId="{8E7E67A0-18EF-7448-A622-D2B4769DE1D2}" type="pres">
      <dgm:prSet presAssocID="{C82E1D53-80C9-7E41-90AC-A7CEDF51D750}" presName="node" presStyleLbl="node1" presStyleIdx="3" presStyleCnt="4">
        <dgm:presLayoutVars>
          <dgm:bulletEnabled val="1"/>
        </dgm:presLayoutVars>
      </dgm:prSet>
      <dgm:spPr/>
    </dgm:pt>
  </dgm:ptLst>
  <dgm:cxnLst>
    <dgm:cxn modelId="{5FB48109-6517-4D4C-AE8D-965E5B6F356D}" type="presOf" srcId="{79DF466F-7ED4-634F-AE90-A77C3DB6DB34}" destId="{B364842E-733C-C34E-BDED-4ACBB0ABF073}" srcOrd="0" destOrd="0" presId="urn:microsoft.com/office/officeart/2005/8/layout/radial1"/>
    <dgm:cxn modelId="{EA618D0F-7BB8-DC47-8849-940C84BE7E9C}" type="presOf" srcId="{7BA08E9A-9D70-AC40-B6DA-BD5034FD64AE}" destId="{727392BA-F845-5141-8105-115DF1883970}" srcOrd="0" destOrd="0" presId="urn:microsoft.com/office/officeart/2005/8/layout/radial1"/>
    <dgm:cxn modelId="{3ABC1111-547C-3645-97C9-47633BA565FD}" type="presOf" srcId="{11AB8177-A6B8-1D46-928A-0C6738039F60}" destId="{73CAD43A-DE83-0743-9CB4-68BA9D986654}" srcOrd="0" destOrd="0" presId="urn:microsoft.com/office/officeart/2005/8/layout/radial1"/>
    <dgm:cxn modelId="{611DE512-E08D-BE48-B41E-D8803DC671AC}" type="presOf" srcId="{1B215AAE-D3CC-6642-ACC7-E29C0A63A75D}" destId="{0D0E6DC7-2032-E64E-940C-AD8BAFA05829}" srcOrd="0" destOrd="0" presId="urn:microsoft.com/office/officeart/2005/8/layout/radial1"/>
    <dgm:cxn modelId="{2EF27D43-2429-A940-83F0-9E2566C31552}" type="presOf" srcId="{640C17DF-B601-6142-88FD-A2DD01BC7972}" destId="{6811F3D0-A96A-934D-A6C9-4E8BDEE193A4}" srcOrd="0" destOrd="0" presId="urn:microsoft.com/office/officeart/2005/8/layout/radial1"/>
    <dgm:cxn modelId="{38E3DE4C-F1C0-2B46-99FE-5959B08AEB29}" srcId="{640C17DF-B601-6142-88FD-A2DD01BC7972}" destId="{C82E1D53-80C9-7E41-90AC-A7CEDF51D750}" srcOrd="3" destOrd="0" parTransId="{0914AB0B-0F8E-9A48-9E9B-9E1B0C74C6E2}" sibTransId="{E7DF6244-FBC1-9349-B67E-038EE1F3CE66}"/>
    <dgm:cxn modelId="{42DD4C51-25C2-374B-B4F1-E78AEA3545D9}" type="presOf" srcId="{B86EDC7D-991D-9445-979F-E9D890B05012}" destId="{DF69DFA1-9EB6-5844-B693-150360940082}" srcOrd="0" destOrd="0" presId="urn:microsoft.com/office/officeart/2005/8/layout/radial1"/>
    <dgm:cxn modelId="{A9DD6054-CD91-3A4E-B83B-7DC8D8AA9976}" type="presOf" srcId="{0914AB0B-0F8E-9A48-9E9B-9E1B0C74C6E2}" destId="{932EB7F8-6135-8E45-81F6-0F49A822B4F1}" srcOrd="1" destOrd="0" presId="urn:microsoft.com/office/officeart/2005/8/layout/radial1"/>
    <dgm:cxn modelId="{ECF8D692-5DC6-084F-BB7E-208B9A2F9B3E}" type="presOf" srcId="{803454B4-B417-B742-8BAC-695C0EC2D6EE}" destId="{C91CA404-2F93-0445-A206-42A374509876}" srcOrd="1" destOrd="0" presId="urn:microsoft.com/office/officeart/2005/8/layout/radial1"/>
    <dgm:cxn modelId="{6AD05699-EF65-C74E-8714-4A5EAE97F18E}" type="presOf" srcId="{C82E1D53-80C9-7E41-90AC-A7CEDF51D750}" destId="{8E7E67A0-18EF-7448-A622-D2B4769DE1D2}" srcOrd="0" destOrd="0" presId="urn:microsoft.com/office/officeart/2005/8/layout/radial1"/>
    <dgm:cxn modelId="{67CB589C-D89A-394C-B761-0806ECE48F74}" type="presOf" srcId="{6CB26FE5-E2D0-4D43-8098-A213C54A0801}" destId="{89CEBBE7-F8DB-5542-92C3-0C80C8628EDE}" srcOrd="0" destOrd="0" presId="urn:microsoft.com/office/officeart/2005/8/layout/radial1"/>
    <dgm:cxn modelId="{D045D0A2-78BD-984C-862B-B420EC0EB119}" type="presOf" srcId="{803454B4-B417-B742-8BAC-695C0EC2D6EE}" destId="{0FE82780-9796-3849-84D4-63B1582DAE55}" srcOrd="0" destOrd="0" presId="urn:microsoft.com/office/officeart/2005/8/layout/radial1"/>
    <dgm:cxn modelId="{A2E069AB-1939-B843-9046-AD94E6BBBF8B}" srcId="{7BA08E9A-9D70-AC40-B6DA-BD5034FD64AE}" destId="{640C17DF-B601-6142-88FD-A2DD01BC7972}" srcOrd="0" destOrd="0" parTransId="{C50E5C47-9BA8-A14E-B428-FFDA5F2CA09C}" sibTransId="{A74535F4-67F0-FE4D-8D3C-30DE2308026B}"/>
    <dgm:cxn modelId="{C61611AD-68E6-2141-B797-144DFC52F253}" type="presOf" srcId="{B86EDC7D-991D-9445-979F-E9D890B05012}" destId="{017496DE-DD65-264B-8710-FCB2653726CF}" srcOrd="1" destOrd="0" presId="urn:microsoft.com/office/officeart/2005/8/layout/radial1"/>
    <dgm:cxn modelId="{6E040EB8-6D5A-614B-AAC2-5F55212F4E18}" type="presOf" srcId="{0914AB0B-0F8E-9A48-9E9B-9E1B0C74C6E2}" destId="{FCF2E35B-7303-E540-98AD-3C5D4ABBFC20}" srcOrd="0" destOrd="0" presId="urn:microsoft.com/office/officeart/2005/8/layout/radial1"/>
    <dgm:cxn modelId="{A8DA58BF-FB49-4D45-BEF9-F33F69EDA12F}" srcId="{640C17DF-B601-6142-88FD-A2DD01BC7972}" destId="{79DF466F-7ED4-634F-AE90-A77C3DB6DB34}" srcOrd="2" destOrd="0" parTransId="{803454B4-B417-B742-8BAC-695C0EC2D6EE}" sibTransId="{B2B12EDE-C667-B646-9082-98AADC4C2AA0}"/>
    <dgm:cxn modelId="{0B6DBAD4-CF97-0844-94DF-E3C76C6AC30C}" type="presOf" srcId="{6CB26FE5-E2D0-4D43-8098-A213C54A0801}" destId="{0402651E-7AB3-2041-8C10-C56CBD2170E6}" srcOrd="1" destOrd="0" presId="urn:microsoft.com/office/officeart/2005/8/layout/radial1"/>
    <dgm:cxn modelId="{65D583E7-3B67-B241-BEDB-9C58529605AE}" srcId="{640C17DF-B601-6142-88FD-A2DD01BC7972}" destId="{11AB8177-A6B8-1D46-928A-0C6738039F60}" srcOrd="0" destOrd="0" parTransId="{B86EDC7D-991D-9445-979F-E9D890B05012}" sibTransId="{6E58F6E4-AB94-A743-8AD0-716A45473828}"/>
    <dgm:cxn modelId="{66C58BEF-BE11-354B-B679-FAA5374A32EB}" srcId="{640C17DF-B601-6142-88FD-A2DD01BC7972}" destId="{1B215AAE-D3CC-6642-ACC7-E29C0A63A75D}" srcOrd="1" destOrd="0" parTransId="{6CB26FE5-E2D0-4D43-8098-A213C54A0801}" sibTransId="{CF498470-D63C-5A43-B9AA-CE121FF369F2}"/>
    <dgm:cxn modelId="{E3F8913B-F918-9A44-8A9C-9108810CB84C}" type="presParOf" srcId="{727392BA-F845-5141-8105-115DF1883970}" destId="{6811F3D0-A96A-934D-A6C9-4E8BDEE193A4}" srcOrd="0" destOrd="0" presId="urn:microsoft.com/office/officeart/2005/8/layout/radial1"/>
    <dgm:cxn modelId="{6E1FAB24-9F48-6845-8EA6-87F0F690E75E}" type="presParOf" srcId="{727392BA-F845-5141-8105-115DF1883970}" destId="{DF69DFA1-9EB6-5844-B693-150360940082}" srcOrd="1" destOrd="0" presId="urn:microsoft.com/office/officeart/2005/8/layout/radial1"/>
    <dgm:cxn modelId="{2C1BCEFF-EAAB-9D4E-97BE-A79ECF477749}" type="presParOf" srcId="{DF69DFA1-9EB6-5844-B693-150360940082}" destId="{017496DE-DD65-264B-8710-FCB2653726CF}" srcOrd="0" destOrd="0" presId="urn:microsoft.com/office/officeart/2005/8/layout/radial1"/>
    <dgm:cxn modelId="{9113087E-14C7-884F-B5B4-D8420CA75CC4}" type="presParOf" srcId="{727392BA-F845-5141-8105-115DF1883970}" destId="{73CAD43A-DE83-0743-9CB4-68BA9D986654}" srcOrd="2" destOrd="0" presId="urn:microsoft.com/office/officeart/2005/8/layout/radial1"/>
    <dgm:cxn modelId="{DD5B77C9-41AE-1246-9E2F-4DB300C497C0}" type="presParOf" srcId="{727392BA-F845-5141-8105-115DF1883970}" destId="{89CEBBE7-F8DB-5542-92C3-0C80C8628EDE}" srcOrd="3" destOrd="0" presId="urn:microsoft.com/office/officeart/2005/8/layout/radial1"/>
    <dgm:cxn modelId="{CC4B2583-9169-5147-99C5-326A7F2E8ED6}" type="presParOf" srcId="{89CEBBE7-F8DB-5542-92C3-0C80C8628EDE}" destId="{0402651E-7AB3-2041-8C10-C56CBD2170E6}" srcOrd="0" destOrd="0" presId="urn:microsoft.com/office/officeart/2005/8/layout/radial1"/>
    <dgm:cxn modelId="{A0BA0C24-BF42-1A46-9438-2BA26FED5069}" type="presParOf" srcId="{727392BA-F845-5141-8105-115DF1883970}" destId="{0D0E6DC7-2032-E64E-940C-AD8BAFA05829}" srcOrd="4" destOrd="0" presId="urn:microsoft.com/office/officeart/2005/8/layout/radial1"/>
    <dgm:cxn modelId="{E4D72733-AA1A-2B42-BE7F-12328E25AEF7}" type="presParOf" srcId="{727392BA-F845-5141-8105-115DF1883970}" destId="{0FE82780-9796-3849-84D4-63B1582DAE55}" srcOrd="5" destOrd="0" presId="urn:microsoft.com/office/officeart/2005/8/layout/radial1"/>
    <dgm:cxn modelId="{C27025E8-A39A-B548-AA5E-8E0B80B14822}" type="presParOf" srcId="{0FE82780-9796-3849-84D4-63B1582DAE55}" destId="{C91CA404-2F93-0445-A206-42A374509876}" srcOrd="0" destOrd="0" presId="urn:microsoft.com/office/officeart/2005/8/layout/radial1"/>
    <dgm:cxn modelId="{65BF3039-0383-D841-9663-CD45D75C091A}" type="presParOf" srcId="{727392BA-F845-5141-8105-115DF1883970}" destId="{B364842E-733C-C34E-BDED-4ACBB0ABF073}" srcOrd="6" destOrd="0" presId="urn:microsoft.com/office/officeart/2005/8/layout/radial1"/>
    <dgm:cxn modelId="{DCE63A93-5CC1-474D-9735-16251E0BF860}" type="presParOf" srcId="{727392BA-F845-5141-8105-115DF1883970}" destId="{FCF2E35B-7303-E540-98AD-3C5D4ABBFC20}" srcOrd="7" destOrd="0" presId="urn:microsoft.com/office/officeart/2005/8/layout/radial1"/>
    <dgm:cxn modelId="{EF7AD114-15DA-D646-8044-90C5D78CE509}" type="presParOf" srcId="{FCF2E35B-7303-E540-98AD-3C5D4ABBFC20}" destId="{932EB7F8-6135-8E45-81F6-0F49A822B4F1}" srcOrd="0" destOrd="0" presId="urn:microsoft.com/office/officeart/2005/8/layout/radial1"/>
    <dgm:cxn modelId="{6B30D100-179C-C244-82BA-A3DE6635C3DC}" type="presParOf" srcId="{727392BA-F845-5141-8105-115DF1883970}" destId="{8E7E67A0-18EF-7448-A622-D2B4769DE1D2}"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49F455-322E-470E-925C-00004923B5FE}"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sv-SE"/>
        </a:p>
      </dgm:t>
    </dgm:pt>
    <dgm:pt modelId="{63024B48-18D2-4A58-95C2-AED38DFDF68D}">
      <dgm:prSet phldrT="[Text]" custT="1"/>
      <dgm:spPr/>
      <dgm:t>
        <a:bodyPr/>
        <a:lstStyle/>
        <a:p>
          <a:r>
            <a:rPr lang="sv-SE" sz="800" b="1" dirty="0"/>
            <a:t>Ansökan och kvalificering</a:t>
          </a:r>
        </a:p>
      </dgm:t>
    </dgm:pt>
    <dgm:pt modelId="{519CA7AB-7F28-4C6C-9395-A82BE57946D8}" type="parTrans" cxnId="{61D4C1ED-0BAD-4107-91A1-87EAF9B17181}">
      <dgm:prSet/>
      <dgm:spPr/>
      <dgm:t>
        <a:bodyPr/>
        <a:lstStyle/>
        <a:p>
          <a:endParaRPr lang="sv-SE"/>
        </a:p>
      </dgm:t>
    </dgm:pt>
    <dgm:pt modelId="{4274A86D-617E-4635-91FF-A49571438A7E}" type="sibTrans" cxnId="{61D4C1ED-0BAD-4107-91A1-87EAF9B17181}">
      <dgm:prSet/>
      <dgm:spPr/>
      <dgm:t>
        <a:bodyPr/>
        <a:lstStyle/>
        <a:p>
          <a:endParaRPr lang="sv-SE"/>
        </a:p>
      </dgm:t>
    </dgm:pt>
    <dgm:pt modelId="{BDE79085-23FD-44CB-9617-E618FAF4950D}">
      <dgm:prSet phldrT="[Text]"/>
      <dgm:spPr/>
      <dgm:t>
        <a:bodyPr/>
        <a:lstStyle/>
        <a:p>
          <a:r>
            <a:rPr lang="sv-SE" dirty="0"/>
            <a:t>nov-dec 2020</a:t>
          </a:r>
        </a:p>
      </dgm:t>
    </dgm:pt>
    <dgm:pt modelId="{F4CC8D24-0110-4FC8-ACA3-7033F1C93B18}" type="parTrans" cxnId="{2D258C4C-1C72-4621-8CF6-97807D6E9DBF}">
      <dgm:prSet/>
      <dgm:spPr/>
      <dgm:t>
        <a:bodyPr/>
        <a:lstStyle/>
        <a:p>
          <a:endParaRPr lang="sv-SE"/>
        </a:p>
      </dgm:t>
    </dgm:pt>
    <dgm:pt modelId="{0AC1341A-CFEC-422A-82D7-DF1334DEF1FD}" type="sibTrans" cxnId="{2D258C4C-1C72-4621-8CF6-97807D6E9DBF}">
      <dgm:prSet/>
      <dgm:spPr/>
      <dgm:t>
        <a:bodyPr/>
        <a:lstStyle/>
        <a:p>
          <a:endParaRPr lang="sv-SE"/>
        </a:p>
      </dgm:t>
    </dgm:pt>
    <dgm:pt modelId="{303631C2-DA29-425D-9A1A-73A7D8C19BB2}">
      <dgm:prSet phldrT="[Text]"/>
      <dgm:spPr/>
      <dgm:t>
        <a:bodyPr/>
        <a:lstStyle/>
        <a:p>
          <a:r>
            <a:rPr lang="sv-SE" b="1" dirty="0"/>
            <a:t>Dialogfas</a:t>
          </a:r>
        </a:p>
      </dgm:t>
    </dgm:pt>
    <dgm:pt modelId="{14AAABA8-20F9-4B5B-B1CC-3D5FD7F44BEF}" type="parTrans" cxnId="{B40BBEA7-B447-4539-99A5-B3C704F2F0B8}">
      <dgm:prSet/>
      <dgm:spPr/>
      <dgm:t>
        <a:bodyPr/>
        <a:lstStyle/>
        <a:p>
          <a:endParaRPr lang="sv-SE"/>
        </a:p>
      </dgm:t>
    </dgm:pt>
    <dgm:pt modelId="{FCA508D9-C339-4ABF-8C17-C6B79BBD7683}" type="sibTrans" cxnId="{B40BBEA7-B447-4539-99A5-B3C704F2F0B8}">
      <dgm:prSet/>
      <dgm:spPr/>
      <dgm:t>
        <a:bodyPr/>
        <a:lstStyle/>
        <a:p>
          <a:endParaRPr lang="sv-SE"/>
        </a:p>
      </dgm:t>
    </dgm:pt>
    <dgm:pt modelId="{E3FCA468-D169-4708-91FE-103D4F9600A6}">
      <dgm:prSet phldrT="[Text]"/>
      <dgm:spPr/>
      <dgm:t>
        <a:bodyPr/>
        <a:lstStyle/>
        <a:p>
          <a:r>
            <a:rPr lang="sv-SE" dirty="0"/>
            <a:t>jan-sep 2021</a:t>
          </a:r>
        </a:p>
      </dgm:t>
    </dgm:pt>
    <dgm:pt modelId="{F281ABFD-AEDF-428E-A1B4-2E73A4501537}" type="parTrans" cxnId="{B8070D0B-F825-4A0A-8EDD-E128AD146985}">
      <dgm:prSet/>
      <dgm:spPr/>
      <dgm:t>
        <a:bodyPr/>
        <a:lstStyle/>
        <a:p>
          <a:endParaRPr lang="sv-SE"/>
        </a:p>
      </dgm:t>
    </dgm:pt>
    <dgm:pt modelId="{C7084F50-D958-4B17-A6F9-879006B8BAD6}" type="sibTrans" cxnId="{B8070D0B-F825-4A0A-8EDD-E128AD146985}">
      <dgm:prSet/>
      <dgm:spPr/>
      <dgm:t>
        <a:bodyPr/>
        <a:lstStyle/>
        <a:p>
          <a:endParaRPr lang="sv-SE"/>
        </a:p>
      </dgm:t>
    </dgm:pt>
    <dgm:pt modelId="{30822695-A79C-40FC-B4AB-A1D1AF0142CE}">
      <dgm:prSet phldrT="[Text]"/>
      <dgm:spPr/>
      <dgm:t>
        <a:bodyPr/>
        <a:lstStyle/>
        <a:p>
          <a:r>
            <a:rPr lang="sv-SE" b="1" dirty="0"/>
            <a:t>Anbudsfas</a:t>
          </a:r>
        </a:p>
      </dgm:t>
    </dgm:pt>
    <dgm:pt modelId="{DDFEDF71-8D72-43B5-9A67-C33B92428A17}" type="parTrans" cxnId="{17A260E8-5A18-41F7-8FA0-992F40FB0D64}">
      <dgm:prSet/>
      <dgm:spPr/>
      <dgm:t>
        <a:bodyPr/>
        <a:lstStyle/>
        <a:p>
          <a:endParaRPr lang="sv-SE"/>
        </a:p>
      </dgm:t>
    </dgm:pt>
    <dgm:pt modelId="{BE767FFE-FC4E-4B4F-9C50-FEEE10BDA317}" type="sibTrans" cxnId="{17A260E8-5A18-41F7-8FA0-992F40FB0D64}">
      <dgm:prSet/>
      <dgm:spPr/>
      <dgm:t>
        <a:bodyPr/>
        <a:lstStyle/>
        <a:p>
          <a:endParaRPr lang="sv-SE"/>
        </a:p>
      </dgm:t>
    </dgm:pt>
    <dgm:pt modelId="{AFBF1E2C-DAD0-4D93-BB6C-039A51E00A40}">
      <dgm:prSet phldrT="[Text]"/>
      <dgm:spPr/>
      <dgm:t>
        <a:bodyPr/>
        <a:lstStyle/>
        <a:p>
          <a:r>
            <a:rPr lang="sv-SE" dirty="0"/>
            <a:t>sep-okt 2021</a:t>
          </a:r>
        </a:p>
      </dgm:t>
    </dgm:pt>
    <dgm:pt modelId="{B3EEB796-E07F-4AD3-B0C4-5BD75AA3E7AC}" type="parTrans" cxnId="{1375698C-0BE9-4309-AD95-BAAC7C316EDC}">
      <dgm:prSet/>
      <dgm:spPr/>
      <dgm:t>
        <a:bodyPr/>
        <a:lstStyle/>
        <a:p>
          <a:endParaRPr lang="sv-SE"/>
        </a:p>
      </dgm:t>
    </dgm:pt>
    <dgm:pt modelId="{1CE5B16C-BAEA-42EE-B87C-77F3CDD6246A}" type="sibTrans" cxnId="{1375698C-0BE9-4309-AD95-BAAC7C316EDC}">
      <dgm:prSet/>
      <dgm:spPr/>
      <dgm:t>
        <a:bodyPr/>
        <a:lstStyle/>
        <a:p>
          <a:endParaRPr lang="sv-SE"/>
        </a:p>
      </dgm:t>
    </dgm:pt>
    <dgm:pt modelId="{4915DB06-9BFD-4161-9CEA-5271489DAF9E}">
      <dgm:prSet phldr="0"/>
      <dgm:spPr/>
      <dgm:t>
        <a:bodyPr/>
        <a:lstStyle/>
        <a:p>
          <a:pPr rtl="0"/>
          <a:r>
            <a:rPr lang="sv-SE" b="1" dirty="0">
              <a:latin typeface="Calibri Light" panose="020F0302020204030204"/>
            </a:rPr>
            <a:t>Prövning, utvärdering. tilldelning</a:t>
          </a:r>
        </a:p>
      </dgm:t>
    </dgm:pt>
    <dgm:pt modelId="{8CFC9A1F-F8A2-4700-9726-3DB17157AFC1}" type="parTrans" cxnId="{75E7D9F1-B765-4C63-B94F-8E9C74D643AC}">
      <dgm:prSet/>
      <dgm:spPr/>
      <dgm:t>
        <a:bodyPr/>
        <a:lstStyle/>
        <a:p>
          <a:endParaRPr lang="sv-SE"/>
        </a:p>
      </dgm:t>
    </dgm:pt>
    <dgm:pt modelId="{08175BAA-2838-4A02-9067-EA31A3110925}" type="sibTrans" cxnId="{75E7D9F1-B765-4C63-B94F-8E9C74D643AC}">
      <dgm:prSet/>
      <dgm:spPr/>
      <dgm:t>
        <a:bodyPr/>
        <a:lstStyle/>
        <a:p>
          <a:endParaRPr lang="sv-SE"/>
        </a:p>
      </dgm:t>
    </dgm:pt>
    <dgm:pt modelId="{797B8C78-EA3D-4274-8447-5BEEECC465DB}">
      <dgm:prSet phldr="0"/>
      <dgm:spPr/>
      <dgm:t>
        <a:bodyPr/>
        <a:lstStyle/>
        <a:p>
          <a:pPr rtl="0"/>
          <a:r>
            <a:rPr lang="sv-SE" dirty="0">
              <a:latin typeface="Calibri Light" panose="020F0302020204030204"/>
            </a:rPr>
            <a:t>okt-nov 2021</a:t>
          </a:r>
        </a:p>
      </dgm:t>
    </dgm:pt>
    <dgm:pt modelId="{33ED9170-9A6C-4F95-8659-487FB82B8146}" type="parTrans" cxnId="{6D911F03-8C5D-469A-BB3F-C5A3D6A07289}">
      <dgm:prSet/>
      <dgm:spPr/>
      <dgm:t>
        <a:bodyPr/>
        <a:lstStyle/>
        <a:p>
          <a:endParaRPr lang="sv-SE"/>
        </a:p>
      </dgm:t>
    </dgm:pt>
    <dgm:pt modelId="{3BD3942C-8AB4-44D0-8437-E78090F536E6}" type="sibTrans" cxnId="{6D911F03-8C5D-469A-BB3F-C5A3D6A07289}">
      <dgm:prSet/>
      <dgm:spPr/>
      <dgm:t>
        <a:bodyPr/>
        <a:lstStyle/>
        <a:p>
          <a:endParaRPr lang="sv-SE"/>
        </a:p>
      </dgm:t>
    </dgm:pt>
    <dgm:pt modelId="{E482F647-CBC0-4A87-8258-53E1D472AD3D}" type="pres">
      <dgm:prSet presAssocID="{5A49F455-322E-470E-925C-00004923B5FE}" presName="linearFlow" presStyleCnt="0">
        <dgm:presLayoutVars>
          <dgm:dir/>
          <dgm:animLvl val="lvl"/>
          <dgm:resizeHandles val="exact"/>
        </dgm:presLayoutVars>
      </dgm:prSet>
      <dgm:spPr/>
    </dgm:pt>
    <dgm:pt modelId="{B9842E6D-A840-4E3B-9C1E-7C91A3B8EC8C}" type="pres">
      <dgm:prSet presAssocID="{63024B48-18D2-4A58-95C2-AED38DFDF68D}" presName="composite" presStyleCnt="0"/>
      <dgm:spPr/>
    </dgm:pt>
    <dgm:pt modelId="{AA7F0DA9-6967-4479-A757-B5CE00342B04}" type="pres">
      <dgm:prSet presAssocID="{63024B48-18D2-4A58-95C2-AED38DFDF68D}" presName="parTx" presStyleLbl="node1" presStyleIdx="0" presStyleCnt="4">
        <dgm:presLayoutVars>
          <dgm:chMax val="0"/>
          <dgm:chPref val="0"/>
          <dgm:bulletEnabled val="1"/>
        </dgm:presLayoutVars>
      </dgm:prSet>
      <dgm:spPr/>
    </dgm:pt>
    <dgm:pt modelId="{E80125BD-5704-41E6-91A5-04E7D68F477E}" type="pres">
      <dgm:prSet presAssocID="{63024B48-18D2-4A58-95C2-AED38DFDF68D}" presName="parSh" presStyleLbl="node1" presStyleIdx="0" presStyleCnt="4"/>
      <dgm:spPr/>
    </dgm:pt>
    <dgm:pt modelId="{34B247D0-CD3B-48D3-ABCA-246F8BB160D6}" type="pres">
      <dgm:prSet presAssocID="{63024B48-18D2-4A58-95C2-AED38DFDF68D}" presName="desTx" presStyleLbl="fgAcc1" presStyleIdx="0" presStyleCnt="4">
        <dgm:presLayoutVars>
          <dgm:bulletEnabled val="1"/>
        </dgm:presLayoutVars>
      </dgm:prSet>
      <dgm:spPr/>
    </dgm:pt>
    <dgm:pt modelId="{53D1D06B-B0D7-4B41-9579-B0617A3DAFDA}" type="pres">
      <dgm:prSet presAssocID="{4274A86D-617E-4635-91FF-A49571438A7E}" presName="sibTrans" presStyleLbl="sibTrans2D1" presStyleIdx="0" presStyleCnt="3"/>
      <dgm:spPr/>
    </dgm:pt>
    <dgm:pt modelId="{E58975AE-3480-4584-8977-EEF6A6CDC895}" type="pres">
      <dgm:prSet presAssocID="{4274A86D-617E-4635-91FF-A49571438A7E}" presName="connTx" presStyleLbl="sibTrans2D1" presStyleIdx="0" presStyleCnt="3"/>
      <dgm:spPr/>
    </dgm:pt>
    <dgm:pt modelId="{0570A2EE-8F90-42CB-B034-7FDB2EB7ADB5}" type="pres">
      <dgm:prSet presAssocID="{303631C2-DA29-425D-9A1A-73A7D8C19BB2}" presName="composite" presStyleCnt="0"/>
      <dgm:spPr/>
    </dgm:pt>
    <dgm:pt modelId="{82E7E952-9078-4468-9376-0064288778D4}" type="pres">
      <dgm:prSet presAssocID="{303631C2-DA29-425D-9A1A-73A7D8C19BB2}" presName="parTx" presStyleLbl="node1" presStyleIdx="0" presStyleCnt="4">
        <dgm:presLayoutVars>
          <dgm:chMax val="0"/>
          <dgm:chPref val="0"/>
          <dgm:bulletEnabled val="1"/>
        </dgm:presLayoutVars>
      </dgm:prSet>
      <dgm:spPr/>
    </dgm:pt>
    <dgm:pt modelId="{288395AD-3832-4D90-B88C-BC1427E41683}" type="pres">
      <dgm:prSet presAssocID="{303631C2-DA29-425D-9A1A-73A7D8C19BB2}" presName="parSh" presStyleLbl="node1" presStyleIdx="1" presStyleCnt="4"/>
      <dgm:spPr/>
    </dgm:pt>
    <dgm:pt modelId="{A3BCE2C7-4C38-4B41-A29A-89B5CE0204D5}" type="pres">
      <dgm:prSet presAssocID="{303631C2-DA29-425D-9A1A-73A7D8C19BB2}" presName="desTx" presStyleLbl="fgAcc1" presStyleIdx="1" presStyleCnt="4">
        <dgm:presLayoutVars>
          <dgm:bulletEnabled val="1"/>
        </dgm:presLayoutVars>
      </dgm:prSet>
      <dgm:spPr/>
    </dgm:pt>
    <dgm:pt modelId="{2FD2DB7A-A335-4D85-985B-5E7163E672D8}" type="pres">
      <dgm:prSet presAssocID="{FCA508D9-C339-4ABF-8C17-C6B79BBD7683}" presName="sibTrans" presStyleLbl="sibTrans2D1" presStyleIdx="1" presStyleCnt="3"/>
      <dgm:spPr/>
    </dgm:pt>
    <dgm:pt modelId="{1E3239B3-2D65-43D6-8BF7-BD370703E4BA}" type="pres">
      <dgm:prSet presAssocID="{FCA508D9-C339-4ABF-8C17-C6B79BBD7683}" presName="connTx" presStyleLbl="sibTrans2D1" presStyleIdx="1" presStyleCnt="3"/>
      <dgm:spPr/>
    </dgm:pt>
    <dgm:pt modelId="{C5162D26-627A-4E3E-A5F3-9339B2FF3616}" type="pres">
      <dgm:prSet presAssocID="{30822695-A79C-40FC-B4AB-A1D1AF0142CE}" presName="composite" presStyleCnt="0"/>
      <dgm:spPr/>
    </dgm:pt>
    <dgm:pt modelId="{D36B430D-A151-4036-B0EA-DB699049A1CD}" type="pres">
      <dgm:prSet presAssocID="{30822695-A79C-40FC-B4AB-A1D1AF0142CE}" presName="parTx" presStyleLbl="node1" presStyleIdx="1" presStyleCnt="4">
        <dgm:presLayoutVars>
          <dgm:chMax val="0"/>
          <dgm:chPref val="0"/>
          <dgm:bulletEnabled val="1"/>
        </dgm:presLayoutVars>
      </dgm:prSet>
      <dgm:spPr/>
    </dgm:pt>
    <dgm:pt modelId="{12B2F411-008A-485B-B092-FDFCE20A4FEB}" type="pres">
      <dgm:prSet presAssocID="{30822695-A79C-40FC-B4AB-A1D1AF0142CE}" presName="parSh" presStyleLbl="node1" presStyleIdx="2" presStyleCnt="4"/>
      <dgm:spPr/>
    </dgm:pt>
    <dgm:pt modelId="{B78C05CB-2967-4E79-B52B-A0E03DDE271B}" type="pres">
      <dgm:prSet presAssocID="{30822695-A79C-40FC-B4AB-A1D1AF0142CE}" presName="desTx" presStyleLbl="fgAcc1" presStyleIdx="2" presStyleCnt="4">
        <dgm:presLayoutVars>
          <dgm:bulletEnabled val="1"/>
        </dgm:presLayoutVars>
      </dgm:prSet>
      <dgm:spPr/>
    </dgm:pt>
    <dgm:pt modelId="{765ACDD2-E40B-4A35-872C-E82488ED358F}" type="pres">
      <dgm:prSet presAssocID="{BE767FFE-FC4E-4B4F-9C50-FEEE10BDA317}" presName="sibTrans" presStyleLbl="sibTrans2D1" presStyleIdx="2" presStyleCnt="3"/>
      <dgm:spPr/>
    </dgm:pt>
    <dgm:pt modelId="{A6F7AF44-82A5-4677-AEE6-5DFDAFB2041F}" type="pres">
      <dgm:prSet presAssocID="{BE767FFE-FC4E-4B4F-9C50-FEEE10BDA317}" presName="connTx" presStyleLbl="sibTrans2D1" presStyleIdx="2" presStyleCnt="3"/>
      <dgm:spPr/>
    </dgm:pt>
    <dgm:pt modelId="{E177ECE0-B67D-4F7A-A370-1E2D5B1CF021}" type="pres">
      <dgm:prSet presAssocID="{4915DB06-9BFD-4161-9CEA-5271489DAF9E}" presName="composite" presStyleCnt="0"/>
      <dgm:spPr/>
    </dgm:pt>
    <dgm:pt modelId="{61F84A37-E2EF-41DD-BBF8-374638472337}" type="pres">
      <dgm:prSet presAssocID="{4915DB06-9BFD-4161-9CEA-5271489DAF9E}" presName="parTx" presStyleLbl="node1" presStyleIdx="2" presStyleCnt="4">
        <dgm:presLayoutVars>
          <dgm:chMax val="0"/>
          <dgm:chPref val="0"/>
          <dgm:bulletEnabled val="1"/>
        </dgm:presLayoutVars>
      </dgm:prSet>
      <dgm:spPr/>
    </dgm:pt>
    <dgm:pt modelId="{B77CB69A-4228-4CF9-858D-92EF9E9E8CE9}" type="pres">
      <dgm:prSet presAssocID="{4915DB06-9BFD-4161-9CEA-5271489DAF9E}" presName="parSh" presStyleLbl="node1" presStyleIdx="3" presStyleCnt="4"/>
      <dgm:spPr/>
    </dgm:pt>
    <dgm:pt modelId="{FBE83180-4951-4D78-AC38-B6CD6FEAFBB8}" type="pres">
      <dgm:prSet presAssocID="{4915DB06-9BFD-4161-9CEA-5271489DAF9E}" presName="desTx" presStyleLbl="fgAcc1" presStyleIdx="3" presStyleCnt="4">
        <dgm:presLayoutVars>
          <dgm:bulletEnabled val="1"/>
        </dgm:presLayoutVars>
      </dgm:prSet>
      <dgm:spPr/>
    </dgm:pt>
  </dgm:ptLst>
  <dgm:cxnLst>
    <dgm:cxn modelId="{6D911F03-8C5D-469A-BB3F-C5A3D6A07289}" srcId="{4915DB06-9BFD-4161-9CEA-5271489DAF9E}" destId="{797B8C78-EA3D-4274-8447-5BEEECC465DB}" srcOrd="0" destOrd="0" parTransId="{33ED9170-9A6C-4F95-8659-487FB82B8146}" sibTransId="{3BD3942C-8AB4-44D0-8437-E78090F536E6}"/>
    <dgm:cxn modelId="{47F2BF06-DFA0-4EC5-B35E-E0C17C3A1E68}" type="presOf" srcId="{BDE79085-23FD-44CB-9617-E618FAF4950D}" destId="{34B247D0-CD3B-48D3-ABCA-246F8BB160D6}" srcOrd="0" destOrd="0" presId="urn:microsoft.com/office/officeart/2005/8/layout/process3"/>
    <dgm:cxn modelId="{B8070D0B-F825-4A0A-8EDD-E128AD146985}" srcId="{303631C2-DA29-425D-9A1A-73A7D8C19BB2}" destId="{E3FCA468-D169-4708-91FE-103D4F9600A6}" srcOrd="0" destOrd="0" parTransId="{F281ABFD-AEDF-428E-A1B4-2E73A4501537}" sibTransId="{C7084F50-D958-4B17-A6F9-879006B8BAD6}"/>
    <dgm:cxn modelId="{854F6525-0041-4E0E-8750-100FE4019E78}" type="presOf" srcId="{30822695-A79C-40FC-B4AB-A1D1AF0142CE}" destId="{D36B430D-A151-4036-B0EA-DB699049A1CD}" srcOrd="0" destOrd="0" presId="urn:microsoft.com/office/officeart/2005/8/layout/process3"/>
    <dgm:cxn modelId="{068D9D25-A24F-4099-AEFE-CD2B58B6D367}" type="presOf" srcId="{BE767FFE-FC4E-4B4F-9C50-FEEE10BDA317}" destId="{A6F7AF44-82A5-4677-AEE6-5DFDAFB2041F}" srcOrd="1" destOrd="0" presId="urn:microsoft.com/office/officeart/2005/8/layout/process3"/>
    <dgm:cxn modelId="{D2F55C2B-AC43-4464-892A-44BA6D65299C}" type="presOf" srcId="{FCA508D9-C339-4ABF-8C17-C6B79BBD7683}" destId="{1E3239B3-2D65-43D6-8BF7-BD370703E4BA}" srcOrd="1" destOrd="0" presId="urn:microsoft.com/office/officeart/2005/8/layout/process3"/>
    <dgm:cxn modelId="{805C803D-2354-42A8-810B-3BEA960F3F32}" type="presOf" srcId="{63024B48-18D2-4A58-95C2-AED38DFDF68D}" destId="{E80125BD-5704-41E6-91A5-04E7D68F477E}" srcOrd="1" destOrd="0" presId="urn:microsoft.com/office/officeart/2005/8/layout/process3"/>
    <dgm:cxn modelId="{2D258C4C-1C72-4621-8CF6-97807D6E9DBF}" srcId="{63024B48-18D2-4A58-95C2-AED38DFDF68D}" destId="{BDE79085-23FD-44CB-9617-E618FAF4950D}" srcOrd="0" destOrd="0" parTransId="{F4CC8D24-0110-4FC8-ACA3-7033F1C93B18}" sibTransId="{0AC1341A-CFEC-422A-82D7-DF1334DEF1FD}"/>
    <dgm:cxn modelId="{78F3554F-C117-4FAD-9E08-30746BBCC120}" type="presOf" srcId="{5A49F455-322E-470E-925C-00004923B5FE}" destId="{E482F647-CBC0-4A87-8258-53E1D472AD3D}" srcOrd="0" destOrd="0" presId="urn:microsoft.com/office/officeart/2005/8/layout/process3"/>
    <dgm:cxn modelId="{737FAB58-3B66-410C-A1C7-4B94D1487F3F}" type="presOf" srcId="{4274A86D-617E-4635-91FF-A49571438A7E}" destId="{53D1D06B-B0D7-4B41-9579-B0617A3DAFDA}" srcOrd="0" destOrd="0" presId="urn:microsoft.com/office/officeart/2005/8/layout/process3"/>
    <dgm:cxn modelId="{AEA5BF72-8182-42CE-B53F-BAA97BB11C21}" type="presOf" srcId="{FCA508D9-C339-4ABF-8C17-C6B79BBD7683}" destId="{2FD2DB7A-A335-4D85-985B-5E7163E672D8}" srcOrd="0" destOrd="0" presId="urn:microsoft.com/office/officeart/2005/8/layout/process3"/>
    <dgm:cxn modelId="{60583379-A433-4866-9046-A5C9009435FA}" type="presOf" srcId="{63024B48-18D2-4A58-95C2-AED38DFDF68D}" destId="{AA7F0DA9-6967-4479-A757-B5CE00342B04}" srcOrd="0" destOrd="0" presId="urn:microsoft.com/office/officeart/2005/8/layout/process3"/>
    <dgm:cxn modelId="{4A794A85-8903-4249-BF01-CDF16EC93CEC}" type="presOf" srcId="{E3FCA468-D169-4708-91FE-103D4F9600A6}" destId="{A3BCE2C7-4C38-4B41-A29A-89B5CE0204D5}" srcOrd="0" destOrd="0" presId="urn:microsoft.com/office/officeart/2005/8/layout/process3"/>
    <dgm:cxn modelId="{C95E5087-F46E-4627-9242-29E96210CE17}" type="presOf" srcId="{4915DB06-9BFD-4161-9CEA-5271489DAF9E}" destId="{61F84A37-E2EF-41DD-BBF8-374638472337}" srcOrd="0" destOrd="0" presId="urn:microsoft.com/office/officeart/2005/8/layout/process3"/>
    <dgm:cxn modelId="{B61EA689-E084-4742-8E4C-8EE2B003386B}" type="presOf" srcId="{303631C2-DA29-425D-9A1A-73A7D8C19BB2}" destId="{288395AD-3832-4D90-B88C-BC1427E41683}" srcOrd="1" destOrd="0" presId="urn:microsoft.com/office/officeart/2005/8/layout/process3"/>
    <dgm:cxn modelId="{1375698C-0BE9-4309-AD95-BAAC7C316EDC}" srcId="{30822695-A79C-40FC-B4AB-A1D1AF0142CE}" destId="{AFBF1E2C-DAD0-4D93-BB6C-039A51E00A40}" srcOrd="0" destOrd="0" parTransId="{B3EEB796-E07F-4AD3-B0C4-5BD75AA3E7AC}" sibTransId="{1CE5B16C-BAEA-42EE-B87C-77F3CDD6246A}"/>
    <dgm:cxn modelId="{6CF2D2A2-191B-40A2-8E61-3BCFF8A7B2C4}" type="presOf" srcId="{30822695-A79C-40FC-B4AB-A1D1AF0142CE}" destId="{12B2F411-008A-485B-B092-FDFCE20A4FEB}" srcOrd="1" destOrd="0" presId="urn:microsoft.com/office/officeart/2005/8/layout/process3"/>
    <dgm:cxn modelId="{88240BA4-32BB-4F31-BA58-570974E1F7B0}" type="presOf" srcId="{797B8C78-EA3D-4274-8447-5BEEECC465DB}" destId="{FBE83180-4951-4D78-AC38-B6CD6FEAFBB8}" srcOrd="0" destOrd="0" presId="urn:microsoft.com/office/officeart/2005/8/layout/process3"/>
    <dgm:cxn modelId="{316BB4A7-AD25-40A3-AB96-9BBE549375C4}" type="presOf" srcId="{AFBF1E2C-DAD0-4D93-BB6C-039A51E00A40}" destId="{B78C05CB-2967-4E79-B52B-A0E03DDE271B}" srcOrd="0" destOrd="0" presId="urn:microsoft.com/office/officeart/2005/8/layout/process3"/>
    <dgm:cxn modelId="{B40BBEA7-B447-4539-99A5-B3C704F2F0B8}" srcId="{5A49F455-322E-470E-925C-00004923B5FE}" destId="{303631C2-DA29-425D-9A1A-73A7D8C19BB2}" srcOrd="1" destOrd="0" parTransId="{14AAABA8-20F9-4B5B-B1CC-3D5FD7F44BEF}" sibTransId="{FCA508D9-C339-4ABF-8C17-C6B79BBD7683}"/>
    <dgm:cxn modelId="{B77092A8-1945-4298-85B4-693B1912673B}" type="presOf" srcId="{4915DB06-9BFD-4161-9CEA-5271489DAF9E}" destId="{B77CB69A-4228-4CF9-858D-92EF9E9E8CE9}" srcOrd="1" destOrd="0" presId="urn:microsoft.com/office/officeart/2005/8/layout/process3"/>
    <dgm:cxn modelId="{2968A6AB-4603-4003-8778-7345D8A88192}" type="presOf" srcId="{BE767FFE-FC4E-4B4F-9C50-FEEE10BDA317}" destId="{765ACDD2-E40B-4A35-872C-E82488ED358F}" srcOrd="0" destOrd="0" presId="urn:microsoft.com/office/officeart/2005/8/layout/process3"/>
    <dgm:cxn modelId="{F96049E0-FD16-4D5A-87F8-693BC176802F}" type="presOf" srcId="{303631C2-DA29-425D-9A1A-73A7D8C19BB2}" destId="{82E7E952-9078-4468-9376-0064288778D4}" srcOrd="0" destOrd="0" presId="urn:microsoft.com/office/officeart/2005/8/layout/process3"/>
    <dgm:cxn modelId="{17A260E8-5A18-41F7-8FA0-992F40FB0D64}" srcId="{5A49F455-322E-470E-925C-00004923B5FE}" destId="{30822695-A79C-40FC-B4AB-A1D1AF0142CE}" srcOrd="2" destOrd="0" parTransId="{DDFEDF71-8D72-43B5-9A67-C33B92428A17}" sibTransId="{BE767FFE-FC4E-4B4F-9C50-FEEE10BDA317}"/>
    <dgm:cxn modelId="{61D4C1ED-0BAD-4107-91A1-87EAF9B17181}" srcId="{5A49F455-322E-470E-925C-00004923B5FE}" destId="{63024B48-18D2-4A58-95C2-AED38DFDF68D}" srcOrd="0" destOrd="0" parTransId="{519CA7AB-7F28-4C6C-9395-A82BE57946D8}" sibTransId="{4274A86D-617E-4635-91FF-A49571438A7E}"/>
    <dgm:cxn modelId="{75E7D9F1-B765-4C63-B94F-8E9C74D643AC}" srcId="{5A49F455-322E-470E-925C-00004923B5FE}" destId="{4915DB06-9BFD-4161-9CEA-5271489DAF9E}" srcOrd="3" destOrd="0" parTransId="{8CFC9A1F-F8A2-4700-9726-3DB17157AFC1}" sibTransId="{08175BAA-2838-4A02-9067-EA31A3110925}"/>
    <dgm:cxn modelId="{A886B3F6-3E78-4092-89D7-A33A27914078}" type="presOf" srcId="{4274A86D-617E-4635-91FF-A49571438A7E}" destId="{E58975AE-3480-4584-8977-EEF6A6CDC895}" srcOrd="1" destOrd="0" presId="urn:microsoft.com/office/officeart/2005/8/layout/process3"/>
    <dgm:cxn modelId="{CD962D04-943A-405C-A7A4-45F9E521E708}" type="presParOf" srcId="{E482F647-CBC0-4A87-8258-53E1D472AD3D}" destId="{B9842E6D-A840-4E3B-9C1E-7C91A3B8EC8C}" srcOrd="0" destOrd="0" presId="urn:microsoft.com/office/officeart/2005/8/layout/process3"/>
    <dgm:cxn modelId="{F4976B72-3E84-4CF9-9715-5DB52F15A9BF}" type="presParOf" srcId="{B9842E6D-A840-4E3B-9C1E-7C91A3B8EC8C}" destId="{AA7F0DA9-6967-4479-A757-B5CE00342B04}" srcOrd="0" destOrd="0" presId="urn:microsoft.com/office/officeart/2005/8/layout/process3"/>
    <dgm:cxn modelId="{4CD3D61F-8CE8-43D4-9E39-616E57C4875D}" type="presParOf" srcId="{B9842E6D-A840-4E3B-9C1E-7C91A3B8EC8C}" destId="{E80125BD-5704-41E6-91A5-04E7D68F477E}" srcOrd="1" destOrd="0" presId="urn:microsoft.com/office/officeart/2005/8/layout/process3"/>
    <dgm:cxn modelId="{7091A059-30C7-4D9E-85B2-86FC03D97460}" type="presParOf" srcId="{B9842E6D-A840-4E3B-9C1E-7C91A3B8EC8C}" destId="{34B247D0-CD3B-48D3-ABCA-246F8BB160D6}" srcOrd="2" destOrd="0" presId="urn:microsoft.com/office/officeart/2005/8/layout/process3"/>
    <dgm:cxn modelId="{46CD9436-B038-499D-BC0F-137FE6AE283D}" type="presParOf" srcId="{E482F647-CBC0-4A87-8258-53E1D472AD3D}" destId="{53D1D06B-B0D7-4B41-9579-B0617A3DAFDA}" srcOrd="1" destOrd="0" presId="urn:microsoft.com/office/officeart/2005/8/layout/process3"/>
    <dgm:cxn modelId="{88A5A6D1-209B-4E3A-9D51-0225C2DC9C6D}" type="presParOf" srcId="{53D1D06B-B0D7-4B41-9579-B0617A3DAFDA}" destId="{E58975AE-3480-4584-8977-EEF6A6CDC895}" srcOrd="0" destOrd="0" presId="urn:microsoft.com/office/officeart/2005/8/layout/process3"/>
    <dgm:cxn modelId="{32E92EA6-A9EB-4935-B0EF-DE71942AE936}" type="presParOf" srcId="{E482F647-CBC0-4A87-8258-53E1D472AD3D}" destId="{0570A2EE-8F90-42CB-B034-7FDB2EB7ADB5}" srcOrd="2" destOrd="0" presId="urn:microsoft.com/office/officeart/2005/8/layout/process3"/>
    <dgm:cxn modelId="{FB087BE3-31A5-41C8-84D8-FA57B5B493DC}" type="presParOf" srcId="{0570A2EE-8F90-42CB-B034-7FDB2EB7ADB5}" destId="{82E7E952-9078-4468-9376-0064288778D4}" srcOrd="0" destOrd="0" presId="urn:microsoft.com/office/officeart/2005/8/layout/process3"/>
    <dgm:cxn modelId="{6EDB9B3E-5563-4405-99DD-ABD065526105}" type="presParOf" srcId="{0570A2EE-8F90-42CB-B034-7FDB2EB7ADB5}" destId="{288395AD-3832-4D90-B88C-BC1427E41683}" srcOrd="1" destOrd="0" presId="urn:microsoft.com/office/officeart/2005/8/layout/process3"/>
    <dgm:cxn modelId="{69947B97-3E8D-4FB5-8093-2017586FC73F}" type="presParOf" srcId="{0570A2EE-8F90-42CB-B034-7FDB2EB7ADB5}" destId="{A3BCE2C7-4C38-4B41-A29A-89B5CE0204D5}" srcOrd="2" destOrd="0" presId="urn:microsoft.com/office/officeart/2005/8/layout/process3"/>
    <dgm:cxn modelId="{15F52ED0-4F84-4289-B34A-32F432DCAE56}" type="presParOf" srcId="{E482F647-CBC0-4A87-8258-53E1D472AD3D}" destId="{2FD2DB7A-A335-4D85-985B-5E7163E672D8}" srcOrd="3" destOrd="0" presId="urn:microsoft.com/office/officeart/2005/8/layout/process3"/>
    <dgm:cxn modelId="{280FC4CD-1D8D-44C7-AD64-20FC4EC2E39B}" type="presParOf" srcId="{2FD2DB7A-A335-4D85-985B-5E7163E672D8}" destId="{1E3239B3-2D65-43D6-8BF7-BD370703E4BA}" srcOrd="0" destOrd="0" presId="urn:microsoft.com/office/officeart/2005/8/layout/process3"/>
    <dgm:cxn modelId="{2E0E62B7-36D7-47CD-B5B0-50313236E49F}" type="presParOf" srcId="{E482F647-CBC0-4A87-8258-53E1D472AD3D}" destId="{C5162D26-627A-4E3E-A5F3-9339B2FF3616}" srcOrd="4" destOrd="0" presId="urn:microsoft.com/office/officeart/2005/8/layout/process3"/>
    <dgm:cxn modelId="{B5FEF3C4-A17C-4B06-80E7-833E520B1A58}" type="presParOf" srcId="{C5162D26-627A-4E3E-A5F3-9339B2FF3616}" destId="{D36B430D-A151-4036-B0EA-DB699049A1CD}" srcOrd="0" destOrd="0" presId="urn:microsoft.com/office/officeart/2005/8/layout/process3"/>
    <dgm:cxn modelId="{C018FF48-B6DD-40D7-8336-CBE79A2E001B}" type="presParOf" srcId="{C5162D26-627A-4E3E-A5F3-9339B2FF3616}" destId="{12B2F411-008A-485B-B092-FDFCE20A4FEB}" srcOrd="1" destOrd="0" presId="urn:microsoft.com/office/officeart/2005/8/layout/process3"/>
    <dgm:cxn modelId="{839C006F-78DA-4A79-BDA9-064910B14912}" type="presParOf" srcId="{C5162D26-627A-4E3E-A5F3-9339B2FF3616}" destId="{B78C05CB-2967-4E79-B52B-A0E03DDE271B}" srcOrd="2" destOrd="0" presId="urn:microsoft.com/office/officeart/2005/8/layout/process3"/>
    <dgm:cxn modelId="{C837DD9A-6022-4AEB-B206-3EF6E8F50B70}" type="presParOf" srcId="{E482F647-CBC0-4A87-8258-53E1D472AD3D}" destId="{765ACDD2-E40B-4A35-872C-E82488ED358F}" srcOrd="5" destOrd="0" presId="urn:microsoft.com/office/officeart/2005/8/layout/process3"/>
    <dgm:cxn modelId="{9BFEFDBD-C3D7-4222-A242-9A3418AA61A6}" type="presParOf" srcId="{765ACDD2-E40B-4A35-872C-E82488ED358F}" destId="{A6F7AF44-82A5-4677-AEE6-5DFDAFB2041F}" srcOrd="0" destOrd="0" presId="urn:microsoft.com/office/officeart/2005/8/layout/process3"/>
    <dgm:cxn modelId="{FBE984D5-2262-4817-8D56-AE7F01605D41}" type="presParOf" srcId="{E482F647-CBC0-4A87-8258-53E1D472AD3D}" destId="{E177ECE0-B67D-4F7A-A370-1E2D5B1CF021}" srcOrd="6" destOrd="0" presId="urn:microsoft.com/office/officeart/2005/8/layout/process3"/>
    <dgm:cxn modelId="{3230911B-16CE-4CCA-A677-E11A3BB7FCCE}" type="presParOf" srcId="{E177ECE0-B67D-4F7A-A370-1E2D5B1CF021}" destId="{61F84A37-E2EF-41DD-BBF8-374638472337}" srcOrd="0" destOrd="0" presId="urn:microsoft.com/office/officeart/2005/8/layout/process3"/>
    <dgm:cxn modelId="{4876A39D-79D8-4E69-BF6C-105B5CDB8592}" type="presParOf" srcId="{E177ECE0-B67D-4F7A-A370-1E2D5B1CF021}" destId="{B77CB69A-4228-4CF9-858D-92EF9E9E8CE9}" srcOrd="1" destOrd="0" presId="urn:microsoft.com/office/officeart/2005/8/layout/process3"/>
    <dgm:cxn modelId="{DE608470-1A59-4F8B-81CA-555C93F79FB9}" type="presParOf" srcId="{E177ECE0-B67D-4F7A-A370-1E2D5B1CF021}" destId="{FBE83180-4951-4D78-AC38-B6CD6FEAFBB8}"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809710-8C8B-4EE1-A42E-2BE4A87D7B42}"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E2A68811-A4C4-47A9-B0CE-68C9DA0230D4}">
      <dgm:prSet phldrT="[Text]"/>
      <dgm:spPr/>
      <dgm:t>
        <a:bodyPr/>
        <a:lstStyle/>
        <a:p>
          <a:r>
            <a:rPr lang="sv-SE" dirty="0"/>
            <a:t>Behovsinsamling (maj-sep 2020)</a:t>
          </a:r>
        </a:p>
      </dgm:t>
    </dgm:pt>
    <dgm:pt modelId="{A812DCAD-C891-4066-A73C-1457B5C79669}" type="parTrans" cxnId="{AC157E92-A3D5-4DAB-B89D-D8E98FA1D49B}">
      <dgm:prSet/>
      <dgm:spPr/>
      <dgm:t>
        <a:bodyPr/>
        <a:lstStyle/>
        <a:p>
          <a:endParaRPr lang="sv-SE"/>
        </a:p>
      </dgm:t>
    </dgm:pt>
    <dgm:pt modelId="{C5A0A140-03E5-4F9E-B06D-298AA5FD4F52}" type="sibTrans" cxnId="{AC157E92-A3D5-4DAB-B89D-D8E98FA1D49B}">
      <dgm:prSet/>
      <dgm:spPr/>
      <dgm:t>
        <a:bodyPr/>
        <a:lstStyle/>
        <a:p>
          <a:endParaRPr lang="sv-SE"/>
        </a:p>
      </dgm:t>
    </dgm:pt>
    <dgm:pt modelId="{E7543261-0F5E-45E4-ADBE-D78C9D435D55}">
      <dgm:prSet phldrT="[Text]"/>
      <dgm:spPr/>
      <dgm:t>
        <a:bodyPr/>
        <a:lstStyle/>
        <a:p>
          <a:r>
            <a:rPr lang="sv-SE" dirty="0"/>
            <a:t>Marknadsanalys (aug 2020)</a:t>
          </a:r>
        </a:p>
      </dgm:t>
    </dgm:pt>
    <dgm:pt modelId="{92A737FE-F5E7-49F9-9344-5271378140D6}" type="parTrans" cxnId="{4971697E-D5D0-43FB-967F-CA647C302276}">
      <dgm:prSet/>
      <dgm:spPr/>
      <dgm:t>
        <a:bodyPr/>
        <a:lstStyle/>
        <a:p>
          <a:endParaRPr lang="sv-SE"/>
        </a:p>
      </dgm:t>
    </dgm:pt>
    <dgm:pt modelId="{D313A6B1-1D34-47F6-8B4C-2BD4137EC7AD}" type="sibTrans" cxnId="{4971697E-D5D0-43FB-967F-CA647C302276}">
      <dgm:prSet/>
      <dgm:spPr/>
      <dgm:t>
        <a:bodyPr/>
        <a:lstStyle/>
        <a:p>
          <a:endParaRPr lang="sv-SE"/>
        </a:p>
      </dgm:t>
    </dgm:pt>
    <dgm:pt modelId="{7BCBF607-0419-46FF-933E-4E78BC9AF478}">
      <dgm:prSet phldrT="[Text]"/>
      <dgm:spPr/>
      <dgm:t>
        <a:bodyPr/>
        <a:lstStyle/>
        <a:p>
          <a:r>
            <a:rPr lang="sv-SE" dirty="0"/>
            <a:t>Upphandlingsstrategi: Konkurrenspräglad dialog</a:t>
          </a:r>
        </a:p>
      </dgm:t>
    </dgm:pt>
    <dgm:pt modelId="{9EB0C764-E706-42A2-B218-F41B76F09B4F}" type="parTrans" cxnId="{D2498394-D320-4B28-8603-FC8306ABD1FD}">
      <dgm:prSet/>
      <dgm:spPr/>
      <dgm:t>
        <a:bodyPr/>
        <a:lstStyle/>
        <a:p>
          <a:endParaRPr lang="sv-SE"/>
        </a:p>
      </dgm:t>
    </dgm:pt>
    <dgm:pt modelId="{DF20AA20-13FB-4DEB-995A-602D85C8E407}" type="sibTrans" cxnId="{D2498394-D320-4B28-8603-FC8306ABD1FD}">
      <dgm:prSet/>
      <dgm:spPr/>
      <dgm:t>
        <a:bodyPr/>
        <a:lstStyle/>
        <a:p>
          <a:endParaRPr lang="sv-SE"/>
        </a:p>
      </dgm:t>
    </dgm:pt>
    <dgm:pt modelId="{90D29DE1-0A39-4021-925C-30AB8AB0637B}" type="pres">
      <dgm:prSet presAssocID="{A7809710-8C8B-4EE1-A42E-2BE4A87D7B42}" presName="Name0" presStyleCnt="0">
        <dgm:presLayoutVars>
          <dgm:dir/>
          <dgm:resizeHandles val="exact"/>
        </dgm:presLayoutVars>
      </dgm:prSet>
      <dgm:spPr/>
    </dgm:pt>
    <dgm:pt modelId="{1A4C5394-DA9A-4D71-9074-8CBCA5A0D564}" type="pres">
      <dgm:prSet presAssocID="{A7809710-8C8B-4EE1-A42E-2BE4A87D7B42}" presName="vNodes" presStyleCnt="0"/>
      <dgm:spPr/>
    </dgm:pt>
    <dgm:pt modelId="{C9C15AA2-795F-412A-A594-6AF24C2861CB}" type="pres">
      <dgm:prSet presAssocID="{E2A68811-A4C4-47A9-B0CE-68C9DA0230D4}" presName="node" presStyleLbl="node1" presStyleIdx="0" presStyleCnt="3">
        <dgm:presLayoutVars>
          <dgm:bulletEnabled val="1"/>
        </dgm:presLayoutVars>
      </dgm:prSet>
      <dgm:spPr/>
    </dgm:pt>
    <dgm:pt modelId="{98F8D129-B858-4B5F-9B17-291EB7DA9571}" type="pres">
      <dgm:prSet presAssocID="{C5A0A140-03E5-4F9E-B06D-298AA5FD4F52}" presName="spacerT" presStyleCnt="0"/>
      <dgm:spPr/>
    </dgm:pt>
    <dgm:pt modelId="{C0158969-BC5F-453E-B67E-FEC160AFAB8D}" type="pres">
      <dgm:prSet presAssocID="{C5A0A140-03E5-4F9E-B06D-298AA5FD4F52}" presName="sibTrans" presStyleLbl="sibTrans2D1" presStyleIdx="0" presStyleCnt="2"/>
      <dgm:spPr/>
    </dgm:pt>
    <dgm:pt modelId="{2A06DA2B-A220-499B-835F-CEC521F42521}" type="pres">
      <dgm:prSet presAssocID="{C5A0A140-03E5-4F9E-B06D-298AA5FD4F52}" presName="spacerB" presStyleCnt="0"/>
      <dgm:spPr/>
    </dgm:pt>
    <dgm:pt modelId="{11195962-EE28-43A6-95C7-AEBE355E2853}" type="pres">
      <dgm:prSet presAssocID="{E7543261-0F5E-45E4-ADBE-D78C9D435D55}" presName="node" presStyleLbl="node1" presStyleIdx="1" presStyleCnt="3">
        <dgm:presLayoutVars>
          <dgm:bulletEnabled val="1"/>
        </dgm:presLayoutVars>
      </dgm:prSet>
      <dgm:spPr/>
    </dgm:pt>
    <dgm:pt modelId="{26C60A03-BFB6-4441-BE1B-38243C734F6D}" type="pres">
      <dgm:prSet presAssocID="{A7809710-8C8B-4EE1-A42E-2BE4A87D7B42}" presName="sibTransLast" presStyleLbl="sibTrans2D1" presStyleIdx="1" presStyleCnt="2"/>
      <dgm:spPr/>
    </dgm:pt>
    <dgm:pt modelId="{533489DD-1A83-46BF-AFC9-84A680624079}" type="pres">
      <dgm:prSet presAssocID="{A7809710-8C8B-4EE1-A42E-2BE4A87D7B42}" presName="connectorText" presStyleLbl="sibTrans2D1" presStyleIdx="1" presStyleCnt="2"/>
      <dgm:spPr/>
    </dgm:pt>
    <dgm:pt modelId="{F06CE50A-545B-4559-B9DE-7F59B072A1FA}" type="pres">
      <dgm:prSet presAssocID="{A7809710-8C8B-4EE1-A42E-2BE4A87D7B42}" presName="lastNode" presStyleLbl="node1" presStyleIdx="2" presStyleCnt="3" custLinFactNeighborX="-352" custLinFactNeighborY="0">
        <dgm:presLayoutVars>
          <dgm:bulletEnabled val="1"/>
        </dgm:presLayoutVars>
      </dgm:prSet>
      <dgm:spPr/>
    </dgm:pt>
  </dgm:ptLst>
  <dgm:cxnLst>
    <dgm:cxn modelId="{F7AE3F10-8D79-4244-96DD-3AA6ECCD3B28}" type="presOf" srcId="{A7809710-8C8B-4EE1-A42E-2BE4A87D7B42}" destId="{90D29DE1-0A39-4021-925C-30AB8AB0637B}" srcOrd="0" destOrd="0" presId="urn:microsoft.com/office/officeart/2005/8/layout/equation2"/>
    <dgm:cxn modelId="{11B8295D-EC94-4476-9068-3BD7DA15644B}" type="presOf" srcId="{C5A0A140-03E5-4F9E-B06D-298AA5FD4F52}" destId="{C0158969-BC5F-453E-B67E-FEC160AFAB8D}" srcOrd="0" destOrd="0" presId="urn:microsoft.com/office/officeart/2005/8/layout/equation2"/>
    <dgm:cxn modelId="{4971697E-D5D0-43FB-967F-CA647C302276}" srcId="{A7809710-8C8B-4EE1-A42E-2BE4A87D7B42}" destId="{E7543261-0F5E-45E4-ADBE-D78C9D435D55}" srcOrd="1" destOrd="0" parTransId="{92A737FE-F5E7-49F9-9344-5271378140D6}" sibTransId="{D313A6B1-1D34-47F6-8B4C-2BD4137EC7AD}"/>
    <dgm:cxn modelId="{4E73E588-C4EF-4BBD-809F-808AE6A9B931}" type="presOf" srcId="{D313A6B1-1D34-47F6-8B4C-2BD4137EC7AD}" destId="{26C60A03-BFB6-4441-BE1B-38243C734F6D}" srcOrd="0" destOrd="0" presId="urn:microsoft.com/office/officeart/2005/8/layout/equation2"/>
    <dgm:cxn modelId="{AC157E92-A3D5-4DAB-B89D-D8E98FA1D49B}" srcId="{A7809710-8C8B-4EE1-A42E-2BE4A87D7B42}" destId="{E2A68811-A4C4-47A9-B0CE-68C9DA0230D4}" srcOrd="0" destOrd="0" parTransId="{A812DCAD-C891-4066-A73C-1457B5C79669}" sibTransId="{C5A0A140-03E5-4F9E-B06D-298AA5FD4F52}"/>
    <dgm:cxn modelId="{D2498394-D320-4B28-8603-FC8306ABD1FD}" srcId="{A7809710-8C8B-4EE1-A42E-2BE4A87D7B42}" destId="{7BCBF607-0419-46FF-933E-4E78BC9AF478}" srcOrd="2" destOrd="0" parTransId="{9EB0C764-E706-42A2-B218-F41B76F09B4F}" sibTransId="{DF20AA20-13FB-4DEB-995A-602D85C8E407}"/>
    <dgm:cxn modelId="{DA8E7BAA-A328-4245-9304-96BB46057C08}" type="presOf" srcId="{E2A68811-A4C4-47A9-B0CE-68C9DA0230D4}" destId="{C9C15AA2-795F-412A-A594-6AF24C2861CB}" srcOrd="0" destOrd="0" presId="urn:microsoft.com/office/officeart/2005/8/layout/equation2"/>
    <dgm:cxn modelId="{1A404DAF-7A59-4624-8CCA-56832B68C249}" type="presOf" srcId="{7BCBF607-0419-46FF-933E-4E78BC9AF478}" destId="{F06CE50A-545B-4559-B9DE-7F59B072A1FA}" srcOrd="0" destOrd="0" presId="urn:microsoft.com/office/officeart/2005/8/layout/equation2"/>
    <dgm:cxn modelId="{37E6E0E1-563A-43EF-B83C-BDCA631B35A1}" type="presOf" srcId="{D313A6B1-1D34-47F6-8B4C-2BD4137EC7AD}" destId="{533489DD-1A83-46BF-AFC9-84A680624079}" srcOrd="1" destOrd="0" presId="urn:microsoft.com/office/officeart/2005/8/layout/equation2"/>
    <dgm:cxn modelId="{2210DCFF-373C-4385-AFAD-EC74F15EEB10}" type="presOf" srcId="{E7543261-0F5E-45E4-ADBE-D78C9D435D55}" destId="{11195962-EE28-43A6-95C7-AEBE355E2853}" srcOrd="0" destOrd="0" presId="urn:microsoft.com/office/officeart/2005/8/layout/equation2"/>
    <dgm:cxn modelId="{F9981091-9251-481B-9B72-C469E0317108}" type="presParOf" srcId="{90D29DE1-0A39-4021-925C-30AB8AB0637B}" destId="{1A4C5394-DA9A-4D71-9074-8CBCA5A0D564}" srcOrd="0" destOrd="0" presId="urn:microsoft.com/office/officeart/2005/8/layout/equation2"/>
    <dgm:cxn modelId="{C2FA300D-78CE-4E3B-9AC4-9DB189C12D76}" type="presParOf" srcId="{1A4C5394-DA9A-4D71-9074-8CBCA5A0D564}" destId="{C9C15AA2-795F-412A-A594-6AF24C2861CB}" srcOrd="0" destOrd="0" presId="urn:microsoft.com/office/officeart/2005/8/layout/equation2"/>
    <dgm:cxn modelId="{EC243A03-9D4A-4CD0-A48C-BEF2945C20B4}" type="presParOf" srcId="{1A4C5394-DA9A-4D71-9074-8CBCA5A0D564}" destId="{98F8D129-B858-4B5F-9B17-291EB7DA9571}" srcOrd="1" destOrd="0" presId="urn:microsoft.com/office/officeart/2005/8/layout/equation2"/>
    <dgm:cxn modelId="{4D55AECD-47FE-46D1-88E9-5D6CB2D59163}" type="presParOf" srcId="{1A4C5394-DA9A-4D71-9074-8CBCA5A0D564}" destId="{C0158969-BC5F-453E-B67E-FEC160AFAB8D}" srcOrd="2" destOrd="0" presId="urn:microsoft.com/office/officeart/2005/8/layout/equation2"/>
    <dgm:cxn modelId="{AD33134F-E581-4A11-86B9-72E2992EF393}" type="presParOf" srcId="{1A4C5394-DA9A-4D71-9074-8CBCA5A0D564}" destId="{2A06DA2B-A220-499B-835F-CEC521F42521}" srcOrd="3" destOrd="0" presId="urn:microsoft.com/office/officeart/2005/8/layout/equation2"/>
    <dgm:cxn modelId="{87F541CD-D1CE-4B0F-9050-D36032C05E9F}" type="presParOf" srcId="{1A4C5394-DA9A-4D71-9074-8CBCA5A0D564}" destId="{11195962-EE28-43A6-95C7-AEBE355E2853}" srcOrd="4" destOrd="0" presId="urn:microsoft.com/office/officeart/2005/8/layout/equation2"/>
    <dgm:cxn modelId="{1F4D3128-60E0-4306-AE0A-186825F407F4}" type="presParOf" srcId="{90D29DE1-0A39-4021-925C-30AB8AB0637B}" destId="{26C60A03-BFB6-4441-BE1B-38243C734F6D}" srcOrd="1" destOrd="0" presId="urn:microsoft.com/office/officeart/2005/8/layout/equation2"/>
    <dgm:cxn modelId="{1E4A3AE8-1C24-4D82-86A5-73D41CBF91A5}" type="presParOf" srcId="{26C60A03-BFB6-4441-BE1B-38243C734F6D}" destId="{533489DD-1A83-46BF-AFC9-84A680624079}" srcOrd="0" destOrd="0" presId="urn:microsoft.com/office/officeart/2005/8/layout/equation2"/>
    <dgm:cxn modelId="{C2A23669-F400-43F2-AB34-DB468F32B14E}" type="presParOf" srcId="{90D29DE1-0A39-4021-925C-30AB8AB0637B}" destId="{F06CE50A-545B-4559-B9DE-7F59B072A1FA}" srcOrd="2" destOrd="0" presId="urn:microsoft.com/office/officeart/2005/8/layout/equati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11F3D0-A96A-934D-A6C9-4E8BDEE193A4}">
      <dsp:nvSpPr>
        <dsp:cNvPr id="0" name=""/>
        <dsp:cNvSpPr/>
      </dsp:nvSpPr>
      <dsp:spPr>
        <a:xfrm>
          <a:off x="2219689" y="1877222"/>
          <a:ext cx="1426625" cy="1426625"/>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sv-SE" sz="1200" kern="1200" dirty="0"/>
            <a:t>Invånarens symtombedömning och hänvisning</a:t>
          </a:r>
        </a:p>
      </dsp:txBody>
      <dsp:txXfrm>
        <a:off x="2428613" y="2086146"/>
        <a:ext cx="1008777" cy="1008777"/>
      </dsp:txXfrm>
    </dsp:sp>
    <dsp:sp modelId="{DF69DFA1-9EB6-5844-B693-150360940082}">
      <dsp:nvSpPr>
        <dsp:cNvPr id="0" name=""/>
        <dsp:cNvSpPr/>
      </dsp:nvSpPr>
      <dsp:spPr>
        <a:xfrm rot="16200000">
          <a:off x="2717476" y="1639808"/>
          <a:ext cx="431050" cy="43776"/>
        </a:xfrm>
        <a:custGeom>
          <a:avLst/>
          <a:gdLst/>
          <a:ahLst/>
          <a:cxnLst/>
          <a:rect l="0" t="0" r="0" b="0"/>
          <a:pathLst>
            <a:path>
              <a:moveTo>
                <a:pt x="0" y="21888"/>
              </a:moveTo>
              <a:lnTo>
                <a:pt x="431050" y="2188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a:off x="2922225" y="1650920"/>
        <a:ext cx="21552" cy="21552"/>
      </dsp:txXfrm>
    </dsp:sp>
    <dsp:sp modelId="{73CAD43A-DE83-0743-9CB4-68BA9D986654}">
      <dsp:nvSpPr>
        <dsp:cNvPr id="0" name=""/>
        <dsp:cNvSpPr/>
      </dsp:nvSpPr>
      <dsp:spPr>
        <a:xfrm>
          <a:off x="2219689" y="19546"/>
          <a:ext cx="1426625" cy="1426625"/>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sv-SE" sz="1200" b="0" kern="1200" dirty="0"/>
            <a:t>Nytt </a:t>
          </a:r>
          <a:r>
            <a:rPr lang="sv-SE" sz="1200" b="0" kern="1200" dirty="0" err="1"/>
            <a:t>verksamhets-stöd</a:t>
          </a:r>
          <a:endParaRPr lang="sv-SE" sz="1200" b="0" kern="1200" dirty="0"/>
        </a:p>
      </dsp:txBody>
      <dsp:txXfrm>
        <a:off x="2428613" y="228470"/>
        <a:ext cx="1008777" cy="1008777"/>
      </dsp:txXfrm>
    </dsp:sp>
    <dsp:sp modelId="{89CEBBE7-F8DB-5542-92C3-0C80C8628EDE}">
      <dsp:nvSpPr>
        <dsp:cNvPr id="0" name=""/>
        <dsp:cNvSpPr/>
      </dsp:nvSpPr>
      <dsp:spPr>
        <a:xfrm>
          <a:off x="3646314" y="2568646"/>
          <a:ext cx="431050" cy="43776"/>
        </a:xfrm>
        <a:custGeom>
          <a:avLst/>
          <a:gdLst/>
          <a:ahLst/>
          <a:cxnLst/>
          <a:rect l="0" t="0" r="0" b="0"/>
          <a:pathLst>
            <a:path>
              <a:moveTo>
                <a:pt x="0" y="21888"/>
              </a:moveTo>
              <a:lnTo>
                <a:pt x="431050" y="2188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a:off x="3851063" y="2579758"/>
        <a:ext cx="21552" cy="21552"/>
      </dsp:txXfrm>
    </dsp:sp>
    <dsp:sp modelId="{0D0E6DC7-2032-E64E-940C-AD8BAFA05829}">
      <dsp:nvSpPr>
        <dsp:cNvPr id="0" name=""/>
        <dsp:cNvSpPr/>
      </dsp:nvSpPr>
      <dsp:spPr>
        <a:xfrm>
          <a:off x="4077365" y="1877222"/>
          <a:ext cx="1426625" cy="1426625"/>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sv-SE" sz="1200" b="0" kern="1200" dirty="0"/>
            <a:t>Egen provhantering</a:t>
          </a:r>
        </a:p>
      </dsp:txBody>
      <dsp:txXfrm>
        <a:off x="4286289" y="2086146"/>
        <a:ext cx="1008777" cy="1008777"/>
      </dsp:txXfrm>
    </dsp:sp>
    <dsp:sp modelId="{0FE82780-9796-3849-84D4-63B1582DAE55}">
      <dsp:nvSpPr>
        <dsp:cNvPr id="0" name=""/>
        <dsp:cNvSpPr/>
      </dsp:nvSpPr>
      <dsp:spPr>
        <a:xfrm rot="5400000">
          <a:off x="2717476" y="3497484"/>
          <a:ext cx="431050" cy="43776"/>
        </a:xfrm>
        <a:custGeom>
          <a:avLst/>
          <a:gdLst/>
          <a:ahLst/>
          <a:cxnLst/>
          <a:rect l="0" t="0" r="0" b="0"/>
          <a:pathLst>
            <a:path>
              <a:moveTo>
                <a:pt x="0" y="21888"/>
              </a:moveTo>
              <a:lnTo>
                <a:pt x="431050" y="2188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a:off x="2922225" y="3508596"/>
        <a:ext cx="21552" cy="21552"/>
      </dsp:txXfrm>
    </dsp:sp>
    <dsp:sp modelId="{B364842E-733C-C34E-BDED-4ACBB0ABF073}">
      <dsp:nvSpPr>
        <dsp:cNvPr id="0" name=""/>
        <dsp:cNvSpPr/>
      </dsp:nvSpPr>
      <dsp:spPr>
        <a:xfrm>
          <a:off x="2219689" y="3734898"/>
          <a:ext cx="1426625" cy="1426625"/>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sv-SE" sz="1200" kern="1200" dirty="0"/>
            <a:t>Utveckling Inloggade tjänster - Nya tidbokningstjänster</a:t>
          </a:r>
        </a:p>
      </dsp:txBody>
      <dsp:txXfrm>
        <a:off x="2428613" y="3943822"/>
        <a:ext cx="1008777" cy="1008777"/>
      </dsp:txXfrm>
    </dsp:sp>
    <dsp:sp modelId="{FCF2E35B-7303-E540-98AD-3C5D4ABBFC20}">
      <dsp:nvSpPr>
        <dsp:cNvPr id="0" name=""/>
        <dsp:cNvSpPr/>
      </dsp:nvSpPr>
      <dsp:spPr>
        <a:xfrm rot="10800000">
          <a:off x="1788638" y="2568646"/>
          <a:ext cx="431050" cy="43776"/>
        </a:xfrm>
        <a:custGeom>
          <a:avLst/>
          <a:gdLst/>
          <a:ahLst/>
          <a:cxnLst/>
          <a:rect l="0" t="0" r="0" b="0"/>
          <a:pathLst>
            <a:path>
              <a:moveTo>
                <a:pt x="0" y="21888"/>
              </a:moveTo>
              <a:lnTo>
                <a:pt x="431050" y="2188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rot="10800000">
        <a:off x="1993387" y="2579758"/>
        <a:ext cx="21552" cy="21552"/>
      </dsp:txXfrm>
    </dsp:sp>
    <dsp:sp modelId="{8E7E67A0-18EF-7448-A622-D2B4769DE1D2}">
      <dsp:nvSpPr>
        <dsp:cNvPr id="0" name=""/>
        <dsp:cNvSpPr/>
      </dsp:nvSpPr>
      <dsp:spPr>
        <a:xfrm>
          <a:off x="362013" y="1877222"/>
          <a:ext cx="1426625" cy="1426625"/>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sv-SE" sz="1200" kern="1200" dirty="0"/>
            <a:t>Hitta digitala symtombedömningstjänster på 1177.se</a:t>
          </a:r>
        </a:p>
      </dsp:txBody>
      <dsp:txXfrm>
        <a:off x="570937" y="2086146"/>
        <a:ext cx="1008777" cy="10087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0125BD-5704-41E6-91A5-04E7D68F477E}">
      <dsp:nvSpPr>
        <dsp:cNvPr id="0" name=""/>
        <dsp:cNvSpPr/>
      </dsp:nvSpPr>
      <dsp:spPr>
        <a:xfrm>
          <a:off x="814" y="1884581"/>
          <a:ext cx="1023268" cy="4713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30480" numCol="1" spcCol="1270" anchor="t" anchorCtr="0">
          <a:noAutofit/>
        </a:bodyPr>
        <a:lstStyle/>
        <a:p>
          <a:pPr marL="0" lvl="0" indent="0" algn="l" defTabSz="355600">
            <a:lnSpc>
              <a:spcPct val="90000"/>
            </a:lnSpc>
            <a:spcBef>
              <a:spcPct val="0"/>
            </a:spcBef>
            <a:spcAft>
              <a:spcPct val="35000"/>
            </a:spcAft>
            <a:buNone/>
          </a:pPr>
          <a:r>
            <a:rPr lang="sv-SE" sz="800" b="1" kern="1200" dirty="0"/>
            <a:t>Ansökan och kvalificering</a:t>
          </a:r>
        </a:p>
      </dsp:txBody>
      <dsp:txXfrm>
        <a:off x="814" y="1884581"/>
        <a:ext cx="1023268" cy="314262"/>
      </dsp:txXfrm>
    </dsp:sp>
    <dsp:sp modelId="{34B247D0-CD3B-48D3-ABCA-246F8BB160D6}">
      <dsp:nvSpPr>
        <dsp:cNvPr id="0" name=""/>
        <dsp:cNvSpPr/>
      </dsp:nvSpPr>
      <dsp:spPr>
        <a:xfrm>
          <a:off x="210399" y="2198844"/>
          <a:ext cx="1023268" cy="4608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96" tIns="56896" rIns="56896" bIns="56896" numCol="1" spcCol="1270" anchor="t" anchorCtr="0">
          <a:noAutofit/>
        </a:bodyPr>
        <a:lstStyle/>
        <a:p>
          <a:pPr marL="57150" lvl="1" indent="-57150" algn="l" defTabSz="355600">
            <a:lnSpc>
              <a:spcPct val="90000"/>
            </a:lnSpc>
            <a:spcBef>
              <a:spcPct val="0"/>
            </a:spcBef>
            <a:spcAft>
              <a:spcPct val="15000"/>
            </a:spcAft>
            <a:buChar char="•"/>
          </a:pPr>
          <a:r>
            <a:rPr lang="sv-SE" sz="800" kern="1200" dirty="0"/>
            <a:t>nov-dec 2020</a:t>
          </a:r>
        </a:p>
      </dsp:txBody>
      <dsp:txXfrm>
        <a:off x="223895" y="2212340"/>
        <a:ext cx="996276" cy="433808"/>
      </dsp:txXfrm>
    </dsp:sp>
    <dsp:sp modelId="{53D1D06B-B0D7-4B41-9579-B0617A3DAFDA}">
      <dsp:nvSpPr>
        <dsp:cNvPr id="0" name=""/>
        <dsp:cNvSpPr/>
      </dsp:nvSpPr>
      <dsp:spPr>
        <a:xfrm>
          <a:off x="1179206" y="1914330"/>
          <a:ext cx="328862" cy="2547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sv-SE" sz="600" kern="1200"/>
        </a:p>
      </dsp:txBody>
      <dsp:txXfrm>
        <a:off x="1179206" y="1965283"/>
        <a:ext cx="252433" cy="152858"/>
      </dsp:txXfrm>
    </dsp:sp>
    <dsp:sp modelId="{288395AD-3832-4D90-B88C-BC1427E41683}">
      <dsp:nvSpPr>
        <dsp:cNvPr id="0" name=""/>
        <dsp:cNvSpPr/>
      </dsp:nvSpPr>
      <dsp:spPr>
        <a:xfrm>
          <a:off x="1644577" y="1884581"/>
          <a:ext cx="1023268" cy="4713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30480" numCol="1" spcCol="1270" anchor="t" anchorCtr="0">
          <a:noAutofit/>
        </a:bodyPr>
        <a:lstStyle/>
        <a:p>
          <a:pPr marL="0" lvl="0" indent="0" algn="l" defTabSz="355600">
            <a:lnSpc>
              <a:spcPct val="90000"/>
            </a:lnSpc>
            <a:spcBef>
              <a:spcPct val="0"/>
            </a:spcBef>
            <a:spcAft>
              <a:spcPct val="35000"/>
            </a:spcAft>
            <a:buNone/>
          </a:pPr>
          <a:r>
            <a:rPr lang="sv-SE" sz="800" b="1" kern="1200" dirty="0"/>
            <a:t>Dialogfas</a:t>
          </a:r>
        </a:p>
      </dsp:txBody>
      <dsp:txXfrm>
        <a:off x="1644577" y="1884581"/>
        <a:ext cx="1023268" cy="314262"/>
      </dsp:txXfrm>
    </dsp:sp>
    <dsp:sp modelId="{A3BCE2C7-4C38-4B41-A29A-89B5CE0204D5}">
      <dsp:nvSpPr>
        <dsp:cNvPr id="0" name=""/>
        <dsp:cNvSpPr/>
      </dsp:nvSpPr>
      <dsp:spPr>
        <a:xfrm>
          <a:off x="1854162" y="2198844"/>
          <a:ext cx="1023268" cy="4608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96" tIns="56896" rIns="56896" bIns="56896" numCol="1" spcCol="1270" anchor="t" anchorCtr="0">
          <a:noAutofit/>
        </a:bodyPr>
        <a:lstStyle/>
        <a:p>
          <a:pPr marL="57150" lvl="1" indent="-57150" algn="l" defTabSz="355600">
            <a:lnSpc>
              <a:spcPct val="90000"/>
            </a:lnSpc>
            <a:spcBef>
              <a:spcPct val="0"/>
            </a:spcBef>
            <a:spcAft>
              <a:spcPct val="15000"/>
            </a:spcAft>
            <a:buChar char="•"/>
          </a:pPr>
          <a:r>
            <a:rPr lang="sv-SE" sz="800" kern="1200" dirty="0"/>
            <a:t>jan-sep 2021</a:t>
          </a:r>
        </a:p>
      </dsp:txBody>
      <dsp:txXfrm>
        <a:off x="1867658" y="2212340"/>
        <a:ext cx="996276" cy="433808"/>
      </dsp:txXfrm>
    </dsp:sp>
    <dsp:sp modelId="{2FD2DB7A-A335-4D85-985B-5E7163E672D8}">
      <dsp:nvSpPr>
        <dsp:cNvPr id="0" name=""/>
        <dsp:cNvSpPr/>
      </dsp:nvSpPr>
      <dsp:spPr>
        <a:xfrm>
          <a:off x="2822969" y="1914330"/>
          <a:ext cx="328862" cy="2547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sv-SE" sz="600" kern="1200"/>
        </a:p>
      </dsp:txBody>
      <dsp:txXfrm>
        <a:off x="2822969" y="1965283"/>
        <a:ext cx="252433" cy="152858"/>
      </dsp:txXfrm>
    </dsp:sp>
    <dsp:sp modelId="{12B2F411-008A-485B-B092-FDFCE20A4FEB}">
      <dsp:nvSpPr>
        <dsp:cNvPr id="0" name=""/>
        <dsp:cNvSpPr/>
      </dsp:nvSpPr>
      <dsp:spPr>
        <a:xfrm>
          <a:off x="3288341" y="1884581"/>
          <a:ext cx="1023268" cy="4713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30480" numCol="1" spcCol="1270" anchor="t" anchorCtr="0">
          <a:noAutofit/>
        </a:bodyPr>
        <a:lstStyle/>
        <a:p>
          <a:pPr marL="0" lvl="0" indent="0" algn="l" defTabSz="355600">
            <a:lnSpc>
              <a:spcPct val="90000"/>
            </a:lnSpc>
            <a:spcBef>
              <a:spcPct val="0"/>
            </a:spcBef>
            <a:spcAft>
              <a:spcPct val="35000"/>
            </a:spcAft>
            <a:buNone/>
          </a:pPr>
          <a:r>
            <a:rPr lang="sv-SE" sz="800" b="1" kern="1200" dirty="0"/>
            <a:t>Anbudsfas</a:t>
          </a:r>
        </a:p>
      </dsp:txBody>
      <dsp:txXfrm>
        <a:off x="3288341" y="1884581"/>
        <a:ext cx="1023268" cy="314262"/>
      </dsp:txXfrm>
    </dsp:sp>
    <dsp:sp modelId="{B78C05CB-2967-4E79-B52B-A0E03DDE271B}">
      <dsp:nvSpPr>
        <dsp:cNvPr id="0" name=""/>
        <dsp:cNvSpPr/>
      </dsp:nvSpPr>
      <dsp:spPr>
        <a:xfrm>
          <a:off x="3497926" y="2198844"/>
          <a:ext cx="1023268" cy="4608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96" tIns="56896" rIns="56896" bIns="56896" numCol="1" spcCol="1270" anchor="t" anchorCtr="0">
          <a:noAutofit/>
        </a:bodyPr>
        <a:lstStyle/>
        <a:p>
          <a:pPr marL="57150" lvl="1" indent="-57150" algn="l" defTabSz="355600">
            <a:lnSpc>
              <a:spcPct val="90000"/>
            </a:lnSpc>
            <a:spcBef>
              <a:spcPct val="0"/>
            </a:spcBef>
            <a:spcAft>
              <a:spcPct val="15000"/>
            </a:spcAft>
            <a:buChar char="•"/>
          </a:pPr>
          <a:r>
            <a:rPr lang="sv-SE" sz="800" kern="1200" dirty="0"/>
            <a:t>sep-okt 2021</a:t>
          </a:r>
        </a:p>
      </dsp:txBody>
      <dsp:txXfrm>
        <a:off x="3511422" y="2212340"/>
        <a:ext cx="996276" cy="433808"/>
      </dsp:txXfrm>
    </dsp:sp>
    <dsp:sp modelId="{765ACDD2-E40B-4A35-872C-E82488ED358F}">
      <dsp:nvSpPr>
        <dsp:cNvPr id="0" name=""/>
        <dsp:cNvSpPr/>
      </dsp:nvSpPr>
      <dsp:spPr>
        <a:xfrm>
          <a:off x="4466733" y="1914330"/>
          <a:ext cx="328862" cy="2547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sv-SE" sz="600" kern="1200"/>
        </a:p>
      </dsp:txBody>
      <dsp:txXfrm>
        <a:off x="4466733" y="1965283"/>
        <a:ext cx="252433" cy="152858"/>
      </dsp:txXfrm>
    </dsp:sp>
    <dsp:sp modelId="{B77CB69A-4228-4CF9-858D-92EF9E9E8CE9}">
      <dsp:nvSpPr>
        <dsp:cNvPr id="0" name=""/>
        <dsp:cNvSpPr/>
      </dsp:nvSpPr>
      <dsp:spPr>
        <a:xfrm>
          <a:off x="4932104" y="1884581"/>
          <a:ext cx="1023268" cy="4713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30480" numCol="1" spcCol="1270" anchor="t" anchorCtr="0">
          <a:noAutofit/>
        </a:bodyPr>
        <a:lstStyle/>
        <a:p>
          <a:pPr marL="0" lvl="0" indent="0" algn="l" defTabSz="355600" rtl="0">
            <a:lnSpc>
              <a:spcPct val="90000"/>
            </a:lnSpc>
            <a:spcBef>
              <a:spcPct val="0"/>
            </a:spcBef>
            <a:spcAft>
              <a:spcPct val="35000"/>
            </a:spcAft>
            <a:buNone/>
          </a:pPr>
          <a:r>
            <a:rPr lang="sv-SE" sz="800" b="1" kern="1200" dirty="0">
              <a:latin typeface="Calibri Light" panose="020F0302020204030204"/>
            </a:rPr>
            <a:t>Prövning, utvärdering. tilldelning</a:t>
          </a:r>
        </a:p>
      </dsp:txBody>
      <dsp:txXfrm>
        <a:off x="4932104" y="1884581"/>
        <a:ext cx="1023268" cy="314262"/>
      </dsp:txXfrm>
    </dsp:sp>
    <dsp:sp modelId="{FBE83180-4951-4D78-AC38-B6CD6FEAFBB8}">
      <dsp:nvSpPr>
        <dsp:cNvPr id="0" name=""/>
        <dsp:cNvSpPr/>
      </dsp:nvSpPr>
      <dsp:spPr>
        <a:xfrm>
          <a:off x="5141689" y="2198844"/>
          <a:ext cx="1023268" cy="4608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96" tIns="56896" rIns="56896" bIns="56896" numCol="1" spcCol="1270" anchor="t" anchorCtr="0">
          <a:noAutofit/>
        </a:bodyPr>
        <a:lstStyle/>
        <a:p>
          <a:pPr marL="57150" lvl="1" indent="-57150" algn="l" defTabSz="355600" rtl="0">
            <a:lnSpc>
              <a:spcPct val="90000"/>
            </a:lnSpc>
            <a:spcBef>
              <a:spcPct val="0"/>
            </a:spcBef>
            <a:spcAft>
              <a:spcPct val="15000"/>
            </a:spcAft>
            <a:buChar char="•"/>
          </a:pPr>
          <a:r>
            <a:rPr lang="sv-SE" sz="800" kern="1200" dirty="0">
              <a:latin typeface="Calibri Light" panose="020F0302020204030204"/>
            </a:rPr>
            <a:t>okt-nov 2021</a:t>
          </a:r>
        </a:p>
      </dsp:txBody>
      <dsp:txXfrm>
        <a:off x="5155185" y="2212340"/>
        <a:ext cx="996276" cy="4338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C15AA2-795F-412A-A594-6AF24C2861CB}">
      <dsp:nvSpPr>
        <dsp:cNvPr id="0" name=""/>
        <dsp:cNvSpPr/>
      </dsp:nvSpPr>
      <dsp:spPr>
        <a:xfrm>
          <a:off x="116555" y="1987"/>
          <a:ext cx="1055295" cy="10552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sv-SE" sz="800" kern="1200" dirty="0"/>
            <a:t>Behovsinsamling (maj-sep 2020)</a:t>
          </a:r>
        </a:p>
      </dsp:txBody>
      <dsp:txXfrm>
        <a:off x="271099" y="156531"/>
        <a:ext cx="746207" cy="746207"/>
      </dsp:txXfrm>
    </dsp:sp>
    <dsp:sp modelId="{C0158969-BC5F-453E-B67E-FEC160AFAB8D}">
      <dsp:nvSpPr>
        <dsp:cNvPr id="0" name=""/>
        <dsp:cNvSpPr/>
      </dsp:nvSpPr>
      <dsp:spPr>
        <a:xfrm>
          <a:off x="338167" y="1142973"/>
          <a:ext cx="612071" cy="612071"/>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sv-SE" sz="600" kern="1200"/>
        </a:p>
      </dsp:txBody>
      <dsp:txXfrm>
        <a:off x="419297" y="1377029"/>
        <a:ext cx="449811" cy="143959"/>
      </dsp:txXfrm>
    </dsp:sp>
    <dsp:sp modelId="{11195962-EE28-43A6-95C7-AEBE355E2853}">
      <dsp:nvSpPr>
        <dsp:cNvPr id="0" name=""/>
        <dsp:cNvSpPr/>
      </dsp:nvSpPr>
      <dsp:spPr>
        <a:xfrm>
          <a:off x="116555" y="1840734"/>
          <a:ext cx="1055295" cy="10552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sv-SE" sz="800" kern="1200" dirty="0"/>
            <a:t>Marknadsanalys (aug 2020)</a:t>
          </a:r>
        </a:p>
      </dsp:txBody>
      <dsp:txXfrm>
        <a:off x="271099" y="1995278"/>
        <a:ext cx="746207" cy="746207"/>
      </dsp:txXfrm>
    </dsp:sp>
    <dsp:sp modelId="{26C60A03-BFB6-4441-BE1B-38243C734F6D}">
      <dsp:nvSpPr>
        <dsp:cNvPr id="0" name=""/>
        <dsp:cNvSpPr/>
      </dsp:nvSpPr>
      <dsp:spPr>
        <a:xfrm>
          <a:off x="1329587" y="1252724"/>
          <a:ext cx="334402" cy="3925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sv-SE" sz="600" kern="1200"/>
        </a:p>
      </dsp:txBody>
      <dsp:txXfrm>
        <a:off x="1329587" y="1331238"/>
        <a:ext cx="234081" cy="235541"/>
      </dsp:txXfrm>
    </dsp:sp>
    <dsp:sp modelId="{F06CE50A-545B-4559-B9DE-7F59B072A1FA}">
      <dsp:nvSpPr>
        <dsp:cNvPr id="0" name=""/>
        <dsp:cNvSpPr/>
      </dsp:nvSpPr>
      <dsp:spPr>
        <a:xfrm>
          <a:off x="1802799" y="393713"/>
          <a:ext cx="2110591" cy="211059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sv-SE" sz="1200" kern="1200" dirty="0"/>
            <a:t>Upphandlingsstrategi: Konkurrenspräglad dialog</a:t>
          </a:r>
        </a:p>
      </dsp:txBody>
      <dsp:txXfrm>
        <a:off x="2111888" y="702802"/>
        <a:ext cx="1492413" cy="1492413"/>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23C678-292F-E445-A6AF-F6777C83089C}" type="datetimeFigureOut">
              <a:rPr lang="sv-SE" smtClean="0"/>
              <a:t>2021-12-03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CA3E7B-AD77-6947-8F2C-F71B76B3BA7E}" type="slidenum">
              <a:rPr lang="sv-SE" smtClean="0"/>
              <a:t>‹#›</a:t>
            </a:fld>
            <a:endParaRPr lang="sv-SE"/>
          </a:p>
        </p:txBody>
      </p:sp>
    </p:spTree>
    <p:extLst>
      <p:ext uri="{BB962C8B-B14F-4D97-AF65-F5344CB8AC3E}">
        <p14:creationId xmlns:p14="http://schemas.microsoft.com/office/powerpoint/2010/main" val="1715443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0CA3E7B-AD77-6947-8F2C-F71B76B3BA7E}" type="slidenum">
              <a:rPr lang="sv-SE" smtClean="0"/>
              <a:t>1</a:t>
            </a:fld>
            <a:endParaRPr lang="sv-SE"/>
          </a:p>
        </p:txBody>
      </p:sp>
    </p:spTree>
    <p:extLst>
      <p:ext uri="{BB962C8B-B14F-4D97-AF65-F5344CB8AC3E}">
        <p14:creationId xmlns:p14="http://schemas.microsoft.com/office/powerpoint/2010/main" val="2401911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0CA3E7B-AD77-6947-8F2C-F71B76B3BA7E}" type="slidenum">
              <a:rPr lang="sv-SE" smtClean="0"/>
              <a:t>6</a:t>
            </a:fld>
            <a:endParaRPr lang="sv-SE"/>
          </a:p>
        </p:txBody>
      </p:sp>
    </p:spTree>
    <p:extLst>
      <p:ext uri="{BB962C8B-B14F-4D97-AF65-F5344CB8AC3E}">
        <p14:creationId xmlns:p14="http://schemas.microsoft.com/office/powerpoint/2010/main" val="4200595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0CA3E7B-AD77-6947-8F2C-F71B76B3BA7E}" type="slidenum">
              <a:rPr lang="sv-SE" smtClean="0"/>
              <a:t>7</a:t>
            </a:fld>
            <a:endParaRPr lang="sv-SE"/>
          </a:p>
        </p:txBody>
      </p:sp>
    </p:spTree>
    <p:extLst>
      <p:ext uri="{BB962C8B-B14F-4D97-AF65-F5344CB8AC3E}">
        <p14:creationId xmlns:p14="http://schemas.microsoft.com/office/powerpoint/2010/main" val="2136992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0CA3E7B-AD77-6947-8F2C-F71B76B3BA7E}" type="slidenum">
              <a:rPr lang="sv-SE" smtClean="0"/>
              <a:t>9</a:t>
            </a:fld>
            <a:endParaRPr lang="sv-SE"/>
          </a:p>
        </p:txBody>
      </p:sp>
    </p:spTree>
    <p:extLst>
      <p:ext uri="{BB962C8B-B14F-4D97-AF65-F5344CB8AC3E}">
        <p14:creationId xmlns:p14="http://schemas.microsoft.com/office/powerpoint/2010/main" val="74663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endParaRPr lang="sv-SE" dirty="0"/>
          </a:p>
        </p:txBody>
      </p:sp>
      <p:sp>
        <p:nvSpPr>
          <p:cNvPr id="4" name="Platshållare för bildnummer 3"/>
          <p:cNvSpPr>
            <a:spLocks noGrp="1"/>
          </p:cNvSpPr>
          <p:nvPr>
            <p:ph type="sldNum" sz="quarter" idx="5"/>
          </p:nvPr>
        </p:nvSpPr>
        <p:spPr/>
        <p:txBody>
          <a:bodyPr/>
          <a:lstStyle/>
          <a:p>
            <a:fld id="{90CA3E7B-AD77-6947-8F2C-F71B76B3BA7E}" type="slidenum">
              <a:rPr lang="sv-SE" smtClean="0"/>
              <a:t>10</a:t>
            </a:fld>
            <a:endParaRPr lang="sv-SE"/>
          </a:p>
        </p:txBody>
      </p:sp>
    </p:spTree>
    <p:extLst>
      <p:ext uri="{BB962C8B-B14F-4D97-AF65-F5344CB8AC3E}">
        <p14:creationId xmlns:p14="http://schemas.microsoft.com/office/powerpoint/2010/main" val="3543222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endParaRPr lang="sv-SE" dirty="0"/>
          </a:p>
        </p:txBody>
      </p:sp>
      <p:sp>
        <p:nvSpPr>
          <p:cNvPr id="4" name="Platshållare för bildnummer 3"/>
          <p:cNvSpPr>
            <a:spLocks noGrp="1"/>
          </p:cNvSpPr>
          <p:nvPr>
            <p:ph type="sldNum" sz="quarter" idx="5"/>
          </p:nvPr>
        </p:nvSpPr>
        <p:spPr/>
        <p:txBody>
          <a:bodyPr/>
          <a:lstStyle/>
          <a:p>
            <a:fld id="{90CA3E7B-AD77-6947-8F2C-F71B76B3BA7E}" type="slidenum">
              <a:rPr lang="sv-SE" smtClean="0"/>
              <a:t>11</a:t>
            </a:fld>
            <a:endParaRPr lang="sv-SE"/>
          </a:p>
        </p:txBody>
      </p:sp>
    </p:spTree>
    <p:extLst>
      <p:ext uri="{BB962C8B-B14F-4D97-AF65-F5344CB8AC3E}">
        <p14:creationId xmlns:p14="http://schemas.microsoft.com/office/powerpoint/2010/main" val="25683132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bg>
      <p:bgPr>
        <a:solidFill>
          <a:schemeClr val="bg1"/>
        </a:solidFill>
        <a:effectLst/>
      </p:bgPr>
    </p:bg>
    <p:spTree>
      <p:nvGrpSpPr>
        <p:cNvPr id="1" name=""/>
        <p:cNvGrpSpPr/>
        <p:nvPr/>
      </p:nvGrpSpPr>
      <p:grpSpPr>
        <a:xfrm>
          <a:off x="0" y="0"/>
          <a:ext cx="0" cy="0"/>
          <a:chOff x="0" y="0"/>
          <a:chExt cx="0" cy="0"/>
        </a:xfrm>
      </p:grpSpPr>
      <p:pic>
        <p:nvPicPr>
          <p:cNvPr id="6" name="Bakgr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Logotyp"/>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44601" y="2404532"/>
            <a:ext cx="1778000" cy="1126067"/>
          </a:xfrm>
          <a:prstGeom prst="rect">
            <a:avLst/>
          </a:prstGeom>
        </p:spPr>
      </p:pic>
      <p:sp>
        <p:nvSpPr>
          <p:cNvPr id="3" name="Underrubrik"/>
          <p:cNvSpPr>
            <a:spLocks noGrp="1"/>
          </p:cNvSpPr>
          <p:nvPr>
            <p:ph type="subTitle" idx="1" hasCustomPrompt="1"/>
          </p:nvPr>
        </p:nvSpPr>
        <p:spPr>
          <a:xfrm>
            <a:off x="5141408" y="4734790"/>
            <a:ext cx="6253422" cy="904770"/>
          </a:xfrm>
          <a:prstGeom prst="rect">
            <a:avLst/>
          </a:prstGeom>
        </p:spPr>
        <p:txBody>
          <a:bodyPr>
            <a:noAutofit/>
          </a:bodyPr>
          <a:lstStyle>
            <a:lvl1pPr marL="0" indent="0" algn="l">
              <a:lnSpc>
                <a:spcPct val="120000"/>
              </a:lnSpc>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sp>
        <p:nvSpPr>
          <p:cNvPr id="2" name="Rubrik"/>
          <p:cNvSpPr>
            <a:spLocks noGrp="1"/>
          </p:cNvSpPr>
          <p:nvPr>
            <p:ph type="ctrTitle"/>
          </p:nvPr>
        </p:nvSpPr>
        <p:spPr>
          <a:xfrm>
            <a:off x="5141408" y="1842655"/>
            <a:ext cx="6253423" cy="2812144"/>
          </a:xfrm>
        </p:spPr>
        <p:txBody>
          <a:bodyPr anchor="ctr">
            <a:normAutofit/>
          </a:bodyPr>
          <a:lstStyle>
            <a:lvl1pPr algn="l">
              <a:lnSpc>
                <a:spcPct val="100000"/>
              </a:lnSpc>
              <a:defRPr sz="4200" b="0" i="0">
                <a:latin typeface="Open Sans Light" charset="0"/>
                <a:ea typeface="Open Sans Light" charset="0"/>
                <a:cs typeface="Open Sans Light" charset="0"/>
              </a:defRPr>
            </a:lvl1pPr>
          </a:lstStyle>
          <a:p>
            <a:r>
              <a:rPr lang="sv-SE"/>
              <a:t>Klicka här för att ändra mall för rubrikformat</a:t>
            </a:r>
          </a:p>
        </p:txBody>
      </p:sp>
    </p:spTree>
    <p:extLst>
      <p:ext uri="{BB962C8B-B14F-4D97-AF65-F5344CB8AC3E}">
        <p14:creationId xmlns:p14="http://schemas.microsoft.com/office/powerpoint/2010/main" val="72351451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innehåll och bild (höger)">
    <p:bg>
      <p:bgRef idx="1001">
        <a:schemeClr val="bg1"/>
      </p:bgRef>
    </p:bg>
    <p:spTree>
      <p:nvGrpSpPr>
        <p:cNvPr id="1" name=""/>
        <p:cNvGrpSpPr/>
        <p:nvPr/>
      </p:nvGrpSpPr>
      <p:grpSpPr>
        <a:xfrm>
          <a:off x="0" y="0"/>
          <a:ext cx="0" cy="0"/>
          <a:chOff x="0" y="0"/>
          <a:chExt cx="0" cy="0"/>
        </a:xfrm>
      </p:grpSpPr>
      <p:pic>
        <p:nvPicPr>
          <p:cNvPr id="3" name="Bildobjekt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0" y="0"/>
            <a:ext cx="6096000" cy="6858000"/>
          </a:xfrm>
          <a:prstGeom prst="rect">
            <a:avLst/>
          </a:prstGeom>
        </p:spPr>
      </p:pic>
      <p:sp>
        <p:nvSpPr>
          <p:cNvPr id="6" name="Platshållare för bild"/>
          <p:cNvSpPr>
            <a:spLocks noGrp="1"/>
          </p:cNvSpPr>
          <p:nvPr>
            <p:ph type="pic" sz="quarter" idx="10"/>
          </p:nvPr>
        </p:nvSpPr>
        <p:spPr>
          <a:xfrm>
            <a:off x="6096000" y="0"/>
            <a:ext cx="6099740" cy="6858000"/>
          </a:xfrm>
        </p:spPr>
        <p:txBody>
          <a:bodyPr anchor="ctr"/>
          <a:lstStyle>
            <a:lvl1pPr marL="35100" indent="0" algn="ctr">
              <a:buNone/>
              <a:defRPr/>
            </a:lvl1pPr>
          </a:lstStyle>
          <a:p>
            <a:r>
              <a:rPr lang="sv-SE"/>
              <a:t>Klicka på ikonen för att lägga till en bild</a:t>
            </a:r>
          </a:p>
        </p:txBody>
      </p:sp>
      <p:sp>
        <p:nvSpPr>
          <p:cNvPr id="2" name="Rubrik"/>
          <p:cNvSpPr>
            <a:spLocks noGrp="1"/>
          </p:cNvSpPr>
          <p:nvPr>
            <p:ph type="title"/>
          </p:nvPr>
        </p:nvSpPr>
        <p:spPr>
          <a:xfrm>
            <a:off x="685799" y="612952"/>
            <a:ext cx="7212205" cy="1531013"/>
          </a:xfrm>
        </p:spPr>
        <p:txBody>
          <a:bodyPr anchor="t"/>
          <a:lstStyle>
            <a:lvl1pPr>
              <a:defRPr b="0" i="0">
                <a:latin typeface="Open Sans Light" charset="0"/>
                <a:ea typeface="Open Sans Light" charset="0"/>
                <a:cs typeface="Open Sans Light" charset="0"/>
              </a:defRPr>
            </a:lvl1pPr>
          </a:lstStyle>
          <a:p>
            <a:r>
              <a:rPr lang="sv-SE"/>
              <a:t>Klicka här för att ändra mall för rubrikformat</a:t>
            </a:r>
          </a:p>
        </p:txBody>
      </p:sp>
      <p:sp>
        <p:nvSpPr>
          <p:cNvPr id="8" name="Platshållare för innehåll"/>
          <p:cNvSpPr>
            <a:spLocks noGrp="1"/>
          </p:cNvSpPr>
          <p:nvPr>
            <p:ph idx="12"/>
          </p:nvPr>
        </p:nvSpPr>
        <p:spPr>
          <a:xfrm>
            <a:off x="685800" y="2249763"/>
            <a:ext cx="4725030" cy="3871427"/>
          </a:xfrm>
          <a:prstGeom prst="rect">
            <a:avLst/>
          </a:prstGeom>
        </p:spPr>
        <p:txBody>
          <a:bodyPr/>
          <a:lstStyle>
            <a:lvl1pPr marL="223200" indent="-223200">
              <a:buSzPct val="100000"/>
              <a:buFont typeface="Arial" charset="0"/>
              <a:buChar char="•"/>
              <a:defRPr sz="2000"/>
            </a:lvl1pPr>
            <a:lvl2pPr marL="468000" indent="-223200">
              <a:buSzPct val="100000"/>
              <a:buFont typeface=".AppleSystemUIFont" charset="-120"/>
              <a:buChar char="-"/>
              <a:defRPr sz="1800"/>
            </a:lvl2pPr>
            <a:lvl3pPr marL="720000" indent="-223200">
              <a:buSzPct val="100000"/>
              <a:buFont typeface=".AppleSystemUIFont" charset="-120"/>
              <a:buChar char="-"/>
              <a:defRPr sz="1600"/>
            </a:lvl3pPr>
            <a:lvl4pPr marL="907200" indent="-171450">
              <a:buSzPct val="100000"/>
              <a:buFont typeface=".AppleSystemUIFont" charset="-120"/>
              <a:buChar char="-"/>
              <a:defRPr sz="1400"/>
            </a:lvl4pPr>
            <a:lvl5pPr marL="1098000" indent="-171450">
              <a:buSzPct val="100000"/>
              <a:buFont typeface=".AppleSystemUIFont" charset="-120"/>
              <a:buChar cha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cSld>
  <p:clrMapOvr>
    <a:overrideClrMapping bg1="lt1" tx1="dk1" bg2="lt2" tx2="dk2" accent1="accent1" accent2="accent2" accent3="accent3" accent4="accent4" accent5="accent5" accent6="accent6" hlink="hlink" folHlink="folHlink"/>
  </p:clrMapOvr>
  <p:transition>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innehåll och bild (35%, höger)">
    <p:bg>
      <p:bgRef idx="1001">
        <a:schemeClr val="bg1"/>
      </p:bgRef>
    </p:bg>
    <p:spTree>
      <p:nvGrpSpPr>
        <p:cNvPr id="1" name=""/>
        <p:cNvGrpSpPr/>
        <p:nvPr/>
      </p:nvGrpSpPr>
      <p:grpSpPr>
        <a:xfrm>
          <a:off x="0" y="0"/>
          <a:ext cx="0" cy="0"/>
          <a:chOff x="0" y="0"/>
          <a:chExt cx="0" cy="0"/>
        </a:xfrm>
      </p:grpSpPr>
      <p:pic>
        <p:nvPicPr>
          <p:cNvPr id="8" name="Bakgr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Platshållare för bild"/>
          <p:cNvSpPr>
            <a:spLocks noGrp="1"/>
          </p:cNvSpPr>
          <p:nvPr>
            <p:ph type="pic" sz="quarter" idx="10"/>
          </p:nvPr>
        </p:nvSpPr>
        <p:spPr>
          <a:xfrm>
            <a:off x="7892784" y="0"/>
            <a:ext cx="4299216" cy="6858000"/>
          </a:xfrm>
        </p:spPr>
        <p:txBody>
          <a:bodyPr anchor="ctr"/>
          <a:lstStyle>
            <a:lvl1pPr marL="35100" indent="0" algn="ctr">
              <a:buNone/>
              <a:defRPr/>
            </a:lvl1pPr>
          </a:lstStyle>
          <a:p>
            <a:r>
              <a:rPr lang="sv-SE"/>
              <a:t>Klicka på ikonen för att lägga till en bild</a:t>
            </a:r>
          </a:p>
        </p:txBody>
      </p:sp>
      <p:sp>
        <p:nvSpPr>
          <p:cNvPr id="2" name="Rubrik"/>
          <p:cNvSpPr>
            <a:spLocks noGrp="1"/>
          </p:cNvSpPr>
          <p:nvPr>
            <p:ph type="title"/>
          </p:nvPr>
        </p:nvSpPr>
        <p:spPr>
          <a:xfrm>
            <a:off x="685800" y="612952"/>
            <a:ext cx="6335973" cy="1531013"/>
          </a:xfrm>
        </p:spPr>
        <p:txBody>
          <a:bodyPr anchor="t"/>
          <a:lstStyle>
            <a:lvl1pPr>
              <a:defRPr b="0" i="0">
                <a:latin typeface="Open Sans Light" charset="0"/>
                <a:ea typeface="Open Sans Light" charset="0"/>
                <a:cs typeface="Open Sans Light" charset="0"/>
              </a:defRPr>
            </a:lvl1pPr>
          </a:lstStyle>
          <a:p>
            <a:r>
              <a:rPr lang="sv-SE"/>
              <a:t>Klicka här för att ändra mall för rubrikformat</a:t>
            </a:r>
          </a:p>
        </p:txBody>
      </p:sp>
      <p:sp>
        <p:nvSpPr>
          <p:cNvPr id="9" name="Platshållare för innehåll"/>
          <p:cNvSpPr>
            <a:spLocks noGrp="1"/>
          </p:cNvSpPr>
          <p:nvPr>
            <p:ph idx="12"/>
          </p:nvPr>
        </p:nvSpPr>
        <p:spPr>
          <a:xfrm>
            <a:off x="685800" y="2249763"/>
            <a:ext cx="6335974" cy="3871427"/>
          </a:xfrm>
          <a:prstGeom prst="rect">
            <a:avLst/>
          </a:prstGeom>
        </p:spPr>
        <p:txBody>
          <a:bodyPr/>
          <a:lstStyle>
            <a:lvl1pPr marL="223200" indent="-223200">
              <a:buSzPct val="100000"/>
              <a:buFont typeface="Arial" charset="0"/>
              <a:buChar char="•"/>
              <a:defRPr sz="2000"/>
            </a:lvl1pPr>
            <a:lvl2pPr marL="468000" indent="-223200">
              <a:buSzPct val="100000"/>
              <a:buFont typeface=".AppleSystemUIFont" charset="-120"/>
              <a:buChar char="-"/>
              <a:defRPr sz="1800"/>
            </a:lvl2pPr>
            <a:lvl3pPr marL="720000" indent="-223200">
              <a:buSzPct val="100000"/>
              <a:buFont typeface=".AppleSystemUIFont" charset="-120"/>
              <a:buChar char="-"/>
              <a:defRPr sz="1600"/>
            </a:lvl3pPr>
            <a:lvl4pPr marL="907200" indent="-171450">
              <a:buSzPct val="100000"/>
              <a:buFont typeface=".AppleSystemUIFont" charset="-120"/>
              <a:buChar char="-"/>
              <a:defRPr sz="1400"/>
            </a:lvl4pPr>
            <a:lvl5pPr marL="1098000" indent="-171450">
              <a:buSzPct val="100000"/>
              <a:buFont typeface=".AppleSystemUIFont" charset="-120"/>
              <a:buChar cha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cSld>
  <p:clrMapOvr>
    <a:overrideClrMapping bg1="lt1" tx1="dk1" bg2="lt2" tx2="dk2" accent1="accent1" accent2="accent2" accent3="accent3" accent4="accent4" accent5="accent5" accent6="accent6" hlink="hlink" folHlink="folHlink"/>
  </p:clrMapOvr>
  <p:transition>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innehåll och bild (50%, vänster)">
    <p:bg>
      <p:bgRef idx="1001">
        <a:schemeClr val="bg1"/>
      </p:bgRef>
    </p:bg>
    <p:spTree>
      <p:nvGrpSpPr>
        <p:cNvPr id="1" name=""/>
        <p:cNvGrpSpPr/>
        <p:nvPr/>
      </p:nvGrpSpPr>
      <p:grpSpPr>
        <a:xfrm>
          <a:off x="0" y="0"/>
          <a:ext cx="0" cy="0"/>
          <a:chOff x="0" y="0"/>
          <a:chExt cx="0" cy="0"/>
        </a:xfrm>
      </p:grpSpPr>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096000" cy="6858000"/>
          </a:xfrm>
          <a:prstGeom prst="rect">
            <a:avLst/>
          </a:prstGeom>
        </p:spPr>
      </p:pic>
      <p:sp>
        <p:nvSpPr>
          <p:cNvPr id="6" name="Platshållare för bild"/>
          <p:cNvSpPr>
            <a:spLocks noGrp="1"/>
          </p:cNvSpPr>
          <p:nvPr>
            <p:ph type="pic" sz="quarter" idx="10"/>
          </p:nvPr>
        </p:nvSpPr>
        <p:spPr>
          <a:xfrm>
            <a:off x="0" y="0"/>
            <a:ext cx="6097870" cy="6858000"/>
          </a:xfrm>
        </p:spPr>
        <p:txBody>
          <a:bodyPr anchor="ctr"/>
          <a:lstStyle>
            <a:lvl1pPr marL="35100" indent="0" algn="ctr">
              <a:buNone/>
              <a:defRPr/>
            </a:lvl1pPr>
          </a:lstStyle>
          <a:p>
            <a:r>
              <a:rPr lang="sv-SE"/>
              <a:t>Klicka på ikonen för att lägga till en bild</a:t>
            </a:r>
          </a:p>
        </p:txBody>
      </p:sp>
      <p:sp>
        <p:nvSpPr>
          <p:cNvPr id="2" name="Rubrik"/>
          <p:cNvSpPr>
            <a:spLocks noGrp="1"/>
          </p:cNvSpPr>
          <p:nvPr>
            <p:ph type="title"/>
          </p:nvPr>
        </p:nvSpPr>
        <p:spPr>
          <a:xfrm>
            <a:off x="6955969" y="612952"/>
            <a:ext cx="4549394" cy="1531013"/>
          </a:xfrm>
        </p:spPr>
        <p:txBody>
          <a:bodyPr anchor="t"/>
          <a:lstStyle>
            <a:lvl1pPr>
              <a:defRPr b="0" i="0">
                <a:latin typeface="Open Sans Light" charset="0"/>
                <a:ea typeface="Open Sans Light" charset="0"/>
                <a:cs typeface="Open Sans Light" charset="0"/>
              </a:defRPr>
            </a:lvl1pPr>
          </a:lstStyle>
          <a:p>
            <a:r>
              <a:rPr lang="sv-SE"/>
              <a:t>Klicka här för att ändra mall för rubrikformat</a:t>
            </a:r>
          </a:p>
        </p:txBody>
      </p:sp>
      <p:sp>
        <p:nvSpPr>
          <p:cNvPr id="8" name="Platshållare för innehåll"/>
          <p:cNvSpPr>
            <a:spLocks noGrp="1"/>
          </p:cNvSpPr>
          <p:nvPr>
            <p:ph idx="12"/>
          </p:nvPr>
        </p:nvSpPr>
        <p:spPr>
          <a:xfrm>
            <a:off x="6955969" y="2249764"/>
            <a:ext cx="4549394" cy="3825668"/>
          </a:xfrm>
          <a:prstGeom prst="rect">
            <a:avLst/>
          </a:prstGeom>
        </p:spPr>
        <p:txBody>
          <a:bodyPr/>
          <a:lstStyle>
            <a:lvl1pPr marL="223200" indent="-223200">
              <a:buSzPct val="100000"/>
              <a:buFont typeface="Arial" charset="0"/>
              <a:buChar char="•"/>
              <a:defRPr sz="2000"/>
            </a:lvl1pPr>
            <a:lvl2pPr marL="468000" indent="-223200">
              <a:buSzPct val="100000"/>
              <a:buFont typeface=".AppleSystemUIFont" charset="-120"/>
              <a:buChar char="-"/>
              <a:defRPr sz="1800"/>
            </a:lvl2pPr>
            <a:lvl3pPr marL="720000" indent="-223200">
              <a:buSzPct val="100000"/>
              <a:buFont typeface=".AppleSystemUIFont" charset="-120"/>
              <a:buChar char="-"/>
              <a:defRPr sz="1600"/>
            </a:lvl3pPr>
            <a:lvl4pPr marL="907200" indent="-171450">
              <a:buSzPct val="100000"/>
              <a:buFont typeface=".AppleSystemUIFont" charset="-120"/>
              <a:buChar char="-"/>
              <a:defRPr sz="1400"/>
            </a:lvl4pPr>
            <a:lvl5pPr marL="1098000" indent="-171450">
              <a:buSzPct val="100000"/>
              <a:buFont typeface=".AppleSystemUIFont" charset="-120"/>
              <a:buChar cha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4" name="Logotyp"/>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05008" y="5735704"/>
            <a:ext cx="928173" cy="587843"/>
          </a:xfrm>
          <a:prstGeom prst="rect">
            <a:avLst/>
          </a:prstGeom>
        </p:spPr>
      </p:pic>
    </p:spTree>
  </p:cSld>
  <p:clrMapOvr>
    <a:overrideClrMapping bg1="lt1" tx1="dk1" bg2="lt2" tx2="dk2" accent1="accent1" accent2="accent2" accent3="accent3" accent4="accent4" accent5="accent5" accent6="accent6" hlink="hlink" folHlink="folHlink"/>
  </p:clrMapOvr>
  <p:transition>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innehåll och bild (35%, vänster)">
    <p:bg>
      <p:bgRef idx="1001">
        <a:schemeClr val="bg1"/>
      </p:bgRef>
    </p:bg>
    <p:spTree>
      <p:nvGrpSpPr>
        <p:cNvPr id="1" name=""/>
        <p:cNvGrpSpPr/>
        <p:nvPr/>
      </p:nvGrpSpPr>
      <p:grpSpPr>
        <a:xfrm>
          <a:off x="0" y="0"/>
          <a:ext cx="0" cy="0"/>
          <a:chOff x="0" y="0"/>
          <a:chExt cx="0" cy="0"/>
        </a:xfrm>
      </p:grpSpPr>
      <p:pic>
        <p:nvPicPr>
          <p:cNvPr id="4" name="Bakgr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Platshållare för bild"/>
          <p:cNvSpPr>
            <a:spLocks noGrp="1"/>
          </p:cNvSpPr>
          <p:nvPr>
            <p:ph type="pic" sz="quarter" idx="10"/>
          </p:nvPr>
        </p:nvSpPr>
        <p:spPr>
          <a:xfrm>
            <a:off x="0" y="0"/>
            <a:ext cx="4299216" cy="6858000"/>
          </a:xfrm>
        </p:spPr>
        <p:txBody>
          <a:bodyPr anchor="ctr"/>
          <a:lstStyle>
            <a:lvl1pPr marL="35100" indent="0" algn="ctr">
              <a:buNone/>
              <a:defRPr/>
            </a:lvl1pPr>
          </a:lstStyle>
          <a:p>
            <a:r>
              <a:rPr lang="sv-SE"/>
              <a:t>Klicka på ikonen för att lägga till en bild</a:t>
            </a:r>
          </a:p>
        </p:txBody>
      </p:sp>
      <p:sp>
        <p:nvSpPr>
          <p:cNvPr id="2" name="Rubrik"/>
          <p:cNvSpPr>
            <a:spLocks noGrp="1"/>
          </p:cNvSpPr>
          <p:nvPr>
            <p:ph type="title"/>
          </p:nvPr>
        </p:nvSpPr>
        <p:spPr>
          <a:xfrm>
            <a:off x="5157313" y="612952"/>
            <a:ext cx="6348049" cy="1531013"/>
          </a:xfrm>
        </p:spPr>
        <p:txBody>
          <a:bodyPr anchor="t"/>
          <a:lstStyle>
            <a:lvl1pPr>
              <a:defRPr b="0" i="0">
                <a:latin typeface="Open Sans Light" charset="0"/>
                <a:ea typeface="Open Sans Light" charset="0"/>
                <a:cs typeface="Open Sans Light" charset="0"/>
              </a:defRPr>
            </a:lvl1pPr>
          </a:lstStyle>
          <a:p>
            <a:r>
              <a:rPr lang="sv-SE"/>
              <a:t>Klicka här för att ändra mall för rubrikformat</a:t>
            </a:r>
          </a:p>
        </p:txBody>
      </p:sp>
      <p:sp>
        <p:nvSpPr>
          <p:cNvPr id="8" name="Platshållare för innehåll"/>
          <p:cNvSpPr>
            <a:spLocks noGrp="1"/>
          </p:cNvSpPr>
          <p:nvPr>
            <p:ph idx="12"/>
          </p:nvPr>
        </p:nvSpPr>
        <p:spPr>
          <a:xfrm>
            <a:off x="5157314" y="2249764"/>
            <a:ext cx="6348049" cy="3825668"/>
          </a:xfrm>
          <a:prstGeom prst="rect">
            <a:avLst/>
          </a:prstGeom>
        </p:spPr>
        <p:txBody>
          <a:bodyPr/>
          <a:lstStyle>
            <a:lvl1pPr marL="223200" indent="-223200">
              <a:buSzPct val="100000"/>
              <a:buFont typeface="Arial" charset="0"/>
              <a:buChar char="•"/>
              <a:defRPr sz="2000"/>
            </a:lvl1pPr>
            <a:lvl2pPr marL="468000" indent="-223200">
              <a:buSzPct val="100000"/>
              <a:buFont typeface=".AppleSystemUIFont" charset="-120"/>
              <a:buChar char="-"/>
              <a:defRPr sz="1800"/>
            </a:lvl2pPr>
            <a:lvl3pPr marL="720000" indent="-223200">
              <a:buSzPct val="100000"/>
              <a:buFont typeface=".AppleSystemUIFont" charset="-120"/>
              <a:buChar char="-"/>
              <a:defRPr sz="1600"/>
            </a:lvl3pPr>
            <a:lvl4pPr marL="907200" indent="-171450">
              <a:buSzPct val="100000"/>
              <a:buFont typeface=".AppleSystemUIFont" charset="-120"/>
              <a:buChar char="-"/>
              <a:defRPr sz="1400"/>
            </a:lvl4pPr>
            <a:lvl5pPr marL="1098000" indent="-171450">
              <a:buSzPct val="100000"/>
              <a:buFont typeface=".AppleSystemUIFont" charset="-120"/>
              <a:buChar cha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2" name="Logotyp"/>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05008" y="5735704"/>
            <a:ext cx="928173" cy="587843"/>
          </a:xfrm>
          <a:prstGeom prst="rect">
            <a:avLst/>
          </a:prstGeom>
        </p:spPr>
      </p:pic>
    </p:spTree>
  </p:cSld>
  <p:clrMapOvr>
    <a:overrideClrMapping bg1="lt1" tx1="dk1" bg2="lt2" tx2="dk2" accent1="accent1" accent2="accent2" accent3="accent3" accent4="accent4" accent5="accent5" accent6="accent6" hlink="hlink" folHlink="folHlink"/>
  </p:clrMapOvr>
  <p:transition>
    <p:cov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pic>
        <p:nvPicPr>
          <p:cNvPr id="4" name="Bakgr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p:cNvSpPr>
            <a:spLocks noGrp="1"/>
          </p:cNvSpPr>
          <p:nvPr>
            <p:ph type="title"/>
          </p:nvPr>
        </p:nvSpPr>
        <p:spPr>
          <a:xfrm>
            <a:off x="1544321" y="1625600"/>
            <a:ext cx="9117576" cy="3606800"/>
          </a:xfrm>
        </p:spPr>
        <p:txBody>
          <a:bodyPr anchor="ctr">
            <a:normAutofit/>
          </a:bodyPr>
          <a:lstStyle>
            <a:lvl1pPr algn="ctr">
              <a:defRPr sz="4400">
                <a:solidFill>
                  <a:srgbClr val="00706E"/>
                </a:solidFill>
              </a:defRPr>
            </a:lvl1pPr>
          </a:lstStyle>
          <a:p>
            <a:r>
              <a:rPr lang="sv-SE"/>
              <a:t>Klicka här för att ändra mall för rubrikformat</a:t>
            </a:r>
          </a:p>
        </p:txBody>
      </p:sp>
      <p:pic>
        <p:nvPicPr>
          <p:cNvPr id="7" name="Logotyp"/>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05008" y="5735704"/>
            <a:ext cx="928173" cy="587843"/>
          </a:xfrm>
          <a:prstGeom prst="rect">
            <a:avLst/>
          </a:prstGeom>
        </p:spPr>
      </p:pic>
    </p:spTree>
    <p:extLst>
      <p:ext uri="{BB962C8B-B14F-4D97-AF65-F5344CB8AC3E}">
        <p14:creationId xmlns:p14="http://schemas.microsoft.com/office/powerpoint/2010/main" val="1849064780"/>
      </p:ext>
    </p:extLst>
  </p:cSld>
  <p:clrMapOvr>
    <a:masterClrMapping/>
  </p:clrMapOvr>
  <p:transition>
    <p:cove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pic>
        <p:nvPicPr>
          <p:cNvPr id="5" name="Bakgr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Namn"/>
          <p:cNvSpPr>
            <a:spLocks noGrp="1"/>
          </p:cNvSpPr>
          <p:nvPr>
            <p:ph type="subTitle" idx="1" hasCustomPrompt="1"/>
          </p:nvPr>
        </p:nvSpPr>
        <p:spPr>
          <a:xfrm>
            <a:off x="1574800" y="4533900"/>
            <a:ext cx="9052560" cy="660400"/>
          </a:xfrm>
          <a:prstGeom prst="rect">
            <a:avLst/>
          </a:prstGeom>
        </p:spPr>
        <p:txBody>
          <a:bodyPr>
            <a:noAutofit/>
          </a:bodyPr>
          <a:lstStyle>
            <a:lvl1pPr marL="0" indent="0" algn="l">
              <a:lnSpc>
                <a:spcPct val="120000"/>
              </a:lnSpc>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Namn Efternamn, titel</a:t>
            </a:r>
          </a:p>
        </p:txBody>
      </p:sp>
      <p:sp>
        <p:nvSpPr>
          <p:cNvPr id="2" name="Citat"/>
          <p:cNvSpPr>
            <a:spLocks noGrp="1"/>
          </p:cNvSpPr>
          <p:nvPr>
            <p:ph type="title" hasCustomPrompt="1"/>
          </p:nvPr>
        </p:nvSpPr>
        <p:spPr>
          <a:xfrm>
            <a:off x="1574800" y="1574800"/>
            <a:ext cx="9052560" cy="2870200"/>
          </a:xfrm>
        </p:spPr>
        <p:txBody>
          <a:bodyPr anchor="t"/>
          <a:lstStyle>
            <a:lvl1pPr>
              <a:defRPr baseline="0"/>
            </a:lvl1pPr>
          </a:lstStyle>
          <a:p>
            <a:r>
              <a:rPr lang="sv-SE"/>
              <a:t>Lägg till citat</a:t>
            </a:r>
          </a:p>
        </p:txBody>
      </p:sp>
      <p:pic>
        <p:nvPicPr>
          <p:cNvPr id="8" name="Logotyp"/>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05008" y="5735704"/>
            <a:ext cx="928173" cy="587843"/>
          </a:xfrm>
          <a:prstGeom prst="rect">
            <a:avLst/>
          </a:prstGeom>
        </p:spPr>
      </p:pic>
    </p:spTree>
    <p:extLst>
      <p:ext uri="{BB962C8B-B14F-4D97-AF65-F5344CB8AC3E}">
        <p14:creationId xmlns:p14="http://schemas.microsoft.com/office/powerpoint/2010/main" val="1828342304"/>
      </p:ext>
    </p:extLst>
  </p:cSld>
  <p:clrMapOvr>
    <a:masterClrMapping/>
  </p:clrMapOvr>
  <p:transition>
    <p:cove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3" name="Bakgr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ubrik"/>
          <p:cNvSpPr>
            <a:spLocks noGrp="1"/>
          </p:cNvSpPr>
          <p:nvPr>
            <p:ph type="title"/>
          </p:nvPr>
        </p:nvSpPr>
        <p:spPr>
          <a:xfrm>
            <a:off x="685799" y="614974"/>
            <a:ext cx="10730176" cy="850727"/>
          </a:xfrm>
        </p:spPr>
        <p:txBody>
          <a:bodyPr anchor="t"/>
          <a:lstStyle>
            <a:lvl1pPr>
              <a:defRPr b="0" i="0">
                <a:latin typeface="Open Sans Light" charset="0"/>
                <a:ea typeface="Open Sans Light" charset="0"/>
                <a:cs typeface="Open Sans Light" charset="0"/>
              </a:defRPr>
            </a:lvl1pPr>
          </a:lstStyle>
          <a:p>
            <a:r>
              <a:rPr lang="sv-SE"/>
              <a:t>Klicka här för att ändra mall för rubrikformat</a:t>
            </a:r>
          </a:p>
        </p:txBody>
      </p:sp>
      <p:pic>
        <p:nvPicPr>
          <p:cNvPr id="7" name="Logotyp"/>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05008" y="5735704"/>
            <a:ext cx="928173" cy="587843"/>
          </a:xfrm>
          <a:prstGeom prst="rect">
            <a:avLst/>
          </a:prstGeom>
        </p:spPr>
      </p:pic>
    </p:spTree>
  </p:cSld>
  <p:clrMapOvr>
    <a:masterClrMapping/>
  </p:clrMapOvr>
  <p:transition>
    <p:cover/>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tistik (Graf, diagram, m.m.)">
    <p:bg>
      <p:bgRef idx="1001">
        <a:schemeClr val="bg2"/>
      </p:bgRef>
    </p:bg>
    <p:spTree>
      <p:nvGrpSpPr>
        <p:cNvPr id="1" name=""/>
        <p:cNvGrpSpPr/>
        <p:nvPr/>
      </p:nvGrpSpPr>
      <p:grpSpPr>
        <a:xfrm>
          <a:off x="0" y="0"/>
          <a:ext cx="0" cy="0"/>
          <a:chOff x="0" y="0"/>
          <a:chExt cx="0" cy="0"/>
        </a:xfrm>
      </p:grpSpPr>
      <p:sp>
        <p:nvSpPr>
          <p:cNvPr id="5" name="Rubrik"/>
          <p:cNvSpPr>
            <a:spLocks noGrp="1"/>
          </p:cNvSpPr>
          <p:nvPr>
            <p:ph type="title" hasCustomPrompt="1"/>
          </p:nvPr>
        </p:nvSpPr>
        <p:spPr>
          <a:xfrm>
            <a:off x="706819" y="672571"/>
            <a:ext cx="10696905" cy="367953"/>
          </a:xfrm>
        </p:spPr>
        <p:txBody>
          <a:bodyPr anchor="t">
            <a:normAutofit/>
          </a:bodyPr>
          <a:lstStyle>
            <a:lvl1pPr>
              <a:defRPr sz="2000" b="1" i="0">
                <a:latin typeface="Open Sans" charset="0"/>
                <a:ea typeface="Open Sans" charset="0"/>
                <a:cs typeface="Open Sans" charset="0"/>
              </a:defRPr>
            </a:lvl1pPr>
          </a:lstStyle>
          <a:p>
            <a:r>
              <a:rPr lang="sv-SE"/>
              <a:t>Statistik</a:t>
            </a:r>
          </a:p>
        </p:txBody>
      </p:sp>
      <p:sp>
        <p:nvSpPr>
          <p:cNvPr id="4" name="Platshållare för innehåll"/>
          <p:cNvSpPr>
            <a:spLocks noGrp="1"/>
          </p:cNvSpPr>
          <p:nvPr>
            <p:ph idx="11"/>
          </p:nvPr>
        </p:nvSpPr>
        <p:spPr>
          <a:xfrm>
            <a:off x="1785977" y="1328928"/>
            <a:ext cx="8620046" cy="4791382"/>
          </a:xfrm>
          <a:prstGeom prst="rect">
            <a:avLst/>
          </a:prstGeom>
        </p:spPr>
        <p:txBody>
          <a:bodyPr/>
          <a:lstStyle>
            <a:lvl1pPr marL="0" indent="0" algn="ctr">
              <a:buSzPct val="100000"/>
              <a:buFont typeface="Arial" charset="0"/>
              <a:buNone/>
              <a:defRPr sz="1800"/>
            </a:lvl1pPr>
            <a:lvl2pPr marL="244800" indent="0" algn="ctr">
              <a:buSzPct val="100000"/>
              <a:buFont typeface="Arial" charset="0"/>
              <a:buNone/>
              <a:defRPr sz="1600"/>
            </a:lvl2pPr>
            <a:lvl3pPr marL="496800" indent="0" algn="ctr">
              <a:buSzPct val="100000"/>
              <a:buFont typeface="Arial" charset="0"/>
              <a:buNone/>
              <a:defRPr sz="1400"/>
            </a:lvl3pPr>
            <a:lvl4pPr marL="735750" indent="0" algn="ctr">
              <a:buSzPct val="100000"/>
              <a:buFont typeface="Arial" charset="0"/>
              <a:buNone/>
              <a:defRPr sz="1200"/>
            </a:lvl4pPr>
            <a:lvl5pPr marL="926550" indent="0" algn="ctr">
              <a:buSzPct val="100000"/>
              <a:buFont typeface="Arial" charset="0"/>
              <a:buNone/>
              <a:defRPr sz="1000"/>
            </a:lvl5pPr>
          </a:lstStyle>
          <a:p>
            <a:pPr lvl="0"/>
            <a:r>
              <a:rPr lang="sv-SE"/>
              <a:t>Klicka här för att ändra format på bakgrundstexten</a:t>
            </a:r>
          </a:p>
          <a:p>
            <a:pPr lvl="1"/>
            <a:r>
              <a:rPr lang="sv-SE"/>
              <a:t>Nivå två</a:t>
            </a:r>
          </a:p>
          <a:p>
            <a:pPr lvl="2"/>
            <a:r>
              <a:rPr lang="sv-SE"/>
              <a:t>Nivå tre</a:t>
            </a:r>
          </a:p>
        </p:txBody>
      </p:sp>
      <p:pic>
        <p:nvPicPr>
          <p:cNvPr id="9" name="Logotyp"/>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05008" y="5735704"/>
            <a:ext cx="928173" cy="587843"/>
          </a:xfrm>
          <a:prstGeom prst="rect">
            <a:avLst/>
          </a:prstGeom>
        </p:spPr>
      </p:pic>
    </p:spTree>
  </p:cSld>
  <p:clrMapOvr>
    <a:overrideClrMapping bg1="lt1" tx1="dk1" bg2="lt2" tx2="dk2" accent1="accent1" accent2="accent2" accent3="accent3" accent4="accent4" accent5="accent5" accent6="accent6" hlink="hlink" folHlink="folHlink"/>
  </p:clrMapOvr>
  <p:transition>
    <p:cove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t">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transition>
    <p:cove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om (Ljus)">
    <p:bg>
      <p:bgPr>
        <a:solidFill>
          <a:srgbClr val="F7F4F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05598405"/>
      </p:ext>
    </p:extLst>
  </p:cSld>
  <p:clrMapOvr>
    <a:masterClrMapping/>
  </p:clrMapOvr>
  <p:transition>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bg>
      <p:bgPr>
        <a:solidFill>
          <a:srgbClr val="F7F4F1"/>
        </a:solidFill>
        <a:effectLst/>
      </p:bgPr>
    </p:bg>
    <p:spTree>
      <p:nvGrpSpPr>
        <p:cNvPr id="1" name=""/>
        <p:cNvGrpSpPr/>
        <p:nvPr/>
      </p:nvGrpSpPr>
      <p:grpSpPr>
        <a:xfrm>
          <a:off x="0" y="0"/>
          <a:ext cx="0" cy="0"/>
          <a:chOff x="0" y="0"/>
          <a:chExt cx="0" cy="0"/>
        </a:xfrm>
      </p:grpSpPr>
      <p:sp>
        <p:nvSpPr>
          <p:cNvPr id="2" name="Rubrik"/>
          <p:cNvSpPr>
            <a:spLocks noGrp="1"/>
          </p:cNvSpPr>
          <p:nvPr>
            <p:ph type="title"/>
          </p:nvPr>
        </p:nvSpPr>
        <p:spPr>
          <a:xfrm>
            <a:off x="685799" y="614974"/>
            <a:ext cx="10779369" cy="850727"/>
          </a:xfrm>
        </p:spPr>
        <p:txBody>
          <a:bodyPr anchor="t">
            <a:normAutofit/>
          </a:bodyPr>
          <a:lstStyle>
            <a:lvl1pPr>
              <a:defRPr sz="4800" b="0" i="0">
                <a:latin typeface="Open Sans Light" charset="0"/>
                <a:ea typeface="Open Sans Light" charset="0"/>
                <a:cs typeface="Open Sans Light" charset="0"/>
              </a:defRPr>
            </a:lvl1pPr>
          </a:lstStyle>
          <a:p>
            <a:r>
              <a:rPr lang="sv-SE"/>
              <a:t>Klicka här för att ändra mall för rubrikformat</a:t>
            </a:r>
          </a:p>
        </p:txBody>
      </p:sp>
      <p:sp>
        <p:nvSpPr>
          <p:cNvPr id="5" name="Platshållare för innehåll"/>
          <p:cNvSpPr>
            <a:spLocks noGrp="1"/>
          </p:cNvSpPr>
          <p:nvPr>
            <p:ph idx="11"/>
          </p:nvPr>
        </p:nvSpPr>
        <p:spPr>
          <a:xfrm>
            <a:off x="685800" y="1639016"/>
            <a:ext cx="10779368" cy="4430805"/>
          </a:xfrm>
          <a:prstGeom prst="rect">
            <a:avLst/>
          </a:prstGeom>
        </p:spPr>
        <p:txBody>
          <a:bodyPr/>
          <a:lstStyle>
            <a:lvl1pPr marL="223200" indent="-223200">
              <a:buSzPct val="100000"/>
              <a:buFont typeface="Arial" charset="0"/>
              <a:buChar char="•"/>
              <a:defRPr sz="2200"/>
            </a:lvl1pPr>
            <a:lvl2pPr marL="468000" indent="-223200">
              <a:buSzPct val="100000"/>
              <a:buFont typeface=".AppleSystemUIFont" charset="-120"/>
              <a:buChar char="-"/>
              <a:defRPr sz="2000"/>
            </a:lvl2pPr>
            <a:lvl3pPr marL="720000" indent="-223200">
              <a:buSzPct val="100000"/>
              <a:buFont typeface=".AppleSystemUIFont" charset="-120"/>
              <a:buChar char="-"/>
              <a:defRPr sz="1800"/>
            </a:lvl3pPr>
            <a:lvl4pPr marL="907200" indent="-171450">
              <a:buSzPct val="100000"/>
              <a:buFont typeface=".AppleSystemUIFont" charset="-120"/>
              <a:buChar char="-"/>
              <a:defRPr sz="1600"/>
            </a:lvl4pPr>
            <a:lvl5pPr marL="1098000" indent="-171450">
              <a:buSzPct val="100000"/>
              <a:buFont typeface=".AppleSystemUIFont" charset="-120"/>
              <a:buChar cha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0" name="Logotyp"/>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05008" y="5735704"/>
            <a:ext cx="928173" cy="587843"/>
          </a:xfrm>
          <a:prstGeom prst="rect">
            <a:avLst/>
          </a:prstGeom>
        </p:spPr>
      </p:pic>
    </p:spTree>
    <p:extLst>
      <p:ext uri="{BB962C8B-B14F-4D97-AF65-F5344CB8AC3E}">
        <p14:creationId xmlns:p14="http://schemas.microsoft.com/office/powerpoint/2010/main" val="1056027484"/>
      </p:ext>
    </p:extLst>
  </p:cSld>
  <p:clrMapOvr>
    <a:overrideClrMapping bg1="lt1" tx1="dk1" bg2="lt2" tx2="dk2" accent1="accent1" accent2="accent2" accent3="accent3" accent4="accent4" accent5="accent5" accent6="accent6" hlink="hlink" folHlink="folHlink"/>
  </p:clrMapOvr>
  <p:transition>
    <p:cove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vslutning">
    <p:spTree>
      <p:nvGrpSpPr>
        <p:cNvPr id="1" name=""/>
        <p:cNvGrpSpPr/>
        <p:nvPr/>
      </p:nvGrpSpPr>
      <p:grpSpPr>
        <a:xfrm>
          <a:off x="0" y="0"/>
          <a:ext cx="0" cy="0"/>
          <a:chOff x="0" y="0"/>
          <a:chExt cx="0" cy="0"/>
        </a:xfrm>
      </p:grpSpPr>
      <p:pic>
        <p:nvPicPr>
          <p:cNvPr id="3" name="Bakgr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Underrubrik"/>
          <p:cNvSpPr>
            <a:spLocks noGrp="1"/>
          </p:cNvSpPr>
          <p:nvPr>
            <p:ph type="subTitle" idx="1" hasCustomPrompt="1"/>
          </p:nvPr>
        </p:nvSpPr>
        <p:spPr>
          <a:xfrm>
            <a:off x="1671145" y="3602860"/>
            <a:ext cx="8986345" cy="660400"/>
          </a:xfrm>
          <a:prstGeom prst="rect">
            <a:avLst/>
          </a:prstGeom>
        </p:spPr>
        <p:txBody>
          <a:bodyPr>
            <a:noAutofit/>
          </a:bodyPr>
          <a:lstStyle>
            <a:lvl1pPr marL="0" indent="0" algn="ctr">
              <a:lnSpc>
                <a:spcPct val="120000"/>
              </a:lnSpc>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err="1"/>
              <a:t>www.inera.se</a:t>
            </a:r>
            <a:endParaRPr lang="sv-SE"/>
          </a:p>
        </p:txBody>
      </p:sp>
      <p:sp>
        <p:nvSpPr>
          <p:cNvPr id="2" name="Rubrik"/>
          <p:cNvSpPr>
            <a:spLocks noGrp="1"/>
          </p:cNvSpPr>
          <p:nvPr>
            <p:ph type="title" hasCustomPrompt="1"/>
          </p:nvPr>
        </p:nvSpPr>
        <p:spPr>
          <a:xfrm>
            <a:off x="1671145" y="2627150"/>
            <a:ext cx="8986345" cy="673100"/>
          </a:xfrm>
        </p:spPr>
        <p:txBody>
          <a:bodyPr anchor="t"/>
          <a:lstStyle>
            <a:lvl1pPr algn="ctr">
              <a:defRPr/>
            </a:lvl1pPr>
          </a:lstStyle>
          <a:p>
            <a:r>
              <a:rPr lang="sv-SE"/>
              <a:t>Tack!</a:t>
            </a:r>
          </a:p>
        </p:txBody>
      </p:sp>
      <p:pic>
        <p:nvPicPr>
          <p:cNvPr id="6" name="Logotyp"/>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05008" y="5735704"/>
            <a:ext cx="928173" cy="587843"/>
          </a:xfrm>
          <a:prstGeom prst="rect">
            <a:avLst/>
          </a:prstGeom>
        </p:spPr>
      </p:pic>
    </p:spTree>
  </p:cSld>
  <p:clrMapOvr>
    <a:masterClrMapping/>
  </p:clrMapOvr>
  <p:transition>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innehållsdelar">
    <p:bg>
      <p:bgPr>
        <a:solidFill>
          <a:srgbClr val="F7F4F1"/>
        </a:solidFill>
        <a:effectLst/>
      </p:bgPr>
    </p:bg>
    <p:spTree>
      <p:nvGrpSpPr>
        <p:cNvPr id="1" name=""/>
        <p:cNvGrpSpPr/>
        <p:nvPr/>
      </p:nvGrpSpPr>
      <p:grpSpPr>
        <a:xfrm>
          <a:off x="0" y="0"/>
          <a:ext cx="0" cy="0"/>
          <a:chOff x="0" y="0"/>
          <a:chExt cx="0" cy="0"/>
        </a:xfrm>
      </p:grpSpPr>
      <p:sp>
        <p:nvSpPr>
          <p:cNvPr id="5" name="Rubrik"/>
          <p:cNvSpPr>
            <a:spLocks noGrp="1"/>
          </p:cNvSpPr>
          <p:nvPr>
            <p:ph type="title"/>
          </p:nvPr>
        </p:nvSpPr>
        <p:spPr>
          <a:xfrm>
            <a:off x="685799" y="614974"/>
            <a:ext cx="10779369" cy="850727"/>
          </a:xfrm>
        </p:spPr>
        <p:txBody>
          <a:bodyPr anchor="t">
            <a:normAutofit/>
          </a:bodyPr>
          <a:lstStyle>
            <a:lvl1pPr>
              <a:defRPr sz="4800" b="0" i="0">
                <a:latin typeface="Open Sans Light" charset="0"/>
                <a:ea typeface="Open Sans Light" charset="0"/>
                <a:cs typeface="Open Sans Light" charset="0"/>
              </a:defRPr>
            </a:lvl1pPr>
          </a:lstStyle>
          <a:p>
            <a:r>
              <a:rPr lang="sv-SE"/>
              <a:t>Klicka här för att ändra mall för rubrikformat</a:t>
            </a:r>
          </a:p>
        </p:txBody>
      </p:sp>
      <p:sp>
        <p:nvSpPr>
          <p:cNvPr id="8" name="Platshållare för innehåll"/>
          <p:cNvSpPr>
            <a:spLocks noGrp="1"/>
          </p:cNvSpPr>
          <p:nvPr>
            <p:ph idx="10"/>
          </p:nvPr>
        </p:nvSpPr>
        <p:spPr>
          <a:xfrm>
            <a:off x="685800" y="1639016"/>
            <a:ext cx="5333035" cy="4436401"/>
          </a:xfrm>
          <a:prstGeom prst="rect">
            <a:avLst/>
          </a:prstGeom>
        </p:spPr>
        <p:txBody>
          <a:bodyPr/>
          <a:lstStyle>
            <a:lvl1pPr marL="223200" indent="-223200">
              <a:buSzPct val="100000"/>
              <a:buFont typeface="Arial" charset="0"/>
              <a:buChar char="•"/>
              <a:defRPr sz="2200"/>
            </a:lvl1pPr>
            <a:lvl2pPr marL="468000" indent="-223200">
              <a:buSzPct val="100000"/>
              <a:buFont typeface=".AppleSystemUIFont" charset="-120"/>
              <a:buChar char="-"/>
              <a:defRPr sz="2000"/>
            </a:lvl2pPr>
            <a:lvl3pPr marL="720000" indent="-223200">
              <a:buSzPct val="100000"/>
              <a:buFont typeface=".AppleSystemUIFont" charset="-120"/>
              <a:buChar char="-"/>
              <a:defRPr sz="1800"/>
            </a:lvl3pPr>
            <a:lvl4pPr marL="907200" indent="-171450">
              <a:buSzPct val="100000"/>
              <a:buFont typeface=".AppleSystemUIFont" charset="-120"/>
              <a:buChar char="-"/>
              <a:defRPr sz="1600"/>
            </a:lvl4pPr>
            <a:lvl5pPr marL="1098000" indent="-171450">
              <a:buSzPct val="100000"/>
              <a:buFont typeface=".AppleSystemUIFont" charset="-120"/>
              <a:buChar cha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p:cNvSpPr>
            <a:spLocks noGrp="1"/>
          </p:cNvSpPr>
          <p:nvPr>
            <p:ph idx="11"/>
          </p:nvPr>
        </p:nvSpPr>
        <p:spPr>
          <a:xfrm>
            <a:off x="6132133" y="1640480"/>
            <a:ext cx="5333035" cy="4434951"/>
          </a:xfrm>
          <a:prstGeom prst="rect">
            <a:avLst/>
          </a:prstGeom>
        </p:spPr>
        <p:txBody>
          <a:bodyPr/>
          <a:lstStyle>
            <a:lvl1pPr marL="223200" indent="-223200">
              <a:buSzPct val="100000"/>
              <a:buFont typeface="Arial" charset="0"/>
              <a:buChar char="•"/>
              <a:defRPr sz="2200"/>
            </a:lvl1pPr>
            <a:lvl2pPr marL="468000" indent="-223200">
              <a:buSzPct val="100000"/>
              <a:buFont typeface=".AppleSystemUIFont" charset="-120"/>
              <a:buChar char="-"/>
              <a:defRPr sz="2000"/>
            </a:lvl2pPr>
            <a:lvl3pPr marL="720000" indent="-223200">
              <a:buSzPct val="100000"/>
              <a:buFont typeface=".AppleSystemUIFont" charset="-120"/>
              <a:buChar char="-"/>
              <a:defRPr sz="1800"/>
            </a:lvl3pPr>
            <a:lvl4pPr marL="907200" indent="-171450">
              <a:buSzPct val="100000"/>
              <a:buFont typeface=".AppleSystemUIFont" charset="-120"/>
              <a:buChar char="-"/>
              <a:defRPr sz="1600"/>
            </a:lvl4pPr>
            <a:lvl5pPr marL="1098000" indent="-171450">
              <a:buSzPct val="100000"/>
              <a:buFont typeface=".AppleSystemUIFont" charset="-120"/>
              <a:buChar cha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3" name="Logotyp"/>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05008" y="5735704"/>
            <a:ext cx="928173" cy="587843"/>
          </a:xfrm>
          <a:prstGeom prst="rect">
            <a:avLst/>
          </a:prstGeom>
        </p:spPr>
      </p:pic>
    </p:spTree>
    <p:extLst>
      <p:ext uri="{BB962C8B-B14F-4D97-AF65-F5344CB8AC3E}">
        <p14:creationId xmlns:p14="http://schemas.microsoft.com/office/powerpoint/2010/main" val="995901723"/>
      </p:ext>
    </p:extLst>
  </p:cSld>
  <p:clrMapOvr>
    <a:overrideClrMapping bg1="lt1" tx1="dk1" bg2="lt2" tx2="dk2" accent1="accent1" accent2="accent2" accent3="accent3" accent4="accent4" accent5="accent5" accent6="accent6" hlink="hlink" folHlink="folHlink"/>
  </p:clrMapOvr>
  <p:transition>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yra innehållsdelar">
    <p:bg>
      <p:bgPr>
        <a:solidFill>
          <a:srgbClr val="F7F4F1"/>
        </a:solidFill>
        <a:effectLst/>
      </p:bgPr>
    </p:bg>
    <p:spTree>
      <p:nvGrpSpPr>
        <p:cNvPr id="1" name=""/>
        <p:cNvGrpSpPr/>
        <p:nvPr/>
      </p:nvGrpSpPr>
      <p:grpSpPr>
        <a:xfrm>
          <a:off x="0" y="0"/>
          <a:ext cx="0" cy="0"/>
          <a:chOff x="0" y="0"/>
          <a:chExt cx="0" cy="0"/>
        </a:xfrm>
      </p:grpSpPr>
      <p:sp>
        <p:nvSpPr>
          <p:cNvPr id="5" name="Rubrik"/>
          <p:cNvSpPr>
            <a:spLocks noGrp="1"/>
          </p:cNvSpPr>
          <p:nvPr>
            <p:ph type="title"/>
          </p:nvPr>
        </p:nvSpPr>
        <p:spPr>
          <a:xfrm>
            <a:off x="685799" y="614974"/>
            <a:ext cx="10779369" cy="850727"/>
          </a:xfrm>
        </p:spPr>
        <p:txBody>
          <a:bodyPr anchor="t">
            <a:normAutofit/>
          </a:bodyPr>
          <a:lstStyle>
            <a:lvl1pPr>
              <a:defRPr sz="4800" b="0" i="0">
                <a:latin typeface="Open Sans Light" charset="0"/>
                <a:ea typeface="Open Sans Light" charset="0"/>
                <a:cs typeface="Open Sans Light" charset="0"/>
              </a:defRPr>
            </a:lvl1pPr>
          </a:lstStyle>
          <a:p>
            <a:r>
              <a:rPr lang="sv-SE"/>
              <a:t>Klicka här för att ändra mall för rubrikformat</a:t>
            </a:r>
          </a:p>
        </p:txBody>
      </p:sp>
      <p:sp>
        <p:nvSpPr>
          <p:cNvPr id="8" name="Platshållare för innehåll"/>
          <p:cNvSpPr>
            <a:spLocks noGrp="1"/>
          </p:cNvSpPr>
          <p:nvPr>
            <p:ph idx="10"/>
          </p:nvPr>
        </p:nvSpPr>
        <p:spPr>
          <a:xfrm>
            <a:off x="685800" y="1639016"/>
            <a:ext cx="5333035" cy="2158502"/>
          </a:xfrm>
          <a:prstGeom prst="rect">
            <a:avLst/>
          </a:prstGeom>
        </p:spPr>
        <p:txBody>
          <a:bodyPr/>
          <a:lstStyle>
            <a:lvl1pPr marL="223200" indent="-223200">
              <a:buSzPct val="100000"/>
              <a:buFont typeface="Arial" charset="0"/>
              <a:buChar char="•"/>
              <a:defRPr sz="2200"/>
            </a:lvl1pPr>
            <a:lvl2pPr marL="468000" indent="-223200">
              <a:buSzPct val="100000"/>
              <a:buFont typeface=".AppleSystemUIFont" charset="-120"/>
              <a:buChar char="-"/>
              <a:defRPr sz="2000"/>
            </a:lvl2pPr>
            <a:lvl3pPr marL="720000" indent="-223200">
              <a:buSzPct val="100000"/>
              <a:buFont typeface=".AppleSystemUIFont" charset="-120"/>
              <a:buChar char="-"/>
              <a:defRPr sz="1800"/>
            </a:lvl3pPr>
            <a:lvl4pPr marL="907200" indent="-171450">
              <a:buSzPct val="100000"/>
              <a:buFont typeface=".AppleSystemUIFont" charset="-120"/>
              <a:buChar char="-"/>
              <a:defRPr sz="1600"/>
            </a:lvl4pPr>
            <a:lvl5pPr marL="1098000" indent="-171450">
              <a:buSzPct val="100000"/>
              <a:buFont typeface=".AppleSystemUIFont" charset="-120"/>
              <a:buChar cha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p:cNvSpPr>
            <a:spLocks noGrp="1"/>
          </p:cNvSpPr>
          <p:nvPr>
            <p:ph idx="11"/>
          </p:nvPr>
        </p:nvSpPr>
        <p:spPr>
          <a:xfrm>
            <a:off x="6132133" y="1640480"/>
            <a:ext cx="5333035" cy="2157797"/>
          </a:xfrm>
          <a:prstGeom prst="rect">
            <a:avLst/>
          </a:prstGeom>
        </p:spPr>
        <p:txBody>
          <a:bodyPr/>
          <a:lstStyle>
            <a:lvl1pPr marL="223200" indent="-223200">
              <a:buSzPct val="100000"/>
              <a:buFont typeface="Arial" charset="0"/>
              <a:buChar char="•"/>
              <a:defRPr sz="2200"/>
            </a:lvl1pPr>
            <a:lvl2pPr marL="468000" indent="-223200">
              <a:buSzPct val="100000"/>
              <a:buFont typeface=".AppleSystemUIFont" charset="-120"/>
              <a:buChar char="-"/>
              <a:defRPr sz="2000"/>
            </a:lvl2pPr>
            <a:lvl3pPr marL="720000" indent="-223200">
              <a:buSzPct val="100000"/>
              <a:buFont typeface=".AppleSystemUIFont" charset="-120"/>
              <a:buChar char="-"/>
              <a:defRPr sz="1800"/>
            </a:lvl3pPr>
            <a:lvl4pPr marL="907200" indent="-171450">
              <a:buSzPct val="100000"/>
              <a:buFont typeface=".AppleSystemUIFont" charset="-120"/>
              <a:buChar char="-"/>
              <a:defRPr sz="1600"/>
            </a:lvl4pPr>
            <a:lvl5pPr marL="1098000" indent="-171450">
              <a:buSzPct val="100000"/>
              <a:buFont typeface=".AppleSystemUIFont" charset="-120"/>
              <a:buChar cha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Platshållare för innehåll"/>
          <p:cNvSpPr>
            <a:spLocks noGrp="1"/>
          </p:cNvSpPr>
          <p:nvPr>
            <p:ph idx="15"/>
          </p:nvPr>
        </p:nvSpPr>
        <p:spPr>
          <a:xfrm>
            <a:off x="685800" y="3917050"/>
            <a:ext cx="5333035" cy="2158502"/>
          </a:xfrm>
          <a:prstGeom prst="rect">
            <a:avLst/>
          </a:prstGeom>
        </p:spPr>
        <p:txBody>
          <a:bodyPr/>
          <a:lstStyle>
            <a:lvl1pPr marL="223200" indent="-223200">
              <a:buSzPct val="100000"/>
              <a:buFont typeface="Arial" charset="0"/>
              <a:buChar char="•"/>
              <a:defRPr sz="2200"/>
            </a:lvl1pPr>
            <a:lvl2pPr marL="468000" indent="-223200">
              <a:buSzPct val="100000"/>
              <a:buFont typeface=".AppleSystemUIFont" charset="-120"/>
              <a:buChar char="-"/>
              <a:defRPr sz="2000"/>
            </a:lvl2pPr>
            <a:lvl3pPr marL="720000" indent="-223200">
              <a:buSzPct val="100000"/>
              <a:buFont typeface=".AppleSystemUIFont" charset="-120"/>
              <a:buChar char="-"/>
              <a:defRPr sz="1800"/>
            </a:lvl3pPr>
            <a:lvl4pPr marL="907200" indent="-171450">
              <a:buSzPct val="100000"/>
              <a:buFont typeface=".AppleSystemUIFont" charset="-120"/>
              <a:buChar char="-"/>
              <a:defRPr sz="1600"/>
            </a:lvl4pPr>
            <a:lvl5pPr marL="1098000" indent="-171450">
              <a:buSzPct val="100000"/>
              <a:buFont typeface=".AppleSystemUIFont" charset="-120"/>
              <a:buChar cha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2" name="Platshållare för innehåll"/>
          <p:cNvSpPr>
            <a:spLocks noGrp="1"/>
          </p:cNvSpPr>
          <p:nvPr>
            <p:ph idx="16"/>
          </p:nvPr>
        </p:nvSpPr>
        <p:spPr>
          <a:xfrm>
            <a:off x="6132133" y="3918514"/>
            <a:ext cx="5333035" cy="2157797"/>
          </a:xfrm>
          <a:prstGeom prst="rect">
            <a:avLst/>
          </a:prstGeom>
        </p:spPr>
        <p:txBody>
          <a:bodyPr/>
          <a:lstStyle>
            <a:lvl1pPr marL="223200" indent="-223200">
              <a:buSzPct val="100000"/>
              <a:buFont typeface="Arial" charset="0"/>
              <a:buChar char="•"/>
              <a:defRPr sz="2200"/>
            </a:lvl1pPr>
            <a:lvl2pPr marL="468000" indent="-223200">
              <a:buSzPct val="100000"/>
              <a:buFont typeface=".AppleSystemUIFont" charset="-120"/>
              <a:buChar char="-"/>
              <a:defRPr sz="2000"/>
            </a:lvl2pPr>
            <a:lvl3pPr marL="720000" indent="-223200">
              <a:buSzPct val="100000"/>
              <a:buFont typeface=".AppleSystemUIFont" charset="-120"/>
              <a:buChar char="-"/>
              <a:defRPr sz="1800"/>
            </a:lvl3pPr>
            <a:lvl4pPr marL="907200" indent="-171450">
              <a:buSzPct val="100000"/>
              <a:buFont typeface=".AppleSystemUIFont" charset="-120"/>
              <a:buChar char="-"/>
              <a:defRPr sz="1600"/>
            </a:lvl4pPr>
            <a:lvl5pPr marL="1098000" indent="-171450">
              <a:buSzPct val="100000"/>
              <a:buFont typeface=".AppleSystemUIFont" charset="-120"/>
              <a:buChar cha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6" name="Logotyp"/>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05008" y="5735704"/>
            <a:ext cx="928173" cy="587843"/>
          </a:xfrm>
          <a:prstGeom prst="rect">
            <a:avLst/>
          </a:prstGeom>
        </p:spPr>
      </p:pic>
    </p:spTree>
  </p:cSld>
  <p:clrMapOvr>
    <a:overrideClrMapping bg1="lt1" tx1="dk1" bg2="lt2" tx2="dk2" accent1="accent1" accent2="accent2" accent3="accent3" accent4="accent4" accent5="accent5" accent6="accent6" hlink="hlink" folHlink="folHlink"/>
  </p:clrMapOvr>
  <p:transition>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innehåll och bild">
    <p:bg>
      <p:bgPr>
        <a:solidFill>
          <a:srgbClr val="F7F4F1"/>
        </a:solidFill>
        <a:effectLst/>
      </p:bgPr>
    </p:bg>
    <p:spTree>
      <p:nvGrpSpPr>
        <p:cNvPr id="1" name=""/>
        <p:cNvGrpSpPr/>
        <p:nvPr/>
      </p:nvGrpSpPr>
      <p:grpSpPr>
        <a:xfrm>
          <a:off x="0" y="0"/>
          <a:ext cx="0" cy="0"/>
          <a:chOff x="0" y="0"/>
          <a:chExt cx="0" cy="0"/>
        </a:xfrm>
      </p:grpSpPr>
      <p:pic>
        <p:nvPicPr>
          <p:cNvPr id="4" name="Bakgr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Platshållare för bild"/>
          <p:cNvSpPr>
            <a:spLocks noGrp="1"/>
          </p:cNvSpPr>
          <p:nvPr>
            <p:ph type="pic" sz="quarter" idx="10"/>
          </p:nvPr>
        </p:nvSpPr>
        <p:spPr>
          <a:xfrm>
            <a:off x="7073978" y="746106"/>
            <a:ext cx="4336388" cy="5374203"/>
          </a:xfrm>
        </p:spPr>
        <p:txBody>
          <a:bodyPr anchor="ctr"/>
          <a:lstStyle>
            <a:lvl1pPr marL="35100" indent="0" algn="ctr">
              <a:buNone/>
              <a:defRPr/>
            </a:lvl1pPr>
          </a:lstStyle>
          <a:p>
            <a:r>
              <a:rPr lang="sv-SE"/>
              <a:t>Klicka på ikonen för att lägga till en bild</a:t>
            </a:r>
          </a:p>
        </p:txBody>
      </p:sp>
      <p:sp>
        <p:nvSpPr>
          <p:cNvPr id="5" name="Rubrik"/>
          <p:cNvSpPr>
            <a:spLocks noGrp="1"/>
          </p:cNvSpPr>
          <p:nvPr>
            <p:ph type="title"/>
          </p:nvPr>
        </p:nvSpPr>
        <p:spPr>
          <a:xfrm>
            <a:off x="685799" y="618970"/>
            <a:ext cx="5481322" cy="1531013"/>
          </a:xfrm>
        </p:spPr>
        <p:txBody>
          <a:bodyPr anchor="t"/>
          <a:lstStyle>
            <a:lvl1pPr>
              <a:defRPr b="0" i="0">
                <a:latin typeface="Open Sans Light" charset="0"/>
                <a:ea typeface="Open Sans Light" charset="0"/>
                <a:cs typeface="Open Sans Light" charset="0"/>
              </a:defRPr>
            </a:lvl1pPr>
          </a:lstStyle>
          <a:p>
            <a:r>
              <a:rPr lang="sv-SE"/>
              <a:t>Klicka här för att ändra mall för rubrikformat</a:t>
            </a:r>
          </a:p>
        </p:txBody>
      </p:sp>
      <p:sp>
        <p:nvSpPr>
          <p:cNvPr id="7" name="Platshållare för innehåll"/>
          <p:cNvSpPr>
            <a:spLocks noGrp="1"/>
          </p:cNvSpPr>
          <p:nvPr>
            <p:ph idx="11"/>
          </p:nvPr>
        </p:nvSpPr>
        <p:spPr>
          <a:xfrm>
            <a:off x="685800" y="2249763"/>
            <a:ext cx="5481321" cy="3871427"/>
          </a:xfrm>
          <a:prstGeom prst="rect">
            <a:avLst/>
          </a:prstGeom>
        </p:spPr>
        <p:txBody>
          <a:bodyPr/>
          <a:lstStyle>
            <a:lvl1pPr marL="223200" indent="-223200">
              <a:buSzPct val="100000"/>
              <a:buFont typeface="Arial" charset="0"/>
              <a:buChar char="•"/>
              <a:defRPr sz="2000"/>
            </a:lvl1pPr>
            <a:lvl2pPr marL="468000" indent="-223200">
              <a:buSzPct val="100000"/>
              <a:buFont typeface=".AppleSystemUIFont" charset="-120"/>
              <a:buChar char="-"/>
              <a:defRPr sz="1800"/>
            </a:lvl2pPr>
            <a:lvl3pPr marL="720000" indent="-223200">
              <a:buSzPct val="100000"/>
              <a:buFont typeface=".AppleSystemUIFont" charset="-120"/>
              <a:buChar char="-"/>
              <a:defRPr sz="1600"/>
            </a:lvl3pPr>
            <a:lvl4pPr marL="907200" indent="-171450">
              <a:buSzPct val="100000"/>
              <a:buFont typeface=".AppleSystemUIFont" charset="-120"/>
              <a:buChar char="-"/>
              <a:defRPr sz="1400"/>
            </a:lvl4pPr>
            <a:lvl5pPr marL="1098000" indent="-171450">
              <a:buSzPct val="100000"/>
              <a:buFont typeface=".AppleSystemUIFont" charset="-120"/>
              <a:buChar cha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cSld>
  <p:clrMapOvr>
    <a:overrideClrMapping bg1="lt1" tx1="dk1" bg2="lt2" tx2="dk2" accent1="accent1" accent2="accent2" accent3="accent3" accent4="accent4" accent5="accent5" accent6="accent6" hlink="hlink" folHlink="folHlink"/>
  </p:clrMapOvr>
  <p:transition>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innehåll och bild (vänster)">
    <p:bg>
      <p:bgPr>
        <a:solidFill>
          <a:srgbClr val="F7F4F1"/>
        </a:solidFill>
        <a:effectLst/>
      </p:bgPr>
    </p:bg>
    <p:spTree>
      <p:nvGrpSpPr>
        <p:cNvPr id="1" name=""/>
        <p:cNvGrpSpPr/>
        <p:nvPr/>
      </p:nvGrpSpPr>
      <p:grpSpPr>
        <a:xfrm>
          <a:off x="0" y="0"/>
          <a:ext cx="0" cy="0"/>
          <a:chOff x="0" y="0"/>
          <a:chExt cx="0" cy="0"/>
        </a:xfrm>
      </p:grpSpPr>
      <p:pic>
        <p:nvPicPr>
          <p:cNvPr id="7" name="Bakgr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ubrik"/>
          <p:cNvSpPr>
            <a:spLocks noGrp="1"/>
          </p:cNvSpPr>
          <p:nvPr>
            <p:ph type="title"/>
          </p:nvPr>
        </p:nvSpPr>
        <p:spPr>
          <a:xfrm>
            <a:off x="6094134" y="612952"/>
            <a:ext cx="5346700" cy="1531013"/>
          </a:xfrm>
        </p:spPr>
        <p:txBody>
          <a:bodyPr anchor="t"/>
          <a:lstStyle>
            <a:lvl1pPr>
              <a:defRPr b="0" i="0">
                <a:latin typeface="Open Sans Light" charset="0"/>
                <a:ea typeface="Open Sans Light" charset="0"/>
                <a:cs typeface="Open Sans Light" charset="0"/>
              </a:defRPr>
            </a:lvl1pPr>
          </a:lstStyle>
          <a:p>
            <a:r>
              <a:rPr lang="sv-SE"/>
              <a:t>Klicka här för att ändra mall för rubrikformat</a:t>
            </a:r>
          </a:p>
        </p:txBody>
      </p:sp>
      <p:sp>
        <p:nvSpPr>
          <p:cNvPr id="11" name="Platshållare för bild"/>
          <p:cNvSpPr>
            <a:spLocks noGrp="1"/>
          </p:cNvSpPr>
          <p:nvPr>
            <p:ph type="pic" sz="quarter" idx="12"/>
          </p:nvPr>
        </p:nvSpPr>
        <p:spPr>
          <a:xfrm>
            <a:off x="781175" y="746107"/>
            <a:ext cx="4365085" cy="5329326"/>
          </a:xfrm>
        </p:spPr>
        <p:txBody>
          <a:bodyPr anchor="ctr"/>
          <a:lstStyle>
            <a:lvl1pPr marL="35100" indent="0" algn="ctr">
              <a:buNone/>
              <a:defRPr/>
            </a:lvl1pPr>
          </a:lstStyle>
          <a:p>
            <a:r>
              <a:rPr lang="sv-SE"/>
              <a:t>Klicka på ikonen för att lägga till en bild</a:t>
            </a:r>
          </a:p>
        </p:txBody>
      </p:sp>
      <p:sp>
        <p:nvSpPr>
          <p:cNvPr id="8" name="Platshållare för innehåll"/>
          <p:cNvSpPr>
            <a:spLocks noGrp="1"/>
          </p:cNvSpPr>
          <p:nvPr>
            <p:ph idx="10"/>
          </p:nvPr>
        </p:nvSpPr>
        <p:spPr>
          <a:xfrm>
            <a:off x="6094135" y="2249764"/>
            <a:ext cx="5346700" cy="3825668"/>
          </a:xfrm>
          <a:prstGeom prst="rect">
            <a:avLst/>
          </a:prstGeom>
        </p:spPr>
        <p:txBody>
          <a:bodyPr/>
          <a:lstStyle>
            <a:lvl1pPr marL="223200" indent="-223200">
              <a:buSzPct val="100000"/>
              <a:buFont typeface="Arial" charset="0"/>
              <a:buChar char="•"/>
              <a:defRPr sz="2000"/>
            </a:lvl1pPr>
            <a:lvl2pPr marL="468000" indent="-223200">
              <a:buSzPct val="100000"/>
              <a:buFont typeface=".AppleSystemUIFont" charset="-120"/>
              <a:buChar char="-"/>
              <a:defRPr sz="1800"/>
            </a:lvl2pPr>
            <a:lvl3pPr marL="720000" indent="-223200">
              <a:buSzPct val="100000"/>
              <a:buFont typeface=".AppleSystemUIFont" charset="-120"/>
              <a:buChar char="-"/>
              <a:defRPr sz="1600"/>
            </a:lvl3pPr>
            <a:lvl4pPr marL="907200" indent="-171450">
              <a:buSzPct val="100000"/>
              <a:buFont typeface=".AppleSystemUIFont" charset="-120"/>
              <a:buChar char="-"/>
              <a:defRPr sz="1400"/>
            </a:lvl4pPr>
            <a:lvl5pPr marL="1098000" indent="-171450">
              <a:buSzPct val="100000"/>
              <a:buFont typeface=".AppleSystemUIFont" charset="-120"/>
              <a:buChar cha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4" name="Logotyp"/>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05008" y="5735704"/>
            <a:ext cx="928173" cy="587843"/>
          </a:xfrm>
          <a:prstGeom prst="rect">
            <a:avLst/>
          </a:prstGeom>
        </p:spPr>
      </p:pic>
    </p:spTree>
  </p:cSld>
  <p:clrMapOvr>
    <a:overrideClrMapping bg1="lt1" tx1="dk1" bg2="lt2" tx2="dk2" accent1="accent1" accent2="accent2" accent3="accent3" accent4="accent4" accent5="accent5" accent6="accent6" hlink="hlink" folHlink="folHlink"/>
  </p:clrMapOvr>
  <p:transition>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innehåll (Rund bild)">
    <p:bg>
      <p:bgPr>
        <a:solidFill>
          <a:srgbClr val="F7F4F1"/>
        </a:solidFill>
        <a:effectLst/>
      </p:bgPr>
    </p:bg>
    <p:spTree>
      <p:nvGrpSpPr>
        <p:cNvPr id="1" name=""/>
        <p:cNvGrpSpPr/>
        <p:nvPr/>
      </p:nvGrpSpPr>
      <p:grpSpPr>
        <a:xfrm>
          <a:off x="0" y="0"/>
          <a:ext cx="0" cy="0"/>
          <a:chOff x="0" y="0"/>
          <a:chExt cx="0" cy="0"/>
        </a:xfrm>
      </p:grpSpPr>
      <p:sp>
        <p:nvSpPr>
          <p:cNvPr id="7" name="Platshållare för innehåll"/>
          <p:cNvSpPr>
            <a:spLocks noGrp="1"/>
          </p:cNvSpPr>
          <p:nvPr>
            <p:ph idx="10"/>
          </p:nvPr>
        </p:nvSpPr>
        <p:spPr>
          <a:xfrm>
            <a:off x="685800" y="2249763"/>
            <a:ext cx="5481321" cy="3871427"/>
          </a:xfrm>
          <a:prstGeom prst="rect">
            <a:avLst/>
          </a:prstGeom>
        </p:spPr>
        <p:txBody>
          <a:bodyPr/>
          <a:lstStyle>
            <a:lvl1pPr marL="223200" indent="-223200">
              <a:buSzPct val="100000"/>
              <a:buFont typeface="Arial" charset="0"/>
              <a:buChar char="•"/>
              <a:defRPr sz="2000"/>
            </a:lvl1pPr>
            <a:lvl2pPr marL="468000" indent="-223200">
              <a:buSzPct val="100000"/>
              <a:buFont typeface=".AppleSystemUIFont" charset="-120"/>
              <a:buChar char="-"/>
              <a:defRPr sz="1800"/>
            </a:lvl2pPr>
            <a:lvl3pPr marL="720000" indent="-223200">
              <a:buSzPct val="100000"/>
              <a:buFont typeface=".AppleSystemUIFont" charset="-120"/>
              <a:buChar char="-"/>
              <a:defRPr sz="1600"/>
            </a:lvl3pPr>
            <a:lvl4pPr marL="907200" indent="-171450">
              <a:buSzPct val="100000"/>
              <a:buFont typeface=".AppleSystemUIFont" charset="-120"/>
              <a:buChar char="-"/>
              <a:defRPr sz="1400"/>
            </a:lvl4pPr>
            <a:lvl5pPr marL="1098000" indent="-171450">
              <a:buSzPct val="100000"/>
              <a:buFont typeface=".AppleSystemUIFont" charset="-120"/>
              <a:buChar cha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Rubrik"/>
          <p:cNvSpPr>
            <a:spLocks noGrp="1"/>
          </p:cNvSpPr>
          <p:nvPr>
            <p:ph type="title"/>
          </p:nvPr>
        </p:nvSpPr>
        <p:spPr>
          <a:xfrm>
            <a:off x="685799" y="618970"/>
            <a:ext cx="5481322" cy="1531013"/>
          </a:xfrm>
        </p:spPr>
        <p:txBody>
          <a:bodyPr anchor="t"/>
          <a:lstStyle>
            <a:lvl1pPr>
              <a:defRPr b="0" i="0">
                <a:latin typeface="Open Sans Light" charset="0"/>
                <a:ea typeface="Open Sans Light" charset="0"/>
                <a:cs typeface="Open Sans Light" charset="0"/>
              </a:defRPr>
            </a:lvl1pPr>
          </a:lstStyle>
          <a:p>
            <a:r>
              <a:rPr lang="sv-SE"/>
              <a:t>Klicka här för att ändra mall för rubrikformat</a:t>
            </a:r>
          </a:p>
        </p:txBody>
      </p:sp>
      <p:sp>
        <p:nvSpPr>
          <p:cNvPr id="11" name="Picture Placeholder 2"/>
          <p:cNvSpPr>
            <a:spLocks noGrp="1" noChangeAspect="1"/>
          </p:cNvSpPr>
          <p:nvPr>
            <p:ph type="pic" idx="11"/>
          </p:nvPr>
        </p:nvSpPr>
        <p:spPr>
          <a:xfrm>
            <a:off x="6980724" y="1228033"/>
            <a:ext cx="4397673" cy="4398710"/>
          </a:xfrm>
          <a:prstGeom prst="ellipse">
            <a:avLst/>
          </a:prstGeom>
          <a:noFill/>
          <a:ln>
            <a:noFill/>
          </a:ln>
        </p:spPr>
        <p:style>
          <a:lnRef idx="2">
            <a:schemeClr val="dk1"/>
          </a:lnRef>
          <a:fillRef idx="1">
            <a:schemeClr val="lt1"/>
          </a:fillRef>
          <a:effectRef idx="0">
            <a:schemeClr val="dk1"/>
          </a:effectRef>
          <a:fontRef idx="none"/>
        </p:style>
        <p:txBody>
          <a:bodyPr anchor="t">
            <a:normAutofit/>
          </a:bodyPr>
          <a:lstStyle>
            <a:lvl1pPr marL="0" indent="0" algn="ctr">
              <a:buNone/>
              <a:defRPr sz="1600">
                <a:ln>
                  <a:noFill/>
                </a:ln>
                <a:solidFill>
                  <a:srgbClr val="33302F"/>
                </a:solidFill>
                <a:effectLst/>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a:p>
        </p:txBody>
      </p:sp>
      <p:pic>
        <p:nvPicPr>
          <p:cNvPr id="12" name="Logotyp"/>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05008" y="5735704"/>
            <a:ext cx="928173" cy="587843"/>
          </a:xfrm>
          <a:prstGeom prst="rect">
            <a:avLst/>
          </a:prstGeom>
        </p:spPr>
      </p:pic>
    </p:spTree>
  </p:cSld>
  <p:clrMapOvr>
    <a:overrideClrMapping bg1="lt1" tx1="dk1" bg2="lt2" tx2="dk2" accent1="accent1" accent2="accent2" accent3="accent3" accent4="accent4" accent5="accent5" accent6="accent6" hlink="hlink" folHlink="folHlink"/>
  </p:clrMapOvr>
  <p:transition>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Rubrik och innehåll (Rund bild)">
    <p:bg>
      <p:bgPr>
        <a:solidFill>
          <a:srgbClr val="F7F4F1"/>
        </a:solidFill>
        <a:effectLst/>
      </p:bgPr>
    </p:bg>
    <p:spTree>
      <p:nvGrpSpPr>
        <p:cNvPr id="1" name=""/>
        <p:cNvGrpSpPr/>
        <p:nvPr/>
      </p:nvGrpSpPr>
      <p:grpSpPr>
        <a:xfrm>
          <a:off x="0" y="0"/>
          <a:ext cx="0" cy="0"/>
          <a:chOff x="0" y="0"/>
          <a:chExt cx="0" cy="0"/>
        </a:xfrm>
      </p:grpSpPr>
      <p:sp>
        <p:nvSpPr>
          <p:cNvPr id="7" name="Platshållare för innehåll"/>
          <p:cNvSpPr>
            <a:spLocks noGrp="1"/>
          </p:cNvSpPr>
          <p:nvPr>
            <p:ph idx="10"/>
          </p:nvPr>
        </p:nvSpPr>
        <p:spPr>
          <a:xfrm>
            <a:off x="685800" y="2249763"/>
            <a:ext cx="5481321" cy="3871427"/>
          </a:xfrm>
          <a:prstGeom prst="rect">
            <a:avLst/>
          </a:prstGeom>
        </p:spPr>
        <p:txBody>
          <a:bodyPr/>
          <a:lstStyle>
            <a:lvl1pPr marL="223200" indent="-223200">
              <a:buSzPct val="100000"/>
              <a:buFont typeface="Arial" charset="0"/>
              <a:buChar char="•"/>
              <a:defRPr sz="2000"/>
            </a:lvl1pPr>
            <a:lvl2pPr marL="468000" indent="-223200">
              <a:buSzPct val="100000"/>
              <a:buFont typeface=".AppleSystemUIFont" charset="-120"/>
              <a:buChar char="-"/>
              <a:defRPr sz="1800"/>
            </a:lvl2pPr>
            <a:lvl3pPr marL="720000" indent="-223200">
              <a:buSzPct val="100000"/>
              <a:buFont typeface=".AppleSystemUIFont" charset="-120"/>
              <a:buChar char="-"/>
              <a:defRPr sz="1600"/>
            </a:lvl3pPr>
            <a:lvl4pPr marL="907200" indent="-171450">
              <a:buSzPct val="100000"/>
              <a:buFont typeface=".AppleSystemUIFont" charset="-120"/>
              <a:buChar char="-"/>
              <a:defRPr sz="1400"/>
            </a:lvl4pPr>
            <a:lvl5pPr marL="1098000" indent="-171450">
              <a:buSzPct val="100000"/>
              <a:buFont typeface=".AppleSystemUIFont" charset="-120"/>
              <a:buChar cha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Rubrik"/>
          <p:cNvSpPr>
            <a:spLocks noGrp="1"/>
          </p:cNvSpPr>
          <p:nvPr>
            <p:ph type="title"/>
          </p:nvPr>
        </p:nvSpPr>
        <p:spPr>
          <a:xfrm>
            <a:off x="685799" y="618970"/>
            <a:ext cx="5481322" cy="1531013"/>
          </a:xfrm>
        </p:spPr>
        <p:txBody>
          <a:bodyPr anchor="t"/>
          <a:lstStyle>
            <a:lvl1pPr>
              <a:defRPr b="0" i="0">
                <a:latin typeface="Open Sans Light" charset="0"/>
                <a:ea typeface="Open Sans Light" charset="0"/>
                <a:cs typeface="Open Sans Light" charset="0"/>
              </a:defRPr>
            </a:lvl1pPr>
          </a:lstStyle>
          <a:p>
            <a:r>
              <a:rPr lang="sv-SE"/>
              <a:t>Klicka här för att ändra mall för rubrikformat</a:t>
            </a:r>
          </a:p>
        </p:txBody>
      </p:sp>
      <p:sp>
        <p:nvSpPr>
          <p:cNvPr id="9" name="Picture Placeholder 2"/>
          <p:cNvSpPr>
            <a:spLocks noGrp="1" noChangeAspect="1"/>
          </p:cNvSpPr>
          <p:nvPr>
            <p:ph type="pic" idx="11" hasCustomPrompt="1"/>
          </p:nvPr>
        </p:nvSpPr>
        <p:spPr>
          <a:xfrm>
            <a:off x="6533761" y="1568731"/>
            <a:ext cx="2016313" cy="2016786"/>
          </a:xfrm>
          <a:prstGeom prst="ellipse">
            <a:avLst/>
          </a:prstGeom>
          <a:solidFill>
            <a:schemeClr val="bg1"/>
          </a:solidFill>
          <a:ln>
            <a:noFill/>
          </a:ln>
        </p:spPr>
        <p:style>
          <a:lnRef idx="2">
            <a:schemeClr val="dk1"/>
          </a:lnRef>
          <a:fillRef idx="1">
            <a:schemeClr val="lt1"/>
          </a:fillRef>
          <a:effectRef idx="0">
            <a:schemeClr val="dk1"/>
          </a:effectRef>
          <a:fontRef idx="none"/>
        </p:style>
        <p:txBody>
          <a:bodyPr anchor="ctr">
            <a:normAutofit/>
          </a:bodyPr>
          <a:lstStyle>
            <a:lvl1pPr marL="0" indent="0" algn="ctr">
              <a:buNone/>
              <a:defRPr sz="1200" baseline="0">
                <a:ln>
                  <a:noFill/>
                </a:ln>
                <a:solidFill>
                  <a:srgbClr val="33302F"/>
                </a:solidFill>
                <a:effectLst/>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Lägg till bild eller ikon</a:t>
            </a:r>
          </a:p>
        </p:txBody>
      </p:sp>
      <p:sp>
        <p:nvSpPr>
          <p:cNvPr id="10" name="Picture Placeholder 2"/>
          <p:cNvSpPr>
            <a:spLocks noGrp="1" noChangeAspect="1"/>
          </p:cNvSpPr>
          <p:nvPr>
            <p:ph type="pic" idx="12" hasCustomPrompt="1"/>
          </p:nvPr>
        </p:nvSpPr>
        <p:spPr>
          <a:xfrm>
            <a:off x="7999603" y="3155516"/>
            <a:ext cx="2708846" cy="2709484"/>
          </a:xfrm>
          <a:prstGeom prst="ellipse">
            <a:avLst/>
          </a:prstGeom>
          <a:solidFill>
            <a:schemeClr val="bg1"/>
          </a:solidFill>
          <a:ln>
            <a:noFill/>
          </a:ln>
        </p:spPr>
        <p:style>
          <a:lnRef idx="2">
            <a:schemeClr val="dk1"/>
          </a:lnRef>
          <a:fillRef idx="1">
            <a:schemeClr val="lt1"/>
          </a:fillRef>
          <a:effectRef idx="0">
            <a:schemeClr val="dk1"/>
          </a:effectRef>
          <a:fontRef idx="none"/>
        </p:style>
        <p:txBody>
          <a:bodyPr anchor="ctr">
            <a:normAutofit/>
          </a:bodyPr>
          <a:lstStyle>
            <a:lvl1pPr marL="0" indent="0" algn="ctr">
              <a:buNone/>
              <a:defRPr sz="1200">
                <a:ln>
                  <a:noFill/>
                </a:ln>
                <a:solidFill>
                  <a:srgbClr val="33302F"/>
                </a:solidFill>
                <a:effectLst/>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Lägg till bild eller ikon</a:t>
            </a:r>
          </a:p>
        </p:txBody>
      </p:sp>
      <p:sp>
        <p:nvSpPr>
          <p:cNvPr id="12" name="Picture Placeholder 2"/>
          <p:cNvSpPr>
            <a:spLocks noGrp="1" noChangeAspect="1"/>
          </p:cNvSpPr>
          <p:nvPr>
            <p:ph type="pic" idx="13" hasCustomPrompt="1"/>
          </p:nvPr>
        </p:nvSpPr>
        <p:spPr>
          <a:xfrm>
            <a:off x="8713016" y="709654"/>
            <a:ext cx="2186864" cy="2187380"/>
          </a:xfrm>
          <a:prstGeom prst="ellipse">
            <a:avLst/>
          </a:prstGeom>
          <a:solidFill>
            <a:schemeClr val="bg1"/>
          </a:solidFill>
          <a:ln>
            <a:noFill/>
          </a:ln>
        </p:spPr>
        <p:style>
          <a:lnRef idx="2">
            <a:schemeClr val="dk1"/>
          </a:lnRef>
          <a:fillRef idx="1">
            <a:schemeClr val="lt1"/>
          </a:fillRef>
          <a:effectRef idx="0">
            <a:schemeClr val="dk1"/>
          </a:effectRef>
          <a:fontRef idx="none"/>
        </p:style>
        <p:txBody>
          <a:bodyPr anchor="ctr">
            <a:normAutofit/>
          </a:bodyPr>
          <a:lstStyle>
            <a:lvl1pPr marL="0" indent="0" algn="ctr">
              <a:buNone/>
              <a:defRPr sz="1200">
                <a:ln>
                  <a:noFill/>
                </a:ln>
                <a:solidFill>
                  <a:srgbClr val="33302F"/>
                </a:solidFill>
                <a:effectLst/>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Lägg till bild</a:t>
            </a:r>
            <a:br>
              <a:rPr lang="sv-SE"/>
            </a:br>
            <a:r>
              <a:rPr lang="sv-SE"/>
              <a:t>eller ikon</a:t>
            </a:r>
          </a:p>
        </p:txBody>
      </p:sp>
      <p:pic>
        <p:nvPicPr>
          <p:cNvPr id="16" name="Logotyp"/>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05008" y="5735704"/>
            <a:ext cx="928173" cy="587843"/>
          </a:xfrm>
          <a:prstGeom prst="rect">
            <a:avLst/>
          </a:prstGeom>
        </p:spPr>
      </p:pic>
    </p:spTree>
  </p:cSld>
  <p:clrMapOvr>
    <a:overrideClrMapping bg1="lt1" tx1="dk1" bg2="lt2" tx2="dk2" accent1="accent1" accent2="accent2" accent3="accent3" accent4="accent4" accent5="accent5" accent6="accent6" hlink="hlink" folHlink="folHlink"/>
  </p:clrMapOvr>
  <p:transition>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or bakgrundsbild">
    <p:bg>
      <p:bgPr>
        <a:solidFill>
          <a:srgbClr val="F7F4F1"/>
        </a:solidFill>
        <a:effectLst/>
      </p:bgPr>
    </p:bg>
    <p:spTree>
      <p:nvGrpSpPr>
        <p:cNvPr id="1" name=""/>
        <p:cNvGrpSpPr/>
        <p:nvPr/>
      </p:nvGrpSpPr>
      <p:grpSpPr>
        <a:xfrm>
          <a:off x="0" y="0"/>
          <a:ext cx="0" cy="0"/>
          <a:chOff x="0" y="0"/>
          <a:chExt cx="0" cy="0"/>
        </a:xfrm>
      </p:grpSpPr>
      <p:sp>
        <p:nvSpPr>
          <p:cNvPr id="8" name="Platshållare för bild"/>
          <p:cNvSpPr>
            <a:spLocks noGrp="1"/>
          </p:cNvSpPr>
          <p:nvPr>
            <p:ph type="pic" sz="quarter" idx="10"/>
          </p:nvPr>
        </p:nvSpPr>
        <p:spPr>
          <a:xfrm>
            <a:off x="0" y="0"/>
            <a:ext cx="12192000" cy="6858000"/>
          </a:xfrm>
        </p:spPr>
        <p:txBody>
          <a:bodyPr anchor="ctr"/>
          <a:lstStyle>
            <a:lvl1pPr marL="35100" indent="0" algn="ctr">
              <a:buNone/>
              <a:defRPr/>
            </a:lvl1pPr>
          </a:lstStyle>
          <a:p>
            <a:r>
              <a:rPr lang="sv-SE"/>
              <a:t>Klicka på ikonen för att lägga till en bild</a:t>
            </a:r>
          </a:p>
        </p:txBody>
      </p:sp>
      <p:sp>
        <p:nvSpPr>
          <p:cNvPr id="9" name="Underrubrik"/>
          <p:cNvSpPr>
            <a:spLocks noGrp="1"/>
          </p:cNvSpPr>
          <p:nvPr>
            <p:ph type="subTitle" idx="11"/>
          </p:nvPr>
        </p:nvSpPr>
        <p:spPr>
          <a:xfrm>
            <a:off x="685798" y="3220701"/>
            <a:ext cx="5436706" cy="2227249"/>
          </a:xfrm>
          <a:prstGeom prst="rect">
            <a:avLst/>
          </a:prstGeom>
        </p:spPr>
        <p:txBody>
          <a:bodyPr>
            <a:noAutofit/>
          </a:bodyPr>
          <a:lstStyle>
            <a:lvl1pPr marL="0" indent="0" algn="l">
              <a:lnSpc>
                <a:spcPct val="120000"/>
              </a:lnSpc>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5" name="Rubrik"/>
          <p:cNvSpPr>
            <a:spLocks noGrp="1"/>
          </p:cNvSpPr>
          <p:nvPr>
            <p:ph type="title"/>
          </p:nvPr>
        </p:nvSpPr>
        <p:spPr>
          <a:xfrm>
            <a:off x="685799" y="1498776"/>
            <a:ext cx="5436706" cy="1531013"/>
          </a:xfrm>
        </p:spPr>
        <p:txBody>
          <a:bodyPr anchor="t">
            <a:noAutofit/>
          </a:bodyPr>
          <a:lstStyle>
            <a:lvl1pPr>
              <a:defRPr sz="4800" b="0" i="0">
                <a:latin typeface="Open Sans Light" charset="0"/>
                <a:ea typeface="Open Sans Light" charset="0"/>
                <a:cs typeface="Open Sans Light" charset="0"/>
              </a:defRPr>
            </a:lvl1pPr>
          </a:lstStyle>
          <a:p>
            <a:r>
              <a:rPr lang="sv-SE"/>
              <a:t>Klicka här för att ändra mall för rubrikformat</a:t>
            </a:r>
          </a:p>
        </p:txBody>
      </p:sp>
    </p:spTree>
  </p:cSld>
  <p:clrMapOvr>
    <a:overrideClrMapping bg1="lt1" tx1="dk1" bg2="lt2" tx2="dk2" accent1="accent1" accent2="accent2" accent3="accent3" accent4="accent4" accent5="accent5" accent6="accent6" hlink="hlink" folHlink="folHlink"/>
  </p:clrMapOvr>
  <p:transition>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Platshållare för text"/>
          <p:cNvSpPr>
            <a:spLocks noGrp="1"/>
          </p:cNvSpPr>
          <p:nvPr>
            <p:ph type="body" idx="1"/>
          </p:nvPr>
        </p:nvSpPr>
        <p:spPr>
          <a:xfrm>
            <a:off x="685800" y="1639015"/>
            <a:ext cx="10668000" cy="453794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Platshållare för rubrik"/>
          <p:cNvSpPr>
            <a:spLocks noGrp="1"/>
          </p:cNvSpPr>
          <p:nvPr>
            <p:ph type="title"/>
          </p:nvPr>
        </p:nvSpPr>
        <p:spPr>
          <a:xfrm>
            <a:off x="685800" y="614974"/>
            <a:ext cx="10667999" cy="850727"/>
          </a:xfrm>
          <a:prstGeom prst="rect">
            <a:avLst/>
          </a:prstGeom>
        </p:spPr>
        <p:txBody>
          <a:bodyPr vert="horz" lIns="91440" tIns="45720" rIns="91440" bIns="45720" rtlCol="0" anchor="ctr">
            <a:normAutofit/>
          </a:bodyPr>
          <a:lstStyle/>
          <a:p>
            <a:r>
              <a:rPr lang="sv-SE"/>
              <a:t>Klicka här för att ändra format</a:t>
            </a:r>
          </a:p>
        </p:txBody>
      </p:sp>
    </p:spTree>
    <p:extLst>
      <p:ext uri="{BB962C8B-B14F-4D97-AF65-F5344CB8AC3E}">
        <p14:creationId xmlns:p14="http://schemas.microsoft.com/office/powerpoint/2010/main" val="21123890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80" r:id="rId4"/>
    <p:sldLayoutId id="2147483666" r:id="rId5"/>
    <p:sldLayoutId id="2147483669" r:id="rId6"/>
    <p:sldLayoutId id="2147483677" r:id="rId7"/>
    <p:sldLayoutId id="2147483678" r:id="rId8"/>
    <p:sldLayoutId id="2147483667" r:id="rId9"/>
    <p:sldLayoutId id="2147483662" r:id="rId10"/>
    <p:sldLayoutId id="2147483665" r:id="rId11"/>
    <p:sldLayoutId id="2147483663" r:id="rId12"/>
    <p:sldLayoutId id="2147483664" r:id="rId13"/>
    <p:sldLayoutId id="2147483651" r:id="rId14"/>
    <p:sldLayoutId id="2147483654" r:id="rId15"/>
    <p:sldLayoutId id="2147483660" r:id="rId16"/>
    <p:sldLayoutId id="2147483674" r:id="rId17"/>
    <p:sldLayoutId id="2147483679" r:id="rId18"/>
    <p:sldLayoutId id="2147483655" r:id="rId19"/>
    <p:sldLayoutId id="2147483661" r:id="rId20"/>
  </p:sldLayoutIdLst>
  <p:transition spd="slow">
    <p:cover/>
  </p:transition>
  <p:txStyles>
    <p:titleStyle>
      <a:lvl1pPr algn="l" defTabSz="914400" rtl="0" eaLnBrk="1" latinLnBrk="0" hangingPunct="1">
        <a:lnSpc>
          <a:spcPct val="100000"/>
        </a:lnSpc>
        <a:spcBef>
          <a:spcPct val="0"/>
        </a:spcBef>
        <a:buNone/>
        <a:defRPr sz="4400" b="0" i="0" kern="1200" cap="none" spc="0">
          <a:ln>
            <a:noFill/>
          </a:ln>
          <a:solidFill>
            <a:srgbClr val="00706E"/>
          </a:solidFill>
          <a:effectLst/>
          <a:latin typeface="Open Sans Light" charset="0"/>
          <a:ea typeface="Open Sans Light" charset="0"/>
          <a:cs typeface="Open Sans Light" charset="0"/>
        </a:defRPr>
      </a:lvl1pPr>
    </p:titleStyle>
    <p:bodyStyle>
      <a:lvl1pPr marL="223200" indent="-223200" algn="l" defTabSz="914400" rtl="0" eaLnBrk="1" latinLnBrk="0" hangingPunct="1">
        <a:lnSpc>
          <a:spcPct val="120000"/>
        </a:lnSpc>
        <a:spcBef>
          <a:spcPts val="1000"/>
        </a:spcBef>
        <a:buClr>
          <a:srgbClr val="01A5A3"/>
        </a:buClr>
        <a:buSzPct val="100000"/>
        <a:buFont typeface="Arial" charset="0"/>
        <a:buChar char="•"/>
        <a:defRPr sz="2000" kern="1200">
          <a:solidFill>
            <a:srgbClr val="33302F"/>
          </a:solidFill>
          <a:latin typeface="Open Sans" charset="0"/>
          <a:ea typeface="Open Sans" charset="0"/>
          <a:cs typeface="Open Sans" charset="0"/>
        </a:defRPr>
      </a:lvl1pPr>
      <a:lvl2pPr marL="468000" indent="-223200" algn="l" defTabSz="914400" rtl="0" eaLnBrk="1" latinLnBrk="0" hangingPunct="1">
        <a:lnSpc>
          <a:spcPct val="120000"/>
        </a:lnSpc>
        <a:spcBef>
          <a:spcPts val="500"/>
        </a:spcBef>
        <a:buClr>
          <a:srgbClr val="01A5A3"/>
        </a:buClr>
        <a:buSzPct val="100000"/>
        <a:buFont typeface=".AppleSystemUIFont" charset="-120"/>
        <a:buChar char="-"/>
        <a:defRPr sz="1800" kern="1200">
          <a:solidFill>
            <a:srgbClr val="33302F"/>
          </a:solidFill>
          <a:latin typeface="Open Sans" charset="0"/>
          <a:ea typeface="Open Sans" charset="0"/>
          <a:cs typeface="Open Sans" charset="0"/>
        </a:defRPr>
      </a:lvl2pPr>
      <a:lvl3pPr marL="720000" indent="-223200" algn="l" defTabSz="914400" rtl="0" eaLnBrk="1" latinLnBrk="0" hangingPunct="1">
        <a:lnSpc>
          <a:spcPct val="120000"/>
        </a:lnSpc>
        <a:spcBef>
          <a:spcPts val="500"/>
        </a:spcBef>
        <a:buClr>
          <a:srgbClr val="01A5A3"/>
        </a:buClr>
        <a:buSzPct val="100000"/>
        <a:buFont typeface=".AppleSystemUIFont" charset="-120"/>
        <a:buChar char="-"/>
        <a:defRPr sz="1600" kern="1200">
          <a:solidFill>
            <a:srgbClr val="33302F"/>
          </a:solidFill>
          <a:latin typeface="Open Sans" charset="0"/>
          <a:ea typeface="Open Sans" charset="0"/>
          <a:cs typeface="Open Sans" charset="0"/>
        </a:defRPr>
      </a:lvl3pPr>
      <a:lvl4pPr marL="907200" indent="-172800" algn="l" defTabSz="914400" rtl="0" eaLnBrk="1" latinLnBrk="0" hangingPunct="1">
        <a:lnSpc>
          <a:spcPct val="120000"/>
        </a:lnSpc>
        <a:spcBef>
          <a:spcPts val="500"/>
        </a:spcBef>
        <a:buClr>
          <a:srgbClr val="01A5A3"/>
        </a:buClr>
        <a:buSzPct val="100000"/>
        <a:buFont typeface=".AppleSystemUIFont" charset="-120"/>
        <a:buChar char="-"/>
        <a:defRPr sz="1400" kern="1200">
          <a:solidFill>
            <a:srgbClr val="33302F"/>
          </a:solidFill>
          <a:latin typeface="Open Sans" charset="0"/>
          <a:ea typeface="Open Sans" charset="0"/>
          <a:cs typeface="Open Sans" charset="0"/>
        </a:defRPr>
      </a:lvl4pPr>
      <a:lvl5pPr marL="1098000" indent="-172800" algn="l" defTabSz="914400" rtl="0" eaLnBrk="1" latinLnBrk="0" hangingPunct="1">
        <a:lnSpc>
          <a:spcPct val="120000"/>
        </a:lnSpc>
        <a:spcBef>
          <a:spcPts val="500"/>
        </a:spcBef>
        <a:buClr>
          <a:srgbClr val="01A5A3"/>
        </a:buClr>
        <a:buSzPct val="100000"/>
        <a:buFont typeface=".AppleSystemUIFont" charset="-120"/>
        <a:buChar char="-"/>
        <a:defRPr sz="1200" kern="1200">
          <a:solidFill>
            <a:srgbClr val="33302F"/>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tove.rylander.rudqvist@inera.se"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hyperlink" Target="https://pixabay.com/sv/fr%C3%A5ga-fr%C3%A5getecken-hj%C3%A4lp-svar-2309040/"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BE3B9B95-3194-2D4A-9F9F-96A24AB77B20}"/>
              </a:ext>
            </a:extLst>
          </p:cNvPr>
          <p:cNvSpPr>
            <a:spLocks noGrp="1"/>
          </p:cNvSpPr>
          <p:nvPr>
            <p:ph type="title"/>
          </p:nvPr>
        </p:nvSpPr>
        <p:spPr>
          <a:xfrm>
            <a:off x="762000" y="1362105"/>
            <a:ext cx="10667999" cy="850727"/>
          </a:xfrm>
        </p:spPr>
        <p:txBody>
          <a:bodyPr>
            <a:normAutofit fontScale="90000"/>
          </a:bodyPr>
          <a:lstStyle/>
          <a:p>
            <a:r>
              <a:rPr lang="sv-SE" dirty="0"/>
              <a:t>Invånarens symtombedömning och hänvisning</a:t>
            </a:r>
          </a:p>
        </p:txBody>
      </p:sp>
      <p:sp>
        <p:nvSpPr>
          <p:cNvPr id="4" name="textruta 3">
            <a:extLst>
              <a:ext uri="{FF2B5EF4-FFF2-40B4-BE49-F238E27FC236}">
                <a16:creationId xmlns:a16="http://schemas.microsoft.com/office/drawing/2014/main" id="{AF68C54A-0C07-064B-B4E4-A5DA7DB121C5}"/>
              </a:ext>
            </a:extLst>
          </p:cNvPr>
          <p:cNvSpPr txBox="1"/>
          <p:nvPr/>
        </p:nvSpPr>
        <p:spPr>
          <a:xfrm>
            <a:off x="876728" y="2363181"/>
            <a:ext cx="10438544" cy="2862322"/>
          </a:xfrm>
          <a:prstGeom prst="rect">
            <a:avLst/>
          </a:prstGeom>
          <a:noFill/>
        </p:spPr>
        <p:txBody>
          <a:bodyPr wrap="square" lIns="90000" rtlCol="0">
            <a:spAutoFit/>
          </a:bodyPr>
          <a:lstStyle/>
          <a:p>
            <a:pPr marL="285750" indent="-285750" algn="ctr">
              <a:buFont typeface="Arial" panose="020B0604020202020204" pitchFamily="34" charset="0"/>
              <a:buChar char="•"/>
            </a:pPr>
            <a:r>
              <a:rPr lang="sv-SE" dirty="0">
                <a:solidFill>
                  <a:srgbClr val="382819"/>
                </a:solidFill>
              </a:rPr>
              <a:t>Projektet bidrar till effektmålen ”Förbättrad tillgänglighet i första linjens vård” och ”Effektivare användning av vårdens resurser” genom att upphandla en lösning för invånarens symtombedömning och hänvisning och etablera lösningen hos Inera. Projektet förbereder kommande förvaltning samt startar införanden i regionerna.</a:t>
            </a:r>
          </a:p>
          <a:p>
            <a:pPr marL="285750" indent="-285750" algn="ctr">
              <a:buFont typeface="Arial" panose="020B0604020202020204" pitchFamily="34" charset="0"/>
              <a:buChar char="•"/>
            </a:pPr>
            <a:endParaRPr lang="sv-SE" dirty="0"/>
          </a:p>
          <a:p>
            <a:pPr marL="285750" indent="-285750" algn="ctr">
              <a:buFont typeface="Arial" panose="020B0604020202020204" pitchFamily="34" charset="0"/>
              <a:buChar char="•"/>
            </a:pPr>
            <a:r>
              <a:rPr lang="sv-SE" dirty="0"/>
              <a:t>Projektet/uppdraget pågår:  april 2020  - maj 2022 (försening </a:t>
            </a:r>
            <a:r>
              <a:rPr lang="sv-SE" dirty="0" err="1"/>
              <a:t>pga</a:t>
            </a:r>
            <a:r>
              <a:rPr lang="sv-SE" dirty="0"/>
              <a:t> överprövning)</a:t>
            </a:r>
          </a:p>
          <a:p>
            <a:pPr marL="285750" indent="-285750" algn="ctr">
              <a:buFont typeface="Arial" panose="020B0604020202020204" pitchFamily="34" charset="0"/>
              <a:buChar char="•"/>
            </a:pPr>
            <a:endParaRPr lang="sv-SE" dirty="0"/>
          </a:p>
          <a:p>
            <a:pPr marL="285750" indent="-285750" algn="ctr">
              <a:buFont typeface="Arial" panose="020B0604020202020204" pitchFamily="34" charset="0"/>
              <a:buChar char="•"/>
            </a:pPr>
            <a:r>
              <a:rPr lang="sv-SE" dirty="0"/>
              <a:t>Tove Rylander Rudqvist, huvudprojektledare, </a:t>
            </a:r>
            <a:r>
              <a:rPr lang="sv-SE" dirty="0">
                <a:hlinkClick r:id="rId3"/>
              </a:rPr>
              <a:t>tove.rylander.rudqvist@inera.se</a:t>
            </a:r>
            <a:r>
              <a:rPr lang="sv-SE" dirty="0"/>
              <a:t> </a:t>
            </a:r>
          </a:p>
          <a:p>
            <a:pPr marL="285750" indent="-285750" algn="ctr">
              <a:buFont typeface="Arial" panose="020B0604020202020204" pitchFamily="34" charset="0"/>
              <a:buChar char="•"/>
            </a:pPr>
            <a:endParaRPr lang="sv-SE" dirty="0"/>
          </a:p>
          <a:p>
            <a:pPr marL="285750" indent="-285750" algn="ctr">
              <a:buFont typeface="Arial" panose="020B0604020202020204" pitchFamily="34" charset="0"/>
              <a:buChar char="•"/>
            </a:pPr>
            <a:r>
              <a:rPr lang="sv-SE" dirty="0"/>
              <a:t>2021-12-03</a:t>
            </a:r>
          </a:p>
        </p:txBody>
      </p:sp>
    </p:spTree>
    <p:extLst>
      <p:ext uri="{BB962C8B-B14F-4D97-AF65-F5344CB8AC3E}">
        <p14:creationId xmlns:p14="http://schemas.microsoft.com/office/powerpoint/2010/main" val="2586170101"/>
      </p:ext>
    </p:extLst>
  </p:cSld>
  <p:clrMapOvr>
    <a:masterClrMapping/>
  </p:clrMapOvr>
  <p:transition>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3BDA6D9-F577-484A-A71F-1125A0BA8D2F}"/>
              </a:ext>
            </a:extLst>
          </p:cNvPr>
          <p:cNvSpPr>
            <a:spLocks noGrp="1"/>
          </p:cNvSpPr>
          <p:nvPr>
            <p:ph type="title"/>
          </p:nvPr>
        </p:nvSpPr>
        <p:spPr>
          <a:xfrm>
            <a:off x="685799" y="561811"/>
            <a:ext cx="10779369" cy="850727"/>
          </a:xfrm>
        </p:spPr>
        <p:txBody>
          <a:bodyPr>
            <a:normAutofit/>
          </a:bodyPr>
          <a:lstStyle/>
          <a:p>
            <a:r>
              <a:rPr lang="sv-SE" dirty="0"/>
              <a:t>Utvärderingsgrund</a:t>
            </a:r>
          </a:p>
        </p:txBody>
      </p:sp>
      <p:sp>
        <p:nvSpPr>
          <p:cNvPr id="3" name="Platshållare för innehåll 2">
            <a:extLst>
              <a:ext uri="{FF2B5EF4-FFF2-40B4-BE49-F238E27FC236}">
                <a16:creationId xmlns:a16="http://schemas.microsoft.com/office/drawing/2014/main" id="{42BBBE2D-85D1-4560-BC4C-78694F02DF6C}"/>
              </a:ext>
            </a:extLst>
          </p:cNvPr>
          <p:cNvSpPr>
            <a:spLocks noGrp="1"/>
          </p:cNvSpPr>
          <p:nvPr>
            <p:ph idx="11"/>
          </p:nvPr>
        </p:nvSpPr>
        <p:spPr>
          <a:xfrm>
            <a:off x="438150" y="1515191"/>
            <a:ext cx="10779368" cy="5228509"/>
          </a:xfrm>
        </p:spPr>
        <p:txBody>
          <a:bodyPr vert="horz" lIns="91440" tIns="45720" rIns="91440" bIns="45720" rtlCol="0" anchor="t">
            <a:normAutofit/>
          </a:bodyPr>
          <a:lstStyle/>
          <a:p>
            <a:pPr marL="244475" lvl="1" indent="0">
              <a:buNone/>
            </a:pPr>
            <a:r>
              <a:rPr lang="sv-SE" dirty="0">
                <a:latin typeface="Open Sans"/>
                <a:ea typeface="Open Sans"/>
                <a:cs typeface="Open Sans"/>
              </a:rPr>
              <a:t>Inera antog det ekonomiskt mest fördelaktiga anbudet enligt bästa förhållandet mellan pris och kvalitet som grund för utvärderingen. </a:t>
            </a:r>
          </a:p>
          <a:p>
            <a:pPr marL="244800" lvl="1" indent="0">
              <a:buNone/>
            </a:pPr>
            <a:endParaRPr lang="sv-SE" sz="1000" dirty="0"/>
          </a:p>
          <a:p>
            <a:pPr marL="244800" lvl="1" indent="0">
              <a:buNone/>
            </a:pPr>
            <a:r>
              <a:rPr lang="sv-SE" sz="2400" dirty="0"/>
              <a:t>Tilldelningskriterierna bestod av anbudspris och tre kvalitetskriterier</a:t>
            </a:r>
          </a:p>
          <a:p>
            <a:pPr lvl="2"/>
            <a:r>
              <a:rPr lang="sv-SE" sz="2000" dirty="0"/>
              <a:t>Anbudspris</a:t>
            </a:r>
          </a:p>
          <a:p>
            <a:pPr lvl="2"/>
            <a:r>
              <a:rPr lang="sv-SE" sz="2000" dirty="0"/>
              <a:t>Kvalitetskriterium 1: Funktionalitet och användbarhet</a:t>
            </a:r>
          </a:p>
          <a:p>
            <a:pPr lvl="2"/>
            <a:r>
              <a:rPr lang="sv-SE" sz="2000" dirty="0"/>
              <a:t>Kvalitetskriterium 2: Etablering</a:t>
            </a:r>
          </a:p>
          <a:p>
            <a:pPr lvl="2"/>
            <a:r>
              <a:rPr lang="sv-SE" sz="2000" dirty="0"/>
              <a:t>Kvalitetskriterium 3: Leverans</a:t>
            </a:r>
          </a:p>
          <a:p>
            <a:pPr marL="244475" lvl="1" indent="0">
              <a:buNone/>
            </a:pPr>
            <a:endParaRPr lang="sv-SE" dirty="0">
              <a:latin typeface="Open Sans"/>
              <a:ea typeface="Open Sans"/>
              <a:cs typeface="Open Sans"/>
            </a:endParaRPr>
          </a:p>
          <a:p>
            <a:pPr marL="244475" lvl="1" indent="0">
              <a:buNone/>
            </a:pPr>
            <a:r>
              <a:rPr lang="sv-SE" dirty="0">
                <a:latin typeface="Open Sans"/>
                <a:ea typeface="Open Sans"/>
                <a:cs typeface="Open Sans"/>
              </a:rPr>
              <a:t>[Anbudspris] – [erhållet fiktivt avdrag för de tre kvalitetskriterierna] = Utvärderingspris</a:t>
            </a:r>
          </a:p>
          <a:p>
            <a:pPr marL="244475" lvl="1" indent="0">
              <a:buNone/>
            </a:pPr>
            <a:endParaRPr lang="sv-SE" b="1" dirty="0">
              <a:latin typeface="Open Sans"/>
              <a:ea typeface="Open Sans"/>
              <a:cs typeface="Open Sans"/>
            </a:endParaRPr>
          </a:p>
          <a:p>
            <a:pPr marL="244475" lvl="1" indent="0">
              <a:buNone/>
            </a:pPr>
            <a:r>
              <a:rPr lang="sv-SE" b="1" dirty="0">
                <a:latin typeface="Open Sans"/>
                <a:ea typeface="Open Sans"/>
                <a:cs typeface="Open Sans"/>
              </a:rPr>
              <a:t>Anbud med lägst utvärderingspris vinner upphandlingen.</a:t>
            </a:r>
            <a:endParaRPr lang="sv-SE" b="1" dirty="0"/>
          </a:p>
          <a:p>
            <a:pPr marL="719455" lvl="2" indent="-222885"/>
            <a:endParaRPr lang="sv-SE" dirty="0"/>
          </a:p>
          <a:p>
            <a:pPr marL="719455" lvl="2" indent="-222885"/>
            <a:endParaRPr lang="sv-SE" dirty="0"/>
          </a:p>
        </p:txBody>
      </p:sp>
    </p:spTree>
    <p:extLst>
      <p:ext uri="{BB962C8B-B14F-4D97-AF65-F5344CB8AC3E}">
        <p14:creationId xmlns:p14="http://schemas.microsoft.com/office/powerpoint/2010/main" val="3486809650"/>
      </p:ext>
    </p:extLst>
  </p:cSld>
  <p:clrMapOvr>
    <a:masterClrMapping/>
  </p:clrMapOvr>
  <p:transition>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6F271436-6AE1-4510-A25F-E96D3483E1B2}"/>
              </a:ext>
            </a:extLst>
          </p:cNvPr>
          <p:cNvSpPr/>
          <p:nvPr/>
        </p:nvSpPr>
        <p:spPr>
          <a:xfrm>
            <a:off x="5381185" y="3646967"/>
            <a:ext cx="6566000" cy="499731"/>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73BDA6D9-F577-484A-A71F-1125A0BA8D2F}"/>
              </a:ext>
            </a:extLst>
          </p:cNvPr>
          <p:cNvSpPr>
            <a:spLocks noGrp="1"/>
          </p:cNvSpPr>
          <p:nvPr>
            <p:ph type="title"/>
          </p:nvPr>
        </p:nvSpPr>
        <p:spPr>
          <a:xfrm>
            <a:off x="215400" y="614974"/>
            <a:ext cx="10779369" cy="850727"/>
          </a:xfrm>
        </p:spPr>
        <p:txBody>
          <a:bodyPr>
            <a:normAutofit/>
          </a:bodyPr>
          <a:lstStyle/>
          <a:p>
            <a:r>
              <a:rPr lang="sv-SE" dirty="0"/>
              <a:t>Hur fungerar det? </a:t>
            </a:r>
          </a:p>
        </p:txBody>
      </p:sp>
      <p:graphicFrame>
        <p:nvGraphicFramePr>
          <p:cNvPr id="4" name="Tabell 4">
            <a:extLst>
              <a:ext uri="{FF2B5EF4-FFF2-40B4-BE49-F238E27FC236}">
                <a16:creationId xmlns:a16="http://schemas.microsoft.com/office/drawing/2014/main" id="{69ACF644-90C6-4309-AE34-F964F97ACFA5}"/>
              </a:ext>
            </a:extLst>
          </p:cNvPr>
          <p:cNvGraphicFramePr>
            <a:graphicFrameLocks noGrp="1"/>
          </p:cNvGraphicFramePr>
          <p:nvPr>
            <p:extLst>
              <p:ext uri="{D42A27DB-BD31-4B8C-83A1-F6EECF244321}">
                <p14:modId xmlns:p14="http://schemas.microsoft.com/office/powerpoint/2010/main" val="1447338508"/>
              </p:ext>
            </p:extLst>
          </p:nvPr>
        </p:nvGraphicFramePr>
        <p:xfrm>
          <a:off x="5450974" y="788307"/>
          <a:ext cx="6313864" cy="2206204"/>
        </p:xfrm>
        <a:graphic>
          <a:graphicData uri="http://schemas.openxmlformats.org/drawingml/2006/table">
            <a:tbl>
              <a:tblPr firstRow="1" bandRow="1">
                <a:tableStyleId>{5C22544A-7EE6-4342-B048-85BDC9FD1C3A}</a:tableStyleId>
              </a:tblPr>
              <a:tblGrid>
                <a:gridCol w="1076550">
                  <a:extLst>
                    <a:ext uri="{9D8B030D-6E8A-4147-A177-3AD203B41FA5}">
                      <a16:colId xmlns:a16="http://schemas.microsoft.com/office/drawing/2014/main" val="3318208094"/>
                    </a:ext>
                  </a:extLst>
                </a:gridCol>
                <a:gridCol w="1927583">
                  <a:extLst>
                    <a:ext uri="{9D8B030D-6E8A-4147-A177-3AD203B41FA5}">
                      <a16:colId xmlns:a16="http://schemas.microsoft.com/office/drawing/2014/main" val="676248150"/>
                    </a:ext>
                  </a:extLst>
                </a:gridCol>
                <a:gridCol w="1590261">
                  <a:extLst>
                    <a:ext uri="{9D8B030D-6E8A-4147-A177-3AD203B41FA5}">
                      <a16:colId xmlns:a16="http://schemas.microsoft.com/office/drawing/2014/main" val="2508466800"/>
                    </a:ext>
                  </a:extLst>
                </a:gridCol>
                <a:gridCol w="1719470">
                  <a:extLst>
                    <a:ext uri="{9D8B030D-6E8A-4147-A177-3AD203B41FA5}">
                      <a16:colId xmlns:a16="http://schemas.microsoft.com/office/drawing/2014/main" val="1299975334"/>
                    </a:ext>
                  </a:extLst>
                </a:gridCol>
              </a:tblGrid>
              <a:tr h="0">
                <a:tc>
                  <a:txBody>
                    <a:bodyPr/>
                    <a:lstStyle/>
                    <a:p>
                      <a:endParaRPr lang="sv-SE" dirty="0">
                        <a:solidFill>
                          <a:schemeClr val="tx1"/>
                        </a:solidFill>
                      </a:endParaRPr>
                    </a:p>
                  </a:txBody>
                  <a:tcPr/>
                </a:tc>
                <a:tc>
                  <a:txBody>
                    <a:bodyPr/>
                    <a:lstStyle/>
                    <a:p>
                      <a:r>
                        <a:rPr lang="sv-SE" dirty="0">
                          <a:solidFill>
                            <a:schemeClr val="bg1"/>
                          </a:solidFill>
                        </a:rPr>
                        <a:t>1. Funktionalitet &amp; användbarhet</a:t>
                      </a:r>
                    </a:p>
                  </a:txBody>
                  <a:tcPr/>
                </a:tc>
                <a:tc>
                  <a:txBody>
                    <a:bodyPr/>
                    <a:lstStyle/>
                    <a:p>
                      <a:r>
                        <a:rPr lang="sv-SE" dirty="0">
                          <a:solidFill>
                            <a:schemeClr val="bg1"/>
                          </a:solidFill>
                        </a:rPr>
                        <a:t>2. Etablering</a:t>
                      </a:r>
                    </a:p>
                  </a:txBody>
                  <a:tcPr/>
                </a:tc>
                <a:tc>
                  <a:txBody>
                    <a:bodyPr/>
                    <a:lstStyle/>
                    <a:p>
                      <a:r>
                        <a:rPr lang="sv-SE" dirty="0">
                          <a:solidFill>
                            <a:schemeClr val="bg1"/>
                          </a:solidFill>
                        </a:rPr>
                        <a:t>3. Leverans</a:t>
                      </a:r>
                    </a:p>
                  </a:txBody>
                  <a:tcPr/>
                </a:tc>
                <a:extLst>
                  <a:ext uri="{0D108BD9-81ED-4DB2-BD59-A6C34878D82A}">
                    <a16:rowId xmlns:a16="http://schemas.microsoft.com/office/drawing/2014/main" val="688920"/>
                  </a:ext>
                </a:extLst>
              </a:tr>
              <a:tr h="382623">
                <a:tc>
                  <a:txBody>
                    <a:bodyPr/>
                    <a:lstStyle/>
                    <a:p>
                      <a:r>
                        <a:rPr lang="sv-SE" sz="1400" dirty="0">
                          <a:solidFill>
                            <a:schemeClr val="tx1"/>
                          </a:solidFill>
                        </a:rPr>
                        <a:t>Stort mervärde</a:t>
                      </a:r>
                    </a:p>
                  </a:txBody>
                  <a:tcPr/>
                </a:tc>
                <a:tc>
                  <a:txBody>
                    <a:bodyPr/>
                    <a:lstStyle/>
                    <a:p>
                      <a:r>
                        <a:rPr lang="sv-SE" sz="1400" dirty="0">
                          <a:solidFill>
                            <a:schemeClr val="tx1"/>
                          </a:solidFill>
                        </a:rPr>
                        <a:t>90 miljoner kronor</a:t>
                      </a:r>
                    </a:p>
                  </a:txBody>
                  <a:tcPr/>
                </a:tc>
                <a:tc>
                  <a:txBody>
                    <a:bodyPr/>
                    <a:lstStyle/>
                    <a:p>
                      <a:r>
                        <a:rPr lang="sv-SE" sz="1400" dirty="0">
                          <a:solidFill>
                            <a:schemeClr val="tx1"/>
                          </a:solidFill>
                        </a:rPr>
                        <a:t>50 miljoner kronor</a:t>
                      </a:r>
                    </a:p>
                  </a:txBody>
                  <a:tcPr/>
                </a:tc>
                <a:tc>
                  <a:txBody>
                    <a:bodyPr/>
                    <a:lstStyle/>
                    <a:p>
                      <a:r>
                        <a:rPr lang="sv-SE" sz="1400" dirty="0">
                          <a:solidFill>
                            <a:schemeClr val="tx1"/>
                          </a:solidFill>
                        </a:rPr>
                        <a:t>50 miljoner kronor</a:t>
                      </a:r>
                    </a:p>
                  </a:txBody>
                  <a:tcPr/>
                </a:tc>
                <a:extLst>
                  <a:ext uri="{0D108BD9-81ED-4DB2-BD59-A6C34878D82A}">
                    <a16:rowId xmlns:a16="http://schemas.microsoft.com/office/drawing/2014/main" val="1480145678"/>
                  </a:ext>
                </a:extLst>
              </a:tr>
              <a:tr h="382623">
                <a:tc>
                  <a:txBody>
                    <a:bodyPr/>
                    <a:lstStyle/>
                    <a:p>
                      <a:r>
                        <a:rPr lang="sv-SE" sz="1400" dirty="0">
                          <a:solidFill>
                            <a:schemeClr val="tx1"/>
                          </a:solidFill>
                        </a:rPr>
                        <a:t>Visst mervärde</a:t>
                      </a:r>
                    </a:p>
                  </a:txBody>
                  <a:tcPr/>
                </a:tc>
                <a:tc>
                  <a:txBody>
                    <a:bodyPr/>
                    <a:lstStyle/>
                    <a:p>
                      <a:r>
                        <a:rPr lang="sv-SE" sz="1400" dirty="0">
                          <a:solidFill>
                            <a:schemeClr val="tx1"/>
                          </a:solidFill>
                        </a:rPr>
                        <a:t>45 miljoner kronor</a:t>
                      </a:r>
                    </a:p>
                  </a:txBody>
                  <a:tcPr/>
                </a:tc>
                <a:tc>
                  <a:txBody>
                    <a:bodyPr/>
                    <a:lstStyle/>
                    <a:p>
                      <a:r>
                        <a:rPr lang="sv-SE" sz="1400" dirty="0">
                          <a:solidFill>
                            <a:schemeClr val="tx1"/>
                          </a:solidFill>
                        </a:rPr>
                        <a:t>25 miljoner kronor</a:t>
                      </a:r>
                    </a:p>
                  </a:txBody>
                  <a:tcPr/>
                </a:tc>
                <a:tc>
                  <a:txBody>
                    <a:bodyPr/>
                    <a:lstStyle/>
                    <a:p>
                      <a:r>
                        <a:rPr lang="sv-SE" sz="1400" dirty="0">
                          <a:solidFill>
                            <a:schemeClr val="tx1"/>
                          </a:solidFill>
                        </a:rPr>
                        <a:t>25 miljoner kronor</a:t>
                      </a:r>
                    </a:p>
                  </a:txBody>
                  <a:tcPr/>
                </a:tc>
                <a:extLst>
                  <a:ext uri="{0D108BD9-81ED-4DB2-BD59-A6C34878D82A}">
                    <a16:rowId xmlns:a16="http://schemas.microsoft.com/office/drawing/2014/main" val="1494555091"/>
                  </a:ext>
                </a:extLst>
              </a:tr>
              <a:tr h="5298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dirty="0">
                          <a:solidFill>
                            <a:schemeClr val="tx1"/>
                          </a:solidFill>
                        </a:rPr>
                        <a:t>Acceptabelt mervärde</a:t>
                      </a:r>
                    </a:p>
                  </a:txBody>
                  <a:tcPr/>
                </a:tc>
                <a:tc>
                  <a:txBody>
                    <a:bodyPr/>
                    <a:lstStyle/>
                    <a:p>
                      <a:r>
                        <a:rPr lang="sv-SE" sz="1400" dirty="0">
                          <a:solidFill>
                            <a:schemeClr val="tx1"/>
                          </a:solidFill>
                        </a:rPr>
                        <a:t>0 kronor</a:t>
                      </a:r>
                    </a:p>
                  </a:txBody>
                  <a:tcPr/>
                </a:tc>
                <a:tc>
                  <a:txBody>
                    <a:bodyPr/>
                    <a:lstStyle/>
                    <a:p>
                      <a:r>
                        <a:rPr lang="sv-SE" sz="1400" dirty="0">
                          <a:solidFill>
                            <a:schemeClr val="tx1"/>
                          </a:solidFill>
                        </a:rPr>
                        <a:t>0 kronor</a:t>
                      </a:r>
                    </a:p>
                  </a:txBody>
                  <a:tcPr/>
                </a:tc>
                <a:tc>
                  <a:txBody>
                    <a:bodyPr/>
                    <a:lstStyle/>
                    <a:p>
                      <a:r>
                        <a:rPr lang="sv-SE" sz="1400" dirty="0">
                          <a:solidFill>
                            <a:schemeClr val="tx1"/>
                          </a:solidFill>
                        </a:rPr>
                        <a:t>0 kronor</a:t>
                      </a:r>
                    </a:p>
                  </a:txBody>
                  <a:tcPr/>
                </a:tc>
                <a:extLst>
                  <a:ext uri="{0D108BD9-81ED-4DB2-BD59-A6C34878D82A}">
                    <a16:rowId xmlns:a16="http://schemas.microsoft.com/office/drawing/2014/main" val="1068232232"/>
                  </a:ext>
                </a:extLst>
              </a:tr>
            </a:tbl>
          </a:graphicData>
        </a:graphic>
      </p:graphicFrame>
      <p:sp>
        <p:nvSpPr>
          <p:cNvPr id="7" name="Platshållare för innehåll 6">
            <a:extLst>
              <a:ext uri="{FF2B5EF4-FFF2-40B4-BE49-F238E27FC236}">
                <a16:creationId xmlns:a16="http://schemas.microsoft.com/office/drawing/2014/main" id="{AE19BB62-140F-4213-BC26-F29FD29B9AE9}"/>
              </a:ext>
            </a:extLst>
          </p:cNvPr>
          <p:cNvSpPr>
            <a:spLocks noGrp="1"/>
          </p:cNvSpPr>
          <p:nvPr>
            <p:ph idx="11"/>
          </p:nvPr>
        </p:nvSpPr>
        <p:spPr>
          <a:xfrm>
            <a:off x="172876" y="1655876"/>
            <a:ext cx="5180222" cy="5030795"/>
          </a:xfrm>
        </p:spPr>
        <p:txBody>
          <a:bodyPr>
            <a:normAutofit fontScale="85000" lnSpcReduction="10000"/>
          </a:bodyPr>
          <a:lstStyle/>
          <a:p>
            <a:pPr marL="0" indent="0">
              <a:buNone/>
            </a:pPr>
            <a:r>
              <a:rPr lang="sv-SE" sz="1900" dirty="0"/>
              <a:t>STEG FÖR STEG</a:t>
            </a:r>
          </a:p>
          <a:p>
            <a:r>
              <a:rPr lang="sv-SE" sz="1900" dirty="0"/>
              <a:t>Anbudsgivaren inkommer med anbudspris samt beskrivningar av sina erbjudanden för de tre kvalitetskriterierna. </a:t>
            </a:r>
          </a:p>
          <a:p>
            <a:r>
              <a:rPr lang="sv-SE" sz="1900" dirty="0"/>
              <a:t>Varje kvalitetskriterium (1 – 3) utvärderas var för sig och bedöms enligt tabellen.</a:t>
            </a:r>
          </a:p>
          <a:p>
            <a:r>
              <a:rPr lang="sv-SE" sz="1900" dirty="0"/>
              <a:t>Summan av prisavdragen för de olika kvalitetskriterierna utgör anbudets totala prisavdrag. Maximalt prisavdrag är 190 miljoner kronor. </a:t>
            </a:r>
          </a:p>
          <a:p>
            <a:r>
              <a:rPr lang="sv-SE" sz="1900" dirty="0"/>
              <a:t>Ett utvärderingspris (jämförelsetal) räknas ut genom att det totala prisavdraget som anbudet erhållit dras ifrån anbudets beräknade anbudspris.</a:t>
            </a:r>
          </a:p>
          <a:p>
            <a:r>
              <a:rPr lang="sv-SE" sz="1900" dirty="0"/>
              <a:t>Den anbudsgivare vars anbud erhållit lägst jämförelsetal tilldelas ramavtalet. </a:t>
            </a:r>
          </a:p>
          <a:p>
            <a:pPr marL="0" indent="0">
              <a:buNone/>
            </a:pPr>
            <a:endParaRPr lang="sv-SE" sz="1400" dirty="0"/>
          </a:p>
          <a:p>
            <a:endParaRPr lang="sv-SE" sz="1800" dirty="0"/>
          </a:p>
        </p:txBody>
      </p:sp>
      <p:sp>
        <p:nvSpPr>
          <p:cNvPr id="8" name="Rektangel 7">
            <a:extLst>
              <a:ext uri="{FF2B5EF4-FFF2-40B4-BE49-F238E27FC236}">
                <a16:creationId xmlns:a16="http://schemas.microsoft.com/office/drawing/2014/main" id="{2E031CAA-1747-428C-8A04-7DE78C6E3E80}"/>
              </a:ext>
            </a:extLst>
          </p:cNvPr>
          <p:cNvSpPr/>
          <p:nvPr/>
        </p:nvSpPr>
        <p:spPr>
          <a:xfrm>
            <a:off x="5165323" y="3740751"/>
            <a:ext cx="7280548" cy="307777"/>
          </a:xfrm>
          <a:prstGeom prst="rect">
            <a:avLst/>
          </a:prstGeom>
        </p:spPr>
        <p:txBody>
          <a:bodyPr wrap="square">
            <a:spAutoFit/>
          </a:bodyPr>
          <a:lstStyle/>
          <a:p>
            <a:pPr marL="244475" lvl="1" indent="0">
              <a:buNone/>
            </a:pPr>
            <a:r>
              <a:rPr lang="sv-SE" sz="1400" dirty="0">
                <a:latin typeface="Open Sans"/>
                <a:ea typeface="Open Sans"/>
                <a:cs typeface="Open Sans"/>
              </a:rPr>
              <a:t>[Anbudspris] – [totalt prisavdrag för de tre kvalitetskriterierna] = Utvärderingspris</a:t>
            </a:r>
          </a:p>
        </p:txBody>
      </p:sp>
      <p:sp>
        <p:nvSpPr>
          <p:cNvPr id="10" name="textruta 9">
            <a:extLst>
              <a:ext uri="{FF2B5EF4-FFF2-40B4-BE49-F238E27FC236}">
                <a16:creationId xmlns:a16="http://schemas.microsoft.com/office/drawing/2014/main" id="{6425177C-40C2-407B-84EC-F6356B433266}"/>
              </a:ext>
            </a:extLst>
          </p:cNvPr>
          <p:cNvSpPr txBox="1"/>
          <p:nvPr/>
        </p:nvSpPr>
        <p:spPr>
          <a:xfrm flipH="1">
            <a:off x="5334228" y="3232299"/>
            <a:ext cx="2261546" cy="369332"/>
          </a:xfrm>
          <a:prstGeom prst="rect">
            <a:avLst/>
          </a:prstGeom>
          <a:noFill/>
        </p:spPr>
        <p:txBody>
          <a:bodyPr wrap="square" rtlCol="0">
            <a:spAutoFit/>
          </a:bodyPr>
          <a:lstStyle/>
          <a:p>
            <a:r>
              <a:rPr lang="sv-SE" dirty="0"/>
              <a:t>Formel:</a:t>
            </a:r>
          </a:p>
        </p:txBody>
      </p:sp>
    </p:spTree>
    <p:extLst>
      <p:ext uri="{BB962C8B-B14F-4D97-AF65-F5344CB8AC3E}">
        <p14:creationId xmlns:p14="http://schemas.microsoft.com/office/powerpoint/2010/main" val="1877002601"/>
      </p:ext>
    </p:extLst>
  </p:cSld>
  <p:clrMapOvr>
    <a:masterClrMapping/>
  </p:clrMapOvr>
  <p:transition>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954515-54C9-41A0-8D85-8B87E8B640E8}"/>
              </a:ext>
            </a:extLst>
          </p:cNvPr>
          <p:cNvSpPr>
            <a:spLocks noGrp="1"/>
          </p:cNvSpPr>
          <p:nvPr>
            <p:ph type="title"/>
          </p:nvPr>
        </p:nvSpPr>
        <p:spPr/>
        <p:txBody>
          <a:bodyPr>
            <a:normAutofit fontScale="90000"/>
          </a:bodyPr>
          <a:lstStyle/>
          <a:p>
            <a:r>
              <a:rPr lang="sv-SE" dirty="0"/>
              <a:t>Kvalitetskriterium 1 – Funktionalitet &amp; användbarhet</a:t>
            </a:r>
          </a:p>
        </p:txBody>
      </p:sp>
      <p:sp>
        <p:nvSpPr>
          <p:cNvPr id="3" name="Platshållare för innehåll 2">
            <a:extLst>
              <a:ext uri="{FF2B5EF4-FFF2-40B4-BE49-F238E27FC236}">
                <a16:creationId xmlns:a16="http://schemas.microsoft.com/office/drawing/2014/main" id="{B78F5CF8-D030-4F04-982E-0E21A40A8850}"/>
              </a:ext>
            </a:extLst>
          </p:cNvPr>
          <p:cNvSpPr>
            <a:spLocks noGrp="1"/>
          </p:cNvSpPr>
          <p:nvPr>
            <p:ph idx="11"/>
          </p:nvPr>
        </p:nvSpPr>
        <p:spPr>
          <a:xfrm>
            <a:off x="685800" y="2248616"/>
            <a:ext cx="10779368" cy="4430805"/>
          </a:xfrm>
        </p:spPr>
        <p:txBody>
          <a:bodyPr>
            <a:normAutofit fontScale="85000" lnSpcReduction="20000"/>
          </a:bodyPr>
          <a:lstStyle/>
          <a:p>
            <a:pPr marL="0" indent="0">
              <a:buNone/>
            </a:pPr>
            <a:r>
              <a:rPr lang="sv-SE" dirty="0"/>
              <a:t>Inera kommer att utvärdera hur väl anbudsgivarens erbjudande bidrar till att Ineras nedan angivna mål uppfylls:</a:t>
            </a:r>
          </a:p>
          <a:p>
            <a:pPr lvl="0"/>
            <a:r>
              <a:rPr lang="sv-SE" dirty="0"/>
              <a:t>Öka tillgänglighet för invånare och effektivisera vården genom en ändamålsenlig funktionalitet för automatisk triagering.</a:t>
            </a:r>
          </a:p>
          <a:p>
            <a:pPr lvl="0"/>
            <a:r>
              <a:rPr lang="sv-SE" dirty="0"/>
              <a:t>Öka möjligheterna att tillgodose regionernas olika behov genom att Lösningens funktionalitet möjliggör anpassning av hänvisningar. </a:t>
            </a:r>
          </a:p>
          <a:p>
            <a:pPr lvl="0"/>
            <a:r>
              <a:rPr lang="sv-SE" dirty="0"/>
              <a:t>En Lösning med funktionalitet som stödjer hälso- och sjukvårdspersonal i kommunikation med patient och bidrar till ett likvärdigt bemötande samt ett effektivt och tryggt arbetssätt.</a:t>
            </a:r>
          </a:p>
          <a:p>
            <a:pPr marL="0" indent="0">
              <a:buNone/>
            </a:pPr>
            <a:r>
              <a:rPr lang="sv-SE" i="1" dirty="0"/>
              <a:t>I utvärderingen av anbud tillämpar Inera avdragsnivåerna (enligt föregående) för att bedöma i vilken utsträckning anbudens beskrivning av Funktionalitet och användbarhet uppfyller ovanstående punkter.</a:t>
            </a:r>
            <a:endParaRPr lang="sv-SE" dirty="0"/>
          </a:p>
          <a:p>
            <a:pPr marL="0" indent="0">
              <a:buNone/>
            </a:pPr>
            <a:r>
              <a:rPr lang="sv-SE" dirty="0"/>
              <a:t> </a:t>
            </a:r>
          </a:p>
        </p:txBody>
      </p:sp>
      <p:sp>
        <p:nvSpPr>
          <p:cNvPr id="4" name="textruta 3">
            <a:extLst>
              <a:ext uri="{FF2B5EF4-FFF2-40B4-BE49-F238E27FC236}">
                <a16:creationId xmlns:a16="http://schemas.microsoft.com/office/drawing/2014/main" id="{ADBBEEF4-522A-4B62-B0B5-C319A0EE95E0}"/>
              </a:ext>
            </a:extLst>
          </p:cNvPr>
          <p:cNvSpPr txBox="1"/>
          <p:nvPr/>
        </p:nvSpPr>
        <p:spPr>
          <a:xfrm rot="569661">
            <a:off x="9261703" y="1668801"/>
            <a:ext cx="2590800" cy="369332"/>
          </a:xfrm>
          <a:prstGeom prst="rect">
            <a:avLst/>
          </a:prstGeom>
          <a:solidFill>
            <a:schemeClr val="bg1"/>
          </a:solidFill>
          <a:ln w="28575">
            <a:solidFill>
              <a:schemeClr val="tx1"/>
            </a:solidFill>
          </a:ln>
        </p:spPr>
        <p:txBody>
          <a:bodyPr wrap="square" rtlCol="0">
            <a:spAutoFit/>
          </a:bodyPr>
          <a:lstStyle/>
          <a:p>
            <a:r>
              <a:rPr lang="sv-SE" dirty="0"/>
              <a:t>Text från Anbudsinbjudan</a:t>
            </a:r>
          </a:p>
        </p:txBody>
      </p:sp>
    </p:spTree>
    <p:extLst>
      <p:ext uri="{BB962C8B-B14F-4D97-AF65-F5344CB8AC3E}">
        <p14:creationId xmlns:p14="http://schemas.microsoft.com/office/powerpoint/2010/main" val="2651049039"/>
      </p:ext>
    </p:extLst>
  </p:cSld>
  <p:clrMapOvr>
    <a:masterClrMapping/>
  </p:clrMapOvr>
  <p:transition>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954515-54C9-41A0-8D85-8B87E8B640E8}"/>
              </a:ext>
            </a:extLst>
          </p:cNvPr>
          <p:cNvSpPr>
            <a:spLocks noGrp="1"/>
          </p:cNvSpPr>
          <p:nvPr>
            <p:ph type="title"/>
          </p:nvPr>
        </p:nvSpPr>
        <p:spPr/>
        <p:txBody>
          <a:bodyPr>
            <a:normAutofit/>
          </a:bodyPr>
          <a:lstStyle/>
          <a:p>
            <a:r>
              <a:rPr lang="sv-SE" dirty="0"/>
              <a:t>Kvalitetskriterium 2 – Etablering</a:t>
            </a:r>
          </a:p>
        </p:txBody>
      </p:sp>
      <p:sp>
        <p:nvSpPr>
          <p:cNvPr id="3" name="Platshållare för innehåll 2">
            <a:extLst>
              <a:ext uri="{FF2B5EF4-FFF2-40B4-BE49-F238E27FC236}">
                <a16:creationId xmlns:a16="http://schemas.microsoft.com/office/drawing/2014/main" id="{B78F5CF8-D030-4F04-982E-0E21A40A8850}"/>
              </a:ext>
            </a:extLst>
          </p:cNvPr>
          <p:cNvSpPr>
            <a:spLocks noGrp="1"/>
          </p:cNvSpPr>
          <p:nvPr>
            <p:ph idx="11"/>
          </p:nvPr>
        </p:nvSpPr>
        <p:spPr>
          <a:xfrm>
            <a:off x="685800" y="1896191"/>
            <a:ext cx="10779368" cy="4430805"/>
          </a:xfrm>
        </p:spPr>
        <p:txBody>
          <a:bodyPr>
            <a:normAutofit fontScale="92500"/>
          </a:bodyPr>
          <a:lstStyle/>
          <a:p>
            <a:pPr marL="0" indent="0">
              <a:buNone/>
            </a:pPr>
            <a:r>
              <a:rPr lang="sv-SE" dirty="0"/>
              <a:t>Inera kommer att utvärdera hur väl anbudsgivaren kan bidra till att Ineras nedan mål uppfylls:</a:t>
            </a:r>
          </a:p>
          <a:p>
            <a:pPr lvl="0"/>
            <a:r>
              <a:rPr lang="sv-SE" dirty="0"/>
              <a:t>En så effektiv och kvalitativ leverans som möjligt genom att Etablering och Införande är mycket välplanerade och konkreta och innehåller de komponenter/moment/resurser som krävs för att uppnå målet. </a:t>
            </a:r>
          </a:p>
          <a:p>
            <a:pPr lvl="0"/>
            <a:r>
              <a:rPr lang="sv-SE" dirty="0"/>
              <a:t>Resurseffektiva Etablering och Införanden ur Ineras och regionernas perspektiv.</a:t>
            </a:r>
          </a:p>
          <a:p>
            <a:pPr lvl="0"/>
            <a:r>
              <a:rPr lang="sv-SE" dirty="0"/>
              <a:t>En Etablering och ett Införande som borgar för ett öppet, lyhört och resultatinriktat samarbete mellan berörda parter. </a:t>
            </a:r>
          </a:p>
          <a:p>
            <a:pPr marL="0" indent="0">
              <a:buNone/>
            </a:pPr>
            <a:r>
              <a:rPr lang="sv-SE" i="1" dirty="0"/>
              <a:t>I utvärderingen av anbud tillämpar Inera avdragsnivåerna (enligt föregående) för att bedöma i vilken utsträckning anbudens beskrivning av Etablering uppfyller ovanstående punkter.</a:t>
            </a:r>
            <a:endParaRPr lang="sv-SE" dirty="0"/>
          </a:p>
          <a:p>
            <a:pPr marL="0" indent="0">
              <a:buNone/>
            </a:pPr>
            <a:r>
              <a:rPr lang="sv-SE" dirty="0"/>
              <a:t> </a:t>
            </a:r>
          </a:p>
        </p:txBody>
      </p:sp>
      <p:sp>
        <p:nvSpPr>
          <p:cNvPr id="4" name="textruta 3">
            <a:extLst>
              <a:ext uri="{FF2B5EF4-FFF2-40B4-BE49-F238E27FC236}">
                <a16:creationId xmlns:a16="http://schemas.microsoft.com/office/drawing/2014/main" id="{A3545EDE-C2C3-4E24-A670-4361820D6AD5}"/>
              </a:ext>
            </a:extLst>
          </p:cNvPr>
          <p:cNvSpPr txBox="1"/>
          <p:nvPr/>
        </p:nvSpPr>
        <p:spPr>
          <a:xfrm rot="569661">
            <a:off x="9261703" y="1440201"/>
            <a:ext cx="2590800" cy="369332"/>
          </a:xfrm>
          <a:prstGeom prst="rect">
            <a:avLst/>
          </a:prstGeom>
          <a:solidFill>
            <a:schemeClr val="bg1"/>
          </a:solidFill>
          <a:ln w="28575">
            <a:solidFill>
              <a:schemeClr val="tx1"/>
            </a:solidFill>
          </a:ln>
        </p:spPr>
        <p:txBody>
          <a:bodyPr wrap="square" rtlCol="0">
            <a:spAutoFit/>
          </a:bodyPr>
          <a:lstStyle/>
          <a:p>
            <a:r>
              <a:rPr lang="sv-SE" dirty="0"/>
              <a:t>Text från Anbudsinbjudan</a:t>
            </a:r>
          </a:p>
        </p:txBody>
      </p:sp>
    </p:spTree>
    <p:extLst>
      <p:ext uri="{BB962C8B-B14F-4D97-AF65-F5344CB8AC3E}">
        <p14:creationId xmlns:p14="http://schemas.microsoft.com/office/powerpoint/2010/main" val="3485037259"/>
      </p:ext>
    </p:extLst>
  </p:cSld>
  <p:clrMapOvr>
    <a:masterClrMapping/>
  </p:clrMapOvr>
  <p:transition>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954515-54C9-41A0-8D85-8B87E8B640E8}"/>
              </a:ext>
            </a:extLst>
          </p:cNvPr>
          <p:cNvSpPr>
            <a:spLocks noGrp="1"/>
          </p:cNvSpPr>
          <p:nvPr>
            <p:ph type="title"/>
          </p:nvPr>
        </p:nvSpPr>
        <p:spPr/>
        <p:txBody>
          <a:bodyPr>
            <a:normAutofit/>
          </a:bodyPr>
          <a:lstStyle/>
          <a:p>
            <a:r>
              <a:rPr lang="sv-SE" dirty="0"/>
              <a:t>Kvalitetskriterium 3 – Leverans</a:t>
            </a:r>
          </a:p>
        </p:txBody>
      </p:sp>
      <p:sp>
        <p:nvSpPr>
          <p:cNvPr id="3" name="Platshållare för innehåll 2">
            <a:extLst>
              <a:ext uri="{FF2B5EF4-FFF2-40B4-BE49-F238E27FC236}">
                <a16:creationId xmlns:a16="http://schemas.microsoft.com/office/drawing/2014/main" id="{B78F5CF8-D030-4F04-982E-0E21A40A8850}"/>
              </a:ext>
            </a:extLst>
          </p:cNvPr>
          <p:cNvSpPr>
            <a:spLocks noGrp="1"/>
          </p:cNvSpPr>
          <p:nvPr>
            <p:ph idx="11"/>
          </p:nvPr>
        </p:nvSpPr>
        <p:spPr>
          <a:xfrm>
            <a:off x="685800" y="1839041"/>
            <a:ext cx="10779368" cy="4430805"/>
          </a:xfrm>
        </p:spPr>
        <p:txBody>
          <a:bodyPr>
            <a:normAutofit/>
          </a:bodyPr>
          <a:lstStyle/>
          <a:p>
            <a:pPr marL="0" indent="0">
              <a:buNone/>
            </a:pPr>
            <a:r>
              <a:rPr lang="sv-SE" sz="2000" dirty="0"/>
              <a:t>Inera kommer att utvärdera hur väl anbudsgivaren kan bidra till att Ineras nedan mål uppfylls:</a:t>
            </a:r>
          </a:p>
          <a:p>
            <a:pPr lvl="0"/>
            <a:r>
              <a:rPr lang="sv-SE" sz="2000" dirty="0"/>
              <a:t>En trygg och säker leverans av Uppdraget under hela avtalstiden.</a:t>
            </a:r>
          </a:p>
          <a:p>
            <a:pPr lvl="0"/>
            <a:r>
              <a:rPr lang="sv-SE" sz="2000" dirty="0"/>
              <a:t>En bred användning av Lösningen där användandet inom första linjens vård i regionerna under avtalstiden ökar över tid. </a:t>
            </a:r>
          </a:p>
          <a:p>
            <a:pPr marL="0" indent="0">
              <a:buNone/>
            </a:pPr>
            <a:r>
              <a:rPr lang="sv-SE" sz="2000" i="1" dirty="0"/>
              <a:t>I utvärderingen av anbud tillämpar Inera avdragsnivåerna (enligt föregående) för att bedöma i vilken utsträckning anbudens beskrivning av Leverans uppfyller ovanstående punkter.</a:t>
            </a:r>
            <a:endParaRPr lang="sv-SE" sz="2000" dirty="0"/>
          </a:p>
          <a:p>
            <a:pPr marL="0" indent="0">
              <a:buNone/>
            </a:pPr>
            <a:r>
              <a:rPr lang="sv-SE" dirty="0"/>
              <a:t> </a:t>
            </a:r>
          </a:p>
        </p:txBody>
      </p:sp>
      <p:sp>
        <p:nvSpPr>
          <p:cNvPr id="4" name="textruta 3">
            <a:extLst>
              <a:ext uri="{FF2B5EF4-FFF2-40B4-BE49-F238E27FC236}">
                <a16:creationId xmlns:a16="http://schemas.microsoft.com/office/drawing/2014/main" id="{2F568E15-695E-4B11-BE49-0F8CBF775561}"/>
              </a:ext>
            </a:extLst>
          </p:cNvPr>
          <p:cNvSpPr txBox="1"/>
          <p:nvPr/>
        </p:nvSpPr>
        <p:spPr>
          <a:xfrm rot="569661">
            <a:off x="9261703" y="1364001"/>
            <a:ext cx="2590800" cy="369332"/>
          </a:xfrm>
          <a:prstGeom prst="rect">
            <a:avLst/>
          </a:prstGeom>
          <a:solidFill>
            <a:schemeClr val="bg1"/>
          </a:solidFill>
          <a:ln w="28575">
            <a:solidFill>
              <a:schemeClr val="tx1"/>
            </a:solidFill>
          </a:ln>
        </p:spPr>
        <p:txBody>
          <a:bodyPr wrap="square" rtlCol="0">
            <a:spAutoFit/>
          </a:bodyPr>
          <a:lstStyle/>
          <a:p>
            <a:r>
              <a:rPr lang="sv-SE" dirty="0"/>
              <a:t>Text från Anbudsinbjudan</a:t>
            </a:r>
          </a:p>
        </p:txBody>
      </p:sp>
    </p:spTree>
    <p:extLst>
      <p:ext uri="{BB962C8B-B14F-4D97-AF65-F5344CB8AC3E}">
        <p14:creationId xmlns:p14="http://schemas.microsoft.com/office/powerpoint/2010/main" val="603326063"/>
      </p:ext>
    </p:extLst>
  </p:cSld>
  <p:clrMapOvr>
    <a:masterClrMapping/>
  </p:clrMapOvr>
  <p:transition>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 3">
            <a:extLst>
              <a:ext uri="{FF2B5EF4-FFF2-40B4-BE49-F238E27FC236}">
                <a16:creationId xmlns:a16="http://schemas.microsoft.com/office/drawing/2014/main" id="{36D916D2-9CD4-4356-9631-B12DB9B637D5}"/>
              </a:ext>
            </a:extLst>
          </p:cNvPr>
          <p:cNvGraphicFramePr>
            <a:graphicFrameLocks noGrp="1"/>
          </p:cNvGraphicFramePr>
          <p:nvPr/>
        </p:nvGraphicFramePr>
        <p:xfrm>
          <a:off x="706819" y="1400175"/>
          <a:ext cx="11077639" cy="5264038"/>
        </p:xfrm>
        <a:graphic>
          <a:graphicData uri="http://schemas.openxmlformats.org/drawingml/2006/table">
            <a:tbl>
              <a:tblPr firstRow="1" firstCol="1" bandRow="1">
                <a:tableStyleId>{5C22544A-7EE6-4342-B048-85BDC9FD1C3A}</a:tableStyleId>
              </a:tblPr>
              <a:tblGrid>
                <a:gridCol w="1646752">
                  <a:extLst>
                    <a:ext uri="{9D8B030D-6E8A-4147-A177-3AD203B41FA5}">
                      <a16:colId xmlns:a16="http://schemas.microsoft.com/office/drawing/2014/main" val="2066091928"/>
                    </a:ext>
                  </a:extLst>
                </a:gridCol>
                <a:gridCol w="8193120">
                  <a:extLst>
                    <a:ext uri="{9D8B030D-6E8A-4147-A177-3AD203B41FA5}">
                      <a16:colId xmlns:a16="http://schemas.microsoft.com/office/drawing/2014/main" val="2557847359"/>
                    </a:ext>
                  </a:extLst>
                </a:gridCol>
                <a:gridCol w="1237767">
                  <a:extLst>
                    <a:ext uri="{9D8B030D-6E8A-4147-A177-3AD203B41FA5}">
                      <a16:colId xmlns:a16="http://schemas.microsoft.com/office/drawing/2014/main" val="3700279838"/>
                    </a:ext>
                  </a:extLst>
                </a:gridCol>
              </a:tblGrid>
              <a:tr h="86144">
                <a:tc>
                  <a:txBody>
                    <a:bodyPr/>
                    <a:lstStyle/>
                    <a:p>
                      <a:pPr>
                        <a:spcBef>
                          <a:spcPts val="300"/>
                        </a:spcBef>
                        <a:spcAft>
                          <a:spcPts val="300"/>
                        </a:spcAft>
                      </a:pPr>
                      <a:r>
                        <a:rPr lang="sv-SE" sz="1400" dirty="0">
                          <a:effectLst/>
                        </a:rPr>
                        <a:t>Bedömning</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176" marR="55176" marT="0" marB="0"/>
                </a:tc>
                <a:tc>
                  <a:txBody>
                    <a:bodyPr/>
                    <a:lstStyle/>
                    <a:p>
                      <a:pPr>
                        <a:spcBef>
                          <a:spcPts val="300"/>
                        </a:spcBef>
                        <a:spcAft>
                          <a:spcPts val="300"/>
                        </a:spcAft>
                      </a:pPr>
                      <a:r>
                        <a:rPr lang="sv-SE" sz="1400">
                          <a:effectLst/>
                        </a:rPr>
                        <a:t>Förklaring</a:t>
                      </a: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55176" marR="55176" marT="0" marB="0"/>
                </a:tc>
                <a:tc>
                  <a:txBody>
                    <a:bodyPr/>
                    <a:lstStyle/>
                    <a:p>
                      <a:pPr>
                        <a:spcBef>
                          <a:spcPts val="300"/>
                        </a:spcBef>
                        <a:spcAft>
                          <a:spcPts val="300"/>
                        </a:spcAft>
                      </a:pPr>
                      <a:r>
                        <a:rPr lang="sv-SE" sz="1400" dirty="0">
                          <a:effectLst/>
                        </a:rPr>
                        <a:t>Prisavdrag</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176" marR="55176" marT="0" marB="0"/>
                </a:tc>
                <a:extLst>
                  <a:ext uri="{0D108BD9-81ED-4DB2-BD59-A6C34878D82A}">
                    <a16:rowId xmlns:a16="http://schemas.microsoft.com/office/drawing/2014/main" val="3092693329"/>
                  </a:ext>
                </a:extLst>
              </a:tr>
              <a:tr h="1976488">
                <a:tc>
                  <a:txBody>
                    <a:bodyPr/>
                    <a:lstStyle/>
                    <a:p>
                      <a:pPr algn="r">
                        <a:spcBef>
                          <a:spcPts val="300"/>
                        </a:spcBef>
                        <a:spcAft>
                          <a:spcPts val="300"/>
                        </a:spcAft>
                      </a:pPr>
                      <a:r>
                        <a:rPr lang="sv-SE" sz="1400" dirty="0">
                          <a:effectLst/>
                        </a:rPr>
                        <a:t>Stort mervärde</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176" marR="55176" marT="0" marB="0"/>
                </a:tc>
                <a:tc>
                  <a:txBody>
                    <a:bodyPr/>
                    <a:lstStyle/>
                    <a:p>
                      <a:pPr>
                        <a:spcBef>
                          <a:spcPts val="300"/>
                        </a:spcBef>
                        <a:spcAft>
                          <a:spcPts val="300"/>
                        </a:spcAft>
                      </a:pPr>
                      <a:r>
                        <a:rPr lang="sv-SE" sz="1400" dirty="0">
                          <a:effectLst/>
                        </a:rPr>
                        <a:t>Den sammanlagda bedömningen visar att Anbudsgivaren uppfyller underkriteriet på en mycket hög nivå och tillför Inera ett stort mervärde. </a:t>
                      </a:r>
                    </a:p>
                    <a:p>
                      <a:pPr>
                        <a:spcBef>
                          <a:spcPts val="300"/>
                        </a:spcBef>
                        <a:spcAft>
                          <a:spcPts val="300"/>
                        </a:spcAft>
                      </a:pPr>
                      <a:r>
                        <a:rPr lang="sv-SE" sz="1400" dirty="0">
                          <a:effectLst/>
                        </a:rPr>
                        <a:t>Anbudsgivarens redovisning är på ett tydligt sätt och till övervägande del kopplat till Ineras mål med underkriteriet.</a:t>
                      </a:r>
                    </a:p>
                    <a:p>
                      <a:pPr>
                        <a:spcBef>
                          <a:spcPts val="300"/>
                        </a:spcBef>
                        <a:spcAft>
                          <a:spcPts val="300"/>
                        </a:spcAft>
                      </a:pPr>
                      <a:r>
                        <a:rPr lang="sv-SE" sz="1400" dirty="0">
                          <a:effectLst/>
                        </a:rPr>
                        <a:t>Anbudsgivarens erbjudande är i huvudsak relevant och praktiskt genomförbart samt innehåller konkreta och uppföljningsbara åtaganden som bidrar till att Ineras mål med underkriteriet uppfylls i sin helhet eller till stor del.</a:t>
                      </a:r>
                    </a:p>
                    <a:p>
                      <a:pPr>
                        <a:spcBef>
                          <a:spcPts val="300"/>
                        </a:spcBef>
                        <a:spcAft>
                          <a:spcPts val="300"/>
                        </a:spcAft>
                      </a:pPr>
                      <a:r>
                        <a:rPr lang="sv-SE" sz="1400" dirty="0">
                          <a:effectLst/>
                        </a:rPr>
                        <a:t>Anbudsgivaren har genom sin redovisning visat på god insikt om vad som krävs för att uppnå Ineras mål med underkriteriet och visar på en djup förståelse för det som Inera efterfrågar.</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176" marR="55176" marT="0" marB="0"/>
                </a:tc>
                <a:tc>
                  <a:txBody>
                    <a:bodyPr/>
                    <a:lstStyle/>
                    <a:p>
                      <a:pPr>
                        <a:spcBef>
                          <a:spcPts val="300"/>
                        </a:spcBef>
                        <a:spcAft>
                          <a:spcPts val="300"/>
                        </a:spcAft>
                      </a:pPr>
                      <a:r>
                        <a:rPr lang="sv-SE" sz="1400" dirty="0">
                          <a:effectLst/>
                        </a:rPr>
                        <a:t>Helt</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176" marR="55176" marT="0" marB="0"/>
                </a:tc>
                <a:extLst>
                  <a:ext uri="{0D108BD9-81ED-4DB2-BD59-A6C34878D82A}">
                    <a16:rowId xmlns:a16="http://schemas.microsoft.com/office/drawing/2014/main" val="1642149813"/>
                  </a:ext>
                </a:extLst>
              </a:tr>
              <a:tr h="1639778">
                <a:tc>
                  <a:txBody>
                    <a:bodyPr/>
                    <a:lstStyle/>
                    <a:p>
                      <a:pPr algn="r">
                        <a:spcBef>
                          <a:spcPts val="300"/>
                        </a:spcBef>
                        <a:spcAft>
                          <a:spcPts val="300"/>
                        </a:spcAft>
                      </a:pPr>
                      <a:r>
                        <a:rPr lang="sv-SE" sz="1400">
                          <a:effectLst/>
                        </a:rPr>
                        <a:t>Visst mervärde</a:t>
                      </a: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55176" marR="55176" marT="0" marB="0"/>
                </a:tc>
                <a:tc>
                  <a:txBody>
                    <a:bodyPr/>
                    <a:lstStyle/>
                    <a:p>
                      <a:pPr>
                        <a:spcBef>
                          <a:spcPts val="300"/>
                        </a:spcBef>
                        <a:spcAft>
                          <a:spcPts val="300"/>
                        </a:spcAft>
                      </a:pPr>
                      <a:r>
                        <a:rPr lang="sv-SE" sz="1400" dirty="0">
                          <a:effectLst/>
                        </a:rPr>
                        <a:t>Den sammanlagda bedömningen visar att Anbudsgivaren uppfyller underkriteriet på en hög nivå och tillför Inera visst mervärde. </a:t>
                      </a:r>
                    </a:p>
                    <a:p>
                      <a:pPr>
                        <a:spcBef>
                          <a:spcPts val="300"/>
                        </a:spcBef>
                        <a:spcAft>
                          <a:spcPts val="300"/>
                        </a:spcAft>
                      </a:pPr>
                      <a:r>
                        <a:rPr lang="sv-SE" sz="1400" dirty="0">
                          <a:effectLst/>
                        </a:rPr>
                        <a:t>Anbudsgivarens redovisning är till viss del kopplat till Ineras mål med underkriteriet.</a:t>
                      </a:r>
                    </a:p>
                    <a:p>
                      <a:pPr>
                        <a:spcBef>
                          <a:spcPts val="300"/>
                        </a:spcBef>
                        <a:spcAft>
                          <a:spcPts val="300"/>
                        </a:spcAft>
                      </a:pPr>
                      <a:r>
                        <a:rPr lang="sv-SE" sz="1400" dirty="0">
                          <a:effectLst/>
                        </a:rPr>
                        <a:t>Anbudsgivarens erbjudande är i stor utsträckning relevant och praktiskt genomförbart samt innehåller delvis konkreta och uppföljningsbara åtaganden som bidrar till att Ineras mål med underkriteriet uppfylls i viss omfattning.</a:t>
                      </a:r>
                    </a:p>
                    <a:p>
                      <a:pPr>
                        <a:spcBef>
                          <a:spcPts val="300"/>
                        </a:spcBef>
                        <a:spcAft>
                          <a:spcPts val="300"/>
                        </a:spcAft>
                      </a:pPr>
                      <a:r>
                        <a:rPr lang="sv-SE" sz="1400" dirty="0">
                          <a:effectLst/>
                        </a:rPr>
                        <a:t>Anbudsgivaren har genom sin redovisning visat på insikt i vad som krävs för att uppnå Ineras mål med underkriteriet och visar på en viss förståelse för det som efterfrågas.</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176" marR="55176" marT="0" marB="0"/>
                </a:tc>
                <a:tc>
                  <a:txBody>
                    <a:bodyPr/>
                    <a:lstStyle/>
                    <a:p>
                      <a:pPr>
                        <a:spcBef>
                          <a:spcPts val="300"/>
                        </a:spcBef>
                        <a:spcAft>
                          <a:spcPts val="300"/>
                        </a:spcAft>
                      </a:pPr>
                      <a:r>
                        <a:rPr lang="sv-SE" sz="1400" dirty="0">
                          <a:effectLst/>
                        </a:rPr>
                        <a:t>Halvt</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176" marR="55176" marT="0" marB="0"/>
                </a:tc>
                <a:extLst>
                  <a:ext uri="{0D108BD9-81ED-4DB2-BD59-A6C34878D82A}">
                    <a16:rowId xmlns:a16="http://schemas.microsoft.com/office/drawing/2014/main" val="977395481"/>
                  </a:ext>
                </a:extLst>
              </a:tr>
              <a:tr h="966358">
                <a:tc>
                  <a:txBody>
                    <a:bodyPr/>
                    <a:lstStyle/>
                    <a:p>
                      <a:pPr algn="r">
                        <a:spcBef>
                          <a:spcPts val="300"/>
                        </a:spcBef>
                        <a:spcAft>
                          <a:spcPts val="300"/>
                        </a:spcAft>
                      </a:pPr>
                      <a:r>
                        <a:rPr lang="sv-SE" sz="1400">
                          <a:effectLst/>
                        </a:rPr>
                        <a:t>Acceptabel</a:t>
                      </a: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55176" marR="55176" marT="0" marB="0"/>
                </a:tc>
                <a:tc>
                  <a:txBody>
                    <a:bodyPr/>
                    <a:lstStyle/>
                    <a:p>
                      <a:pPr>
                        <a:spcBef>
                          <a:spcPts val="300"/>
                        </a:spcBef>
                        <a:spcAft>
                          <a:spcPts val="300"/>
                        </a:spcAft>
                      </a:pPr>
                      <a:r>
                        <a:rPr lang="sv-SE" sz="1400" dirty="0">
                          <a:effectLst/>
                        </a:rPr>
                        <a:t>Den sammanlagda bedömningen visar att Anbudsgivaren uppfyller underkriteriet på en nivå som bedöms uppfylla kraven men utan att tillföra direkta mervärden till Inera. </a:t>
                      </a:r>
                    </a:p>
                    <a:p>
                      <a:pPr>
                        <a:spcBef>
                          <a:spcPts val="300"/>
                        </a:spcBef>
                        <a:spcAft>
                          <a:spcPts val="300"/>
                        </a:spcAft>
                      </a:pPr>
                      <a:r>
                        <a:rPr lang="sv-SE" sz="1400" dirty="0">
                          <a:effectLst/>
                        </a:rPr>
                        <a:t>Alternativt saknas anbudsgivarens beskrivning för detta underkriterium. Observera att om anbudet saknar en preliminär etableringsplan kommer anbudet inte att uppfylla krav enligt avsnitt 2.4 och förkastas. </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176" marR="55176" marT="0" marB="0"/>
                </a:tc>
                <a:tc>
                  <a:txBody>
                    <a:bodyPr/>
                    <a:lstStyle/>
                    <a:p>
                      <a:pPr>
                        <a:spcBef>
                          <a:spcPts val="300"/>
                        </a:spcBef>
                        <a:spcAft>
                          <a:spcPts val="300"/>
                        </a:spcAft>
                      </a:pPr>
                      <a:r>
                        <a:rPr lang="sv-SE" sz="1400" dirty="0">
                          <a:effectLst/>
                        </a:rPr>
                        <a:t>Inget</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176" marR="55176" marT="0" marB="0"/>
                </a:tc>
                <a:extLst>
                  <a:ext uri="{0D108BD9-81ED-4DB2-BD59-A6C34878D82A}">
                    <a16:rowId xmlns:a16="http://schemas.microsoft.com/office/drawing/2014/main" val="2441941197"/>
                  </a:ext>
                </a:extLst>
              </a:tr>
            </a:tbl>
          </a:graphicData>
        </a:graphic>
      </p:graphicFrame>
      <p:sp>
        <p:nvSpPr>
          <p:cNvPr id="10" name="Rubrik 1">
            <a:extLst>
              <a:ext uri="{FF2B5EF4-FFF2-40B4-BE49-F238E27FC236}">
                <a16:creationId xmlns:a16="http://schemas.microsoft.com/office/drawing/2014/main" id="{B663D30A-9067-42A8-8D10-2165BD643B7B}"/>
              </a:ext>
            </a:extLst>
          </p:cNvPr>
          <p:cNvSpPr>
            <a:spLocks noGrp="1"/>
          </p:cNvSpPr>
          <p:nvPr>
            <p:ph type="title"/>
          </p:nvPr>
        </p:nvSpPr>
        <p:spPr>
          <a:xfrm>
            <a:off x="481220" y="357799"/>
            <a:ext cx="10779369" cy="850727"/>
          </a:xfrm>
        </p:spPr>
        <p:txBody>
          <a:bodyPr>
            <a:normAutofit/>
          </a:bodyPr>
          <a:lstStyle/>
          <a:p>
            <a:r>
              <a:rPr lang="sv-SE" sz="4400" b="0" dirty="0"/>
              <a:t>Bedömningsskala</a:t>
            </a:r>
          </a:p>
        </p:txBody>
      </p:sp>
      <p:sp>
        <p:nvSpPr>
          <p:cNvPr id="12" name="textruta 11">
            <a:extLst>
              <a:ext uri="{FF2B5EF4-FFF2-40B4-BE49-F238E27FC236}">
                <a16:creationId xmlns:a16="http://schemas.microsoft.com/office/drawing/2014/main" id="{7627A42D-ADF8-4DF0-A27A-D90B938A67CA}"/>
              </a:ext>
            </a:extLst>
          </p:cNvPr>
          <p:cNvSpPr txBox="1"/>
          <p:nvPr/>
        </p:nvSpPr>
        <p:spPr>
          <a:xfrm rot="569661">
            <a:off x="9261703" y="640101"/>
            <a:ext cx="2590800" cy="369332"/>
          </a:xfrm>
          <a:prstGeom prst="rect">
            <a:avLst/>
          </a:prstGeom>
          <a:solidFill>
            <a:schemeClr val="bg1"/>
          </a:solidFill>
          <a:ln w="28575">
            <a:solidFill>
              <a:schemeClr val="tx1"/>
            </a:solidFill>
          </a:ln>
        </p:spPr>
        <p:txBody>
          <a:bodyPr wrap="square" rtlCol="0">
            <a:spAutoFit/>
          </a:bodyPr>
          <a:lstStyle/>
          <a:p>
            <a:r>
              <a:rPr lang="sv-SE" dirty="0"/>
              <a:t>Text från Anbudsinbjudan</a:t>
            </a:r>
          </a:p>
        </p:txBody>
      </p:sp>
    </p:spTree>
    <p:extLst>
      <p:ext uri="{BB962C8B-B14F-4D97-AF65-F5344CB8AC3E}">
        <p14:creationId xmlns:p14="http://schemas.microsoft.com/office/powerpoint/2010/main" val="3864976513"/>
      </p:ext>
    </p:extLst>
  </p:cSld>
  <p:clrMapOvr>
    <a:masterClrMapping/>
  </p:clrMapOvr>
  <p:transition>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2A05D0B-3222-4605-B93F-96271CDB9E0E}"/>
              </a:ext>
            </a:extLst>
          </p:cNvPr>
          <p:cNvSpPr>
            <a:spLocks noGrp="1"/>
          </p:cNvSpPr>
          <p:nvPr>
            <p:ph type="title"/>
          </p:nvPr>
        </p:nvSpPr>
        <p:spPr/>
        <p:txBody>
          <a:bodyPr/>
          <a:lstStyle/>
          <a:p>
            <a:r>
              <a:rPr lang="sv-SE" dirty="0"/>
              <a:t>Utvärderingsgruppen</a:t>
            </a:r>
          </a:p>
        </p:txBody>
      </p:sp>
      <p:sp>
        <p:nvSpPr>
          <p:cNvPr id="3" name="Platshållare för innehåll 2">
            <a:extLst>
              <a:ext uri="{FF2B5EF4-FFF2-40B4-BE49-F238E27FC236}">
                <a16:creationId xmlns:a16="http://schemas.microsoft.com/office/drawing/2014/main" id="{E28173F9-CC4B-4E16-BD16-DA54A3DEF03D}"/>
              </a:ext>
            </a:extLst>
          </p:cNvPr>
          <p:cNvSpPr>
            <a:spLocks noGrp="1"/>
          </p:cNvSpPr>
          <p:nvPr>
            <p:ph idx="11"/>
          </p:nvPr>
        </p:nvSpPr>
        <p:spPr/>
        <p:txBody>
          <a:bodyPr>
            <a:normAutofit fontScale="92500" lnSpcReduction="10000"/>
          </a:bodyPr>
          <a:lstStyle/>
          <a:p>
            <a:r>
              <a:rPr lang="sv-SE" dirty="0"/>
              <a:t>Representanter för åtta regioner och Inera indelade i tre grupper utvärderade de inkomna anbuden utifrån tre kvalitetskriterier.</a:t>
            </a:r>
          </a:p>
          <a:p>
            <a:r>
              <a:rPr lang="sv-SE" dirty="0"/>
              <a:t>Personerna i utvärderingsgruppen bidrog utifrån sina olika kompentenser och yrkesroller (läkare, sjuksköterska, verksamhetschef i primärvården, enhetschef för 1177 sjukvårdsrådgivning, verksamhetsutvecklare, </a:t>
            </a:r>
            <a:r>
              <a:rPr lang="sv-SE" dirty="0" err="1"/>
              <a:t>it-arkitekt</a:t>
            </a:r>
            <a:r>
              <a:rPr lang="sv-SE" dirty="0"/>
              <a:t>, digitaliseringschef, testspecialist, teknisk projektledare och projektledare). </a:t>
            </a:r>
          </a:p>
          <a:p>
            <a:r>
              <a:rPr lang="sv-SE" dirty="0"/>
              <a:t>Utvärderarna hade inte kännedom om anbudspriser eller hur leverantörerna låg till i jämförelse med varandra.</a:t>
            </a:r>
          </a:p>
          <a:p>
            <a:r>
              <a:rPr lang="sv-SE" dirty="0"/>
              <a:t>Varje utvärderare gjorde initialt en egen bedömning. Respektive utvärderingsgrupp samlades sedan vid två längre möten och diskuterade underlagen samt tog fram en gemensam bedömning.</a:t>
            </a:r>
          </a:p>
        </p:txBody>
      </p:sp>
    </p:spTree>
    <p:extLst>
      <p:ext uri="{BB962C8B-B14F-4D97-AF65-F5344CB8AC3E}">
        <p14:creationId xmlns:p14="http://schemas.microsoft.com/office/powerpoint/2010/main" val="1887581066"/>
      </p:ext>
    </p:extLst>
  </p:cSld>
  <p:clrMapOvr>
    <a:masterClrMapping/>
  </p:clrMapOvr>
  <p:transition>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4CB6593-5FEE-423A-801E-BB72F8D00126}"/>
              </a:ext>
            </a:extLst>
          </p:cNvPr>
          <p:cNvSpPr>
            <a:spLocks noGrp="1"/>
          </p:cNvSpPr>
          <p:nvPr>
            <p:ph type="title"/>
          </p:nvPr>
        </p:nvSpPr>
        <p:spPr/>
        <p:txBody>
          <a:bodyPr/>
          <a:lstStyle/>
          <a:p>
            <a:r>
              <a:rPr lang="sv-SE" dirty="0"/>
              <a:t>Frågor?</a:t>
            </a:r>
          </a:p>
        </p:txBody>
      </p:sp>
    </p:spTree>
    <p:extLst>
      <p:ext uri="{BB962C8B-B14F-4D97-AF65-F5344CB8AC3E}">
        <p14:creationId xmlns:p14="http://schemas.microsoft.com/office/powerpoint/2010/main" val="1714298150"/>
      </p:ext>
    </p:extLst>
  </p:cSld>
  <p:clrMapOvr>
    <a:masterClrMapping/>
  </p:clrMapOvr>
  <p:transition>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359FF3-6F3E-48C0-AB77-CFBC2406444A}"/>
              </a:ext>
            </a:extLst>
          </p:cNvPr>
          <p:cNvSpPr>
            <a:spLocks noGrp="1"/>
          </p:cNvSpPr>
          <p:nvPr>
            <p:ph type="title"/>
          </p:nvPr>
        </p:nvSpPr>
        <p:spPr>
          <a:xfrm>
            <a:off x="685800" y="334559"/>
            <a:ext cx="10779369" cy="850727"/>
          </a:xfrm>
        </p:spPr>
        <p:txBody>
          <a:bodyPr>
            <a:normAutofit fontScale="90000"/>
          </a:bodyPr>
          <a:lstStyle/>
          <a:p>
            <a:r>
              <a:rPr lang="sv-SE" sz="3100" dirty="0">
                <a:latin typeface="Open Sans Light"/>
                <a:ea typeface="Open Sans Light"/>
                <a:cs typeface="Open Sans Light"/>
              </a:rPr>
              <a:t>Kort bakgrund</a:t>
            </a:r>
            <a:br>
              <a:rPr lang="sv-SE" dirty="0">
                <a:latin typeface="Open Sans Light"/>
                <a:ea typeface="Open Sans Light"/>
                <a:cs typeface="Open Sans Light"/>
              </a:rPr>
            </a:br>
            <a:r>
              <a:rPr lang="sv-SE" dirty="0">
                <a:latin typeface="Open Sans Light"/>
                <a:ea typeface="Open Sans Light"/>
                <a:cs typeface="Open Sans Light"/>
              </a:rPr>
              <a:t>Invånarens Symtombedömning och hänvisning</a:t>
            </a:r>
          </a:p>
        </p:txBody>
      </p:sp>
      <p:sp>
        <p:nvSpPr>
          <p:cNvPr id="3" name="Platshållare för innehåll 2">
            <a:extLst>
              <a:ext uri="{FF2B5EF4-FFF2-40B4-BE49-F238E27FC236}">
                <a16:creationId xmlns:a16="http://schemas.microsoft.com/office/drawing/2014/main" id="{C957F1F3-874A-4C2A-BE06-60F2826A4D22}"/>
              </a:ext>
            </a:extLst>
          </p:cNvPr>
          <p:cNvSpPr>
            <a:spLocks noGrp="1"/>
          </p:cNvSpPr>
          <p:nvPr>
            <p:ph idx="10"/>
          </p:nvPr>
        </p:nvSpPr>
        <p:spPr>
          <a:xfrm>
            <a:off x="685800" y="2430122"/>
            <a:ext cx="5333035" cy="3888485"/>
          </a:xfrm>
        </p:spPr>
        <p:txBody>
          <a:bodyPr/>
          <a:lstStyle/>
          <a:p>
            <a:pPr marL="0" indent="0">
              <a:buNone/>
            </a:pPr>
            <a:r>
              <a:rPr lang="sv-SE" b="1" dirty="0"/>
              <a:t>Leveranser </a:t>
            </a:r>
          </a:p>
          <a:p>
            <a:r>
              <a:rPr lang="sv-SE" dirty="0"/>
              <a:t>Upphandling av plattform.</a:t>
            </a:r>
          </a:p>
          <a:p>
            <a:r>
              <a:rPr lang="sv-SE" dirty="0"/>
              <a:t>Etablering av plattform.</a:t>
            </a:r>
          </a:p>
          <a:p>
            <a:r>
              <a:rPr lang="sv-SE" dirty="0"/>
              <a:t>Start av införanden i de tio första regionerna.</a:t>
            </a:r>
          </a:p>
          <a:p>
            <a:r>
              <a:rPr lang="sv-SE" dirty="0"/>
              <a:t>Förvaltningsetablering av ny tjänst.</a:t>
            </a:r>
          </a:p>
          <a:p>
            <a:pPr marL="0" indent="0">
              <a:buNone/>
            </a:pPr>
            <a:endParaRPr lang="sv-SE" dirty="0"/>
          </a:p>
        </p:txBody>
      </p:sp>
      <p:sp>
        <p:nvSpPr>
          <p:cNvPr id="4" name="Platshållare för innehåll 3">
            <a:extLst>
              <a:ext uri="{FF2B5EF4-FFF2-40B4-BE49-F238E27FC236}">
                <a16:creationId xmlns:a16="http://schemas.microsoft.com/office/drawing/2014/main" id="{B845942A-7D29-43C3-89B0-F7D5C81E109D}"/>
              </a:ext>
            </a:extLst>
          </p:cNvPr>
          <p:cNvSpPr>
            <a:spLocks noGrp="1"/>
          </p:cNvSpPr>
          <p:nvPr>
            <p:ph idx="11"/>
          </p:nvPr>
        </p:nvSpPr>
        <p:spPr>
          <a:xfrm>
            <a:off x="6679579" y="1741949"/>
            <a:ext cx="5333035" cy="4879590"/>
          </a:xfrm>
        </p:spPr>
        <p:txBody>
          <a:bodyPr>
            <a:normAutofit fontScale="92500" lnSpcReduction="20000"/>
          </a:bodyPr>
          <a:lstStyle/>
          <a:p>
            <a:pPr marL="0" indent="0">
              <a:buNone/>
            </a:pPr>
            <a:r>
              <a:rPr lang="sv-SE" b="1" dirty="0"/>
              <a:t>Tidigt införande, deltagande regioner: </a:t>
            </a:r>
          </a:p>
          <a:p>
            <a:r>
              <a:rPr lang="sv-SE" dirty="0"/>
              <a:t>Dalarna</a:t>
            </a:r>
          </a:p>
          <a:p>
            <a:r>
              <a:rPr lang="sv-SE" dirty="0"/>
              <a:t>Gotland</a:t>
            </a:r>
          </a:p>
          <a:p>
            <a:r>
              <a:rPr lang="sv-SE" dirty="0"/>
              <a:t>Jönköping</a:t>
            </a:r>
          </a:p>
          <a:p>
            <a:r>
              <a:rPr lang="sv-SE" dirty="0"/>
              <a:t>Kalmar</a:t>
            </a:r>
          </a:p>
          <a:p>
            <a:r>
              <a:rPr lang="sv-SE" dirty="0"/>
              <a:t>Kronoberg</a:t>
            </a:r>
          </a:p>
          <a:p>
            <a:r>
              <a:rPr lang="sv-SE" dirty="0"/>
              <a:t>Skåne</a:t>
            </a:r>
          </a:p>
          <a:p>
            <a:r>
              <a:rPr lang="sv-SE" dirty="0"/>
              <a:t>Uppsala </a:t>
            </a:r>
          </a:p>
          <a:p>
            <a:r>
              <a:rPr lang="sv-SE" dirty="0"/>
              <a:t>Västernorrland</a:t>
            </a:r>
          </a:p>
          <a:p>
            <a:r>
              <a:rPr lang="sv-SE" dirty="0"/>
              <a:t>Örebro</a:t>
            </a:r>
          </a:p>
          <a:p>
            <a:r>
              <a:rPr lang="sv-SE" dirty="0"/>
              <a:t>Östergötland</a:t>
            </a:r>
          </a:p>
        </p:txBody>
      </p:sp>
      <p:pic>
        <p:nvPicPr>
          <p:cNvPr id="5" name="Bildobjekt 4">
            <a:extLst>
              <a:ext uri="{FF2B5EF4-FFF2-40B4-BE49-F238E27FC236}">
                <a16:creationId xmlns:a16="http://schemas.microsoft.com/office/drawing/2014/main" id="{0F291BEF-D054-4423-85D9-DF4FCE73F384}"/>
              </a:ext>
            </a:extLst>
          </p:cNvPr>
          <p:cNvPicPr>
            <a:picLocks noChangeAspect="1"/>
          </p:cNvPicPr>
          <p:nvPr/>
        </p:nvPicPr>
        <p:blipFill>
          <a:blip r:embed="rId2"/>
          <a:srcRect/>
          <a:stretch/>
        </p:blipFill>
        <p:spPr>
          <a:xfrm>
            <a:off x="10629700" y="224757"/>
            <a:ext cx="1310085" cy="1310085"/>
          </a:xfrm>
          <a:prstGeom prst="rect">
            <a:avLst/>
          </a:prstGeom>
        </p:spPr>
      </p:pic>
    </p:spTree>
    <p:extLst>
      <p:ext uri="{BB962C8B-B14F-4D97-AF65-F5344CB8AC3E}">
        <p14:creationId xmlns:p14="http://schemas.microsoft.com/office/powerpoint/2010/main" val="3959074512"/>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94E64AB1-85D7-CD42-B843-05C57B0DD461}"/>
              </a:ext>
            </a:extLst>
          </p:cNvPr>
          <p:cNvSpPr>
            <a:spLocks noGrp="1"/>
          </p:cNvSpPr>
          <p:nvPr>
            <p:ph type="title"/>
          </p:nvPr>
        </p:nvSpPr>
        <p:spPr/>
        <p:txBody>
          <a:bodyPr>
            <a:normAutofit fontScale="90000"/>
          </a:bodyPr>
          <a:lstStyle/>
          <a:p>
            <a:r>
              <a:rPr lang="sv-SE" dirty="0"/>
              <a:t>Kopplingar och </a:t>
            </a:r>
            <a:br>
              <a:rPr lang="sv-SE" dirty="0"/>
            </a:br>
            <a:r>
              <a:rPr lang="sv-SE" dirty="0"/>
              <a:t>beroenden till andra </a:t>
            </a:r>
            <a:br>
              <a:rPr lang="sv-SE" dirty="0"/>
            </a:br>
            <a:r>
              <a:rPr lang="sv-SE" dirty="0"/>
              <a:t>projekt,</a:t>
            </a:r>
            <a:br>
              <a:rPr lang="sv-SE" dirty="0"/>
            </a:br>
            <a:r>
              <a:rPr lang="sv-SE" dirty="0"/>
              <a:t>uppdrag och</a:t>
            </a:r>
            <a:br>
              <a:rPr lang="sv-SE" dirty="0"/>
            </a:br>
            <a:r>
              <a:rPr lang="sv-SE" dirty="0"/>
              <a:t>tjänster</a:t>
            </a:r>
          </a:p>
        </p:txBody>
      </p:sp>
      <p:graphicFrame>
        <p:nvGraphicFramePr>
          <p:cNvPr id="5" name="Diagram 4">
            <a:extLst>
              <a:ext uri="{FF2B5EF4-FFF2-40B4-BE49-F238E27FC236}">
                <a16:creationId xmlns:a16="http://schemas.microsoft.com/office/drawing/2014/main" id="{4C205677-C738-D94E-81C9-5F666A57842D}"/>
              </a:ext>
            </a:extLst>
          </p:cNvPr>
          <p:cNvGraphicFramePr/>
          <p:nvPr>
            <p:extLst>
              <p:ext uri="{D42A27DB-BD31-4B8C-83A1-F6EECF244321}">
                <p14:modId xmlns:p14="http://schemas.microsoft.com/office/powerpoint/2010/main" val="3473234945"/>
              </p:ext>
            </p:extLst>
          </p:nvPr>
        </p:nvGraphicFramePr>
        <p:xfrm>
          <a:off x="6096000" y="838465"/>
          <a:ext cx="5866004" cy="51810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8581303"/>
      </p:ext>
    </p:extLst>
  </p:cSld>
  <p:clrMapOvr>
    <a:masterClrMapping/>
  </p:clrMapOvr>
  <p:transition>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725EAA-CC95-4E4C-AA15-3AFB39270326}"/>
              </a:ext>
            </a:extLst>
          </p:cNvPr>
          <p:cNvSpPr>
            <a:spLocks noGrp="1"/>
          </p:cNvSpPr>
          <p:nvPr>
            <p:ph type="title"/>
          </p:nvPr>
        </p:nvSpPr>
        <p:spPr/>
        <p:txBody>
          <a:bodyPr/>
          <a:lstStyle/>
          <a:p>
            <a:r>
              <a:rPr lang="sv-SE" dirty="0"/>
              <a:t>Status i upphandlingen</a:t>
            </a:r>
          </a:p>
        </p:txBody>
      </p:sp>
      <p:sp>
        <p:nvSpPr>
          <p:cNvPr id="3" name="Platshållare för innehåll 2">
            <a:extLst>
              <a:ext uri="{FF2B5EF4-FFF2-40B4-BE49-F238E27FC236}">
                <a16:creationId xmlns:a16="http://schemas.microsoft.com/office/drawing/2014/main" id="{4CC2EB27-0B4A-49AD-A828-2683D1627E06}"/>
              </a:ext>
            </a:extLst>
          </p:cNvPr>
          <p:cNvSpPr>
            <a:spLocks noGrp="1"/>
          </p:cNvSpPr>
          <p:nvPr>
            <p:ph idx="11"/>
          </p:nvPr>
        </p:nvSpPr>
        <p:spPr/>
        <p:txBody>
          <a:bodyPr/>
          <a:lstStyle/>
          <a:p>
            <a:r>
              <a:rPr lang="sv-SE" dirty="0"/>
              <a:t>Vinnande anbud var Platform24 Healthcare AB.</a:t>
            </a:r>
          </a:p>
          <a:p>
            <a:r>
              <a:rPr lang="sv-SE" dirty="0"/>
              <a:t>Begäran om överprövning har inkommit från </a:t>
            </a:r>
            <a:r>
              <a:rPr lang="sv-SE" dirty="0" err="1"/>
              <a:t>Visiba</a:t>
            </a:r>
            <a:r>
              <a:rPr lang="sv-SE" dirty="0"/>
              <a:t> Group AB.</a:t>
            </a:r>
          </a:p>
          <a:p>
            <a:r>
              <a:rPr lang="sv-SE" dirty="0"/>
              <a:t>Överprövningen avser olika aspekter av anbudsutvärderingen.</a:t>
            </a:r>
          </a:p>
          <a:p>
            <a:r>
              <a:rPr lang="sv-SE" dirty="0"/>
              <a:t>Nu påbörjas en skriftväxling mellan förvaltningsrätten och parterna och det är oklart hur länge den kommer att pågå.</a:t>
            </a:r>
          </a:p>
          <a:p>
            <a:r>
              <a:rPr lang="sv-SE" dirty="0"/>
              <a:t>En genomsnittlig överprövning i första instans (förvaltningsrätten) tog 3,9 månader år 2020.</a:t>
            </a:r>
          </a:p>
          <a:p>
            <a:r>
              <a:rPr lang="sv-SE" dirty="0"/>
              <a:t>Överprövningen innebär att tidplanen för etablering och införande förskjuts.</a:t>
            </a:r>
          </a:p>
        </p:txBody>
      </p:sp>
    </p:spTree>
    <p:extLst>
      <p:ext uri="{BB962C8B-B14F-4D97-AF65-F5344CB8AC3E}">
        <p14:creationId xmlns:p14="http://schemas.microsoft.com/office/powerpoint/2010/main" val="2708110911"/>
      </p:ext>
    </p:extLst>
  </p:cSld>
  <p:clrMapOvr>
    <a:masterClrMapping/>
  </p:clrMapOvr>
  <p:transition>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50C24F5-8A7E-4DB3-9D93-D56C77E87C81}"/>
              </a:ext>
            </a:extLst>
          </p:cNvPr>
          <p:cNvSpPr>
            <a:spLocks noGrp="1"/>
          </p:cNvSpPr>
          <p:nvPr>
            <p:ph type="title"/>
          </p:nvPr>
        </p:nvSpPr>
        <p:spPr/>
        <p:txBody>
          <a:bodyPr/>
          <a:lstStyle/>
          <a:p>
            <a:r>
              <a:rPr lang="sv-SE" dirty="0"/>
              <a:t>Hur har upphandlingen gått till?</a:t>
            </a:r>
          </a:p>
        </p:txBody>
      </p:sp>
    </p:spTree>
    <p:extLst>
      <p:ext uri="{BB962C8B-B14F-4D97-AF65-F5344CB8AC3E}">
        <p14:creationId xmlns:p14="http://schemas.microsoft.com/office/powerpoint/2010/main" val="2292606458"/>
      </p:ext>
    </p:extLst>
  </p:cSld>
  <p:clrMapOvr>
    <a:masterClrMapping/>
  </p:clrMapOvr>
  <p:transition>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innehåll 4">
            <a:extLst>
              <a:ext uri="{FF2B5EF4-FFF2-40B4-BE49-F238E27FC236}">
                <a16:creationId xmlns:a16="http://schemas.microsoft.com/office/drawing/2014/main" id="{9452F1F3-4620-445D-8E0B-67E167ACF392}"/>
              </a:ext>
            </a:extLst>
          </p:cNvPr>
          <p:cNvSpPr txBox="1">
            <a:spLocks/>
          </p:cNvSpPr>
          <p:nvPr/>
        </p:nvSpPr>
        <p:spPr>
          <a:xfrm>
            <a:off x="5439581" y="2178844"/>
            <a:ext cx="6344798" cy="4266023"/>
          </a:xfrm>
          <a:prstGeom prst="rect">
            <a:avLst/>
          </a:prstGeom>
          <a:solidFill>
            <a:schemeClr val="tx1">
              <a:lumMod val="10000"/>
              <a:lumOff val="90000"/>
            </a:schemeClr>
          </a:solidFill>
        </p:spPr>
        <p:txBody>
          <a:bodyPr vert="horz" lIns="91440" tIns="45720" rIns="91440" bIns="45720" rtlCol="0">
            <a:normAutofit/>
          </a:bodyPr>
          <a:lstStyle>
            <a:lvl1pPr marL="223200" indent="-223200" algn="l" defTabSz="914400" rtl="0" eaLnBrk="1" latinLnBrk="0" hangingPunct="1">
              <a:lnSpc>
                <a:spcPct val="120000"/>
              </a:lnSpc>
              <a:spcBef>
                <a:spcPts val="1000"/>
              </a:spcBef>
              <a:buClr>
                <a:srgbClr val="01A5A3"/>
              </a:buClr>
              <a:buSzPct val="100000"/>
              <a:buFont typeface="Arial" charset="0"/>
              <a:buChar char="•"/>
              <a:defRPr sz="2200" kern="1200">
                <a:solidFill>
                  <a:srgbClr val="33302F"/>
                </a:solidFill>
                <a:latin typeface="Open Sans" charset="0"/>
                <a:ea typeface="Open Sans" charset="0"/>
                <a:cs typeface="Open Sans" charset="0"/>
              </a:defRPr>
            </a:lvl1pPr>
            <a:lvl2pPr marL="468000" indent="-223200" algn="l" defTabSz="914400" rtl="0" eaLnBrk="1" latinLnBrk="0" hangingPunct="1">
              <a:lnSpc>
                <a:spcPct val="120000"/>
              </a:lnSpc>
              <a:spcBef>
                <a:spcPts val="500"/>
              </a:spcBef>
              <a:buClr>
                <a:srgbClr val="01A5A3"/>
              </a:buClr>
              <a:buSzPct val="100000"/>
              <a:buFont typeface=".AppleSystemUIFont" charset="-120"/>
              <a:buChar char="-"/>
              <a:defRPr sz="2000" kern="1200">
                <a:solidFill>
                  <a:srgbClr val="33302F"/>
                </a:solidFill>
                <a:latin typeface="Open Sans" charset="0"/>
                <a:ea typeface="Open Sans" charset="0"/>
                <a:cs typeface="Open Sans" charset="0"/>
              </a:defRPr>
            </a:lvl2pPr>
            <a:lvl3pPr marL="720000" indent="-223200" algn="l" defTabSz="914400" rtl="0" eaLnBrk="1" latinLnBrk="0" hangingPunct="1">
              <a:lnSpc>
                <a:spcPct val="120000"/>
              </a:lnSpc>
              <a:spcBef>
                <a:spcPts val="500"/>
              </a:spcBef>
              <a:buClr>
                <a:srgbClr val="01A5A3"/>
              </a:buClr>
              <a:buSzPct val="100000"/>
              <a:buFont typeface=".AppleSystemUIFont" charset="-120"/>
              <a:buChar char="-"/>
              <a:defRPr sz="1800" kern="1200">
                <a:solidFill>
                  <a:srgbClr val="33302F"/>
                </a:solidFill>
                <a:latin typeface="Open Sans" charset="0"/>
                <a:ea typeface="Open Sans" charset="0"/>
                <a:cs typeface="Open Sans" charset="0"/>
              </a:defRPr>
            </a:lvl3pPr>
            <a:lvl4pPr marL="907200" indent="-171450" algn="l" defTabSz="914400" rtl="0" eaLnBrk="1" latinLnBrk="0" hangingPunct="1">
              <a:lnSpc>
                <a:spcPct val="120000"/>
              </a:lnSpc>
              <a:spcBef>
                <a:spcPts val="500"/>
              </a:spcBef>
              <a:buClr>
                <a:srgbClr val="01A5A3"/>
              </a:buClr>
              <a:buSzPct val="100000"/>
              <a:buFont typeface=".AppleSystemUIFont" charset="-120"/>
              <a:buChar char="-"/>
              <a:defRPr sz="1600" kern="1200">
                <a:solidFill>
                  <a:srgbClr val="33302F"/>
                </a:solidFill>
                <a:latin typeface="Open Sans" charset="0"/>
                <a:ea typeface="Open Sans" charset="0"/>
                <a:cs typeface="Open Sans" charset="0"/>
              </a:defRPr>
            </a:lvl4pPr>
            <a:lvl5pPr marL="1098000" indent="-171450" algn="l" defTabSz="914400" rtl="0" eaLnBrk="1" latinLnBrk="0" hangingPunct="1">
              <a:lnSpc>
                <a:spcPct val="120000"/>
              </a:lnSpc>
              <a:spcBef>
                <a:spcPts val="500"/>
              </a:spcBef>
              <a:buClr>
                <a:srgbClr val="01A5A3"/>
              </a:buClr>
              <a:buSzPct val="100000"/>
              <a:buFont typeface=".AppleSystemUIFont" charset="-120"/>
              <a:buChar char="-"/>
              <a:defRPr sz="1400" kern="1200">
                <a:solidFill>
                  <a:srgbClr val="33302F"/>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sv-SE" dirty="0"/>
              <a:t>Genomförande</a:t>
            </a:r>
          </a:p>
        </p:txBody>
      </p:sp>
      <p:sp>
        <p:nvSpPr>
          <p:cNvPr id="2" name="Rubrik 1">
            <a:extLst>
              <a:ext uri="{FF2B5EF4-FFF2-40B4-BE49-F238E27FC236}">
                <a16:creationId xmlns:a16="http://schemas.microsoft.com/office/drawing/2014/main" id="{A4CB24B0-46A1-409F-BA63-91B942CEC926}"/>
              </a:ext>
            </a:extLst>
          </p:cNvPr>
          <p:cNvSpPr>
            <a:spLocks noGrp="1"/>
          </p:cNvSpPr>
          <p:nvPr>
            <p:ph type="title"/>
          </p:nvPr>
        </p:nvSpPr>
        <p:spPr>
          <a:xfrm>
            <a:off x="685799" y="671773"/>
            <a:ext cx="11410721" cy="850727"/>
          </a:xfrm>
        </p:spPr>
        <p:txBody>
          <a:bodyPr anchor="t">
            <a:normAutofit/>
          </a:bodyPr>
          <a:lstStyle/>
          <a:p>
            <a:r>
              <a:rPr lang="sv-SE" dirty="0"/>
              <a:t>Upphandlingsprocessen</a:t>
            </a:r>
          </a:p>
        </p:txBody>
      </p:sp>
      <p:sp>
        <p:nvSpPr>
          <p:cNvPr id="5" name="Platshållare för innehåll 4">
            <a:extLst>
              <a:ext uri="{FF2B5EF4-FFF2-40B4-BE49-F238E27FC236}">
                <a16:creationId xmlns:a16="http://schemas.microsoft.com/office/drawing/2014/main" id="{A6622CA8-9F5E-4DF9-9079-8599941A3362}"/>
              </a:ext>
            </a:extLst>
          </p:cNvPr>
          <p:cNvSpPr>
            <a:spLocks noGrp="1"/>
          </p:cNvSpPr>
          <p:nvPr>
            <p:ph idx="11"/>
          </p:nvPr>
        </p:nvSpPr>
        <p:spPr>
          <a:xfrm>
            <a:off x="685799" y="2178844"/>
            <a:ext cx="4547212" cy="4266023"/>
          </a:xfrm>
          <a:solidFill>
            <a:schemeClr val="tx1">
              <a:lumMod val="10000"/>
              <a:lumOff val="90000"/>
            </a:schemeClr>
          </a:solidFill>
        </p:spPr>
        <p:txBody>
          <a:bodyPr>
            <a:normAutofit/>
          </a:bodyPr>
          <a:lstStyle/>
          <a:p>
            <a:pPr marL="0" indent="0">
              <a:buNone/>
            </a:pPr>
            <a:r>
              <a:rPr lang="sv-SE" dirty="0"/>
              <a:t>Förberedelser</a:t>
            </a:r>
          </a:p>
          <a:p>
            <a:pPr marL="0" indent="0">
              <a:buNone/>
            </a:pPr>
            <a:endParaRPr lang="sv-SE" dirty="0"/>
          </a:p>
        </p:txBody>
      </p:sp>
      <p:graphicFrame>
        <p:nvGraphicFramePr>
          <p:cNvPr id="6" name="Diagram 5">
            <a:extLst>
              <a:ext uri="{FF2B5EF4-FFF2-40B4-BE49-F238E27FC236}">
                <a16:creationId xmlns:a16="http://schemas.microsoft.com/office/drawing/2014/main" id="{5BCBD497-8F6C-48A0-BAAE-46B05A1264ED}"/>
              </a:ext>
            </a:extLst>
          </p:cNvPr>
          <p:cNvGraphicFramePr/>
          <p:nvPr/>
        </p:nvGraphicFramePr>
        <p:xfrm>
          <a:off x="5593815" y="2178844"/>
          <a:ext cx="6165772" cy="45442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a:extLst>
              <a:ext uri="{FF2B5EF4-FFF2-40B4-BE49-F238E27FC236}">
                <a16:creationId xmlns:a16="http://schemas.microsoft.com/office/drawing/2014/main" id="{A12B19A0-B09A-4230-9DCC-4EB3CEF37E4C}"/>
              </a:ext>
            </a:extLst>
          </p:cNvPr>
          <p:cNvGraphicFramePr/>
          <p:nvPr/>
        </p:nvGraphicFramePr>
        <p:xfrm>
          <a:off x="1046603" y="2862845"/>
          <a:ext cx="4032174" cy="289801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200156475"/>
      </p:ext>
    </p:extLst>
  </p:cSld>
  <p:clrMapOvr>
    <a:masterClrMapping/>
  </p:clrMapOvr>
  <p:transition>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898CA123-ACA6-450F-9A2F-23D93196808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947613" y="1531700"/>
            <a:ext cx="4795695" cy="4795695"/>
          </a:xfrm>
          <a:prstGeom prst="rect">
            <a:avLst/>
          </a:prstGeom>
          <a:noFill/>
        </p:spPr>
      </p:pic>
      <p:grpSp>
        <p:nvGrpSpPr>
          <p:cNvPr id="17" name="Grupp 16">
            <a:extLst>
              <a:ext uri="{FF2B5EF4-FFF2-40B4-BE49-F238E27FC236}">
                <a16:creationId xmlns:a16="http://schemas.microsoft.com/office/drawing/2014/main" id="{C444978F-70AE-40BD-948A-49C286E778A8}"/>
              </a:ext>
            </a:extLst>
          </p:cNvPr>
          <p:cNvGrpSpPr/>
          <p:nvPr/>
        </p:nvGrpSpPr>
        <p:grpSpPr>
          <a:xfrm>
            <a:off x="485530" y="1771128"/>
            <a:ext cx="2691829" cy="1212350"/>
            <a:chOff x="485530" y="1771128"/>
            <a:chExt cx="2691829" cy="1212350"/>
          </a:xfrm>
        </p:grpSpPr>
        <p:sp>
          <p:nvSpPr>
            <p:cNvPr id="10" name="Ellips 9">
              <a:extLst>
                <a:ext uri="{FF2B5EF4-FFF2-40B4-BE49-F238E27FC236}">
                  <a16:creationId xmlns:a16="http://schemas.microsoft.com/office/drawing/2014/main" id="{D7F7DDFC-3706-4E8F-96D3-E8CF15E245C4}"/>
                </a:ext>
              </a:extLst>
            </p:cNvPr>
            <p:cNvSpPr/>
            <p:nvPr/>
          </p:nvSpPr>
          <p:spPr>
            <a:xfrm>
              <a:off x="485530" y="1771128"/>
              <a:ext cx="2691829" cy="1212350"/>
            </a:xfrm>
            <a:prstGeom prst="ellipse">
              <a:avLst/>
            </a:prstGeom>
            <a:solidFill>
              <a:srgbClr val="F7F4F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textruta 3">
              <a:extLst>
                <a:ext uri="{FF2B5EF4-FFF2-40B4-BE49-F238E27FC236}">
                  <a16:creationId xmlns:a16="http://schemas.microsoft.com/office/drawing/2014/main" id="{A309070B-7EDF-4C9F-AAEA-03898A820B3E}"/>
                </a:ext>
              </a:extLst>
            </p:cNvPr>
            <p:cNvSpPr txBox="1"/>
            <p:nvPr/>
          </p:nvSpPr>
          <p:spPr>
            <a:xfrm>
              <a:off x="723235" y="1985718"/>
              <a:ext cx="2319161" cy="646331"/>
            </a:xfrm>
            <a:prstGeom prst="rect">
              <a:avLst/>
            </a:prstGeom>
            <a:noFill/>
          </p:spPr>
          <p:txBody>
            <a:bodyPr wrap="none" rtlCol="0">
              <a:spAutoFit/>
            </a:bodyPr>
            <a:lstStyle/>
            <a:p>
              <a:r>
                <a:rPr lang="sv-SE" dirty="0"/>
                <a:t>Plattformens förmågor</a:t>
              </a:r>
            </a:p>
            <a:p>
              <a:r>
                <a:rPr lang="sv-SE" dirty="0"/>
                <a:t>(Funktionella krav)</a:t>
              </a:r>
            </a:p>
          </p:txBody>
        </p:sp>
      </p:grpSp>
      <p:grpSp>
        <p:nvGrpSpPr>
          <p:cNvPr id="18" name="Grupp 17">
            <a:extLst>
              <a:ext uri="{FF2B5EF4-FFF2-40B4-BE49-F238E27FC236}">
                <a16:creationId xmlns:a16="http://schemas.microsoft.com/office/drawing/2014/main" id="{5610DD81-92A4-47B5-863E-7C69ADAE5610}"/>
              </a:ext>
            </a:extLst>
          </p:cNvPr>
          <p:cNvGrpSpPr/>
          <p:nvPr/>
        </p:nvGrpSpPr>
        <p:grpSpPr>
          <a:xfrm>
            <a:off x="485530" y="3287022"/>
            <a:ext cx="2691829" cy="1212350"/>
            <a:chOff x="485530" y="3287022"/>
            <a:chExt cx="2691829" cy="1212350"/>
          </a:xfrm>
        </p:grpSpPr>
        <p:sp>
          <p:nvSpPr>
            <p:cNvPr id="11" name="Ellips 10">
              <a:extLst>
                <a:ext uri="{FF2B5EF4-FFF2-40B4-BE49-F238E27FC236}">
                  <a16:creationId xmlns:a16="http://schemas.microsoft.com/office/drawing/2014/main" id="{FC39CBD5-3499-40E3-B7F3-E7F725642315}"/>
                </a:ext>
              </a:extLst>
            </p:cNvPr>
            <p:cNvSpPr/>
            <p:nvPr/>
          </p:nvSpPr>
          <p:spPr>
            <a:xfrm>
              <a:off x="485530" y="3287022"/>
              <a:ext cx="2691829" cy="1212350"/>
            </a:xfrm>
            <a:prstGeom prst="ellipse">
              <a:avLst/>
            </a:prstGeom>
            <a:solidFill>
              <a:srgbClr val="F7F4F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 name="textruta 4">
              <a:extLst>
                <a:ext uri="{FF2B5EF4-FFF2-40B4-BE49-F238E27FC236}">
                  <a16:creationId xmlns:a16="http://schemas.microsoft.com/office/drawing/2014/main" id="{7046F1D7-C686-4462-ADBF-E7ABB608C0D1}"/>
                </a:ext>
              </a:extLst>
            </p:cNvPr>
            <p:cNvSpPr txBox="1"/>
            <p:nvPr/>
          </p:nvSpPr>
          <p:spPr>
            <a:xfrm>
              <a:off x="723236" y="3673638"/>
              <a:ext cx="2319161" cy="646331"/>
            </a:xfrm>
            <a:prstGeom prst="rect">
              <a:avLst/>
            </a:prstGeom>
            <a:noFill/>
          </p:spPr>
          <p:txBody>
            <a:bodyPr wrap="square" rtlCol="0">
              <a:spAutoFit/>
            </a:bodyPr>
            <a:lstStyle/>
            <a:p>
              <a:r>
                <a:rPr lang="sv-SE" dirty="0"/>
                <a:t>Teknik och säkerhet</a:t>
              </a:r>
            </a:p>
            <a:p>
              <a:endParaRPr lang="sv-SE" dirty="0"/>
            </a:p>
          </p:txBody>
        </p:sp>
      </p:grpSp>
      <p:grpSp>
        <p:nvGrpSpPr>
          <p:cNvPr id="19" name="Grupp 18">
            <a:extLst>
              <a:ext uri="{FF2B5EF4-FFF2-40B4-BE49-F238E27FC236}">
                <a16:creationId xmlns:a16="http://schemas.microsoft.com/office/drawing/2014/main" id="{8AEEA988-95B8-4866-A4D7-5DDC46E599D5}"/>
              </a:ext>
            </a:extLst>
          </p:cNvPr>
          <p:cNvGrpSpPr/>
          <p:nvPr/>
        </p:nvGrpSpPr>
        <p:grpSpPr>
          <a:xfrm>
            <a:off x="431514" y="4854286"/>
            <a:ext cx="2691829" cy="1212350"/>
            <a:chOff x="431514" y="4802916"/>
            <a:chExt cx="2691829" cy="1212350"/>
          </a:xfrm>
        </p:grpSpPr>
        <p:sp>
          <p:nvSpPr>
            <p:cNvPr id="12" name="Ellips 11">
              <a:extLst>
                <a:ext uri="{FF2B5EF4-FFF2-40B4-BE49-F238E27FC236}">
                  <a16:creationId xmlns:a16="http://schemas.microsoft.com/office/drawing/2014/main" id="{7D4611C1-2AC1-47F8-80D8-C95B41B10911}"/>
                </a:ext>
              </a:extLst>
            </p:cNvPr>
            <p:cNvSpPr/>
            <p:nvPr/>
          </p:nvSpPr>
          <p:spPr>
            <a:xfrm>
              <a:off x="431514" y="4802916"/>
              <a:ext cx="2691829" cy="1212350"/>
            </a:xfrm>
            <a:prstGeom prst="ellipse">
              <a:avLst/>
            </a:prstGeom>
            <a:solidFill>
              <a:srgbClr val="F7F4F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textruta 5">
              <a:extLst>
                <a:ext uri="{FF2B5EF4-FFF2-40B4-BE49-F238E27FC236}">
                  <a16:creationId xmlns:a16="http://schemas.microsoft.com/office/drawing/2014/main" id="{1C5AA510-79B8-4597-9831-4668DF3FE4A4}"/>
                </a:ext>
              </a:extLst>
            </p:cNvPr>
            <p:cNvSpPr txBox="1"/>
            <p:nvPr/>
          </p:nvSpPr>
          <p:spPr>
            <a:xfrm>
              <a:off x="1059949" y="5170080"/>
              <a:ext cx="1542990" cy="646331"/>
            </a:xfrm>
            <a:prstGeom prst="rect">
              <a:avLst/>
            </a:prstGeom>
            <a:noFill/>
          </p:spPr>
          <p:txBody>
            <a:bodyPr wrap="square" rtlCol="0">
              <a:spAutoFit/>
            </a:bodyPr>
            <a:lstStyle/>
            <a:p>
              <a:r>
                <a:rPr lang="sv-SE" dirty="0"/>
                <a:t>Drift och SLA</a:t>
              </a:r>
            </a:p>
            <a:p>
              <a:endParaRPr lang="sv-SE" dirty="0"/>
            </a:p>
          </p:txBody>
        </p:sp>
      </p:grpSp>
      <p:grpSp>
        <p:nvGrpSpPr>
          <p:cNvPr id="21" name="Grupp 20">
            <a:extLst>
              <a:ext uri="{FF2B5EF4-FFF2-40B4-BE49-F238E27FC236}">
                <a16:creationId xmlns:a16="http://schemas.microsoft.com/office/drawing/2014/main" id="{41DD4E39-FF7E-4446-A3A0-4BD63DA85736}"/>
              </a:ext>
            </a:extLst>
          </p:cNvPr>
          <p:cNvGrpSpPr/>
          <p:nvPr/>
        </p:nvGrpSpPr>
        <p:grpSpPr>
          <a:xfrm>
            <a:off x="8963271" y="3261461"/>
            <a:ext cx="3083492" cy="1205226"/>
            <a:chOff x="8963271" y="3261461"/>
            <a:chExt cx="3083492" cy="1205226"/>
          </a:xfrm>
        </p:grpSpPr>
        <p:sp>
          <p:nvSpPr>
            <p:cNvPr id="14" name="Ellips 13">
              <a:extLst>
                <a:ext uri="{FF2B5EF4-FFF2-40B4-BE49-F238E27FC236}">
                  <a16:creationId xmlns:a16="http://schemas.microsoft.com/office/drawing/2014/main" id="{8FCB9106-822A-4739-859E-BBA4D8B268D4}"/>
                </a:ext>
              </a:extLst>
            </p:cNvPr>
            <p:cNvSpPr/>
            <p:nvPr/>
          </p:nvSpPr>
          <p:spPr>
            <a:xfrm>
              <a:off x="8963271" y="3261461"/>
              <a:ext cx="2691829" cy="1205226"/>
            </a:xfrm>
            <a:prstGeom prst="ellipse">
              <a:avLst/>
            </a:prstGeom>
            <a:solidFill>
              <a:srgbClr val="F7F4F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ruta 6">
              <a:extLst>
                <a:ext uri="{FF2B5EF4-FFF2-40B4-BE49-F238E27FC236}">
                  <a16:creationId xmlns:a16="http://schemas.microsoft.com/office/drawing/2014/main" id="{218E45F0-9D00-4461-AE94-ECA18BD2999B}"/>
                </a:ext>
              </a:extLst>
            </p:cNvPr>
            <p:cNvSpPr txBox="1"/>
            <p:nvPr/>
          </p:nvSpPr>
          <p:spPr>
            <a:xfrm>
              <a:off x="9429335" y="3547788"/>
              <a:ext cx="2617428" cy="646331"/>
            </a:xfrm>
            <a:prstGeom prst="rect">
              <a:avLst/>
            </a:prstGeom>
            <a:noFill/>
          </p:spPr>
          <p:txBody>
            <a:bodyPr wrap="square" rtlCol="0">
              <a:spAutoFit/>
            </a:bodyPr>
            <a:lstStyle/>
            <a:p>
              <a:r>
                <a:rPr lang="sv-SE" dirty="0"/>
                <a:t>Medicinsk teknisk produkt (MTP) </a:t>
              </a:r>
            </a:p>
          </p:txBody>
        </p:sp>
      </p:grpSp>
      <p:grpSp>
        <p:nvGrpSpPr>
          <p:cNvPr id="20" name="Grupp 19">
            <a:extLst>
              <a:ext uri="{FF2B5EF4-FFF2-40B4-BE49-F238E27FC236}">
                <a16:creationId xmlns:a16="http://schemas.microsoft.com/office/drawing/2014/main" id="{022A2FD5-1BB6-4F39-904C-2A434EAE7AAF}"/>
              </a:ext>
            </a:extLst>
          </p:cNvPr>
          <p:cNvGrpSpPr/>
          <p:nvPr/>
        </p:nvGrpSpPr>
        <p:grpSpPr>
          <a:xfrm>
            <a:off x="8963271" y="1635852"/>
            <a:ext cx="2691829" cy="1212350"/>
            <a:chOff x="8963271" y="1635852"/>
            <a:chExt cx="2691829" cy="1212350"/>
          </a:xfrm>
        </p:grpSpPr>
        <p:sp>
          <p:nvSpPr>
            <p:cNvPr id="13" name="Ellips 12">
              <a:extLst>
                <a:ext uri="{FF2B5EF4-FFF2-40B4-BE49-F238E27FC236}">
                  <a16:creationId xmlns:a16="http://schemas.microsoft.com/office/drawing/2014/main" id="{9748EA49-B30C-46A0-9406-E2117501BA53}"/>
                </a:ext>
              </a:extLst>
            </p:cNvPr>
            <p:cNvSpPr/>
            <p:nvPr/>
          </p:nvSpPr>
          <p:spPr>
            <a:xfrm>
              <a:off x="8963271" y="1635852"/>
              <a:ext cx="2691829" cy="1212350"/>
            </a:xfrm>
            <a:prstGeom prst="ellipse">
              <a:avLst/>
            </a:prstGeom>
            <a:solidFill>
              <a:srgbClr val="F7F4F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textruta 7">
              <a:extLst>
                <a:ext uri="{FF2B5EF4-FFF2-40B4-BE49-F238E27FC236}">
                  <a16:creationId xmlns:a16="http://schemas.microsoft.com/office/drawing/2014/main" id="{0AC83F5D-D4A4-4A03-B2E4-81E983429CCA}"/>
                </a:ext>
              </a:extLst>
            </p:cNvPr>
            <p:cNvSpPr txBox="1"/>
            <p:nvPr/>
          </p:nvSpPr>
          <p:spPr>
            <a:xfrm>
              <a:off x="9733516" y="2054138"/>
              <a:ext cx="1513412" cy="646331"/>
            </a:xfrm>
            <a:prstGeom prst="rect">
              <a:avLst/>
            </a:prstGeom>
            <a:noFill/>
          </p:spPr>
          <p:txBody>
            <a:bodyPr wrap="square" rtlCol="0">
              <a:spAutoFit/>
            </a:bodyPr>
            <a:lstStyle/>
            <a:p>
              <a:r>
                <a:rPr lang="sv-SE" dirty="0"/>
                <a:t>Prismodell</a:t>
              </a:r>
            </a:p>
            <a:p>
              <a:endParaRPr lang="sv-SE" dirty="0"/>
            </a:p>
          </p:txBody>
        </p:sp>
      </p:grpSp>
      <p:grpSp>
        <p:nvGrpSpPr>
          <p:cNvPr id="22" name="Grupp 21">
            <a:extLst>
              <a:ext uri="{FF2B5EF4-FFF2-40B4-BE49-F238E27FC236}">
                <a16:creationId xmlns:a16="http://schemas.microsoft.com/office/drawing/2014/main" id="{E6811359-7BFA-41B8-9B21-F3553A94995A}"/>
              </a:ext>
            </a:extLst>
          </p:cNvPr>
          <p:cNvGrpSpPr/>
          <p:nvPr/>
        </p:nvGrpSpPr>
        <p:grpSpPr>
          <a:xfrm>
            <a:off x="9046710" y="4887071"/>
            <a:ext cx="2691829" cy="1212350"/>
            <a:chOff x="9046710" y="4887071"/>
            <a:chExt cx="2691829" cy="1212350"/>
          </a:xfrm>
        </p:grpSpPr>
        <p:sp>
          <p:nvSpPr>
            <p:cNvPr id="15" name="Ellips 14">
              <a:extLst>
                <a:ext uri="{FF2B5EF4-FFF2-40B4-BE49-F238E27FC236}">
                  <a16:creationId xmlns:a16="http://schemas.microsoft.com/office/drawing/2014/main" id="{CC4ABFFD-D4D9-40C6-A49C-EA000F1B8E97}"/>
                </a:ext>
              </a:extLst>
            </p:cNvPr>
            <p:cNvSpPr/>
            <p:nvPr/>
          </p:nvSpPr>
          <p:spPr>
            <a:xfrm>
              <a:off x="9046710" y="4887071"/>
              <a:ext cx="2691829" cy="1212350"/>
            </a:xfrm>
            <a:prstGeom prst="ellipse">
              <a:avLst/>
            </a:prstGeom>
            <a:solidFill>
              <a:srgbClr val="F7F4F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textruta 8">
              <a:extLst>
                <a:ext uri="{FF2B5EF4-FFF2-40B4-BE49-F238E27FC236}">
                  <a16:creationId xmlns:a16="http://schemas.microsoft.com/office/drawing/2014/main" id="{F26E3EE3-D422-45B3-B176-A01C44722C65}"/>
                </a:ext>
              </a:extLst>
            </p:cNvPr>
            <p:cNvSpPr txBox="1"/>
            <p:nvPr/>
          </p:nvSpPr>
          <p:spPr>
            <a:xfrm>
              <a:off x="9673119" y="5260758"/>
              <a:ext cx="1513412" cy="646331"/>
            </a:xfrm>
            <a:prstGeom prst="rect">
              <a:avLst/>
            </a:prstGeom>
            <a:noFill/>
          </p:spPr>
          <p:txBody>
            <a:bodyPr wrap="square" rtlCol="0">
              <a:spAutoFit/>
            </a:bodyPr>
            <a:lstStyle/>
            <a:p>
              <a:r>
                <a:rPr lang="sv-SE" dirty="0"/>
                <a:t>Avtalsvillkor</a:t>
              </a:r>
            </a:p>
            <a:p>
              <a:endParaRPr lang="sv-SE" dirty="0"/>
            </a:p>
          </p:txBody>
        </p:sp>
      </p:grpSp>
      <p:sp>
        <p:nvSpPr>
          <p:cNvPr id="16" name="Rubrik 1">
            <a:extLst>
              <a:ext uri="{FF2B5EF4-FFF2-40B4-BE49-F238E27FC236}">
                <a16:creationId xmlns:a16="http://schemas.microsoft.com/office/drawing/2014/main" id="{D2DAD308-A4BA-4A05-BC5E-7F2E179C8FED}"/>
              </a:ext>
            </a:extLst>
          </p:cNvPr>
          <p:cNvSpPr>
            <a:spLocks noGrp="1"/>
          </p:cNvSpPr>
          <p:nvPr>
            <p:ph type="title"/>
          </p:nvPr>
        </p:nvSpPr>
        <p:spPr>
          <a:xfrm>
            <a:off x="723235" y="359334"/>
            <a:ext cx="11410721" cy="850727"/>
          </a:xfrm>
        </p:spPr>
        <p:txBody>
          <a:bodyPr anchor="t">
            <a:normAutofit/>
          </a:bodyPr>
          <a:lstStyle/>
          <a:p>
            <a:r>
              <a:rPr lang="sv-SE" dirty="0"/>
              <a:t>Leverantörsdialoger</a:t>
            </a:r>
          </a:p>
        </p:txBody>
      </p:sp>
      <p:sp>
        <p:nvSpPr>
          <p:cNvPr id="24" name="Pratbubbla: oval 23">
            <a:extLst>
              <a:ext uri="{FF2B5EF4-FFF2-40B4-BE49-F238E27FC236}">
                <a16:creationId xmlns:a16="http://schemas.microsoft.com/office/drawing/2014/main" id="{70C119DD-09A8-47B6-AB20-A69790FA5C04}"/>
              </a:ext>
            </a:extLst>
          </p:cNvPr>
          <p:cNvSpPr/>
          <p:nvPr/>
        </p:nvSpPr>
        <p:spPr>
          <a:xfrm>
            <a:off x="6524089" y="570068"/>
            <a:ext cx="2068995" cy="123457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Vad ska vi upphandla?</a:t>
            </a:r>
          </a:p>
        </p:txBody>
      </p:sp>
    </p:spTree>
    <p:extLst>
      <p:ext uri="{BB962C8B-B14F-4D97-AF65-F5344CB8AC3E}">
        <p14:creationId xmlns:p14="http://schemas.microsoft.com/office/powerpoint/2010/main" val="4028594076"/>
      </p:ext>
    </p:extLst>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030AE66-379C-41FB-BFF9-CAD0BFF25066}"/>
              </a:ext>
            </a:extLst>
          </p:cNvPr>
          <p:cNvSpPr>
            <a:spLocks noGrp="1"/>
          </p:cNvSpPr>
          <p:nvPr>
            <p:ph type="title"/>
          </p:nvPr>
        </p:nvSpPr>
        <p:spPr/>
        <p:txBody>
          <a:bodyPr/>
          <a:lstStyle/>
          <a:p>
            <a:r>
              <a:rPr lang="sv-SE" dirty="0"/>
              <a:t>Hur har utvärderingen gått till?</a:t>
            </a:r>
          </a:p>
        </p:txBody>
      </p:sp>
    </p:spTree>
    <p:extLst>
      <p:ext uri="{BB962C8B-B14F-4D97-AF65-F5344CB8AC3E}">
        <p14:creationId xmlns:p14="http://schemas.microsoft.com/office/powerpoint/2010/main" val="1156698196"/>
      </p:ext>
    </p:extLst>
  </p:cSld>
  <p:clrMapOvr>
    <a:masterClrMapping/>
  </p:clrMapOvr>
  <p:transition>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2DA014-13D8-4FAB-AC40-F9C8FBB41C83}"/>
              </a:ext>
            </a:extLst>
          </p:cNvPr>
          <p:cNvSpPr>
            <a:spLocks noGrp="1"/>
          </p:cNvSpPr>
          <p:nvPr>
            <p:ph type="title"/>
          </p:nvPr>
        </p:nvSpPr>
        <p:spPr/>
        <p:txBody>
          <a:bodyPr>
            <a:normAutofit/>
          </a:bodyPr>
          <a:lstStyle/>
          <a:p>
            <a:r>
              <a:rPr lang="sv-SE" dirty="0"/>
              <a:t>Prövning och utvärdering</a:t>
            </a:r>
          </a:p>
        </p:txBody>
      </p:sp>
      <p:sp>
        <p:nvSpPr>
          <p:cNvPr id="3" name="Platshållare för innehåll 2">
            <a:extLst>
              <a:ext uri="{FF2B5EF4-FFF2-40B4-BE49-F238E27FC236}">
                <a16:creationId xmlns:a16="http://schemas.microsoft.com/office/drawing/2014/main" id="{D62A20EC-F73B-4AB9-8C13-4C8FD7429C4D}"/>
              </a:ext>
            </a:extLst>
          </p:cNvPr>
          <p:cNvSpPr>
            <a:spLocks noGrp="1"/>
          </p:cNvSpPr>
          <p:nvPr>
            <p:ph idx="11"/>
          </p:nvPr>
        </p:nvSpPr>
        <p:spPr/>
        <p:txBody>
          <a:bodyPr>
            <a:normAutofit/>
          </a:bodyPr>
          <a:lstStyle/>
          <a:p>
            <a:r>
              <a:rPr lang="sv-SE" sz="2400" dirty="0"/>
              <a:t>Tre anbud inkom.</a:t>
            </a:r>
          </a:p>
          <a:p>
            <a:r>
              <a:rPr lang="sv-SE" sz="2400" dirty="0"/>
              <a:t>Samtliga anbud uppfyllde upphandlingens krav.</a:t>
            </a:r>
          </a:p>
          <a:p>
            <a:r>
              <a:rPr lang="sv-SE" sz="2400" dirty="0"/>
              <a:t>Utvärderingsgrund:</a:t>
            </a:r>
          </a:p>
          <a:p>
            <a:pPr lvl="1"/>
            <a:r>
              <a:rPr lang="sv-SE" sz="2400" dirty="0"/>
              <a:t>Inera antog det ekonomiskt mest fördelaktiga anbudet enligt bästa förhållandet mellan pris och kvalitet som grund för utvärderingen. </a:t>
            </a:r>
          </a:p>
          <a:p>
            <a:pPr marL="0" indent="0">
              <a:buNone/>
            </a:pPr>
            <a:endParaRPr lang="sv-SE" dirty="0"/>
          </a:p>
        </p:txBody>
      </p:sp>
    </p:spTree>
    <p:extLst>
      <p:ext uri="{BB962C8B-B14F-4D97-AF65-F5344CB8AC3E}">
        <p14:creationId xmlns:p14="http://schemas.microsoft.com/office/powerpoint/2010/main" val="2932112107"/>
      </p:ext>
    </p:extLst>
  </p:cSld>
  <p:clrMapOvr>
    <a:masterClrMapping/>
  </p:clrMapOvr>
  <p:transition>
    <p:cover/>
  </p:transition>
</p:sld>
</file>

<file path=ppt/theme/theme1.xml><?xml version="1.0" encoding="utf-8"?>
<a:theme xmlns:a="http://schemas.openxmlformats.org/drawingml/2006/main" name="Office-tema">
  <a:themeElements>
    <a:clrScheme name="Inera">
      <a:dk1>
        <a:srgbClr val="33302F"/>
      </a:dk1>
      <a:lt1>
        <a:srgbClr val="FFFFFF"/>
      </a:lt1>
      <a:dk2>
        <a:srgbClr val="33302F"/>
      </a:dk2>
      <a:lt2>
        <a:srgbClr val="EFE9E4"/>
      </a:lt2>
      <a:accent1>
        <a:srgbClr val="00706D"/>
      </a:accent1>
      <a:accent2>
        <a:srgbClr val="41C0C1"/>
      </a:accent2>
      <a:accent3>
        <a:srgbClr val="EC7F21"/>
      </a:accent3>
      <a:accent4>
        <a:srgbClr val="FABC46"/>
      </a:accent4>
      <a:accent5>
        <a:srgbClr val="7B6856"/>
      </a:accent5>
      <a:accent6>
        <a:srgbClr val="A1958A"/>
      </a:accent6>
      <a:hlink>
        <a:srgbClr val="00A4A3"/>
      </a:hlink>
      <a:folHlink>
        <a:srgbClr val="A1958A"/>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a:defPPr>
      </a:lstStyle>
    </a:txDef>
  </a:objectDefaults>
  <a:extraClrSchemeLst/>
  <a:extLst>
    <a:ext uri="{05A4C25C-085E-4340-85A3-A5531E510DB2}">
      <thm15:themeFamily xmlns:thm15="http://schemas.microsoft.com/office/thememl/2012/main" name="Inera_PPT_v04-Mall.potx  -  Skrivskyddad" id="{DF427BC7-A412-48E8-AFD4-25EC7AAC5A10}" vid="{A8E99C60-70E8-4263-9EE5-CC1F5B5EA8F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D1223DD501A9FE41AD9605ECB4B51DA5" ma:contentTypeVersion="10" ma:contentTypeDescription="Skapa ett nytt dokument." ma:contentTypeScope="" ma:versionID="009223c459be7eec89be3d8747b36fd2">
  <xsd:schema xmlns:xsd="http://www.w3.org/2001/XMLSchema" xmlns:xs="http://www.w3.org/2001/XMLSchema" xmlns:p="http://schemas.microsoft.com/office/2006/metadata/properties" xmlns:ns2="7138e552-9a3b-4a0d-81a6-eef3693d98ac" xmlns:ns3="95b90cfb-39c3-4cad-9348-91e9da6d993c" targetNamespace="http://schemas.microsoft.com/office/2006/metadata/properties" ma:root="true" ma:fieldsID="2213323ea7011b3f53c9759ed8c1fb14" ns2:_="" ns3:_="">
    <xsd:import namespace="7138e552-9a3b-4a0d-81a6-eef3693d98ac"/>
    <xsd:import namespace="95b90cfb-39c3-4cad-9348-91e9da6d993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38e552-9a3b-4a0d-81a6-eef3693d98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5b90cfb-39c3-4cad-9348-91e9da6d993c" elementFormDefault="qualified">
    <xsd:import namespace="http://schemas.microsoft.com/office/2006/documentManagement/types"/>
    <xsd:import namespace="http://schemas.microsoft.com/office/infopath/2007/PartnerControls"/>
    <xsd:element name="SharedWithUsers" ma:index="14"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E918A5-A163-4053-9D2A-4164362B4E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38e552-9a3b-4a0d-81a6-eef3693d98ac"/>
    <ds:schemaRef ds:uri="95b90cfb-39c3-4cad-9348-91e9da6d99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824D59F-55C6-4D4B-90FF-6DD44B447FDD}">
  <ds:schemaRefs>
    <ds:schemaRef ds:uri="95b90cfb-39c3-4cad-9348-91e9da6d993c"/>
    <ds:schemaRef ds:uri="http://purl.org/dc/dcmitype/"/>
    <ds:schemaRef ds:uri="http://schemas.microsoft.com/office/2006/documentManagement/types"/>
    <ds:schemaRef ds:uri="7138e552-9a3b-4a0d-81a6-eef3693d98ac"/>
    <ds:schemaRef ds:uri="http://purl.org/dc/terms/"/>
    <ds:schemaRef ds:uri="http://purl.org/dc/elements/1.1/"/>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F3171361-35EE-4BE5-882F-FCFEE748C2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Office-tema</Template>
  <TotalTime>1362</TotalTime>
  <Words>1215</Words>
  <Application>Microsoft Macintosh PowerPoint</Application>
  <PresentationFormat>Bredbild</PresentationFormat>
  <Paragraphs>160</Paragraphs>
  <Slides>17</Slides>
  <Notes>6</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17</vt:i4>
      </vt:variant>
    </vt:vector>
  </HeadingPairs>
  <TitlesOfParts>
    <vt:vector size="24" baseType="lpstr">
      <vt:lpstr>.AppleSystemUIFont</vt:lpstr>
      <vt:lpstr>Arial</vt:lpstr>
      <vt:lpstr>Calibri</vt:lpstr>
      <vt:lpstr>Calibri Light</vt:lpstr>
      <vt:lpstr>Open Sans</vt:lpstr>
      <vt:lpstr>Open Sans Light</vt:lpstr>
      <vt:lpstr>Office-tema</vt:lpstr>
      <vt:lpstr>Invånarens symtombedömning och hänvisning</vt:lpstr>
      <vt:lpstr>Kort bakgrund Invånarens Symtombedömning och hänvisning</vt:lpstr>
      <vt:lpstr>Kopplingar och  beroenden till andra  projekt, uppdrag och tjänster</vt:lpstr>
      <vt:lpstr>Status i upphandlingen</vt:lpstr>
      <vt:lpstr>Hur har upphandlingen gått till?</vt:lpstr>
      <vt:lpstr>Upphandlingsprocessen</vt:lpstr>
      <vt:lpstr>Leverantörsdialoger</vt:lpstr>
      <vt:lpstr>Hur har utvärderingen gått till?</vt:lpstr>
      <vt:lpstr>Prövning och utvärdering</vt:lpstr>
      <vt:lpstr>Utvärderingsgrund</vt:lpstr>
      <vt:lpstr>Hur fungerar det? </vt:lpstr>
      <vt:lpstr>Kvalitetskriterium 1 – Funktionalitet &amp; användbarhet</vt:lpstr>
      <vt:lpstr>Kvalitetskriterium 2 – Etablering</vt:lpstr>
      <vt:lpstr>Kvalitetskriterium 3 – Leverans</vt:lpstr>
      <vt:lpstr>Bedömningsskala</vt:lpstr>
      <vt:lpstr>Utvärderingsgruppen</vt:lpstr>
      <vt:lpstr>Frågor?</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subject/>
  <dc:creator>Jutta Andersson</dc:creator>
  <cp:keywords/>
  <dc:description/>
  <cp:lastModifiedBy>Jutta Andersson</cp:lastModifiedBy>
  <cp:revision>8</cp:revision>
  <dcterms:created xsi:type="dcterms:W3CDTF">2021-05-19T08:47:34Z</dcterms:created>
  <dcterms:modified xsi:type="dcterms:W3CDTF">2021-12-03T13:05:23Z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0x010100D1223DD501A9FE41AD9605ECB4B51DA5</vt:lpwstr>
  </property>
  <property fmtid="{D5CDD505-2E9C-101B-9397-08002B2CF9AE}" pid="3" name="MSIP_Label_692bfde4-d50c-4af0-ae90-7ac5bcb4ba86_Enabled">
    <vt:lpwstr>true</vt:lpwstr>
  </property>
  <property fmtid="{D5CDD505-2E9C-101B-9397-08002B2CF9AE}" pid="4" name="MSIP_Label_692bfde4-d50c-4af0-ae90-7ac5bcb4ba86_SetDate">
    <vt:lpwstr>2021-12-03T13:04:46Z</vt:lpwstr>
  </property>
  <property fmtid="{D5CDD505-2E9C-101B-9397-08002B2CF9AE}" pid="5" name="MSIP_Label_692bfde4-d50c-4af0-ae90-7ac5bcb4ba86_Method">
    <vt:lpwstr>Privileged</vt:lpwstr>
  </property>
  <property fmtid="{D5CDD505-2E9C-101B-9397-08002B2CF9AE}" pid="6" name="MSIP_Label_692bfde4-d50c-4af0-ae90-7ac5bcb4ba86_Name">
    <vt:lpwstr>Ej applicerbar</vt:lpwstr>
  </property>
  <property fmtid="{D5CDD505-2E9C-101B-9397-08002B2CF9AE}" pid="7" name="MSIP_Label_692bfde4-d50c-4af0-ae90-7ac5bcb4ba86_SiteId">
    <vt:lpwstr>b238764b-05b9-48a7-a2bd-55a357dee4ae</vt:lpwstr>
  </property>
  <property fmtid="{D5CDD505-2E9C-101B-9397-08002B2CF9AE}" pid="8" name="MSIP_Label_692bfde4-d50c-4af0-ae90-7ac5bcb4ba86_ActionId">
    <vt:lpwstr>91dcbfb0-0826-4bf5-aac9-bbb6e14f6c59</vt:lpwstr>
  </property>
  <property fmtid="{D5CDD505-2E9C-101B-9397-08002B2CF9AE}" pid="9" name="MSIP_Label_692bfde4-d50c-4af0-ae90-7ac5bcb4ba86_ContentBits">
    <vt:lpwstr>0</vt:lpwstr>
  </property>
</Properties>
</file>