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6"/>
  </p:notesMasterIdLst>
  <p:handoutMasterIdLst>
    <p:handoutMasterId r:id="rId17"/>
  </p:handoutMasterIdLst>
  <p:sldIdLst>
    <p:sldId id="272" r:id="rId5"/>
    <p:sldId id="284" r:id="rId6"/>
    <p:sldId id="273" r:id="rId7"/>
    <p:sldId id="282" r:id="rId8"/>
    <p:sldId id="283" r:id="rId9"/>
    <p:sldId id="278" r:id="rId10"/>
    <p:sldId id="276" r:id="rId11"/>
    <p:sldId id="279" r:id="rId12"/>
    <p:sldId id="277" r:id="rId13"/>
    <p:sldId id="281" r:id="rId14"/>
    <p:sldId id="274" r:id="rId15"/>
  </p:sldIdLst>
  <p:sldSz cx="12192000" cy="6858000"/>
  <p:notesSz cx="6867525" cy="9994900"/>
  <p:defaultTextStyle>
    <a:defPPr>
      <a:defRPr lang="sv-SE"/>
    </a:defPPr>
    <a:lvl1pPr algn="l" rtl="0" fontAlgn="base">
      <a:spcBef>
        <a:spcPct val="0"/>
      </a:spcBef>
      <a:spcAft>
        <a:spcPct val="0"/>
      </a:spcAft>
      <a:defRPr sz="1900" kern="1200">
        <a:solidFill>
          <a:schemeClr val="tx1"/>
        </a:solidFill>
        <a:latin typeface="Arial"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C0C2"/>
    <a:srgbClr val="00C0C2"/>
    <a:srgbClr val="F2BC5D"/>
    <a:srgbClr val="382819"/>
    <a:srgbClr val="000000"/>
    <a:srgbClr val="00A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F5675A-89F0-4032-834A-FD7D365F4E27}" v="665" dt="2021-03-11T14:57:04.374"/>
    <p1510:client id="{71373419-6814-4562-AC4F-2A6E7051248A}" v="3447" dt="2021-03-12T07:26:16.311"/>
    <p1510:client id="{9DC8EC5B-5B96-4D61-9F5E-A15390C0C2D6}" v="28" dt="2021-03-11T16:12:14.278"/>
    <p1510:client id="{F194ED11-1B79-4DB8-986F-151372B549F0}" v="1864" dt="2021-03-12T06:56:58.302"/>
    <p1510:client id="{F9FF3B8D-0E62-44BC-95C0-8C073E92E5A3}" v="26" dt="2021-03-11T17:46:30.114"/>
    <p1510:client id="{FC92BE09-0FE3-4FED-AB26-04E2C96F222F}" v="1" dt="2021-03-12T06:40:11.16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just format 3 - Dekorfärg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just format 3 - Dekorfär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28" autoAdjust="0"/>
  </p:normalViewPr>
  <p:slideViewPr>
    <p:cSldViewPr snapToGrid="0">
      <p:cViewPr varScale="1">
        <p:scale>
          <a:sx n="133" d="100"/>
          <a:sy n="133" d="100"/>
        </p:scale>
        <p:origin x="1254" y="12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hdr" sz="quarter"/>
          </p:nvPr>
        </p:nvSpPr>
        <p:spPr bwMode="auto">
          <a:xfrm>
            <a:off x="0" y="0"/>
            <a:ext cx="2976676" cy="500225"/>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lvl1pPr>
              <a:defRPr sz="1200">
                <a:cs typeface="+mn-cs"/>
              </a:defRPr>
            </a:lvl1pPr>
          </a:lstStyle>
          <a:p>
            <a:pPr>
              <a:defRPr/>
            </a:pPr>
            <a:endParaRPr lang="sv-SE"/>
          </a:p>
        </p:txBody>
      </p:sp>
      <p:sp>
        <p:nvSpPr>
          <p:cNvPr id="390147" name="Rectangle 3"/>
          <p:cNvSpPr>
            <a:spLocks noGrp="1" noChangeArrowheads="1"/>
          </p:cNvSpPr>
          <p:nvPr>
            <p:ph type="dt" sz="quarter" idx="1"/>
          </p:nvPr>
        </p:nvSpPr>
        <p:spPr bwMode="auto">
          <a:xfrm>
            <a:off x="3889246" y="0"/>
            <a:ext cx="2976676" cy="500225"/>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lvl1pPr algn="r">
              <a:defRPr sz="1200">
                <a:cs typeface="+mn-cs"/>
              </a:defRPr>
            </a:lvl1pPr>
          </a:lstStyle>
          <a:p>
            <a:pPr>
              <a:defRPr/>
            </a:pPr>
            <a:endParaRPr lang="sv-SE"/>
          </a:p>
        </p:txBody>
      </p:sp>
      <p:sp>
        <p:nvSpPr>
          <p:cNvPr id="390148" name="Rectangle 4"/>
          <p:cNvSpPr>
            <a:spLocks noGrp="1" noChangeArrowheads="1"/>
          </p:cNvSpPr>
          <p:nvPr>
            <p:ph type="ftr" sz="quarter" idx="2"/>
          </p:nvPr>
        </p:nvSpPr>
        <p:spPr bwMode="auto">
          <a:xfrm>
            <a:off x="0" y="9493077"/>
            <a:ext cx="2976676" cy="500225"/>
          </a:xfrm>
          <a:prstGeom prst="rect">
            <a:avLst/>
          </a:prstGeom>
          <a:noFill/>
          <a:ln w="9525">
            <a:noFill/>
            <a:miter lim="800000"/>
            <a:headEnd/>
            <a:tailEnd/>
          </a:ln>
          <a:effectLst/>
        </p:spPr>
        <p:txBody>
          <a:bodyPr vert="horz" wrap="square" lIns="92181" tIns="46090" rIns="92181" bIns="46090" numCol="1" anchor="b" anchorCtr="0" compatLnSpc="1">
            <a:prstTxWarp prst="textNoShape">
              <a:avLst/>
            </a:prstTxWarp>
          </a:bodyPr>
          <a:lstStyle>
            <a:lvl1pPr>
              <a:defRPr sz="1200">
                <a:cs typeface="+mn-cs"/>
              </a:defRPr>
            </a:lvl1pPr>
          </a:lstStyle>
          <a:p>
            <a:pPr>
              <a:defRPr/>
            </a:pPr>
            <a:endParaRPr lang="sv-SE"/>
          </a:p>
        </p:txBody>
      </p:sp>
      <p:sp>
        <p:nvSpPr>
          <p:cNvPr id="390149" name="Rectangle 5"/>
          <p:cNvSpPr>
            <a:spLocks noGrp="1" noChangeArrowheads="1"/>
          </p:cNvSpPr>
          <p:nvPr>
            <p:ph type="sldNum" sz="quarter" idx="3"/>
          </p:nvPr>
        </p:nvSpPr>
        <p:spPr bwMode="auto">
          <a:xfrm>
            <a:off x="3889246" y="9493077"/>
            <a:ext cx="2976676" cy="500225"/>
          </a:xfrm>
          <a:prstGeom prst="rect">
            <a:avLst/>
          </a:prstGeom>
          <a:noFill/>
          <a:ln w="9525">
            <a:noFill/>
            <a:miter lim="800000"/>
            <a:headEnd/>
            <a:tailEnd/>
          </a:ln>
          <a:effectLst/>
        </p:spPr>
        <p:txBody>
          <a:bodyPr vert="horz" wrap="square" lIns="92181" tIns="46090" rIns="92181" bIns="46090" numCol="1" anchor="b" anchorCtr="0" compatLnSpc="1">
            <a:prstTxWarp prst="textNoShape">
              <a:avLst/>
            </a:prstTxWarp>
          </a:bodyPr>
          <a:lstStyle>
            <a:lvl1pPr algn="r">
              <a:defRPr sz="1200">
                <a:cs typeface="+mn-cs"/>
              </a:defRPr>
            </a:lvl1pPr>
          </a:lstStyle>
          <a:p>
            <a:pPr>
              <a:defRPr/>
            </a:pPr>
            <a:fld id="{358847CB-1649-4DB8-822D-7B10F7AE01DE}" type="slidenum">
              <a:rPr lang="sv-SE"/>
              <a:pPr>
                <a:defRPr/>
              </a:pPr>
              <a:t>‹#›</a:t>
            </a:fld>
            <a:endParaRPr lang="sv-SE"/>
          </a:p>
        </p:txBody>
      </p:sp>
    </p:spTree>
    <p:extLst>
      <p:ext uri="{BB962C8B-B14F-4D97-AF65-F5344CB8AC3E}">
        <p14:creationId xmlns:p14="http://schemas.microsoft.com/office/powerpoint/2010/main" val="3577889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6676" cy="500225"/>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lvl1pPr>
              <a:defRPr sz="1200">
                <a:cs typeface="+mn-cs"/>
              </a:defRPr>
            </a:lvl1pPr>
          </a:lstStyle>
          <a:p>
            <a:pPr>
              <a:defRPr/>
            </a:pPr>
            <a:endParaRPr lang="sv-SE"/>
          </a:p>
        </p:txBody>
      </p:sp>
      <p:sp>
        <p:nvSpPr>
          <p:cNvPr id="3075" name="Rectangle 3"/>
          <p:cNvSpPr>
            <a:spLocks noGrp="1" noChangeArrowheads="1"/>
          </p:cNvSpPr>
          <p:nvPr>
            <p:ph type="dt" idx="1"/>
          </p:nvPr>
        </p:nvSpPr>
        <p:spPr bwMode="auto">
          <a:xfrm>
            <a:off x="3889246" y="0"/>
            <a:ext cx="2976676" cy="500225"/>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lvl1pPr algn="r">
              <a:defRPr sz="1200">
                <a:cs typeface="+mn-cs"/>
              </a:defRPr>
            </a:lvl1pPr>
          </a:lstStyle>
          <a:p>
            <a:pPr>
              <a:defRPr/>
            </a:pPr>
            <a:endParaRPr lang="sv-SE"/>
          </a:p>
        </p:txBody>
      </p:sp>
      <p:sp>
        <p:nvSpPr>
          <p:cNvPr id="17412" name="Rectangle 4"/>
          <p:cNvSpPr>
            <a:spLocks noGrp="1" noRot="1" noChangeAspect="1" noChangeArrowheads="1" noTextEdit="1"/>
          </p:cNvSpPr>
          <p:nvPr>
            <p:ph type="sldImg" idx="2"/>
          </p:nvPr>
        </p:nvSpPr>
        <p:spPr bwMode="auto">
          <a:xfrm>
            <a:off x="103188" y="749300"/>
            <a:ext cx="6661150" cy="3748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6432" y="4748138"/>
            <a:ext cx="5494662" cy="4497226"/>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3078" name="Rectangle 6"/>
          <p:cNvSpPr>
            <a:spLocks noGrp="1" noChangeArrowheads="1"/>
          </p:cNvSpPr>
          <p:nvPr>
            <p:ph type="ftr" sz="quarter" idx="4"/>
          </p:nvPr>
        </p:nvSpPr>
        <p:spPr bwMode="auto">
          <a:xfrm>
            <a:off x="0" y="9493077"/>
            <a:ext cx="2976676" cy="500225"/>
          </a:xfrm>
          <a:prstGeom prst="rect">
            <a:avLst/>
          </a:prstGeom>
          <a:noFill/>
          <a:ln w="9525">
            <a:noFill/>
            <a:miter lim="800000"/>
            <a:headEnd/>
            <a:tailEnd/>
          </a:ln>
          <a:effectLst/>
        </p:spPr>
        <p:txBody>
          <a:bodyPr vert="horz" wrap="square" lIns="92181" tIns="46090" rIns="92181" bIns="46090" numCol="1" anchor="b" anchorCtr="0" compatLnSpc="1">
            <a:prstTxWarp prst="textNoShape">
              <a:avLst/>
            </a:prstTxWarp>
          </a:bodyPr>
          <a:lstStyle>
            <a:lvl1pPr>
              <a:defRPr sz="1200">
                <a:cs typeface="+mn-cs"/>
              </a:defRPr>
            </a:lvl1pPr>
          </a:lstStyle>
          <a:p>
            <a:pPr>
              <a:defRPr/>
            </a:pPr>
            <a:endParaRPr lang="sv-SE"/>
          </a:p>
        </p:txBody>
      </p:sp>
      <p:sp>
        <p:nvSpPr>
          <p:cNvPr id="3079" name="Rectangle 7"/>
          <p:cNvSpPr>
            <a:spLocks noGrp="1" noChangeArrowheads="1"/>
          </p:cNvSpPr>
          <p:nvPr>
            <p:ph type="sldNum" sz="quarter" idx="5"/>
          </p:nvPr>
        </p:nvSpPr>
        <p:spPr bwMode="auto">
          <a:xfrm>
            <a:off x="3889246" y="9493077"/>
            <a:ext cx="2976676" cy="500225"/>
          </a:xfrm>
          <a:prstGeom prst="rect">
            <a:avLst/>
          </a:prstGeom>
          <a:noFill/>
          <a:ln w="9525">
            <a:noFill/>
            <a:miter lim="800000"/>
            <a:headEnd/>
            <a:tailEnd/>
          </a:ln>
          <a:effectLst/>
        </p:spPr>
        <p:txBody>
          <a:bodyPr vert="horz" wrap="square" lIns="92181" tIns="46090" rIns="92181" bIns="46090" numCol="1" anchor="b" anchorCtr="0" compatLnSpc="1">
            <a:prstTxWarp prst="textNoShape">
              <a:avLst/>
            </a:prstTxWarp>
          </a:bodyPr>
          <a:lstStyle>
            <a:lvl1pPr algn="r">
              <a:defRPr sz="1200">
                <a:cs typeface="+mn-cs"/>
              </a:defRPr>
            </a:lvl1pPr>
          </a:lstStyle>
          <a:p>
            <a:pPr>
              <a:defRPr/>
            </a:pPr>
            <a:fld id="{76374C2A-E21E-4D86-8849-2E48A0AF7CDA}" type="slidenum">
              <a:rPr lang="sv-SE"/>
              <a:pPr>
                <a:defRPr/>
              </a:pPr>
              <a:t>‹#›</a:t>
            </a:fld>
            <a:endParaRPr lang="sv-SE"/>
          </a:p>
        </p:txBody>
      </p:sp>
    </p:spTree>
    <p:extLst>
      <p:ext uri="{BB962C8B-B14F-4D97-AF65-F5344CB8AC3E}">
        <p14:creationId xmlns:p14="http://schemas.microsoft.com/office/powerpoint/2010/main" val="4121037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era.atlassian.net/wiki/spaces/FLDV/pages/212704805/Principer+F+rsta+linjens+v+rd#Anv%C3%A4ndaren-i-fokus" TargetMode="External"/><Relationship Id="rId7" Type="http://schemas.openxmlformats.org/officeDocument/2006/relationships/hyperlink" Target="https://inera.atlassian.net/wiki/spaces/FLDV/pages/212704805/Principer+F+rsta+linjens+v+rd#Stegvis-inf%C3%B6rande-av-digitala-kanaler-och-automatisering"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inera.atlassian.net/wiki/spaces/FLDV/pages/212704805/Principer+F+rsta+linjens+v+rd#Bygg-modulariserat" TargetMode="External"/><Relationship Id="rId5" Type="http://schemas.openxmlformats.org/officeDocument/2006/relationships/hyperlink" Target="https://inera.atlassian.net/wiki/spaces/FLDV/pages/212704805/Principer+F+rsta+linjens+v+rd#Informationen-i-centrum" TargetMode="External"/><Relationship Id="rId4" Type="http://schemas.openxmlformats.org/officeDocument/2006/relationships/hyperlink" Target="https://inera.atlassian.net/wiki/spaces/FLDV/pages/212704805/Principer+F+rsta+linjens+v+rd#L%C3%A4mna-information-endast-en-g%C3%A5n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0" i="0" dirty="0">
                <a:solidFill>
                  <a:srgbClr val="000000"/>
                </a:solidFill>
                <a:effectLst/>
                <a:latin typeface="Times New Roman" panose="02020603050405020304" pitchFamily="18" charset="0"/>
              </a:rPr>
              <a:t>Delprojektet bidrar till att öka tillgängligheten till vård genom digitala tjänster och öka graden av delaktighet för invånare genom att ge invånare en </a:t>
            </a:r>
            <a:r>
              <a:rPr lang="sv-SE" sz="1800" b="1" i="0" dirty="0">
                <a:solidFill>
                  <a:srgbClr val="000000"/>
                </a:solidFill>
                <a:effectLst/>
                <a:latin typeface="Times New Roman" panose="02020603050405020304" pitchFamily="18" charset="0"/>
              </a:rPr>
              <a:t>förbättrad överblick över sina bokade tider </a:t>
            </a:r>
            <a:r>
              <a:rPr lang="sv-SE" sz="1800" b="0" i="0" dirty="0">
                <a:solidFill>
                  <a:srgbClr val="000000"/>
                </a:solidFill>
                <a:effectLst/>
                <a:latin typeface="Times New Roman" panose="02020603050405020304" pitchFamily="18" charset="0"/>
              </a:rPr>
              <a:t>samt att </a:t>
            </a:r>
            <a:r>
              <a:rPr lang="sv-SE" sz="1800" b="1" i="0" dirty="0">
                <a:solidFill>
                  <a:srgbClr val="000000"/>
                </a:solidFill>
                <a:effectLst/>
                <a:latin typeface="Times New Roman" panose="02020603050405020304" pitchFamily="18" charset="0"/>
              </a:rPr>
              <a:t>enkelt och på ett intuitivt sätt kunna boka, om- och avboka möten med vården i olika former</a:t>
            </a:r>
            <a:r>
              <a:rPr lang="sv-SE" sz="1800" b="0" i="0" dirty="0">
                <a:solidFill>
                  <a:srgbClr val="000000"/>
                </a:solidFill>
                <a:effectLst/>
                <a:latin typeface="Times New Roman" panose="02020603050405020304" pitchFamily="18" charset="0"/>
              </a:rPr>
              <a:t>, som en </a:t>
            </a:r>
            <a:r>
              <a:rPr lang="sv-SE" sz="1800" b="1" i="0" dirty="0">
                <a:solidFill>
                  <a:srgbClr val="000000"/>
                </a:solidFill>
                <a:effectLst/>
                <a:latin typeface="Times New Roman" panose="02020603050405020304" pitchFamily="18" charset="0"/>
              </a:rPr>
              <a:t>del i en sammanhängande vårdprocess.  </a:t>
            </a:r>
          </a:p>
          <a:p>
            <a:pPr algn="l" rtl="0" fontAlgn="base"/>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Times New Roman" panose="02020603050405020304" pitchFamily="18" charset="0"/>
              </a:rPr>
              <a:t>Delprojektet bidrar även till att </a:t>
            </a:r>
            <a:r>
              <a:rPr lang="sv-SE" sz="1800" b="1" i="0" dirty="0">
                <a:solidFill>
                  <a:srgbClr val="000000"/>
                </a:solidFill>
                <a:effectLst/>
                <a:latin typeface="Times New Roman" panose="02020603050405020304" pitchFamily="18" charset="0"/>
              </a:rPr>
              <a:t>frigöra vårdens resurser </a:t>
            </a:r>
            <a:r>
              <a:rPr lang="sv-SE" sz="1800" b="0" i="0" dirty="0">
                <a:solidFill>
                  <a:srgbClr val="000000"/>
                </a:solidFill>
                <a:effectLst/>
                <a:latin typeface="Times New Roman" panose="02020603050405020304" pitchFamily="18" charset="0"/>
              </a:rPr>
              <a:t>genom att ge </a:t>
            </a:r>
            <a:r>
              <a:rPr lang="sv-SE" sz="1800" b="1" i="0" dirty="0">
                <a:solidFill>
                  <a:srgbClr val="000000"/>
                </a:solidFill>
                <a:effectLst/>
                <a:latin typeface="Times New Roman" panose="02020603050405020304" pitchFamily="18" charset="0"/>
              </a:rPr>
              <a:t>vårdpersonal och administratörer ett förbättrat stöd att kunna nå och kommunicera med invånaren avseende tillgängliga och bokade tider, regelverk etc. som en del i en sammanhängande vårdprocess </a:t>
            </a:r>
            <a:r>
              <a:rPr lang="sv-SE" sz="1800" b="0" i="0" dirty="0">
                <a:solidFill>
                  <a:srgbClr val="000000"/>
                </a:solidFill>
                <a:effectLst/>
                <a:latin typeface="Times New Roman" panose="02020603050405020304" pitchFamily="18" charset="0"/>
              </a:rPr>
              <a:t>– med minimal administration och helst genom sina ordinarie, regionala vårdsystem.  </a:t>
            </a:r>
          </a:p>
          <a:p>
            <a:pPr algn="l" rtl="0" fontAlgn="base"/>
            <a:endParaRPr lang="sv-SE" sz="1800" b="0" i="0" dirty="0">
              <a:solidFill>
                <a:srgbClr val="000000"/>
              </a:solidFill>
              <a:effectLst/>
              <a:latin typeface="Times New Roman" panose="02020603050405020304" pitchFamily="18" charset="0"/>
            </a:endParaRPr>
          </a:p>
          <a:p>
            <a:endParaRPr lang="sv-SE" dirty="0"/>
          </a:p>
          <a:p>
            <a:r>
              <a:rPr lang="sv-SE" dirty="0"/>
              <a:t>Delar av teamet är med och presenterar idag</a:t>
            </a:r>
          </a:p>
        </p:txBody>
      </p:sp>
      <p:sp>
        <p:nvSpPr>
          <p:cNvPr id="4" name="Platshållare för bildnummer 3"/>
          <p:cNvSpPr>
            <a:spLocks noGrp="1"/>
          </p:cNvSpPr>
          <p:nvPr>
            <p:ph type="sldNum" sz="quarter" idx="5"/>
          </p:nvPr>
        </p:nvSpPr>
        <p:spPr/>
        <p:txBody>
          <a:bodyPr/>
          <a:lstStyle/>
          <a:p>
            <a:pPr>
              <a:defRPr/>
            </a:pPr>
            <a:fld id="{76374C2A-E21E-4D86-8849-2E48A0AF7CDA}" type="slidenum">
              <a:rPr lang="sv-SE" smtClean="0"/>
              <a:pPr>
                <a:defRPr/>
              </a:pPr>
              <a:t>1</a:t>
            </a:fld>
            <a:endParaRPr lang="sv-SE"/>
          </a:p>
        </p:txBody>
      </p:sp>
    </p:spTree>
    <p:extLst>
      <p:ext uri="{BB962C8B-B14F-4D97-AF65-F5344CB8AC3E}">
        <p14:creationId xmlns:p14="http://schemas.microsoft.com/office/powerpoint/2010/main" val="4069543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dirty="0"/>
              <a:t>Utmaningar, möjligheter och lyckokast</a:t>
            </a:r>
          </a:p>
          <a:p>
            <a:pPr marL="171450" lvl="0" indent="-171450">
              <a:buFont typeface="Arial" panose="020B0604020202020204" pitchFamily="34" charset="0"/>
              <a:buChar char="•"/>
            </a:pPr>
            <a:r>
              <a:rPr lang="sv-SE" dirty="0"/>
              <a:t>Balansera invånarcentrering/behov och förväntningar med att stödja vårdens behov - nyckel för att få in tider (ex styra </a:t>
            </a:r>
            <a:r>
              <a:rPr lang="sv-SE" dirty="0" err="1"/>
              <a:t>inv</a:t>
            </a:r>
            <a:r>
              <a:rPr lang="sv-SE" dirty="0"/>
              <a:t>, kunna visa alla tider </a:t>
            </a:r>
            <a:r>
              <a:rPr lang="sv-SE" dirty="0" err="1"/>
              <a:t>etc</a:t>
            </a:r>
            <a:r>
              <a:rPr lang="sv-SE" dirty="0"/>
              <a:t>)</a:t>
            </a:r>
          </a:p>
          <a:p>
            <a:pPr marL="171450" lvl="0" indent="-171450">
              <a:buFont typeface="Arial" panose="020B0604020202020204" pitchFamily="34" charset="0"/>
              <a:buChar char="•"/>
            </a:pPr>
            <a:r>
              <a:rPr lang="sv-SE" dirty="0"/>
              <a:t>Balansera önskan till innovation och värdeskapande med nuläge teknisk skuld, juridiska och även politiska ramar</a:t>
            </a:r>
          </a:p>
          <a:p>
            <a:pPr marL="171450" lvl="0" indent="-171450">
              <a:buFont typeface="Arial" panose="020B0604020202020204" pitchFamily="34" charset="0"/>
              <a:buChar char="•"/>
            </a:pPr>
            <a:r>
              <a:rPr lang="sv-SE" dirty="0"/>
              <a:t>Behov av styrning/standardisering (för automatisering/regelverk) kontra flexibilitet (regionalt/lokalt)</a:t>
            </a:r>
          </a:p>
          <a:p>
            <a:pPr marL="171450" lvl="0" indent="-171450">
              <a:buFont typeface="Arial" panose="020B0604020202020204" pitchFamily="34" charset="0"/>
              <a:buChar char="•"/>
            </a:pPr>
            <a:r>
              <a:rPr lang="sv-SE" dirty="0"/>
              <a:t>Leverans 2021 kontra vad som behöver komma till mer långsiktigt</a:t>
            </a:r>
          </a:p>
          <a:p>
            <a:pPr marL="0" lvl="0" indent="0">
              <a:buFont typeface="Arial" panose="020B0604020202020204" pitchFamily="34" charset="0"/>
              <a:buNone/>
            </a:pPr>
            <a:endParaRPr lang="sv-SE" dirty="0"/>
          </a:p>
          <a:p>
            <a:pPr lvl="0"/>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Vad händer nu?</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Förstärker projektteamet med krav, test och </a:t>
            </a:r>
            <a:r>
              <a:rPr lang="sv-SE" dirty="0" err="1"/>
              <a:t>ux</a:t>
            </a:r>
            <a:r>
              <a:rPr lang="sv-SE" dirty="0"/>
              <a:t>, dialog med förvaltning (som ska utveckla) och angränsande tjänster (som behöver kopplas ihop på ett för invånaren sammanhängande sätt</a:t>
            </a:r>
          </a:p>
          <a:p>
            <a:pPr marL="0" marR="0" lvl="0" indent="0" algn="l" defTabSz="914400" rtl="0" eaLnBrk="0" fontAlgn="base" latinLnBrk="0" hangingPunct="0">
              <a:lnSpc>
                <a:spcPct val="100000"/>
              </a:lnSpc>
              <a:spcBef>
                <a:spcPct val="30000"/>
              </a:spcBef>
              <a:spcAft>
                <a:spcPct val="0"/>
              </a:spcAft>
              <a:buClrTx/>
              <a:buSzTx/>
              <a:buFontTx/>
              <a:buNone/>
              <a:tabLst/>
              <a:defRPr/>
            </a:pPr>
            <a:br>
              <a:rPr lang="sv-SE" dirty="0"/>
            </a:br>
            <a:r>
              <a:rPr lang="sv-SE" dirty="0"/>
              <a:t>Ska utveckla:</a:t>
            </a:r>
            <a:endParaRPr lang="sv-SE" dirty="0">
              <a:solidFill>
                <a:srgbClr val="0070C0"/>
              </a:solidFill>
            </a:endParaRPr>
          </a:p>
          <a:p>
            <a:pPr algn="l" rtl="0" fontAlgn="base">
              <a:buFont typeface="Arial" panose="020B0604020202020204" pitchFamily="34" charset="0"/>
              <a:buChar char="•"/>
            </a:pPr>
            <a:r>
              <a:rPr lang="sv-SE" sz="1800" b="0" i="0" dirty="0">
                <a:solidFill>
                  <a:srgbClr val="000000"/>
                </a:solidFill>
                <a:effectLst/>
                <a:latin typeface="Arial" panose="020B0604020202020204" pitchFamily="34" charset="0"/>
              </a:rPr>
              <a:t>Ny/a informationsförsörjningstjänster för tidbokning (mikro-/stödtjänst) (L9)  </a:t>
            </a:r>
          </a:p>
          <a:p>
            <a:pPr algn="l" rtl="0" fontAlgn="base">
              <a:buFont typeface="Arial" panose="020B0604020202020204" pitchFamily="34" charset="0"/>
              <a:buChar char="•"/>
            </a:pPr>
            <a:r>
              <a:rPr lang="sv-SE" sz="1800" b="0" i="0" dirty="0">
                <a:solidFill>
                  <a:srgbClr val="000000"/>
                </a:solidFill>
                <a:effectLst/>
                <a:latin typeface="Arial" panose="020B0604020202020204" pitchFamily="34" charset="0"/>
              </a:rPr>
              <a:t>Nya användargränssnitt och bakomliggande affärslogik för tidbokning i 1177 Vårdguidens e-tjänster (L10)  </a:t>
            </a:r>
          </a:p>
          <a:p>
            <a:pPr algn="l" rtl="0" fontAlgn="base">
              <a:buFont typeface="Arial" panose="020B0604020202020204" pitchFamily="34" charset="0"/>
              <a:buChar char="•"/>
            </a:pPr>
            <a:endParaRPr lang="sv-SE" sz="1800" b="0" i="0" dirty="0">
              <a:solidFill>
                <a:srgbClr val="000000"/>
              </a:solidFill>
              <a:effectLst/>
              <a:latin typeface="Arial" panose="020B0604020202020204" pitchFamily="34" charset="0"/>
            </a:endParaRPr>
          </a:p>
          <a:p>
            <a:r>
              <a:rPr lang="sv-SE" sz="1800" dirty="0"/>
              <a:t>Aktivera den redan befintliga aggregerande tjänsten, utmaning ex få reda på hur många som uppdaterar EI (AVSER OMRÅDE VISA BOKADE TIDER). </a:t>
            </a:r>
          </a:p>
          <a:p>
            <a:r>
              <a:rPr lang="sv-SE" sz="1800" dirty="0"/>
              <a:t>Bygga vidare på tjänsten Bokade tider, som redan är omgjord i enlighet med det ’nya’ sättet att utveckla tjänster, dvs modulärt och med ny teknik</a:t>
            </a:r>
          </a:p>
          <a:p>
            <a:r>
              <a:rPr lang="sv-SE" sz="1800" dirty="0"/>
              <a:t>Vidareutveckla befintliga tjänster – men det handlar om att bygga nytt. </a:t>
            </a:r>
          </a:p>
          <a:p>
            <a:r>
              <a:rPr lang="sv-SE" sz="1800" b="1" dirty="0"/>
              <a:t>Bryta ut tidbokningsfunktionaliteten </a:t>
            </a:r>
            <a:r>
              <a:rPr lang="sv-SE" sz="1800" dirty="0"/>
              <a:t>och säkra att den på ett bra sätt kan samverka med andra tjänster, så sömlöst som möjligt för invånaren</a:t>
            </a:r>
          </a:p>
          <a:p>
            <a:pPr algn="l" rtl="0" fontAlgn="base">
              <a:buFont typeface="Arial" panose="020B0604020202020204" pitchFamily="34" charset="0"/>
              <a:buChar char="•"/>
            </a:pPr>
            <a:endParaRPr lang="sv-SE" sz="1800" b="0" i="0" dirty="0">
              <a:solidFill>
                <a:srgbClr val="000000"/>
              </a:solidFill>
              <a:effectLst/>
              <a:latin typeface="Arial" panose="020B0604020202020204" pitchFamily="34" charset="0"/>
            </a:endParaRPr>
          </a:p>
          <a:p>
            <a:pPr lvl="0"/>
            <a:endParaRPr lang="sv-SE" dirty="0">
              <a:solidFill>
                <a:srgbClr val="0070C0"/>
              </a:solidFill>
            </a:endParaRPr>
          </a:p>
        </p:txBody>
      </p:sp>
      <p:sp>
        <p:nvSpPr>
          <p:cNvPr id="4" name="Platshållare för bildnummer 3"/>
          <p:cNvSpPr>
            <a:spLocks noGrp="1"/>
          </p:cNvSpPr>
          <p:nvPr>
            <p:ph type="sldNum" sz="quarter" idx="5"/>
          </p:nvPr>
        </p:nvSpPr>
        <p:spPr/>
        <p:txBody>
          <a:bodyPr/>
          <a:lstStyle/>
          <a:p>
            <a:pPr>
              <a:defRPr/>
            </a:pPr>
            <a:fld id="{76374C2A-E21E-4D86-8849-2E48A0AF7CDA}" type="slidenum">
              <a:rPr lang="sv-SE" smtClean="0"/>
              <a:pPr>
                <a:defRPr/>
              </a:pPr>
              <a:t>11</a:t>
            </a:fld>
            <a:endParaRPr lang="sv-SE"/>
          </a:p>
        </p:txBody>
      </p:sp>
    </p:spTree>
    <p:extLst>
      <p:ext uri="{BB962C8B-B14F-4D97-AF65-F5344CB8AC3E}">
        <p14:creationId xmlns:p14="http://schemas.microsoft.com/office/powerpoint/2010/main" val="2890233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a:t>Pågår just nu – Specifikationsfas</a:t>
            </a:r>
          </a:p>
          <a:p>
            <a:pPr marL="171450" indent="-171450">
              <a:buFont typeface="Arial" panose="020B0604020202020204" pitchFamily="34" charset="0"/>
              <a:buChar char="•"/>
            </a:pPr>
            <a:r>
              <a:rPr lang="sv-SE" sz="1400"/>
              <a:t>Definierar / bryter ner användningsfall/flöden och scenarios som lösningen behöver stödja</a:t>
            </a:r>
          </a:p>
          <a:p>
            <a:pPr marL="171450" indent="-171450">
              <a:buFont typeface="Arial" panose="020B0604020202020204" pitchFamily="34" charset="0"/>
              <a:buChar char="•"/>
            </a:pPr>
            <a:r>
              <a:rPr lang="sv-SE" sz="1400"/>
              <a:t>VAD och HUR vi kan bygga</a:t>
            </a:r>
          </a:p>
          <a:p>
            <a:r>
              <a:rPr lang="sv-SE" sz="1400"/>
              <a:t>Hur vi kopplar det till verksamhetskrav, samt </a:t>
            </a:r>
            <a:r>
              <a:rPr lang="sv-SE" sz="1400" err="1"/>
              <a:t>Designprinciper</a:t>
            </a:r>
            <a:r>
              <a:rPr lang="sv-SE" sz="1400"/>
              <a:t> och Brukskvaliteter som tillsammans med FLDV-principer och UX-ramverket styr hur vi ska utveckla </a:t>
            </a:r>
          </a:p>
          <a:p>
            <a:pPr algn="l">
              <a:buFont typeface="Arial" panose="020B0604020202020204" pitchFamily="34" charset="0"/>
              <a:buChar char="•"/>
            </a:pPr>
            <a:r>
              <a:rPr lang="sv-SE" sz="1400" b="0" i="0" u="none" strike="noStrike">
                <a:solidFill>
                  <a:srgbClr val="0052CC"/>
                </a:solidFill>
                <a:effectLst/>
                <a:latin typeface="-apple-system"/>
                <a:hlinkClick r:id="rId3"/>
              </a:rPr>
              <a:t>Användaren i fokus</a:t>
            </a:r>
            <a:endParaRPr lang="sv-SE" sz="1400" b="0" i="0">
              <a:solidFill>
                <a:srgbClr val="172B4D"/>
              </a:solidFill>
              <a:effectLst/>
              <a:latin typeface="-apple-system"/>
            </a:endParaRPr>
          </a:p>
          <a:p>
            <a:pPr algn="l">
              <a:buFont typeface="Arial" panose="020B0604020202020204" pitchFamily="34" charset="0"/>
              <a:buChar char="•"/>
            </a:pPr>
            <a:r>
              <a:rPr lang="sv-SE" sz="1400" b="0" i="0" u="none" strike="noStrike">
                <a:solidFill>
                  <a:srgbClr val="0052CC"/>
                </a:solidFill>
                <a:effectLst/>
                <a:latin typeface="-apple-system"/>
                <a:hlinkClick r:id="rId4"/>
              </a:rPr>
              <a:t>Lämna information endast en gång</a:t>
            </a:r>
            <a:endParaRPr lang="sv-SE" sz="1400" b="0" i="0">
              <a:solidFill>
                <a:srgbClr val="172B4D"/>
              </a:solidFill>
              <a:effectLst/>
              <a:latin typeface="-apple-system"/>
            </a:endParaRPr>
          </a:p>
          <a:p>
            <a:pPr algn="l">
              <a:buFont typeface="Arial" panose="020B0604020202020204" pitchFamily="34" charset="0"/>
              <a:buChar char="•"/>
            </a:pPr>
            <a:r>
              <a:rPr lang="sv-SE" sz="1400" b="0" i="0" u="none" strike="noStrike">
                <a:solidFill>
                  <a:srgbClr val="0052CC"/>
                </a:solidFill>
                <a:effectLst/>
                <a:latin typeface="-apple-system"/>
                <a:hlinkClick r:id="rId5"/>
              </a:rPr>
              <a:t>Informationen i centrum</a:t>
            </a:r>
            <a:endParaRPr lang="sv-SE" sz="1400" b="0" i="0">
              <a:solidFill>
                <a:srgbClr val="172B4D"/>
              </a:solidFill>
              <a:effectLst/>
              <a:latin typeface="-apple-system"/>
            </a:endParaRPr>
          </a:p>
          <a:p>
            <a:pPr algn="l">
              <a:buFont typeface="Arial" panose="020B0604020202020204" pitchFamily="34" charset="0"/>
              <a:buChar char="•"/>
            </a:pPr>
            <a:r>
              <a:rPr lang="sv-SE" sz="1400" b="0" i="0" u="none" strike="noStrike">
                <a:solidFill>
                  <a:srgbClr val="0052CC"/>
                </a:solidFill>
                <a:effectLst/>
                <a:latin typeface="-apple-system"/>
                <a:hlinkClick r:id="rId6"/>
              </a:rPr>
              <a:t>Bygg </a:t>
            </a:r>
            <a:r>
              <a:rPr lang="sv-SE" sz="1400" b="0" i="0" u="none" strike="noStrike" err="1">
                <a:solidFill>
                  <a:srgbClr val="0052CC"/>
                </a:solidFill>
                <a:effectLst/>
                <a:latin typeface="-apple-system"/>
                <a:hlinkClick r:id="rId6"/>
              </a:rPr>
              <a:t>modulariserat</a:t>
            </a:r>
            <a:endParaRPr lang="sv-SE" sz="1400" b="0" i="0">
              <a:solidFill>
                <a:srgbClr val="172B4D"/>
              </a:solidFill>
              <a:effectLst/>
              <a:latin typeface="-apple-system"/>
            </a:endParaRPr>
          </a:p>
          <a:p>
            <a:pPr algn="l">
              <a:buFont typeface="Arial" panose="020B0604020202020204" pitchFamily="34" charset="0"/>
              <a:buChar char="•"/>
            </a:pPr>
            <a:r>
              <a:rPr lang="sv-SE" sz="1400" b="0" i="0" u="none" strike="noStrike">
                <a:solidFill>
                  <a:srgbClr val="0052CC"/>
                </a:solidFill>
                <a:effectLst/>
                <a:latin typeface="-apple-system"/>
                <a:hlinkClick r:id="rId7"/>
              </a:rPr>
              <a:t>Stegvis införande av digitala kanaler och automatisering</a:t>
            </a:r>
            <a:endParaRPr lang="sv-SE" sz="1400" b="0" i="0">
              <a:solidFill>
                <a:srgbClr val="172B4D"/>
              </a:solidFill>
              <a:effectLst/>
              <a:latin typeface="-apple-system"/>
            </a:endParaRPr>
          </a:p>
          <a:p>
            <a:r>
              <a:rPr lang="sv-SE" sz="1400"/>
              <a:t>Vad vi därmed behöver utveckla/ta fram; vad som finns idag och vad vi behöver ta fram – i år och till framtiden</a:t>
            </a:r>
          </a:p>
          <a:p>
            <a:r>
              <a:rPr lang="sv-SE" sz="1400"/>
              <a:t>Och vad kan vi inte göra, där vi är idag – vilka behov kan vi inte möta om inte …</a:t>
            </a:r>
          </a:p>
          <a:p>
            <a:endParaRPr lang="sv-SE" sz="1400"/>
          </a:p>
          <a:p>
            <a:r>
              <a:rPr lang="sv-SE" sz="1400"/>
              <a:t>Vi eftersträvar inte/kommer inte vara klara med detta arbete utan det är något vi behöver jobba vidare med löpande även under projektets gång</a:t>
            </a:r>
          </a:p>
          <a:p>
            <a:pPr marL="0" indent="0">
              <a:buFont typeface="Arial" panose="020B0604020202020204" pitchFamily="34" charset="0"/>
              <a:buNone/>
            </a:pPr>
            <a:endParaRPr lang="sv-SE" sz="1400"/>
          </a:p>
          <a:p>
            <a:pPr marL="171450" indent="-171450">
              <a:buFont typeface="Arial" panose="020B0604020202020204" pitchFamily="34" charset="0"/>
              <a:buChar char="•"/>
            </a:pPr>
            <a:r>
              <a:rPr lang="sv-SE" sz="1400"/>
              <a:t>Arkitekturen – Lösningsförslag - Hjalmar</a:t>
            </a:r>
          </a:p>
          <a:p>
            <a:pPr marL="171450" indent="-171450">
              <a:buFont typeface="Arial" panose="020B0604020202020204" pitchFamily="34" charset="0"/>
              <a:buChar char="•"/>
            </a:pPr>
            <a:r>
              <a:rPr lang="sv-SE" sz="1400"/>
              <a:t>Informatik – begreppsmodell,   tidstyper - Malin</a:t>
            </a:r>
          </a:p>
          <a:p>
            <a:pPr marL="171450" indent="-171450">
              <a:buFont typeface="Arial" panose="020B0604020202020204" pitchFamily="34" charset="0"/>
              <a:buChar char="•"/>
            </a:pPr>
            <a:r>
              <a:rPr lang="sv-SE" sz="1400"/>
              <a:t>Projektplan</a:t>
            </a:r>
          </a:p>
          <a:p>
            <a:pPr marL="171450" indent="-171450">
              <a:buFont typeface="Arial" panose="020B0604020202020204" pitchFamily="34" charset="0"/>
              <a:buChar char="•"/>
            </a:pPr>
            <a:r>
              <a:rPr lang="sv-SE" sz="1400"/>
              <a:t>Input till Avsiktsförklaring</a:t>
            </a:r>
          </a:p>
          <a:p>
            <a:pPr marL="171450" indent="-171450">
              <a:buFont typeface="Arial" panose="020B0604020202020204" pitchFamily="34" charset="0"/>
              <a:buChar char="•"/>
            </a:pPr>
            <a:endParaRPr lang="sv-SE" sz="140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400"/>
              <a:t>Länk till </a:t>
            </a:r>
            <a:r>
              <a:rPr lang="sv-SE" sz="1400" err="1"/>
              <a:t>Confluence</a:t>
            </a:r>
            <a:endParaRPr lang="sv-SE" sz="1400"/>
          </a:p>
          <a:p>
            <a:endParaRPr lang="sv-SE" sz="1400"/>
          </a:p>
        </p:txBody>
      </p:sp>
      <p:sp>
        <p:nvSpPr>
          <p:cNvPr id="4" name="Platshållare för bildnummer 3"/>
          <p:cNvSpPr>
            <a:spLocks noGrp="1"/>
          </p:cNvSpPr>
          <p:nvPr>
            <p:ph type="sldNum" sz="quarter" idx="5"/>
          </p:nvPr>
        </p:nvSpPr>
        <p:spPr/>
        <p:txBody>
          <a:bodyPr/>
          <a:lstStyle/>
          <a:p>
            <a:pPr>
              <a:defRPr/>
            </a:pPr>
            <a:fld id="{76374C2A-E21E-4D86-8849-2E48A0AF7CDA}" type="slidenum">
              <a:rPr lang="sv-SE" smtClean="0"/>
              <a:pPr>
                <a:defRPr/>
              </a:pPr>
              <a:t>2</a:t>
            </a:fld>
            <a:endParaRPr lang="sv-SE"/>
          </a:p>
        </p:txBody>
      </p:sp>
    </p:spTree>
    <p:extLst>
      <p:ext uri="{BB962C8B-B14F-4D97-AF65-F5344CB8AC3E}">
        <p14:creationId xmlns:p14="http://schemas.microsoft.com/office/powerpoint/2010/main" val="316508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400" dirty="0">
                <a:solidFill>
                  <a:srgbClr val="0070C0"/>
                </a:solidFill>
              </a:rPr>
              <a:t>Hur ser detta ut? </a:t>
            </a:r>
          </a:p>
          <a:p>
            <a:r>
              <a:rPr lang="sv-SE" dirty="0"/>
              <a:t>Lämnar över till Hjalmar och Malin </a:t>
            </a:r>
          </a:p>
        </p:txBody>
      </p:sp>
      <p:sp>
        <p:nvSpPr>
          <p:cNvPr id="4" name="Platshållare för bildnummer 3"/>
          <p:cNvSpPr>
            <a:spLocks noGrp="1"/>
          </p:cNvSpPr>
          <p:nvPr>
            <p:ph type="sldNum" sz="quarter" idx="5"/>
          </p:nvPr>
        </p:nvSpPr>
        <p:spPr/>
        <p:txBody>
          <a:bodyPr/>
          <a:lstStyle/>
          <a:p>
            <a:pPr>
              <a:defRPr/>
            </a:pPr>
            <a:fld id="{76374C2A-E21E-4D86-8849-2E48A0AF7CDA}" type="slidenum">
              <a:rPr lang="sv-SE" smtClean="0"/>
              <a:pPr>
                <a:defRPr/>
              </a:pPr>
              <a:t>3</a:t>
            </a:fld>
            <a:endParaRPr lang="sv-SE"/>
          </a:p>
        </p:txBody>
      </p:sp>
    </p:spTree>
    <p:extLst>
      <p:ext uri="{BB962C8B-B14F-4D97-AF65-F5344CB8AC3E}">
        <p14:creationId xmlns:p14="http://schemas.microsoft.com/office/powerpoint/2010/main" val="74126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76374C2A-E21E-4D86-8849-2E48A0AF7CDA}" type="slidenum">
              <a:rPr lang="sv-SE" smtClean="0"/>
              <a:pPr>
                <a:defRPr/>
              </a:pPr>
              <a:t>4</a:t>
            </a:fld>
            <a:endParaRPr lang="sv-SE"/>
          </a:p>
        </p:txBody>
      </p:sp>
    </p:spTree>
    <p:extLst>
      <p:ext uri="{BB962C8B-B14F-4D97-AF65-F5344CB8AC3E}">
        <p14:creationId xmlns:p14="http://schemas.microsoft.com/office/powerpoint/2010/main" val="1359141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 tidstyper blandas olika saker, ibland ensamt, ibland tillsammans med andra: t.ex. kan influensavaccination ibland stå ensamt, ibland tillsammans med roll och längd på besök. </a:t>
            </a:r>
          </a:p>
          <a:p>
            <a:r>
              <a:rPr lang="sv-SE"/>
              <a:t>Eftersom </a:t>
            </a:r>
            <a:r>
              <a:rPr lang="sv-SE" err="1"/>
              <a:t>tidstyp</a:t>
            </a:r>
            <a:r>
              <a:rPr lang="sv-SE"/>
              <a:t> idag är ett textfält kan vadsomhelst läggas in där. Blir svårt att skapa regelverk och svårt att presentera så att invånaren förstår.</a:t>
            </a:r>
          </a:p>
          <a:p>
            <a:endParaRPr lang="sv-SE"/>
          </a:p>
          <a:p>
            <a:r>
              <a:rPr lang="sv-SE"/>
              <a:t>En del regioner plockar bort ”web” från namnet till invånaren, medan andra inte gör det. Blir lätt missförstånd för invånaren om det inte tas bort. Kan tolka det som att besöket ska ske på distans.</a:t>
            </a:r>
          </a:p>
        </p:txBody>
      </p:sp>
      <p:sp>
        <p:nvSpPr>
          <p:cNvPr id="4" name="Platshållare för bildnummer 3"/>
          <p:cNvSpPr>
            <a:spLocks noGrp="1"/>
          </p:cNvSpPr>
          <p:nvPr>
            <p:ph type="sldNum" sz="quarter" idx="5"/>
          </p:nvPr>
        </p:nvSpPr>
        <p:spPr/>
        <p:txBody>
          <a:bodyPr/>
          <a:lstStyle/>
          <a:p>
            <a:pPr>
              <a:defRPr/>
            </a:pPr>
            <a:fld id="{76374C2A-E21E-4D86-8849-2E48A0AF7CDA}" type="slidenum">
              <a:rPr lang="sv-SE" smtClean="0"/>
              <a:pPr>
                <a:defRPr/>
              </a:pPr>
              <a:t>6</a:t>
            </a:fld>
            <a:endParaRPr lang="sv-SE"/>
          </a:p>
        </p:txBody>
      </p:sp>
    </p:spTree>
    <p:extLst>
      <p:ext uri="{BB962C8B-B14F-4D97-AF65-F5344CB8AC3E}">
        <p14:creationId xmlns:p14="http://schemas.microsoft.com/office/powerpoint/2010/main" val="189205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atin typeface="Arial"/>
                <a:cs typeface="Arial"/>
              </a:rPr>
              <a:t>Vi har haft 2 seminarier med regionerna med begrepps- och informatikinriktning.</a:t>
            </a:r>
          </a:p>
          <a:p>
            <a:r>
              <a:rPr lang="sv-SE">
                <a:latin typeface="Arial"/>
                <a:cs typeface="Arial"/>
              </a:rPr>
              <a:t>9 regioner deltog.</a:t>
            </a:r>
          </a:p>
          <a:p>
            <a:endParaRPr lang="sv-SE"/>
          </a:p>
          <a:p>
            <a:r>
              <a:rPr lang="sv-SE">
                <a:latin typeface="Arial"/>
                <a:cs typeface="Arial"/>
              </a:rPr>
              <a:t>Kan konstatera att det finns behov av stöd kring tidstyperna.</a:t>
            </a:r>
          </a:p>
          <a:p>
            <a:endParaRPr lang="sv-SE">
              <a:cs typeface="Arial"/>
            </a:endParaRPr>
          </a:p>
          <a:p>
            <a:r>
              <a:rPr lang="sv-SE">
                <a:latin typeface="Arial"/>
                <a:cs typeface="Arial"/>
              </a:rPr>
              <a:t>Krock med begreppet vårdtjänst då det inom Utbud (</a:t>
            </a:r>
            <a:r>
              <a:rPr lang="sv-SE" err="1">
                <a:latin typeface="Arial"/>
                <a:cs typeface="Arial"/>
              </a:rPr>
              <a:t>Inera</a:t>
            </a:r>
            <a:r>
              <a:rPr lang="sv-SE">
                <a:latin typeface="Arial"/>
                <a:cs typeface="Arial"/>
              </a:rPr>
              <a:t> och snart även på Socialstyrelsens termbank) avser </a:t>
            </a:r>
            <a:r>
              <a:rPr lang="sv-SE" b="1">
                <a:latin typeface="Arial"/>
                <a:cs typeface="Arial"/>
              </a:rPr>
              <a:t>aktivitet </a:t>
            </a:r>
            <a:r>
              <a:rPr lang="sv-SE">
                <a:latin typeface="Arial"/>
                <a:cs typeface="Arial"/>
              </a:rPr>
              <a:t>inom hälso- och sjukvård</a:t>
            </a:r>
            <a:r>
              <a:rPr lang="sv-SE" b="1">
                <a:latin typeface="Arial"/>
                <a:cs typeface="Arial"/>
              </a:rPr>
              <a:t> </a:t>
            </a:r>
            <a:r>
              <a:rPr lang="sv-SE">
                <a:latin typeface="Arial"/>
                <a:cs typeface="Arial"/>
              </a:rPr>
              <a:t>som erbjuds för att tillgodose behov av hälso- och sjukvård hos invånare.</a:t>
            </a:r>
            <a:endParaRPr lang="sv-SE">
              <a:cs typeface="Arial"/>
            </a:endParaRPr>
          </a:p>
        </p:txBody>
      </p:sp>
      <p:sp>
        <p:nvSpPr>
          <p:cNvPr id="4" name="Platshållare för bildnummer 3"/>
          <p:cNvSpPr>
            <a:spLocks noGrp="1"/>
          </p:cNvSpPr>
          <p:nvPr>
            <p:ph type="sldNum" sz="quarter" idx="5"/>
          </p:nvPr>
        </p:nvSpPr>
        <p:spPr/>
        <p:txBody>
          <a:bodyPr/>
          <a:lstStyle/>
          <a:p>
            <a:pPr>
              <a:defRPr/>
            </a:pPr>
            <a:fld id="{76374C2A-E21E-4D86-8849-2E48A0AF7CDA}" type="slidenum">
              <a:rPr lang="sv-SE" smtClean="0"/>
              <a:pPr>
                <a:defRPr/>
              </a:pPr>
              <a:t>7</a:t>
            </a:fld>
            <a:endParaRPr lang="sv-SE"/>
          </a:p>
        </p:txBody>
      </p:sp>
    </p:spTree>
    <p:extLst>
      <p:ext uri="{BB962C8B-B14F-4D97-AF65-F5344CB8AC3E}">
        <p14:creationId xmlns:p14="http://schemas.microsoft.com/office/powerpoint/2010/main" val="688242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atin typeface="Arial"/>
                <a:cs typeface="Arial"/>
              </a:rPr>
              <a:t>Under seminarierna visade vi denna bild där vi bad regionerna hjälpa oss ange vilken typ av tider som passa in var.</a:t>
            </a:r>
          </a:p>
          <a:p>
            <a:endParaRPr lang="sv-SE">
              <a:latin typeface="Arial"/>
              <a:cs typeface="Arial"/>
            </a:endParaRPr>
          </a:p>
          <a:p>
            <a:r>
              <a:rPr lang="sv-SE">
                <a:latin typeface="Arial"/>
                <a:cs typeface="Arial"/>
              </a:rPr>
              <a:t>Sammansatta bokningar – kallas ibland samplanerade bokningar</a:t>
            </a:r>
          </a:p>
          <a:p>
            <a:r>
              <a:rPr lang="sv-SE">
                <a:latin typeface="Arial"/>
                <a:cs typeface="Arial"/>
              </a:rPr>
              <a:t>= bokningar i följd, t.ex. provtagning och röntgen innan ett läkarbesök</a:t>
            </a:r>
          </a:p>
          <a:p>
            <a:endParaRPr lang="sv-SE"/>
          </a:p>
        </p:txBody>
      </p:sp>
      <p:sp>
        <p:nvSpPr>
          <p:cNvPr id="4" name="Platshållare för bildnummer 3"/>
          <p:cNvSpPr>
            <a:spLocks noGrp="1"/>
          </p:cNvSpPr>
          <p:nvPr>
            <p:ph type="sldNum" sz="quarter" idx="5"/>
          </p:nvPr>
        </p:nvSpPr>
        <p:spPr/>
        <p:txBody>
          <a:bodyPr/>
          <a:lstStyle/>
          <a:p>
            <a:pPr>
              <a:defRPr/>
            </a:pPr>
            <a:fld id="{76374C2A-E21E-4D86-8849-2E48A0AF7CDA}" type="slidenum">
              <a:rPr lang="sv-SE" smtClean="0"/>
              <a:pPr>
                <a:defRPr/>
              </a:pPr>
              <a:t>8</a:t>
            </a:fld>
            <a:endParaRPr lang="sv-SE"/>
          </a:p>
        </p:txBody>
      </p:sp>
    </p:spTree>
    <p:extLst>
      <p:ext uri="{BB962C8B-B14F-4D97-AF65-F5344CB8AC3E}">
        <p14:creationId xmlns:p14="http://schemas.microsoft.com/office/powerpoint/2010/main" val="779398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atin typeface="Arial"/>
                <a:cs typeface="Arial"/>
              </a:rPr>
              <a:t>Regionernas svar under seminarierna. Behöver jobbas igenom ytterligare för att se vilka typer av tider som vi kan börja med. Kommer att kräva en hel del jobb tillsammans med regioner och tillsammans med övriga projekt internt.</a:t>
            </a:r>
          </a:p>
          <a:p>
            <a:endParaRPr lang="sv-SE">
              <a:cs typeface="Arial"/>
            </a:endParaRPr>
          </a:p>
          <a:p>
            <a:r>
              <a:rPr lang="sv-SE">
                <a:latin typeface="Arial"/>
                <a:cs typeface="Arial"/>
              </a:rPr>
              <a:t>Här närmar vi oss det man vill uttrycka i en "</a:t>
            </a:r>
            <a:r>
              <a:rPr lang="sv-SE" err="1">
                <a:latin typeface="Arial"/>
                <a:cs typeface="Arial"/>
              </a:rPr>
              <a:t>tidstyp</a:t>
            </a:r>
            <a:r>
              <a:rPr lang="sv-SE">
                <a:latin typeface="Arial"/>
                <a:cs typeface="Arial"/>
              </a:rPr>
              <a:t>", dvs mer renodlat och inte andra parametrar inbakade.</a:t>
            </a:r>
            <a:endParaRPr lang="sv-SE">
              <a:cs typeface="Arial"/>
            </a:endParaRPr>
          </a:p>
          <a:p>
            <a:r>
              <a:rPr lang="sv-SE" err="1">
                <a:latin typeface="Arial"/>
                <a:cs typeface="Arial"/>
              </a:rPr>
              <a:t>T.ex</a:t>
            </a:r>
            <a:r>
              <a:rPr lang="sv-SE">
                <a:latin typeface="Arial"/>
                <a:cs typeface="Arial"/>
              </a:rPr>
              <a:t> Cellprovtagning, Såromläggning, Hälsobesök, Provtagning</a:t>
            </a:r>
            <a:endParaRPr lang="sv-SE">
              <a:cs typeface="Arial"/>
            </a:endParaRPr>
          </a:p>
          <a:p>
            <a:r>
              <a:rPr lang="sv-SE">
                <a:latin typeface="Arial"/>
                <a:cs typeface="Arial"/>
              </a:rPr>
              <a:t>Dvs inte "Web cellprovtagning barnmorska 20 minuter".</a:t>
            </a:r>
            <a:endParaRPr lang="sv-SE">
              <a:cs typeface="Arial"/>
            </a:endParaRPr>
          </a:p>
          <a:p>
            <a:endParaRPr lang="sv-SE"/>
          </a:p>
          <a:p>
            <a:r>
              <a:rPr lang="sv-SE">
                <a:latin typeface="Arial"/>
                <a:cs typeface="Arial"/>
              </a:rPr>
              <a:t>För att kunna gå mot en behovsbaserad tidbokning och kanske vill hitta ”vem som erbjuder TBE-vaccination” behöver vi komma överens om benämningen för det. </a:t>
            </a:r>
          </a:p>
          <a:p>
            <a:r>
              <a:rPr lang="sv-SE">
                <a:latin typeface="Arial"/>
                <a:cs typeface="Arial"/>
              </a:rPr>
              <a:t>Dvs när vi inte vet vart vi ska, utan vill söka utifrån ett behov. Men även om vi vet vart vi ska finns det en mening med att styra upp tidstyperna.</a:t>
            </a:r>
            <a:endParaRPr lang="sv-SE"/>
          </a:p>
        </p:txBody>
      </p:sp>
      <p:sp>
        <p:nvSpPr>
          <p:cNvPr id="4" name="Platshållare för bildnummer 3"/>
          <p:cNvSpPr>
            <a:spLocks noGrp="1"/>
          </p:cNvSpPr>
          <p:nvPr>
            <p:ph type="sldNum" sz="quarter" idx="5"/>
          </p:nvPr>
        </p:nvSpPr>
        <p:spPr/>
        <p:txBody>
          <a:bodyPr/>
          <a:lstStyle/>
          <a:p>
            <a:pPr>
              <a:defRPr/>
            </a:pPr>
            <a:fld id="{76374C2A-E21E-4D86-8849-2E48A0AF7CDA}" type="slidenum">
              <a:rPr lang="sv-SE" smtClean="0"/>
              <a:pPr>
                <a:defRPr/>
              </a:pPr>
              <a:t>9</a:t>
            </a:fld>
            <a:endParaRPr lang="sv-SE"/>
          </a:p>
        </p:txBody>
      </p:sp>
    </p:spTree>
    <p:extLst>
      <p:ext uri="{BB962C8B-B14F-4D97-AF65-F5344CB8AC3E}">
        <p14:creationId xmlns:p14="http://schemas.microsoft.com/office/powerpoint/2010/main" val="3359615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atin typeface="Arial"/>
                <a:cs typeface="Arial"/>
              </a:rPr>
              <a:t>Finns i andra tjänster idag:  organisation, personal, till viss del utbud, formulär, listning, kallelse,</a:t>
            </a:r>
            <a:endParaRPr lang="sv-SE"/>
          </a:p>
          <a:p>
            <a:r>
              <a:rPr lang="sv-SE">
                <a:latin typeface="Arial"/>
                <a:cs typeface="Arial"/>
              </a:rPr>
              <a:t>Eventuellt bör finnas i andra tjänster: information om besöket, </a:t>
            </a:r>
            <a:r>
              <a:rPr lang="sv-SE" err="1">
                <a:latin typeface="Arial"/>
                <a:cs typeface="Arial"/>
              </a:rPr>
              <a:t>t.ex</a:t>
            </a:r>
            <a:r>
              <a:rPr lang="sv-SE">
                <a:latin typeface="Arial"/>
                <a:cs typeface="Arial"/>
              </a:rPr>
              <a:t> om tillgänglighet och parkering för det fysiska besöket, av- och ombokningsregler, vårdgaranti</a:t>
            </a:r>
          </a:p>
          <a:p>
            <a:endParaRPr lang="sv-SE">
              <a:cs typeface="Arial"/>
            </a:endParaRPr>
          </a:p>
        </p:txBody>
      </p:sp>
      <p:sp>
        <p:nvSpPr>
          <p:cNvPr id="4" name="Platshållare för bildnummer 3"/>
          <p:cNvSpPr>
            <a:spLocks noGrp="1"/>
          </p:cNvSpPr>
          <p:nvPr>
            <p:ph type="sldNum" sz="quarter" idx="5"/>
          </p:nvPr>
        </p:nvSpPr>
        <p:spPr/>
        <p:txBody>
          <a:bodyPr/>
          <a:lstStyle/>
          <a:p>
            <a:pPr>
              <a:defRPr/>
            </a:pPr>
            <a:fld id="{76374C2A-E21E-4D86-8849-2E48A0AF7CDA}" type="slidenum">
              <a:rPr lang="sv-SE" smtClean="0"/>
              <a:pPr>
                <a:defRPr/>
              </a:pPr>
              <a:t>10</a:t>
            </a:fld>
            <a:endParaRPr lang="sv-SE"/>
          </a:p>
        </p:txBody>
      </p:sp>
    </p:spTree>
    <p:extLst>
      <p:ext uri="{BB962C8B-B14F-4D97-AF65-F5344CB8AC3E}">
        <p14:creationId xmlns:p14="http://schemas.microsoft.com/office/powerpoint/2010/main" val="2526188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Startsida-brun">
    <p:spTree>
      <p:nvGrpSpPr>
        <p:cNvPr id="1" name=""/>
        <p:cNvGrpSpPr/>
        <p:nvPr/>
      </p:nvGrpSpPr>
      <p:grpSpPr>
        <a:xfrm>
          <a:off x="0" y="0"/>
          <a:ext cx="0" cy="0"/>
          <a:chOff x="0" y="0"/>
          <a:chExt cx="0" cy="0"/>
        </a:xfrm>
      </p:grpSpPr>
      <p:sp>
        <p:nvSpPr>
          <p:cNvPr id="5" name="Rectangle 4"/>
          <p:cNvSpPr/>
          <p:nvPr userDrawn="1"/>
        </p:nvSpPr>
        <p:spPr bwMode="auto">
          <a:xfrm>
            <a:off x="0" y="0"/>
            <a:ext cx="12192000" cy="6858000"/>
          </a:xfrm>
          <a:prstGeom prst="rect">
            <a:avLst/>
          </a:prstGeom>
          <a:solidFill>
            <a:srgbClr val="382819"/>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pic>
        <p:nvPicPr>
          <p:cNvPr id="4" name="Picture 5"/>
          <p:cNvPicPr>
            <a:picLocks noChangeAspect="1"/>
          </p:cNvPicPr>
          <p:nvPr userDrawn="1"/>
        </p:nvPicPr>
        <p:blipFill rotWithShape="1">
          <a:blip r:embed="rId2">
            <a:extLst>
              <a:ext uri="{28A0092B-C50C-407E-A947-70E740481C1C}">
                <a14:useLocalDpi xmlns:a14="http://schemas.microsoft.com/office/drawing/2010/main" val="0"/>
              </a:ext>
            </a:extLst>
          </a:blip>
          <a:srcRect b="23568"/>
          <a:stretch/>
        </p:blipFill>
        <p:spPr>
          <a:xfrm>
            <a:off x="4233483" y="2288127"/>
            <a:ext cx="3725035" cy="2281746"/>
          </a:xfrm>
          <a:prstGeom prst="rect">
            <a:avLst/>
          </a:prstGeom>
        </p:spPr>
      </p:pic>
    </p:spTree>
    <p:extLst>
      <p:ext uri="{BB962C8B-B14F-4D97-AF65-F5344CB8AC3E}">
        <p14:creationId xmlns:p14="http://schemas.microsoft.com/office/powerpoint/2010/main" val="448003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ch bild (höger)">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a:t>Klicka här för att ändra format</a:t>
            </a:r>
          </a:p>
        </p:txBody>
      </p:sp>
      <p:sp>
        <p:nvSpPr>
          <p:cNvPr id="3" name="Platshållare för bild 2"/>
          <p:cNvSpPr>
            <a:spLocks noGrp="1"/>
          </p:cNvSpPr>
          <p:nvPr>
            <p:ph type="pic" sz="quarter" idx="11"/>
          </p:nvPr>
        </p:nvSpPr>
        <p:spPr>
          <a:xfrm>
            <a:off x="6191917" y="1403350"/>
            <a:ext cx="4656000" cy="4941888"/>
          </a:xfrm>
          <a:solidFill>
            <a:schemeClr val="bg1">
              <a:lumMod val="95000"/>
            </a:schemeClr>
          </a:solidFill>
        </p:spPr>
        <p:txBody>
          <a:bodyPr anchor="ctr"/>
          <a:lstStyle>
            <a:lvl1pPr marL="0" indent="0" algn="ctr">
              <a:buNone/>
              <a:defRPr/>
            </a:lvl1pPr>
          </a:lstStyle>
          <a:p>
            <a:endParaRPr lang="sv-SE"/>
          </a:p>
        </p:txBody>
      </p:sp>
      <p:sp>
        <p:nvSpPr>
          <p:cNvPr id="10" name="Platshållare för innehåll 6"/>
          <p:cNvSpPr>
            <a:spLocks noGrp="1"/>
          </p:cNvSpPr>
          <p:nvPr>
            <p:ph sz="quarter" idx="16"/>
          </p:nvPr>
        </p:nvSpPr>
        <p:spPr>
          <a:xfrm>
            <a:off x="1344084" y="1401764"/>
            <a:ext cx="4656000"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6779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ch bild (botte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a:t>Klicka här för att ändra format</a:t>
            </a:r>
          </a:p>
        </p:txBody>
      </p:sp>
      <p:sp>
        <p:nvSpPr>
          <p:cNvPr id="3" name="Platshållare för bild 2"/>
          <p:cNvSpPr>
            <a:spLocks noGrp="1"/>
          </p:cNvSpPr>
          <p:nvPr>
            <p:ph type="pic" sz="quarter" idx="11"/>
          </p:nvPr>
        </p:nvSpPr>
        <p:spPr>
          <a:xfrm>
            <a:off x="1344083" y="3825894"/>
            <a:ext cx="9503835" cy="2519344"/>
          </a:xfrm>
          <a:solidFill>
            <a:schemeClr val="bg1">
              <a:lumMod val="95000"/>
            </a:schemeClr>
          </a:solidFill>
        </p:spPr>
        <p:txBody>
          <a:bodyPr anchor="ctr"/>
          <a:lstStyle>
            <a:lvl1pPr marL="0" indent="0" algn="ctr">
              <a:buNone/>
              <a:defRPr/>
            </a:lvl1pPr>
          </a:lstStyle>
          <a:p>
            <a:endParaRPr lang="sv-SE"/>
          </a:p>
        </p:txBody>
      </p:sp>
      <p:sp>
        <p:nvSpPr>
          <p:cNvPr id="10" name="Platshållare för innehåll 6"/>
          <p:cNvSpPr>
            <a:spLocks noGrp="1"/>
          </p:cNvSpPr>
          <p:nvPr>
            <p:ph sz="quarter" idx="15"/>
          </p:nvPr>
        </p:nvSpPr>
        <p:spPr>
          <a:xfrm>
            <a:off x="1344085" y="1401764"/>
            <a:ext cx="9503833" cy="226624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4047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och bildtext">
    <p:spTree>
      <p:nvGrpSpPr>
        <p:cNvPr id="1" name=""/>
        <p:cNvGrpSpPr/>
        <p:nvPr/>
      </p:nvGrpSpPr>
      <p:grpSpPr>
        <a:xfrm>
          <a:off x="0" y="0"/>
          <a:ext cx="0" cy="0"/>
          <a:chOff x="0" y="0"/>
          <a:chExt cx="0" cy="0"/>
        </a:xfrm>
      </p:grpSpPr>
      <p:sp>
        <p:nvSpPr>
          <p:cNvPr id="4" name="Rektangel 3"/>
          <p:cNvSpPr/>
          <p:nvPr userDrawn="1"/>
        </p:nvSpPr>
        <p:spPr bwMode="auto">
          <a:xfrm>
            <a:off x="10090123" y="5515364"/>
            <a:ext cx="2101877" cy="1220579"/>
          </a:xfrm>
          <a:prstGeom prst="rect">
            <a:avLst/>
          </a:prstGeom>
          <a:solidFill>
            <a:schemeClr val="bg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sp>
        <p:nvSpPr>
          <p:cNvPr id="9" name="Rubrik 8"/>
          <p:cNvSpPr>
            <a:spLocks noGrp="1"/>
          </p:cNvSpPr>
          <p:nvPr>
            <p:ph type="title"/>
          </p:nvPr>
        </p:nvSpPr>
        <p:spPr/>
        <p:txBody>
          <a:bodyPr/>
          <a:lstStyle/>
          <a:p>
            <a:r>
              <a:rPr lang="sv-SE"/>
              <a:t>Klicka här för att ändra format</a:t>
            </a:r>
          </a:p>
        </p:txBody>
      </p:sp>
      <p:sp>
        <p:nvSpPr>
          <p:cNvPr id="3" name="Platshållare för bild 2"/>
          <p:cNvSpPr>
            <a:spLocks noGrp="1"/>
          </p:cNvSpPr>
          <p:nvPr>
            <p:ph type="pic" sz="quarter" idx="11"/>
          </p:nvPr>
        </p:nvSpPr>
        <p:spPr>
          <a:xfrm>
            <a:off x="1344083" y="1401763"/>
            <a:ext cx="9503835" cy="4264152"/>
          </a:xfrm>
          <a:solidFill>
            <a:schemeClr val="bg1">
              <a:lumMod val="95000"/>
            </a:schemeClr>
          </a:solidFill>
        </p:spPr>
        <p:txBody>
          <a:bodyPr anchor="ctr"/>
          <a:lstStyle>
            <a:lvl1pPr marL="0" indent="0" algn="ctr">
              <a:buNone/>
              <a:defRPr/>
            </a:lvl1pPr>
          </a:lstStyle>
          <a:p>
            <a:endParaRPr lang="sv-SE"/>
          </a:p>
        </p:txBody>
      </p:sp>
      <p:sp>
        <p:nvSpPr>
          <p:cNvPr id="6" name="Platshållare för text 6"/>
          <p:cNvSpPr>
            <a:spLocks noGrp="1" noChangeAspect="1"/>
          </p:cNvSpPr>
          <p:nvPr>
            <p:ph type="body" sz="quarter" idx="14" hasCustomPrompt="1"/>
          </p:nvPr>
        </p:nvSpPr>
        <p:spPr>
          <a:xfrm>
            <a:off x="1344085" y="5799265"/>
            <a:ext cx="9503832" cy="540540"/>
          </a:xfrm>
        </p:spPr>
        <p:txBody>
          <a:bodyPr lIns="0" rIns="0">
            <a:noAutofit/>
          </a:bodyPr>
          <a:lstStyle>
            <a:lvl1pPr marL="0" indent="0">
              <a:lnSpc>
                <a:spcPct val="100000"/>
              </a:lnSpc>
              <a:spcBef>
                <a:spcPts val="0"/>
              </a:spcBef>
              <a:spcAft>
                <a:spcPts val="0"/>
              </a:spcAft>
              <a:buNone/>
              <a:defRPr sz="1500" baseline="0">
                <a:solidFill>
                  <a:srgbClr val="000000"/>
                </a:solidFill>
              </a:defRPr>
            </a:lvl1pPr>
          </a:lstStyle>
          <a:p>
            <a:pPr lvl="0"/>
            <a:r>
              <a:rPr lang="sv-SE"/>
              <a:t>Skriv bildtext här (aldrig mer än två rader)</a:t>
            </a:r>
          </a:p>
        </p:txBody>
      </p:sp>
    </p:spTree>
    <p:extLst>
      <p:ext uri="{BB962C8B-B14F-4D97-AF65-F5344CB8AC3E}">
        <p14:creationId xmlns:p14="http://schemas.microsoft.com/office/powerpoint/2010/main" val="1376271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Helskärm">
    <p:spTree>
      <p:nvGrpSpPr>
        <p:cNvPr id="1" name=""/>
        <p:cNvGrpSpPr/>
        <p:nvPr/>
      </p:nvGrpSpPr>
      <p:grpSpPr>
        <a:xfrm>
          <a:off x="0" y="0"/>
          <a:ext cx="0" cy="0"/>
          <a:chOff x="0" y="0"/>
          <a:chExt cx="0" cy="0"/>
        </a:xfrm>
      </p:grpSpPr>
      <p:sp>
        <p:nvSpPr>
          <p:cNvPr id="3" name="Platshållare för bild 2"/>
          <p:cNvSpPr>
            <a:spLocks noGrp="1"/>
          </p:cNvSpPr>
          <p:nvPr>
            <p:ph type="pic" sz="quarter" idx="11"/>
          </p:nvPr>
        </p:nvSpPr>
        <p:spPr>
          <a:xfrm>
            <a:off x="0" y="0"/>
            <a:ext cx="12192000" cy="6750000"/>
          </a:xfrm>
          <a:solidFill>
            <a:schemeClr val="bg1">
              <a:lumMod val="95000"/>
            </a:schemeClr>
          </a:solidFill>
        </p:spPr>
        <p:txBody>
          <a:bodyPr anchor="ctr"/>
          <a:lstStyle>
            <a:lvl1pPr marL="0" indent="0" algn="ctr">
              <a:buNone/>
              <a:defRPr/>
            </a:lvl1pPr>
          </a:lstStyle>
          <a:p>
            <a:endParaRPr lang="sv-SE"/>
          </a:p>
        </p:txBody>
      </p:sp>
    </p:spTree>
    <p:extLst>
      <p:ext uri="{BB962C8B-B14F-4D97-AF65-F5344CB8AC3E}">
        <p14:creationId xmlns:p14="http://schemas.microsoft.com/office/powerpoint/2010/main" val="661223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8" name="Platshållare för media 4"/>
          <p:cNvSpPr>
            <a:spLocks noGrp="1"/>
          </p:cNvSpPr>
          <p:nvPr>
            <p:ph type="media" sz="quarter" idx="15"/>
          </p:nvPr>
        </p:nvSpPr>
        <p:spPr>
          <a:xfrm>
            <a:off x="1" y="1"/>
            <a:ext cx="12192001" cy="6735941"/>
          </a:xfrm>
          <a:solidFill>
            <a:schemeClr val="bg1">
              <a:lumMod val="95000"/>
            </a:schemeClr>
          </a:solidFill>
        </p:spPr>
        <p:txBody>
          <a:bodyPr anchor="ctr"/>
          <a:lstStyle>
            <a:lvl1pPr marL="0" indent="0" algn="ctr">
              <a:buNone/>
              <a:defRPr/>
            </a:lvl1pPr>
          </a:lstStyle>
          <a:p>
            <a:endParaRPr lang="sv-SE"/>
          </a:p>
        </p:txBody>
      </p:sp>
    </p:spTree>
    <p:extLst>
      <p:ext uri="{BB962C8B-B14F-4D97-AF65-F5344CB8AC3E}">
        <p14:creationId xmlns:p14="http://schemas.microsoft.com/office/powerpoint/2010/main" val="4282243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utsida">
    <p:spTree>
      <p:nvGrpSpPr>
        <p:cNvPr id="1" name=""/>
        <p:cNvGrpSpPr/>
        <p:nvPr/>
      </p:nvGrpSpPr>
      <p:grpSpPr>
        <a:xfrm>
          <a:off x="0" y="0"/>
          <a:ext cx="0" cy="0"/>
          <a:chOff x="0" y="0"/>
          <a:chExt cx="0" cy="0"/>
        </a:xfrm>
      </p:grpSpPr>
      <p:sp>
        <p:nvSpPr>
          <p:cNvPr id="13" name="Rubrik 1"/>
          <p:cNvSpPr>
            <a:spLocks noGrp="1" noChangeAspect="1"/>
          </p:cNvSpPr>
          <p:nvPr>
            <p:ph type="ctrTitle" hasCustomPrompt="1"/>
          </p:nvPr>
        </p:nvSpPr>
        <p:spPr>
          <a:xfrm>
            <a:off x="1344085" y="1401764"/>
            <a:ext cx="9503833" cy="2354659"/>
          </a:xfrm>
        </p:spPr>
        <p:txBody>
          <a:bodyPr/>
          <a:lstStyle>
            <a:lvl1pPr algn="l">
              <a:defRPr sz="4800"/>
            </a:lvl1pPr>
          </a:lstStyle>
          <a:p>
            <a:r>
              <a:rPr lang="sv-SE"/>
              <a:t>Klicka här för att skriva avslutningsfras</a:t>
            </a:r>
          </a:p>
        </p:txBody>
      </p:sp>
      <p:sp>
        <p:nvSpPr>
          <p:cNvPr id="14" name="Underrubrik 2"/>
          <p:cNvSpPr>
            <a:spLocks noGrp="1" noChangeAspect="1"/>
          </p:cNvSpPr>
          <p:nvPr>
            <p:ph type="subTitle" idx="1" hasCustomPrompt="1"/>
          </p:nvPr>
        </p:nvSpPr>
        <p:spPr>
          <a:xfrm>
            <a:off x="1344085" y="3829199"/>
            <a:ext cx="9503832" cy="1576768"/>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skriva in dina kontaktuppgifter</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54962" y="5658844"/>
            <a:ext cx="1656000" cy="990609"/>
          </a:xfrm>
          <a:prstGeom prst="rect">
            <a:avLst/>
          </a:prstGeom>
        </p:spPr>
      </p:pic>
    </p:spTree>
    <p:extLst>
      <p:ext uri="{BB962C8B-B14F-4D97-AF65-F5344CB8AC3E}">
        <p14:creationId xmlns:p14="http://schemas.microsoft.com/office/powerpoint/2010/main" val="3896600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Avdelare-Brun 1">
    <p:bg>
      <p:bgRef idx="1001">
        <a:schemeClr val="bg2"/>
      </p:bgRef>
    </p:bg>
    <p:spTree>
      <p:nvGrpSpPr>
        <p:cNvPr id="1" name=""/>
        <p:cNvGrpSpPr/>
        <p:nvPr/>
      </p:nvGrpSpPr>
      <p:grpSpPr>
        <a:xfrm>
          <a:off x="0" y="0"/>
          <a:ext cx="0" cy="0"/>
          <a:chOff x="0" y="0"/>
          <a:chExt cx="0" cy="0"/>
        </a:xfrm>
      </p:grpSpPr>
      <p:sp>
        <p:nvSpPr>
          <p:cNvPr id="3" name="Ellips 2"/>
          <p:cNvSpPr/>
          <p:nvPr userDrawn="1"/>
        </p:nvSpPr>
        <p:spPr bwMode="auto">
          <a:xfrm>
            <a:off x="-10066" y="439955"/>
            <a:ext cx="10558977" cy="6432067"/>
          </a:xfrm>
          <a:custGeom>
            <a:avLst/>
            <a:gdLst>
              <a:gd name="connsiteX0" fmla="*/ 0 w 7309590"/>
              <a:gd name="connsiteY0" fmla="*/ 2933934 h 5867868"/>
              <a:gd name="connsiteX1" fmla="*/ 3654795 w 7309590"/>
              <a:gd name="connsiteY1" fmla="*/ 0 h 5867868"/>
              <a:gd name="connsiteX2" fmla="*/ 7309590 w 7309590"/>
              <a:gd name="connsiteY2" fmla="*/ 2933934 h 5867868"/>
              <a:gd name="connsiteX3" fmla="*/ 3654795 w 7309590"/>
              <a:gd name="connsiteY3" fmla="*/ 5867868 h 5867868"/>
              <a:gd name="connsiteX4" fmla="*/ 0 w 7309590"/>
              <a:gd name="connsiteY4" fmla="*/ 2933934 h 5867868"/>
              <a:gd name="connsiteX0" fmla="*/ 0 w 7410566"/>
              <a:gd name="connsiteY0" fmla="*/ 2933934 h 5867868"/>
              <a:gd name="connsiteX1" fmla="*/ 3654795 w 7410566"/>
              <a:gd name="connsiteY1" fmla="*/ 0 h 5867868"/>
              <a:gd name="connsiteX2" fmla="*/ 7410566 w 7410566"/>
              <a:gd name="connsiteY2" fmla="*/ 2928324 h 5867868"/>
              <a:gd name="connsiteX3" fmla="*/ 3654795 w 7410566"/>
              <a:gd name="connsiteY3" fmla="*/ 5867868 h 5867868"/>
              <a:gd name="connsiteX4" fmla="*/ 0 w 7410566"/>
              <a:gd name="connsiteY4" fmla="*/ 2933934 h 5867868"/>
              <a:gd name="connsiteX0" fmla="*/ 5326 w 7415892"/>
              <a:gd name="connsiteY0" fmla="*/ 2877837 h 5811771"/>
              <a:gd name="connsiteX1" fmla="*/ 4484764 w 7415892"/>
              <a:gd name="connsiteY1" fmla="*/ 1 h 5811771"/>
              <a:gd name="connsiteX2" fmla="*/ 7415892 w 7415892"/>
              <a:gd name="connsiteY2" fmla="*/ 2872227 h 5811771"/>
              <a:gd name="connsiteX3" fmla="*/ 3660121 w 7415892"/>
              <a:gd name="connsiteY3" fmla="*/ 5811771 h 5811771"/>
              <a:gd name="connsiteX4" fmla="*/ 5326 w 7415892"/>
              <a:gd name="connsiteY4" fmla="*/ 2877837 h 5811771"/>
              <a:gd name="connsiteX0" fmla="*/ 5326 w 7415892"/>
              <a:gd name="connsiteY0" fmla="*/ 2878565 h 5812499"/>
              <a:gd name="connsiteX1" fmla="*/ 4484764 w 7415892"/>
              <a:gd name="connsiteY1" fmla="*/ 729 h 5812499"/>
              <a:gd name="connsiteX2" fmla="*/ 7415892 w 7415892"/>
              <a:gd name="connsiteY2" fmla="*/ 2872955 h 5812499"/>
              <a:gd name="connsiteX3" fmla="*/ 3660121 w 7415892"/>
              <a:gd name="connsiteY3" fmla="*/ 5812499 h 5812499"/>
              <a:gd name="connsiteX4" fmla="*/ 5326 w 7415892"/>
              <a:gd name="connsiteY4" fmla="*/ 2878565 h 5812499"/>
              <a:gd name="connsiteX0" fmla="*/ 4572 w 7942461"/>
              <a:gd name="connsiteY0" fmla="*/ 3012789 h 5812305"/>
              <a:gd name="connsiteX1" fmla="*/ 5011333 w 7942461"/>
              <a:gd name="connsiteY1" fmla="*/ 317 h 5812305"/>
              <a:gd name="connsiteX2" fmla="*/ 7942461 w 7942461"/>
              <a:gd name="connsiteY2" fmla="*/ 2872543 h 5812305"/>
              <a:gd name="connsiteX3" fmla="*/ 4186690 w 7942461"/>
              <a:gd name="connsiteY3" fmla="*/ 5812087 h 5812305"/>
              <a:gd name="connsiteX4" fmla="*/ 4572 w 7942461"/>
              <a:gd name="connsiteY4" fmla="*/ 3012789 h 5812305"/>
              <a:gd name="connsiteX0" fmla="*/ 62143 w 8000032"/>
              <a:gd name="connsiteY0" fmla="*/ 3012789 h 5812412"/>
              <a:gd name="connsiteX1" fmla="*/ 5068904 w 8000032"/>
              <a:gd name="connsiteY1" fmla="*/ 317 h 5812412"/>
              <a:gd name="connsiteX2" fmla="*/ 8000032 w 8000032"/>
              <a:gd name="connsiteY2" fmla="*/ 2872543 h 5812412"/>
              <a:gd name="connsiteX3" fmla="*/ 4244261 w 8000032"/>
              <a:gd name="connsiteY3" fmla="*/ 5812087 h 5812412"/>
              <a:gd name="connsiteX4" fmla="*/ 62143 w 8000032"/>
              <a:gd name="connsiteY4" fmla="*/ 3012789 h 5812412"/>
              <a:gd name="connsiteX0" fmla="*/ 62143 w 8000032"/>
              <a:gd name="connsiteY0" fmla="*/ 3017637 h 5817260"/>
              <a:gd name="connsiteX1" fmla="*/ 5068904 w 8000032"/>
              <a:gd name="connsiteY1" fmla="*/ 5165 h 5817260"/>
              <a:gd name="connsiteX2" fmla="*/ 8000032 w 8000032"/>
              <a:gd name="connsiteY2" fmla="*/ 2877391 h 5817260"/>
              <a:gd name="connsiteX3" fmla="*/ 4244261 w 8000032"/>
              <a:gd name="connsiteY3" fmla="*/ 5816935 h 5817260"/>
              <a:gd name="connsiteX4" fmla="*/ 62143 w 8000032"/>
              <a:gd name="connsiteY4" fmla="*/ 3017637 h 5817260"/>
              <a:gd name="connsiteX0" fmla="*/ 78988 w 8016877"/>
              <a:gd name="connsiteY0" fmla="*/ 3017637 h 5817637"/>
              <a:gd name="connsiteX1" fmla="*/ 5085749 w 8016877"/>
              <a:gd name="connsiteY1" fmla="*/ 5165 h 5817637"/>
              <a:gd name="connsiteX2" fmla="*/ 8016877 w 8016877"/>
              <a:gd name="connsiteY2" fmla="*/ 2877391 h 5817637"/>
              <a:gd name="connsiteX3" fmla="*/ 4261106 w 8016877"/>
              <a:gd name="connsiteY3" fmla="*/ 5816935 h 5817637"/>
              <a:gd name="connsiteX4" fmla="*/ 78988 w 8016877"/>
              <a:gd name="connsiteY4" fmla="*/ 3017637 h 5817637"/>
              <a:gd name="connsiteX0" fmla="*/ 59019 w 8048214"/>
              <a:gd name="connsiteY0" fmla="*/ 3017637 h 5920814"/>
              <a:gd name="connsiteX1" fmla="*/ 5065780 w 8048214"/>
              <a:gd name="connsiteY1" fmla="*/ 5165 h 5920814"/>
              <a:gd name="connsiteX2" fmla="*/ 7996908 w 8048214"/>
              <a:gd name="connsiteY2" fmla="*/ 2877391 h 5920814"/>
              <a:gd name="connsiteX3" fmla="*/ 6734702 w 8048214"/>
              <a:gd name="connsiteY3" fmla="*/ 5087658 h 5920814"/>
              <a:gd name="connsiteX4" fmla="*/ 4241137 w 8048214"/>
              <a:gd name="connsiteY4" fmla="*/ 5816935 h 5920814"/>
              <a:gd name="connsiteX5" fmla="*/ 59019 w 8048214"/>
              <a:gd name="connsiteY5" fmla="*/ 3017637 h 5920814"/>
              <a:gd name="connsiteX0" fmla="*/ 59019 w 8048214"/>
              <a:gd name="connsiteY0" fmla="*/ 3017637 h 5915221"/>
              <a:gd name="connsiteX1" fmla="*/ 5065780 w 8048214"/>
              <a:gd name="connsiteY1" fmla="*/ 5165 h 5915221"/>
              <a:gd name="connsiteX2" fmla="*/ 7996908 w 8048214"/>
              <a:gd name="connsiteY2" fmla="*/ 2877391 h 5915221"/>
              <a:gd name="connsiteX3" fmla="*/ 6734702 w 8048214"/>
              <a:gd name="connsiteY3" fmla="*/ 5087658 h 5915221"/>
              <a:gd name="connsiteX4" fmla="*/ 4241137 w 8048214"/>
              <a:gd name="connsiteY4" fmla="*/ 5816935 h 5915221"/>
              <a:gd name="connsiteX5" fmla="*/ 59019 w 8048214"/>
              <a:gd name="connsiteY5" fmla="*/ 3017637 h 5915221"/>
              <a:gd name="connsiteX0" fmla="*/ 58901 w 8045964"/>
              <a:gd name="connsiteY0" fmla="*/ 3017637 h 5914289"/>
              <a:gd name="connsiteX1" fmla="*/ 5065662 w 8045964"/>
              <a:gd name="connsiteY1" fmla="*/ 5165 h 5914289"/>
              <a:gd name="connsiteX2" fmla="*/ 7996790 w 8045964"/>
              <a:gd name="connsiteY2" fmla="*/ 2877391 h 5914289"/>
              <a:gd name="connsiteX3" fmla="*/ 6684095 w 8045964"/>
              <a:gd name="connsiteY3" fmla="*/ 5082048 h 5914289"/>
              <a:gd name="connsiteX4" fmla="*/ 4241019 w 8045964"/>
              <a:gd name="connsiteY4" fmla="*/ 5816935 h 5914289"/>
              <a:gd name="connsiteX5" fmla="*/ 58901 w 8045964"/>
              <a:gd name="connsiteY5" fmla="*/ 3017637 h 5914289"/>
              <a:gd name="connsiteX0" fmla="*/ 58901 w 8053942"/>
              <a:gd name="connsiteY0" fmla="*/ 3017637 h 5914289"/>
              <a:gd name="connsiteX1" fmla="*/ 5065662 w 8053942"/>
              <a:gd name="connsiteY1" fmla="*/ 5165 h 5914289"/>
              <a:gd name="connsiteX2" fmla="*/ 7996790 w 8053942"/>
              <a:gd name="connsiteY2" fmla="*/ 2877391 h 5914289"/>
              <a:gd name="connsiteX3" fmla="*/ 6684095 w 8053942"/>
              <a:gd name="connsiteY3" fmla="*/ 5082048 h 5914289"/>
              <a:gd name="connsiteX4" fmla="*/ 4241019 w 8053942"/>
              <a:gd name="connsiteY4" fmla="*/ 5816935 h 5914289"/>
              <a:gd name="connsiteX5" fmla="*/ 58901 w 8053942"/>
              <a:gd name="connsiteY5" fmla="*/ 3017637 h 5914289"/>
              <a:gd name="connsiteX0" fmla="*/ 58901 w 7974671"/>
              <a:gd name="connsiteY0" fmla="*/ 3022467 h 5919119"/>
              <a:gd name="connsiteX1" fmla="*/ 5065662 w 7974671"/>
              <a:gd name="connsiteY1" fmla="*/ 9995 h 5919119"/>
              <a:gd name="connsiteX2" fmla="*/ 7912642 w 7974671"/>
              <a:gd name="connsiteY2" fmla="*/ 2158555 h 5919119"/>
              <a:gd name="connsiteX3" fmla="*/ 6684095 w 7974671"/>
              <a:gd name="connsiteY3" fmla="*/ 5086878 h 5919119"/>
              <a:gd name="connsiteX4" fmla="*/ 4241019 w 7974671"/>
              <a:gd name="connsiteY4" fmla="*/ 5821765 h 5919119"/>
              <a:gd name="connsiteX5" fmla="*/ 58901 w 7974671"/>
              <a:gd name="connsiteY5" fmla="*/ 3022467 h 5919119"/>
              <a:gd name="connsiteX0" fmla="*/ 58901 w 7993634"/>
              <a:gd name="connsiteY0" fmla="*/ 3022467 h 5919119"/>
              <a:gd name="connsiteX1" fmla="*/ 5065662 w 7993634"/>
              <a:gd name="connsiteY1" fmla="*/ 9995 h 5919119"/>
              <a:gd name="connsiteX2" fmla="*/ 7912642 w 7993634"/>
              <a:gd name="connsiteY2" fmla="*/ 2158555 h 5919119"/>
              <a:gd name="connsiteX3" fmla="*/ 6684095 w 7993634"/>
              <a:gd name="connsiteY3" fmla="*/ 5086878 h 5919119"/>
              <a:gd name="connsiteX4" fmla="*/ 4241019 w 7993634"/>
              <a:gd name="connsiteY4" fmla="*/ 5821765 h 5919119"/>
              <a:gd name="connsiteX5" fmla="*/ 58901 w 7993634"/>
              <a:gd name="connsiteY5" fmla="*/ 3022467 h 5919119"/>
              <a:gd name="connsiteX0" fmla="*/ 58901 w 7993634"/>
              <a:gd name="connsiteY0" fmla="*/ 3023470 h 5920122"/>
              <a:gd name="connsiteX1" fmla="*/ 5065662 w 7993634"/>
              <a:gd name="connsiteY1" fmla="*/ 10998 h 5920122"/>
              <a:gd name="connsiteX2" fmla="*/ 7912642 w 7993634"/>
              <a:gd name="connsiteY2" fmla="*/ 2159558 h 5920122"/>
              <a:gd name="connsiteX3" fmla="*/ 6684095 w 7993634"/>
              <a:gd name="connsiteY3" fmla="*/ 5087881 h 5920122"/>
              <a:gd name="connsiteX4" fmla="*/ 4241019 w 7993634"/>
              <a:gd name="connsiteY4" fmla="*/ 5822768 h 5920122"/>
              <a:gd name="connsiteX5" fmla="*/ 58901 w 7993634"/>
              <a:gd name="connsiteY5" fmla="*/ 3023470 h 5920122"/>
              <a:gd name="connsiteX0" fmla="*/ 55684 w 7990417"/>
              <a:gd name="connsiteY0" fmla="*/ 3023470 h 5870075"/>
              <a:gd name="connsiteX1" fmla="*/ 5062445 w 7990417"/>
              <a:gd name="connsiteY1" fmla="*/ 10998 h 5870075"/>
              <a:gd name="connsiteX2" fmla="*/ 7909425 w 7990417"/>
              <a:gd name="connsiteY2" fmla="*/ 2159558 h 5870075"/>
              <a:gd name="connsiteX3" fmla="*/ 6680878 w 7990417"/>
              <a:gd name="connsiteY3" fmla="*/ 5087881 h 5870075"/>
              <a:gd name="connsiteX4" fmla="*/ 4237802 w 7990417"/>
              <a:gd name="connsiteY4" fmla="*/ 5822768 h 5870075"/>
              <a:gd name="connsiteX5" fmla="*/ 55684 w 7990417"/>
              <a:gd name="connsiteY5" fmla="*/ 3023470 h 5870075"/>
              <a:gd name="connsiteX0" fmla="*/ 3987 w 7938720"/>
              <a:gd name="connsiteY0" fmla="*/ 3023470 h 5858610"/>
              <a:gd name="connsiteX1" fmla="*/ 5010748 w 7938720"/>
              <a:gd name="connsiteY1" fmla="*/ 10998 h 5858610"/>
              <a:gd name="connsiteX2" fmla="*/ 7857728 w 7938720"/>
              <a:gd name="connsiteY2" fmla="*/ 2159558 h 5858610"/>
              <a:gd name="connsiteX3" fmla="*/ 6629181 w 7938720"/>
              <a:gd name="connsiteY3" fmla="*/ 5087881 h 5858610"/>
              <a:gd name="connsiteX4" fmla="*/ 4186105 w 7938720"/>
              <a:gd name="connsiteY4" fmla="*/ 5822768 h 5858610"/>
              <a:gd name="connsiteX5" fmla="*/ 3987 w 7938720"/>
              <a:gd name="connsiteY5" fmla="*/ 3023470 h 5858610"/>
              <a:gd name="connsiteX0" fmla="*/ 15067 w 7949800"/>
              <a:gd name="connsiteY0" fmla="*/ 3023470 h 5592968"/>
              <a:gd name="connsiteX1" fmla="*/ 5021828 w 7949800"/>
              <a:gd name="connsiteY1" fmla="*/ 10998 h 5592968"/>
              <a:gd name="connsiteX2" fmla="*/ 7868808 w 7949800"/>
              <a:gd name="connsiteY2" fmla="*/ 2159558 h 5592968"/>
              <a:gd name="connsiteX3" fmla="*/ 6640261 w 7949800"/>
              <a:gd name="connsiteY3" fmla="*/ 5087881 h 5592968"/>
              <a:gd name="connsiteX4" fmla="*/ 3529617 w 7949800"/>
              <a:gd name="connsiteY4" fmla="*/ 5553497 h 5592968"/>
              <a:gd name="connsiteX5" fmla="*/ 15067 w 7949800"/>
              <a:gd name="connsiteY5" fmla="*/ 3023470 h 5592968"/>
              <a:gd name="connsiteX0" fmla="*/ 113764 w 8048497"/>
              <a:gd name="connsiteY0" fmla="*/ 3023470 h 5556738"/>
              <a:gd name="connsiteX1" fmla="*/ 5120525 w 8048497"/>
              <a:gd name="connsiteY1" fmla="*/ 10998 h 5556738"/>
              <a:gd name="connsiteX2" fmla="*/ 7967505 w 8048497"/>
              <a:gd name="connsiteY2" fmla="*/ 2159558 h 5556738"/>
              <a:gd name="connsiteX3" fmla="*/ 6738958 w 8048497"/>
              <a:gd name="connsiteY3" fmla="*/ 5087881 h 5556738"/>
              <a:gd name="connsiteX4" fmla="*/ 3628314 w 8048497"/>
              <a:gd name="connsiteY4" fmla="*/ 5553497 h 5556738"/>
              <a:gd name="connsiteX5" fmla="*/ 1779879 w 8048497"/>
              <a:gd name="connsiteY5" fmla="*/ 4975686 h 5556738"/>
              <a:gd name="connsiteX6" fmla="*/ 113764 w 8048497"/>
              <a:gd name="connsiteY6" fmla="*/ 3023470 h 5556738"/>
              <a:gd name="connsiteX0" fmla="*/ 548006 w 8482739"/>
              <a:gd name="connsiteY0" fmla="*/ 3023470 h 6525824"/>
              <a:gd name="connsiteX1" fmla="*/ 5554767 w 8482739"/>
              <a:gd name="connsiteY1" fmla="*/ 10998 h 6525824"/>
              <a:gd name="connsiteX2" fmla="*/ 8401747 w 8482739"/>
              <a:gd name="connsiteY2" fmla="*/ 2159558 h 6525824"/>
              <a:gd name="connsiteX3" fmla="*/ 7173200 w 8482739"/>
              <a:gd name="connsiteY3" fmla="*/ 5087881 h 6525824"/>
              <a:gd name="connsiteX4" fmla="*/ 4062556 w 8482739"/>
              <a:gd name="connsiteY4" fmla="*/ 5553497 h 6525824"/>
              <a:gd name="connsiteX5" fmla="*/ 525567 w 8482739"/>
              <a:gd name="connsiteY5" fmla="*/ 6428628 h 6525824"/>
              <a:gd name="connsiteX6" fmla="*/ 548006 w 8482739"/>
              <a:gd name="connsiteY6" fmla="*/ 3023470 h 6525824"/>
              <a:gd name="connsiteX0" fmla="*/ 548006 w 8482739"/>
              <a:gd name="connsiteY0" fmla="*/ 3023470 h 6520983"/>
              <a:gd name="connsiteX1" fmla="*/ 5554767 w 8482739"/>
              <a:gd name="connsiteY1" fmla="*/ 10998 h 6520983"/>
              <a:gd name="connsiteX2" fmla="*/ 8401747 w 8482739"/>
              <a:gd name="connsiteY2" fmla="*/ 2159558 h 6520983"/>
              <a:gd name="connsiteX3" fmla="*/ 7173200 w 8482739"/>
              <a:gd name="connsiteY3" fmla="*/ 5087881 h 6520983"/>
              <a:gd name="connsiteX4" fmla="*/ 4006458 w 8482739"/>
              <a:gd name="connsiteY4" fmla="*/ 5480569 h 6520983"/>
              <a:gd name="connsiteX5" fmla="*/ 525567 w 8482739"/>
              <a:gd name="connsiteY5" fmla="*/ 6428628 h 6520983"/>
              <a:gd name="connsiteX6" fmla="*/ 548006 w 8482739"/>
              <a:gd name="connsiteY6" fmla="*/ 3023470 h 6520983"/>
              <a:gd name="connsiteX0" fmla="*/ 548006 w 8482739"/>
              <a:gd name="connsiteY0" fmla="*/ 3023470 h 6512154"/>
              <a:gd name="connsiteX1" fmla="*/ 5554767 w 8482739"/>
              <a:gd name="connsiteY1" fmla="*/ 10998 h 6512154"/>
              <a:gd name="connsiteX2" fmla="*/ 8401747 w 8482739"/>
              <a:gd name="connsiteY2" fmla="*/ 2159558 h 6512154"/>
              <a:gd name="connsiteX3" fmla="*/ 7173200 w 8482739"/>
              <a:gd name="connsiteY3" fmla="*/ 5087881 h 6512154"/>
              <a:gd name="connsiteX4" fmla="*/ 4006458 w 8482739"/>
              <a:gd name="connsiteY4" fmla="*/ 5480569 h 6512154"/>
              <a:gd name="connsiteX5" fmla="*/ 525567 w 8482739"/>
              <a:gd name="connsiteY5" fmla="*/ 6428628 h 6512154"/>
              <a:gd name="connsiteX6" fmla="*/ 548006 w 8482739"/>
              <a:gd name="connsiteY6" fmla="*/ 3023470 h 6512154"/>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18373 w 8453106"/>
              <a:gd name="connsiteY0" fmla="*/ 2996278 h 6484962"/>
              <a:gd name="connsiteX1" fmla="*/ 5076349 w 8453106"/>
              <a:gd name="connsiteY1" fmla="*/ 635 h 6484962"/>
              <a:gd name="connsiteX2" fmla="*/ 8372114 w 8453106"/>
              <a:gd name="connsiteY2" fmla="*/ 2132366 h 6484962"/>
              <a:gd name="connsiteX3" fmla="*/ 7143567 w 8453106"/>
              <a:gd name="connsiteY3" fmla="*/ 5060689 h 6484962"/>
              <a:gd name="connsiteX4" fmla="*/ 3976825 w 8453106"/>
              <a:gd name="connsiteY4" fmla="*/ 5453377 h 6484962"/>
              <a:gd name="connsiteX5" fmla="*/ 495934 w 8453106"/>
              <a:gd name="connsiteY5" fmla="*/ 6401436 h 6484962"/>
              <a:gd name="connsiteX6" fmla="*/ 518373 w 8453106"/>
              <a:gd name="connsiteY6" fmla="*/ 2996278 h 6484962"/>
              <a:gd name="connsiteX0" fmla="*/ 518373 w 8453106"/>
              <a:gd name="connsiteY0" fmla="*/ 3005995 h 6494679"/>
              <a:gd name="connsiteX1" fmla="*/ 5076349 w 8453106"/>
              <a:gd name="connsiteY1" fmla="*/ 10352 h 6494679"/>
              <a:gd name="connsiteX2" fmla="*/ 8372114 w 8453106"/>
              <a:gd name="connsiteY2" fmla="*/ 2142083 h 6494679"/>
              <a:gd name="connsiteX3" fmla="*/ 7143567 w 8453106"/>
              <a:gd name="connsiteY3" fmla="*/ 5070406 h 6494679"/>
              <a:gd name="connsiteX4" fmla="*/ 3976825 w 8453106"/>
              <a:gd name="connsiteY4" fmla="*/ 5463094 h 6494679"/>
              <a:gd name="connsiteX5" fmla="*/ 495934 w 8453106"/>
              <a:gd name="connsiteY5" fmla="*/ 6411153 h 6494679"/>
              <a:gd name="connsiteX6" fmla="*/ 518373 w 8453106"/>
              <a:gd name="connsiteY6" fmla="*/ 3005995 h 6494679"/>
              <a:gd name="connsiteX0" fmla="*/ 518373 w 8453106"/>
              <a:gd name="connsiteY0" fmla="*/ 2996277 h 6484961"/>
              <a:gd name="connsiteX1" fmla="*/ 5076349 w 8453106"/>
              <a:gd name="connsiteY1" fmla="*/ 634 h 6484961"/>
              <a:gd name="connsiteX2" fmla="*/ 8372114 w 8453106"/>
              <a:gd name="connsiteY2" fmla="*/ 2132365 h 6484961"/>
              <a:gd name="connsiteX3" fmla="*/ 7143567 w 8453106"/>
              <a:gd name="connsiteY3" fmla="*/ 5060688 h 6484961"/>
              <a:gd name="connsiteX4" fmla="*/ 3976825 w 8453106"/>
              <a:gd name="connsiteY4" fmla="*/ 5453376 h 6484961"/>
              <a:gd name="connsiteX5" fmla="*/ 495934 w 8453106"/>
              <a:gd name="connsiteY5" fmla="*/ 6401435 h 6484961"/>
              <a:gd name="connsiteX6" fmla="*/ 518373 w 8453106"/>
              <a:gd name="connsiteY6" fmla="*/ 2996277 h 6484961"/>
              <a:gd name="connsiteX0" fmla="*/ 518373 w 8453106"/>
              <a:gd name="connsiteY0" fmla="*/ 2996277 h 6490454"/>
              <a:gd name="connsiteX1" fmla="*/ 5076349 w 8453106"/>
              <a:gd name="connsiteY1" fmla="*/ 634 h 6490454"/>
              <a:gd name="connsiteX2" fmla="*/ 8372114 w 8453106"/>
              <a:gd name="connsiteY2" fmla="*/ 2132365 h 6490454"/>
              <a:gd name="connsiteX3" fmla="*/ 7143567 w 8453106"/>
              <a:gd name="connsiteY3" fmla="*/ 5060688 h 6490454"/>
              <a:gd name="connsiteX4" fmla="*/ 5488670 w 8453106"/>
              <a:gd name="connsiteY4" fmla="*/ 5408499 h 6490454"/>
              <a:gd name="connsiteX5" fmla="*/ 3976825 w 8453106"/>
              <a:gd name="connsiteY5" fmla="*/ 5453376 h 6490454"/>
              <a:gd name="connsiteX6" fmla="*/ 495934 w 8453106"/>
              <a:gd name="connsiteY6" fmla="*/ 6401435 h 6490454"/>
              <a:gd name="connsiteX7" fmla="*/ 518373 w 8453106"/>
              <a:gd name="connsiteY7" fmla="*/ 2996277 h 6490454"/>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696697"/>
              <a:gd name="connsiteX1" fmla="*/ 5076349 w 8453106"/>
              <a:gd name="connsiteY1" fmla="*/ 634 h 6696697"/>
              <a:gd name="connsiteX2" fmla="*/ 8372114 w 8453106"/>
              <a:gd name="connsiteY2" fmla="*/ 2132365 h 6696697"/>
              <a:gd name="connsiteX3" fmla="*/ 7143567 w 8453106"/>
              <a:gd name="connsiteY3" fmla="*/ 5060688 h 6696697"/>
              <a:gd name="connsiteX4" fmla="*/ 5488670 w 8453106"/>
              <a:gd name="connsiteY4" fmla="*/ 5318742 h 6696697"/>
              <a:gd name="connsiteX5" fmla="*/ 3976825 w 8453106"/>
              <a:gd name="connsiteY5" fmla="*/ 5453376 h 6696697"/>
              <a:gd name="connsiteX6" fmla="*/ 1415944 w 8453106"/>
              <a:gd name="connsiteY6" fmla="*/ 6412656 h 6696697"/>
              <a:gd name="connsiteX7" fmla="*/ 495934 w 8453106"/>
              <a:gd name="connsiteY7" fmla="*/ 6401435 h 6696697"/>
              <a:gd name="connsiteX8" fmla="*/ 518373 w 8453106"/>
              <a:gd name="connsiteY8" fmla="*/ 2996277 h 6696697"/>
              <a:gd name="connsiteX0" fmla="*/ 518373 w 8453106"/>
              <a:gd name="connsiteY0" fmla="*/ 2996277 h 6599794"/>
              <a:gd name="connsiteX1" fmla="*/ 5076349 w 8453106"/>
              <a:gd name="connsiteY1" fmla="*/ 634 h 6599794"/>
              <a:gd name="connsiteX2" fmla="*/ 8372114 w 8453106"/>
              <a:gd name="connsiteY2" fmla="*/ 2132365 h 6599794"/>
              <a:gd name="connsiteX3" fmla="*/ 7143567 w 8453106"/>
              <a:gd name="connsiteY3" fmla="*/ 5060688 h 6599794"/>
              <a:gd name="connsiteX4" fmla="*/ 5488670 w 8453106"/>
              <a:gd name="connsiteY4" fmla="*/ 5318742 h 6599794"/>
              <a:gd name="connsiteX5" fmla="*/ 3976825 w 8453106"/>
              <a:gd name="connsiteY5" fmla="*/ 5453376 h 6599794"/>
              <a:gd name="connsiteX6" fmla="*/ 1415944 w 8453106"/>
              <a:gd name="connsiteY6" fmla="*/ 6412656 h 6599794"/>
              <a:gd name="connsiteX7" fmla="*/ 495934 w 8453106"/>
              <a:gd name="connsiteY7" fmla="*/ 6401435 h 6599794"/>
              <a:gd name="connsiteX8" fmla="*/ 518373 w 8453106"/>
              <a:gd name="connsiteY8" fmla="*/ 2996277 h 6599794"/>
              <a:gd name="connsiteX0" fmla="*/ 568130 w 8502863"/>
              <a:gd name="connsiteY0" fmla="*/ 2996277 h 6481525"/>
              <a:gd name="connsiteX1" fmla="*/ 5126106 w 8502863"/>
              <a:gd name="connsiteY1" fmla="*/ 634 h 6481525"/>
              <a:gd name="connsiteX2" fmla="*/ 8421871 w 8502863"/>
              <a:gd name="connsiteY2" fmla="*/ 2132365 h 6481525"/>
              <a:gd name="connsiteX3" fmla="*/ 7193324 w 8502863"/>
              <a:gd name="connsiteY3" fmla="*/ 5060688 h 6481525"/>
              <a:gd name="connsiteX4" fmla="*/ 5538427 w 8502863"/>
              <a:gd name="connsiteY4" fmla="*/ 5318742 h 6481525"/>
              <a:gd name="connsiteX5" fmla="*/ 4026582 w 8502863"/>
              <a:gd name="connsiteY5" fmla="*/ 5453376 h 6481525"/>
              <a:gd name="connsiteX6" fmla="*/ 1465701 w 8502863"/>
              <a:gd name="connsiteY6" fmla="*/ 6412656 h 6481525"/>
              <a:gd name="connsiteX7" fmla="*/ 545691 w 8502863"/>
              <a:gd name="connsiteY7" fmla="*/ 6401435 h 6481525"/>
              <a:gd name="connsiteX8" fmla="*/ 568130 w 8502863"/>
              <a:gd name="connsiteY8" fmla="*/ 2996277 h 6481525"/>
              <a:gd name="connsiteX0" fmla="*/ 568130 w 8502863"/>
              <a:gd name="connsiteY0" fmla="*/ 2996277 h 6412656"/>
              <a:gd name="connsiteX1" fmla="*/ 5126106 w 8502863"/>
              <a:gd name="connsiteY1" fmla="*/ 634 h 6412656"/>
              <a:gd name="connsiteX2" fmla="*/ 8421871 w 8502863"/>
              <a:gd name="connsiteY2" fmla="*/ 2132365 h 6412656"/>
              <a:gd name="connsiteX3" fmla="*/ 7193324 w 8502863"/>
              <a:gd name="connsiteY3" fmla="*/ 5060688 h 6412656"/>
              <a:gd name="connsiteX4" fmla="*/ 5538427 w 8502863"/>
              <a:gd name="connsiteY4" fmla="*/ 5318742 h 6412656"/>
              <a:gd name="connsiteX5" fmla="*/ 4026582 w 8502863"/>
              <a:gd name="connsiteY5" fmla="*/ 5453376 h 6412656"/>
              <a:gd name="connsiteX6" fmla="*/ 1465701 w 8502863"/>
              <a:gd name="connsiteY6" fmla="*/ 6412656 h 6412656"/>
              <a:gd name="connsiteX7" fmla="*/ 545691 w 8502863"/>
              <a:gd name="connsiteY7" fmla="*/ 6401435 h 6412656"/>
              <a:gd name="connsiteX8" fmla="*/ 568130 w 8502863"/>
              <a:gd name="connsiteY8" fmla="*/ 2996277 h 6412656"/>
              <a:gd name="connsiteX0" fmla="*/ 382024 w 8316757"/>
              <a:gd name="connsiteY0" fmla="*/ 2996277 h 6412656"/>
              <a:gd name="connsiteX1" fmla="*/ 4940000 w 8316757"/>
              <a:gd name="connsiteY1" fmla="*/ 634 h 6412656"/>
              <a:gd name="connsiteX2" fmla="*/ 8235765 w 8316757"/>
              <a:gd name="connsiteY2" fmla="*/ 2132365 h 6412656"/>
              <a:gd name="connsiteX3" fmla="*/ 7007218 w 8316757"/>
              <a:gd name="connsiteY3" fmla="*/ 5060688 h 6412656"/>
              <a:gd name="connsiteX4" fmla="*/ 5352321 w 8316757"/>
              <a:gd name="connsiteY4" fmla="*/ 5318742 h 6412656"/>
              <a:gd name="connsiteX5" fmla="*/ 3840476 w 8316757"/>
              <a:gd name="connsiteY5" fmla="*/ 5453376 h 6412656"/>
              <a:gd name="connsiteX6" fmla="*/ 1279595 w 8316757"/>
              <a:gd name="connsiteY6" fmla="*/ 6412656 h 6412656"/>
              <a:gd name="connsiteX7" fmla="*/ 359585 w 8316757"/>
              <a:gd name="connsiteY7" fmla="*/ 6401435 h 6412656"/>
              <a:gd name="connsiteX8" fmla="*/ 382024 w 8316757"/>
              <a:gd name="connsiteY8" fmla="*/ 2996277 h 6412656"/>
              <a:gd name="connsiteX0" fmla="*/ 82594 w 8017327"/>
              <a:gd name="connsiteY0" fmla="*/ 2996277 h 6412656"/>
              <a:gd name="connsiteX1" fmla="*/ 4640570 w 8017327"/>
              <a:gd name="connsiteY1" fmla="*/ 634 h 6412656"/>
              <a:gd name="connsiteX2" fmla="*/ 7936335 w 8017327"/>
              <a:gd name="connsiteY2" fmla="*/ 2132365 h 6412656"/>
              <a:gd name="connsiteX3" fmla="*/ 6707788 w 8017327"/>
              <a:gd name="connsiteY3" fmla="*/ 5060688 h 6412656"/>
              <a:gd name="connsiteX4" fmla="*/ 5052891 w 8017327"/>
              <a:gd name="connsiteY4" fmla="*/ 5318742 h 6412656"/>
              <a:gd name="connsiteX5" fmla="*/ 3541046 w 8017327"/>
              <a:gd name="connsiteY5" fmla="*/ 5453376 h 6412656"/>
              <a:gd name="connsiteX6" fmla="*/ 980165 w 8017327"/>
              <a:gd name="connsiteY6" fmla="*/ 6412656 h 6412656"/>
              <a:gd name="connsiteX7" fmla="*/ 60155 w 8017327"/>
              <a:gd name="connsiteY7" fmla="*/ 6401435 h 6412656"/>
              <a:gd name="connsiteX8" fmla="*/ 82594 w 8017327"/>
              <a:gd name="connsiteY8" fmla="*/ 2996277 h 6412656"/>
              <a:gd name="connsiteX0" fmla="*/ 23964 w 7958697"/>
              <a:gd name="connsiteY0" fmla="*/ 2996277 h 6539638"/>
              <a:gd name="connsiteX1" fmla="*/ 4581940 w 7958697"/>
              <a:gd name="connsiteY1" fmla="*/ 634 h 6539638"/>
              <a:gd name="connsiteX2" fmla="*/ 7877705 w 7958697"/>
              <a:gd name="connsiteY2" fmla="*/ 2132365 h 6539638"/>
              <a:gd name="connsiteX3" fmla="*/ 6649158 w 7958697"/>
              <a:gd name="connsiteY3" fmla="*/ 5060688 h 6539638"/>
              <a:gd name="connsiteX4" fmla="*/ 4994261 w 7958697"/>
              <a:gd name="connsiteY4" fmla="*/ 5318742 h 6539638"/>
              <a:gd name="connsiteX5" fmla="*/ 3482416 w 7958697"/>
              <a:gd name="connsiteY5" fmla="*/ 5453376 h 6539638"/>
              <a:gd name="connsiteX6" fmla="*/ 921535 w 7958697"/>
              <a:gd name="connsiteY6" fmla="*/ 6412656 h 6539638"/>
              <a:gd name="connsiteX7" fmla="*/ 1525 w 7958697"/>
              <a:gd name="connsiteY7" fmla="*/ 6401435 h 6539638"/>
              <a:gd name="connsiteX8" fmla="*/ 23964 w 7958697"/>
              <a:gd name="connsiteY8" fmla="*/ 2996277 h 6539638"/>
              <a:gd name="connsiteX0" fmla="*/ 341607 w 8276340"/>
              <a:gd name="connsiteY0" fmla="*/ 2996277 h 6527461"/>
              <a:gd name="connsiteX1" fmla="*/ 4899583 w 8276340"/>
              <a:gd name="connsiteY1" fmla="*/ 634 h 6527461"/>
              <a:gd name="connsiteX2" fmla="*/ 8195348 w 8276340"/>
              <a:gd name="connsiteY2" fmla="*/ 2132365 h 6527461"/>
              <a:gd name="connsiteX3" fmla="*/ 6966801 w 8276340"/>
              <a:gd name="connsiteY3" fmla="*/ 5060688 h 6527461"/>
              <a:gd name="connsiteX4" fmla="*/ 5311904 w 8276340"/>
              <a:gd name="connsiteY4" fmla="*/ 5318742 h 6527461"/>
              <a:gd name="connsiteX5" fmla="*/ 3800059 w 8276340"/>
              <a:gd name="connsiteY5" fmla="*/ 5453376 h 6527461"/>
              <a:gd name="connsiteX6" fmla="*/ 1239178 w 8276340"/>
              <a:gd name="connsiteY6" fmla="*/ 6412656 h 6527461"/>
              <a:gd name="connsiteX7" fmla="*/ 335997 w 8276340"/>
              <a:gd name="connsiteY7" fmla="*/ 6384606 h 6527461"/>
              <a:gd name="connsiteX8" fmla="*/ 341607 w 8276340"/>
              <a:gd name="connsiteY8" fmla="*/ 2996277 h 6527461"/>
              <a:gd name="connsiteX0" fmla="*/ 340343 w 8275076"/>
              <a:gd name="connsiteY0" fmla="*/ 2996277 h 6527678"/>
              <a:gd name="connsiteX1" fmla="*/ 4898319 w 8275076"/>
              <a:gd name="connsiteY1" fmla="*/ 634 h 6527678"/>
              <a:gd name="connsiteX2" fmla="*/ 8194084 w 8275076"/>
              <a:gd name="connsiteY2" fmla="*/ 2132365 h 6527678"/>
              <a:gd name="connsiteX3" fmla="*/ 6965537 w 8275076"/>
              <a:gd name="connsiteY3" fmla="*/ 5060688 h 6527678"/>
              <a:gd name="connsiteX4" fmla="*/ 5310640 w 8275076"/>
              <a:gd name="connsiteY4" fmla="*/ 5318742 h 6527678"/>
              <a:gd name="connsiteX5" fmla="*/ 3798795 w 8275076"/>
              <a:gd name="connsiteY5" fmla="*/ 5453376 h 6527678"/>
              <a:gd name="connsiteX6" fmla="*/ 1237914 w 8275076"/>
              <a:gd name="connsiteY6" fmla="*/ 6412656 h 6527678"/>
              <a:gd name="connsiteX7" fmla="*/ 334733 w 8275076"/>
              <a:gd name="connsiteY7" fmla="*/ 6384606 h 6527678"/>
              <a:gd name="connsiteX8" fmla="*/ 340343 w 8275076"/>
              <a:gd name="connsiteY8" fmla="*/ 2996277 h 6527678"/>
              <a:gd name="connsiteX0" fmla="*/ 6788 w 7941521"/>
              <a:gd name="connsiteY0" fmla="*/ 2996277 h 6527678"/>
              <a:gd name="connsiteX1" fmla="*/ 4564764 w 7941521"/>
              <a:gd name="connsiteY1" fmla="*/ 634 h 6527678"/>
              <a:gd name="connsiteX2" fmla="*/ 7860529 w 7941521"/>
              <a:gd name="connsiteY2" fmla="*/ 2132365 h 6527678"/>
              <a:gd name="connsiteX3" fmla="*/ 6631982 w 7941521"/>
              <a:gd name="connsiteY3" fmla="*/ 5060688 h 6527678"/>
              <a:gd name="connsiteX4" fmla="*/ 4977085 w 7941521"/>
              <a:gd name="connsiteY4" fmla="*/ 5318742 h 6527678"/>
              <a:gd name="connsiteX5" fmla="*/ 3465240 w 7941521"/>
              <a:gd name="connsiteY5" fmla="*/ 5453376 h 6527678"/>
              <a:gd name="connsiteX6" fmla="*/ 904359 w 7941521"/>
              <a:gd name="connsiteY6" fmla="*/ 6412656 h 6527678"/>
              <a:gd name="connsiteX7" fmla="*/ 1178 w 7941521"/>
              <a:gd name="connsiteY7" fmla="*/ 6384606 h 6527678"/>
              <a:gd name="connsiteX8" fmla="*/ 6788 w 7941521"/>
              <a:gd name="connsiteY8" fmla="*/ 2996277 h 6527678"/>
              <a:gd name="connsiteX0" fmla="*/ 6788 w 7941521"/>
              <a:gd name="connsiteY0" fmla="*/ 3006772 h 6538173"/>
              <a:gd name="connsiteX1" fmla="*/ 4564764 w 7941521"/>
              <a:gd name="connsiteY1" fmla="*/ 11129 h 6538173"/>
              <a:gd name="connsiteX2" fmla="*/ 7860529 w 7941521"/>
              <a:gd name="connsiteY2" fmla="*/ 2142860 h 6538173"/>
              <a:gd name="connsiteX3" fmla="*/ 6631982 w 7941521"/>
              <a:gd name="connsiteY3" fmla="*/ 5071183 h 6538173"/>
              <a:gd name="connsiteX4" fmla="*/ 4977085 w 7941521"/>
              <a:gd name="connsiteY4" fmla="*/ 5329237 h 6538173"/>
              <a:gd name="connsiteX5" fmla="*/ 3465240 w 7941521"/>
              <a:gd name="connsiteY5" fmla="*/ 5463871 h 6538173"/>
              <a:gd name="connsiteX6" fmla="*/ 904359 w 7941521"/>
              <a:gd name="connsiteY6" fmla="*/ 6423151 h 6538173"/>
              <a:gd name="connsiteX7" fmla="*/ 1178 w 7941521"/>
              <a:gd name="connsiteY7" fmla="*/ 6395101 h 6538173"/>
              <a:gd name="connsiteX8" fmla="*/ 6788 w 7941521"/>
              <a:gd name="connsiteY8" fmla="*/ 3006772 h 6538173"/>
              <a:gd name="connsiteX0" fmla="*/ 6832 w 7941565"/>
              <a:gd name="connsiteY0" fmla="*/ 3006772 h 6538173"/>
              <a:gd name="connsiteX1" fmla="*/ 4564808 w 7941565"/>
              <a:gd name="connsiteY1" fmla="*/ 11129 h 6538173"/>
              <a:gd name="connsiteX2" fmla="*/ 7860573 w 7941565"/>
              <a:gd name="connsiteY2" fmla="*/ 2142860 h 6538173"/>
              <a:gd name="connsiteX3" fmla="*/ 6632026 w 7941565"/>
              <a:gd name="connsiteY3" fmla="*/ 5071183 h 6538173"/>
              <a:gd name="connsiteX4" fmla="*/ 4977129 w 7941565"/>
              <a:gd name="connsiteY4" fmla="*/ 5329237 h 6538173"/>
              <a:gd name="connsiteX5" fmla="*/ 3465284 w 7941565"/>
              <a:gd name="connsiteY5" fmla="*/ 5463871 h 6538173"/>
              <a:gd name="connsiteX6" fmla="*/ 904403 w 7941565"/>
              <a:gd name="connsiteY6" fmla="*/ 6423151 h 6538173"/>
              <a:gd name="connsiteX7" fmla="*/ 1222 w 7941565"/>
              <a:gd name="connsiteY7" fmla="*/ 6395101 h 6538173"/>
              <a:gd name="connsiteX8" fmla="*/ 6832 w 7941565"/>
              <a:gd name="connsiteY8" fmla="*/ 3006772 h 6538173"/>
              <a:gd name="connsiteX0" fmla="*/ 6821 w 7941554"/>
              <a:gd name="connsiteY0" fmla="*/ 3006772 h 6538173"/>
              <a:gd name="connsiteX1" fmla="*/ 4564797 w 7941554"/>
              <a:gd name="connsiteY1" fmla="*/ 11129 h 6538173"/>
              <a:gd name="connsiteX2" fmla="*/ 7860562 w 7941554"/>
              <a:gd name="connsiteY2" fmla="*/ 2142860 h 6538173"/>
              <a:gd name="connsiteX3" fmla="*/ 6632015 w 7941554"/>
              <a:gd name="connsiteY3" fmla="*/ 5071183 h 6538173"/>
              <a:gd name="connsiteX4" fmla="*/ 4977118 w 7941554"/>
              <a:gd name="connsiteY4" fmla="*/ 5329237 h 6538173"/>
              <a:gd name="connsiteX5" fmla="*/ 3465273 w 7941554"/>
              <a:gd name="connsiteY5" fmla="*/ 5463871 h 6538173"/>
              <a:gd name="connsiteX6" fmla="*/ 904392 w 7941554"/>
              <a:gd name="connsiteY6" fmla="*/ 6423151 h 6538173"/>
              <a:gd name="connsiteX7" fmla="*/ 1211 w 7941554"/>
              <a:gd name="connsiteY7" fmla="*/ 6395101 h 6538173"/>
              <a:gd name="connsiteX8" fmla="*/ 6821 w 7941554"/>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324552 w 8259285"/>
              <a:gd name="connsiteY0" fmla="*/ 2995642 h 6527043"/>
              <a:gd name="connsiteX1" fmla="*/ 4669355 w 8259285"/>
              <a:gd name="connsiteY1" fmla="*/ 11219 h 6527043"/>
              <a:gd name="connsiteX2" fmla="*/ 8178293 w 8259285"/>
              <a:gd name="connsiteY2" fmla="*/ 2131730 h 6527043"/>
              <a:gd name="connsiteX3" fmla="*/ 6949746 w 8259285"/>
              <a:gd name="connsiteY3" fmla="*/ 5060053 h 6527043"/>
              <a:gd name="connsiteX4" fmla="*/ 5294849 w 8259285"/>
              <a:gd name="connsiteY4" fmla="*/ 5318107 h 6527043"/>
              <a:gd name="connsiteX5" fmla="*/ 3783004 w 8259285"/>
              <a:gd name="connsiteY5" fmla="*/ 5452741 h 6527043"/>
              <a:gd name="connsiteX6" fmla="*/ 1222123 w 8259285"/>
              <a:gd name="connsiteY6" fmla="*/ 6412021 h 6527043"/>
              <a:gd name="connsiteX7" fmla="*/ 318942 w 8259285"/>
              <a:gd name="connsiteY7" fmla="*/ 6383971 h 6527043"/>
              <a:gd name="connsiteX8" fmla="*/ 324552 w 8259285"/>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72932"/>
              <a:gd name="connsiteY0" fmla="*/ 2995642 h 6527043"/>
              <a:gd name="connsiteX1" fmla="*/ 4358199 w 7972932"/>
              <a:gd name="connsiteY1" fmla="*/ 11219 h 6527043"/>
              <a:gd name="connsiteX2" fmla="*/ 7867137 w 7972932"/>
              <a:gd name="connsiteY2" fmla="*/ 2131730 h 6527043"/>
              <a:gd name="connsiteX3" fmla="*/ 6638590 w 7972932"/>
              <a:gd name="connsiteY3" fmla="*/ 5060053 h 6527043"/>
              <a:gd name="connsiteX4" fmla="*/ 5022962 w 7972932"/>
              <a:gd name="connsiteY4" fmla="*/ 5245179 h 6527043"/>
              <a:gd name="connsiteX5" fmla="*/ 3471848 w 7972932"/>
              <a:gd name="connsiteY5" fmla="*/ 5452741 h 6527043"/>
              <a:gd name="connsiteX6" fmla="*/ 910967 w 7972932"/>
              <a:gd name="connsiteY6" fmla="*/ 6412021 h 6527043"/>
              <a:gd name="connsiteX7" fmla="*/ 7786 w 7972932"/>
              <a:gd name="connsiteY7" fmla="*/ 6383971 h 6527043"/>
              <a:gd name="connsiteX8" fmla="*/ 13396 w 7972932"/>
              <a:gd name="connsiteY8" fmla="*/ 2995642 h 6527043"/>
              <a:gd name="connsiteX0" fmla="*/ 13396 w 7942336"/>
              <a:gd name="connsiteY0" fmla="*/ 2995642 h 6527043"/>
              <a:gd name="connsiteX1" fmla="*/ 4358199 w 7942336"/>
              <a:gd name="connsiteY1" fmla="*/ 11219 h 6527043"/>
              <a:gd name="connsiteX2" fmla="*/ 7867137 w 7942336"/>
              <a:gd name="connsiteY2" fmla="*/ 2131730 h 6527043"/>
              <a:gd name="connsiteX3" fmla="*/ 6638590 w 7942336"/>
              <a:gd name="connsiteY3" fmla="*/ 5060053 h 6527043"/>
              <a:gd name="connsiteX4" fmla="*/ 5022962 w 7942336"/>
              <a:gd name="connsiteY4" fmla="*/ 5245179 h 6527043"/>
              <a:gd name="connsiteX5" fmla="*/ 3471848 w 7942336"/>
              <a:gd name="connsiteY5" fmla="*/ 5452741 h 6527043"/>
              <a:gd name="connsiteX6" fmla="*/ 910967 w 7942336"/>
              <a:gd name="connsiteY6" fmla="*/ 6412021 h 6527043"/>
              <a:gd name="connsiteX7" fmla="*/ 7786 w 7942336"/>
              <a:gd name="connsiteY7" fmla="*/ 6383971 h 6527043"/>
              <a:gd name="connsiteX8" fmla="*/ 13396 w 7942336"/>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6666"/>
              <a:gd name="connsiteY0" fmla="*/ 2995642 h 6527043"/>
              <a:gd name="connsiteX1" fmla="*/ 4358199 w 7926666"/>
              <a:gd name="connsiteY1" fmla="*/ 11219 h 6527043"/>
              <a:gd name="connsiteX2" fmla="*/ 7867137 w 7926666"/>
              <a:gd name="connsiteY2" fmla="*/ 2131730 h 6527043"/>
              <a:gd name="connsiteX3" fmla="*/ 6638590 w 7926666"/>
              <a:gd name="connsiteY3" fmla="*/ 5060053 h 6527043"/>
              <a:gd name="connsiteX4" fmla="*/ 5073450 w 7926666"/>
              <a:gd name="connsiteY4" fmla="*/ 5295668 h 6527043"/>
              <a:gd name="connsiteX5" fmla="*/ 3471848 w 7926666"/>
              <a:gd name="connsiteY5" fmla="*/ 5452741 h 6527043"/>
              <a:gd name="connsiteX6" fmla="*/ 910967 w 7926666"/>
              <a:gd name="connsiteY6" fmla="*/ 6412021 h 6527043"/>
              <a:gd name="connsiteX7" fmla="*/ 7786 w 7926666"/>
              <a:gd name="connsiteY7" fmla="*/ 6383971 h 6527043"/>
              <a:gd name="connsiteX8" fmla="*/ 13396 w 7926666"/>
              <a:gd name="connsiteY8" fmla="*/ 2995642 h 6527043"/>
              <a:gd name="connsiteX0" fmla="*/ 13396 w 7925081"/>
              <a:gd name="connsiteY0" fmla="*/ 2995642 h 6527043"/>
              <a:gd name="connsiteX1" fmla="*/ 4358199 w 7925081"/>
              <a:gd name="connsiteY1" fmla="*/ 11219 h 6527043"/>
              <a:gd name="connsiteX2" fmla="*/ 7867137 w 7925081"/>
              <a:gd name="connsiteY2" fmla="*/ 2131730 h 6527043"/>
              <a:gd name="connsiteX3" fmla="*/ 6638590 w 7925081"/>
              <a:gd name="connsiteY3" fmla="*/ 5060053 h 6527043"/>
              <a:gd name="connsiteX4" fmla="*/ 5073450 w 7925081"/>
              <a:gd name="connsiteY4" fmla="*/ 5295668 h 6527043"/>
              <a:gd name="connsiteX5" fmla="*/ 3471848 w 7925081"/>
              <a:gd name="connsiteY5" fmla="*/ 5452741 h 6527043"/>
              <a:gd name="connsiteX6" fmla="*/ 910967 w 7925081"/>
              <a:gd name="connsiteY6" fmla="*/ 6412021 h 6527043"/>
              <a:gd name="connsiteX7" fmla="*/ 7786 w 7925081"/>
              <a:gd name="connsiteY7" fmla="*/ 6383971 h 6527043"/>
              <a:gd name="connsiteX8" fmla="*/ 13396 w 7925081"/>
              <a:gd name="connsiteY8" fmla="*/ 2995642 h 6527043"/>
              <a:gd name="connsiteX0" fmla="*/ 13396 w 7925081"/>
              <a:gd name="connsiteY0" fmla="*/ 2998971 h 6530372"/>
              <a:gd name="connsiteX1" fmla="*/ 4358199 w 7925081"/>
              <a:gd name="connsiteY1" fmla="*/ 14548 h 6530372"/>
              <a:gd name="connsiteX2" fmla="*/ 7867137 w 7925081"/>
              <a:gd name="connsiteY2" fmla="*/ 2135059 h 6530372"/>
              <a:gd name="connsiteX3" fmla="*/ 6638590 w 7925081"/>
              <a:gd name="connsiteY3" fmla="*/ 5063382 h 6530372"/>
              <a:gd name="connsiteX4" fmla="*/ 5073450 w 7925081"/>
              <a:gd name="connsiteY4" fmla="*/ 5298997 h 6530372"/>
              <a:gd name="connsiteX5" fmla="*/ 3471848 w 7925081"/>
              <a:gd name="connsiteY5" fmla="*/ 5456070 h 6530372"/>
              <a:gd name="connsiteX6" fmla="*/ 910967 w 7925081"/>
              <a:gd name="connsiteY6" fmla="*/ 6415350 h 6530372"/>
              <a:gd name="connsiteX7" fmla="*/ 7786 w 7925081"/>
              <a:gd name="connsiteY7" fmla="*/ 6387300 h 6530372"/>
              <a:gd name="connsiteX8" fmla="*/ 13396 w 7925081"/>
              <a:gd name="connsiteY8" fmla="*/ 2998971 h 6530372"/>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15350"/>
              <a:gd name="connsiteX1" fmla="*/ 4358841 w 7925723"/>
              <a:gd name="connsiteY1" fmla="*/ 14548 h 6415350"/>
              <a:gd name="connsiteX2" fmla="*/ 7867779 w 7925723"/>
              <a:gd name="connsiteY2" fmla="*/ 2135059 h 6415350"/>
              <a:gd name="connsiteX3" fmla="*/ 6639232 w 7925723"/>
              <a:gd name="connsiteY3" fmla="*/ 5063382 h 6415350"/>
              <a:gd name="connsiteX4" fmla="*/ 5074092 w 7925723"/>
              <a:gd name="connsiteY4" fmla="*/ 5298997 h 6415350"/>
              <a:gd name="connsiteX5" fmla="*/ 3472490 w 7925723"/>
              <a:gd name="connsiteY5" fmla="*/ 5456070 h 6415350"/>
              <a:gd name="connsiteX6" fmla="*/ 911609 w 7925723"/>
              <a:gd name="connsiteY6" fmla="*/ 6415350 h 6415350"/>
              <a:gd name="connsiteX7" fmla="*/ 8428 w 7925723"/>
              <a:gd name="connsiteY7" fmla="*/ 6387300 h 6415350"/>
              <a:gd name="connsiteX8" fmla="*/ 14038 w 7925723"/>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7548 w 7919233"/>
              <a:gd name="connsiteY0" fmla="*/ 2998971 h 6415350"/>
              <a:gd name="connsiteX1" fmla="*/ 4352351 w 7919233"/>
              <a:gd name="connsiteY1" fmla="*/ 14548 h 6415350"/>
              <a:gd name="connsiteX2" fmla="*/ 7861289 w 7919233"/>
              <a:gd name="connsiteY2" fmla="*/ 2135059 h 6415350"/>
              <a:gd name="connsiteX3" fmla="*/ 6632742 w 7919233"/>
              <a:gd name="connsiteY3" fmla="*/ 5063382 h 6415350"/>
              <a:gd name="connsiteX4" fmla="*/ 5067602 w 7919233"/>
              <a:gd name="connsiteY4" fmla="*/ 5298997 h 6415350"/>
              <a:gd name="connsiteX5" fmla="*/ 3466000 w 7919233"/>
              <a:gd name="connsiteY5" fmla="*/ 5456070 h 6415350"/>
              <a:gd name="connsiteX6" fmla="*/ 905119 w 7919233"/>
              <a:gd name="connsiteY6" fmla="*/ 6415350 h 6415350"/>
              <a:gd name="connsiteX7" fmla="*/ 1938 w 7919233"/>
              <a:gd name="connsiteY7" fmla="*/ 6404130 h 6415350"/>
              <a:gd name="connsiteX8" fmla="*/ 7548 w 7919233"/>
              <a:gd name="connsiteY8" fmla="*/ 2998971 h 64153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31541 h 6432067"/>
              <a:gd name="connsiteX1" fmla="*/ 4352351 w 7919233"/>
              <a:gd name="connsiteY1" fmla="*/ 31265 h 6432067"/>
              <a:gd name="connsiteX2" fmla="*/ 7861289 w 7919233"/>
              <a:gd name="connsiteY2" fmla="*/ 2151776 h 6432067"/>
              <a:gd name="connsiteX3" fmla="*/ 6632742 w 7919233"/>
              <a:gd name="connsiteY3" fmla="*/ 5080099 h 6432067"/>
              <a:gd name="connsiteX4" fmla="*/ 5067602 w 7919233"/>
              <a:gd name="connsiteY4" fmla="*/ 5315714 h 6432067"/>
              <a:gd name="connsiteX5" fmla="*/ 3466000 w 7919233"/>
              <a:gd name="connsiteY5" fmla="*/ 5472787 h 6432067"/>
              <a:gd name="connsiteX6" fmla="*/ 905119 w 7919233"/>
              <a:gd name="connsiteY6" fmla="*/ 6432067 h 6432067"/>
              <a:gd name="connsiteX7" fmla="*/ 1938 w 7919233"/>
              <a:gd name="connsiteY7" fmla="*/ 6420847 h 6432067"/>
              <a:gd name="connsiteX8" fmla="*/ 7548 w 7919233"/>
              <a:gd name="connsiteY8" fmla="*/ 2931541 h 643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9233" h="6432067">
                <a:moveTo>
                  <a:pt x="7548" y="2931541"/>
                </a:moveTo>
                <a:cubicBezTo>
                  <a:pt x="878472" y="1344898"/>
                  <a:pt x="3037784" y="200495"/>
                  <a:pt x="4352351" y="31265"/>
                </a:cubicBezTo>
                <a:cubicBezTo>
                  <a:pt x="6014727" y="-194063"/>
                  <a:pt x="7633623" y="827859"/>
                  <a:pt x="7861289" y="2151776"/>
                </a:cubicBezTo>
                <a:cubicBezTo>
                  <a:pt x="8189931" y="4109601"/>
                  <a:pt x="7031039" y="4866926"/>
                  <a:pt x="6632742" y="5080099"/>
                </a:cubicBezTo>
                <a:cubicBezTo>
                  <a:pt x="6234445" y="5293272"/>
                  <a:pt x="5500026" y="5289535"/>
                  <a:pt x="5067602" y="5315714"/>
                </a:cubicBezTo>
                <a:cubicBezTo>
                  <a:pt x="4635178" y="5341893"/>
                  <a:pt x="4159747" y="5286728"/>
                  <a:pt x="3466000" y="5472787"/>
                </a:cubicBezTo>
                <a:cubicBezTo>
                  <a:pt x="2772253" y="5658846"/>
                  <a:pt x="1485268" y="6274057"/>
                  <a:pt x="905119" y="6432067"/>
                </a:cubicBezTo>
                <a:lnTo>
                  <a:pt x="1938" y="6420847"/>
                </a:lnTo>
                <a:cubicBezTo>
                  <a:pt x="-3794" y="3702895"/>
                  <a:pt x="4743" y="4634120"/>
                  <a:pt x="7548" y="2931541"/>
                </a:cubicBezTo>
                <a:close/>
              </a:path>
            </a:pathLst>
          </a:custGeom>
          <a:solidFill>
            <a:schemeClr val="tx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sp>
        <p:nvSpPr>
          <p:cNvPr id="14" name="Platshållare för text 13"/>
          <p:cNvSpPr>
            <a:spLocks noGrp="1" noChangeAspect="1"/>
          </p:cNvSpPr>
          <p:nvPr>
            <p:ph type="body" sz="quarter" idx="11" hasCustomPrompt="1"/>
          </p:nvPr>
        </p:nvSpPr>
        <p:spPr>
          <a:xfrm>
            <a:off x="1344083" y="2142950"/>
            <a:ext cx="8304311" cy="2530027"/>
          </a:xfrm>
        </p:spPr>
        <p:txBody>
          <a:bodyPr anchor="ctr" anchorCtr="0">
            <a:noAutofit/>
          </a:bodyPr>
          <a:lstStyle>
            <a:lvl1pPr marL="0" indent="0">
              <a:buNone/>
              <a:defRPr sz="3000" b="1" baseline="0">
                <a:solidFill>
                  <a:schemeClr val="bg1"/>
                </a:solidFill>
              </a:defRPr>
            </a:lvl1pPr>
          </a:lstStyle>
          <a:p>
            <a:pPr lvl="0"/>
            <a:r>
              <a:rPr lang="sv-SE"/>
              <a:t>Skriv rubrik här</a:t>
            </a:r>
          </a:p>
        </p:txBody>
      </p:sp>
    </p:spTree>
    <p:extLst>
      <p:ext uri="{BB962C8B-B14F-4D97-AF65-F5344CB8AC3E}">
        <p14:creationId xmlns:p14="http://schemas.microsoft.com/office/powerpoint/2010/main" val="129977217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Avdelare-Grön 1">
    <p:bg>
      <p:bgPr>
        <a:solidFill>
          <a:srgbClr val="00C0C2"/>
        </a:solidFill>
        <a:effectLst/>
      </p:bgPr>
    </p:bg>
    <p:spTree>
      <p:nvGrpSpPr>
        <p:cNvPr id="1" name=""/>
        <p:cNvGrpSpPr/>
        <p:nvPr/>
      </p:nvGrpSpPr>
      <p:grpSpPr>
        <a:xfrm>
          <a:off x="0" y="0"/>
          <a:ext cx="0" cy="0"/>
          <a:chOff x="0" y="0"/>
          <a:chExt cx="0" cy="0"/>
        </a:xfrm>
      </p:grpSpPr>
      <p:sp>
        <p:nvSpPr>
          <p:cNvPr id="3" name="Ellips 2"/>
          <p:cNvSpPr/>
          <p:nvPr userDrawn="1"/>
        </p:nvSpPr>
        <p:spPr bwMode="auto">
          <a:xfrm>
            <a:off x="-10066" y="439955"/>
            <a:ext cx="10558977" cy="6432067"/>
          </a:xfrm>
          <a:custGeom>
            <a:avLst/>
            <a:gdLst>
              <a:gd name="connsiteX0" fmla="*/ 0 w 7309590"/>
              <a:gd name="connsiteY0" fmla="*/ 2933934 h 5867868"/>
              <a:gd name="connsiteX1" fmla="*/ 3654795 w 7309590"/>
              <a:gd name="connsiteY1" fmla="*/ 0 h 5867868"/>
              <a:gd name="connsiteX2" fmla="*/ 7309590 w 7309590"/>
              <a:gd name="connsiteY2" fmla="*/ 2933934 h 5867868"/>
              <a:gd name="connsiteX3" fmla="*/ 3654795 w 7309590"/>
              <a:gd name="connsiteY3" fmla="*/ 5867868 h 5867868"/>
              <a:gd name="connsiteX4" fmla="*/ 0 w 7309590"/>
              <a:gd name="connsiteY4" fmla="*/ 2933934 h 5867868"/>
              <a:gd name="connsiteX0" fmla="*/ 0 w 7410566"/>
              <a:gd name="connsiteY0" fmla="*/ 2933934 h 5867868"/>
              <a:gd name="connsiteX1" fmla="*/ 3654795 w 7410566"/>
              <a:gd name="connsiteY1" fmla="*/ 0 h 5867868"/>
              <a:gd name="connsiteX2" fmla="*/ 7410566 w 7410566"/>
              <a:gd name="connsiteY2" fmla="*/ 2928324 h 5867868"/>
              <a:gd name="connsiteX3" fmla="*/ 3654795 w 7410566"/>
              <a:gd name="connsiteY3" fmla="*/ 5867868 h 5867868"/>
              <a:gd name="connsiteX4" fmla="*/ 0 w 7410566"/>
              <a:gd name="connsiteY4" fmla="*/ 2933934 h 5867868"/>
              <a:gd name="connsiteX0" fmla="*/ 5326 w 7415892"/>
              <a:gd name="connsiteY0" fmla="*/ 2877837 h 5811771"/>
              <a:gd name="connsiteX1" fmla="*/ 4484764 w 7415892"/>
              <a:gd name="connsiteY1" fmla="*/ 1 h 5811771"/>
              <a:gd name="connsiteX2" fmla="*/ 7415892 w 7415892"/>
              <a:gd name="connsiteY2" fmla="*/ 2872227 h 5811771"/>
              <a:gd name="connsiteX3" fmla="*/ 3660121 w 7415892"/>
              <a:gd name="connsiteY3" fmla="*/ 5811771 h 5811771"/>
              <a:gd name="connsiteX4" fmla="*/ 5326 w 7415892"/>
              <a:gd name="connsiteY4" fmla="*/ 2877837 h 5811771"/>
              <a:gd name="connsiteX0" fmla="*/ 5326 w 7415892"/>
              <a:gd name="connsiteY0" fmla="*/ 2878565 h 5812499"/>
              <a:gd name="connsiteX1" fmla="*/ 4484764 w 7415892"/>
              <a:gd name="connsiteY1" fmla="*/ 729 h 5812499"/>
              <a:gd name="connsiteX2" fmla="*/ 7415892 w 7415892"/>
              <a:gd name="connsiteY2" fmla="*/ 2872955 h 5812499"/>
              <a:gd name="connsiteX3" fmla="*/ 3660121 w 7415892"/>
              <a:gd name="connsiteY3" fmla="*/ 5812499 h 5812499"/>
              <a:gd name="connsiteX4" fmla="*/ 5326 w 7415892"/>
              <a:gd name="connsiteY4" fmla="*/ 2878565 h 5812499"/>
              <a:gd name="connsiteX0" fmla="*/ 4572 w 7942461"/>
              <a:gd name="connsiteY0" fmla="*/ 3012789 h 5812305"/>
              <a:gd name="connsiteX1" fmla="*/ 5011333 w 7942461"/>
              <a:gd name="connsiteY1" fmla="*/ 317 h 5812305"/>
              <a:gd name="connsiteX2" fmla="*/ 7942461 w 7942461"/>
              <a:gd name="connsiteY2" fmla="*/ 2872543 h 5812305"/>
              <a:gd name="connsiteX3" fmla="*/ 4186690 w 7942461"/>
              <a:gd name="connsiteY3" fmla="*/ 5812087 h 5812305"/>
              <a:gd name="connsiteX4" fmla="*/ 4572 w 7942461"/>
              <a:gd name="connsiteY4" fmla="*/ 3012789 h 5812305"/>
              <a:gd name="connsiteX0" fmla="*/ 62143 w 8000032"/>
              <a:gd name="connsiteY0" fmla="*/ 3012789 h 5812412"/>
              <a:gd name="connsiteX1" fmla="*/ 5068904 w 8000032"/>
              <a:gd name="connsiteY1" fmla="*/ 317 h 5812412"/>
              <a:gd name="connsiteX2" fmla="*/ 8000032 w 8000032"/>
              <a:gd name="connsiteY2" fmla="*/ 2872543 h 5812412"/>
              <a:gd name="connsiteX3" fmla="*/ 4244261 w 8000032"/>
              <a:gd name="connsiteY3" fmla="*/ 5812087 h 5812412"/>
              <a:gd name="connsiteX4" fmla="*/ 62143 w 8000032"/>
              <a:gd name="connsiteY4" fmla="*/ 3012789 h 5812412"/>
              <a:gd name="connsiteX0" fmla="*/ 62143 w 8000032"/>
              <a:gd name="connsiteY0" fmla="*/ 3017637 h 5817260"/>
              <a:gd name="connsiteX1" fmla="*/ 5068904 w 8000032"/>
              <a:gd name="connsiteY1" fmla="*/ 5165 h 5817260"/>
              <a:gd name="connsiteX2" fmla="*/ 8000032 w 8000032"/>
              <a:gd name="connsiteY2" fmla="*/ 2877391 h 5817260"/>
              <a:gd name="connsiteX3" fmla="*/ 4244261 w 8000032"/>
              <a:gd name="connsiteY3" fmla="*/ 5816935 h 5817260"/>
              <a:gd name="connsiteX4" fmla="*/ 62143 w 8000032"/>
              <a:gd name="connsiteY4" fmla="*/ 3017637 h 5817260"/>
              <a:gd name="connsiteX0" fmla="*/ 78988 w 8016877"/>
              <a:gd name="connsiteY0" fmla="*/ 3017637 h 5817637"/>
              <a:gd name="connsiteX1" fmla="*/ 5085749 w 8016877"/>
              <a:gd name="connsiteY1" fmla="*/ 5165 h 5817637"/>
              <a:gd name="connsiteX2" fmla="*/ 8016877 w 8016877"/>
              <a:gd name="connsiteY2" fmla="*/ 2877391 h 5817637"/>
              <a:gd name="connsiteX3" fmla="*/ 4261106 w 8016877"/>
              <a:gd name="connsiteY3" fmla="*/ 5816935 h 5817637"/>
              <a:gd name="connsiteX4" fmla="*/ 78988 w 8016877"/>
              <a:gd name="connsiteY4" fmla="*/ 3017637 h 5817637"/>
              <a:gd name="connsiteX0" fmla="*/ 59019 w 8048214"/>
              <a:gd name="connsiteY0" fmla="*/ 3017637 h 5920814"/>
              <a:gd name="connsiteX1" fmla="*/ 5065780 w 8048214"/>
              <a:gd name="connsiteY1" fmla="*/ 5165 h 5920814"/>
              <a:gd name="connsiteX2" fmla="*/ 7996908 w 8048214"/>
              <a:gd name="connsiteY2" fmla="*/ 2877391 h 5920814"/>
              <a:gd name="connsiteX3" fmla="*/ 6734702 w 8048214"/>
              <a:gd name="connsiteY3" fmla="*/ 5087658 h 5920814"/>
              <a:gd name="connsiteX4" fmla="*/ 4241137 w 8048214"/>
              <a:gd name="connsiteY4" fmla="*/ 5816935 h 5920814"/>
              <a:gd name="connsiteX5" fmla="*/ 59019 w 8048214"/>
              <a:gd name="connsiteY5" fmla="*/ 3017637 h 5920814"/>
              <a:gd name="connsiteX0" fmla="*/ 59019 w 8048214"/>
              <a:gd name="connsiteY0" fmla="*/ 3017637 h 5915221"/>
              <a:gd name="connsiteX1" fmla="*/ 5065780 w 8048214"/>
              <a:gd name="connsiteY1" fmla="*/ 5165 h 5915221"/>
              <a:gd name="connsiteX2" fmla="*/ 7996908 w 8048214"/>
              <a:gd name="connsiteY2" fmla="*/ 2877391 h 5915221"/>
              <a:gd name="connsiteX3" fmla="*/ 6734702 w 8048214"/>
              <a:gd name="connsiteY3" fmla="*/ 5087658 h 5915221"/>
              <a:gd name="connsiteX4" fmla="*/ 4241137 w 8048214"/>
              <a:gd name="connsiteY4" fmla="*/ 5816935 h 5915221"/>
              <a:gd name="connsiteX5" fmla="*/ 59019 w 8048214"/>
              <a:gd name="connsiteY5" fmla="*/ 3017637 h 5915221"/>
              <a:gd name="connsiteX0" fmla="*/ 58901 w 8045964"/>
              <a:gd name="connsiteY0" fmla="*/ 3017637 h 5914289"/>
              <a:gd name="connsiteX1" fmla="*/ 5065662 w 8045964"/>
              <a:gd name="connsiteY1" fmla="*/ 5165 h 5914289"/>
              <a:gd name="connsiteX2" fmla="*/ 7996790 w 8045964"/>
              <a:gd name="connsiteY2" fmla="*/ 2877391 h 5914289"/>
              <a:gd name="connsiteX3" fmla="*/ 6684095 w 8045964"/>
              <a:gd name="connsiteY3" fmla="*/ 5082048 h 5914289"/>
              <a:gd name="connsiteX4" fmla="*/ 4241019 w 8045964"/>
              <a:gd name="connsiteY4" fmla="*/ 5816935 h 5914289"/>
              <a:gd name="connsiteX5" fmla="*/ 58901 w 8045964"/>
              <a:gd name="connsiteY5" fmla="*/ 3017637 h 5914289"/>
              <a:gd name="connsiteX0" fmla="*/ 58901 w 8053942"/>
              <a:gd name="connsiteY0" fmla="*/ 3017637 h 5914289"/>
              <a:gd name="connsiteX1" fmla="*/ 5065662 w 8053942"/>
              <a:gd name="connsiteY1" fmla="*/ 5165 h 5914289"/>
              <a:gd name="connsiteX2" fmla="*/ 7996790 w 8053942"/>
              <a:gd name="connsiteY2" fmla="*/ 2877391 h 5914289"/>
              <a:gd name="connsiteX3" fmla="*/ 6684095 w 8053942"/>
              <a:gd name="connsiteY3" fmla="*/ 5082048 h 5914289"/>
              <a:gd name="connsiteX4" fmla="*/ 4241019 w 8053942"/>
              <a:gd name="connsiteY4" fmla="*/ 5816935 h 5914289"/>
              <a:gd name="connsiteX5" fmla="*/ 58901 w 8053942"/>
              <a:gd name="connsiteY5" fmla="*/ 3017637 h 5914289"/>
              <a:gd name="connsiteX0" fmla="*/ 58901 w 7974671"/>
              <a:gd name="connsiteY0" fmla="*/ 3022467 h 5919119"/>
              <a:gd name="connsiteX1" fmla="*/ 5065662 w 7974671"/>
              <a:gd name="connsiteY1" fmla="*/ 9995 h 5919119"/>
              <a:gd name="connsiteX2" fmla="*/ 7912642 w 7974671"/>
              <a:gd name="connsiteY2" fmla="*/ 2158555 h 5919119"/>
              <a:gd name="connsiteX3" fmla="*/ 6684095 w 7974671"/>
              <a:gd name="connsiteY3" fmla="*/ 5086878 h 5919119"/>
              <a:gd name="connsiteX4" fmla="*/ 4241019 w 7974671"/>
              <a:gd name="connsiteY4" fmla="*/ 5821765 h 5919119"/>
              <a:gd name="connsiteX5" fmla="*/ 58901 w 7974671"/>
              <a:gd name="connsiteY5" fmla="*/ 3022467 h 5919119"/>
              <a:gd name="connsiteX0" fmla="*/ 58901 w 7993634"/>
              <a:gd name="connsiteY0" fmla="*/ 3022467 h 5919119"/>
              <a:gd name="connsiteX1" fmla="*/ 5065662 w 7993634"/>
              <a:gd name="connsiteY1" fmla="*/ 9995 h 5919119"/>
              <a:gd name="connsiteX2" fmla="*/ 7912642 w 7993634"/>
              <a:gd name="connsiteY2" fmla="*/ 2158555 h 5919119"/>
              <a:gd name="connsiteX3" fmla="*/ 6684095 w 7993634"/>
              <a:gd name="connsiteY3" fmla="*/ 5086878 h 5919119"/>
              <a:gd name="connsiteX4" fmla="*/ 4241019 w 7993634"/>
              <a:gd name="connsiteY4" fmla="*/ 5821765 h 5919119"/>
              <a:gd name="connsiteX5" fmla="*/ 58901 w 7993634"/>
              <a:gd name="connsiteY5" fmla="*/ 3022467 h 5919119"/>
              <a:gd name="connsiteX0" fmla="*/ 58901 w 7993634"/>
              <a:gd name="connsiteY0" fmla="*/ 3023470 h 5920122"/>
              <a:gd name="connsiteX1" fmla="*/ 5065662 w 7993634"/>
              <a:gd name="connsiteY1" fmla="*/ 10998 h 5920122"/>
              <a:gd name="connsiteX2" fmla="*/ 7912642 w 7993634"/>
              <a:gd name="connsiteY2" fmla="*/ 2159558 h 5920122"/>
              <a:gd name="connsiteX3" fmla="*/ 6684095 w 7993634"/>
              <a:gd name="connsiteY3" fmla="*/ 5087881 h 5920122"/>
              <a:gd name="connsiteX4" fmla="*/ 4241019 w 7993634"/>
              <a:gd name="connsiteY4" fmla="*/ 5822768 h 5920122"/>
              <a:gd name="connsiteX5" fmla="*/ 58901 w 7993634"/>
              <a:gd name="connsiteY5" fmla="*/ 3023470 h 5920122"/>
              <a:gd name="connsiteX0" fmla="*/ 55684 w 7990417"/>
              <a:gd name="connsiteY0" fmla="*/ 3023470 h 5870075"/>
              <a:gd name="connsiteX1" fmla="*/ 5062445 w 7990417"/>
              <a:gd name="connsiteY1" fmla="*/ 10998 h 5870075"/>
              <a:gd name="connsiteX2" fmla="*/ 7909425 w 7990417"/>
              <a:gd name="connsiteY2" fmla="*/ 2159558 h 5870075"/>
              <a:gd name="connsiteX3" fmla="*/ 6680878 w 7990417"/>
              <a:gd name="connsiteY3" fmla="*/ 5087881 h 5870075"/>
              <a:gd name="connsiteX4" fmla="*/ 4237802 w 7990417"/>
              <a:gd name="connsiteY4" fmla="*/ 5822768 h 5870075"/>
              <a:gd name="connsiteX5" fmla="*/ 55684 w 7990417"/>
              <a:gd name="connsiteY5" fmla="*/ 3023470 h 5870075"/>
              <a:gd name="connsiteX0" fmla="*/ 3987 w 7938720"/>
              <a:gd name="connsiteY0" fmla="*/ 3023470 h 5858610"/>
              <a:gd name="connsiteX1" fmla="*/ 5010748 w 7938720"/>
              <a:gd name="connsiteY1" fmla="*/ 10998 h 5858610"/>
              <a:gd name="connsiteX2" fmla="*/ 7857728 w 7938720"/>
              <a:gd name="connsiteY2" fmla="*/ 2159558 h 5858610"/>
              <a:gd name="connsiteX3" fmla="*/ 6629181 w 7938720"/>
              <a:gd name="connsiteY3" fmla="*/ 5087881 h 5858610"/>
              <a:gd name="connsiteX4" fmla="*/ 4186105 w 7938720"/>
              <a:gd name="connsiteY4" fmla="*/ 5822768 h 5858610"/>
              <a:gd name="connsiteX5" fmla="*/ 3987 w 7938720"/>
              <a:gd name="connsiteY5" fmla="*/ 3023470 h 5858610"/>
              <a:gd name="connsiteX0" fmla="*/ 15067 w 7949800"/>
              <a:gd name="connsiteY0" fmla="*/ 3023470 h 5592968"/>
              <a:gd name="connsiteX1" fmla="*/ 5021828 w 7949800"/>
              <a:gd name="connsiteY1" fmla="*/ 10998 h 5592968"/>
              <a:gd name="connsiteX2" fmla="*/ 7868808 w 7949800"/>
              <a:gd name="connsiteY2" fmla="*/ 2159558 h 5592968"/>
              <a:gd name="connsiteX3" fmla="*/ 6640261 w 7949800"/>
              <a:gd name="connsiteY3" fmla="*/ 5087881 h 5592968"/>
              <a:gd name="connsiteX4" fmla="*/ 3529617 w 7949800"/>
              <a:gd name="connsiteY4" fmla="*/ 5553497 h 5592968"/>
              <a:gd name="connsiteX5" fmla="*/ 15067 w 7949800"/>
              <a:gd name="connsiteY5" fmla="*/ 3023470 h 5592968"/>
              <a:gd name="connsiteX0" fmla="*/ 113764 w 8048497"/>
              <a:gd name="connsiteY0" fmla="*/ 3023470 h 5556738"/>
              <a:gd name="connsiteX1" fmla="*/ 5120525 w 8048497"/>
              <a:gd name="connsiteY1" fmla="*/ 10998 h 5556738"/>
              <a:gd name="connsiteX2" fmla="*/ 7967505 w 8048497"/>
              <a:gd name="connsiteY2" fmla="*/ 2159558 h 5556738"/>
              <a:gd name="connsiteX3" fmla="*/ 6738958 w 8048497"/>
              <a:gd name="connsiteY3" fmla="*/ 5087881 h 5556738"/>
              <a:gd name="connsiteX4" fmla="*/ 3628314 w 8048497"/>
              <a:gd name="connsiteY4" fmla="*/ 5553497 h 5556738"/>
              <a:gd name="connsiteX5" fmla="*/ 1779879 w 8048497"/>
              <a:gd name="connsiteY5" fmla="*/ 4975686 h 5556738"/>
              <a:gd name="connsiteX6" fmla="*/ 113764 w 8048497"/>
              <a:gd name="connsiteY6" fmla="*/ 3023470 h 5556738"/>
              <a:gd name="connsiteX0" fmla="*/ 548006 w 8482739"/>
              <a:gd name="connsiteY0" fmla="*/ 3023470 h 6525824"/>
              <a:gd name="connsiteX1" fmla="*/ 5554767 w 8482739"/>
              <a:gd name="connsiteY1" fmla="*/ 10998 h 6525824"/>
              <a:gd name="connsiteX2" fmla="*/ 8401747 w 8482739"/>
              <a:gd name="connsiteY2" fmla="*/ 2159558 h 6525824"/>
              <a:gd name="connsiteX3" fmla="*/ 7173200 w 8482739"/>
              <a:gd name="connsiteY3" fmla="*/ 5087881 h 6525824"/>
              <a:gd name="connsiteX4" fmla="*/ 4062556 w 8482739"/>
              <a:gd name="connsiteY4" fmla="*/ 5553497 h 6525824"/>
              <a:gd name="connsiteX5" fmla="*/ 525567 w 8482739"/>
              <a:gd name="connsiteY5" fmla="*/ 6428628 h 6525824"/>
              <a:gd name="connsiteX6" fmla="*/ 548006 w 8482739"/>
              <a:gd name="connsiteY6" fmla="*/ 3023470 h 6525824"/>
              <a:gd name="connsiteX0" fmla="*/ 548006 w 8482739"/>
              <a:gd name="connsiteY0" fmla="*/ 3023470 h 6520983"/>
              <a:gd name="connsiteX1" fmla="*/ 5554767 w 8482739"/>
              <a:gd name="connsiteY1" fmla="*/ 10998 h 6520983"/>
              <a:gd name="connsiteX2" fmla="*/ 8401747 w 8482739"/>
              <a:gd name="connsiteY2" fmla="*/ 2159558 h 6520983"/>
              <a:gd name="connsiteX3" fmla="*/ 7173200 w 8482739"/>
              <a:gd name="connsiteY3" fmla="*/ 5087881 h 6520983"/>
              <a:gd name="connsiteX4" fmla="*/ 4006458 w 8482739"/>
              <a:gd name="connsiteY4" fmla="*/ 5480569 h 6520983"/>
              <a:gd name="connsiteX5" fmla="*/ 525567 w 8482739"/>
              <a:gd name="connsiteY5" fmla="*/ 6428628 h 6520983"/>
              <a:gd name="connsiteX6" fmla="*/ 548006 w 8482739"/>
              <a:gd name="connsiteY6" fmla="*/ 3023470 h 6520983"/>
              <a:gd name="connsiteX0" fmla="*/ 548006 w 8482739"/>
              <a:gd name="connsiteY0" fmla="*/ 3023470 h 6512154"/>
              <a:gd name="connsiteX1" fmla="*/ 5554767 w 8482739"/>
              <a:gd name="connsiteY1" fmla="*/ 10998 h 6512154"/>
              <a:gd name="connsiteX2" fmla="*/ 8401747 w 8482739"/>
              <a:gd name="connsiteY2" fmla="*/ 2159558 h 6512154"/>
              <a:gd name="connsiteX3" fmla="*/ 7173200 w 8482739"/>
              <a:gd name="connsiteY3" fmla="*/ 5087881 h 6512154"/>
              <a:gd name="connsiteX4" fmla="*/ 4006458 w 8482739"/>
              <a:gd name="connsiteY4" fmla="*/ 5480569 h 6512154"/>
              <a:gd name="connsiteX5" fmla="*/ 525567 w 8482739"/>
              <a:gd name="connsiteY5" fmla="*/ 6428628 h 6512154"/>
              <a:gd name="connsiteX6" fmla="*/ 548006 w 8482739"/>
              <a:gd name="connsiteY6" fmla="*/ 3023470 h 6512154"/>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18373 w 8453106"/>
              <a:gd name="connsiteY0" fmla="*/ 2996278 h 6484962"/>
              <a:gd name="connsiteX1" fmla="*/ 5076349 w 8453106"/>
              <a:gd name="connsiteY1" fmla="*/ 635 h 6484962"/>
              <a:gd name="connsiteX2" fmla="*/ 8372114 w 8453106"/>
              <a:gd name="connsiteY2" fmla="*/ 2132366 h 6484962"/>
              <a:gd name="connsiteX3" fmla="*/ 7143567 w 8453106"/>
              <a:gd name="connsiteY3" fmla="*/ 5060689 h 6484962"/>
              <a:gd name="connsiteX4" fmla="*/ 3976825 w 8453106"/>
              <a:gd name="connsiteY4" fmla="*/ 5453377 h 6484962"/>
              <a:gd name="connsiteX5" fmla="*/ 495934 w 8453106"/>
              <a:gd name="connsiteY5" fmla="*/ 6401436 h 6484962"/>
              <a:gd name="connsiteX6" fmla="*/ 518373 w 8453106"/>
              <a:gd name="connsiteY6" fmla="*/ 2996278 h 6484962"/>
              <a:gd name="connsiteX0" fmla="*/ 518373 w 8453106"/>
              <a:gd name="connsiteY0" fmla="*/ 3005995 h 6494679"/>
              <a:gd name="connsiteX1" fmla="*/ 5076349 w 8453106"/>
              <a:gd name="connsiteY1" fmla="*/ 10352 h 6494679"/>
              <a:gd name="connsiteX2" fmla="*/ 8372114 w 8453106"/>
              <a:gd name="connsiteY2" fmla="*/ 2142083 h 6494679"/>
              <a:gd name="connsiteX3" fmla="*/ 7143567 w 8453106"/>
              <a:gd name="connsiteY3" fmla="*/ 5070406 h 6494679"/>
              <a:gd name="connsiteX4" fmla="*/ 3976825 w 8453106"/>
              <a:gd name="connsiteY4" fmla="*/ 5463094 h 6494679"/>
              <a:gd name="connsiteX5" fmla="*/ 495934 w 8453106"/>
              <a:gd name="connsiteY5" fmla="*/ 6411153 h 6494679"/>
              <a:gd name="connsiteX6" fmla="*/ 518373 w 8453106"/>
              <a:gd name="connsiteY6" fmla="*/ 3005995 h 6494679"/>
              <a:gd name="connsiteX0" fmla="*/ 518373 w 8453106"/>
              <a:gd name="connsiteY0" fmla="*/ 2996277 h 6484961"/>
              <a:gd name="connsiteX1" fmla="*/ 5076349 w 8453106"/>
              <a:gd name="connsiteY1" fmla="*/ 634 h 6484961"/>
              <a:gd name="connsiteX2" fmla="*/ 8372114 w 8453106"/>
              <a:gd name="connsiteY2" fmla="*/ 2132365 h 6484961"/>
              <a:gd name="connsiteX3" fmla="*/ 7143567 w 8453106"/>
              <a:gd name="connsiteY3" fmla="*/ 5060688 h 6484961"/>
              <a:gd name="connsiteX4" fmla="*/ 3976825 w 8453106"/>
              <a:gd name="connsiteY4" fmla="*/ 5453376 h 6484961"/>
              <a:gd name="connsiteX5" fmla="*/ 495934 w 8453106"/>
              <a:gd name="connsiteY5" fmla="*/ 6401435 h 6484961"/>
              <a:gd name="connsiteX6" fmla="*/ 518373 w 8453106"/>
              <a:gd name="connsiteY6" fmla="*/ 2996277 h 6484961"/>
              <a:gd name="connsiteX0" fmla="*/ 518373 w 8453106"/>
              <a:gd name="connsiteY0" fmla="*/ 2996277 h 6490454"/>
              <a:gd name="connsiteX1" fmla="*/ 5076349 w 8453106"/>
              <a:gd name="connsiteY1" fmla="*/ 634 h 6490454"/>
              <a:gd name="connsiteX2" fmla="*/ 8372114 w 8453106"/>
              <a:gd name="connsiteY2" fmla="*/ 2132365 h 6490454"/>
              <a:gd name="connsiteX3" fmla="*/ 7143567 w 8453106"/>
              <a:gd name="connsiteY3" fmla="*/ 5060688 h 6490454"/>
              <a:gd name="connsiteX4" fmla="*/ 5488670 w 8453106"/>
              <a:gd name="connsiteY4" fmla="*/ 5408499 h 6490454"/>
              <a:gd name="connsiteX5" fmla="*/ 3976825 w 8453106"/>
              <a:gd name="connsiteY5" fmla="*/ 5453376 h 6490454"/>
              <a:gd name="connsiteX6" fmla="*/ 495934 w 8453106"/>
              <a:gd name="connsiteY6" fmla="*/ 6401435 h 6490454"/>
              <a:gd name="connsiteX7" fmla="*/ 518373 w 8453106"/>
              <a:gd name="connsiteY7" fmla="*/ 2996277 h 6490454"/>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696697"/>
              <a:gd name="connsiteX1" fmla="*/ 5076349 w 8453106"/>
              <a:gd name="connsiteY1" fmla="*/ 634 h 6696697"/>
              <a:gd name="connsiteX2" fmla="*/ 8372114 w 8453106"/>
              <a:gd name="connsiteY2" fmla="*/ 2132365 h 6696697"/>
              <a:gd name="connsiteX3" fmla="*/ 7143567 w 8453106"/>
              <a:gd name="connsiteY3" fmla="*/ 5060688 h 6696697"/>
              <a:gd name="connsiteX4" fmla="*/ 5488670 w 8453106"/>
              <a:gd name="connsiteY4" fmla="*/ 5318742 h 6696697"/>
              <a:gd name="connsiteX5" fmla="*/ 3976825 w 8453106"/>
              <a:gd name="connsiteY5" fmla="*/ 5453376 h 6696697"/>
              <a:gd name="connsiteX6" fmla="*/ 1415944 w 8453106"/>
              <a:gd name="connsiteY6" fmla="*/ 6412656 h 6696697"/>
              <a:gd name="connsiteX7" fmla="*/ 495934 w 8453106"/>
              <a:gd name="connsiteY7" fmla="*/ 6401435 h 6696697"/>
              <a:gd name="connsiteX8" fmla="*/ 518373 w 8453106"/>
              <a:gd name="connsiteY8" fmla="*/ 2996277 h 6696697"/>
              <a:gd name="connsiteX0" fmla="*/ 518373 w 8453106"/>
              <a:gd name="connsiteY0" fmla="*/ 2996277 h 6599794"/>
              <a:gd name="connsiteX1" fmla="*/ 5076349 w 8453106"/>
              <a:gd name="connsiteY1" fmla="*/ 634 h 6599794"/>
              <a:gd name="connsiteX2" fmla="*/ 8372114 w 8453106"/>
              <a:gd name="connsiteY2" fmla="*/ 2132365 h 6599794"/>
              <a:gd name="connsiteX3" fmla="*/ 7143567 w 8453106"/>
              <a:gd name="connsiteY3" fmla="*/ 5060688 h 6599794"/>
              <a:gd name="connsiteX4" fmla="*/ 5488670 w 8453106"/>
              <a:gd name="connsiteY4" fmla="*/ 5318742 h 6599794"/>
              <a:gd name="connsiteX5" fmla="*/ 3976825 w 8453106"/>
              <a:gd name="connsiteY5" fmla="*/ 5453376 h 6599794"/>
              <a:gd name="connsiteX6" fmla="*/ 1415944 w 8453106"/>
              <a:gd name="connsiteY6" fmla="*/ 6412656 h 6599794"/>
              <a:gd name="connsiteX7" fmla="*/ 495934 w 8453106"/>
              <a:gd name="connsiteY7" fmla="*/ 6401435 h 6599794"/>
              <a:gd name="connsiteX8" fmla="*/ 518373 w 8453106"/>
              <a:gd name="connsiteY8" fmla="*/ 2996277 h 6599794"/>
              <a:gd name="connsiteX0" fmla="*/ 568130 w 8502863"/>
              <a:gd name="connsiteY0" fmla="*/ 2996277 h 6481525"/>
              <a:gd name="connsiteX1" fmla="*/ 5126106 w 8502863"/>
              <a:gd name="connsiteY1" fmla="*/ 634 h 6481525"/>
              <a:gd name="connsiteX2" fmla="*/ 8421871 w 8502863"/>
              <a:gd name="connsiteY2" fmla="*/ 2132365 h 6481525"/>
              <a:gd name="connsiteX3" fmla="*/ 7193324 w 8502863"/>
              <a:gd name="connsiteY3" fmla="*/ 5060688 h 6481525"/>
              <a:gd name="connsiteX4" fmla="*/ 5538427 w 8502863"/>
              <a:gd name="connsiteY4" fmla="*/ 5318742 h 6481525"/>
              <a:gd name="connsiteX5" fmla="*/ 4026582 w 8502863"/>
              <a:gd name="connsiteY5" fmla="*/ 5453376 h 6481525"/>
              <a:gd name="connsiteX6" fmla="*/ 1465701 w 8502863"/>
              <a:gd name="connsiteY6" fmla="*/ 6412656 h 6481525"/>
              <a:gd name="connsiteX7" fmla="*/ 545691 w 8502863"/>
              <a:gd name="connsiteY7" fmla="*/ 6401435 h 6481525"/>
              <a:gd name="connsiteX8" fmla="*/ 568130 w 8502863"/>
              <a:gd name="connsiteY8" fmla="*/ 2996277 h 6481525"/>
              <a:gd name="connsiteX0" fmla="*/ 568130 w 8502863"/>
              <a:gd name="connsiteY0" fmla="*/ 2996277 h 6412656"/>
              <a:gd name="connsiteX1" fmla="*/ 5126106 w 8502863"/>
              <a:gd name="connsiteY1" fmla="*/ 634 h 6412656"/>
              <a:gd name="connsiteX2" fmla="*/ 8421871 w 8502863"/>
              <a:gd name="connsiteY2" fmla="*/ 2132365 h 6412656"/>
              <a:gd name="connsiteX3" fmla="*/ 7193324 w 8502863"/>
              <a:gd name="connsiteY3" fmla="*/ 5060688 h 6412656"/>
              <a:gd name="connsiteX4" fmla="*/ 5538427 w 8502863"/>
              <a:gd name="connsiteY4" fmla="*/ 5318742 h 6412656"/>
              <a:gd name="connsiteX5" fmla="*/ 4026582 w 8502863"/>
              <a:gd name="connsiteY5" fmla="*/ 5453376 h 6412656"/>
              <a:gd name="connsiteX6" fmla="*/ 1465701 w 8502863"/>
              <a:gd name="connsiteY6" fmla="*/ 6412656 h 6412656"/>
              <a:gd name="connsiteX7" fmla="*/ 545691 w 8502863"/>
              <a:gd name="connsiteY7" fmla="*/ 6401435 h 6412656"/>
              <a:gd name="connsiteX8" fmla="*/ 568130 w 8502863"/>
              <a:gd name="connsiteY8" fmla="*/ 2996277 h 6412656"/>
              <a:gd name="connsiteX0" fmla="*/ 382024 w 8316757"/>
              <a:gd name="connsiteY0" fmla="*/ 2996277 h 6412656"/>
              <a:gd name="connsiteX1" fmla="*/ 4940000 w 8316757"/>
              <a:gd name="connsiteY1" fmla="*/ 634 h 6412656"/>
              <a:gd name="connsiteX2" fmla="*/ 8235765 w 8316757"/>
              <a:gd name="connsiteY2" fmla="*/ 2132365 h 6412656"/>
              <a:gd name="connsiteX3" fmla="*/ 7007218 w 8316757"/>
              <a:gd name="connsiteY3" fmla="*/ 5060688 h 6412656"/>
              <a:gd name="connsiteX4" fmla="*/ 5352321 w 8316757"/>
              <a:gd name="connsiteY4" fmla="*/ 5318742 h 6412656"/>
              <a:gd name="connsiteX5" fmla="*/ 3840476 w 8316757"/>
              <a:gd name="connsiteY5" fmla="*/ 5453376 h 6412656"/>
              <a:gd name="connsiteX6" fmla="*/ 1279595 w 8316757"/>
              <a:gd name="connsiteY6" fmla="*/ 6412656 h 6412656"/>
              <a:gd name="connsiteX7" fmla="*/ 359585 w 8316757"/>
              <a:gd name="connsiteY7" fmla="*/ 6401435 h 6412656"/>
              <a:gd name="connsiteX8" fmla="*/ 382024 w 8316757"/>
              <a:gd name="connsiteY8" fmla="*/ 2996277 h 6412656"/>
              <a:gd name="connsiteX0" fmla="*/ 82594 w 8017327"/>
              <a:gd name="connsiteY0" fmla="*/ 2996277 h 6412656"/>
              <a:gd name="connsiteX1" fmla="*/ 4640570 w 8017327"/>
              <a:gd name="connsiteY1" fmla="*/ 634 h 6412656"/>
              <a:gd name="connsiteX2" fmla="*/ 7936335 w 8017327"/>
              <a:gd name="connsiteY2" fmla="*/ 2132365 h 6412656"/>
              <a:gd name="connsiteX3" fmla="*/ 6707788 w 8017327"/>
              <a:gd name="connsiteY3" fmla="*/ 5060688 h 6412656"/>
              <a:gd name="connsiteX4" fmla="*/ 5052891 w 8017327"/>
              <a:gd name="connsiteY4" fmla="*/ 5318742 h 6412656"/>
              <a:gd name="connsiteX5" fmla="*/ 3541046 w 8017327"/>
              <a:gd name="connsiteY5" fmla="*/ 5453376 h 6412656"/>
              <a:gd name="connsiteX6" fmla="*/ 980165 w 8017327"/>
              <a:gd name="connsiteY6" fmla="*/ 6412656 h 6412656"/>
              <a:gd name="connsiteX7" fmla="*/ 60155 w 8017327"/>
              <a:gd name="connsiteY7" fmla="*/ 6401435 h 6412656"/>
              <a:gd name="connsiteX8" fmla="*/ 82594 w 8017327"/>
              <a:gd name="connsiteY8" fmla="*/ 2996277 h 6412656"/>
              <a:gd name="connsiteX0" fmla="*/ 23964 w 7958697"/>
              <a:gd name="connsiteY0" fmla="*/ 2996277 h 6539638"/>
              <a:gd name="connsiteX1" fmla="*/ 4581940 w 7958697"/>
              <a:gd name="connsiteY1" fmla="*/ 634 h 6539638"/>
              <a:gd name="connsiteX2" fmla="*/ 7877705 w 7958697"/>
              <a:gd name="connsiteY2" fmla="*/ 2132365 h 6539638"/>
              <a:gd name="connsiteX3" fmla="*/ 6649158 w 7958697"/>
              <a:gd name="connsiteY3" fmla="*/ 5060688 h 6539638"/>
              <a:gd name="connsiteX4" fmla="*/ 4994261 w 7958697"/>
              <a:gd name="connsiteY4" fmla="*/ 5318742 h 6539638"/>
              <a:gd name="connsiteX5" fmla="*/ 3482416 w 7958697"/>
              <a:gd name="connsiteY5" fmla="*/ 5453376 h 6539638"/>
              <a:gd name="connsiteX6" fmla="*/ 921535 w 7958697"/>
              <a:gd name="connsiteY6" fmla="*/ 6412656 h 6539638"/>
              <a:gd name="connsiteX7" fmla="*/ 1525 w 7958697"/>
              <a:gd name="connsiteY7" fmla="*/ 6401435 h 6539638"/>
              <a:gd name="connsiteX8" fmla="*/ 23964 w 7958697"/>
              <a:gd name="connsiteY8" fmla="*/ 2996277 h 6539638"/>
              <a:gd name="connsiteX0" fmla="*/ 341607 w 8276340"/>
              <a:gd name="connsiteY0" fmla="*/ 2996277 h 6527461"/>
              <a:gd name="connsiteX1" fmla="*/ 4899583 w 8276340"/>
              <a:gd name="connsiteY1" fmla="*/ 634 h 6527461"/>
              <a:gd name="connsiteX2" fmla="*/ 8195348 w 8276340"/>
              <a:gd name="connsiteY2" fmla="*/ 2132365 h 6527461"/>
              <a:gd name="connsiteX3" fmla="*/ 6966801 w 8276340"/>
              <a:gd name="connsiteY3" fmla="*/ 5060688 h 6527461"/>
              <a:gd name="connsiteX4" fmla="*/ 5311904 w 8276340"/>
              <a:gd name="connsiteY4" fmla="*/ 5318742 h 6527461"/>
              <a:gd name="connsiteX5" fmla="*/ 3800059 w 8276340"/>
              <a:gd name="connsiteY5" fmla="*/ 5453376 h 6527461"/>
              <a:gd name="connsiteX6" fmla="*/ 1239178 w 8276340"/>
              <a:gd name="connsiteY6" fmla="*/ 6412656 h 6527461"/>
              <a:gd name="connsiteX7" fmla="*/ 335997 w 8276340"/>
              <a:gd name="connsiteY7" fmla="*/ 6384606 h 6527461"/>
              <a:gd name="connsiteX8" fmla="*/ 341607 w 8276340"/>
              <a:gd name="connsiteY8" fmla="*/ 2996277 h 6527461"/>
              <a:gd name="connsiteX0" fmla="*/ 340343 w 8275076"/>
              <a:gd name="connsiteY0" fmla="*/ 2996277 h 6527678"/>
              <a:gd name="connsiteX1" fmla="*/ 4898319 w 8275076"/>
              <a:gd name="connsiteY1" fmla="*/ 634 h 6527678"/>
              <a:gd name="connsiteX2" fmla="*/ 8194084 w 8275076"/>
              <a:gd name="connsiteY2" fmla="*/ 2132365 h 6527678"/>
              <a:gd name="connsiteX3" fmla="*/ 6965537 w 8275076"/>
              <a:gd name="connsiteY3" fmla="*/ 5060688 h 6527678"/>
              <a:gd name="connsiteX4" fmla="*/ 5310640 w 8275076"/>
              <a:gd name="connsiteY4" fmla="*/ 5318742 h 6527678"/>
              <a:gd name="connsiteX5" fmla="*/ 3798795 w 8275076"/>
              <a:gd name="connsiteY5" fmla="*/ 5453376 h 6527678"/>
              <a:gd name="connsiteX6" fmla="*/ 1237914 w 8275076"/>
              <a:gd name="connsiteY6" fmla="*/ 6412656 h 6527678"/>
              <a:gd name="connsiteX7" fmla="*/ 334733 w 8275076"/>
              <a:gd name="connsiteY7" fmla="*/ 6384606 h 6527678"/>
              <a:gd name="connsiteX8" fmla="*/ 340343 w 8275076"/>
              <a:gd name="connsiteY8" fmla="*/ 2996277 h 6527678"/>
              <a:gd name="connsiteX0" fmla="*/ 6788 w 7941521"/>
              <a:gd name="connsiteY0" fmla="*/ 2996277 h 6527678"/>
              <a:gd name="connsiteX1" fmla="*/ 4564764 w 7941521"/>
              <a:gd name="connsiteY1" fmla="*/ 634 h 6527678"/>
              <a:gd name="connsiteX2" fmla="*/ 7860529 w 7941521"/>
              <a:gd name="connsiteY2" fmla="*/ 2132365 h 6527678"/>
              <a:gd name="connsiteX3" fmla="*/ 6631982 w 7941521"/>
              <a:gd name="connsiteY3" fmla="*/ 5060688 h 6527678"/>
              <a:gd name="connsiteX4" fmla="*/ 4977085 w 7941521"/>
              <a:gd name="connsiteY4" fmla="*/ 5318742 h 6527678"/>
              <a:gd name="connsiteX5" fmla="*/ 3465240 w 7941521"/>
              <a:gd name="connsiteY5" fmla="*/ 5453376 h 6527678"/>
              <a:gd name="connsiteX6" fmla="*/ 904359 w 7941521"/>
              <a:gd name="connsiteY6" fmla="*/ 6412656 h 6527678"/>
              <a:gd name="connsiteX7" fmla="*/ 1178 w 7941521"/>
              <a:gd name="connsiteY7" fmla="*/ 6384606 h 6527678"/>
              <a:gd name="connsiteX8" fmla="*/ 6788 w 7941521"/>
              <a:gd name="connsiteY8" fmla="*/ 2996277 h 6527678"/>
              <a:gd name="connsiteX0" fmla="*/ 6788 w 7941521"/>
              <a:gd name="connsiteY0" fmla="*/ 3006772 h 6538173"/>
              <a:gd name="connsiteX1" fmla="*/ 4564764 w 7941521"/>
              <a:gd name="connsiteY1" fmla="*/ 11129 h 6538173"/>
              <a:gd name="connsiteX2" fmla="*/ 7860529 w 7941521"/>
              <a:gd name="connsiteY2" fmla="*/ 2142860 h 6538173"/>
              <a:gd name="connsiteX3" fmla="*/ 6631982 w 7941521"/>
              <a:gd name="connsiteY3" fmla="*/ 5071183 h 6538173"/>
              <a:gd name="connsiteX4" fmla="*/ 4977085 w 7941521"/>
              <a:gd name="connsiteY4" fmla="*/ 5329237 h 6538173"/>
              <a:gd name="connsiteX5" fmla="*/ 3465240 w 7941521"/>
              <a:gd name="connsiteY5" fmla="*/ 5463871 h 6538173"/>
              <a:gd name="connsiteX6" fmla="*/ 904359 w 7941521"/>
              <a:gd name="connsiteY6" fmla="*/ 6423151 h 6538173"/>
              <a:gd name="connsiteX7" fmla="*/ 1178 w 7941521"/>
              <a:gd name="connsiteY7" fmla="*/ 6395101 h 6538173"/>
              <a:gd name="connsiteX8" fmla="*/ 6788 w 7941521"/>
              <a:gd name="connsiteY8" fmla="*/ 3006772 h 6538173"/>
              <a:gd name="connsiteX0" fmla="*/ 6832 w 7941565"/>
              <a:gd name="connsiteY0" fmla="*/ 3006772 h 6538173"/>
              <a:gd name="connsiteX1" fmla="*/ 4564808 w 7941565"/>
              <a:gd name="connsiteY1" fmla="*/ 11129 h 6538173"/>
              <a:gd name="connsiteX2" fmla="*/ 7860573 w 7941565"/>
              <a:gd name="connsiteY2" fmla="*/ 2142860 h 6538173"/>
              <a:gd name="connsiteX3" fmla="*/ 6632026 w 7941565"/>
              <a:gd name="connsiteY3" fmla="*/ 5071183 h 6538173"/>
              <a:gd name="connsiteX4" fmla="*/ 4977129 w 7941565"/>
              <a:gd name="connsiteY4" fmla="*/ 5329237 h 6538173"/>
              <a:gd name="connsiteX5" fmla="*/ 3465284 w 7941565"/>
              <a:gd name="connsiteY5" fmla="*/ 5463871 h 6538173"/>
              <a:gd name="connsiteX6" fmla="*/ 904403 w 7941565"/>
              <a:gd name="connsiteY6" fmla="*/ 6423151 h 6538173"/>
              <a:gd name="connsiteX7" fmla="*/ 1222 w 7941565"/>
              <a:gd name="connsiteY7" fmla="*/ 6395101 h 6538173"/>
              <a:gd name="connsiteX8" fmla="*/ 6832 w 7941565"/>
              <a:gd name="connsiteY8" fmla="*/ 3006772 h 6538173"/>
              <a:gd name="connsiteX0" fmla="*/ 6821 w 7941554"/>
              <a:gd name="connsiteY0" fmla="*/ 3006772 h 6538173"/>
              <a:gd name="connsiteX1" fmla="*/ 4564797 w 7941554"/>
              <a:gd name="connsiteY1" fmla="*/ 11129 h 6538173"/>
              <a:gd name="connsiteX2" fmla="*/ 7860562 w 7941554"/>
              <a:gd name="connsiteY2" fmla="*/ 2142860 h 6538173"/>
              <a:gd name="connsiteX3" fmla="*/ 6632015 w 7941554"/>
              <a:gd name="connsiteY3" fmla="*/ 5071183 h 6538173"/>
              <a:gd name="connsiteX4" fmla="*/ 4977118 w 7941554"/>
              <a:gd name="connsiteY4" fmla="*/ 5329237 h 6538173"/>
              <a:gd name="connsiteX5" fmla="*/ 3465273 w 7941554"/>
              <a:gd name="connsiteY5" fmla="*/ 5463871 h 6538173"/>
              <a:gd name="connsiteX6" fmla="*/ 904392 w 7941554"/>
              <a:gd name="connsiteY6" fmla="*/ 6423151 h 6538173"/>
              <a:gd name="connsiteX7" fmla="*/ 1211 w 7941554"/>
              <a:gd name="connsiteY7" fmla="*/ 6395101 h 6538173"/>
              <a:gd name="connsiteX8" fmla="*/ 6821 w 7941554"/>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324552 w 8259285"/>
              <a:gd name="connsiteY0" fmla="*/ 2995642 h 6527043"/>
              <a:gd name="connsiteX1" fmla="*/ 4669355 w 8259285"/>
              <a:gd name="connsiteY1" fmla="*/ 11219 h 6527043"/>
              <a:gd name="connsiteX2" fmla="*/ 8178293 w 8259285"/>
              <a:gd name="connsiteY2" fmla="*/ 2131730 h 6527043"/>
              <a:gd name="connsiteX3" fmla="*/ 6949746 w 8259285"/>
              <a:gd name="connsiteY3" fmla="*/ 5060053 h 6527043"/>
              <a:gd name="connsiteX4" fmla="*/ 5294849 w 8259285"/>
              <a:gd name="connsiteY4" fmla="*/ 5318107 h 6527043"/>
              <a:gd name="connsiteX5" fmla="*/ 3783004 w 8259285"/>
              <a:gd name="connsiteY5" fmla="*/ 5452741 h 6527043"/>
              <a:gd name="connsiteX6" fmla="*/ 1222123 w 8259285"/>
              <a:gd name="connsiteY6" fmla="*/ 6412021 h 6527043"/>
              <a:gd name="connsiteX7" fmla="*/ 318942 w 8259285"/>
              <a:gd name="connsiteY7" fmla="*/ 6383971 h 6527043"/>
              <a:gd name="connsiteX8" fmla="*/ 324552 w 8259285"/>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72932"/>
              <a:gd name="connsiteY0" fmla="*/ 2995642 h 6527043"/>
              <a:gd name="connsiteX1" fmla="*/ 4358199 w 7972932"/>
              <a:gd name="connsiteY1" fmla="*/ 11219 h 6527043"/>
              <a:gd name="connsiteX2" fmla="*/ 7867137 w 7972932"/>
              <a:gd name="connsiteY2" fmla="*/ 2131730 h 6527043"/>
              <a:gd name="connsiteX3" fmla="*/ 6638590 w 7972932"/>
              <a:gd name="connsiteY3" fmla="*/ 5060053 h 6527043"/>
              <a:gd name="connsiteX4" fmla="*/ 5022962 w 7972932"/>
              <a:gd name="connsiteY4" fmla="*/ 5245179 h 6527043"/>
              <a:gd name="connsiteX5" fmla="*/ 3471848 w 7972932"/>
              <a:gd name="connsiteY5" fmla="*/ 5452741 h 6527043"/>
              <a:gd name="connsiteX6" fmla="*/ 910967 w 7972932"/>
              <a:gd name="connsiteY6" fmla="*/ 6412021 h 6527043"/>
              <a:gd name="connsiteX7" fmla="*/ 7786 w 7972932"/>
              <a:gd name="connsiteY7" fmla="*/ 6383971 h 6527043"/>
              <a:gd name="connsiteX8" fmla="*/ 13396 w 7972932"/>
              <a:gd name="connsiteY8" fmla="*/ 2995642 h 6527043"/>
              <a:gd name="connsiteX0" fmla="*/ 13396 w 7942336"/>
              <a:gd name="connsiteY0" fmla="*/ 2995642 h 6527043"/>
              <a:gd name="connsiteX1" fmla="*/ 4358199 w 7942336"/>
              <a:gd name="connsiteY1" fmla="*/ 11219 h 6527043"/>
              <a:gd name="connsiteX2" fmla="*/ 7867137 w 7942336"/>
              <a:gd name="connsiteY2" fmla="*/ 2131730 h 6527043"/>
              <a:gd name="connsiteX3" fmla="*/ 6638590 w 7942336"/>
              <a:gd name="connsiteY3" fmla="*/ 5060053 h 6527043"/>
              <a:gd name="connsiteX4" fmla="*/ 5022962 w 7942336"/>
              <a:gd name="connsiteY4" fmla="*/ 5245179 h 6527043"/>
              <a:gd name="connsiteX5" fmla="*/ 3471848 w 7942336"/>
              <a:gd name="connsiteY5" fmla="*/ 5452741 h 6527043"/>
              <a:gd name="connsiteX6" fmla="*/ 910967 w 7942336"/>
              <a:gd name="connsiteY6" fmla="*/ 6412021 h 6527043"/>
              <a:gd name="connsiteX7" fmla="*/ 7786 w 7942336"/>
              <a:gd name="connsiteY7" fmla="*/ 6383971 h 6527043"/>
              <a:gd name="connsiteX8" fmla="*/ 13396 w 7942336"/>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6666"/>
              <a:gd name="connsiteY0" fmla="*/ 2995642 h 6527043"/>
              <a:gd name="connsiteX1" fmla="*/ 4358199 w 7926666"/>
              <a:gd name="connsiteY1" fmla="*/ 11219 h 6527043"/>
              <a:gd name="connsiteX2" fmla="*/ 7867137 w 7926666"/>
              <a:gd name="connsiteY2" fmla="*/ 2131730 h 6527043"/>
              <a:gd name="connsiteX3" fmla="*/ 6638590 w 7926666"/>
              <a:gd name="connsiteY3" fmla="*/ 5060053 h 6527043"/>
              <a:gd name="connsiteX4" fmla="*/ 5073450 w 7926666"/>
              <a:gd name="connsiteY4" fmla="*/ 5295668 h 6527043"/>
              <a:gd name="connsiteX5" fmla="*/ 3471848 w 7926666"/>
              <a:gd name="connsiteY5" fmla="*/ 5452741 h 6527043"/>
              <a:gd name="connsiteX6" fmla="*/ 910967 w 7926666"/>
              <a:gd name="connsiteY6" fmla="*/ 6412021 h 6527043"/>
              <a:gd name="connsiteX7" fmla="*/ 7786 w 7926666"/>
              <a:gd name="connsiteY7" fmla="*/ 6383971 h 6527043"/>
              <a:gd name="connsiteX8" fmla="*/ 13396 w 7926666"/>
              <a:gd name="connsiteY8" fmla="*/ 2995642 h 6527043"/>
              <a:gd name="connsiteX0" fmla="*/ 13396 w 7925081"/>
              <a:gd name="connsiteY0" fmla="*/ 2995642 h 6527043"/>
              <a:gd name="connsiteX1" fmla="*/ 4358199 w 7925081"/>
              <a:gd name="connsiteY1" fmla="*/ 11219 h 6527043"/>
              <a:gd name="connsiteX2" fmla="*/ 7867137 w 7925081"/>
              <a:gd name="connsiteY2" fmla="*/ 2131730 h 6527043"/>
              <a:gd name="connsiteX3" fmla="*/ 6638590 w 7925081"/>
              <a:gd name="connsiteY3" fmla="*/ 5060053 h 6527043"/>
              <a:gd name="connsiteX4" fmla="*/ 5073450 w 7925081"/>
              <a:gd name="connsiteY4" fmla="*/ 5295668 h 6527043"/>
              <a:gd name="connsiteX5" fmla="*/ 3471848 w 7925081"/>
              <a:gd name="connsiteY5" fmla="*/ 5452741 h 6527043"/>
              <a:gd name="connsiteX6" fmla="*/ 910967 w 7925081"/>
              <a:gd name="connsiteY6" fmla="*/ 6412021 h 6527043"/>
              <a:gd name="connsiteX7" fmla="*/ 7786 w 7925081"/>
              <a:gd name="connsiteY7" fmla="*/ 6383971 h 6527043"/>
              <a:gd name="connsiteX8" fmla="*/ 13396 w 7925081"/>
              <a:gd name="connsiteY8" fmla="*/ 2995642 h 6527043"/>
              <a:gd name="connsiteX0" fmla="*/ 13396 w 7925081"/>
              <a:gd name="connsiteY0" fmla="*/ 2998971 h 6530372"/>
              <a:gd name="connsiteX1" fmla="*/ 4358199 w 7925081"/>
              <a:gd name="connsiteY1" fmla="*/ 14548 h 6530372"/>
              <a:gd name="connsiteX2" fmla="*/ 7867137 w 7925081"/>
              <a:gd name="connsiteY2" fmla="*/ 2135059 h 6530372"/>
              <a:gd name="connsiteX3" fmla="*/ 6638590 w 7925081"/>
              <a:gd name="connsiteY3" fmla="*/ 5063382 h 6530372"/>
              <a:gd name="connsiteX4" fmla="*/ 5073450 w 7925081"/>
              <a:gd name="connsiteY4" fmla="*/ 5298997 h 6530372"/>
              <a:gd name="connsiteX5" fmla="*/ 3471848 w 7925081"/>
              <a:gd name="connsiteY5" fmla="*/ 5456070 h 6530372"/>
              <a:gd name="connsiteX6" fmla="*/ 910967 w 7925081"/>
              <a:gd name="connsiteY6" fmla="*/ 6415350 h 6530372"/>
              <a:gd name="connsiteX7" fmla="*/ 7786 w 7925081"/>
              <a:gd name="connsiteY7" fmla="*/ 6387300 h 6530372"/>
              <a:gd name="connsiteX8" fmla="*/ 13396 w 7925081"/>
              <a:gd name="connsiteY8" fmla="*/ 2998971 h 6530372"/>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15350"/>
              <a:gd name="connsiteX1" fmla="*/ 4358841 w 7925723"/>
              <a:gd name="connsiteY1" fmla="*/ 14548 h 6415350"/>
              <a:gd name="connsiteX2" fmla="*/ 7867779 w 7925723"/>
              <a:gd name="connsiteY2" fmla="*/ 2135059 h 6415350"/>
              <a:gd name="connsiteX3" fmla="*/ 6639232 w 7925723"/>
              <a:gd name="connsiteY3" fmla="*/ 5063382 h 6415350"/>
              <a:gd name="connsiteX4" fmla="*/ 5074092 w 7925723"/>
              <a:gd name="connsiteY4" fmla="*/ 5298997 h 6415350"/>
              <a:gd name="connsiteX5" fmla="*/ 3472490 w 7925723"/>
              <a:gd name="connsiteY5" fmla="*/ 5456070 h 6415350"/>
              <a:gd name="connsiteX6" fmla="*/ 911609 w 7925723"/>
              <a:gd name="connsiteY6" fmla="*/ 6415350 h 6415350"/>
              <a:gd name="connsiteX7" fmla="*/ 8428 w 7925723"/>
              <a:gd name="connsiteY7" fmla="*/ 6387300 h 6415350"/>
              <a:gd name="connsiteX8" fmla="*/ 14038 w 7925723"/>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7548 w 7919233"/>
              <a:gd name="connsiteY0" fmla="*/ 2998971 h 6415350"/>
              <a:gd name="connsiteX1" fmla="*/ 4352351 w 7919233"/>
              <a:gd name="connsiteY1" fmla="*/ 14548 h 6415350"/>
              <a:gd name="connsiteX2" fmla="*/ 7861289 w 7919233"/>
              <a:gd name="connsiteY2" fmla="*/ 2135059 h 6415350"/>
              <a:gd name="connsiteX3" fmla="*/ 6632742 w 7919233"/>
              <a:gd name="connsiteY3" fmla="*/ 5063382 h 6415350"/>
              <a:gd name="connsiteX4" fmla="*/ 5067602 w 7919233"/>
              <a:gd name="connsiteY4" fmla="*/ 5298997 h 6415350"/>
              <a:gd name="connsiteX5" fmla="*/ 3466000 w 7919233"/>
              <a:gd name="connsiteY5" fmla="*/ 5456070 h 6415350"/>
              <a:gd name="connsiteX6" fmla="*/ 905119 w 7919233"/>
              <a:gd name="connsiteY6" fmla="*/ 6415350 h 6415350"/>
              <a:gd name="connsiteX7" fmla="*/ 1938 w 7919233"/>
              <a:gd name="connsiteY7" fmla="*/ 6404130 h 6415350"/>
              <a:gd name="connsiteX8" fmla="*/ 7548 w 7919233"/>
              <a:gd name="connsiteY8" fmla="*/ 2998971 h 64153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31541 h 6432067"/>
              <a:gd name="connsiteX1" fmla="*/ 4352351 w 7919233"/>
              <a:gd name="connsiteY1" fmla="*/ 31265 h 6432067"/>
              <a:gd name="connsiteX2" fmla="*/ 7861289 w 7919233"/>
              <a:gd name="connsiteY2" fmla="*/ 2151776 h 6432067"/>
              <a:gd name="connsiteX3" fmla="*/ 6632742 w 7919233"/>
              <a:gd name="connsiteY3" fmla="*/ 5080099 h 6432067"/>
              <a:gd name="connsiteX4" fmla="*/ 5067602 w 7919233"/>
              <a:gd name="connsiteY4" fmla="*/ 5315714 h 6432067"/>
              <a:gd name="connsiteX5" fmla="*/ 3466000 w 7919233"/>
              <a:gd name="connsiteY5" fmla="*/ 5472787 h 6432067"/>
              <a:gd name="connsiteX6" fmla="*/ 905119 w 7919233"/>
              <a:gd name="connsiteY6" fmla="*/ 6432067 h 6432067"/>
              <a:gd name="connsiteX7" fmla="*/ 1938 w 7919233"/>
              <a:gd name="connsiteY7" fmla="*/ 6420847 h 6432067"/>
              <a:gd name="connsiteX8" fmla="*/ 7548 w 7919233"/>
              <a:gd name="connsiteY8" fmla="*/ 2931541 h 643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9233" h="6432067">
                <a:moveTo>
                  <a:pt x="7548" y="2931541"/>
                </a:moveTo>
                <a:cubicBezTo>
                  <a:pt x="878472" y="1344898"/>
                  <a:pt x="3037784" y="200495"/>
                  <a:pt x="4352351" y="31265"/>
                </a:cubicBezTo>
                <a:cubicBezTo>
                  <a:pt x="6014727" y="-194063"/>
                  <a:pt x="7633623" y="827859"/>
                  <a:pt x="7861289" y="2151776"/>
                </a:cubicBezTo>
                <a:cubicBezTo>
                  <a:pt x="8189931" y="4109601"/>
                  <a:pt x="7031039" y="4866926"/>
                  <a:pt x="6632742" y="5080099"/>
                </a:cubicBezTo>
                <a:cubicBezTo>
                  <a:pt x="6234445" y="5293272"/>
                  <a:pt x="5500026" y="5289535"/>
                  <a:pt x="5067602" y="5315714"/>
                </a:cubicBezTo>
                <a:cubicBezTo>
                  <a:pt x="4635178" y="5341893"/>
                  <a:pt x="4159747" y="5286728"/>
                  <a:pt x="3466000" y="5472787"/>
                </a:cubicBezTo>
                <a:cubicBezTo>
                  <a:pt x="2772253" y="5658846"/>
                  <a:pt x="1485268" y="6274057"/>
                  <a:pt x="905119" y="6432067"/>
                </a:cubicBezTo>
                <a:lnTo>
                  <a:pt x="1938" y="6420847"/>
                </a:lnTo>
                <a:cubicBezTo>
                  <a:pt x="-3794" y="3702895"/>
                  <a:pt x="4743" y="4634120"/>
                  <a:pt x="7548" y="2931541"/>
                </a:cubicBezTo>
                <a:close/>
              </a:path>
            </a:pathLst>
          </a:custGeom>
          <a:solidFill>
            <a:schemeClr val="tx2">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sp>
        <p:nvSpPr>
          <p:cNvPr id="14" name="Platshållare för text 13"/>
          <p:cNvSpPr>
            <a:spLocks noGrp="1" noChangeAspect="1"/>
          </p:cNvSpPr>
          <p:nvPr>
            <p:ph type="body" sz="quarter" idx="11" hasCustomPrompt="1"/>
          </p:nvPr>
        </p:nvSpPr>
        <p:spPr>
          <a:xfrm>
            <a:off x="1344083" y="2142950"/>
            <a:ext cx="8304311" cy="2530027"/>
          </a:xfrm>
        </p:spPr>
        <p:txBody>
          <a:bodyPr anchor="ctr" anchorCtr="0">
            <a:noAutofit/>
          </a:bodyPr>
          <a:lstStyle>
            <a:lvl1pPr marL="0" indent="0">
              <a:buNone/>
              <a:defRPr sz="3000" b="1" baseline="0">
                <a:solidFill>
                  <a:schemeClr val="bg1"/>
                </a:solidFill>
              </a:defRPr>
            </a:lvl1pPr>
          </a:lstStyle>
          <a:p>
            <a:pPr lvl="0"/>
            <a:r>
              <a:rPr lang="sv-SE"/>
              <a:t>Skriv rubrik här</a:t>
            </a:r>
          </a:p>
        </p:txBody>
      </p:sp>
    </p:spTree>
    <p:extLst>
      <p:ext uri="{BB962C8B-B14F-4D97-AF65-F5344CB8AC3E}">
        <p14:creationId xmlns:p14="http://schemas.microsoft.com/office/powerpoint/2010/main" val="46672150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Avdelare-Gul 1">
    <p:bg>
      <p:bgPr>
        <a:solidFill>
          <a:schemeClr val="accent3"/>
        </a:solidFill>
        <a:effectLst/>
      </p:bgPr>
    </p:bg>
    <p:spTree>
      <p:nvGrpSpPr>
        <p:cNvPr id="1" name=""/>
        <p:cNvGrpSpPr/>
        <p:nvPr/>
      </p:nvGrpSpPr>
      <p:grpSpPr>
        <a:xfrm>
          <a:off x="0" y="0"/>
          <a:ext cx="0" cy="0"/>
          <a:chOff x="0" y="0"/>
          <a:chExt cx="0" cy="0"/>
        </a:xfrm>
      </p:grpSpPr>
      <p:sp>
        <p:nvSpPr>
          <p:cNvPr id="3" name="Ellips 2"/>
          <p:cNvSpPr/>
          <p:nvPr userDrawn="1"/>
        </p:nvSpPr>
        <p:spPr bwMode="auto">
          <a:xfrm>
            <a:off x="-10066" y="439955"/>
            <a:ext cx="10558977" cy="6432067"/>
          </a:xfrm>
          <a:custGeom>
            <a:avLst/>
            <a:gdLst>
              <a:gd name="connsiteX0" fmla="*/ 0 w 7309590"/>
              <a:gd name="connsiteY0" fmla="*/ 2933934 h 5867868"/>
              <a:gd name="connsiteX1" fmla="*/ 3654795 w 7309590"/>
              <a:gd name="connsiteY1" fmla="*/ 0 h 5867868"/>
              <a:gd name="connsiteX2" fmla="*/ 7309590 w 7309590"/>
              <a:gd name="connsiteY2" fmla="*/ 2933934 h 5867868"/>
              <a:gd name="connsiteX3" fmla="*/ 3654795 w 7309590"/>
              <a:gd name="connsiteY3" fmla="*/ 5867868 h 5867868"/>
              <a:gd name="connsiteX4" fmla="*/ 0 w 7309590"/>
              <a:gd name="connsiteY4" fmla="*/ 2933934 h 5867868"/>
              <a:gd name="connsiteX0" fmla="*/ 0 w 7410566"/>
              <a:gd name="connsiteY0" fmla="*/ 2933934 h 5867868"/>
              <a:gd name="connsiteX1" fmla="*/ 3654795 w 7410566"/>
              <a:gd name="connsiteY1" fmla="*/ 0 h 5867868"/>
              <a:gd name="connsiteX2" fmla="*/ 7410566 w 7410566"/>
              <a:gd name="connsiteY2" fmla="*/ 2928324 h 5867868"/>
              <a:gd name="connsiteX3" fmla="*/ 3654795 w 7410566"/>
              <a:gd name="connsiteY3" fmla="*/ 5867868 h 5867868"/>
              <a:gd name="connsiteX4" fmla="*/ 0 w 7410566"/>
              <a:gd name="connsiteY4" fmla="*/ 2933934 h 5867868"/>
              <a:gd name="connsiteX0" fmla="*/ 5326 w 7415892"/>
              <a:gd name="connsiteY0" fmla="*/ 2877837 h 5811771"/>
              <a:gd name="connsiteX1" fmla="*/ 4484764 w 7415892"/>
              <a:gd name="connsiteY1" fmla="*/ 1 h 5811771"/>
              <a:gd name="connsiteX2" fmla="*/ 7415892 w 7415892"/>
              <a:gd name="connsiteY2" fmla="*/ 2872227 h 5811771"/>
              <a:gd name="connsiteX3" fmla="*/ 3660121 w 7415892"/>
              <a:gd name="connsiteY3" fmla="*/ 5811771 h 5811771"/>
              <a:gd name="connsiteX4" fmla="*/ 5326 w 7415892"/>
              <a:gd name="connsiteY4" fmla="*/ 2877837 h 5811771"/>
              <a:gd name="connsiteX0" fmla="*/ 5326 w 7415892"/>
              <a:gd name="connsiteY0" fmla="*/ 2878565 h 5812499"/>
              <a:gd name="connsiteX1" fmla="*/ 4484764 w 7415892"/>
              <a:gd name="connsiteY1" fmla="*/ 729 h 5812499"/>
              <a:gd name="connsiteX2" fmla="*/ 7415892 w 7415892"/>
              <a:gd name="connsiteY2" fmla="*/ 2872955 h 5812499"/>
              <a:gd name="connsiteX3" fmla="*/ 3660121 w 7415892"/>
              <a:gd name="connsiteY3" fmla="*/ 5812499 h 5812499"/>
              <a:gd name="connsiteX4" fmla="*/ 5326 w 7415892"/>
              <a:gd name="connsiteY4" fmla="*/ 2878565 h 5812499"/>
              <a:gd name="connsiteX0" fmla="*/ 4572 w 7942461"/>
              <a:gd name="connsiteY0" fmla="*/ 3012789 h 5812305"/>
              <a:gd name="connsiteX1" fmla="*/ 5011333 w 7942461"/>
              <a:gd name="connsiteY1" fmla="*/ 317 h 5812305"/>
              <a:gd name="connsiteX2" fmla="*/ 7942461 w 7942461"/>
              <a:gd name="connsiteY2" fmla="*/ 2872543 h 5812305"/>
              <a:gd name="connsiteX3" fmla="*/ 4186690 w 7942461"/>
              <a:gd name="connsiteY3" fmla="*/ 5812087 h 5812305"/>
              <a:gd name="connsiteX4" fmla="*/ 4572 w 7942461"/>
              <a:gd name="connsiteY4" fmla="*/ 3012789 h 5812305"/>
              <a:gd name="connsiteX0" fmla="*/ 62143 w 8000032"/>
              <a:gd name="connsiteY0" fmla="*/ 3012789 h 5812412"/>
              <a:gd name="connsiteX1" fmla="*/ 5068904 w 8000032"/>
              <a:gd name="connsiteY1" fmla="*/ 317 h 5812412"/>
              <a:gd name="connsiteX2" fmla="*/ 8000032 w 8000032"/>
              <a:gd name="connsiteY2" fmla="*/ 2872543 h 5812412"/>
              <a:gd name="connsiteX3" fmla="*/ 4244261 w 8000032"/>
              <a:gd name="connsiteY3" fmla="*/ 5812087 h 5812412"/>
              <a:gd name="connsiteX4" fmla="*/ 62143 w 8000032"/>
              <a:gd name="connsiteY4" fmla="*/ 3012789 h 5812412"/>
              <a:gd name="connsiteX0" fmla="*/ 62143 w 8000032"/>
              <a:gd name="connsiteY0" fmla="*/ 3017637 h 5817260"/>
              <a:gd name="connsiteX1" fmla="*/ 5068904 w 8000032"/>
              <a:gd name="connsiteY1" fmla="*/ 5165 h 5817260"/>
              <a:gd name="connsiteX2" fmla="*/ 8000032 w 8000032"/>
              <a:gd name="connsiteY2" fmla="*/ 2877391 h 5817260"/>
              <a:gd name="connsiteX3" fmla="*/ 4244261 w 8000032"/>
              <a:gd name="connsiteY3" fmla="*/ 5816935 h 5817260"/>
              <a:gd name="connsiteX4" fmla="*/ 62143 w 8000032"/>
              <a:gd name="connsiteY4" fmla="*/ 3017637 h 5817260"/>
              <a:gd name="connsiteX0" fmla="*/ 78988 w 8016877"/>
              <a:gd name="connsiteY0" fmla="*/ 3017637 h 5817637"/>
              <a:gd name="connsiteX1" fmla="*/ 5085749 w 8016877"/>
              <a:gd name="connsiteY1" fmla="*/ 5165 h 5817637"/>
              <a:gd name="connsiteX2" fmla="*/ 8016877 w 8016877"/>
              <a:gd name="connsiteY2" fmla="*/ 2877391 h 5817637"/>
              <a:gd name="connsiteX3" fmla="*/ 4261106 w 8016877"/>
              <a:gd name="connsiteY3" fmla="*/ 5816935 h 5817637"/>
              <a:gd name="connsiteX4" fmla="*/ 78988 w 8016877"/>
              <a:gd name="connsiteY4" fmla="*/ 3017637 h 5817637"/>
              <a:gd name="connsiteX0" fmla="*/ 59019 w 8048214"/>
              <a:gd name="connsiteY0" fmla="*/ 3017637 h 5920814"/>
              <a:gd name="connsiteX1" fmla="*/ 5065780 w 8048214"/>
              <a:gd name="connsiteY1" fmla="*/ 5165 h 5920814"/>
              <a:gd name="connsiteX2" fmla="*/ 7996908 w 8048214"/>
              <a:gd name="connsiteY2" fmla="*/ 2877391 h 5920814"/>
              <a:gd name="connsiteX3" fmla="*/ 6734702 w 8048214"/>
              <a:gd name="connsiteY3" fmla="*/ 5087658 h 5920814"/>
              <a:gd name="connsiteX4" fmla="*/ 4241137 w 8048214"/>
              <a:gd name="connsiteY4" fmla="*/ 5816935 h 5920814"/>
              <a:gd name="connsiteX5" fmla="*/ 59019 w 8048214"/>
              <a:gd name="connsiteY5" fmla="*/ 3017637 h 5920814"/>
              <a:gd name="connsiteX0" fmla="*/ 59019 w 8048214"/>
              <a:gd name="connsiteY0" fmla="*/ 3017637 h 5915221"/>
              <a:gd name="connsiteX1" fmla="*/ 5065780 w 8048214"/>
              <a:gd name="connsiteY1" fmla="*/ 5165 h 5915221"/>
              <a:gd name="connsiteX2" fmla="*/ 7996908 w 8048214"/>
              <a:gd name="connsiteY2" fmla="*/ 2877391 h 5915221"/>
              <a:gd name="connsiteX3" fmla="*/ 6734702 w 8048214"/>
              <a:gd name="connsiteY3" fmla="*/ 5087658 h 5915221"/>
              <a:gd name="connsiteX4" fmla="*/ 4241137 w 8048214"/>
              <a:gd name="connsiteY4" fmla="*/ 5816935 h 5915221"/>
              <a:gd name="connsiteX5" fmla="*/ 59019 w 8048214"/>
              <a:gd name="connsiteY5" fmla="*/ 3017637 h 5915221"/>
              <a:gd name="connsiteX0" fmla="*/ 58901 w 8045964"/>
              <a:gd name="connsiteY0" fmla="*/ 3017637 h 5914289"/>
              <a:gd name="connsiteX1" fmla="*/ 5065662 w 8045964"/>
              <a:gd name="connsiteY1" fmla="*/ 5165 h 5914289"/>
              <a:gd name="connsiteX2" fmla="*/ 7996790 w 8045964"/>
              <a:gd name="connsiteY2" fmla="*/ 2877391 h 5914289"/>
              <a:gd name="connsiteX3" fmla="*/ 6684095 w 8045964"/>
              <a:gd name="connsiteY3" fmla="*/ 5082048 h 5914289"/>
              <a:gd name="connsiteX4" fmla="*/ 4241019 w 8045964"/>
              <a:gd name="connsiteY4" fmla="*/ 5816935 h 5914289"/>
              <a:gd name="connsiteX5" fmla="*/ 58901 w 8045964"/>
              <a:gd name="connsiteY5" fmla="*/ 3017637 h 5914289"/>
              <a:gd name="connsiteX0" fmla="*/ 58901 w 8053942"/>
              <a:gd name="connsiteY0" fmla="*/ 3017637 h 5914289"/>
              <a:gd name="connsiteX1" fmla="*/ 5065662 w 8053942"/>
              <a:gd name="connsiteY1" fmla="*/ 5165 h 5914289"/>
              <a:gd name="connsiteX2" fmla="*/ 7996790 w 8053942"/>
              <a:gd name="connsiteY2" fmla="*/ 2877391 h 5914289"/>
              <a:gd name="connsiteX3" fmla="*/ 6684095 w 8053942"/>
              <a:gd name="connsiteY3" fmla="*/ 5082048 h 5914289"/>
              <a:gd name="connsiteX4" fmla="*/ 4241019 w 8053942"/>
              <a:gd name="connsiteY4" fmla="*/ 5816935 h 5914289"/>
              <a:gd name="connsiteX5" fmla="*/ 58901 w 8053942"/>
              <a:gd name="connsiteY5" fmla="*/ 3017637 h 5914289"/>
              <a:gd name="connsiteX0" fmla="*/ 58901 w 7974671"/>
              <a:gd name="connsiteY0" fmla="*/ 3022467 h 5919119"/>
              <a:gd name="connsiteX1" fmla="*/ 5065662 w 7974671"/>
              <a:gd name="connsiteY1" fmla="*/ 9995 h 5919119"/>
              <a:gd name="connsiteX2" fmla="*/ 7912642 w 7974671"/>
              <a:gd name="connsiteY2" fmla="*/ 2158555 h 5919119"/>
              <a:gd name="connsiteX3" fmla="*/ 6684095 w 7974671"/>
              <a:gd name="connsiteY3" fmla="*/ 5086878 h 5919119"/>
              <a:gd name="connsiteX4" fmla="*/ 4241019 w 7974671"/>
              <a:gd name="connsiteY4" fmla="*/ 5821765 h 5919119"/>
              <a:gd name="connsiteX5" fmla="*/ 58901 w 7974671"/>
              <a:gd name="connsiteY5" fmla="*/ 3022467 h 5919119"/>
              <a:gd name="connsiteX0" fmla="*/ 58901 w 7993634"/>
              <a:gd name="connsiteY0" fmla="*/ 3022467 h 5919119"/>
              <a:gd name="connsiteX1" fmla="*/ 5065662 w 7993634"/>
              <a:gd name="connsiteY1" fmla="*/ 9995 h 5919119"/>
              <a:gd name="connsiteX2" fmla="*/ 7912642 w 7993634"/>
              <a:gd name="connsiteY2" fmla="*/ 2158555 h 5919119"/>
              <a:gd name="connsiteX3" fmla="*/ 6684095 w 7993634"/>
              <a:gd name="connsiteY3" fmla="*/ 5086878 h 5919119"/>
              <a:gd name="connsiteX4" fmla="*/ 4241019 w 7993634"/>
              <a:gd name="connsiteY4" fmla="*/ 5821765 h 5919119"/>
              <a:gd name="connsiteX5" fmla="*/ 58901 w 7993634"/>
              <a:gd name="connsiteY5" fmla="*/ 3022467 h 5919119"/>
              <a:gd name="connsiteX0" fmla="*/ 58901 w 7993634"/>
              <a:gd name="connsiteY0" fmla="*/ 3023470 h 5920122"/>
              <a:gd name="connsiteX1" fmla="*/ 5065662 w 7993634"/>
              <a:gd name="connsiteY1" fmla="*/ 10998 h 5920122"/>
              <a:gd name="connsiteX2" fmla="*/ 7912642 w 7993634"/>
              <a:gd name="connsiteY2" fmla="*/ 2159558 h 5920122"/>
              <a:gd name="connsiteX3" fmla="*/ 6684095 w 7993634"/>
              <a:gd name="connsiteY3" fmla="*/ 5087881 h 5920122"/>
              <a:gd name="connsiteX4" fmla="*/ 4241019 w 7993634"/>
              <a:gd name="connsiteY4" fmla="*/ 5822768 h 5920122"/>
              <a:gd name="connsiteX5" fmla="*/ 58901 w 7993634"/>
              <a:gd name="connsiteY5" fmla="*/ 3023470 h 5920122"/>
              <a:gd name="connsiteX0" fmla="*/ 55684 w 7990417"/>
              <a:gd name="connsiteY0" fmla="*/ 3023470 h 5870075"/>
              <a:gd name="connsiteX1" fmla="*/ 5062445 w 7990417"/>
              <a:gd name="connsiteY1" fmla="*/ 10998 h 5870075"/>
              <a:gd name="connsiteX2" fmla="*/ 7909425 w 7990417"/>
              <a:gd name="connsiteY2" fmla="*/ 2159558 h 5870075"/>
              <a:gd name="connsiteX3" fmla="*/ 6680878 w 7990417"/>
              <a:gd name="connsiteY3" fmla="*/ 5087881 h 5870075"/>
              <a:gd name="connsiteX4" fmla="*/ 4237802 w 7990417"/>
              <a:gd name="connsiteY4" fmla="*/ 5822768 h 5870075"/>
              <a:gd name="connsiteX5" fmla="*/ 55684 w 7990417"/>
              <a:gd name="connsiteY5" fmla="*/ 3023470 h 5870075"/>
              <a:gd name="connsiteX0" fmla="*/ 3987 w 7938720"/>
              <a:gd name="connsiteY0" fmla="*/ 3023470 h 5858610"/>
              <a:gd name="connsiteX1" fmla="*/ 5010748 w 7938720"/>
              <a:gd name="connsiteY1" fmla="*/ 10998 h 5858610"/>
              <a:gd name="connsiteX2" fmla="*/ 7857728 w 7938720"/>
              <a:gd name="connsiteY2" fmla="*/ 2159558 h 5858610"/>
              <a:gd name="connsiteX3" fmla="*/ 6629181 w 7938720"/>
              <a:gd name="connsiteY3" fmla="*/ 5087881 h 5858610"/>
              <a:gd name="connsiteX4" fmla="*/ 4186105 w 7938720"/>
              <a:gd name="connsiteY4" fmla="*/ 5822768 h 5858610"/>
              <a:gd name="connsiteX5" fmla="*/ 3987 w 7938720"/>
              <a:gd name="connsiteY5" fmla="*/ 3023470 h 5858610"/>
              <a:gd name="connsiteX0" fmla="*/ 15067 w 7949800"/>
              <a:gd name="connsiteY0" fmla="*/ 3023470 h 5592968"/>
              <a:gd name="connsiteX1" fmla="*/ 5021828 w 7949800"/>
              <a:gd name="connsiteY1" fmla="*/ 10998 h 5592968"/>
              <a:gd name="connsiteX2" fmla="*/ 7868808 w 7949800"/>
              <a:gd name="connsiteY2" fmla="*/ 2159558 h 5592968"/>
              <a:gd name="connsiteX3" fmla="*/ 6640261 w 7949800"/>
              <a:gd name="connsiteY3" fmla="*/ 5087881 h 5592968"/>
              <a:gd name="connsiteX4" fmla="*/ 3529617 w 7949800"/>
              <a:gd name="connsiteY4" fmla="*/ 5553497 h 5592968"/>
              <a:gd name="connsiteX5" fmla="*/ 15067 w 7949800"/>
              <a:gd name="connsiteY5" fmla="*/ 3023470 h 5592968"/>
              <a:gd name="connsiteX0" fmla="*/ 113764 w 8048497"/>
              <a:gd name="connsiteY0" fmla="*/ 3023470 h 5556738"/>
              <a:gd name="connsiteX1" fmla="*/ 5120525 w 8048497"/>
              <a:gd name="connsiteY1" fmla="*/ 10998 h 5556738"/>
              <a:gd name="connsiteX2" fmla="*/ 7967505 w 8048497"/>
              <a:gd name="connsiteY2" fmla="*/ 2159558 h 5556738"/>
              <a:gd name="connsiteX3" fmla="*/ 6738958 w 8048497"/>
              <a:gd name="connsiteY3" fmla="*/ 5087881 h 5556738"/>
              <a:gd name="connsiteX4" fmla="*/ 3628314 w 8048497"/>
              <a:gd name="connsiteY4" fmla="*/ 5553497 h 5556738"/>
              <a:gd name="connsiteX5" fmla="*/ 1779879 w 8048497"/>
              <a:gd name="connsiteY5" fmla="*/ 4975686 h 5556738"/>
              <a:gd name="connsiteX6" fmla="*/ 113764 w 8048497"/>
              <a:gd name="connsiteY6" fmla="*/ 3023470 h 5556738"/>
              <a:gd name="connsiteX0" fmla="*/ 548006 w 8482739"/>
              <a:gd name="connsiteY0" fmla="*/ 3023470 h 6525824"/>
              <a:gd name="connsiteX1" fmla="*/ 5554767 w 8482739"/>
              <a:gd name="connsiteY1" fmla="*/ 10998 h 6525824"/>
              <a:gd name="connsiteX2" fmla="*/ 8401747 w 8482739"/>
              <a:gd name="connsiteY2" fmla="*/ 2159558 h 6525824"/>
              <a:gd name="connsiteX3" fmla="*/ 7173200 w 8482739"/>
              <a:gd name="connsiteY3" fmla="*/ 5087881 h 6525824"/>
              <a:gd name="connsiteX4" fmla="*/ 4062556 w 8482739"/>
              <a:gd name="connsiteY4" fmla="*/ 5553497 h 6525824"/>
              <a:gd name="connsiteX5" fmla="*/ 525567 w 8482739"/>
              <a:gd name="connsiteY5" fmla="*/ 6428628 h 6525824"/>
              <a:gd name="connsiteX6" fmla="*/ 548006 w 8482739"/>
              <a:gd name="connsiteY6" fmla="*/ 3023470 h 6525824"/>
              <a:gd name="connsiteX0" fmla="*/ 548006 w 8482739"/>
              <a:gd name="connsiteY0" fmla="*/ 3023470 h 6520983"/>
              <a:gd name="connsiteX1" fmla="*/ 5554767 w 8482739"/>
              <a:gd name="connsiteY1" fmla="*/ 10998 h 6520983"/>
              <a:gd name="connsiteX2" fmla="*/ 8401747 w 8482739"/>
              <a:gd name="connsiteY2" fmla="*/ 2159558 h 6520983"/>
              <a:gd name="connsiteX3" fmla="*/ 7173200 w 8482739"/>
              <a:gd name="connsiteY3" fmla="*/ 5087881 h 6520983"/>
              <a:gd name="connsiteX4" fmla="*/ 4006458 w 8482739"/>
              <a:gd name="connsiteY4" fmla="*/ 5480569 h 6520983"/>
              <a:gd name="connsiteX5" fmla="*/ 525567 w 8482739"/>
              <a:gd name="connsiteY5" fmla="*/ 6428628 h 6520983"/>
              <a:gd name="connsiteX6" fmla="*/ 548006 w 8482739"/>
              <a:gd name="connsiteY6" fmla="*/ 3023470 h 6520983"/>
              <a:gd name="connsiteX0" fmla="*/ 548006 w 8482739"/>
              <a:gd name="connsiteY0" fmla="*/ 3023470 h 6512154"/>
              <a:gd name="connsiteX1" fmla="*/ 5554767 w 8482739"/>
              <a:gd name="connsiteY1" fmla="*/ 10998 h 6512154"/>
              <a:gd name="connsiteX2" fmla="*/ 8401747 w 8482739"/>
              <a:gd name="connsiteY2" fmla="*/ 2159558 h 6512154"/>
              <a:gd name="connsiteX3" fmla="*/ 7173200 w 8482739"/>
              <a:gd name="connsiteY3" fmla="*/ 5087881 h 6512154"/>
              <a:gd name="connsiteX4" fmla="*/ 4006458 w 8482739"/>
              <a:gd name="connsiteY4" fmla="*/ 5480569 h 6512154"/>
              <a:gd name="connsiteX5" fmla="*/ 525567 w 8482739"/>
              <a:gd name="connsiteY5" fmla="*/ 6428628 h 6512154"/>
              <a:gd name="connsiteX6" fmla="*/ 548006 w 8482739"/>
              <a:gd name="connsiteY6" fmla="*/ 3023470 h 6512154"/>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18373 w 8453106"/>
              <a:gd name="connsiteY0" fmla="*/ 2996278 h 6484962"/>
              <a:gd name="connsiteX1" fmla="*/ 5076349 w 8453106"/>
              <a:gd name="connsiteY1" fmla="*/ 635 h 6484962"/>
              <a:gd name="connsiteX2" fmla="*/ 8372114 w 8453106"/>
              <a:gd name="connsiteY2" fmla="*/ 2132366 h 6484962"/>
              <a:gd name="connsiteX3" fmla="*/ 7143567 w 8453106"/>
              <a:gd name="connsiteY3" fmla="*/ 5060689 h 6484962"/>
              <a:gd name="connsiteX4" fmla="*/ 3976825 w 8453106"/>
              <a:gd name="connsiteY4" fmla="*/ 5453377 h 6484962"/>
              <a:gd name="connsiteX5" fmla="*/ 495934 w 8453106"/>
              <a:gd name="connsiteY5" fmla="*/ 6401436 h 6484962"/>
              <a:gd name="connsiteX6" fmla="*/ 518373 w 8453106"/>
              <a:gd name="connsiteY6" fmla="*/ 2996278 h 6484962"/>
              <a:gd name="connsiteX0" fmla="*/ 518373 w 8453106"/>
              <a:gd name="connsiteY0" fmla="*/ 3005995 h 6494679"/>
              <a:gd name="connsiteX1" fmla="*/ 5076349 w 8453106"/>
              <a:gd name="connsiteY1" fmla="*/ 10352 h 6494679"/>
              <a:gd name="connsiteX2" fmla="*/ 8372114 w 8453106"/>
              <a:gd name="connsiteY2" fmla="*/ 2142083 h 6494679"/>
              <a:gd name="connsiteX3" fmla="*/ 7143567 w 8453106"/>
              <a:gd name="connsiteY3" fmla="*/ 5070406 h 6494679"/>
              <a:gd name="connsiteX4" fmla="*/ 3976825 w 8453106"/>
              <a:gd name="connsiteY4" fmla="*/ 5463094 h 6494679"/>
              <a:gd name="connsiteX5" fmla="*/ 495934 w 8453106"/>
              <a:gd name="connsiteY5" fmla="*/ 6411153 h 6494679"/>
              <a:gd name="connsiteX6" fmla="*/ 518373 w 8453106"/>
              <a:gd name="connsiteY6" fmla="*/ 3005995 h 6494679"/>
              <a:gd name="connsiteX0" fmla="*/ 518373 w 8453106"/>
              <a:gd name="connsiteY0" fmla="*/ 2996277 h 6484961"/>
              <a:gd name="connsiteX1" fmla="*/ 5076349 w 8453106"/>
              <a:gd name="connsiteY1" fmla="*/ 634 h 6484961"/>
              <a:gd name="connsiteX2" fmla="*/ 8372114 w 8453106"/>
              <a:gd name="connsiteY2" fmla="*/ 2132365 h 6484961"/>
              <a:gd name="connsiteX3" fmla="*/ 7143567 w 8453106"/>
              <a:gd name="connsiteY3" fmla="*/ 5060688 h 6484961"/>
              <a:gd name="connsiteX4" fmla="*/ 3976825 w 8453106"/>
              <a:gd name="connsiteY4" fmla="*/ 5453376 h 6484961"/>
              <a:gd name="connsiteX5" fmla="*/ 495934 w 8453106"/>
              <a:gd name="connsiteY5" fmla="*/ 6401435 h 6484961"/>
              <a:gd name="connsiteX6" fmla="*/ 518373 w 8453106"/>
              <a:gd name="connsiteY6" fmla="*/ 2996277 h 6484961"/>
              <a:gd name="connsiteX0" fmla="*/ 518373 w 8453106"/>
              <a:gd name="connsiteY0" fmla="*/ 2996277 h 6490454"/>
              <a:gd name="connsiteX1" fmla="*/ 5076349 w 8453106"/>
              <a:gd name="connsiteY1" fmla="*/ 634 h 6490454"/>
              <a:gd name="connsiteX2" fmla="*/ 8372114 w 8453106"/>
              <a:gd name="connsiteY2" fmla="*/ 2132365 h 6490454"/>
              <a:gd name="connsiteX3" fmla="*/ 7143567 w 8453106"/>
              <a:gd name="connsiteY3" fmla="*/ 5060688 h 6490454"/>
              <a:gd name="connsiteX4" fmla="*/ 5488670 w 8453106"/>
              <a:gd name="connsiteY4" fmla="*/ 5408499 h 6490454"/>
              <a:gd name="connsiteX5" fmla="*/ 3976825 w 8453106"/>
              <a:gd name="connsiteY5" fmla="*/ 5453376 h 6490454"/>
              <a:gd name="connsiteX6" fmla="*/ 495934 w 8453106"/>
              <a:gd name="connsiteY6" fmla="*/ 6401435 h 6490454"/>
              <a:gd name="connsiteX7" fmla="*/ 518373 w 8453106"/>
              <a:gd name="connsiteY7" fmla="*/ 2996277 h 6490454"/>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696697"/>
              <a:gd name="connsiteX1" fmla="*/ 5076349 w 8453106"/>
              <a:gd name="connsiteY1" fmla="*/ 634 h 6696697"/>
              <a:gd name="connsiteX2" fmla="*/ 8372114 w 8453106"/>
              <a:gd name="connsiteY2" fmla="*/ 2132365 h 6696697"/>
              <a:gd name="connsiteX3" fmla="*/ 7143567 w 8453106"/>
              <a:gd name="connsiteY3" fmla="*/ 5060688 h 6696697"/>
              <a:gd name="connsiteX4" fmla="*/ 5488670 w 8453106"/>
              <a:gd name="connsiteY4" fmla="*/ 5318742 h 6696697"/>
              <a:gd name="connsiteX5" fmla="*/ 3976825 w 8453106"/>
              <a:gd name="connsiteY5" fmla="*/ 5453376 h 6696697"/>
              <a:gd name="connsiteX6" fmla="*/ 1415944 w 8453106"/>
              <a:gd name="connsiteY6" fmla="*/ 6412656 h 6696697"/>
              <a:gd name="connsiteX7" fmla="*/ 495934 w 8453106"/>
              <a:gd name="connsiteY7" fmla="*/ 6401435 h 6696697"/>
              <a:gd name="connsiteX8" fmla="*/ 518373 w 8453106"/>
              <a:gd name="connsiteY8" fmla="*/ 2996277 h 6696697"/>
              <a:gd name="connsiteX0" fmla="*/ 518373 w 8453106"/>
              <a:gd name="connsiteY0" fmla="*/ 2996277 h 6599794"/>
              <a:gd name="connsiteX1" fmla="*/ 5076349 w 8453106"/>
              <a:gd name="connsiteY1" fmla="*/ 634 h 6599794"/>
              <a:gd name="connsiteX2" fmla="*/ 8372114 w 8453106"/>
              <a:gd name="connsiteY2" fmla="*/ 2132365 h 6599794"/>
              <a:gd name="connsiteX3" fmla="*/ 7143567 w 8453106"/>
              <a:gd name="connsiteY3" fmla="*/ 5060688 h 6599794"/>
              <a:gd name="connsiteX4" fmla="*/ 5488670 w 8453106"/>
              <a:gd name="connsiteY4" fmla="*/ 5318742 h 6599794"/>
              <a:gd name="connsiteX5" fmla="*/ 3976825 w 8453106"/>
              <a:gd name="connsiteY5" fmla="*/ 5453376 h 6599794"/>
              <a:gd name="connsiteX6" fmla="*/ 1415944 w 8453106"/>
              <a:gd name="connsiteY6" fmla="*/ 6412656 h 6599794"/>
              <a:gd name="connsiteX7" fmla="*/ 495934 w 8453106"/>
              <a:gd name="connsiteY7" fmla="*/ 6401435 h 6599794"/>
              <a:gd name="connsiteX8" fmla="*/ 518373 w 8453106"/>
              <a:gd name="connsiteY8" fmla="*/ 2996277 h 6599794"/>
              <a:gd name="connsiteX0" fmla="*/ 568130 w 8502863"/>
              <a:gd name="connsiteY0" fmla="*/ 2996277 h 6481525"/>
              <a:gd name="connsiteX1" fmla="*/ 5126106 w 8502863"/>
              <a:gd name="connsiteY1" fmla="*/ 634 h 6481525"/>
              <a:gd name="connsiteX2" fmla="*/ 8421871 w 8502863"/>
              <a:gd name="connsiteY2" fmla="*/ 2132365 h 6481525"/>
              <a:gd name="connsiteX3" fmla="*/ 7193324 w 8502863"/>
              <a:gd name="connsiteY3" fmla="*/ 5060688 h 6481525"/>
              <a:gd name="connsiteX4" fmla="*/ 5538427 w 8502863"/>
              <a:gd name="connsiteY4" fmla="*/ 5318742 h 6481525"/>
              <a:gd name="connsiteX5" fmla="*/ 4026582 w 8502863"/>
              <a:gd name="connsiteY5" fmla="*/ 5453376 h 6481525"/>
              <a:gd name="connsiteX6" fmla="*/ 1465701 w 8502863"/>
              <a:gd name="connsiteY6" fmla="*/ 6412656 h 6481525"/>
              <a:gd name="connsiteX7" fmla="*/ 545691 w 8502863"/>
              <a:gd name="connsiteY7" fmla="*/ 6401435 h 6481525"/>
              <a:gd name="connsiteX8" fmla="*/ 568130 w 8502863"/>
              <a:gd name="connsiteY8" fmla="*/ 2996277 h 6481525"/>
              <a:gd name="connsiteX0" fmla="*/ 568130 w 8502863"/>
              <a:gd name="connsiteY0" fmla="*/ 2996277 h 6412656"/>
              <a:gd name="connsiteX1" fmla="*/ 5126106 w 8502863"/>
              <a:gd name="connsiteY1" fmla="*/ 634 h 6412656"/>
              <a:gd name="connsiteX2" fmla="*/ 8421871 w 8502863"/>
              <a:gd name="connsiteY2" fmla="*/ 2132365 h 6412656"/>
              <a:gd name="connsiteX3" fmla="*/ 7193324 w 8502863"/>
              <a:gd name="connsiteY3" fmla="*/ 5060688 h 6412656"/>
              <a:gd name="connsiteX4" fmla="*/ 5538427 w 8502863"/>
              <a:gd name="connsiteY4" fmla="*/ 5318742 h 6412656"/>
              <a:gd name="connsiteX5" fmla="*/ 4026582 w 8502863"/>
              <a:gd name="connsiteY5" fmla="*/ 5453376 h 6412656"/>
              <a:gd name="connsiteX6" fmla="*/ 1465701 w 8502863"/>
              <a:gd name="connsiteY6" fmla="*/ 6412656 h 6412656"/>
              <a:gd name="connsiteX7" fmla="*/ 545691 w 8502863"/>
              <a:gd name="connsiteY7" fmla="*/ 6401435 h 6412656"/>
              <a:gd name="connsiteX8" fmla="*/ 568130 w 8502863"/>
              <a:gd name="connsiteY8" fmla="*/ 2996277 h 6412656"/>
              <a:gd name="connsiteX0" fmla="*/ 382024 w 8316757"/>
              <a:gd name="connsiteY0" fmla="*/ 2996277 h 6412656"/>
              <a:gd name="connsiteX1" fmla="*/ 4940000 w 8316757"/>
              <a:gd name="connsiteY1" fmla="*/ 634 h 6412656"/>
              <a:gd name="connsiteX2" fmla="*/ 8235765 w 8316757"/>
              <a:gd name="connsiteY2" fmla="*/ 2132365 h 6412656"/>
              <a:gd name="connsiteX3" fmla="*/ 7007218 w 8316757"/>
              <a:gd name="connsiteY3" fmla="*/ 5060688 h 6412656"/>
              <a:gd name="connsiteX4" fmla="*/ 5352321 w 8316757"/>
              <a:gd name="connsiteY4" fmla="*/ 5318742 h 6412656"/>
              <a:gd name="connsiteX5" fmla="*/ 3840476 w 8316757"/>
              <a:gd name="connsiteY5" fmla="*/ 5453376 h 6412656"/>
              <a:gd name="connsiteX6" fmla="*/ 1279595 w 8316757"/>
              <a:gd name="connsiteY6" fmla="*/ 6412656 h 6412656"/>
              <a:gd name="connsiteX7" fmla="*/ 359585 w 8316757"/>
              <a:gd name="connsiteY7" fmla="*/ 6401435 h 6412656"/>
              <a:gd name="connsiteX8" fmla="*/ 382024 w 8316757"/>
              <a:gd name="connsiteY8" fmla="*/ 2996277 h 6412656"/>
              <a:gd name="connsiteX0" fmla="*/ 82594 w 8017327"/>
              <a:gd name="connsiteY0" fmla="*/ 2996277 h 6412656"/>
              <a:gd name="connsiteX1" fmla="*/ 4640570 w 8017327"/>
              <a:gd name="connsiteY1" fmla="*/ 634 h 6412656"/>
              <a:gd name="connsiteX2" fmla="*/ 7936335 w 8017327"/>
              <a:gd name="connsiteY2" fmla="*/ 2132365 h 6412656"/>
              <a:gd name="connsiteX3" fmla="*/ 6707788 w 8017327"/>
              <a:gd name="connsiteY3" fmla="*/ 5060688 h 6412656"/>
              <a:gd name="connsiteX4" fmla="*/ 5052891 w 8017327"/>
              <a:gd name="connsiteY4" fmla="*/ 5318742 h 6412656"/>
              <a:gd name="connsiteX5" fmla="*/ 3541046 w 8017327"/>
              <a:gd name="connsiteY5" fmla="*/ 5453376 h 6412656"/>
              <a:gd name="connsiteX6" fmla="*/ 980165 w 8017327"/>
              <a:gd name="connsiteY6" fmla="*/ 6412656 h 6412656"/>
              <a:gd name="connsiteX7" fmla="*/ 60155 w 8017327"/>
              <a:gd name="connsiteY7" fmla="*/ 6401435 h 6412656"/>
              <a:gd name="connsiteX8" fmla="*/ 82594 w 8017327"/>
              <a:gd name="connsiteY8" fmla="*/ 2996277 h 6412656"/>
              <a:gd name="connsiteX0" fmla="*/ 23964 w 7958697"/>
              <a:gd name="connsiteY0" fmla="*/ 2996277 h 6539638"/>
              <a:gd name="connsiteX1" fmla="*/ 4581940 w 7958697"/>
              <a:gd name="connsiteY1" fmla="*/ 634 h 6539638"/>
              <a:gd name="connsiteX2" fmla="*/ 7877705 w 7958697"/>
              <a:gd name="connsiteY2" fmla="*/ 2132365 h 6539638"/>
              <a:gd name="connsiteX3" fmla="*/ 6649158 w 7958697"/>
              <a:gd name="connsiteY3" fmla="*/ 5060688 h 6539638"/>
              <a:gd name="connsiteX4" fmla="*/ 4994261 w 7958697"/>
              <a:gd name="connsiteY4" fmla="*/ 5318742 h 6539638"/>
              <a:gd name="connsiteX5" fmla="*/ 3482416 w 7958697"/>
              <a:gd name="connsiteY5" fmla="*/ 5453376 h 6539638"/>
              <a:gd name="connsiteX6" fmla="*/ 921535 w 7958697"/>
              <a:gd name="connsiteY6" fmla="*/ 6412656 h 6539638"/>
              <a:gd name="connsiteX7" fmla="*/ 1525 w 7958697"/>
              <a:gd name="connsiteY7" fmla="*/ 6401435 h 6539638"/>
              <a:gd name="connsiteX8" fmla="*/ 23964 w 7958697"/>
              <a:gd name="connsiteY8" fmla="*/ 2996277 h 6539638"/>
              <a:gd name="connsiteX0" fmla="*/ 341607 w 8276340"/>
              <a:gd name="connsiteY0" fmla="*/ 2996277 h 6527461"/>
              <a:gd name="connsiteX1" fmla="*/ 4899583 w 8276340"/>
              <a:gd name="connsiteY1" fmla="*/ 634 h 6527461"/>
              <a:gd name="connsiteX2" fmla="*/ 8195348 w 8276340"/>
              <a:gd name="connsiteY2" fmla="*/ 2132365 h 6527461"/>
              <a:gd name="connsiteX3" fmla="*/ 6966801 w 8276340"/>
              <a:gd name="connsiteY3" fmla="*/ 5060688 h 6527461"/>
              <a:gd name="connsiteX4" fmla="*/ 5311904 w 8276340"/>
              <a:gd name="connsiteY4" fmla="*/ 5318742 h 6527461"/>
              <a:gd name="connsiteX5" fmla="*/ 3800059 w 8276340"/>
              <a:gd name="connsiteY5" fmla="*/ 5453376 h 6527461"/>
              <a:gd name="connsiteX6" fmla="*/ 1239178 w 8276340"/>
              <a:gd name="connsiteY6" fmla="*/ 6412656 h 6527461"/>
              <a:gd name="connsiteX7" fmla="*/ 335997 w 8276340"/>
              <a:gd name="connsiteY7" fmla="*/ 6384606 h 6527461"/>
              <a:gd name="connsiteX8" fmla="*/ 341607 w 8276340"/>
              <a:gd name="connsiteY8" fmla="*/ 2996277 h 6527461"/>
              <a:gd name="connsiteX0" fmla="*/ 340343 w 8275076"/>
              <a:gd name="connsiteY0" fmla="*/ 2996277 h 6527678"/>
              <a:gd name="connsiteX1" fmla="*/ 4898319 w 8275076"/>
              <a:gd name="connsiteY1" fmla="*/ 634 h 6527678"/>
              <a:gd name="connsiteX2" fmla="*/ 8194084 w 8275076"/>
              <a:gd name="connsiteY2" fmla="*/ 2132365 h 6527678"/>
              <a:gd name="connsiteX3" fmla="*/ 6965537 w 8275076"/>
              <a:gd name="connsiteY3" fmla="*/ 5060688 h 6527678"/>
              <a:gd name="connsiteX4" fmla="*/ 5310640 w 8275076"/>
              <a:gd name="connsiteY4" fmla="*/ 5318742 h 6527678"/>
              <a:gd name="connsiteX5" fmla="*/ 3798795 w 8275076"/>
              <a:gd name="connsiteY5" fmla="*/ 5453376 h 6527678"/>
              <a:gd name="connsiteX6" fmla="*/ 1237914 w 8275076"/>
              <a:gd name="connsiteY6" fmla="*/ 6412656 h 6527678"/>
              <a:gd name="connsiteX7" fmla="*/ 334733 w 8275076"/>
              <a:gd name="connsiteY7" fmla="*/ 6384606 h 6527678"/>
              <a:gd name="connsiteX8" fmla="*/ 340343 w 8275076"/>
              <a:gd name="connsiteY8" fmla="*/ 2996277 h 6527678"/>
              <a:gd name="connsiteX0" fmla="*/ 6788 w 7941521"/>
              <a:gd name="connsiteY0" fmla="*/ 2996277 h 6527678"/>
              <a:gd name="connsiteX1" fmla="*/ 4564764 w 7941521"/>
              <a:gd name="connsiteY1" fmla="*/ 634 h 6527678"/>
              <a:gd name="connsiteX2" fmla="*/ 7860529 w 7941521"/>
              <a:gd name="connsiteY2" fmla="*/ 2132365 h 6527678"/>
              <a:gd name="connsiteX3" fmla="*/ 6631982 w 7941521"/>
              <a:gd name="connsiteY3" fmla="*/ 5060688 h 6527678"/>
              <a:gd name="connsiteX4" fmla="*/ 4977085 w 7941521"/>
              <a:gd name="connsiteY4" fmla="*/ 5318742 h 6527678"/>
              <a:gd name="connsiteX5" fmla="*/ 3465240 w 7941521"/>
              <a:gd name="connsiteY5" fmla="*/ 5453376 h 6527678"/>
              <a:gd name="connsiteX6" fmla="*/ 904359 w 7941521"/>
              <a:gd name="connsiteY6" fmla="*/ 6412656 h 6527678"/>
              <a:gd name="connsiteX7" fmla="*/ 1178 w 7941521"/>
              <a:gd name="connsiteY7" fmla="*/ 6384606 h 6527678"/>
              <a:gd name="connsiteX8" fmla="*/ 6788 w 7941521"/>
              <a:gd name="connsiteY8" fmla="*/ 2996277 h 6527678"/>
              <a:gd name="connsiteX0" fmla="*/ 6788 w 7941521"/>
              <a:gd name="connsiteY0" fmla="*/ 3006772 h 6538173"/>
              <a:gd name="connsiteX1" fmla="*/ 4564764 w 7941521"/>
              <a:gd name="connsiteY1" fmla="*/ 11129 h 6538173"/>
              <a:gd name="connsiteX2" fmla="*/ 7860529 w 7941521"/>
              <a:gd name="connsiteY2" fmla="*/ 2142860 h 6538173"/>
              <a:gd name="connsiteX3" fmla="*/ 6631982 w 7941521"/>
              <a:gd name="connsiteY3" fmla="*/ 5071183 h 6538173"/>
              <a:gd name="connsiteX4" fmla="*/ 4977085 w 7941521"/>
              <a:gd name="connsiteY4" fmla="*/ 5329237 h 6538173"/>
              <a:gd name="connsiteX5" fmla="*/ 3465240 w 7941521"/>
              <a:gd name="connsiteY5" fmla="*/ 5463871 h 6538173"/>
              <a:gd name="connsiteX6" fmla="*/ 904359 w 7941521"/>
              <a:gd name="connsiteY6" fmla="*/ 6423151 h 6538173"/>
              <a:gd name="connsiteX7" fmla="*/ 1178 w 7941521"/>
              <a:gd name="connsiteY7" fmla="*/ 6395101 h 6538173"/>
              <a:gd name="connsiteX8" fmla="*/ 6788 w 7941521"/>
              <a:gd name="connsiteY8" fmla="*/ 3006772 h 6538173"/>
              <a:gd name="connsiteX0" fmla="*/ 6832 w 7941565"/>
              <a:gd name="connsiteY0" fmla="*/ 3006772 h 6538173"/>
              <a:gd name="connsiteX1" fmla="*/ 4564808 w 7941565"/>
              <a:gd name="connsiteY1" fmla="*/ 11129 h 6538173"/>
              <a:gd name="connsiteX2" fmla="*/ 7860573 w 7941565"/>
              <a:gd name="connsiteY2" fmla="*/ 2142860 h 6538173"/>
              <a:gd name="connsiteX3" fmla="*/ 6632026 w 7941565"/>
              <a:gd name="connsiteY3" fmla="*/ 5071183 h 6538173"/>
              <a:gd name="connsiteX4" fmla="*/ 4977129 w 7941565"/>
              <a:gd name="connsiteY4" fmla="*/ 5329237 h 6538173"/>
              <a:gd name="connsiteX5" fmla="*/ 3465284 w 7941565"/>
              <a:gd name="connsiteY5" fmla="*/ 5463871 h 6538173"/>
              <a:gd name="connsiteX6" fmla="*/ 904403 w 7941565"/>
              <a:gd name="connsiteY6" fmla="*/ 6423151 h 6538173"/>
              <a:gd name="connsiteX7" fmla="*/ 1222 w 7941565"/>
              <a:gd name="connsiteY7" fmla="*/ 6395101 h 6538173"/>
              <a:gd name="connsiteX8" fmla="*/ 6832 w 7941565"/>
              <a:gd name="connsiteY8" fmla="*/ 3006772 h 6538173"/>
              <a:gd name="connsiteX0" fmla="*/ 6821 w 7941554"/>
              <a:gd name="connsiteY0" fmla="*/ 3006772 h 6538173"/>
              <a:gd name="connsiteX1" fmla="*/ 4564797 w 7941554"/>
              <a:gd name="connsiteY1" fmla="*/ 11129 h 6538173"/>
              <a:gd name="connsiteX2" fmla="*/ 7860562 w 7941554"/>
              <a:gd name="connsiteY2" fmla="*/ 2142860 h 6538173"/>
              <a:gd name="connsiteX3" fmla="*/ 6632015 w 7941554"/>
              <a:gd name="connsiteY3" fmla="*/ 5071183 h 6538173"/>
              <a:gd name="connsiteX4" fmla="*/ 4977118 w 7941554"/>
              <a:gd name="connsiteY4" fmla="*/ 5329237 h 6538173"/>
              <a:gd name="connsiteX5" fmla="*/ 3465273 w 7941554"/>
              <a:gd name="connsiteY5" fmla="*/ 5463871 h 6538173"/>
              <a:gd name="connsiteX6" fmla="*/ 904392 w 7941554"/>
              <a:gd name="connsiteY6" fmla="*/ 6423151 h 6538173"/>
              <a:gd name="connsiteX7" fmla="*/ 1211 w 7941554"/>
              <a:gd name="connsiteY7" fmla="*/ 6395101 h 6538173"/>
              <a:gd name="connsiteX8" fmla="*/ 6821 w 7941554"/>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324552 w 8259285"/>
              <a:gd name="connsiteY0" fmla="*/ 2995642 h 6527043"/>
              <a:gd name="connsiteX1" fmla="*/ 4669355 w 8259285"/>
              <a:gd name="connsiteY1" fmla="*/ 11219 h 6527043"/>
              <a:gd name="connsiteX2" fmla="*/ 8178293 w 8259285"/>
              <a:gd name="connsiteY2" fmla="*/ 2131730 h 6527043"/>
              <a:gd name="connsiteX3" fmla="*/ 6949746 w 8259285"/>
              <a:gd name="connsiteY3" fmla="*/ 5060053 h 6527043"/>
              <a:gd name="connsiteX4" fmla="*/ 5294849 w 8259285"/>
              <a:gd name="connsiteY4" fmla="*/ 5318107 h 6527043"/>
              <a:gd name="connsiteX5" fmla="*/ 3783004 w 8259285"/>
              <a:gd name="connsiteY5" fmla="*/ 5452741 h 6527043"/>
              <a:gd name="connsiteX6" fmla="*/ 1222123 w 8259285"/>
              <a:gd name="connsiteY6" fmla="*/ 6412021 h 6527043"/>
              <a:gd name="connsiteX7" fmla="*/ 318942 w 8259285"/>
              <a:gd name="connsiteY7" fmla="*/ 6383971 h 6527043"/>
              <a:gd name="connsiteX8" fmla="*/ 324552 w 8259285"/>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72932"/>
              <a:gd name="connsiteY0" fmla="*/ 2995642 h 6527043"/>
              <a:gd name="connsiteX1" fmla="*/ 4358199 w 7972932"/>
              <a:gd name="connsiteY1" fmla="*/ 11219 h 6527043"/>
              <a:gd name="connsiteX2" fmla="*/ 7867137 w 7972932"/>
              <a:gd name="connsiteY2" fmla="*/ 2131730 h 6527043"/>
              <a:gd name="connsiteX3" fmla="*/ 6638590 w 7972932"/>
              <a:gd name="connsiteY3" fmla="*/ 5060053 h 6527043"/>
              <a:gd name="connsiteX4" fmla="*/ 5022962 w 7972932"/>
              <a:gd name="connsiteY4" fmla="*/ 5245179 h 6527043"/>
              <a:gd name="connsiteX5" fmla="*/ 3471848 w 7972932"/>
              <a:gd name="connsiteY5" fmla="*/ 5452741 h 6527043"/>
              <a:gd name="connsiteX6" fmla="*/ 910967 w 7972932"/>
              <a:gd name="connsiteY6" fmla="*/ 6412021 h 6527043"/>
              <a:gd name="connsiteX7" fmla="*/ 7786 w 7972932"/>
              <a:gd name="connsiteY7" fmla="*/ 6383971 h 6527043"/>
              <a:gd name="connsiteX8" fmla="*/ 13396 w 7972932"/>
              <a:gd name="connsiteY8" fmla="*/ 2995642 h 6527043"/>
              <a:gd name="connsiteX0" fmla="*/ 13396 w 7942336"/>
              <a:gd name="connsiteY0" fmla="*/ 2995642 h 6527043"/>
              <a:gd name="connsiteX1" fmla="*/ 4358199 w 7942336"/>
              <a:gd name="connsiteY1" fmla="*/ 11219 h 6527043"/>
              <a:gd name="connsiteX2" fmla="*/ 7867137 w 7942336"/>
              <a:gd name="connsiteY2" fmla="*/ 2131730 h 6527043"/>
              <a:gd name="connsiteX3" fmla="*/ 6638590 w 7942336"/>
              <a:gd name="connsiteY3" fmla="*/ 5060053 h 6527043"/>
              <a:gd name="connsiteX4" fmla="*/ 5022962 w 7942336"/>
              <a:gd name="connsiteY4" fmla="*/ 5245179 h 6527043"/>
              <a:gd name="connsiteX5" fmla="*/ 3471848 w 7942336"/>
              <a:gd name="connsiteY5" fmla="*/ 5452741 h 6527043"/>
              <a:gd name="connsiteX6" fmla="*/ 910967 w 7942336"/>
              <a:gd name="connsiteY6" fmla="*/ 6412021 h 6527043"/>
              <a:gd name="connsiteX7" fmla="*/ 7786 w 7942336"/>
              <a:gd name="connsiteY7" fmla="*/ 6383971 h 6527043"/>
              <a:gd name="connsiteX8" fmla="*/ 13396 w 7942336"/>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6666"/>
              <a:gd name="connsiteY0" fmla="*/ 2995642 h 6527043"/>
              <a:gd name="connsiteX1" fmla="*/ 4358199 w 7926666"/>
              <a:gd name="connsiteY1" fmla="*/ 11219 h 6527043"/>
              <a:gd name="connsiteX2" fmla="*/ 7867137 w 7926666"/>
              <a:gd name="connsiteY2" fmla="*/ 2131730 h 6527043"/>
              <a:gd name="connsiteX3" fmla="*/ 6638590 w 7926666"/>
              <a:gd name="connsiteY3" fmla="*/ 5060053 h 6527043"/>
              <a:gd name="connsiteX4" fmla="*/ 5073450 w 7926666"/>
              <a:gd name="connsiteY4" fmla="*/ 5295668 h 6527043"/>
              <a:gd name="connsiteX5" fmla="*/ 3471848 w 7926666"/>
              <a:gd name="connsiteY5" fmla="*/ 5452741 h 6527043"/>
              <a:gd name="connsiteX6" fmla="*/ 910967 w 7926666"/>
              <a:gd name="connsiteY6" fmla="*/ 6412021 h 6527043"/>
              <a:gd name="connsiteX7" fmla="*/ 7786 w 7926666"/>
              <a:gd name="connsiteY7" fmla="*/ 6383971 h 6527043"/>
              <a:gd name="connsiteX8" fmla="*/ 13396 w 7926666"/>
              <a:gd name="connsiteY8" fmla="*/ 2995642 h 6527043"/>
              <a:gd name="connsiteX0" fmla="*/ 13396 w 7925081"/>
              <a:gd name="connsiteY0" fmla="*/ 2995642 h 6527043"/>
              <a:gd name="connsiteX1" fmla="*/ 4358199 w 7925081"/>
              <a:gd name="connsiteY1" fmla="*/ 11219 h 6527043"/>
              <a:gd name="connsiteX2" fmla="*/ 7867137 w 7925081"/>
              <a:gd name="connsiteY2" fmla="*/ 2131730 h 6527043"/>
              <a:gd name="connsiteX3" fmla="*/ 6638590 w 7925081"/>
              <a:gd name="connsiteY3" fmla="*/ 5060053 h 6527043"/>
              <a:gd name="connsiteX4" fmla="*/ 5073450 w 7925081"/>
              <a:gd name="connsiteY4" fmla="*/ 5295668 h 6527043"/>
              <a:gd name="connsiteX5" fmla="*/ 3471848 w 7925081"/>
              <a:gd name="connsiteY5" fmla="*/ 5452741 h 6527043"/>
              <a:gd name="connsiteX6" fmla="*/ 910967 w 7925081"/>
              <a:gd name="connsiteY6" fmla="*/ 6412021 h 6527043"/>
              <a:gd name="connsiteX7" fmla="*/ 7786 w 7925081"/>
              <a:gd name="connsiteY7" fmla="*/ 6383971 h 6527043"/>
              <a:gd name="connsiteX8" fmla="*/ 13396 w 7925081"/>
              <a:gd name="connsiteY8" fmla="*/ 2995642 h 6527043"/>
              <a:gd name="connsiteX0" fmla="*/ 13396 w 7925081"/>
              <a:gd name="connsiteY0" fmla="*/ 2998971 h 6530372"/>
              <a:gd name="connsiteX1" fmla="*/ 4358199 w 7925081"/>
              <a:gd name="connsiteY1" fmla="*/ 14548 h 6530372"/>
              <a:gd name="connsiteX2" fmla="*/ 7867137 w 7925081"/>
              <a:gd name="connsiteY2" fmla="*/ 2135059 h 6530372"/>
              <a:gd name="connsiteX3" fmla="*/ 6638590 w 7925081"/>
              <a:gd name="connsiteY3" fmla="*/ 5063382 h 6530372"/>
              <a:gd name="connsiteX4" fmla="*/ 5073450 w 7925081"/>
              <a:gd name="connsiteY4" fmla="*/ 5298997 h 6530372"/>
              <a:gd name="connsiteX5" fmla="*/ 3471848 w 7925081"/>
              <a:gd name="connsiteY5" fmla="*/ 5456070 h 6530372"/>
              <a:gd name="connsiteX6" fmla="*/ 910967 w 7925081"/>
              <a:gd name="connsiteY6" fmla="*/ 6415350 h 6530372"/>
              <a:gd name="connsiteX7" fmla="*/ 7786 w 7925081"/>
              <a:gd name="connsiteY7" fmla="*/ 6387300 h 6530372"/>
              <a:gd name="connsiteX8" fmla="*/ 13396 w 7925081"/>
              <a:gd name="connsiteY8" fmla="*/ 2998971 h 6530372"/>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15350"/>
              <a:gd name="connsiteX1" fmla="*/ 4358841 w 7925723"/>
              <a:gd name="connsiteY1" fmla="*/ 14548 h 6415350"/>
              <a:gd name="connsiteX2" fmla="*/ 7867779 w 7925723"/>
              <a:gd name="connsiteY2" fmla="*/ 2135059 h 6415350"/>
              <a:gd name="connsiteX3" fmla="*/ 6639232 w 7925723"/>
              <a:gd name="connsiteY3" fmla="*/ 5063382 h 6415350"/>
              <a:gd name="connsiteX4" fmla="*/ 5074092 w 7925723"/>
              <a:gd name="connsiteY4" fmla="*/ 5298997 h 6415350"/>
              <a:gd name="connsiteX5" fmla="*/ 3472490 w 7925723"/>
              <a:gd name="connsiteY5" fmla="*/ 5456070 h 6415350"/>
              <a:gd name="connsiteX6" fmla="*/ 911609 w 7925723"/>
              <a:gd name="connsiteY6" fmla="*/ 6415350 h 6415350"/>
              <a:gd name="connsiteX7" fmla="*/ 8428 w 7925723"/>
              <a:gd name="connsiteY7" fmla="*/ 6387300 h 6415350"/>
              <a:gd name="connsiteX8" fmla="*/ 14038 w 7925723"/>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7548 w 7919233"/>
              <a:gd name="connsiteY0" fmla="*/ 2998971 h 6415350"/>
              <a:gd name="connsiteX1" fmla="*/ 4352351 w 7919233"/>
              <a:gd name="connsiteY1" fmla="*/ 14548 h 6415350"/>
              <a:gd name="connsiteX2" fmla="*/ 7861289 w 7919233"/>
              <a:gd name="connsiteY2" fmla="*/ 2135059 h 6415350"/>
              <a:gd name="connsiteX3" fmla="*/ 6632742 w 7919233"/>
              <a:gd name="connsiteY3" fmla="*/ 5063382 h 6415350"/>
              <a:gd name="connsiteX4" fmla="*/ 5067602 w 7919233"/>
              <a:gd name="connsiteY4" fmla="*/ 5298997 h 6415350"/>
              <a:gd name="connsiteX5" fmla="*/ 3466000 w 7919233"/>
              <a:gd name="connsiteY5" fmla="*/ 5456070 h 6415350"/>
              <a:gd name="connsiteX6" fmla="*/ 905119 w 7919233"/>
              <a:gd name="connsiteY6" fmla="*/ 6415350 h 6415350"/>
              <a:gd name="connsiteX7" fmla="*/ 1938 w 7919233"/>
              <a:gd name="connsiteY7" fmla="*/ 6404130 h 6415350"/>
              <a:gd name="connsiteX8" fmla="*/ 7548 w 7919233"/>
              <a:gd name="connsiteY8" fmla="*/ 2998971 h 64153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31541 h 6432067"/>
              <a:gd name="connsiteX1" fmla="*/ 4352351 w 7919233"/>
              <a:gd name="connsiteY1" fmla="*/ 31265 h 6432067"/>
              <a:gd name="connsiteX2" fmla="*/ 7861289 w 7919233"/>
              <a:gd name="connsiteY2" fmla="*/ 2151776 h 6432067"/>
              <a:gd name="connsiteX3" fmla="*/ 6632742 w 7919233"/>
              <a:gd name="connsiteY3" fmla="*/ 5080099 h 6432067"/>
              <a:gd name="connsiteX4" fmla="*/ 5067602 w 7919233"/>
              <a:gd name="connsiteY4" fmla="*/ 5315714 h 6432067"/>
              <a:gd name="connsiteX5" fmla="*/ 3466000 w 7919233"/>
              <a:gd name="connsiteY5" fmla="*/ 5472787 h 6432067"/>
              <a:gd name="connsiteX6" fmla="*/ 905119 w 7919233"/>
              <a:gd name="connsiteY6" fmla="*/ 6432067 h 6432067"/>
              <a:gd name="connsiteX7" fmla="*/ 1938 w 7919233"/>
              <a:gd name="connsiteY7" fmla="*/ 6420847 h 6432067"/>
              <a:gd name="connsiteX8" fmla="*/ 7548 w 7919233"/>
              <a:gd name="connsiteY8" fmla="*/ 2931541 h 643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9233" h="6432067">
                <a:moveTo>
                  <a:pt x="7548" y="2931541"/>
                </a:moveTo>
                <a:cubicBezTo>
                  <a:pt x="878472" y="1344898"/>
                  <a:pt x="3037784" y="200495"/>
                  <a:pt x="4352351" y="31265"/>
                </a:cubicBezTo>
                <a:cubicBezTo>
                  <a:pt x="6014727" y="-194063"/>
                  <a:pt x="7633623" y="827859"/>
                  <a:pt x="7861289" y="2151776"/>
                </a:cubicBezTo>
                <a:cubicBezTo>
                  <a:pt x="8189931" y="4109601"/>
                  <a:pt x="7031039" y="4866926"/>
                  <a:pt x="6632742" y="5080099"/>
                </a:cubicBezTo>
                <a:cubicBezTo>
                  <a:pt x="6234445" y="5293272"/>
                  <a:pt x="5500026" y="5289535"/>
                  <a:pt x="5067602" y="5315714"/>
                </a:cubicBezTo>
                <a:cubicBezTo>
                  <a:pt x="4635178" y="5341893"/>
                  <a:pt x="4159747" y="5286728"/>
                  <a:pt x="3466000" y="5472787"/>
                </a:cubicBezTo>
                <a:cubicBezTo>
                  <a:pt x="2772253" y="5658846"/>
                  <a:pt x="1485268" y="6274057"/>
                  <a:pt x="905119" y="6432067"/>
                </a:cubicBezTo>
                <a:lnTo>
                  <a:pt x="1938" y="6420847"/>
                </a:lnTo>
                <a:cubicBezTo>
                  <a:pt x="-3794" y="3702895"/>
                  <a:pt x="4743" y="4634120"/>
                  <a:pt x="7548" y="2931541"/>
                </a:cubicBezTo>
                <a:close/>
              </a:path>
            </a:pathLst>
          </a:cu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sp>
        <p:nvSpPr>
          <p:cNvPr id="14" name="Platshållare för text 13"/>
          <p:cNvSpPr>
            <a:spLocks noGrp="1" noChangeAspect="1"/>
          </p:cNvSpPr>
          <p:nvPr>
            <p:ph type="body" sz="quarter" idx="11" hasCustomPrompt="1"/>
          </p:nvPr>
        </p:nvSpPr>
        <p:spPr>
          <a:xfrm>
            <a:off x="1344083" y="2142950"/>
            <a:ext cx="8304311" cy="2530027"/>
          </a:xfrm>
        </p:spPr>
        <p:txBody>
          <a:bodyPr anchor="ctr" anchorCtr="0">
            <a:noAutofit/>
          </a:bodyPr>
          <a:lstStyle>
            <a:lvl1pPr marL="0" indent="0">
              <a:buNone/>
              <a:defRPr sz="3000" b="1" baseline="0">
                <a:solidFill>
                  <a:schemeClr val="bg1"/>
                </a:solidFill>
              </a:defRPr>
            </a:lvl1pPr>
          </a:lstStyle>
          <a:p>
            <a:pPr lvl="0"/>
            <a:r>
              <a:rPr lang="sv-SE"/>
              <a:t>Skriv rubrik här</a:t>
            </a:r>
          </a:p>
        </p:txBody>
      </p:sp>
    </p:spTree>
    <p:extLst>
      <p:ext uri="{BB962C8B-B14F-4D97-AF65-F5344CB8AC3E}">
        <p14:creationId xmlns:p14="http://schemas.microsoft.com/office/powerpoint/2010/main" val="76884232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vdelare-Brun 2">
    <p:bg>
      <p:bgRef idx="1001">
        <a:schemeClr val="bg2"/>
      </p:bgRef>
    </p:bg>
    <p:spTree>
      <p:nvGrpSpPr>
        <p:cNvPr id="1" name=""/>
        <p:cNvGrpSpPr/>
        <p:nvPr/>
      </p:nvGrpSpPr>
      <p:grpSpPr>
        <a:xfrm>
          <a:off x="0" y="0"/>
          <a:ext cx="0" cy="0"/>
          <a:chOff x="0" y="0"/>
          <a:chExt cx="0" cy="0"/>
        </a:xfrm>
      </p:grpSpPr>
      <p:sp>
        <p:nvSpPr>
          <p:cNvPr id="3" name="Ellips 2"/>
          <p:cNvSpPr/>
          <p:nvPr userDrawn="1"/>
        </p:nvSpPr>
        <p:spPr bwMode="auto">
          <a:xfrm>
            <a:off x="1851119" y="224273"/>
            <a:ext cx="8762653" cy="6007675"/>
          </a:xfrm>
          <a:custGeom>
            <a:avLst/>
            <a:gdLst>
              <a:gd name="connsiteX0" fmla="*/ 0 w 6597144"/>
              <a:gd name="connsiteY0" fmla="*/ 2818933 h 5637865"/>
              <a:gd name="connsiteX1" fmla="*/ 3298572 w 6597144"/>
              <a:gd name="connsiteY1" fmla="*/ 0 h 5637865"/>
              <a:gd name="connsiteX2" fmla="*/ 6597144 w 6597144"/>
              <a:gd name="connsiteY2" fmla="*/ 2818933 h 5637865"/>
              <a:gd name="connsiteX3" fmla="*/ 3298572 w 6597144"/>
              <a:gd name="connsiteY3" fmla="*/ 5637866 h 5637865"/>
              <a:gd name="connsiteX4" fmla="*/ 0 w 6597144"/>
              <a:gd name="connsiteY4" fmla="*/ 2818933 h 5637865"/>
              <a:gd name="connsiteX0" fmla="*/ 36 w 6597180"/>
              <a:gd name="connsiteY0" fmla="*/ 3015277 h 5834210"/>
              <a:gd name="connsiteX1" fmla="*/ 3248120 w 6597180"/>
              <a:gd name="connsiteY1" fmla="*/ 0 h 5834210"/>
              <a:gd name="connsiteX2" fmla="*/ 6597180 w 6597180"/>
              <a:gd name="connsiteY2" fmla="*/ 3015277 h 5834210"/>
              <a:gd name="connsiteX3" fmla="*/ 3298608 w 6597180"/>
              <a:gd name="connsiteY3" fmla="*/ 5834210 h 5834210"/>
              <a:gd name="connsiteX4" fmla="*/ 36 w 6597180"/>
              <a:gd name="connsiteY4" fmla="*/ 3015277 h 5834210"/>
              <a:gd name="connsiteX0" fmla="*/ 25 w 6563510"/>
              <a:gd name="connsiteY0" fmla="*/ 3015330 h 5834354"/>
              <a:gd name="connsiteX1" fmla="*/ 3248109 w 6563510"/>
              <a:gd name="connsiteY1" fmla="*/ 53 h 5834354"/>
              <a:gd name="connsiteX2" fmla="*/ 6563510 w 6563510"/>
              <a:gd name="connsiteY2" fmla="*/ 3088258 h 5834354"/>
              <a:gd name="connsiteX3" fmla="*/ 3298597 w 6563510"/>
              <a:gd name="connsiteY3" fmla="*/ 5834263 h 5834354"/>
              <a:gd name="connsiteX4" fmla="*/ 25 w 6563510"/>
              <a:gd name="connsiteY4" fmla="*/ 3015330 h 5834354"/>
              <a:gd name="connsiteX0" fmla="*/ 35 w 6563520"/>
              <a:gd name="connsiteY0" fmla="*/ 3015398 h 5834422"/>
              <a:gd name="connsiteX1" fmla="*/ 3248119 w 6563520"/>
              <a:gd name="connsiteY1" fmla="*/ 121 h 5834422"/>
              <a:gd name="connsiteX2" fmla="*/ 6563520 w 6563520"/>
              <a:gd name="connsiteY2" fmla="*/ 3088326 h 5834422"/>
              <a:gd name="connsiteX3" fmla="*/ 3298607 w 6563520"/>
              <a:gd name="connsiteY3" fmla="*/ 5834331 h 5834422"/>
              <a:gd name="connsiteX4" fmla="*/ 35 w 6563520"/>
              <a:gd name="connsiteY4" fmla="*/ 3015398 h 5834422"/>
              <a:gd name="connsiteX0" fmla="*/ 12 w 6563497"/>
              <a:gd name="connsiteY0" fmla="*/ 3015398 h 6002706"/>
              <a:gd name="connsiteX1" fmla="*/ 3248096 w 6563497"/>
              <a:gd name="connsiteY1" fmla="*/ 121 h 6002706"/>
              <a:gd name="connsiteX2" fmla="*/ 6563497 w 6563497"/>
              <a:gd name="connsiteY2" fmla="*/ 3088326 h 6002706"/>
              <a:gd name="connsiteX3" fmla="*/ 3214437 w 6563497"/>
              <a:gd name="connsiteY3" fmla="*/ 6002626 h 6002706"/>
              <a:gd name="connsiteX4" fmla="*/ 12 w 6563497"/>
              <a:gd name="connsiteY4" fmla="*/ 3015398 h 6002706"/>
              <a:gd name="connsiteX0" fmla="*/ 21 w 6563506"/>
              <a:gd name="connsiteY0" fmla="*/ 3015398 h 6003162"/>
              <a:gd name="connsiteX1" fmla="*/ 3248105 w 6563506"/>
              <a:gd name="connsiteY1" fmla="*/ 121 h 6003162"/>
              <a:gd name="connsiteX2" fmla="*/ 6563506 w 6563506"/>
              <a:gd name="connsiteY2" fmla="*/ 3088326 h 6003162"/>
              <a:gd name="connsiteX3" fmla="*/ 3214446 w 6563506"/>
              <a:gd name="connsiteY3" fmla="*/ 6002626 h 6003162"/>
              <a:gd name="connsiteX4" fmla="*/ 21 w 6563506"/>
              <a:gd name="connsiteY4" fmla="*/ 3015398 h 6003162"/>
              <a:gd name="connsiteX0" fmla="*/ 25 w 6563510"/>
              <a:gd name="connsiteY0" fmla="*/ 3015398 h 6006882"/>
              <a:gd name="connsiteX1" fmla="*/ 3248109 w 6563510"/>
              <a:gd name="connsiteY1" fmla="*/ 121 h 6006882"/>
              <a:gd name="connsiteX2" fmla="*/ 6563510 w 6563510"/>
              <a:gd name="connsiteY2" fmla="*/ 3088326 h 6006882"/>
              <a:gd name="connsiteX3" fmla="*/ 3214450 w 6563510"/>
              <a:gd name="connsiteY3" fmla="*/ 6002626 h 6006882"/>
              <a:gd name="connsiteX4" fmla="*/ 25 w 6563510"/>
              <a:gd name="connsiteY4" fmla="*/ 3015398 h 6006882"/>
              <a:gd name="connsiteX0" fmla="*/ 8505 w 6571990"/>
              <a:gd name="connsiteY0" fmla="*/ 3015398 h 6007675"/>
              <a:gd name="connsiteX1" fmla="*/ 3256589 w 6571990"/>
              <a:gd name="connsiteY1" fmla="*/ 121 h 6007675"/>
              <a:gd name="connsiteX2" fmla="*/ 6571990 w 6571990"/>
              <a:gd name="connsiteY2" fmla="*/ 3088326 h 6007675"/>
              <a:gd name="connsiteX3" fmla="*/ 3222930 w 6571990"/>
              <a:gd name="connsiteY3" fmla="*/ 6002626 h 6007675"/>
              <a:gd name="connsiteX4" fmla="*/ 8505 w 6571990"/>
              <a:gd name="connsiteY4" fmla="*/ 3015398 h 600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990" h="6007675">
                <a:moveTo>
                  <a:pt x="8505" y="3015398"/>
                </a:moveTo>
                <a:cubicBezTo>
                  <a:pt x="-131740" y="1667172"/>
                  <a:pt x="1483887" y="16015"/>
                  <a:pt x="3256589" y="121"/>
                </a:cubicBezTo>
                <a:cubicBezTo>
                  <a:pt x="5029291" y="-15773"/>
                  <a:pt x="6571990" y="1531472"/>
                  <a:pt x="6571990" y="3088326"/>
                </a:cubicBezTo>
                <a:cubicBezTo>
                  <a:pt x="6571990" y="4645180"/>
                  <a:pt x="5528564" y="5891366"/>
                  <a:pt x="3222930" y="6002626"/>
                </a:cubicBezTo>
                <a:cubicBezTo>
                  <a:pt x="917296" y="6113886"/>
                  <a:pt x="148750" y="4363624"/>
                  <a:pt x="8505" y="3015398"/>
                </a:cubicBezTo>
                <a:close/>
              </a:path>
            </a:pathLst>
          </a:custGeom>
          <a:solidFill>
            <a:schemeClr val="tx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sp>
        <p:nvSpPr>
          <p:cNvPr id="4" name="Platshållare för text 3"/>
          <p:cNvSpPr>
            <a:spLocks noGrp="1" noChangeAspect="1"/>
          </p:cNvSpPr>
          <p:nvPr>
            <p:ph type="body" sz="quarter" idx="14" hasCustomPrompt="1"/>
          </p:nvPr>
        </p:nvSpPr>
        <p:spPr>
          <a:xfrm>
            <a:off x="2351584" y="2482598"/>
            <a:ext cx="7200800" cy="1872208"/>
          </a:xfrm>
        </p:spPr>
        <p:txBody>
          <a:bodyPr anchor="ctr">
            <a:noAutofit/>
          </a:bodyPr>
          <a:lstStyle>
            <a:lvl1pPr marL="0" indent="0">
              <a:buNone/>
              <a:defRPr sz="3000" b="1">
                <a:solidFill>
                  <a:schemeClr val="bg1"/>
                </a:solidFill>
              </a:defRPr>
            </a:lvl1pPr>
          </a:lstStyle>
          <a:p>
            <a:pPr lvl="0"/>
            <a:r>
              <a:rPr lang="sv-SE"/>
              <a:t>Skriv rubrik här</a:t>
            </a:r>
          </a:p>
        </p:txBody>
      </p:sp>
    </p:spTree>
    <p:extLst>
      <p:ext uri="{BB962C8B-B14F-4D97-AF65-F5344CB8AC3E}">
        <p14:creationId xmlns:p14="http://schemas.microsoft.com/office/powerpoint/2010/main" val="88379078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tartsida-vit">
    <p:spTree>
      <p:nvGrpSpPr>
        <p:cNvPr id="1" name=""/>
        <p:cNvGrpSpPr/>
        <p:nvPr/>
      </p:nvGrpSpPr>
      <p:grpSpPr>
        <a:xfrm>
          <a:off x="0" y="0"/>
          <a:ext cx="0" cy="0"/>
          <a:chOff x="0" y="0"/>
          <a:chExt cx="0" cy="0"/>
        </a:xfrm>
      </p:grpSpPr>
      <p:pic>
        <p:nvPicPr>
          <p:cNvPr id="4" name="Picture 8" descr="Omslag-White-200procent"/>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bwMode="auto">
          <a:xfrm>
            <a:off x="0" y="1"/>
            <a:ext cx="12192000" cy="6856413"/>
          </a:xfrm>
          <a:prstGeom prst="rect">
            <a:avLst/>
          </a:prstGeom>
          <a:solidFill>
            <a:schemeClr val="bg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pic>
        <p:nvPicPr>
          <p:cNvPr id="6" name="Picture 4"/>
          <p:cNvPicPr>
            <a:picLocks noChangeAspect="1"/>
          </p:cNvPicPr>
          <p:nvPr userDrawn="1"/>
        </p:nvPicPr>
        <p:blipFill rotWithShape="1">
          <a:blip r:embed="rId3">
            <a:extLst>
              <a:ext uri="{28A0092B-C50C-407E-A947-70E740481C1C}">
                <a14:useLocalDpi xmlns:a14="http://schemas.microsoft.com/office/drawing/2010/main" val="0"/>
              </a:ext>
            </a:extLst>
          </a:blip>
          <a:srcRect b="23837"/>
          <a:stretch/>
        </p:blipFill>
        <p:spPr>
          <a:xfrm>
            <a:off x="4233483" y="2292138"/>
            <a:ext cx="3725034" cy="2273725"/>
          </a:xfrm>
          <a:prstGeom prst="rect">
            <a:avLst/>
          </a:prstGeom>
        </p:spPr>
      </p:pic>
    </p:spTree>
    <p:extLst>
      <p:ext uri="{BB962C8B-B14F-4D97-AF65-F5344CB8AC3E}">
        <p14:creationId xmlns:p14="http://schemas.microsoft.com/office/powerpoint/2010/main" val="2182336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Avdelare-Grön 2">
    <p:bg>
      <p:bgPr>
        <a:solidFill>
          <a:srgbClr val="00C0C2"/>
        </a:solidFill>
        <a:effectLst/>
      </p:bgPr>
    </p:bg>
    <p:spTree>
      <p:nvGrpSpPr>
        <p:cNvPr id="1" name=""/>
        <p:cNvGrpSpPr/>
        <p:nvPr/>
      </p:nvGrpSpPr>
      <p:grpSpPr>
        <a:xfrm>
          <a:off x="0" y="0"/>
          <a:ext cx="0" cy="0"/>
          <a:chOff x="0" y="0"/>
          <a:chExt cx="0" cy="0"/>
        </a:xfrm>
      </p:grpSpPr>
      <p:sp>
        <p:nvSpPr>
          <p:cNvPr id="3" name="Ellips 2"/>
          <p:cNvSpPr/>
          <p:nvPr userDrawn="1"/>
        </p:nvSpPr>
        <p:spPr bwMode="auto">
          <a:xfrm>
            <a:off x="1851119" y="224273"/>
            <a:ext cx="8762653" cy="6007675"/>
          </a:xfrm>
          <a:custGeom>
            <a:avLst/>
            <a:gdLst>
              <a:gd name="connsiteX0" fmla="*/ 0 w 6597144"/>
              <a:gd name="connsiteY0" fmla="*/ 2818933 h 5637865"/>
              <a:gd name="connsiteX1" fmla="*/ 3298572 w 6597144"/>
              <a:gd name="connsiteY1" fmla="*/ 0 h 5637865"/>
              <a:gd name="connsiteX2" fmla="*/ 6597144 w 6597144"/>
              <a:gd name="connsiteY2" fmla="*/ 2818933 h 5637865"/>
              <a:gd name="connsiteX3" fmla="*/ 3298572 w 6597144"/>
              <a:gd name="connsiteY3" fmla="*/ 5637866 h 5637865"/>
              <a:gd name="connsiteX4" fmla="*/ 0 w 6597144"/>
              <a:gd name="connsiteY4" fmla="*/ 2818933 h 5637865"/>
              <a:gd name="connsiteX0" fmla="*/ 36 w 6597180"/>
              <a:gd name="connsiteY0" fmla="*/ 3015277 h 5834210"/>
              <a:gd name="connsiteX1" fmla="*/ 3248120 w 6597180"/>
              <a:gd name="connsiteY1" fmla="*/ 0 h 5834210"/>
              <a:gd name="connsiteX2" fmla="*/ 6597180 w 6597180"/>
              <a:gd name="connsiteY2" fmla="*/ 3015277 h 5834210"/>
              <a:gd name="connsiteX3" fmla="*/ 3298608 w 6597180"/>
              <a:gd name="connsiteY3" fmla="*/ 5834210 h 5834210"/>
              <a:gd name="connsiteX4" fmla="*/ 36 w 6597180"/>
              <a:gd name="connsiteY4" fmla="*/ 3015277 h 5834210"/>
              <a:gd name="connsiteX0" fmla="*/ 25 w 6563510"/>
              <a:gd name="connsiteY0" fmla="*/ 3015330 h 5834354"/>
              <a:gd name="connsiteX1" fmla="*/ 3248109 w 6563510"/>
              <a:gd name="connsiteY1" fmla="*/ 53 h 5834354"/>
              <a:gd name="connsiteX2" fmla="*/ 6563510 w 6563510"/>
              <a:gd name="connsiteY2" fmla="*/ 3088258 h 5834354"/>
              <a:gd name="connsiteX3" fmla="*/ 3298597 w 6563510"/>
              <a:gd name="connsiteY3" fmla="*/ 5834263 h 5834354"/>
              <a:gd name="connsiteX4" fmla="*/ 25 w 6563510"/>
              <a:gd name="connsiteY4" fmla="*/ 3015330 h 5834354"/>
              <a:gd name="connsiteX0" fmla="*/ 35 w 6563520"/>
              <a:gd name="connsiteY0" fmla="*/ 3015398 h 5834422"/>
              <a:gd name="connsiteX1" fmla="*/ 3248119 w 6563520"/>
              <a:gd name="connsiteY1" fmla="*/ 121 h 5834422"/>
              <a:gd name="connsiteX2" fmla="*/ 6563520 w 6563520"/>
              <a:gd name="connsiteY2" fmla="*/ 3088326 h 5834422"/>
              <a:gd name="connsiteX3" fmla="*/ 3298607 w 6563520"/>
              <a:gd name="connsiteY3" fmla="*/ 5834331 h 5834422"/>
              <a:gd name="connsiteX4" fmla="*/ 35 w 6563520"/>
              <a:gd name="connsiteY4" fmla="*/ 3015398 h 5834422"/>
              <a:gd name="connsiteX0" fmla="*/ 12 w 6563497"/>
              <a:gd name="connsiteY0" fmla="*/ 3015398 h 6002706"/>
              <a:gd name="connsiteX1" fmla="*/ 3248096 w 6563497"/>
              <a:gd name="connsiteY1" fmla="*/ 121 h 6002706"/>
              <a:gd name="connsiteX2" fmla="*/ 6563497 w 6563497"/>
              <a:gd name="connsiteY2" fmla="*/ 3088326 h 6002706"/>
              <a:gd name="connsiteX3" fmla="*/ 3214437 w 6563497"/>
              <a:gd name="connsiteY3" fmla="*/ 6002626 h 6002706"/>
              <a:gd name="connsiteX4" fmla="*/ 12 w 6563497"/>
              <a:gd name="connsiteY4" fmla="*/ 3015398 h 6002706"/>
              <a:gd name="connsiteX0" fmla="*/ 21 w 6563506"/>
              <a:gd name="connsiteY0" fmla="*/ 3015398 h 6003162"/>
              <a:gd name="connsiteX1" fmla="*/ 3248105 w 6563506"/>
              <a:gd name="connsiteY1" fmla="*/ 121 h 6003162"/>
              <a:gd name="connsiteX2" fmla="*/ 6563506 w 6563506"/>
              <a:gd name="connsiteY2" fmla="*/ 3088326 h 6003162"/>
              <a:gd name="connsiteX3" fmla="*/ 3214446 w 6563506"/>
              <a:gd name="connsiteY3" fmla="*/ 6002626 h 6003162"/>
              <a:gd name="connsiteX4" fmla="*/ 21 w 6563506"/>
              <a:gd name="connsiteY4" fmla="*/ 3015398 h 6003162"/>
              <a:gd name="connsiteX0" fmla="*/ 25 w 6563510"/>
              <a:gd name="connsiteY0" fmla="*/ 3015398 h 6006882"/>
              <a:gd name="connsiteX1" fmla="*/ 3248109 w 6563510"/>
              <a:gd name="connsiteY1" fmla="*/ 121 h 6006882"/>
              <a:gd name="connsiteX2" fmla="*/ 6563510 w 6563510"/>
              <a:gd name="connsiteY2" fmla="*/ 3088326 h 6006882"/>
              <a:gd name="connsiteX3" fmla="*/ 3214450 w 6563510"/>
              <a:gd name="connsiteY3" fmla="*/ 6002626 h 6006882"/>
              <a:gd name="connsiteX4" fmla="*/ 25 w 6563510"/>
              <a:gd name="connsiteY4" fmla="*/ 3015398 h 6006882"/>
              <a:gd name="connsiteX0" fmla="*/ 8505 w 6571990"/>
              <a:gd name="connsiteY0" fmla="*/ 3015398 h 6007675"/>
              <a:gd name="connsiteX1" fmla="*/ 3256589 w 6571990"/>
              <a:gd name="connsiteY1" fmla="*/ 121 h 6007675"/>
              <a:gd name="connsiteX2" fmla="*/ 6571990 w 6571990"/>
              <a:gd name="connsiteY2" fmla="*/ 3088326 h 6007675"/>
              <a:gd name="connsiteX3" fmla="*/ 3222930 w 6571990"/>
              <a:gd name="connsiteY3" fmla="*/ 6002626 h 6007675"/>
              <a:gd name="connsiteX4" fmla="*/ 8505 w 6571990"/>
              <a:gd name="connsiteY4" fmla="*/ 3015398 h 600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990" h="6007675">
                <a:moveTo>
                  <a:pt x="8505" y="3015398"/>
                </a:moveTo>
                <a:cubicBezTo>
                  <a:pt x="-131740" y="1667172"/>
                  <a:pt x="1483887" y="16015"/>
                  <a:pt x="3256589" y="121"/>
                </a:cubicBezTo>
                <a:cubicBezTo>
                  <a:pt x="5029291" y="-15773"/>
                  <a:pt x="6571990" y="1531472"/>
                  <a:pt x="6571990" y="3088326"/>
                </a:cubicBezTo>
                <a:cubicBezTo>
                  <a:pt x="6571990" y="4645180"/>
                  <a:pt x="5528564" y="5891366"/>
                  <a:pt x="3222930" y="6002626"/>
                </a:cubicBezTo>
                <a:cubicBezTo>
                  <a:pt x="917296" y="6113886"/>
                  <a:pt x="148750" y="4363624"/>
                  <a:pt x="8505" y="3015398"/>
                </a:cubicBezTo>
                <a:close/>
              </a:path>
            </a:pathLst>
          </a:custGeom>
          <a:solidFill>
            <a:schemeClr val="tx2">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sp>
        <p:nvSpPr>
          <p:cNvPr id="4" name="Platshållare för text 3"/>
          <p:cNvSpPr>
            <a:spLocks noGrp="1" noChangeAspect="1"/>
          </p:cNvSpPr>
          <p:nvPr>
            <p:ph type="body" sz="quarter" idx="14" hasCustomPrompt="1"/>
          </p:nvPr>
        </p:nvSpPr>
        <p:spPr>
          <a:xfrm>
            <a:off x="2351584" y="2482598"/>
            <a:ext cx="7200800" cy="1872208"/>
          </a:xfrm>
        </p:spPr>
        <p:txBody>
          <a:bodyPr anchor="ctr">
            <a:noAutofit/>
          </a:bodyPr>
          <a:lstStyle>
            <a:lvl1pPr marL="0" indent="0">
              <a:buNone/>
              <a:defRPr sz="3000" b="1">
                <a:solidFill>
                  <a:schemeClr val="bg1"/>
                </a:solidFill>
              </a:defRPr>
            </a:lvl1pPr>
          </a:lstStyle>
          <a:p>
            <a:pPr lvl="0"/>
            <a:r>
              <a:rPr lang="sv-SE"/>
              <a:t>Skriv rubrik här</a:t>
            </a:r>
          </a:p>
        </p:txBody>
      </p:sp>
    </p:spTree>
    <p:extLst>
      <p:ext uri="{BB962C8B-B14F-4D97-AF65-F5344CB8AC3E}">
        <p14:creationId xmlns:p14="http://schemas.microsoft.com/office/powerpoint/2010/main" val="424403069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Avdelare-Gul 2">
    <p:bg>
      <p:bgPr>
        <a:solidFill>
          <a:schemeClr val="accent3"/>
        </a:solidFill>
        <a:effectLst/>
      </p:bgPr>
    </p:bg>
    <p:spTree>
      <p:nvGrpSpPr>
        <p:cNvPr id="1" name=""/>
        <p:cNvGrpSpPr/>
        <p:nvPr/>
      </p:nvGrpSpPr>
      <p:grpSpPr>
        <a:xfrm>
          <a:off x="0" y="0"/>
          <a:ext cx="0" cy="0"/>
          <a:chOff x="0" y="0"/>
          <a:chExt cx="0" cy="0"/>
        </a:xfrm>
      </p:grpSpPr>
      <p:sp>
        <p:nvSpPr>
          <p:cNvPr id="3" name="Ellips 2"/>
          <p:cNvSpPr/>
          <p:nvPr userDrawn="1"/>
        </p:nvSpPr>
        <p:spPr bwMode="auto">
          <a:xfrm>
            <a:off x="1851119" y="224273"/>
            <a:ext cx="8762653" cy="6007675"/>
          </a:xfrm>
          <a:custGeom>
            <a:avLst/>
            <a:gdLst>
              <a:gd name="connsiteX0" fmla="*/ 0 w 6597144"/>
              <a:gd name="connsiteY0" fmla="*/ 2818933 h 5637865"/>
              <a:gd name="connsiteX1" fmla="*/ 3298572 w 6597144"/>
              <a:gd name="connsiteY1" fmla="*/ 0 h 5637865"/>
              <a:gd name="connsiteX2" fmla="*/ 6597144 w 6597144"/>
              <a:gd name="connsiteY2" fmla="*/ 2818933 h 5637865"/>
              <a:gd name="connsiteX3" fmla="*/ 3298572 w 6597144"/>
              <a:gd name="connsiteY3" fmla="*/ 5637866 h 5637865"/>
              <a:gd name="connsiteX4" fmla="*/ 0 w 6597144"/>
              <a:gd name="connsiteY4" fmla="*/ 2818933 h 5637865"/>
              <a:gd name="connsiteX0" fmla="*/ 36 w 6597180"/>
              <a:gd name="connsiteY0" fmla="*/ 3015277 h 5834210"/>
              <a:gd name="connsiteX1" fmla="*/ 3248120 w 6597180"/>
              <a:gd name="connsiteY1" fmla="*/ 0 h 5834210"/>
              <a:gd name="connsiteX2" fmla="*/ 6597180 w 6597180"/>
              <a:gd name="connsiteY2" fmla="*/ 3015277 h 5834210"/>
              <a:gd name="connsiteX3" fmla="*/ 3298608 w 6597180"/>
              <a:gd name="connsiteY3" fmla="*/ 5834210 h 5834210"/>
              <a:gd name="connsiteX4" fmla="*/ 36 w 6597180"/>
              <a:gd name="connsiteY4" fmla="*/ 3015277 h 5834210"/>
              <a:gd name="connsiteX0" fmla="*/ 25 w 6563510"/>
              <a:gd name="connsiteY0" fmla="*/ 3015330 h 5834354"/>
              <a:gd name="connsiteX1" fmla="*/ 3248109 w 6563510"/>
              <a:gd name="connsiteY1" fmla="*/ 53 h 5834354"/>
              <a:gd name="connsiteX2" fmla="*/ 6563510 w 6563510"/>
              <a:gd name="connsiteY2" fmla="*/ 3088258 h 5834354"/>
              <a:gd name="connsiteX3" fmla="*/ 3298597 w 6563510"/>
              <a:gd name="connsiteY3" fmla="*/ 5834263 h 5834354"/>
              <a:gd name="connsiteX4" fmla="*/ 25 w 6563510"/>
              <a:gd name="connsiteY4" fmla="*/ 3015330 h 5834354"/>
              <a:gd name="connsiteX0" fmla="*/ 35 w 6563520"/>
              <a:gd name="connsiteY0" fmla="*/ 3015398 h 5834422"/>
              <a:gd name="connsiteX1" fmla="*/ 3248119 w 6563520"/>
              <a:gd name="connsiteY1" fmla="*/ 121 h 5834422"/>
              <a:gd name="connsiteX2" fmla="*/ 6563520 w 6563520"/>
              <a:gd name="connsiteY2" fmla="*/ 3088326 h 5834422"/>
              <a:gd name="connsiteX3" fmla="*/ 3298607 w 6563520"/>
              <a:gd name="connsiteY3" fmla="*/ 5834331 h 5834422"/>
              <a:gd name="connsiteX4" fmla="*/ 35 w 6563520"/>
              <a:gd name="connsiteY4" fmla="*/ 3015398 h 5834422"/>
              <a:gd name="connsiteX0" fmla="*/ 12 w 6563497"/>
              <a:gd name="connsiteY0" fmla="*/ 3015398 h 6002706"/>
              <a:gd name="connsiteX1" fmla="*/ 3248096 w 6563497"/>
              <a:gd name="connsiteY1" fmla="*/ 121 h 6002706"/>
              <a:gd name="connsiteX2" fmla="*/ 6563497 w 6563497"/>
              <a:gd name="connsiteY2" fmla="*/ 3088326 h 6002706"/>
              <a:gd name="connsiteX3" fmla="*/ 3214437 w 6563497"/>
              <a:gd name="connsiteY3" fmla="*/ 6002626 h 6002706"/>
              <a:gd name="connsiteX4" fmla="*/ 12 w 6563497"/>
              <a:gd name="connsiteY4" fmla="*/ 3015398 h 6002706"/>
              <a:gd name="connsiteX0" fmla="*/ 21 w 6563506"/>
              <a:gd name="connsiteY0" fmla="*/ 3015398 h 6003162"/>
              <a:gd name="connsiteX1" fmla="*/ 3248105 w 6563506"/>
              <a:gd name="connsiteY1" fmla="*/ 121 h 6003162"/>
              <a:gd name="connsiteX2" fmla="*/ 6563506 w 6563506"/>
              <a:gd name="connsiteY2" fmla="*/ 3088326 h 6003162"/>
              <a:gd name="connsiteX3" fmla="*/ 3214446 w 6563506"/>
              <a:gd name="connsiteY3" fmla="*/ 6002626 h 6003162"/>
              <a:gd name="connsiteX4" fmla="*/ 21 w 6563506"/>
              <a:gd name="connsiteY4" fmla="*/ 3015398 h 6003162"/>
              <a:gd name="connsiteX0" fmla="*/ 25 w 6563510"/>
              <a:gd name="connsiteY0" fmla="*/ 3015398 h 6006882"/>
              <a:gd name="connsiteX1" fmla="*/ 3248109 w 6563510"/>
              <a:gd name="connsiteY1" fmla="*/ 121 h 6006882"/>
              <a:gd name="connsiteX2" fmla="*/ 6563510 w 6563510"/>
              <a:gd name="connsiteY2" fmla="*/ 3088326 h 6006882"/>
              <a:gd name="connsiteX3" fmla="*/ 3214450 w 6563510"/>
              <a:gd name="connsiteY3" fmla="*/ 6002626 h 6006882"/>
              <a:gd name="connsiteX4" fmla="*/ 25 w 6563510"/>
              <a:gd name="connsiteY4" fmla="*/ 3015398 h 6006882"/>
              <a:gd name="connsiteX0" fmla="*/ 8505 w 6571990"/>
              <a:gd name="connsiteY0" fmla="*/ 3015398 h 6007675"/>
              <a:gd name="connsiteX1" fmla="*/ 3256589 w 6571990"/>
              <a:gd name="connsiteY1" fmla="*/ 121 h 6007675"/>
              <a:gd name="connsiteX2" fmla="*/ 6571990 w 6571990"/>
              <a:gd name="connsiteY2" fmla="*/ 3088326 h 6007675"/>
              <a:gd name="connsiteX3" fmla="*/ 3222930 w 6571990"/>
              <a:gd name="connsiteY3" fmla="*/ 6002626 h 6007675"/>
              <a:gd name="connsiteX4" fmla="*/ 8505 w 6571990"/>
              <a:gd name="connsiteY4" fmla="*/ 3015398 h 600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990" h="6007675">
                <a:moveTo>
                  <a:pt x="8505" y="3015398"/>
                </a:moveTo>
                <a:cubicBezTo>
                  <a:pt x="-131740" y="1667172"/>
                  <a:pt x="1483887" y="16015"/>
                  <a:pt x="3256589" y="121"/>
                </a:cubicBezTo>
                <a:cubicBezTo>
                  <a:pt x="5029291" y="-15773"/>
                  <a:pt x="6571990" y="1531472"/>
                  <a:pt x="6571990" y="3088326"/>
                </a:cubicBezTo>
                <a:cubicBezTo>
                  <a:pt x="6571990" y="4645180"/>
                  <a:pt x="5528564" y="5891366"/>
                  <a:pt x="3222930" y="6002626"/>
                </a:cubicBezTo>
                <a:cubicBezTo>
                  <a:pt x="917296" y="6113886"/>
                  <a:pt x="148750" y="4363624"/>
                  <a:pt x="8505" y="3015398"/>
                </a:cubicBezTo>
                <a:close/>
              </a:path>
            </a:pathLst>
          </a:cu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sp>
        <p:nvSpPr>
          <p:cNvPr id="4" name="Platshållare för text 3"/>
          <p:cNvSpPr>
            <a:spLocks noGrp="1" noChangeAspect="1"/>
          </p:cNvSpPr>
          <p:nvPr>
            <p:ph type="body" sz="quarter" idx="14" hasCustomPrompt="1"/>
          </p:nvPr>
        </p:nvSpPr>
        <p:spPr>
          <a:xfrm>
            <a:off x="2351584" y="2482598"/>
            <a:ext cx="7200800" cy="1872208"/>
          </a:xfrm>
        </p:spPr>
        <p:txBody>
          <a:bodyPr anchor="ctr">
            <a:noAutofit/>
          </a:bodyPr>
          <a:lstStyle>
            <a:lvl1pPr marL="0" indent="0">
              <a:buNone/>
              <a:defRPr sz="3000" b="1">
                <a:solidFill>
                  <a:schemeClr val="bg1"/>
                </a:solidFill>
              </a:defRPr>
            </a:lvl1pPr>
          </a:lstStyle>
          <a:p>
            <a:pPr lvl="0"/>
            <a:r>
              <a:rPr lang="sv-SE"/>
              <a:t>Skriv rubrik här</a:t>
            </a:r>
          </a:p>
        </p:txBody>
      </p:sp>
    </p:spTree>
    <p:extLst>
      <p:ext uri="{BB962C8B-B14F-4D97-AF65-F5344CB8AC3E}">
        <p14:creationId xmlns:p14="http://schemas.microsoft.com/office/powerpoint/2010/main" val="41253970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2021-03-12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41456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sida">
    <p:spTree>
      <p:nvGrpSpPr>
        <p:cNvPr id="1" name=""/>
        <p:cNvGrpSpPr/>
        <p:nvPr/>
      </p:nvGrpSpPr>
      <p:grpSpPr>
        <a:xfrm>
          <a:off x="0" y="0"/>
          <a:ext cx="0" cy="0"/>
          <a:chOff x="0" y="0"/>
          <a:chExt cx="0" cy="0"/>
        </a:xfrm>
      </p:grpSpPr>
      <p:sp>
        <p:nvSpPr>
          <p:cNvPr id="2" name="Rubrik 1"/>
          <p:cNvSpPr>
            <a:spLocks noGrp="1" noChangeAspect="1"/>
          </p:cNvSpPr>
          <p:nvPr>
            <p:ph type="ctrTitle" hasCustomPrompt="1"/>
          </p:nvPr>
        </p:nvSpPr>
        <p:spPr>
          <a:xfrm>
            <a:off x="1344085" y="2286398"/>
            <a:ext cx="9503833" cy="1470025"/>
          </a:xfrm>
        </p:spPr>
        <p:txBody>
          <a:bodyPr/>
          <a:lstStyle>
            <a:lvl1pPr algn="l">
              <a:defRPr/>
            </a:lvl1pPr>
          </a:lstStyle>
          <a:p>
            <a:r>
              <a:rPr lang="sv-SE"/>
              <a:t>Klicka här för att skriva rubrik</a:t>
            </a:r>
          </a:p>
        </p:txBody>
      </p:sp>
      <p:sp>
        <p:nvSpPr>
          <p:cNvPr id="3" name="Underrubrik 2"/>
          <p:cNvSpPr>
            <a:spLocks noGrp="1" noChangeAspect="1"/>
          </p:cNvSpPr>
          <p:nvPr>
            <p:ph type="subTitle" idx="1" hasCustomPrompt="1"/>
          </p:nvPr>
        </p:nvSpPr>
        <p:spPr>
          <a:xfrm>
            <a:off x="1344085" y="3829200"/>
            <a:ext cx="9503832" cy="1154245"/>
          </a:xfrm>
        </p:spPr>
        <p:txBody>
          <a:bodyPr/>
          <a:lstStyle>
            <a:lvl1pPr marL="0" indent="0" algn="l">
              <a:spcBef>
                <a:spcPts val="0"/>
              </a:spcBef>
              <a:spcAft>
                <a:spcPts val="0"/>
              </a:spcAft>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skriva underrubrik</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54962" y="5658844"/>
            <a:ext cx="1656000" cy="990609"/>
          </a:xfrm>
          <a:prstGeom prst="rect">
            <a:avLst/>
          </a:prstGeom>
        </p:spPr>
      </p:pic>
    </p:spTree>
    <p:extLst>
      <p:ext uri="{BB962C8B-B14F-4D97-AF65-F5344CB8AC3E}">
        <p14:creationId xmlns:p14="http://schemas.microsoft.com/office/powerpoint/2010/main" val="2517076009"/>
      </p:ext>
    </p:extLst>
  </p:cSld>
  <p:clrMapOvr>
    <a:masterClrMapping/>
  </p:clrMapOvr>
  <p:extLst>
    <p:ext uri="{DCECCB84-F9BA-43D5-87BE-67443E8EF086}">
      <p15:sldGuideLst xmlns:p15="http://schemas.microsoft.com/office/powerpoint/2012/main">
        <p15:guide id="1" orient="horz" pos="4065" userDrawn="1">
          <p15:clr>
            <a:srgbClr val="FBAE40"/>
          </p15:clr>
        </p15:guide>
        <p15:guide id="2" orient="horz" pos="389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1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a:t>Klicka här för att ändra format</a:t>
            </a:r>
          </a:p>
        </p:txBody>
      </p:sp>
      <p:sp>
        <p:nvSpPr>
          <p:cNvPr id="7" name="Platshållare för innehåll 6"/>
          <p:cNvSpPr>
            <a:spLocks noGrp="1"/>
          </p:cNvSpPr>
          <p:nvPr>
            <p:ph sz="quarter" idx="14"/>
          </p:nvPr>
        </p:nvSpPr>
        <p:spPr>
          <a:xfrm>
            <a:off x="1344085" y="1401764"/>
            <a:ext cx="9503833"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8844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2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a:t>Klicka här för att ändra format</a:t>
            </a:r>
          </a:p>
        </p:txBody>
      </p:sp>
      <p:sp>
        <p:nvSpPr>
          <p:cNvPr id="10" name="Platshållare för innehåll 6"/>
          <p:cNvSpPr>
            <a:spLocks noGrp="1"/>
          </p:cNvSpPr>
          <p:nvPr>
            <p:ph sz="quarter" idx="15"/>
          </p:nvPr>
        </p:nvSpPr>
        <p:spPr>
          <a:xfrm>
            <a:off x="1344084" y="1401764"/>
            <a:ext cx="4656000"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6"/>
          <p:cNvSpPr>
            <a:spLocks noGrp="1"/>
          </p:cNvSpPr>
          <p:nvPr>
            <p:ph sz="quarter" idx="16"/>
          </p:nvPr>
        </p:nvSpPr>
        <p:spPr>
          <a:xfrm>
            <a:off x="6191917" y="1401764"/>
            <a:ext cx="4656000"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4762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3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a:t>Klicka här för att ändra format</a:t>
            </a:r>
          </a:p>
        </p:txBody>
      </p:sp>
      <p:sp>
        <p:nvSpPr>
          <p:cNvPr id="10" name="Platshållare för innehåll 6"/>
          <p:cNvSpPr>
            <a:spLocks noGrp="1"/>
          </p:cNvSpPr>
          <p:nvPr>
            <p:ph sz="quarter" idx="16"/>
          </p:nvPr>
        </p:nvSpPr>
        <p:spPr>
          <a:xfrm>
            <a:off x="1344084" y="1401764"/>
            <a:ext cx="4656000"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6"/>
          <p:cNvSpPr>
            <a:spLocks noGrp="1"/>
          </p:cNvSpPr>
          <p:nvPr>
            <p:ph sz="quarter" idx="17"/>
          </p:nvPr>
        </p:nvSpPr>
        <p:spPr>
          <a:xfrm>
            <a:off x="6191917" y="1401762"/>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6"/>
          <p:cNvSpPr>
            <a:spLocks noGrp="1"/>
          </p:cNvSpPr>
          <p:nvPr>
            <p:ph sz="quarter" idx="18"/>
          </p:nvPr>
        </p:nvSpPr>
        <p:spPr>
          <a:xfrm>
            <a:off x="6191917" y="3951087"/>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7424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4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a:t>Klicka här för att ändra format</a:t>
            </a:r>
          </a:p>
        </p:txBody>
      </p:sp>
      <p:sp>
        <p:nvSpPr>
          <p:cNvPr id="12" name="Platshållare för innehåll 6"/>
          <p:cNvSpPr>
            <a:spLocks noGrp="1"/>
          </p:cNvSpPr>
          <p:nvPr>
            <p:ph sz="quarter" idx="18"/>
          </p:nvPr>
        </p:nvSpPr>
        <p:spPr>
          <a:xfrm>
            <a:off x="1344084" y="1401762"/>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6"/>
          <p:cNvSpPr>
            <a:spLocks noGrp="1"/>
          </p:cNvSpPr>
          <p:nvPr>
            <p:ph sz="quarter" idx="19"/>
          </p:nvPr>
        </p:nvSpPr>
        <p:spPr>
          <a:xfrm>
            <a:off x="1344084" y="3951087"/>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Platshållare för innehåll 6"/>
          <p:cNvSpPr>
            <a:spLocks noGrp="1"/>
          </p:cNvSpPr>
          <p:nvPr>
            <p:ph sz="quarter" idx="20"/>
          </p:nvPr>
        </p:nvSpPr>
        <p:spPr>
          <a:xfrm>
            <a:off x="6191917" y="1401762"/>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6"/>
          <p:cNvSpPr>
            <a:spLocks noGrp="1"/>
          </p:cNvSpPr>
          <p:nvPr>
            <p:ph sz="quarter" idx="21"/>
          </p:nvPr>
        </p:nvSpPr>
        <p:spPr>
          <a:xfrm>
            <a:off x="6191917" y="3951087"/>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7680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422143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24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spect="1" noChangeArrowheads="1"/>
          </p:cNvSpPr>
          <p:nvPr>
            <p:ph type="title"/>
          </p:nvPr>
        </p:nvSpPr>
        <p:spPr bwMode="auto">
          <a:xfrm>
            <a:off x="1344085" y="333375"/>
            <a:ext cx="950383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t>Klicka här för att skriva rubrik</a:t>
            </a:r>
          </a:p>
        </p:txBody>
      </p:sp>
      <p:sp>
        <p:nvSpPr>
          <p:cNvPr id="2052" name="Rectangle 4"/>
          <p:cNvSpPr>
            <a:spLocks noGrp="1" noChangeAspect="1" noChangeArrowheads="1"/>
          </p:cNvSpPr>
          <p:nvPr>
            <p:ph type="body" idx="1"/>
          </p:nvPr>
        </p:nvSpPr>
        <p:spPr bwMode="auto">
          <a:xfrm>
            <a:off x="1344064" y="1404716"/>
            <a:ext cx="9502480" cy="494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sv-SE"/>
              <a:t>Klicka här för att skriva text</a:t>
            </a:r>
          </a:p>
          <a:p>
            <a:pPr lvl="1"/>
            <a:r>
              <a:rPr lang="sv-SE"/>
              <a:t>Text på nivå två</a:t>
            </a:r>
          </a:p>
          <a:p>
            <a:pPr lvl="2"/>
            <a:r>
              <a:rPr lang="sv-SE"/>
              <a:t>Text på nivå tre</a:t>
            </a:r>
          </a:p>
          <a:p>
            <a:pPr lvl="3"/>
            <a:r>
              <a:rPr lang="sv-SE"/>
              <a:t>Text på nivå fyra</a:t>
            </a:r>
          </a:p>
        </p:txBody>
      </p:sp>
      <p:sp>
        <p:nvSpPr>
          <p:cNvPr id="570376" name="Rectangle 8"/>
          <p:cNvSpPr>
            <a:spLocks noChangeArrowheads="1"/>
          </p:cNvSpPr>
          <p:nvPr/>
        </p:nvSpPr>
        <p:spPr bwMode="auto">
          <a:xfrm>
            <a:off x="0" y="6742114"/>
            <a:ext cx="12192000" cy="115887"/>
          </a:xfrm>
          <a:prstGeom prst="rect">
            <a:avLst/>
          </a:prstGeom>
          <a:solidFill>
            <a:srgbClr val="00A9A7"/>
          </a:solidFill>
          <a:ln w="9525">
            <a:noFill/>
            <a:miter lim="800000"/>
            <a:headEnd/>
            <a:tailEnd/>
          </a:ln>
          <a:effectLst/>
        </p:spPr>
        <p:txBody>
          <a:bodyPr wrap="none" anchor="ctr"/>
          <a:lstStyle/>
          <a:p>
            <a:pPr>
              <a:defRPr/>
            </a:pPr>
            <a:r>
              <a:rPr lang="sv-SE" sz="1900">
                <a:cs typeface="+mn-cs"/>
              </a:rPr>
              <a:t> </a:t>
            </a:r>
          </a:p>
        </p:txBody>
      </p:sp>
      <p:sp>
        <p:nvSpPr>
          <p:cNvPr id="2" name="xxLanguageTextBox"/>
          <p:cNvSpPr/>
          <p:nvPr userDrawn="1">
            <p:custDataLst>
              <p:tags r:id="rId24"/>
            </p:custDataLst>
          </p:nvPr>
        </p:nvSpPr>
        <p:spPr bwMode="auto">
          <a:xfrm>
            <a:off x="0" y="0"/>
            <a:ext cx="16933" cy="12700"/>
          </a:xfrm>
          <a:prstGeom prst="rect">
            <a:avLst/>
          </a:prstGeom>
          <a:noFill/>
          <a:ln w="19050"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flat" cmpd="sng" algn="ctr">
                <a:solidFill>
                  <a:srgbClr val="00A9A7"/>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err="1">
              <a:ln>
                <a:noFill/>
              </a:ln>
              <a:solidFill>
                <a:schemeClr val="tx1"/>
              </a:solidFill>
              <a:effectLst/>
              <a:latin typeface="Arial" charset="0"/>
            </a:endParaRPr>
          </a:p>
        </p:txBody>
      </p:sp>
      <p:sp>
        <p:nvSpPr>
          <p:cNvPr id="3" name="xxLanguageTextBox">
            <a:extLst>
              <a:ext uri="{FF2B5EF4-FFF2-40B4-BE49-F238E27FC236}">
                <a16:creationId xmlns:a16="http://schemas.microsoft.com/office/drawing/2014/main" id="{49F2E189-54CC-4401-A594-00FD0118768D}"/>
              </a:ext>
            </a:extLst>
          </p:cNvPr>
          <p:cNvSpPr/>
          <p:nvPr userDrawn="1">
            <p:custDataLst>
              <p:tags r:id="rId25"/>
            </p:custDataLst>
          </p:nvPr>
        </p:nvSpPr>
        <p:spPr bwMode="auto">
          <a:xfrm>
            <a:off x="0" y="0"/>
            <a:ext cx="12700" cy="12700"/>
          </a:xfrm>
          <a:prstGeom prst="rect">
            <a:avLst/>
          </a:prstGeom>
          <a:noFill/>
          <a:ln w="19050"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flat" cmpd="sng" algn="ctr">
                <a:solidFill>
                  <a:srgbClr val="00A9A7"/>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err="1">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5" r:id="rId3"/>
    <p:sldLayoutId id="2147483687"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703" r:id="rId14"/>
    <p:sldLayoutId id="2147483704" r:id="rId15"/>
    <p:sldLayoutId id="2147483681" r:id="rId16"/>
    <p:sldLayoutId id="2147483699" r:id="rId17"/>
    <p:sldLayoutId id="2147483701" r:id="rId18"/>
    <p:sldLayoutId id="2147483682" r:id="rId19"/>
    <p:sldLayoutId id="2147483700" r:id="rId20"/>
    <p:sldLayoutId id="2147483702" r:id="rId21"/>
    <p:sldLayoutId id="2147483705" r:id="rId22"/>
  </p:sldLayoutIdLst>
  <p:hf sldNum="0" hdr="0" ftr="0" dt="0"/>
  <p:txStyles>
    <p:titleStyle>
      <a:lvl1pPr algn="l" defTabSz="957263" rtl="0" eaLnBrk="1" fontAlgn="base" hangingPunct="1">
        <a:spcBef>
          <a:spcPct val="0"/>
        </a:spcBef>
        <a:spcAft>
          <a:spcPct val="0"/>
        </a:spcAft>
        <a:defRPr sz="3000" b="1">
          <a:solidFill>
            <a:srgbClr val="00A9A7"/>
          </a:solidFill>
          <a:latin typeface="+mj-lt"/>
          <a:ea typeface="+mj-ea"/>
          <a:cs typeface="+mj-cs"/>
        </a:defRPr>
      </a:lvl1pPr>
      <a:lvl2pPr algn="l" defTabSz="957263" rtl="0" eaLnBrk="1" fontAlgn="base" hangingPunct="1">
        <a:spcBef>
          <a:spcPct val="0"/>
        </a:spcBef>
        <a:spcAft>
          <a:spcPct val="0"/>
        </a:spcAft>
        <a:defRPr sz="3000" b="1">
          <a:solidFill>
            <a:srgbClr val="00A9A7"/>
          </a:solidFill>
          <a:latin typeface="Arial" charset="0"/>
        </a:defRPr>
      </a:lvl2pPr>
      <a:lvl3pPr algn="l" defTabSz="957263" rtl="0" eaLnBrk="1" fontAlgn="base" hangingPunct="1">
        <a:spcBef>
          <a:spcPct val="0"/>
        </a:spcBef>
        <a:spcAft>
          <a:spcPct val="0"/>
        </a:spcAft>
        <a:defRPr sz="3000" b="1">
          <a:solidFill>
            <a:srgbClr val="00A9A7"/>
          </a:solidFill>
          <a:latin typeface="Arial" charset="0"/>
        </a:defRPr>
      </a:lvl3pPr>
      <a:lvl4pPr algn="l" defTabSz="957263" rtl="0" eaLnBrk="1" fontAlgn="base" hangingPunct="1">
        <a:spcBef>
          <a:spcPct val="0"/>
        </a:spcBef>
        <a:spcAft>
          <a:spcPct val="0"/>
        </a:spcAft>
        <a:defRPr sz="3000" b="1">
          <a:solidFill>
            <a:srgbClr val="00A9A7"/>
          </a:solidFill>
          <a:latin typeface="Arial" charset="0"/>
        </a:defRPr>
      </a:lvl4pPr>
      <a:lvl5pPr algn="l" defTabSz="957263" rtl="0" eaLnBrk="1" fontAlgn="base" hangingPunct="1">
        <a:spcBef>
          <a:spcPct val="0"/>
        </a:spcBef>
        <a:spcAft>
          <a:spcPct val="0"/>
        </a:spcAft>
        <a:defRPr sz="3000" b="1">
          <a:solidFill>
            <a:srgbClr val="00A9A7"/>
          </a:solidFill>
          <a:latin typeface="Arial" charset="0"/>
        </a:defRPr>
      </a:lvl5pPr>
      <a:lvl6pPr marL="457200" algn="l" defTabSz="957263" rtl="0" eaLnBrk="1" fontAlgn="base" hangingPunct="1">
        <a:spcBef>
          <a:spcPct val="0"/>
        </a:spcBef>
        <a:spcAft>
          <a:spcPct val="0"/>
        </a:spcAft>
        <a:defRPr sz="2900" b="1">
          <a:solidFill>
            <a:srgbClr val="00A9A7"/>
          </a:solidFill>
          <a:latin typeface="Arial" charset="0"/>
        </a:defRPr>
      </a:lvl6pPr>
      <a:lvl7pPr marL="914400" algn="l" defTabSz="957263" rtl="0" eaLnBrk="1" fontAlgn="base" hangingPunct="1">
        <a:spcBef>
          <a:spcPct val="0"/>
        </a:spcBef>
        <a:spcAft>
          <a:spcPct val="0"/>
        </a:spcAft>
        <a:defRPr sz="2900" b="1">
          <a:solidFill>
            <a:srgbClr val="00A9A7"/>
          </a:solidFill>
          <a:latin typeface="Arial" charset="0"/>
        </a:defRPr>
      </a:lvl7pPr>
      <a:lvl8pPr marL="1371600" algn="l" defTabSz="957263" rtl="0" eaLnBrk="1" fontAlgn="base" hangingPunct="1">
        <a:spcBef>
          <a:spcPct val="0"/>
        </a:spcBef>
        <a:spcAft>
          <a:spcPct val="0"/>
        </a:spcAft>
        <a:defRPr sz="2900" b="1">
          <a:solidFill>
            <a:srgbClr val="00A9A7"/>
          </a:solidFill>
          <a:latin typeface="Arial" charset="0"/>
        </a:defRPr>
      </a:lvl8pPr>
      <a:lvl9pPr marL="1828800" algn="l" defTabSz="957263" rtl="0" eaLnBrk="1" fontAlgn="base" hangingPunct="1">
        <a:spcBef>
          <a:spcPct val="0"/>
        </a:spcBef>
        <a:spcAft>
          <a:spcPct val="0"/>
        </a:spcAft>
        <a:defRPr sz="2900" b="1">
          <a:solidFill>
            <a:srgbClr val="00A9A7"/>
          </a:solidFill>
          <a:latin typeface="Arial" charset="0"/>
        </a:defRPr>
      </a:lvl9pPr>
    </p:titleStyle>
    <p:bodyStyle>
      <a:lvl1pPr marL="266700" indent="-266700" algn="l" defTabSz="957263" rtl="0" eaLnBrk="1" fontAlgn="base" hangingPunct="1">
        <a:lnSpc>
          <a:spcPct val="120000"/>
        </a:lnSpc>
        <a:spcBef>
          <a:spcPct val="20000"/>
        </a:spcBef>
        <a:spcAft>
          <a:spcPct val="20000"/>
        </a:spcAft>
        <a:buClr>
          <a:srgbClr val="00A9A7"/>
        </a:buClr>
        <a:buSzPct val="110000"/>
        <a:buFont typeface="Symbol" pitchFamily="18" charset="2"/>
        <a:buChar char="·"/>
        <a:defRPr sz="2100">
          <a:solidFill>
            <a:srgbClr val="000000"/>
          </a:solidFill>
          <a:latin typeface="+mn-lt"/>
          <a:ea typeface="+mn-ea"/>
          <a:cs typeface="+mn-cs"/>
        </a:defRPr>
      </a:lvl1pPr>
      <a:lvl2pPr marL="568325" indent="-192088" algn="l" defTabSz="957263" rtl="0" eaLnBrk="1" fontAlgn="base" hangingPunct="1">
        <a:lnSpc>
          <a:spcPct val="120000"/>
        </a:lnSpc>
        <a:spcBef>
          <a:spcPct val="20000"/>
        </a:spcBef>
        <a:spcAft>
          <a:spcPct val="20000"/>
        </a:spcAft>
        <a:buSzPct val="90000"/>
        <a:buBlip>
          <a:blip r:embed="rId26"/>
        </a:buBlip>
        <a:defRPr>
          <a:solidFill>
            <a:srgbClr val="000000"/>
          </a:solidFill>
          <a:latin typeface="+mn-lt"/>
        </a:defRPr>
      </a:lvl2pPr>
      <a:lvl3pPr marL="947738" indent="-198438" algn="l" defTabSz="957263" rtl="0" eaLnBrk="1" fontAlgn="base" hangingPunct="1">
        <a:lnSpc>
          <a:spcPct val="120000"/>
        </a:lnSpc>
        <a:spcBef>
          <a:spcPct val="20000"/>
        </a:spcBef>
        <a:spcAft>
          <a:spcPct val="20000"/>
        </a:spcAft>
        <a:buSzPct val="90000"/>
        <a:buBlip>
          <a:blip r:embed="rId26"/>
        </a:buBlip>
        <a:defRPr>
          <a:solidFill>
            <a:srgbClr val="000000"/>
          </a:solidFill>
          <a:latin typeface="+mn-lt"/>
        </a:defRPr>
      </a:lvl3pPr>
      <a:lvl4pPr marL="1319213" indent="-200025" algn="l" defTabSz="957263" rtl="0" eaLnBrk="1" fontAlgn="base" hangingPunct="1">
        <a:lnSpc>
          <a:spcPct val="120000"/>
        </a:lnSpc>
        <a:spcBef>
          <a:spcPct val="20000"/>
        </a:spcBef>
        <a:spcAft>
          <a:spcPct val="20000"/>
        </a:spcAft>
        <a:buSzPct val="90000"/>
        <a:buBlip>
          <a:blip r:embed="rId26"/>
        </a:buBlip>
        <a:defRPr>
          <a:solidFill>
            <a:schemeClr val="tx1"/>
          </a:solidFill>
          <a:latin typeface="+mn-lt"/>
        </a:defRPr>
      </a:lvl4pPr>
      <a:lvl5pPr marL="1695450" indent="-188913" algn="l" defTabSz="957263" rtl="0" eaLnBrk="1" fontAlgn="base" hangingPunct="1">
        <a:lnSpc>
          <a:spcPct val="120000"/>
        </a:lnSpc>
        <a:spcBef>
          <a:spcPct val="20000"/>
        </a:spcBef>
        <a:spcAft>
          <a:spcPct val="20000"/>
        </a:spcAft>
        <a:buSzPct val="90000"/>
        <a:buBlip>
          <a:blip r:embed="rId26"/>
        </a:buBlip>
        <a:defRPr>
          <a:solidFill>
            <a:schemeClr val="tx1"/>
          </a:solidFill>
          <a:latin typeface="+mn-lt"/>
        </a:defRPr>
      </a:lvl5pPr>
      <a:lvl6pPr marL="2152650" indent="-188913" algn="l" defTabSz="957263" rtl="0" eaLnBrk="1" fontAlgn="base" hangingPunct="1">
        <a:lnSpc>
          <a:spcPct val="120000"/>
        </a:lnSpc>
        <a:spcBef>
          <a:spcPct val="20000"/>
        </a:spcBef>
        <a:spcAft>
          <a:spcPct val="20000"/>
        </a:spcAft>
        <a:buSzPct val="90000"/>
        <a:buBlip>
          <a:blip r:embed="rId26"/>
        </a:buBlip>
        <a:defRPr>
          <a:solidFill>
            <a:schemeClr val="tx1"/>
          </a:solidFill>
          <a:latin typeface="+mn-lt"/>
        </a:defRPr>
      </a:lvl6pPr>
      <a:lvl7pPr marL="2609850" indent="-188913" algn="l" defTabSz="957263" rtl="0" eaLnBrk="1" fontAlgn="base" hangingPunct="1">
        <a:lnSpc>
          <a:spcPct val="120000"/>
        </a:lnSpc>
        <a:spcBef>
          <a:spcPct val="20000"/>
        </a:spcBef>
        <a:spcAft>
          <a:spcPct val="20000"/>
        </a:spcAft>
        <a:buSzPct val="90000"/>
        <a:buBlip>
          <a:blip r:embed="rId26"/>
        </a:buBlip>
        <a:defRPr>
          <a:solidFill>
            <a:schemeClr val="tx1"/>
          </a:solidFill>
          <a:latin typeface="+mn-lt"/>
        </a:defRPr>
      </a:lvl7pPr>
      <a:lvl8pPr marL="3067050" indent="-188913" algn="l" defTabSz="957263" rtl="0" eaLnBrk="1" fontAlgn="base" hangingPunct="1">
        <a:lnSpc>
          <a:spcPct val="120000"/>
        </a:lnSpc>
        <a:spcBef>
          <a:spcPct val="20000"/>
        </a:spcBef>
        <a:spcAft>
          <a:spcPct val="20000"/>
        </a:spcAft>
        <a:buSzPct val="90000"/>
        <a:buBlip>
          <a:blip r:embed="rId26"/>
        </a:buBlip>
        <a:defRPr>
          <a:solidFill>
            <a:schemeClr val="tx1"/>
          </a:solidFill>
          <a:latin typeface="+mn-lt"/>
        </a:defRPr>
      </a:lvl8pPr>
      <a:lvl9pPr marL="3524250" indent="-188913" algn="l" defTabSz="957263" rtl="0" eaLnBrk="1" fontAlgn="base" hangingPunct="1">
        <a:lnSpc>
          <a:spcPct val="120000"/>
        </a:lnSpc>
        <a:spcBef>
          <a:spcPct val="20000"/>
        </a:spcBef>
        <a:spcAft>
          <a:spcPct val="20000"/>
        </a:spcAft>
        <a:buSzPct val="90000"/>
        <a:buBlip>
          <a:blip r:embed="rId26"/>
        </a:buBlip>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56" userDrawn="1">
          <p15:clr>
            <a:srgbClr val="F26B43"/>
          </p15:clr>
        </p15:guide>
        <p15:guide id="3" pos="6924" userDrawn="1">
          <p15:clr>
            <a:srgbClr val="F26B43"/>
          </p15:clr>
        </p15:guide>
        <p15:guide id="4" orient="horz" pos="210" userDrawn="1">
          <p15:clr>
            <a:srgbClr val="F26B43"/>
          </p15:clr>
        </p15:guide>
        <p15:guide id="5" orient="horz" pos="883" userDrawn="1">
          <p15:clr>
            <a:srgbClr val="F26B43"/>
          </p15:clr>
        </p15:guide>
        <p15:guide id="6" orient="horz" pos="799" userDrawn="1">
          <p15:clr>
            <a:srgbClr val="F26B43"/>
          </p15:clr>
        </p15:guide>
        <p15:guide id="7" orient="horz" pos="3997" userDrawn="1">
          <p15:clr>
            <a:srgbClr val="F26B43"/>
          </p15:clr>
        </p15:guide>
        <p15:guide id="8" pos="847" userDrawn="1">
          <p15:clr>
            <a:srgbClr val="F26B43"/>
          </p15:clr>
        </p15:guide>
        <p15:guide id="9" pos="6833" userDrawn="1">
          <p15:clr>
            <a:srgbClr val="F26B43"/>
          </p15:clr>
        </p15:guide>
        <p15:guide id="10" pos="211" userDrawn="1">
          <p15:clr>
            <a:srgbClr val="F26B43"/>
          </p15:clr>
        </p15:guide>
        <p15:guide id="11" pos="746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arie.frosteman@inera.se"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hyperlink" Target="mailto:malin.ljunggren@inera.se" TargetMode="External"/><Relationship Id="rId4" Type="http://schemas.openxmlformats.org/officeDocument/2006/relationships/hyperlink" Target="mailto:hjalmar.jacobson@inera.s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inera.atlassian.net/l/c/tPwG968u" TargetMode="External"/><Relationship Id="rId5" Type="http://schemas.openxmlformats.org/officeDocument/2006/relationships/image" Target="../media/image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94F2D8-943A-4F8A-B511-EC86534C1142}"/>
              </a:ext>
            </a:extLst>
          </p:cNvPr>
          <p:cNvSpPr>
            <a:spLocks noGrp="1"/>
          </p:cNvSpPr>
          <p:nvPr>
            <p:ph type="title"/>
          </p:nvPr>
        </p:nvSpPr>
        <p:spPr>
          <a:xfrm>
            <a:off x="573881" y="0"/>
            <a:ext cx="11042650" cy="935038"/>
          </a:xfrm>
        </p:spPr>
        <p:txBody>
          <a:bodyPr/>
          <a:lstStyle/>
          <a:p>
            <a:r>
              <a:rPr lang="sv-SE"/>
              <a:t>Ny tidbokningstjänst – Etapp 2 Specifikation och Utveckling</a:t>
            </a:r>
          </a:p>
        </p:txBody>
      </p:sp>
      <p:sp>
        <p:nvSpPr>
          <p:cNvPr id="5" name="Platshållare för innehåll 4">
            <a:extLst>
              <a:ext uri="{FF2B5EF4-FFF2-40B4-BE49-F238E27FC236}">
                <a16:creationId xmlns:a16="http://schemas.microsoft.com/office/drawing/2014/main" id="{F17E8166-D728-45E9-8A97-67696D371E15}"/>
              </a:ext>
            </a:extLst>
          </p:cNvPr>
          <p:cNvSpPr>
            <a:spLocks noGrp="1"/>
          </p:cNvSpPr>
          <p:nvPr>
            <p:ph idx="1"/>
          </p:nvPr>
        </p:nvSpPr>
        <p:spPr bwMode="auto">
          <a:xfrm>
            <a:off x="1344612" y="1090613"/>
            <a:ext cx="10271919" cy="5526087"/>
          </a:xfrm>
          <a:prstGeom prst="round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r>
              <a:rPr lang="sv-SE" dirty="0">
                <a:effectLst/>
              </a:rPr>
              <a:t>Projektet bidrar till att öka tillgängligheten till vård och öka graden av delaktighet för invånare genom att leverera vidareutvecklade tidbokningstjänster i 1177 Vårdguidens e-tjänster </a:t>
            </a:r>
          </a:p>
          <a:p>
            <a:r>
              <a:rPr lang="sv-SE" dirty="0"/>
              <a:t>Delprojekt under FLDV-projekt ’Utveckling Inloggade Tjänster’ (Malin Domeij)</a:t>
            </a:r>
          </a:p>
          <a:p>
            <a:pPr lvl="1"/>
            <a:r>
              <a:rPr lang="sv-SE" dirty="0"/>
              <a:t>Etapp 1 Förstudie/analys avslutad februari 2021</a:t>
            </a:r>
          </a:p>
          <a:p>
            <a:pPr lvl="1"/>
            <a:r>
              <a:rPr lang="sv-SE" dirty="0"/>
              <a:t>Etapp 2 Specifikation och Utveckling pågår mars - december 2021</a:t>
            </a:r>
          </a:p>
          <a:p>
            <a:endParaRPr lang="sv-SE" sz="1800" dirty="0"/>
          </a:p>
          <a:p>
            <a:r>
              <a:rPr lang="sv-SE" sz="1800" dirty="0"/>
              <a:t>Presentation på FLDV Öppen demo 2021-03-12</a:t>
            </a:r>
          </a:p>
          <a:p>
            <a:r>
              <a:rPr lang="sv-SE" sz="1800" dirty="0"/>
              <a:t>Presentatörer: </a:t>
            </a:r>
          </a:p>
          <a:p>
            <a:pPr lvl="1"/>
            <a:r>
              <a:rPr lang="sv-SE" sz="1400" dirty="0"/>
              <a:t>Marie Frosteman, delprojektledare </a:t>
            </a:r>
            <a:r>
              <a:rPr lang="sv-SE" sz="1400" dirty="0">
                <a:hlinkClick r:id="rId3"/>
              </a:rPr>
              <a:t>marie.frosteman@inera.se</a:t>
            </a:r>
            <a:endParaRPr lang="sv-SE" sz="1400" dirty="0"/>
          </a:p>
          <a:p>
            <a:pPr lvl="1"/>
            <a:r>
              <a:rPr lang="sv-SE" sz="1400" dirty="0"/>
              <a:t>Hjalmar Jacobson, lösningsarkitekt </a:t>
            </a:r>
            <a:r>
              <a:rPr lang="sv-SE" sz="1400" dirty="0">
                <a:hlinkClick r:id="rId4"/>
              </a:rPr>
              <a:t>hjalmar.jacobson@inera.se</a:t>
            </a:r>
            <a:r>
              <a:rPr lang="sv-SE" sz="1400" dirty="0"/>
              <a:t> </a:t>
            </a:r>
          </a:p>
          <a:p>
            <a:pPr lvl="1"/>
            <a:r>
              <a:rPr lang="sv-SE" sz="1400" dirty="0"/>
              <a:t>Malin Ljunggren, informatiker </a:t>
            </a:r>
            <a:r>
              <a:rPr lang="sv-SE" sz="1400" dirty="0">
                <a:hlinkClick r:id="rId5"/>
              </a:rPr>
              <a:t>malin.ljunggren@inera.se</a:t>
            </a:r>
            <a:r>
              <a:rPr lang="sv-SE" sz="1400" dirty="0"/>
              <a:t> </a:t>
            </a:r>
          </a:p>
        </p:txBody>
      </p:sp>
    </p:spTree>
    <p:extLst>
      <p:ext uri="{BB962C8B-B14F-4D97-AF65-F5344CB8AC3E}">
        <p14:creationId xmlns:p14="http://schemas.microsoft.com/office/powerpoint/2010/main" val="2905235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53F792-57DB-4E08-A104-1C44F40ED576}"/>
              </a:ext>
            </a:extLst>
          </p:cNvPr>
          <p:cNvSpPr>
            <a:spLocks noGrp="1"/>
          </p:cNvSpPr>
          <p:nvPr>
            <p:ph type="title"/>
          </p:nvPr>
        </p:nvSpPr>
        <p:spPr/>
        <p:txBody>
          <a:bodyPr/>
          <a:lstStyle/>
          <a:p>
            <a:r>
              <a:rPr lang="sv-SE"/>
              <a:t>Begrepps- och informationsmodell</a:t>
            </a:r>
          </a:p>
        </p:txBody>
      </p:sp>
      <p:sp>
        <p:nvSpPr>
          <p:cNvPr id="3" name="Platshållare för innehåll 2">
            <a:extLst>
              <a:ext uri="{FF2B5EF4-FFF2-40B4-BE49-F238E27FC236}">
                <a16:creationId xmlns:a16="http://schemas.microsoft.com/office/drawing/2014/main" id="{CBED03B2-B0BE-4F54-8FE7-65C39CFB94FF}"/>
              </a:ext>
            </a:extLst>
          </p:cNvPr>
          <p:cNvSpPr>
            <a:spLocks noGrp="1"/>
          </p:cNvSpPr>
          <p:nvPr>
            <p:ph idx="1"/>
          </p:nvPr>
        </p:nvSpPr>
        <p:spPr>
          <a:xfrm>
            <a:off x="1344064" y="1404716"/>
            <a:ext cx="5980014" cy="4940523"/>
          </a:xfrm>
        </p:spPr>
        <p:txBody>
          <a:bodyPr/>
          <a:lstStyle/>
          <a:p>
            <a:r>
              <a:rPr lang="sv-SE"/>
              <a:t>Reviderat begreppsmodellen efter seminarier med regionerna</a:t>
            </a:r>
          </a:p>
          <a:p>
            <a:endParaRPr lang="sv-SE"/>
          </a:p>
          <a:p>
            <a:endParaRPr lang="sv-SE"/>
          </a:p>
          <a:p>
            <a:r>
              <a:rPr lang="sv-SE"/>
              <a:t>Fortsatt arbete med informationsmodell utifrån behov</a:t>
            </a:r>
            <a:endParaRPr lang="sv-SE">
              <a:cs typeface="Arial"/>
            </a:endParaRPr>
          </a:p>
          <a:p>
            <a:pPr lvl="1" indent="-191770"/>
            <a:r>
              <a:rPr lang="sv-SE"/>
              <a:t>Kan se vad som saknas i dagens tjänstekontrakt för tidbokning</a:t>
            </a:r>
            <a:endParaRPr lang="sv-SE">
              <a:cs typeface="Arial"/>
            </a:endParaRPr>
          </a:p>
          <a:p>
            <a:pPr lvl="1" indent="-191770"/>
            <a:r>
              <a:rPr lang="sv-SE"/>
              <a:t>Grupperat enligt vilken information… </a:t>
            </a:r>
            <a:endParaRPr lang="sv-SE">
              <a:cs typeface="Arial"/>
            </a:endParaRPr>
          </a:p>
          <a:p>
            <a:pPr marL="947420" lvl="2" indent="-198120"/>
            <a:r>
              <a:rPr lang="sv-SE"/>
              <a:t>… som finns i andra tjänster idag</a:t>
            </a:r>
            <a:endParaRPr lang="sv-SE">
              <a:cs typeface="Arial"/>
            </a:endParaRPr>
          </a:p>
          <a:p>
            <a:pPr marL="947420" lvl="2" indent="-198120"/>
            <a:r>
              <a:rPr lang="sv-SE"/>
              <a:t>… som eventuellt bör finnas i andra tjänster </a:t>
            </a:r>
          </a:p>
          <a:p>
            <a:pPr marL="749300" lvl="2" indent="0">
              <a:buNone/>
            </a:pPr>
            <a:r>
              <a:rPr lang="sv-SE" sz="1400"/>
              <a:t>(är ingen central/specifik del för tidbokning, men ändå viktig)</a:t>
            </a:r>
            <a:endParaRPr lang="sv-SE" sz="1400">
              <a:cs typeface="Arial"/>
            </a:endParaRPr>
          </a:p>
        </p:txBody>
      </p:sp>
      <p:pic>
        <p:nvPicPr>
          <p:cNvPr id="5" name="Bildobjekt 4">
            <a:extLst>
              <a:ext uri="{FF2B5EF4-FFF2-40B4-BE49-F238E27FC236}">
                <a16:creationId xmlns:a16="http://schemas.microsoft.com/office/drawing/2014/main" id="{E5FC1635-F5A7-41FE-8F2D-6C93B601C22B}"/>
              </a:ext>
            </a:extLst>
          </p:cNvPr>
          <p:cNvPicPr>
            <a:picLocks noChangeAspect="1"/>
          </p:cNvPicPr>
          <p:nvPr/>
        </p:nvPicPr>
        <p:blipFill>
          <a:blip r:embed="rId3"/>
          <a:stretch>
            <a:fillRect/>
          </a:stretch>
        </p:blipFill>
        <p:spPr>
          <a:xfrm>
            <a:off x="7490387" y="1543057"/>
            <a:ext cx="3357531" cy="1885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Bildobjekt 6">
            <a:extLst>
              <a:ext uri="{FF2B5EF4-FFF2-40B4-BE49-F238E27FC236}">
                <a16:creationId xmlns:a16="http://schemas.microsoft.com/office/drawing/2014/main" id="{D38D796A-2BB6-45D6-AF96-F818E88386AE}"/>
              </a:ext>
            </a:extLst>
          </p:cNvPr>
          <p:cNvPicPr>
            <a:picLocks noChangeAspect="1"/>
          </p:cNvPicPr>
          <p:nvPr/>
        </p:nvPicPr>
        <p:blipFill>
          <a:blip r:embed="rId4"/>
          <a:stretch>
            <a:fillRect/>
          </a:stretch>
        </p:blipFill>
        <p:spPr>
          <a:xfrm>
            <a:off x="7832321" y="3874010"/>
            <a:ext cx="4035945" cy="21264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ruta 3">
            <a:extLst>
              <a:ext uri="{FF2B5EF4-FFF2-40B4-BE49-F238E27FC236}">
                <a16:creationId xmlns:a16="http://schemas.microsoft.com/office/drawing/2014/main" id="{87402255-5ADD-40CE-AF82-F5DB668C387D}"/>
              </a:ext>
            </a:extLst>
          </p:cNvPr>
          <p:cNvSpPr txBox="1"/>
          <p:nvPr/>
        </p:nvSpPr>
        <p:spPr>
          <a:xfrm rot="1429855">
            <a:off x="10168873" y="1546139"/>
            <a:ext cx="914400" cy="334567"/>
          </a:xfrm>
          <a:prstGeom prst="rect">
            <a:avLst/>
          </a:prstGeom>
          <a:noFill/>
          <a:ln w="19050">
            <a:noFill/>
          </a:ln>
        </p:spPr>
        <p:txBody>
          <a:bodyPr wrap="none" rtlCol="0">
            <a:noAutofit/>
          </a:bodyPr>
          <a:lstStyle/>
          <a:p>
            <a:r>
              <a:rPr lang="sv-SE" sz="1600">
                <a:solidFill>
                  <a:srgbClr val="FF0000"/>
                </a:solidFill>
              </a:rPr>
              <a:t>Utkast</a:t>
            </a:r>
            <a:endParaRPr lang="sv-SE" sz="2100">
              <a:solidFill>
                <a:srgbClr val="FF0000"/>
              </a:solidFill>
            </a:endParaRPr>
          </a:p>
        </p:txBody>
      </p:sp>
      <p:sp>
        <p:nvSpPr>
          <p:cNvPr id="8" name="textruta 7">
            <a:extLst>
              <a:ext uri="{FF2B5EF4-FFF2-40B4-BE49-F238E27FC236}">
                <a16:creationId xmlns:a16="http://schemas.microsoft.com/office/drawing/2014/main" id="{03789444-F505-4FC2-8A76-6217F572C75F}"/>
              </a:ext>
            </a:extLst>
          </p:cNvPr>
          <p:cNvSpPr txBox="1"/>
          <p:nvPr/>
        </p:nvSpPr>
        <p:spPr>
          <a:xfrm rot="1429855">
            <a:off x="11248991" y="3855813"/>
            <a:ext cx="914400" cy="334567"/>
          </a:xfrm>
          <a:prstGeom prst="rect">
            <a:avLst/>
          </a:prstGeom>
          <a:noFill/>
          <a:ln w="19050">
            <a:noFill/>
          </a:ln>
        </p:spPr>
        <p:txBody>
          <a:bodyPr wrap="none" rtlCol="0">
            <a:noAutofit/>
          </a:bodyPr>
          <a:lstStyle/>
          <a:p>
            <a:r>
              <a:rPr lang="sv-SE" sz="1600">
                <a:solidFill>
                  <a:srgbClr val="FF0000"/>
                </a:solidFill>
              </a:rPr>
              <a:t>Utkast</a:t>
            </a:r>
            <a:endParaRPr lang="sv-SE" sz="2100">
              <a:solidFill>
                <a:srgbClr val="FF0000"/>
              </a:solidFill>
            </a:endParaRPr>
          </a:p>
        </p:txBody>
      </p:sp>
    </p:spTree>
    <p:extLst>
      <p:ext uri="{BB962C8B-B14F-4D97-AF65-F5344CB8AC3E}">
        <p14:creationId xmlns:p14="http://schemas.microsoft.com/office/powerpoint/2010/main" val="2376698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himmel, utomhus, vatten, strand&#10;&#10;Automatiskt genererad beskrivning">
            <a:extLst>
              <a:ext uri="{FF2B5EF4-FFF2-40B4-BE49-F238E27FC236}">
                <a16:creationId xmlns:a16="http://schemas.microsoft.com/office/drawing/2014/main" id="{0EEAA161-66B1-42D0-9C18-A086987BA8CC}"/>
              </a:ext>
            </a:extLst>
          </p:cNvPr>
          <p:cNvPicPr>
            <a:picLocks noChangeAspect="1"/>
          </p:cNvPicPr>
          <p:nvPr/>
        </p:nvPicPr>
        <p:blipFill rotWithShape="1">
          <a:blip r:embed="rId3"/>
          <a:srcRect t="27795" b="30018"/>
          <a:stretch/>
        </p:blipFill>
        <p:spPr>
          <a:xfrm>
            <a:off x="20" y="10"/>
            <a:ext cx="12191980" cy="6857990"/>
          </a:xfrm>
          <a:prstGeom prst="rect">
            <a:avLst/>
          </a:prstGeom>
          <a:noFill/>
        </p:spPr>
      </p:pic>
    </p:spTree>
    <p:extLst>
      <p:ext uri="{BB962C8B-B14F-4D97-AF65-F5344CB8AC3E}">
        <p14:creationId xmlns:p14="http://schemas.microsoft.com/office/powerpoint/2010/main" val="3111831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B6B92F-86AF-4A63-B9A0-5C8D7F6FF1B2}"/>
              </a:ext>
            </a:extLst>
          </p:cNvPr>
          <p:cNvSpPr>
            <a:spLocks noGrp="1"/>
          </p:cNvSpPr>
          <p:nvPr>
            <p:ph type="title"/>
          </p:nvPr>
        </p:nvSpPr>
        <p:spPr>
          <a:xfrm>
            <a:off x="781899" y="0"/>
            <a:ext cx="9503833" cy="963613"/>
          </a:xfrm>
        </p:spPr>
        <p:txBody>
          <a:bodyPr/>
          <a:lstStyle/>
          <a:p>
            <a:r>
              <a:rPr lang="sv-SE"/>
              <a:t>Vad jobbar vi med just nu</a:t>
            </a:r>
          </a:p>
        </p:txBody>
      </p:sp>
      <p:pic>
        <p:nvPicPr>
          <p:cNvPr id="5" name="Platshållare för innehåll 4" descr="En bild som visar vägg, inomhus, golv&#10;&#10;Automatiskt genererad beskrivning">
            <a:extLst>
              <a:ext uri="{FF2B5EF4-FFF2-40B4-BE49-F238E27FC236}">
                <a16:creationId xmlns:a16="http://schemas.microsoft.com/office/drawing/2014/main" id="{61625778-572C-424F-935A-5131819AF40B}"/>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39000"/>
                    </a14:imgEffect>
                    <a14:imgEffect>
                      <a14:colorTemperature colorTemp="4190"/>
                    </a14:imgEffect>
                    <a14:imgEffect>
                      <a14:brightnessContrast bright="22000" contrast="32000"/>
                    </a14:imgEffect>
                  </a14:imgLayer>
                </a14:imgProps>
              </a:ext>
            </a:extLst>
          </a:blip>
          <a:stretch>
            <a:fillRect/>
          </a:stretch>
        </p:blipFill>
        <p:spPr>
          <a:xfrm>
            <a:off x="2700074" y="1300699"/>
            <a:ext cx="6166219" cy="4624665"/>
          </a:xfrm>
        </p:spPr>
      </p:pic>
      <p:sp>
        <p:nvSpPr>
          <p:cNvPr id="6" name="Platshållare för innehåll 2">
            <a:extLst>
              <a:ext uri="{FF2B5EF4-FFF2-40B4-BE49-F238E27FC236}">
                <a16:creationId xmlns:a16="http://schemas.microsoft.com/office/drawing/2014/main" id="{C84FD6C0-1DB3-4390-9B94-7A9758E05E1A}"/>
              </a:ext>
            </a:extLst>
          </p:cNvPr>
          <p:cNvSpPr txBox="1">
            <a:spLocks/>
          </p:cNvSpPr>
          <p:nvPr/>
        </p:nvSpPr>
        <p:spPr bwMode="auto">
          <a:xfrm>
            <a:off x="1031943" y="6035040"/>
            <a:ext cx="9502480" cy="6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66700" indent="-266700" algn="l" defTabSz="957263" rtl="0" eaLnBrk="1" fontAlgn="base" hangingPunct="1">
              <a:lnSpc>
                <a:spcPct val="120000"/>
              </a:lnSpc>
              <a:spcBef>
                <a:spcPct val="20000"/>
              </a:spcBef>
              <a:spcAft>
                <a:spcPct val="20000"/>
              </a:spcAft>
              <a:buClr>
                <a:srgbClr val="00A9A7"/>
              </a:buClr>
              <a:buSzPct val="110000"/>
              <a:buFont typeface="Symbol" pitchFamily="18" charset="2"/>
              <a:buChar char="·"/>
              <a:defRPr sz="2100">
                <a:solidFill>
                  <a:srgbClr val="000000"/>
                </a:solidFill>
                <a:latin typeface="+mn-lt"/>
                <a:ea typeface="+mn-ea"/>
                <a:cs typeface="+mn-cs"/>
              </a:defRPr>
            </a:lvl1pPr>
            <a:lvl2pPr marL="568325" indent="-192088" algn="l" defTabSz="957263" rtl="0" eaLnBrk="1" fontAlgn="base" hangingPunct="1">
              <a:lnSpc>
                <a:spcPct val="120000"/>
              </a:lnSpc>
              <a:spcBef>
                <a:spcPct val="20000"/>
              </a:spcBef>
              <a:spcAft>
                <a:spcPct val="20000"/>
              </a:spcAft>
              <a:buSzPct val="90000"/>
              <a:buBlip>
                <a:blip r:embed="rId5"/>
              </a:buBlip>
              <a:defRPr>
                <a:solidFill>
                  <a:srgbClr val="000000"/>
                </a:solidFill>
                <a:latin typeface="+mn-lt"/>
              </a:defRPr>
            </a:lvl2pPr>
            <a:lvl3pPr marL="947738" indent="-198438" algn="l" defTabSz="957263" rtl="0" eaLnBrk="1" fontAlgn="base" hangingPunct="1">
              <a:lnSpc>
                <a:spcPct val="120000"/>
              </a:lnSpc>
              <a:spcBef>
                <a:spcPct val="20000"/>
              </a:spcBef>
              <a:spcAft>
                <a:spcPct val="20000"/>
              </a:spcAft>
              <a:buSzPct val="90000"/>
              <a:buBlip>
                <a:blip r:embed="rId5"/>
              </a:buBlip>
              <a:defRPr>
                <a:solidFill>
                  <a:srgbClr val="000000"/>
                </a:solidFill>
                <a:latin typeface="+mn-lt"/>
              </a:defRPr>
            </a:lvl3pPr>
            <a:lvl4pPr marL="1319213" indent="-200025" algn="l" defTabSz="957263" rtl="0" eaLnBrk="1" fontAlgn="base" hangingPunct="1">
              <a:lnSpc>
                <a:spcPct val="120000"/>
              </a:lnSpc>
              <a:spcBef>
                <a:spcPct val="20000"/>
              </a:spcBef>
              <a:spcAft>
                <a:spcPct val="20000"/>
              </a:spcAft>
              <a:buSzPct val="90000"/>
              <a:buBlip>
                <a:blip r:embed="rId5"/>
              </a:buBlip>
              <a:defRPr>
                <a:solidFill>
                  <a:schemeClr val="tx1"/>
                </a:solidFill>
                <a:latin typeface="+mn-lt"/>
              </a:defRPr>
            </a:lvl4pPr>
            <a:lvl5pPr marL="1695450" indent="-188913" algn="l" defTabSz="957263" rtl="0" eaLnBrk="1" fontAlgn="base" hangingPunct="1">
              <a:lnSpc>
                <a:spcPct val="120000"/>
              </a:lnSpc>
              <a:spcBef>
                <a:spcPct val="20000"/>
              </a:spcBef>
              <a:spcAft>
                <a:spcPct val="20000"/>
              </a:spcAft>
              <a:buSzPct val="90000"/>
              <a:buBlip>
                <a:blip r:embed="rId5"/>
              </a:buBlip>
              <a:defRPr>
                <a:solidFill>
                  <a:schemeClr val="tx1"/>
                </a:solidFill>
                <a:latin typeface="+mn-lt"/>
              </a:defRPr>
            </a:lvl5pPr>
            <a:lvl6pPr marL="2152650" indent="-188913" algn="l" defTabSz="957263" rtl="0" eaLnBrk="1" fontAlgn="base" hangingPunct="1">
              <a:lnSpc>
                <a:spcPct val="120000"/>
              </a:lnSpc>
              <a:spcBef>
                <a:spcPct val="20000"/>
              </a:spcBef>
              <a:spcAft>
                <a:spcPct val="20000"/>
              </a:spcAft>
              <a:buSzPct val="90000"/>
              <a:buBlip>
                <a:blip r:embed="rId5"/>
              </a:buBlip>
              <a:defRPr>
                <a:solidFill>
                  <a:schemeClr val="tx1"/>
                </a:solidFill>
                <a:latin typeface="+mn-lt"/>
              </a:defRPr>
            </a:lvl6pPr>
            <a:lvl7pPr marL="2609850" indent="-188913" algn="l" defTabSz="957263" rtl="0" eaLnBrk="1" fontAlgn="base" hangingPunct="1">
              <a:lnSpc>
                <a:spcPct val="120000"/>
              </a:lnSpc>
              <a:spcBef>
                <a:spcPct val="20000"/>
              </a:spcBef>
              <a:spcAft>
                <a:spcPct val="20000"/>
              </a:spcAft>
              <a:buSzPct val="90000"/>
              <a:buBlip>
                <a:blip r:embed="rId5"/>
              </a:buBlip>
              <a:defRPr>
                <a:solidFill>
                  <a:schemeClr val="tx1"/>
                </a:solidFill>
                <a:latin typeface="+mn-lt"/>
              </a:defRPr>
            </a:lvl7pPr>
            <a:lvl8pPr marL="3067050" indent="-188913" algn="l" defTabSz="957263" rtl="0" eaLnBrk="1" fontAlgn="base" hangingPunct="1">
              <a:lnSpc>
                <a:spcPct val="120000"/>
              </a:lnSpc>
              <a:spcBef>
                <a:spcPct val="20000"/>
              </a:spcBef>
              <a:spcAft>
                <a:spcPct val="20000"/>
              </a:spcAft>
              <a:buSzPct val="90000"/>
              <a:buBlip>
                <a:blip r:embed="rId5"/>
              </a:buBlip>
              <a:defRPr>
                <a:solidFill>
                  <a:schemeClr val="tx1"/>
                </a:solidFill>
                <a:latin typeface="+mn-lt"/>
              </a:defRPr>
            </a:lvl8pPr>
            <a:lvl9pPr marL="3524250" indent="-188913" algn="l" defTabSz="957263" rtl="0" eaLnBrk="1" fontAlgn="base" hangingPunct="1">
              <a:lnSpc>
                <a:spcPct val="120000"/>
              </a:lnSpc>
              <a:spcBef>
                <a:spcPct val="20000"/>
              </a:spcBef>
              <a:spcAft>
                <a:spcPct val="20000"/>
              </a:spcAft>
              <a:buSzPct val="90000"/>
              <a:buBlip>
                <a:blip r:embed="rId5"/>
              </a:buBlip>
              <a:defRPr>
                <a:solidFill>
                  <a:schemeClr val="tx1"/>
                </a:solidFill>
                <a:latin typeface="+mn-lt"/>
              </a:defRPr>
            </a:lvl9pPr>
          </a:lstStyle>
          <a:p>
            <a:pPr marL="0" indent="0" algn="ctr">
              <a:buFont typeface="Symbol" pitchFamily="18" charset="2"/>
              <a:buNone/>
            </a:pPr>
            <a:r>
              <a:rPr lang="sv-SE" sz="2800" b="1" kern="0">
                <a:solidFill>
                  <a:schemeClr val="tx1"/>
                </a:solidFill>
              </a:rPr>
              <a:t>Läs mer </a:t>
            </a:r>
            <a:r>
              <a:rPr lang="sv-SE" sz="2800" b="1" kern="0">
                <a:solidFill>
                  <a:schemeClr val="tx1"/>
                </a:solidFill>
                <a:hlinkClick r:id="rId6">
                  <a:extLst>
                    <a:ext uri="{A12FA001-AC4F-418D-AE19-62706E023703}">
                      <ahyp:hlinkClr xmlns:ahyp="http://schemas.microsoft.com/office/drawing/2018/hyperlinkcolor" val="tx"/>
                    </a:ext>
                  </a:extLst>
                </a:hlinkClick>
              </a:rPr>
              <a:t>här</a:t>
            </a:r>
            <a:endParaRPr lang="sv-SE" sz="2800" b="1" kern="0">
              <a:solidFill>
                <a:schemeClr val="tx1"/>
              </a:solidFill>
            </a:endParaRPr>
          </a:p>
        </p:txBody>
      </p:sp>
    </p:spTree>
    <p:extLst>
      <p:ext uri="{BB962C8B-B14F-4D97-AF65-F5344CB8AC3E}">
        <p14:creationId xmlns:p14="http://schemas.microsoft.com/office/powerpoint/2010/main" val="4112410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text&#10;&#10;Automatiskt genererad beskrivning">
            <a:extLst>
              <a:ext uri="{FF2B5EF4-FFF2-40B4-BE49-F238E27FC236}">
                <a16:creationId xmlns:a16="http://schemas.microsoft.com/office/drawing/2014/main" id="{C25C8C03-400F-430E-91C8-1463B754E1AD}"/>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000"/>
                    </a14:imgEffect>
                    <a14:imgEffect>
                      <a14:brightnessContrast bright="35000" contrast="28000"/>
                    </a14:imgEffect>
                  </a14:imgLayer>
                </a14:imgProps>
              </a:ext>
            </a:extLst>
          </a:blip>
          <a:srcRect t="10778" b="3889"/>
          <a:stretch/>
        </p:blipFill>
        <p:spPr>
          <a:xfrm>
            <a:off x="6696910" y="845833"/>
            <a:ext cx="4601010" cy="5234927"/>
          </a:xfrm>
          <a:prstGeom prst="rect">
            <a:avLst/>
          </a:prstGeom>
        </p:spPr>
      </p:pic>
      <p:pic>
        <p:nvPicPr>
          <p:cNvPr id="8" name="Bildobjekt 7" descr="En bild som visar LEGO, leksak, vägg&#10;&#10;Automatiskt genererad beskrivning">
            <a:extLst>
              <a:ext uri="{FF2B5EF4-FFF2-40B4-BE49-F238E27FC236}">
                <a16:creationId xmlns:a16="http://schemas.microsoft.com/office/drawing/2014/main" id="{502DACA5-B262-4943-ABD5-9EC2B7D2D0CE}"/>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4001"/>
                    </a14:imgEffect>
                    <a14:imgEffect>
                      <a14:brightnessContrast bright="31000" contrast="28000"/>
                    </a14:imgEffect>
                  </a14:imgLayer>
                </a14:imgProps>
              </a:ext>
            </a:extLst>
          </a:blip>
          <a:srcRect t="16555"/>
          <a:stretch/>
        </p:blipFill>
        <p:spPr>
          <a:xfrm>
            <a:off x="718381" y="809413"/>
            <a:ext cx="4708977" cy="5239173"/>
          </a:xfrm>
          <a:prstGeom prst="rect">
            <a:avLst/>
          </a:prstGeom>
        </p:spPr>
      </p:pic>
      <p:sp>
        <p:nvSpPr>
          <p:cNvPr id="5" name="Platshållare för innehåll 2">
            <a:extLst>
              <a:ext uri="{FF2B5EF4-FFF2-40B4-BE49-F238E27FC236}">
                <a16:creationId xmlns:a16="http://schemas.microsoft.com/office/drawing/2014/main" id="{3BAB78C0-4107-49CD-8DAF-5EE44AF9A08E}"/>
              </a:ext>
            </a:extLst>
          </p:cNvPr>
          <p:cNvSpPr txBox="1">
            <a:spLocks/>
          </p:cNvSpPr>
          <p:nvPr/>
        </p:nvSpPr>
        <p:spPr bwMode="auto">
          <a:xfrm>
            <a:off x="807443" y="244699"/>
            <a:ext cx="4401251"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66700" indent="-266700" algn="l" defTabSz="957263" rtl="0" eaLnBrk="1" fontAlgn="base" hangingPunct="1">
              <a:lnSpc>
                <a:spcPct val="120000"/>
              </a:lnSpc>
              <a:spcBef>
                <a:spcPct val="20000"/>
              </a:spcBef>
              <a:spcAft>
                <a:spcPct val="20000"/>
              </a:spcAft>
              <a:buClr>
                <a:srgbClr val="00A9A7"/>
              </a:buClr>
              <a:buSzPct val="110000"/>
              <a:buFont typeface="Symbol" pitchFamily="18" charset="2"/>
              <a:buChar char="·"/>
              <a:defRPr sz="2100">
                <a:solidFill>
                  <a:srgbClr val="000000"/>
                </a:solidFill>
                <a:latin typeface="+mn-lt"/>
                <a:ea typeface="+mn-ea"/>
                <a:cs typeface="+mn-cs"/>
              </a:defRPr>
            </a:lvl1pPr>
            <a:lvl2pPr marL="568325" indent="-192088" algn="l" defTabSz="957263" rtl="0" eaLnBrk="1" fontAlgn="base" hangingPunct="1">
              <a:lnSpc>
                <a:spcPct val="120000"/>
              </a:lnSpc>
              <a:spcBef>
                <a:spcPct val="20000"/>
              </a:spcBef>
              <a:spcAft>
                <a:spcPct val="20000"/>
              </a:spcAft>
              <a:buSzPct val="90000"/>
              <a:buBlip>
                <a:blip r:embed="rId7"/>
              </a:buBlip>
              <a:defRPr>
                <a:solidFill>
                  <a:srgbClr val="000000"/>
                </a:solidFill>
                <a:latin typeface="+mn-lt"/>
              </a:defRPr>
            </a:lvl2pPr>
            <a:lvl3pPr marL="947738" indent="-198438" algn="l" defTabSz="957263" rtl="0" eaLnBrk="1" fontAlgn="base" hangingPunct="1">
              <a:lnSpc>
                <a:spcPct val="120000"/>
              </a:lnSpc>
              <a:spcBef>
                <a:spcPct val="20000"/>
              </a:spcBef>
              <a:spcAft>
                <a:spcPct val="20000"/>
              </a:spcAft>
              <a:buSzPct val="90000"/>
              <a:buBlip>
                <a:blip r:embed="rId7"/>
              </a:buBlip>
              <a:defRPr>
                <a:solidFill>
                  <a:srgbClr val="000000"/>
                </a:solidFill>
                <a:latin typeface="+mn-lt"/>
              </a:defRPr>
            </a:lvl3pPr>
            <a:lvl4pPr marL="1319213" indent="-200025" algn="l" defTabSz="957263" rtl="0" eaLnBrk="1" fontAlgn="base" hangingPunct="1">
              <a:lnSpc>
                <a:spcPct val="120000"/>
              </a:lnSpc>
              <a:spcBef>
                <a:spcPct val="20000"/>
              </a:spcBef>
              <a:spcAft>
                <a:spcPct val="20000"/>
              </a:spcAft>
              <a:buSzPct val="90000"/>
              <a:buBlip>
                <a:blip r:embed="rId7"/>
              </a:buBlip>
              <a:defRPr>
                <a:solidFill>
                  <a:schemeClr val="tx1"/>
                </a:solidFill>
                <a:latin typeface="+mn-lt"/>
              </a:defRPr>
            </a:lvl4pPr>
            <a:lvl5pPr marL="1695450" indent="-188913" algn="l" defTabSz="957263" rtl="0" eaLnBrk="1" fontAlgn="base" hangingPunct="1">
              <a:lnSpc>
                <a:spcPct val="120000"/>
              </a:lnSpc>
              <a:spcBef>
                <a:spcPct val="20000"/>
              </a:spcBef>
              <a:spcAft>
                <a:spcPct val="20000"/>
              </a:spcAft>
              <a:buSzPct val="90000"/>
              <a:buBlip>
                <a:blip r:embed="rId7"/>
              </a:buBlip>
              <a:defRPr>
                <a:solidFill>
                  <a:schemeClr val="tx1"/>
                </a:solidFill>
                <a:latin typeface="+mn-lt"/>
              </a:defRPr>
            </a:lvl5pPr>
            <a:lvl6pPr marL="2152650" indent="-188913" algn="l" defTabSz="957263" rtl="0" eaLnBrk="1" fontAlgn="base" hangingPunct="1">
              <a:lnSpc>
                <a:spcPct val="120000"/>
              </a:lnSpc>
              <a:spcBef>
                <a:spcPct val="20000"/>
              </a:spcBef>
              <a:spcAft>
                <a:spcPct val="20000"/>
              </a:spcAft>
              <a:buSzPct val="90000"/>
              <a:buBlip>
                <a:blip r:embed="rId7"/>
              </a:buBlip>
              <a:defRPr>
                <a:solidFill>
                  <a:schemeClr val="tx1"/>
                </a:solidFill>
                <a:latin typeface="+mn-lt"/>
              </a:defRPr>
            </a:lvl6pPr>
            <a:lvl7pPr marL="2609850" indent="-188913" algn="l" defTabSz="957263" rtl="0" eaLnBrk="1" fontAlgn="base" hangingPunct="1">
              <a:lnSpc>
                <a:spcPct val="120000"/>
              </a:lnSpc>
              <a:spcBef>
                <a:spcPct val="20000"/>
              </a:spcBef>
              <a:spcAft>
                <a:spcPct val="20000"/>
              </a:spcAft>
              <a:buSzPct val="90000"/>
              <a:buBlip>
                <a:blip r:embed="rId7"/>
              </a:buBlip>
              <a:defRPr>
                <a:solidFill>
                  <a:schemeClr val="tx1"/>
                </a:solidFill>
                <a:latin typeface="+mn-lt"/>
              </a:defRPr>
            </a:lvl7pPr>
            <a:lvl8pPr marL="3067050" indent="-188913" algn="l" defTabSz="957263" rtl="0" eaLnBrk="1" fontAlgn="base" hangingPunct="1">
              <a:lnSpc>
                <a:spcPct val="120000"/>
              </a:lnSpc>
              <a:spcBef>
                <a:spcPct val="20000"/>
              </a:spcBef>
              <a:spcAft>
                <a:spcPct val="20000"/>
              </a:spcAft>
              <a:buSzPct val="90000"/>
              <a:buBlip>
                <a:blip r:embed="rId7"/>
              </a:buBlip>
              <a:defRPr>
                <a:solidFill>
                  <a:schemeClr val="tx1"/>
                </a:solidFill>
                <a:latin typeface="+mn-lt"/>
              </a:defRPr>
            </a:lvl8pPr>
            <a:lvl9pPr marL="3524250" indent="-188913" algn="l" defTabSz="957263" rtl="0" eaLnBrk="1" fontAlgn="base" hangingPunct="1">
              <a:lnSpc>
                <a:spcPct val="120000"/>
              </a:lnSpc>
              <a:spcBef>
                <a:spcPct val="20000"/>
              </a:spcBef>
              <a:spcAft>
                <a:spcPct val="20000"/>
              </a:spcAft>
              <a:buSzPct val="90000"/>
              <a:buBlip>
                <a:blip r:embed="rId7"/>
              </a:buBlip>
              <a:defRPr>
                <a:solidFill>
                  <a:schemeClr val="tx1"/>
                </a:solidFill>
                <a:latin typeface="+mn-lt"/>
              </a:defRPr>
            </a:lvl9pPr>
          </a:lstStyle>
          <a:p>
            <a:pPr marL="0" indent="0" algn="ctr">
              <a:buFont typeface="Symbol" pitchFamily="18" charset="2"/>
              <a:buNone/>
            </a:pPr>
            <a:r>
              <a:rPr lang="sv-SE" sz="3000" b="1">
                <a:solidFill>
                  <a:srgbClr val="00A9A7"/>
                </a:solidFill>
                <a:latin typeface="+mj-lt"/>
                <a:ea typeface="+mj-ea"/>
                <a:cs typeface="+mj-cs"/>
              </a:rPr>
              <a:t>Lösningsförslag</a:t>
            </a:r>
          </a:p>
        </p:txBody>
      </p:sp>
      <p:sp>
        <p:nvSpPr>
          <p:cNvPr id="6" name="Platshållare för innehåll 2">
            <a:extLst>
              <a:ext uri="{FF2B5EF4-FFF2-40B4-BE49-F238E27FC236}">
                <a16:creationId xmlns:a16="http://schemas.microsoft.com/office/drawing/2014/main" id="{608BB911-EC8C-479D-B2B9-C30BF24DEC59}"/>
              </a:ext>
            </a:extLst>
          </p:cNvPr>
          <p:cNvSpPr txBox="1">
            <a:spLocks/>
          </p:cNvSpPr>
          <p:nvPr/>
        </p:nvSpPr>
        <p:spPr bwMode="auto">
          <a:xfrm>
            <a:off x="6845869" y="244699"/>
            <a:ext cx="4401251"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66700" indent="-266700" algn="l" defTabSz="957263" rtl="0" eaLnBrk="1" fontAlgn="base" hangingPunct="1">
              <a:lnSpc>
                <a:spcPct val="120000"/>
              </a:lnSpc>
              <a:spcBef>
                <a:spcPct val="20000"/>
              </a:spcBef>
              <a:spcAft>
                <a:spcPct val="20000"/>
              </a:spcAft>
              <a:buClr>
                <a:srgbClr val="00A9A7"/>
              </a:buClr>
              <a:buSzPct val="110000"/>
              <a:buFont typeface="Symbol" pitchFamily="18" charset="2"/>
              <a:buChar char="·"/>
              <a:defRPr sz="2100">
                <a:solidFill>
                  <a:srgbClr val="000000"/>
                </a:solidFill>
                <a:latin typeface="+mn-lt"/>
                <a:ea typeface="+mn-ea"/>
                <a:cs typeface="+mn-cs"/>
              </a:defRPr>
            </a:lvl1pPr>
            <a:lvl2pPr marL="568325" indent="-192088" algn="l" defTabSz="957263" rtl="0" eaLnBrk="1" fontAlgn="base" hangingPunct="1">
              <a:lnSpc>
                <a:spcPct val="120000"/>
              </a:lnSpc>
              <a:spcBef>
                <a:spcPct val="20000"/>
              </a:spcBef>
              <a:spcAft>
                <a:spcPct val="20000"/>
              </a:spcAft>
              <a:buSzPct val="90000"/>
              <a:buBlip>
                <a:blip r:embed="rId7"/>
              </a:buBlip>
              <a:defRPr>
                <a:solidFill>
                  <a:srgbClr val="000000"/>
                </a:solidFill>
                <a:latin typeface="+mn-lt"/>
              </a:defRPr>
            </a:lvl2pPr>
            <a:lvl3pPr marL="947738" indent="-198438" algn="l" defTabSz="957263" rtl="0" eaLnBrk="1" fontAlgn="base" hangingPunct="1">
              <a:lnSpc>
                <a:spcPct val="120000"/>
              </a:lnSpc>
              <a:spcBef>
                <a:spcPct val="20000"/>
              </a:spcBef>
              <a:spcAft>
                <a:spcPct val="20000"/>
              </a:spcAft>
              <a:buSzPct val="90000"/>
              <a:buBlip>
                <a:blip r:embed="rId7"/>
              </a:buBlip>
              <a:defRPr>
                <a:solidFill>
                  <a:srgbClr val="000000"/>
                </a:solidFill>
                <a:latin typeface="+mn-lt"/>
              </a:defRPr>
            </a:lvl3pPr>
            <a:lvl4pPr marL="1319213" indent="-200025" algn="l" defTabSz="957263" rtl="0" eaLnBrk="1" fontAlgn="base" hangingPunct="1">
              <a:lnSpc>
                <a:spcPct val="120000"/>
              </a:lnSpc>
              <a:spcBef>
                <a:spcPct val="20000"/>
              </a:spcBef>
              <a:spcAft>
                <a:spcPct val="20000"/>
              </a:spcAft>
              <a:buSzPct val="90000"/>
              <a:buBlip>
                <a:blip r:embed="rId7"/>
              </a:buBlip>
              <a:defRPr>
                <a:solidFill>
                  <a:schemeClr val="tx1"/>
                </a:solidFill>
                <a:latin typeface="+mn-lt"/>
              </a:defRPr>
            </a:lvl4pPr>
            <a:lvl5pPr marL="1695450" indent="-188913" algn="l" defTabSz="957263" rtl="0" eaLnBrk="1" fontAlgn="base" hangingPunct="1">
              <a:lnSpc>
                <a:spcPct val="120000"/>
              </a:lnSpc>
              <a:spcBef>
                <a:spcPct val="20000"/>
              </a:spcBef>
              <a:spcAft>
                <a:spcPct val="20000"/>
              </a:spcAft>
              <a:buSzPct val="90000"/>
              <a:buBlip>
                <a:blip r:embed="rId7"/>
              </a:buBlip>
              <a:defRPr>
                <a:solidFill>
                  <a:schemeClr val="tx1"/>
                </a:solidFill>
                <a:latin typeface="+mn-lt"/>
              </a:defRPr>
            </a:lvl5pPr>
            <a:lvl6pPr marL="2152650" indent="-188913" algn="l" defTabSz="957263" rtl="0" eaLnBrk="1" fontAlgn="base" hangingPunct="1">
              <a:lnSpc>
                <a:spcPct val="120000"/>
              </a:lnSpc>
              <a:spcBef>
                <a:spcPct val="20000"/>
              </a:spcBef>
              <a:spcAft>
                <a:spcPct val="20000"/>
              </a:spcAft>
              <a:buSzPct val="90000"/>
              <a:buBlip>
                <a:blip r:embed="rId7"/>
              </a:buBlip>
              <a:defRPr>
                <a:solidFill>
                  <a:schemeClr val="tx1"/>
                </a:solidFill>
                <a:latin typeface="+mn-lt"/>
              </a:defRPr>
            </a:lvl6pPr>
            <a:lvl7pPr marL="2609850" indent="-188913" algn="l" defTabSz="957263" rtl="0" eaLnBrk="1" fontAlgn="base" hangingPunct="1">
              <a:lnSpc>
                <a:spcPct val="120000"/>
              </a:lnSpc>
              <a:spcBef>
                <a:spcPct val="20000"/>
              </a:spcBef>
              <a:spcAft>
                <a:spcPct val="20000"/>
              </a:spcAft>
              <a:buSzPct val="90000"/>
              <a:buBlip>
                <a:blip r:embed="rId7"/>
              </a:buBlip>
              <a:defRPr>
                <a:solidFill>
                  <a:schemeClr val="tx1"/>
                </a:solidFill>
                <a:latin typeface="+mn-lt"/>
              </a:defRPr>
            </a:lvl7pPr>
            <a:lvl8pPr marL="3067050" indent="-188913" algn="l" defTabSz="957263" rtl="0" eaLnBrk="1" fontAlgn="base" hangingPunct="1">
              <a:lnSpc>
                <a:spcPct val="120000"/>
              </a:lnSpc>
              <a:spcBef>
                <a:spcPct val="20000"/>
              </a:spcBef>
              <a:spcAft>
                <a:spcPct val="20000"/>
              </a:spcAft>
              <a:buSzPct val="90000"/>
              <a:buBlip>
                <a:blip r:embed="rId7"/>
              </a:buBlip>
              <a:defRPr>
                <a:solidFill>
                  <a:schemeClr val="tx1"/>
                </a:solidFill>
                <a:latin typeface="+mn-lt"/>
              </a:defRPr>
            </a:lvl8pPr>
            <a:lvl9pPr marL="3524250" indent="-188913" algn="l" defTabSz="957263" rtl="0" eaLnBrk="1" fontAlgn="base" hangingPunct="1">
              <a:lnSpc>
                <a:spcPct val="120000"/>
              </a:lnSpc>
              <a:spcBef>
                <a:spcPct val="20000"/>
              </a:spcBef>
              <a:spcAft>
                <a:spcPct val="20000"/>
              </a:spcAft>
              <a:buSzPct val="90000"/>
              <a:buBlip>
                <a:blip r:embed="rId7"/>
              </a:buBlip>
              <a:defRPr>
                <a:solidFill>
                  <a:schemeClr val="tx1"/>
                </a:solidFill>
                <a:latin typeface="+mn-lt"/>
              </a:defRPr>
            </a:lvl9pPr>
          </a:lstStyle>
          <a:p>
            <a:pPr marL="0" indent="0" algn="ctr">
              <a:buFont typeface="Symbol" pitchFamily="18" charset="2"/>
              <a:buNone/>
            </a:pPr>
            <a:r>
              <a:rPr lang="sv-SE" sz="3000" b="1">
                <a:solidFill>
                  <a:srgbClr val="00A9A7"/>
                </a:solidFill>
                <a:latin typeface="+mj-lt"/>
                <a:ea typeface="+mj-ea"/>
                <a:cs typeface="+mj-cs"/>
              </a:rPr>
              <a:t>Informatik</a:t>
            </a:r>
          </a:p>
        </p:txBody>
      </p:sp>
    </p:spTree>
    <p:extLst>
      <p:ext uri="{BB962C8B-B14F-4D97-AF65-F5344CB8AC3E}">
        <p14:creationId xmlns:p14="http://schemas.microsoft.com/office/powerpoint/2010/main" val="133049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17070A-5234-49E9-82DD-17BF1697C4D5}"/>
              </a:ext>
            </a:extLst>
          </p:cNvPr>
          <p:cNvSpPr>
            <a:spLocks noGrp="1"/>
          </p:cNvSpPr>
          <p:nvPr>
            <p:ph type="title"/>
          </p:nvPr>
        </p:nvSpPr>
        <p:spPr/>
        <p:txBody>
          <a:bodyPr/>
          <a:lstStyle/>
          <a:p>
            <a:r>
              <a:rPr lang="sv-SE"/>
              <a:t>Lösningsförslag – visa alla bokade tider</a:t>
            </a:r>
          </a:p>
        </p:txBody>
      </p:sp>
      <p:pic>
        <p:nvPicPr>
          <p:cNvPr id="5" name="Picture 4">
            <a:extLst>
              <a:ext uri="{FF2B5EF4-FFF2-40B4-BE49-F238E27FC236}">
                <a16:creationId xmlns:a16="http://schemas.microsoft.com/office/drawing/2014/main" id="{C03A20C5-65D1-4772-B780-7455CE389C3B}"/>
              </a:ext>
            </a:extLst>
          </p:cNvPr>
          <p:cNvPicPr>
            <a:picLocks noChangeAspect="1"/>
          </p:cNvPicPr>
          <p:nvPr/>
        </p:nvPicPr>
        <p:blipFill>
          <a:blip r:embed="rId3"/>
          <a:stretch>
            <a:fillRect/>
          </a:stretch>
        </p:blipFill>
        <p:spPr>
          <a:xfrm>
            <a:off x="2386012" y="1814512"/>
            <a:ext cx="7419975" cy="3228975"/>
          </a:xfrm>
          <a:prstGeom prst="rect">
            <a:avLst/>
          </a:prstGeom>
        </p:spPr>
      </p:pic>
    </p:spTree>
    <p:extLst>
      <p:ext uri="{BB962C8B-B14F-4D97-AF65-F5344CB8AC3E}">
        <p14:creationId xmlns:p14="http://schemas.microsoft.com/office/powerpoint/2010/main" val="176950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E96F-58FE-40AD-A0C5-7429DB3573AC}"/>
              </a:ext>
            </a:extLst>
          </p:cNvPr>
          <p:cNvSpPr>
            <a:spLocks noGrp="1"/>
          </p:cNvSpPr>
          <p:nvPr>
            <p:ph type="title"/>
          </p:nvPr>
        </p:nvSpPr>
        <p:spPr/>
        <p:txBody>
          <a:bodyPr/>
          <a:lstStyle/>
          <a:p>
            <a:r>
              <a:rPr lang="sv-SE"/>
              <a:t>Lösningsförslag – boka/omboka/avboka</a:t>
            </a:r>
            <a:endParaRPr lang="en-GB"/>
          </a:p>
        </p:txBody>
      </p:sp>
      <p:sp>
        <p:nvSpPr>
          <p:cNvPr id="3" name="Content Placeholder 2">
            <a:extLst>
              <a:ext uri="{FF2B5EF4-FFF2-40B4-BE49-F238E27FC236}">
                <a16:creationId xmlns:a16="http://schemas.microsoft.com/office/drawing/2014/main" id="{558AEEE9-69A5-46C5-A9AE-FD554073C428}"/>
              </a:ext>
            </a:extLst>
          </p:cNvPr>
          <p:cNvSpPr>
            <a:spLocks noGrp="1"/>
          </p:cNvSpPr>
          <p:nvPr>
            <p:ph idx="1"/>
          </p:nvPr>
        </p:nvSpPr>
        <p:spPr/>
        <p:txBody>
          <a:bodyPr/>
          <a:lstStyle/>
          <a:p>
            <a:r>
              <a:rPr lang="sv-SE"/>
              <a:t>Utökat informationsutbyte behövs</a:t>
            </a:r>
          </a:p>
          <a:p>
            <a:r>
              <a:rPr lang="sv-SE"/>
              <a:t>Vägval</a:t>
            </a:r>
          </a:p>
          <a:p>
            <a:pPr lvl="1"/>
            <a:r>
              <a:rPr lang="sv-SE"/>
              <a:t>Utöka befintliga Tjänstekontrakt med regionernas tidböcker?</a:t>
            </a:r>
          </a:p>
          <a:p>
            <a:pPr lvl="1"/>
            <a:r>
              <a:rPr lang="sv-SE"/>
              <a:t>Hitta ny standard/API för kommunikation med regionernas tidböcker?</a:t>
            </a:r>
          </a:p>
          <a:p>
            <a:pPr lvl="1"/>
            <a:r>
              <a:rPr lang="sv-SE"/>
              <a:t>Minimera det direkta informationsutbytet mellan webbtidboken och regionernas tidböcker.</a:t>
            </a:r>
          </a:p>
          <a:p>
            <a:pPr lvl="2"/>
            <a:r>
              <a:rPr lang="sv-SE"/>
              <a:t>Övrig information kan hämtas från andra ställen</a:t>
            </a:r>
          </a:p>
          <a:p>
            <a:pPr lvl="3"/>
            <a:r>
              <a:rPr lang="sv-SE"/>
              <a:t>HSA-katalogen</a:t>
            </a:r>
          </a:p>
          <a:p>
            <a:pPr lvl="3"/>
            <a:r>
              <a:rPr lang="sv-SE"/>
              <a:t>Utbudstjänsten</a:t>
            </a:r>
          </a:p>
          <a:p>
            <a:pPr lvl="3"/>
            <a:r>
              <a:rPr lang="sv-SE"/>
              <a:t>Etc.</a:t>
            </a:r>
            <a:endParaRPr lang="en-GB"/>
          </a:p>
        </p:txBody>
      </p:sp>
    </p:spTree>
    <p:extLst>
      <p:ext uri="{BB962C8B-B14F-4D97-AF65-F5344CB8AC3E}">
        <p14:creationId xmlns:p14="http://schemas.microsoft.com/office/powerpoint/2010/main" val="4247270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B94E60-559A-4990-AF79-71D1B3C859BF}"/>
              </a:ext>
            </a:extLst>
          </p:cNvPr>
          <p:cNvSpPr>
            <a:spLocks noGrp="1"/>
          </p:cNvSpPr>
          <p:nvPr>
            <p:ph type="title"/>
          </p:nvPr>
        </p:nvSpPr>
        <p:spPr/>
        <p:txBody>
          <a:bodyPr/>
          <a:lstStyle/>
          <a:p>
            <a:r>
              <a:rPr lang="sv-SE"/>
              <a:t>Tidstyper – insamling </a:t>
            </a:r>
          </a:p>
        </p:txBody>
      </p:sp>
      <p:sp>
        <p:nvSpPr>
          <p:cNvPr id="3" name="Platshållare för innehåll 2">
            <a:extLst>
              <a:ext uri="{FF2B5EF4-FFF2-40B4-BE49-F238E27FC236}">
                <a16:creationId xmlns:a16="http://schemas.microsoft.com/office/drawing/2014/main" id="{1B15089D-739C-48AA-8CAC-0CF415EA30E8}"/>
              </a:ext>
            </a:extLst>
          </p:cNvPr>
          <p:cNvSpPr>
            <a:spLocks noGrp="1"/>
          </p:cNvSpPr>
          <p:nvPr>
            <p:ph idx="1"/>
          </p:nvPr>
        </p:nvSpPr>
        <p:spPr/>
        <p:txBody>
          <a:bodyPr/>
          <a:lstStyle/>
          <a:p>
            <a:r>
              <a:rPr lang="sv-SE"/>
              <a:t>Har fått ta del av ca 500 tidstyper (ett urval från 4 regioner)</a:t>
            </a:r>
          </a:p>
        </p:txBody>
      </p:sp>
      <p:sp>
        <p:nvSpPr>
          <p:cNvPr id="4" name="Rektangel: rundade hörn 3">
            <a:extLst>
              <a:ext uri="{FF2B5EF4-FFF2-40B4-BE49-F238E27FC236}">
                <a16:creationId xmlns:a16="http://schemas.microsoft.com/office/drawing/2014/main" id="{C6B75A31-2675-496B-9B9E-D09506A5E703}"/>
              </a:ext>
            </a:extLst>
          </p:cNvPr>
          <p:cNvSpPr/>
          <p:nvPr/>
        </p:nvSpPr>
        <p:spPr bwMode="auto">
          <a:xfrm>
            <a:off x="7514897" y="2364828"/>
            <a:ext cx="3762702" cy="3574545"/>
          </a:xfrm>
          <a:prstGeom prst="roundRect">
            <a:avLst/>
          </a:prstGeom>
          <a:solidFill>
            <a:schemeClr val="accent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err="1">
              <a:ln>
                <a:noFill/>
              </a:ln>
              <a:solidFill>
                <a:schemeClr val="tx1"/>
              </a:solidFill>
              <a:effectLst/>
              <a:latin typeface="Arial" charset="0"/>
            </a:endParaRPr>
          </a:p>
        </p:txBody>
      </p:sp>
      <p:sp>
        <p:nvSpPr>
          <p:cNvPr id="5" name="textruta 4">
            <a:extLst>
              <a:ext uri="{FF2B5EF4-FFF2-40B4-BE49-F238E27FC236}">
                <a16:creationId xmlns:a16="http://schemas.microsoft.com/office/drawing/2014/main" id="{DC929E80-97A8-4F96-8629-86BBE73C5563}"/>
              </a:ext>
            </a:extLst>
          </p:cNvPr>
          <p:cNvSpPr txBox="1"/>
          <p:nvPr/>
        </p:nvSpPr>
        <p:spPr>
          <a:xfrm>
            <a:off x="7598980" y="2507220"/>
            <a:ext cx="3678619" cy="1576552"/>
          </a:xfrm>
          <a:prstGeom prst="rect">
            <a:avLst/>
          </a:prstGeom>
          <a:noFill/>
          <a:ln w="19050">
            <a:noFill/>
          </a:ln>
        </p:spPr>
        <p:txBody>
          <a:bodyPr wrap="square" rtlCol="0">
            <a:noAutofit/>
          </a:bodyPr>
          <a:lstStyle/>
          <a:p>
            <a:r>
              <a:rPr lang="sv-SE" sz="1400"/>
              <a:t>”Webb Antikroppstest Covid-19 5p 30 min”</a:t>
            </a:r>
          </a:p>
          <a:p>
            <a:endParaRPr lang="sv-SE" sz="1400"/>
          </a:p>
          <a:p>
            <a:r>
              <a:rPr lang="sv-SE" sz="1400"/>
              <a:t>”Hälsosamtal web”</a:t>
            </a:r>
          </a:p>
          <a:p>
            <a:endParaRPr lang="sv-SE" sz="1400"/>
          </a:p>
          <a:p>
            <a:r>
              <a:rPr lang="sv-SE" sz="1400"/>
              <a:t>”Provtagning web”</a:t>
            </a:r>
          </a:p>
          <a:p>
            <a:endParaRPr lang="sv-SE" sz="1400"/>
          </a:p>
          <a:p>
            <a:r>
              <a:rPr lang="sv-SE" sz="1400"/>
              <a:t>”Mottagningsbesök web”</a:t>
            </a:r>
          </a:p>
          <a:p>
            <a:endParaRPr lang="sv-SE" sz="1400"/>
          </a:p>
          <a:p>
            <a:r>
              <a:rPr lang="sv-SE" sz="1400"/>
              <a:t>”Nyfödd läkare Enköping”</a:t>
            </a:r>
          </a:p>
          <a:p>
            <a:endParaRPr lang="sv-SE" sz="1400"/>
          </a:p>
          <a:p>
            <a:r>
              <a:rPr lang="sv-SE" sz="1400"/>
              <a:t>”Sjukgymnast nybesök”</a:t>
            </a:r>
          </a:p>
          <a:p>
            <a:endParaRPr lang="sv-SE" sz="1400"/>
          </a:p>
          <a:p>
            <a:r>
              <a:rPr lang="sv-SE" sz="1400"/>
              <a:t>”Webb USK såromläggning 30”</a:t>
            </a:r>
          </a:p>
          <a:p>
            <a:endParaRPr lang="sv-SE" sz="1400"/>
          </a:p>
          <a:p>
            <a:r>
              <a:rPr lang="sv-SE" sz="1400"/>
              <a:t>”Webb Rådgivning barnmorska 30”</a:t>
            </a:r>
          </a:p>
          <a:p>
            <a:endParaRPr lang="sv-SE" sz="1400"/>
          </a:p>
          <a:p>
            <a:endParaRPr lang="sv-SE" sz="1400"/>
          </a:p>
          <a:p>
            <a:endParaRPr lang="sv-SE" sz="2100" err="1">
              <a:solidFill>
                <a:srgbClr val="000000"/>
              </a:solidFill>
            </a:endParaRPr>
          </a:p>
        </p:txBody>
      </p:sp>
      <p:sp>
        <p:nvSpPr>
          <p:cNvPr id="8" name="Rektangel: rundade hörn 7">
            <a:extLst>
              <a:ext uri="{FF2B5EF4-FFF2-40B4-BE49-F238E27FC236}">
                <a16:creationId xmlns:a16="http://schemas.microsoft.com/office/drawing/2014/main" id="{EE18633C-3660-4AD0-9F6F-4935692B50BB}"/>
              </a:ext>
            </a:extLst>
          </p:cNvPr>
          <p:cNvSpPr/>
          <p:nvPr/>
        </p:nvSpPr>
        <p:spPr bwMode="auto">
          <a:xfrm>
            <a:off x="1102194" y="2536142"/>
            <a:ext cx="4324047" cy="2302287"/>
          </a:xfrm>
          <a:prstGeom prst="roundRect">
            <a:avLst/>
          </a:prstGeom>
          <a:solidFill>
            <a:schemeClr val="bg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r>
              <a:rPr lang="sv-SE" sz="1600" b="1"/>
              <a:t>Namn</a:t>
            </a:r>
            <a:r>
              <a:rPr lang="sv-SE" sz="1600"/>
              <a:t> på vårdpersonal</a:t>
            </a:r>
          </a:p>
          <a:p>
            <a:r>
              <a:rPr lang="sv-SE" sz="1600"/>
              <a:t>Vårdpersonals </a:t>
            </a:r>
            <a:r>
              <a:rPr lang="sv-SE" sz="1600" b="1"/>
              <a:t>roll </a:t>
            </a:r>
          </a:p>
          <a:p>
            <a:r>
              <a:rPr lang="sv-SE" sz="1600" b="1"/>
              <a:t>Längd </a:t>
            </a:r>
            <a:r>
              <a:rPr lang="sv-SE" sz="1600"/>
              <a:t>på besök</a:t>
            </a:r>
            <a:r>
              <a:rPr lang="sv-SE" sz="1600">
                <a:cs typeface="Arial"/>
              </a:rPr>
              <a:t> </a:t>
            </a:r>
            <a:r>
              <a:rPr lang="sv-SE" sz="1600" b="1"/>
              <a:t>Vårdtjänst/</a:t>
            </a:r>
            <a:r>
              <a:rPr lang="sv-SE" sz="1600" b="1" err="1"/>
              <a:t>vårdtyp</a:t>
            </a:r>
            <a:r>
              <a:rPr lang="sv-SE" sz="1600"/>
              <a:t>  (influensavaccination)</a:t>
            </a:r>
            <a:endParaRPr lang="sv-SE" sz="1600">
              <a:cs typeface="Arial"/>
            </a:endParaRPr>
          </a:p>
          <a:p>
            <a:r>
              <a:rPr lang="sv-SE" sz="1600" b="1"/>
              <a:t>Plats</a:t>
            </a:r>
            <a:endParaRPr lang="sv-SE" sz="1600"/>
          </a:p>
          <a:p>
            <a:r>
              <a:rPr lang="sv-SE" sz="1600" b="1">
                <a:cs typeface="Arial"/>
              </a:rPr>
              <a:t>Verksamhet </a:t>
            </a:r>
          </a:p>
          <a:p>
            <a:r>
              <a:rPr lang="sv-SE" sz="1600"/>
              <a:t>…</a:t>
            </a:r>
          </a:p>
          <a:p>
            <a:pPr marL="0" marR="0" indent="0" algn="ctr" defTabSz="957263"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a:ln>
                <a:noFill/>
              </a:ln>
              <a:solidFill>
                <a:schemeClr val="tx1"/>
              </a:solidFill>
              <a:effectLst/>
              <a:latin typeface="Arial" charset="0"/>
            </a:endParaRPr>
          </a:p>
        </p:txBody>
      </p:sp>
      <p:sp>
        <p:nvSpPr>
          <p:cNvPr id="9" name="textruta 8">
            <a:extLst>
              <a:ext uri="{FF2B5EF4-FFF2-40B4-BE49-F238E27FC236}">
                <a16:creationId xmlns:a16="http://schemas.microsoft.com/office/drawing/2014/main" id="{4E1A45A8-3080-4619-8CE3-061B1CBFF151}"/>
              </a:ext>
            </a:extLst>
          </p:cNvPr>
          <p:cNvSpPr txBox="1"/>
          <p:nvPr/>
        </p:nvSpPr>
        <p:spPr>
          <a:xfrm>
            <a:off x="7360118" y="6075677"/>
            <a:ext cx="3510455" cy="325821"/>
          </a:xfrm>
          <a:prstGeom prst="rect">
            <a:avLst/>
          </a:prstGeom>
          <a:noFill/>
          <a:ln w="19050">
            <a:noFill/>
          </a:ln>
        </p:spPr>
        <p:txBody>
          <a:bodyPr wrap="none" rtlCol="0">
            <a:noAutofit/>
          </a:bodyPr>
          <a:lstStyle/>
          <a:p>
            <a:endParaRPr lang="sv-SE" sz="1600">
              <a:solidFill>
                <a:srgbClr val="000000"/>
              </a:solidFill>
            </a:endParaRPr>
          </a:p>
        </p:txBody>
      </p:sp>
      <p:sp>
        <p:nvSpPr>
          <p:cNvPr id="11" name="Pratbubbla: oval 10">
            <a:extLst>
              <a:ext uri="{FF2B5EF4-FFF2-40B4-BE49-F238E27FC236}">
                <a16:creationId xmlns:a16="http://schemas.microsoft.com/office/drawing/2014/main" id="{57D8FD78-F42F-42FE-B230-FFA868879F42}"/>
              </a:ext>
            </a:extLst>
          </p:cNvPr>
          <p:cNvSpPr/>
          <p:nvPr/>
        </p:nvSpPr>
        <p:spPr bwMode="auto">
          <a:xfrm>
            <a:off x="7598980" y="5435435"/>
            <a:ext cx="670416" cy="537372"/>
          </a:xfrm>
          <a:prstGeom prst="wedgeEllipseCallout">
            <a:avLst>
              <a:gd name="adj1" fmla="val -30584"/>
              <a:gd name="adj2" fmla="val 102959"/>
            </a:avLst>
          </a:prstGeom>
          <a:no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err="1">
              <a:ln>
                <a:noFill/>
              </a:ln>
              <a:solidFill>
                <a:schemeClr val="tx1"/>
              </a:solidFill>
              <a:effectLst/>
              <a:latin typeface="Arial" charset="0"/>
            </a:endParaRPr>
          </a:p>
        </p:txBody>
      </p:sp>
      <p:sp>
        <p:nvSpPr>
          <p:cNvPr id="13" name="textruta 12">
            <a:extLst>
              <a:ext uri="{FF2B5EF4-FFF2-40B4-BE49-F238E27FC236}">
                <a16:creationId xmlns:a16="http://schemas.microsoft.com/office/drawing/2014/main" id="{BF678864-C8ED-44E6-916C-416803273BE2}"/>
              </a:ext>
            </a:extLst>
          </p:cNvPr>
          <p:cNvSpPr txBox="1"/>
          <p:nvPr/>
        </p:nvSpPr>
        <p:spPr>
          <a:xfrm>
            <a:off x="6498269" y="6142543"/>
            <a:ext cx="2448911" cy="584775"/>
          </a:xfrm>
          <a:prstGeom prst="rect">
            <a:avLst/>
          </a:prstGeom>
          <a:noFill/>
          <a:ln w="19050">
            <a:noFill/>
          </a:ln>
        </p:spPr>
        <p:txBody>
          <a:bodyPr wrap="square">
            <a:spAutoFit/>
          </a:bodyPr>
          <a:lstStyle/>
          <a:p>
            <a:pPr algn="ctr" defTabSz="957263"/>
            <a:r>
              <a:rPr lang="sv-SE" sz="1600">
                <a:solidFill>
                  <a:srgbClr val="000000"/>
                </a:solidFill>
              </a:rPr>
              <a:t>= tidstypen kan bokas av invånaren</a:t>
            </a:r>
          </a:p>
        </p:txBody>
      </p:sp>
      <p:sp>
        <p:nvSpPr>
          <p:cNvPr id="14" name="textruta 13">
            <a:extLst>
              <a:ext uri="{FF2B5EF4-FFF2-40B4-BE49-F238E27FC236}">
                <a16:creationId xmlns:a16="http://schemas.microsoft.com/office/drawing/2014/main" id="{1795035D-DDA7-4B5F-90C4-9217E9804A02}"/>
              </a:ext>
            </a:extLst>
          </p:cNvPr>
          <p:cNvSpPr txBox="1"/>
          <p:nvPr/>
        </p:nvSpPr>
        <p:spPr>
          <a:xfrm>
            <a:off x="1320035" y="2186152"/>
            <a:ext cx="2923136" cy="349990"/>
          </a:xfrm>
          <a:prstGeom prst="rect">
            <a:avLst/>
          </a:prstGeom>
          <a:noFill/>
          <a:ln w="19050">
            <a:noFill/>
          </a:ln>
        </p:spPr>
        <p:txBody>
          <a:bodyPr wrap="none" rtlCol="0">
            <a:noAutofit/>
          </a:bodyPr>
          <a:lstStyle/>
          <a:p>
            <a:r>
              <a:rPr lang="sv-SE" sz="2100" b="1" i="1" err="1">
                <a:solidFill>
                  <a:srgbClr val="000000"/>
                </a:solidFill>
              </a:rPr>
              <a:t>Tidstyp</a:t>
            </a:r>
            <a:r>
              <a:rPr lang="sv-SE" sz="2100" b="1" i="1">
                <a:solidFill>
                  <a:srgbClr val="000000"/>
                </a:solidFill>
              </a:rPr>
              <a:t> kan innehålla:</a:t>
            </a:r>
          </a:p>
        </p:txBody>
      </p:sp>
    </p:spTree>
    <p:extLst>
      <p:ext uri="{BB962C8B-B14F-4D97-AF65-F5344CB8AC3E}">
        <p14:creationId xmlns:p14="http://schemas.microsoft.com/office/powerpoint/2010/main" val="1491576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6A422B-C19B-4DA6-94D2-3AC931C7178C}"/>
              </a:ext>
            </a:extLst>
          </p:cNvPr>
          <p:cNvSpPr>
            <a:spLocks noGrp="1"/>
          </p:cNvSpPr>
          <p:nvPr>
            <p:ph type="title"/>
          </p:nvPr>
        </p:nvSpPr>
        <p:spPr/>
        <p:txBody>
          <a:bodyPr/>
          <a:lstStyle/>
          <a:p>
            <a:r>
              <a:rPr lang="sv-SE" err="1"/>
              <a:t>Tidstyp</a:t>
            </a:r>
            <a:r>
              <a:rPr lang="sv-SE"/>
              <a:t> – vad säger regionerna?</a:t>
            </a:r>
          </a:p>
        </p:txBody>
      </p:sp>
      <p:sp>
        <p:nvSpPr>
          <p:cNvPr id="7" name="Pratbubbla: rektangel med rundade hörn 6">
            <a:extLst>
              <a:ext uri="{FF2B5EF4-FFF2-40B4-BE49-F238E27FC236}">
                <a16:creationId xmlns:a16="http://schemas.microsoft.com/office/drawing/2014/main" id="{982578D5-58C6-4C32-9C43-253F7C7E1822}"/>
              </a:ext>
            </a:extLst>
          </p:cNvPr>
          <p:cNvSpPr/>
          <p:nvPr/>
        </p:nvSpPr>
        <p:spPr bwMode="auto">
          <a:xfrm>
            <a:off x="1802524" y="1407841"/>
            <a:ext cx="2228193" cy="1061544"/>
          </a:xfrm>
          <a:prstGeom prst="wedgeRoundRectCallout">
            <a:avLst/>
          </a:prstGeom>
          <a:solidFill>
            <a:schemeClr val="accent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defTabSz="957263"/>
            <a:r>
              <a:rPr lang="sv-SE" sz="1800" i="1"/>
              <a:t>”Svårt med namnsättning”</a:t>
            </a:r>
          </a:p>
          <a:p>
            <a:pPr marL="0" marR="0" indent="0" algn="ctr" defTabSz="957263"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err="1">
              <a:ln>
                <a:noFill/>
              </a:ln>
              <a:solidFill>
                <a:schemeClr val="tx1"/>
              </a:solidFill>
              <a:effectLst/>
              <a:latin typeface="Arial" charset="0"/>
            </a:endParaRPr>
          </a:p>
        </p:txBody>
      </p:sp>
      <p:sp>
        <p:nvSpPr>
          <p:cNvPr id="8" name="Pratbubbla: rektangel med rundade hörn 7">
            <a:extLst>
              <a:ext uri="{FF2B5EF4-FFF2-40B4-BE49-F238E27FC236}">
                <a16:creationId xmlns:a16="http://schemas.microsoft.com/office/drawing/2014/main" id="{8DE312AB-FC2D-46B4-9CF5-4136AAE688FF}"/>
              </a:ext>
            </a:extLst>
          </p:cNvPr>
          <p:cNvSpPr/>
          <p:nvPr/>
        </p:nvSpPr>
        <p:spPr bwMode="auto">
          <a:xfrm>
            <a:off x="4440621" y="2252634"/>
            <a:ext cx="3310758" cy="1061544"/>
          </a:xfrm>
          <a:prstGeom prst="wedgeRoundRectCallout">
            <a:avLst/>
          </a:prstGeom>
          <a:solidFill>
            <a:schemeClr val="accent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endParaRPr lang="sv-SE" sz="1800"/>
          </a:p>
          <a:p>
            <a:r>
              <a:rPr lang="sv-SE" sz="1800" i="1"/>
              <a:t>”Vi har en central enhet som skapar namnen, men det blir spretigt ändå”</a:t>
            </a:r>
          </a:p>
          <a:p>
            <a:pPr marL="0" marR="0" indent="0" algn="ctr" defTabSz="957263" rtl="0" eaLnBrk="1" fontAlgn="base" latinLnBrk="0" hangingPunct="1">
              <a:lnSpc>
                <a:spcPct val="100000"/>
              </a:lnSpc>
              <a:spcBef>
                <a:spcPct val="0"/>
              </a:spcBef>
              <a:spcAft>
                <a:spcPct val="0"/>
              </a:spcAft>
              <a:buClrTx/>
              <a:buSzTx/>
              <a:buFontTx/>
              <a:buNone/>
              <a:tabLst/>
            </a:pPr>
            <a:endParaRPr kumimoji="0" lang="sv-SE" sz="2000" b="0" i="0" u="none" strike="noStrike" cap="none" normalizeH="0" baseline="0" err="1">
              <a:ln>
                <a:noFill/>
              </a:ln>
              <a:solidFill>
                <a:schemeClr val="tx1"/>
              </a:solidFill>
              <a:effectLst/>
              <a:latin typeface="Arial" charset="0"/>
            </a:endParaRPr>
          </a:p>
        </p:txBody>
      </p:sp>
      <p:sp>
        <p:nvSpPr>
          <p:cNvPr id="9" name="Pratbubbla: rektangel med rundade hörn 8">
            <a:extLst>
              <a:ext uri="{FF2B5EF4-FFF2-40B4-BE49-F238E27FC236}">
                <a16:creationId xmlns:a16="http://schemas.microsoft.com/office/drawing/2014/main" id="{B7235DCA-CB6F-46D1-B5AB-EDE3A2D2C535}"/>
              </a:ext>
            </a:extLst>
          </p:cNvPr>
          <p:cNvSpPr/>
          <p:nvPr/>
        </p:nvSpPr>
        <p:spPr bwMode="auto">
          <a:xfrm>
            <a:off x="8523890" y="1268413"/>
            <a:ext cx="3310758" cy="1061544"/>
          </a:xfrm>
          <a:prstGeom prst="wedgeRoundRectCallout">
            <a:avLst/>
          </a:prstGeom>
          <a:solidFill>
            <a:schemeClr val="accent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endParaRPr lang="sv-SE" sz="1800"/>
          </a:p>
          <a:p>
            <a:r>
              <a:rPr lang="sv-SE" sz="1800" i="1"/>
              <a:t>”Kan vi få ta del av andra regioners tidstyper? </a:t>
            </a:r>
          </a:p>
          <a:p>
            <a:r>
              <a:rPr lang="sv-SE" sz="1800" i="1"/>
              <a:t>Vill inte hitta på egna”</a:t>
            </a:r>
          </a:p>
          <a:p>
            <a:pPr marL="0" marR="0" indent="0" algn="ctr" defTabSz="957263" rtl="0" eaLnBrk="1" fontAlgn="base" latinLnBrk="0" hangingPunct="1">
              <a:lnSpc>
                <a:spcPct val="100000"/>
              </a:lnSpc>
              <a:spcBef>
                <a:spcPct val="0"/>
              </a:spcBef>
              <a:spcAft>
                <a:spcPct val="0"/>
              </a:spcAft>
              <a:buClrTx/>
              <a:buSzTx/>
              <a:buFontTx/>
              <a:buNone/>
              <a:tabLst/>
            </a:pPr>
            <a:endParaRPr kumimoji="0" lang="sv-SE" sz="2000" b="0" i="0" u="none" strike="noStrike" cap="none" normalizeH="0" baseline="0" err="1">
              <a:ln>
                <a:noFill/>
              </a:ln>
              <a:solidFill>
                <a:schemeClr val="tx1"/>
              </a:solidFill>
              <a:effectLst/>
              <a:latin typeface="Arial" charset="0"/>
            </a:endParaRPr>
          </a:p>
        </p:txBody>
      </p:sp>
      <p:sp>
        <p:nvSpPr>
          <p:cNvPr id="10" name="Pratbubbla: rektangel med rundade hörn 9">
            <a:extLst>
              <a:ext uri="{FF2B5EF4-FFF2-40B4-BE49-F238E27FC236}">
                <a16:creationId xmlns:a16="http://schemas.microsoft.com/office/drawing/2014/main" id="{5755F108-C972-4A66-98A1-E76183835CFF}"/>
              </a:ext>
            </a:extLst>
          </p:cNvPr>
          <p:cNvSpPr/>
          <p:nvPr/>
        </p:nvSpPr>
        <p:spPr bwMode="auto">
          <a:xfrm>
            <a:off x="719959" y="3949213"/>
            <a:ext cx="3310758" cy="1061544"/>
          </a:xfrm>
          <a:prstGeom prst="wedgeRoundRectCallout">
            <a:avLst/>
          </a:prstGeom>
          <a:solidFill>
            <a:schemeClr val="accent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endParaRPr lang="sv-SE" sz="1800"/>
          </a:p>
          <a:p>
            <a:r>
              <a:rPr lang="sv-SE" sz="1800" i="1"/>
              <a:t>”Vi har olika benämningar internt och ut till invånaren”</a:t>
            </a:r>
          </a:p>
          <a:p>
            <a:pPr marL="0" marR="0" indent="0" algn="ctr" defTabSz="957263" rtl="0" eaLnBrk="1" fontAlgn="base" latinLnBrk="0" hangingPunct="1">
              <a:lnSpc>
                <a:spcPct val="100000"/>
              </a:lnSpc>
              <a:spcBef>
                <a:spcPct val="0"/>
              </a:spcBef>
              <a:spcAft>
                <a:spcPct val="0"/>
              </a:spcAft>
              <a:buClrTx/>
              <a:buSzTx/>
              <a:buFontTx/>
              <a:buNone/>
              <a:tabLst/>
            </a:pPr>
            <a:endParaRPr kumimoji="0" lang="sv-SE" sz="2000" b="0" i="0" u="none" strike="noStrike" cap="none" normalizeH="0" baseline="0" err="1">
              <a:ln>
                <a:noFill/>
              </a:ln>
              <a:solidFill>
                <a:schemeClr val="tx1"/>
              </a:solidFill>
              <a:effectLst/>
              <a:latin typeface="Arial" charset="0"/>
            </a:endParaRPr>
          </a:p>
        </p:txBody>
      </p:sp>
      <p:sp>
        <p:nvSpPr>
          <p:cNvPr id="11" name="Pratbubbla: rektangel med rundade hörn 10">
            <a:extLst>
              <a:ext uri="{FF2B5EF4-FFF2-40B4-BE49-F238E27FC236}">
                <a16:creationId xmlns:a16="http://schemas.microsoft.com/office/drawing/2014/main" id="{ED15A7D1-1775-4E34-B725-2B991C2ABBCE}"/>
              </a:ext>
            </a:extLst>
          </p:cNvPr>
          <p:cNvSpPr/>
          <p:nvPr/>
        </p:nvSpPr>
        <p:spPr bwMode="auto">
          <a:xfrm>
            <a:off x="7321697" y="3657638"/>
            <a:ext cx="3526221" cy="1061544"/>
          </a:xfrm>
          <a:prstGeom prst="wedgeRoundRectCallout">
            <a:avLst/>
          </a:prstGeom>
          <a:solidFill>
            <a:schemeClr val="accent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endParaRPr lang="sv-SE" sz="1800"/>
          </a:p>
          <a:p>
            <a:r>
              <a:rPr lang="sv-SE" sz="1800" i="1"/>
              <a:t>”Vi har ingen annan benämning till invånaren. Vet inte om det är möjligt”</a:t>
            </a:r>
          </a:p>
          <a:p>
            <a:pPr marL="0" marR="0" indent="0" algn="ctr" defTabSz="957263" rtl="0" eaLnBrk="1" fontAlgn="base" latinLnBrk="0" hangingPunct="1">
              <a:lnSpc>
                <a:spcPct val="100000"/>
              </a:lnSpc>
              <a:spcBef>
                <a:spcPct val="0"/>
              </a:spcBef>
              <a:spcAft>
                <a:spcPct val="0"/>
              </a:spcAft>
              <a:buClrTx/>
              <a:buSzTx/>
              <a:buFontTx/>
              <a:buNone/>
              <a:tabLst/>
            </a:pPr>
            <a:endParaRPr kumimoji="0" lang="sv-SE" sz="2000" b="0" i="0" u="none" strike="noStrike" cap="none" normalizeH="0" baseline="0" err="1">
              <a:ln>
                <a:noFill/>
              </a:ln>
              <a:solidFill>
                <a:schemeClr val="tx1"/>
              </a:solidFill>
              <a:effectLst/>
              <a:latin typeface="Arial" charset="0"/>
            </a:endParaRPr>
          </a:p>
        </p:txBody>
      </p:sp>
      <p:sp>
        <p:nvSpPr>
          <p:cNvPr id="12" name="Pratbubbla: rektangel med rundade hörn 11">
            <a:extLst>
              <a:ext uri="{FF2B5EF4-FFF2-40B4-BE49-F238E27FC236}">
                <a16:creationId xmlns:a16="http://schemas.microsoft.com/office/drawing/2014/main" id="{3CDB301B-AB1B-4AA3-830C-0BB6B3345A1E}"/>
              </a:ext>
            </a:extLst>
          </p:cNvPr>
          <p:cNvSpPr/>
          <p:nvPr/>
        </p:nvSpPr>
        <p:spPr bwMode="auto">
          <a:xfrm>
            <a:off x="3833647" y="5172631"/>
            <a:ext cx="3922987" cy="1061544"/>
          </a:xfrm>
          <a:prstGeom prst="wedgeRoundRectCallout">
            <a:avLst/>
          </a:prstGeom>
          <a:solidFill>
            <a:schemeClr val="accent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endParaRPr lang="sv-SE" sz="1800"/>
          </a:p>
          <a:p>
            <a:r>
              <a:rPr lang="sv-SE" sz="1800" i="1"/>
              <a:t>”</a:t>
            </a:r>
            <a:r>
              <a:rPr lang="sv-SE" sz="1800" i="1" err="1"/>
              <a:t>Tidstyp</a:t>
            </a:r>
            <a:r>
              <a:rPr lang="sv-SE" sz="1800" i="1"/>
              <a:t> benämns som vårdtjänst i vårat journalsystemet. </a:t>
            </a:r>
          </a:p>
          <a:p>
            <a:r>
              <a:rPr lang="sv-SE" sz="1800" i="1"/>
              <a:t>Kan blir krock begreppsmässigt”</a:t>
            </a:r>
          </a:p>
          <a:p>
            <a:pPr marL="0" marR="0" indent="0" algn="ctr" defTabSz="957263" rtl="0" eaLnBrk="1" fontAlgn="base" latinLnBrk="0" hangingPunct="1">
              <a:lnSpc>
                <a:spcPct val="100000"/>
              </a:lnSpc>
              <a:spcBef>
                <a:spcPct val="0"/>
              </a:spcBef>
              <a:spcAft>
                <a:spcPct val="0"/>
              </a:spcAft>
              <a:buClrTx/>
              <a:buSzTx/>
              <a:buFontTx/>
              <a:buNone/>
              <a:tabLst/>
            </a:pPr>
            <a:endParaRPr kumimoji="0" lang="sv-SE" sz="2000" b="0" i="0" u="none" strike="noStrike" cap="none" normalizeH="0" baseline="0" err="1">
              <a:ln>
                <a:noFill/>
              </a:ln>
              <a:solidFill>
                <a:schemeClr val="tx1"/>
              </a:solidFill>
              <a:effectLst/>
              <a:latin typeface="Arial" charset="0"/>
            </a:endParaRPr>
          </a:p>
        </p:txBody>
      </p:sp>
    </p:spTree>
    <p:extLst>
      <p:ext uri="{BB962C8B-B14F-4D97-AF65-F5344CB8AC3E}">
        <p14:creationId xmlns:p14="http://schemas.microsoft.com/office/powerpoint/2010/main" val="280855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E1AB5E-22DE-4ECC-A0D2-FD208590E29C}"/>
              </a:ext>
            </a:extLst>
          </p:cNvPr>
          <p:cNvSpPr>
            <a:spLocks noGrp="1"/>
          </p:cNvSpPr>
          <p:nvPr>
            <p:ph type="title"/>
          </p:nvPr>
        </p:nvSpPr>
        <p:spPr/>
        <p:txBody>
          <a:bodyPr/>
          <a:lstStyle/>
          <a:p>
            <a:r>
              <a:rPr lang="sv-SE"/>
              <a:t>Tidstyper – indelning</a:t>
            </a:r>
          </a:p>
        </p:txBody>
      </p:sp>
      <p:cxnSp>
        <p:nvCxnSpPr>
          <p:cNvPr id="12" name="Rak koppling 11">
            <a:extLst>
              <a:ext uri="{FF2B5EF4-FFF2-40B4-BE49-F238E27FC236}">
                <a16:creationId xmlns:a16="http://schemas.microsoft.com/office/drawing/2014/main" id="{EA7FB700-04C0-4028-B175-F098EAB55601}"/>
              </a:ext>
            </a:extLst>
          </p:cNvPr>
          <p:cNvCxnSpPr/>
          <p:nvPr/>
        </p:nvCxnSpPr>
        <p:spPr bwMode="auto">
          <a:xfrm>
            <a:off x="5948855" y="1671145"/>
            <a:ext cx="0" cy="4477407"/>
          </a:xfrm>
          <a:prstGeom prst="line">
            <a:avLst/>
          </a:prstGeom>
          <a:noFill/>
          <a:ln w="28575" cap="flat" cmpd="sng" algn="ctr">
            <a:solidFill>
              <a:schemeClr val="tx2"/>
            </a:solidFill>
            <a:prstDash val="solid"/>
            <a:round/>
            <a:headEnd type="none" w="med" len="med"/>
            <a:tailEnd type="none" w="med" len="med"/>
          </a:ln>
          <a:effectLst/>
        </p:spPr>
      </p:cxnSp>
      <p:cxnSp>
        <p:nvCxnSpPr>
          <p:cNvPr id="14" name="Rak koppling 13">
            <a:extLst>
              <a:ext uri="{FF2B5EF4-FFF2-40B4-BE49-F238E27FC236}">
                <a16:creationId xmlns:a16="http://schemas.microsoft.com/office/drawing/2014/main" id="{17A96C36-1221-4563-BA64-4459DA97BE62}"/>
              </a:ext>
            </a:extLst>
          </p:cNvPr>
          <p:cNvCxnSpPr/>
          <p:nvPr/>
        </p:nvCxnSpPr>
        <p:spPr bwMode="auto">
          <a:xfrm>
            <a:off x="2501462" y="3037490"/>
            <a:ext cx="6936828" cy="0"/>
          </a:xfrm>
          <a:prstGeom prst="line">
            <a:avLst/>
          </a:prstGeom>
          <a:noFill/>
          <a:ln w="28575" cap="flat" cmpd="sng" algn="ctr">
            <a:solidFill>
              <a:schemeClr val="tx2"/>
            </a:solidFill>
            <a:prstDash val="solid"/>
            <a:round/>
            <a:headEnd type="none" w="med" len="med"/>
            <a:tailEnd type="none" w="med" len="med"/>
          </a:ln>
          <a:effectLst/>
        </p:spPr>
      </p:cxnSp>
      <p:sp>
        <p:nvSpPr>
          <p:cNvPr id="15" name="textruta 14">
            <a:extLst>
              <a:ext uri="{FF2B5EF4-FFF2-40B4-BE49-F238E27FC236}">
                <a16:creationId xmlns:a16="http://schemas.microsoft.com/office/drawing/2014/main" id="{28F8A05D-D4D1-4F19-A9F8-63A9E20BFAE7}"/>
              </a:ext>
            </a:extLst>
          </p:cNvPr>
          <p:cNvSpPr txBox="1"/>
          <p:nvPr/>
        </p:nvSpPr>
        <p:spPr>
          <a:xfrm>
            <a:off x="5034454" y="1404716"/>
            <a:ext cx="1797269" cy="560715"/>
          </a:xfrm>
          <a:prstGeom prst="rect">
            <a:avLst/>
          </a:prstGeom>
          <a:noFill/>
          <a:ln w="19050">
            <a:noFill/>
          </a:ln>
        </p:spPr>
        <p:txBody>
          <a:bodyPr wrap="none" rtlCol="0">
            <a:noAutofit/>
          </a:bodyPr>
          <a:lstStyle/>
          <a:p>
            <a:r>
              <a:rPr lang="sv-SE" sz="1100" b="1">
                <a:solidFill>
                  <a:srgbClr val="000000"/>
                </a:solidFill>
              </a:rPr>
              <a:t>Sammansatta bokningar</a:t>
            </a:r>
          </a:p>
        </p:txBody>
      </p:sp>
      <p:sp>
        <p:nvSpPr>
          <p:cNvPr id="16" name="textruta 15">
            <a:extLst>
              <a:ext uri="{FF2B5EF4-FFF2-40B4-BE49-F238E27FC236}">
                <a16:creationId xmlns:a16="http://schemas.microsoft.com/office/drawing/2014/main" id="{EA83D549-D732-45BF-8FBC-9156968D4D45}"/>
              </a:ext>
            </a:extLst>
          </p:cNvPr>
          <p:cNvSpPr txBox="1"/>
          <p:nvPr/>
        </p:nvSpPr>
        <p:spPr>
          <a:xfrm>
            <a:off x="5328049" y="6067425"/>
            <a:ext cx="914400" cy="914400"/>
          </a:xfrm>
          <a:prstGeom prst="rect">
            <a:avLst/>
          </a:prstGeom>
          <a:noFill/>
          <a:ln w="19050">
            <a:noFill/>
          </a:ln>
        </p:spPr>
        <p:txBody>
          <a:bodyPr wrap="none" rtlCol="0">
            <a:noAutofit/>
          </a:bodyPr>
          <a:lstStyle/>
          <a:p>
            <a:r>
              <a:rPr lang="sv-SE" sz="1100" b="1">
                <a:solidFill>
                  <a:srgbClr val="000000"/>
                </a:solidFill>
              </a:rPr>
              <a:t>Enkla bokningar</a:t>
            </a:r>
          </a:p>
        </p:txBody>
      </p:sp>
      <p:sp>
        <p:nvSpPr>
          <p:cNvPr id="17" name="textruta 16">
            <a:extLst>
              <a:ext uri="{FF2B5EF4-FFF2-40B4-BE49-F238E27FC236}">
                <a16:creationId xmlns:a16="http://schemas.microsoft.com/office/drawing/2014/main" id="{8DB72C78-CD5D-4D00-83AA-E0419CB8A4D7}"/>
              </a:ext>
            </a:extLst>
          </p:cNvPr>
          <p:cNvSpPr txBox="1"/>
          <p:nvPr/>
        </p:nvSpPr>
        <p:spPr>
          <a:xfrm>
            <a:off x="1602827" y="2671213"/>
            <a:ext cx="1797269" cy="560715"/>
          </a:xfrm>
          <a:prstGeom prst="rect">
            <a:avLst/>
          </a:prstGeom>
          <a:noFill/>
          <a:ln w="19050">
            <a:noFill/>
          </a:ln>
        </p:spPr>
        <p:txBody>
          <a:bodyPr wrap="none" rtlCol="0">
            <a:noAutofit/>
          </a:bodyPr>
          <a:lstStyle/>
          <a:p>
            <a:r>
              <a:rPr lang="sv-SE" sz="1100" b="1">
                <a:solidFill>
                  <a:srgbClr val="000000"/>
                </a:solidFill>
              </a:rPr>
              <a:t>Låga behov av detaljstyrning </a:t>
            </a:r>
          </a:p>
          <a:p>
            <a:r>
              <a:rPr lang="sv-SE" sz="1100" b="1">
                <a:solidFill>
                  <a:srgbClr val="000000"/>
                </a:solidFill>
              </a:rPr>
              <a:t>från vården</a:t>
            </a:r>
          </a:p>
        </p:txBody>
      </p:sp>
      <p:sp>
        <p:nvSpPr>
          <p:cNvPr id="18" name="textruta 17">
            <a:extLst>
              <a:ext uri="{FF2B5EF4-FFF2-40B4-BE49-F238E27FC236}">
                <a16:creationId xmlns:a16="http://schemas.microsoft.com/office/drawing/2014/main" id="{8A1A5D17-FC3A-4FDE-8E4A-AD4F3831141A}"/>
              </a:ext>
            </a:extLst>
          </p:cNvPr>
          <p:cNvSpPr txBox="1"/>
          <p:nvPr/>
        </p:nvSpPr>
        <p:spPr>
          <a:xfrm>
            <a:off x="8317739" y="2809682"/>
            <a:ext cx="2271434" cy="560715"/>
          </a:xfrm>
          <a:prstGeom prst="rect">
            <a:avLst/>
          </a:prstGeom>
          <a:noFill/>
          <a:ln w="19050">
            <a:noFill/>
          </a:ln>
        </p:spPr>
        <p:txBody>
          <a:bodyPr wrap="none" rtlCol="0">
            <a:noAutofit/>
          </a:bodyPr>
          <a:lstStyle/>
          <a:p>
            <a:pPr algn="r"/>
            <a:r>
              <a:rPr lang="sv-SE" sz="1100" b="1">
                <a:solidFill>
                  <a:srgbClr val="000000"/>
                </a:solidFill>
              </a:rPr>
              <a:t>Höga behov av </a:t>
            </a:r>
          </a:p>
          <a:p>
            <a:pPr algn="r"/>
            <a:r>
              <a:rPr lang="sv-SE" sz="1100" b="1">
                <a:solidFill>
                  <a:srgbClr val="000000"/>
                </a:solidFill>
              </a:rPr>
              <a:t>detaljstyrning från vården</a:t>
            </a:r>
          </a:p>
        </p:txBody>
      </p:sp>
      <p:sp>
        <p:nvSpPr>
          <p:cNvPr id="21" name="Ellips 20">
            <a:extLst>
              <a:ext uri="{FF2B5EF4-FFF2-40B4-BE49-F238E27FC236}">
                <a16:creationId xmlns:a16="http://schemas.microsoft.com/office/drawing/2014/main" id="{DA01D616-41F9-44F4-A1E9-267F7B1F90AB}"/>
              </a:ext>
            </a:extLst>
          </p:cNvPr>
          <p:cNvSpPr/>
          <p:nvPr/>
        </p:nvSpPr>
        <p:spPr bwMode="auto">
          <a:xfrm>
            <a:off x="7335028" y="4179703"/>
            <a:ext cx="1881346" cy="913742"/>
          </a:xfrm>
          <a:prstGeom prst="ellipse">
            <a:avLst/>
          </a:prstGeom>
          <a:solidFill>
            <a:schemeClr val="accent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a:ln>
                  <a:noFill/>
                </a:ln>
                <a:solidFill>
                  <a:schemeClr val="tx1"/>
                </a:solidFill>
                <a:effectLst/>
                <a:latin typeface="Arial" charset="0"/>
              </a:rPr>
              <a:t>Kallelse </a:t>
            </a:r>
          </a:p>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a:ln>
                  <a:noFill/>
                </a:ln>
                <a:solidFill>
                  <a:schemeClr val="tx1"/>
                </a:solidFill>
                <a:effectLst/>
                <a:latin typeface="Arial" charset="0"/>
              </a:rPr>
              <a:t>mammografi-undersökning</a:t>
            </a:r>
          </a:p>
        </p:txBody>
      </p:sp>
      <p:sp>
        <p:nvSpPr>
          <p:cNvPr id="22" name="Ellips 21">
            <a:extLst>
              <a:ext uri="{FF2B5EF4-FFF2-40B4-BE49-F238E27FC236}">
                <a16:creationId xmlns:a16="http://schemas.microsoft.com/office/drawing/2014/main" id="{F161FBD3-58EE-4B7A-BC93-27B543B23BAD}"/>
              </a:ext>
            </a:extLst>
          </p:cNvPr>
          <p:cNvSpPr/>
          <p:nvPr/>
        </p:nvSpPr>
        <p:spPr bwMode="auto">
          <a:xfrm>
            <a:off x="2665571" y="4184647"/>
            <a:ext cx="2017976" cy="816356"/>
          </a:xfrm>
          <a:prstGeom prst="ellipse">
            <a:avLst/>
          </a:prstGeom>
          <a:solidFill>
            <a:schemeClr val="accent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a:ln>
                  <a:noFill/>
                </a:ln>
                <a:solidFill>
                  <a:schemeClr val="tx1"/>
                </a:solidFill>
                <a:effectLst/>
                <a:latin typeface="Arial" charset="0"/>
              </a:rPr>
              <a:t>TBE-vaccination</a:t>
            </a:r>
          </a:p>
        </p:txBody>
      </p:sp>
      <p:sp>
        <p:nvSpPr>
          <p:cNvPr id="23" name="Ellips 22">
            <a:extLst>
              <a:ext uri="{FF2B5EF4-FFF2-40B4-BE49-F238E27FC236}">
                <a16:creationId xmlns:a16="http://schemas.microsoft.com/office/drawing/2014/main" id="{92D80199-9152-4A1C-88DC-ECB50A1DED71}"/>
              </a:ext>
            </a:extLst>
          </p:cNvPr>
          <p:cNvSpPr/>
          <p:nvPr/>
        </p:nvSpPr>
        <p:spPr bwMode="auto">
          <a:xfrm>
            <a:off x="2665571" y="1850498"/>
            <a:ext cx="2017976" cy="621921"/>
          </a:xfrm>
          <a:prstGeom prst="ellipse">
            <a:avLst/>
          </a:prstGeom>
          <a:solidFill>
            <a:schemeClr val="accent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a:ln>
                  <a:noFill/>
                </a:ln>
                <a:solidFill>
                  <a:schemeClr val="tx1"/>
                </a:solidFill>
                <a:effectLst/>
                <a:latin typeface="Arial" charset="0"/>
              </a:rPr>
              <a:t>Årskontroll diabetes</a:t>
            </a:r>
          </a:p>
        </p:txBody>
      </p:sp>
      <p:sp>
        <p:nvSpPr>
          <p:cNvPr id="24" name="Ellips 23">
            <a:extLst>
              <a:ext uri="{FF2B5EF4-FFF2-40B4-BE49-F238E27FC236}">
                <a16:creationId xmlns:a16="http://schemas.microsoft.com/office/drawing/2014/main" id="{A21C84CD-E54B-4C5D-A724-52F46ED7EC69}"/>
              </a:ext>
            </a:extLst>
          </p:cNvPr>
          <p:cNvSpPr/>
          <p:nvPr/>
        </p:nvSpPr>
        <p:spPr bwMode="auto">
          <a:xfrm>
            <a:off x="7419104" y="1833408"/>
            <a:ext cx="1797270" cy="621921"/>
          </a:xfrm>
          <a:prstGeom prst="ellipse">
            <a:avLst/>
          </a:prstGeom>
          <a:solidFill>
            <a:schemeClr val="accent1"/>
          </a:solidFill>
          <a:ln w="19050" cap="flat" cmpd="sng" algn="ctr">
            <a:solidFill>
              <a:srgbClr val="00A9A7"/>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lang="sv-SE" sz="1400"/>
              <a:t>Höftleds-</a:t>
            </a:r>
          </a:p>
          <a:p>
            <a:pPr marL="0" marR="0" indent="0" algn="ctr" defTabSz="957263" rtl="0" eaLnBrk="1" fontAlgn="base" latinLnBrk="0" hangingPunct="1">
              <a:lnSpc>
                <a:spcPct val="100000"/>
              </a:lnSpc>
              <a:spcBef>
                <a:spcPct val="0"/>
              </a:spcBef>
              <a:spcAft>
                <a:spcPct val="0"/>
              </a:spcAft>
              <a:buClrTx/>
              <a:buSzTx/>
              <a:buFontTx/>
              <a:buNone/>
              <a:tabLst/>
            </a:pPr>
            <a:r>
              <a:rPr lang="sv-SE" sz="1400"/>
              <a:t>operation</a:t>
            </a:r>
            <a:endParaRPr kumimoji="0" lang="sv-SE"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73504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F98AC3-2069-46B7-A993-BE73D6685D03}"/>
              </a:ext>
            </a:extLst>
          </p:cNvPr>
          <p:cNvSpPr>
            <a:spLocks noGrp="1"/>
          </p:cNvSpPr>
          <p:nvPr>
            <p:ph type="title"/>
          </p:nvPr>
        </p:nvSpPr>
        <p:spPr>
          <a:xfrm>
            <a:off x="1344085" y="333375"/>
            <a:ext cx="9503833" cy="935038"/>
          </a:xfrm>
        </p:spPr>
        <p:txBody>
          <a:bodyPr wrap="square" anchor="b">
            <a:normAutofit/>
          </a:bodyPr>
          <a:lstStyle/>
          <a:p>
            <a:r>
              <a:rPr lang="sv-SE"/>
              <a:t>Tidstyper – indelning från seminarier</a:t>
            </a:r>
          </a:p>
        </p:txBody>
      </p:sp>
      <p:pic>
        <p:nvPicPr>
          <p:cNvPr id="5" name="Bildobjekt 4">
            <a:extLst>
              <a:ext uri="{FF2B5EF4-FFF2-40B4-BE49-F238E27FC236}">
                <a16:creationId xmlns:a16="http://schemas.microsoft.com/office/drawing/2014/main" id="{7AF788DF-456C-40F5-A0DB-8429E393810C}"/>
              </a:ext>
            </a:extLst>
          </p:cNvPr>
          <p:cNvPicPr>
            <a:picLocks noChangeAspect="1"/>
          </p:cNvPicPr>
          <p:nvPr/>
        </p:nvPicPr>
        <p:blipFill>
          <a:blip r:embed="rId3"/>
          <a:stretch>
            <a:fillRect/>
          </a:stretch>
        </p:blipFill>
        <p:spPr>
          <a:xfrm>
            <a:off x="1723159" y="1404716"/>
            <a:ext cx="8744290" cy="4940523"/>
          </a:xfrm>
          <a:prstGeom prst="rect">
            <a:avLst/>
          </a:prstGeom>
          <a:noFill/>
        </p:spPr>
      </p:pic>
    </p:spTree>
    <p:extLst>
      <p:ext uri="{BB962C8B-B14F-4D97-AF65-F5344CB8AC3E}">
        <p14:creationId xmlns:p14="http://schemas.microsoft.com/office/powerpoint/2010/main" val="40169534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2.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Inera">
  <a:themeElements>
    <a:clrScheme name="Inera">
      <a:dk1>
        <a:srgbClr val="382819"/>
      </a:dk1>
      <a:lt1>
        <a:srgbClr val="FFFFFF"/>
      </a:lt1>
      <a:dk2>
        <a:srgbClr val="00A9A7"/>
      </a:dk2>
      <a:lt2>
        <a:srgbClr val="6F5D4C"/>
      </a:lt2>
      <a:accent1>
        <a:srgbClr val="AADEE2"/>
      </a:accent1>
      <a:accent2>
        <a:srgbClr val="F18221"/>
      </a:accent2>
      <a:accent3>
        <a:srgbClr val="F2C65D"/>
      </a:accent3>
      <a:accent4>
        <a:srgbClr val="2E2114"/>
      </a:accent4>
      <a:accent5>
        <a:srgbClr val="D2ECEE"/>
      </a:accent5>
      <a:accent6>
        <a:srgbClr val="DA751D"/>
      </a:accent6>
      <a:hlink>
        <a:srgbClr val="CE5028"/>
      </a:hlink>
      <a:folHlink>
        <a:srgbClr val="52443A"/>
      </a:folHlink>
    </a:clrScheme>
    <a:fontScheme name="Inera-PPTmall-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cap="flat" cmpd="sng" algn="ctr">
          <a:solidFill>
            <a:srgbClr val="00A9A7"/>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noAutofit/>
      </a:bodyPr>
      <a:lstStyle>
        <a:defPPr marL="0" marR="0" indent="0" algn="ctr" defTabSz="957263" rtl="0" eaLnBrk="1" fontAlgn="base" latinLnBrk="0" hangingPunct="1">
          <a:lnSpc>
            <a:spcPct val="100000"/>
          </a:lnSpc>
          <a:spcBef>
            <a:spcPct val="0"/>
          </a:spcBef>
          <a:spcAft>
            <a:spcPct val="0"/>
          </a:spcAft>
          <a:buClrTx/>
          <a:buSzTx/>
          <a:buFontTx/>
          <a:buNone/>
          <a:tabLst/>
          <a:defRPr kumimoji="0" sz="2100" b="0" i="0" u="none" strike="noStrike" cap="none" normalizeH="0" baseline="0" dirty="0" err="1" smtClean="0">
            <a:ln>
              <a:noFill/>
            </a:ln>
            <a:solidFill>
              <a:schemeClr val="tx1"/>
            </a:solidFill>
            <a:effectLst/>
            <a:latin typeface="Arial" charset="0"/>
          </a:defRPr>
        </a:defPPr>
      </a:lstStyle>
    </a:spDef>
    <a:lnDef>
      <a:spPr bwMode="auto">
        <a:noFill/>
        <a:ln w="9525" cap="flat" cmpd="sng" algn="ctr">
          <a:solidFill>
            <a:schemeClr val="tx2"/>
          </a:solidFill>
          <a:prstDash val="solid"/>
          <a:round/>
          <a:headEnd type="none" w="med" len="med"/>
          <a:tailEnd type="none" w="med" len="med"/>
        </a:ln>
        <a:effectLst/>
      </a:spPr>
      <a:bodyPr/>
      <a:lstStyle/>
    </a:lnDef>
    <a:txDef>
      <a:spPr>
        <a:noFill/>
        <a:ln w="19050">
          <a:noFill/>
        </a:ln>
      </a:spPr>
      <a:bodyPr wrap="none" rtlCol="0">
        <a:noAutofit/>
      </a:bodyPr>
      <a:lstStyle>
        <a:defPPr>
          <a:defRPr sz="2100" dirty="0" err="1" smtClean="0">
            <a:solidFill>
              <a:srgbClr val="000000"/>
            </a:solidFill>
          </a:defRPr>
        </a:defPPr>
      </a:lstStyle>
    </a:txDef>
  </a:objectDefaults>
  <a:extraClrSchemeLst>
    <a:extraClrScheme>
      <a:clrScheme name="Inera-PPTmall-2010 1">
        <a:dk1>
          <a:srgbClr val="382819"/>
        </a:dk1>
        <a:lt1>
          <a:srgbClr val="FFFFFF"/>
        </a:lt1>
        <a:dk2>
          <a:srgbClr val="00A9A7"/>
        </a:dk2>
        <a:lt2>
          <a:srgbClr val="6F5D4C"/>
        </a:lt2>
        <a:accent1>
          <a:srgbClr val="AADEE2"/>
        </a:accent1>
        <a:accent2>
          <a:srgbClr val="F18221"/>
        </a:accent2>
        <a:accent3>
          <a:srgbClr val="FFFFFF"/>
        </a:accent3>
        <a:accent4>
          <a:srgbClr val="2E2114"/>
        </a:accent4>
        <a:accent5>
          <a:srgbClr val="D2ECEE"/>
        </a:accent5>
        <a:accent6>
          <a:srgbClr val="DA751D"/>
        </a:accent6>
        <a:hlink>
          <a:srgbClr val="CE5028"/>
        </a:hlink>
        <a:folHlink>
          <a:srgbClr val="52443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era.potx" id="{B42733E8-F69A-4687-8D6F-DDE72D103CD4}" vid="{4C140586-9630-40A5-87AC-3D6BEA094161}"/>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1223DD501A9FE41AD9605ECB4B51DA5" ma:contentTypeVersion="9" ma:contentTypeDescription="Skapa ett nytt dokument." ma:contentTypeScope="" ma:versionID="0106862105180ce3b19789d28514ba12">
  <xsd:schema xmlns:xsd="http://www.w3.org/2001/XMLSchema" xmlns:xs="http://www.w3.org/2001/XMLSchema" xmlns:p="http://schemas.microsoft.com/office/2006/metadata/properties" xmlns:ns2="7138e552-9a3b-4a0d-81a6-eef3693d98ac" xmlns:ns3="95b90cfb-39c3-4cad-9348-91e9da6d993c" targetNamespace="http://schemas.microsoft.com/office/2006/metadata/properties" ma:root="true" ma:fieldsID="e37ddf5e8e248ad59bea9dde01ed3992" ns2:_="" ns3:_="">
    <xsd:import namespace="7138e552-9a3b-4a0d-81a6-eef3693d98ac"/>
    <xsd:import namespace="95b90cfb-39c3-4cad-9348-91e9da6d993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38e552-9a3b-4a0d-81a6-eef3693d98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b90cfb-39c3-4cad-9348-91e9da6d993c"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499E9D-9D38-493E-9266-F94BAED99B4E}"/>
</file>

<file path=customXml/itemProps2.xml><?xml version="1.0" encoding="utf-8"?>
<ds:datastoreItem xmlns:ds="http://schemas.openxmlformats.org/officeDocument/2006/customXml" ds:itemID="{037F0FD4-A560-4526-9785-5FC80C4AA7B9}">
  <ds:schemaRefs>
    <ds:schemaRef ds:uri="http://schemas.microsoft.com/office/2006/documentManagement/types"/>
    <ds:schemaRef ds:uri="0d6c1b23-835d-46bf-9d2e-c7a5935761d4"/>
    <ds:schemaRef ds:uri="http://schemas.microsoft.com/office/2006/metadata/properties"/>
    <ds:schemaRef ds:uri="http://purl.org/dc/elements/1.1/"/>
    <ds:schemaRef ds:uri="01d2b0ce-81a8-44d1-b8a7-3c8396920282"/>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2368BBE2-46D5-4349-A87F-DA927FB006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1355</Words>
  <Application>Microsoft Office PowerPoint</Application>
  <PresentationFormat>Bredbild</PresentationFormat>
  <Paragraphs>171</Paragraphs>
  <Slides>11</Slides>
  <Notes>10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11</vt:i4>
      </vt:variant>
    </vt:vector>
  </HeadingPairs>
  <TitlesOfParts>
    <vt:vector size="17" baseType="lpstr">
      <vt:lpstr>-apple-system</vt:lpstr>
      <vt:lpstr>Arial</vt:lpstr>
      <vt:lpstr>Segoe UI</vt:lpstr>
      <vt:lpstr>Symbol</vt:lpstr>
      <vt:lpstr>Times New Roman</vt:lpstr>
      <vt:lpstr>Inera</vt:lpstr>
      <vt:lpstr>Ny tidbokningstjänst – Etapp 2 Specifikation och Utveckling</vt:lpstr>
      <vt:lpstr>Vad jobbar vi med just nu</vt:lpstr>
      <vt:lpstr>PowerPoint-presentation</vt:lpstr>
      <vt:lpstr>Lösningsförslag – visa alla bokade tider</vt:lpstr>
      <vt:lpstr>Lösningsförslag – boka/omboka/avboka</vt:lpstr>
      <vt:lpstr>Tidstyper – insamling </vt:lpstr>
      <vt:lpstr>Tidstyp – vad säger regionerna?</vt:lpstr>
      <vt:lpstr>Tidstyper – indelning</vt:lpstr>
      <vt:lpstr>Tidstyper – indelning från seminarier</vt:lpstr>
      <vt:lpstr>Begrepps- och informationsmodell</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Öppna demos våren 2021</dc:title>
  <dc:creator>Stensson Ljungdahl Kristina</dc:creator>
  <cp:lastModifiedBy>Marie</cp:lastModifiedBy>
  <cp:revision>1</cp:revision>
  <dcterms:created xsi:type="dcterms:W3CDTF">2021-01-24T21:32:51Z</dcterms:created>
  <dcterms:modified xsi:type="dcterms:W3CDTF">2021-03-12T07:47:16Z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0x010100D1223DD501A9FE41AD9605ECB4B51DA5</vt:lpwstr>
  </property>
</Properties>
</file>