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2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8" r:id="rId4"/>
    <p:sldMasterId id="2147483648" r:id="rId5"/>
    <p:sldMasterId id="2147483703" r:id="rId6"/>
    <p:sldMasterId id="2147483660" r:id="rId7"/>
  </p:sldMasterIdLst>
  <p:notesMasterIdLst>
    <p:notesMasterId r:id="rId18"/>
  </p:notesMasterIdLst>
  <p:sldIdLst>
    <p:sldId id="256" r:id="rId8"/>
    <p:sldId id="264" r:id="rId9"/>
    <p:sldId id="263" r:id="rId10"/>
    <p:sldId id="257" r:id="rId11"/>
    <p:sldId id="265" r:id="rId12"/>
    <p:sldId id="266" r:id="rId13"/>
    <p:sldId id="258" r:id="rId14"/>
    <p:sldId id="259" r:id="rId15"/>
    <p:sldId id="261" r:id="rId16"/>
    <p:sldId id="262" r:id="rId17"/>
  </p:sldIdLst>
  <p:sldSz cx="20104100" cy="11309350"/>
  <p:notesSz cx="9926638" cy="679767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DF2"/>
    <a:srgbClr val="DFECF9"/>
    <a:srgbClr val="DCEEEB"/>
    <a:srgbClr val="E9F6F7"/>
    <a:srgbClr val="F4DEE6"/>
    <a:srgbClr val="DFFFFF"/>
    <a:srgbClr val="E1F6FF"/>
    <a:srgbClr val="D2E6F5"/>
    <a:srgbClr val="E8F5F5"/>
    <a:srgbClr val="D1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3" autoAdjust="0"/>
    <p:restoredTop sz="94242" autoAdjust="0"/>
  </p:normalViewPr>
  <p:slideViewPr>
    <p:cSldViewPr>
      <p:cViewPr varScale="1">
        <p:scale>
          <a:sx n="78" d="100"/>
          <a:sy n="78" d="100"/>
        </p:scale>
        <p:origin x="368" y="168"/>
      </p:cViewPr>
      <p:guideLst>
        <p:guide orient="horz" pos="2880"/>
        <p:guide pos="220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4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l">
              <a:defRPr sz="6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622535" y="0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r">
              <a:defRPr sz="600"/>
            </a:lvl1pPr>
          </a:lstStyle>
          <a:p>
            <a:fld id="{991EA50A-7ED8-4297-A6D8-C39D2C596180}" type="datetimeFigureOut">
              <a:rPr lang="sv-SE" smtClean="0"/>
              <a:t>2021-04-15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674" tIns="24337" rIns="48674" bIns="24337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92351" y="3270976"/>
            <a:ext cx="7941937" cy="2677467"/>
          </a:xfrm>
          <a:prstGeom prst="rect">
            <a:avLst/>
          </a:prstGeom>
        </p:spPr>
        <p:txBody>
          <a:bodyPr vert="horz" lIns="48674" tIns="24337" rIns="48674" bIns="24337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6457028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l">
              <a:defRPr sz="6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622535" y="6457028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r">
              <a:defRPr sz="600"/>
            </a:lvl1pPr>
          </a:lstStyle>
          <a:p>
            <a:fld id="{B733DB10-64AD-4478-BAF2-10592BD0BA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7310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rgbClr val="FAE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Bildobjekt 112">
            <a:extLst>
              <a:ext uri="{FF2B5EF4-FFF2-40B4-BE49-F238E27FC236}">
                <a16:creationId xmlns:a16="http://schemas.microsoft.com/office/drawing/2014/main" id="{213F865A-82E0-4DE6-BBD6-DA7B3D8F00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 r="6671" b="4223"/>
          <a:stretch/>
        </p:blipFill>
        <p:spPr>
          <a:xfrm>
            <a:off x="10814050" y="-1"/>
            <a:ext cx="9290050" cy="1130935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7016142-5590-4F09-AF8B-DB6FD618E5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27A8EE4-92AA-495F-86F9-6A5C4BD31B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5" name="object 38">
            <a:extLst>
              <a:ext uri="{FF2B5EF4-FFF2-40B4-BE49-F238E27FC236}">
                <a16:creationId xmlns:a16="http://schemas.microsoft.com/office/drawing/2014/main" id="{9BDBBCB9-81A0-4B48-8D85-87FE05F29E71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213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7E25708F-A6F2-4D28-886A-05F63F7F1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3" r="88989" b="40999"/>
          <a:stretch/>
        </p:blipFill>
        <p:spPr>
          <a:xfrm>
            <a:off x="19008000" y="0"/>
            <a:ext cx="1096100" cy="2395475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491C-47DC-4E17-80D1-CDD4BAF30723}" type="datetime1">
              <a:rPr lang="sv-SE" smtClean="0"/>
              <a:t>2021-04-15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B7B88AC-ED67-40FC-B207-9A82E4376643}"/>
              </a:ext>
            </a:extLst>
          </p:cNvPr>
          <p:cNvSpPr/>
          <p:nvPr userDrawn="1"/>
        </p:nvSpPr>
        <p:spPr>
          <a:xfrm>
            <a:off x="1245600" y="2491200"/>
            <a:ext cx="17618400" cy="79236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C6CF22E-C600-40EB-BB5D-A71AE04A4C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363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291435" y="2298648"/>
            <a:ext cx="13459939" cy="1686571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936"/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5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3291435" y="4133672"/>
            <a:ext cx="13459939" cy="6550447"/>
          </a:xfrm>
        </p:spPr>
        <p:txBody>
          <a:bodyPr anchor="t" anchorCtr="0">
            <a:noAutofit/>
          </a:bodyPr>
          <a:lstStyle>
            <a:lvl1pPr>
              <a:defRPr sz="3298"/>
            </a:lvl1pPr>
            <a:lvl2pPr>
              <a:defRPr sz="3298"/>
            </a:lvl2pPr>
            <a:lvl3pPr>
              <a:defRPr sz="2968"/>
            </a:lvl3pPr>
            <a:lvl4pPr>
              <a:defRPr sz="2638"/>
            </a:lvl4pPr>
            <a:lvl5pPr>
              <a:defRPr sz="2638"/>
            </a:lvl5pPr>
          </a:lstStyle>
          <a:p>
            <a:pPr lvl="0"/>
            <a:r>
              <a:rPr lang="sv-SE"/>
              <a:t>Klicka här för att lägga till innehåll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6BD1-A56A-405D-BBE7-4874BB21E688}" type="datetimeFigureOut">
              <a:rPr lang="sv-SE" smtClean="0"/>
              <a:pPr/>
              <a:t>2021-04-15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AD97-2061-449E-AA65-AEC810C322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661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 hasCustomPrompt="1"/>
          </p:nvPr>
        </p:nvSpPr>
        <p:spPr>
          <a:xfrm>
            <a:off x="2700994" y="2298648"/>
            <a:ext cx="15315525" cy="168657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936"/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2700994" y="4155668"/>
            <a:ext cx="7447097" cy="6555427"/>
          </a:xfrm>
        </p:spPr>
        <p:txBody>
          <a:bodyPr anchor="t" anchorCtr="0">
            <a:noAutofit/>
          </a:bodyPr>
          <a:lstStyle>
            <a:lvl1pPr>
              <a:defRPr sz="3298"/>
            </a:lvl1pPr>
            <a:lvl2pPr>
              <a:defRPr sz="3298"/>
            </a:lvl2pPr>
            <a:lvl3pPr>
              <a:defRPr sz="2968"/>
            </a:lvl3pPr>
            <a:lvl4pPr>
              <a:defRPr sz="2638"/>
            </a:lvl4pPr>
            <a:lvl5pPr>
              <a:defRPr sz="2638"/>
            </a:lvl5pPr>
          </a:lstStyle>
          <a:p>
            <a:pPr lvl="0"/>
            <a:r>
              <a:rPr lang="sv-SE"/>
              <a:t>Klicka här för att lägga till innehåll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10561005" y="4155668"/>
            <a:ext cx="7447097" cy="6555427"/>
          </a:xfrm>
        </p:spPr>
        <p:txBody>
          <a:bodyPr anchor="t" anchorCtr="0">
            <a:noAutofit/>
          </a:bodyPr>
          <a:lstStyle>
            <a:lvl1pPr>
              <a:defRPr sz="3298"/>
            </a:lvl1pPr>
            <a:lvl2pPr>
              <a:defRPr sz="3298"/>
            </a:lvl2pPr>
            <a:lvl3pPr>
              <a:defRPr sz="2968"/>
            </a:lvl3pPr>
            <a:lvl4pPr>
              <a:defRPr sz="2638"/>
            </a:lvl4pPr>
            <a:lvl5pPr>
              <a:defRPr sz="2638"/>
            </a:lvl5pPr>
          </a:lstStyle>
          <a:p>
            <a:pPr lvl="0"/>
            <a:r>
              <a:rPr lang="sv-SE"/>
              <a:t>Klicka här för att lägga till innehåll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739DF52-0477-4164-99CF-0384B3919D38}" type="datetime1">
              <a:rPr lang="sv-SE" smtClean="0"/>
              <a:t>2021-04-15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488AD97-2061-449E-AA65-AEC810C322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747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00994" y="2298648"/>
            <a:ext cx="15315525" cy="16865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936"/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5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2700994" y="4155667"/>
            <a:ext cx="15315525" cy="6530333"/>
          </a:xfrm>
        </p:spPr>
        <p:txBody>
          <a:bodyPr anchor="t" anchorCtr="0">
            <a:noAutofit/>
          </a:bodyPr>
          <a:lstStyle>
            <a:lvl1pPr>
              <a:defRPr sz="3298"/>
            </a:lvl1pPr>
            <a:lvl2pPr>
              <a:defRPr sz="3298"/>
            </a:lvl2pPr>
            <a:lvl3pPr>
              <a:defRPr sz="2968"/>
            </a:lvl3pPr>
            <a:lvl4pPr>
              <a:defRPr sz="2638"/>
            </a:lvl4pPr>
            <a:lvl5pPr>
              <a:defRPr sz="2638"/>
            </a:lvl5pPr>
          </a:lstStyle>
          <a:p>
            <a:pPr lvl="0"/>
            <a:r>
              <a:rPr lang="sv-SE"/>
              <a:t>Klicka här för att lägga till innehåll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6BD1-A56A-405D-BBE7-4874BB21E688}" type="datetimeFigureOut">
              <a:rPr lang="sv-SE" smtClean="0"/>
              <a:pPr/>
              <a:t>2021-04-15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AD97-2061-449E-AA65-AEC810C322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290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 hasCustomPrompt="1"/>
          </p:nvPr>
        </p:nvSpPr>
        <p:spPr>
          <a:xfrm>
            <a:off x="2923677" y="2298648"/>
            <a:ext cx="15280341" cy="1686571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936"/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2923676" y="4133671"/>
            <a:ext cx="7447097" cy="7175679"/>
          </a:xfrm>
        </p:spPr>
        <p:txBody>
          <a:bodyPr anchor="t" anchorCtr="0">
            <a:noAutofit/>
          </a:bodyPr>
          <a:lstStyle>
            <a:lvl1pPr>
              <a:defRPr sz="3298"/>
            </a:lvl1pPr>
            <a:lvl2pPr>
              <a:defRPr sz="3298"/>
            </a:lvl2pPr>
            <a:lvl3pPr>
              <a:defRPr sz="2968"/>
            </a:lvl3pPr>
            <a:lvl4pPr>
              <a:defRPr sz="2638"/>
            </a:lvl4pPr>
            <a:lvl5pPr>
              <a:defRPr sz="2638"/>
            </a:lvl5pPr>
          </a:lstStyle>
          <a:p>
            <a:pPr lvl="0"/>
            <a:r>
              <a:rPr lang="sv-SE"/>
              <a:t>Klicka här för att lägga till innehåll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10756921" y="4133671"/>
            <a:ext cx="7447097" cy="7175679"/>
          </a:xfrm>
        </p:spPr>
        <p:txBody>
          <a:bodyPr anchor="t" anchorCtr="0">
            <a:noAutofit/>
          </a:bodyPr>
          <a:lstStyle>
            <a:lvl1pPr>
              <a:defRPr sz="3298"/>
            </a:lvl1pPr>
            <a:lvl2pPr>
              <a:defRPr sz="3298"/>
            </a:lvl2pPr>
            <a:lvl3pPr>
              <a:defRPr sz="2968"/>
            </a:lvl3pPr>
            <a:lvl4pPr>
              <a:defRPr sz="2638"/>
            </a:lvl4pPr>
            <a:lvl5pPr>
              <a:defRPr sz="2638"/>
            </a:lvl5pPr>
          </a:lstStyle>
          <a:p>
            <a:pPr lvl="0"/>
            <a:r>
              <a:rPr lang="sv-SE"/>
              <a:t>Klicka här för att lägga till innehåll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8176BD1-A56A-405D-BBE7-4874BB21E688}" type="datetimeFigureOut">
              <a:rPr lang="sv-SE" smtClean="0"/>
              <a:pPr/>
              <a:t>2021-04-15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488AD97-2061-449E-AA65-AEC810C322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334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513013" y="1996900"/>
            <a:ext cx="15078075" cy="6910171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5936" b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6BD1-A56A-405D-BBE7-4874BB21E688}" type="datetimeFigureOut">
              <a:rPr lang="sv-SE" smtClean="0"/>
              <a:pPr/>
              <a:t>2021-04-15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AD97-2061-449E-AA65-AEC810C322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985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D5FBC21F-AA3A-4105-A762-7A4A8EE1E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64" b="4216"/>
          <a:stretch/>
        </p:blipFill>
        <p:spPr>
          <a:xfrm>
            <a:off x="10814401" y="0"/>
            <a:ext cx="9289700" cy="11309350"/>
          </a:xfrm>
          <a:prstGeom prst="rect">
            <a:avLst/>
          </a:prstGeom>
        </p:spPr>
      </p:pic>
      <p:sp>
        <p:nvSpPr>
          <p:cNvPr id="7" name="object 38">
            <a:extLst>
              <a:ext uri="{FF2B5EF4-FFF2-40B4-BE49-F238E27FC236}">
                <a16:creationId xmlns:a16="http://schemas.microsoft.com/office/drawing/2014/main" id="{58F464F6-1029-4CBD-B3D1-11214085E2B8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03BB08C3-1CD7-4C53-9E96-43671982CE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78CC841C-AA65-43FA-BB0E-1A120EBFED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58731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6EBC20DB-E92A-4595-958F-8F6E1877F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fld id="{27129ABF-34AF-4771-8C65-17474087DDAF}" type="datetime1">
              <a:rPr lang="sv-SE" smtClean="0"/>
              <a:t>2021-04-15</a:t>
            </a:fld>
            <a:endParaRPr lang="sv-SE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5382FAD0-A98D-43B4-B432-3582AE5A5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4000" cy="187200"/>
          </a:xfrm>
        </p:spPr>
        <p:txBody>
          <a:bodyPr/>
          <a:lstStyle/>
          <a:p>
            <a:endParaRPr lang="sv-SE"/>
          </a:p>
        </p:txBody>
      </p:sp>
      <p:sp>
        <p:nvSpPr>
          <p:cNvPr id="13" name="Platshållare för bildnummer 5">
            <a:extLst>
              <a:ext uri="{FF2B5EF4-FFF2-40B4-BE49-F238E27FC236}">
                <a16:creationId xmlns:a16="http://schemas.microsoft.com/office/drawing/2014/main" id="{50F28032-0600-4C8E-B007-13E1C8110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55FC54DA-D224-4D4F-9D60-B924CADB66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7" b="40999"/>
          <a:stretch/>
        </p:blipFill>
        <p:spPr>
          <a:xfrm>
            <a:off x="19008000" y="0"/>
            <a:ext cx="1096100" cy="3216275"/>
          </a:xfrm>
          <a:prstGeom prst="rect">
            <a:avLst/>
          </a:prstGeom>
        </p:spPr>
      </p:pic>
      <p:sp>
        <p:nvSpPr>
          <p:cNvPr id="15" name="Platshållare för text 10">
            <a:extLst>
              <a:ext uri="{FF2B5EF4-FFF2-40B4-BE49-F238E27FC236}">
                <a16:creationId xmlns:a16="http://schemas.microsoft.com/office/drawing/2014/main" id="{36B6AA50-8739-41DE-A23A-5E3ECC5482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5600" y="3399671"/>
            <a:ext cx="17618075" cy="5983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F4246BC-36B1-4971-8889-F163FD2A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777625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93B712EA-797A-4EA2-BEB0-D486B28AB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70C7B567-D67A-42BC-B7FD-E667F0583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21911" y="3406775"/>
            <a:ext cx="8638421" cy="59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EB806AAA-D73D-4CEE-9B56-C22AE8A53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4" t="51033" b="-60375"/>
          <a:stretch/>
        </p:blipFill>
        <p:spPr>
          <a:xfrm>
            <a:off x="-19050" y="6264274"/>
            <a:ext cx="1260000" cy="5045075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90AB69-5BC0-46B0-B233-B8ED7CBC0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084E-ABA3-4AA4-9862-3A3A8F7AC594}" type="datetime1">
              <a:rPr lang="sv-SE" smtClean="0"/>
              <a:t>2021-04-15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6FFAF7-903A-4658-BEDF-CDBF6357E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32E55E-6E21-45F6-AFF0-C03FD2EA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91A92F-5622-40E4-B88A-05148A900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423725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88FBE5C1-E706-49C0-BC48-7432DD593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14" name="object 38">
            <a:extLst>
              <a:ext uri="{FF2B5EF4-FFF2-40B4-BE49-F238E27FC236}">
                <a16:creationId xmlns:a16="http://schemas.microsoft.com/office/drawing/2014/main" id="{1A5E282F-FC28-45E5-81A7-A28557C59E47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19CC616-6A81-4F3E-BF5F-34271257EE9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0D26B19-8998-4002-9818-0406EEBB00B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E32E934-0E34-41D0-99D0-BBB1DE02E0D8}" type="datetime1">
              <a:rPr lang="sv-SE" smtClean="0"/>
              <a:t>2021-04-15</a:t>
            </a:fld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0D7DA48-029C-41BC-BD3D-A195A10DF34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1345448-A017-46A4-AAEE-65BAAA13935B}"/>
              </a:ext>
            </a:extLst>
          </p:cNvPr>
          <p:cNvSpPr/>
          <p:nvPr userDrawn="1"/>
        </p:nvSpPr>
        <p:spPr>
          <a:xfrm>
            <a:off x="10404000" y="702000"/>
            <a:ext cx="9007200" cy="9907200"/>
          </a:xfrm>
          <a:prstGeom prst="rect">
            <a:avLst/>
          </a:prstGeom>
          <a:solidFill>
            <a:srgbClr val="DC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61A0B5-3A30-4187-8CDB-DBD6610369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0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3DEFBAF8-794C-4460-BDFB-4AFAF7A4B3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4" cy="54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9" name="Rubrik 7">
            <a:extLst>
              <a:ext uri="{FF2B5EF4-FFF2-40B4-BE49-F238E27FC236}">
                <a16:creationId xmlns:a16="http://schemas.microsoft.com/office/drawing/2014/main" id="{6A68B911-846D-40C0-89C1-09202456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94721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E90990-52D6-401D-B150-7B54C6580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2F10B09-3181-4055-A46D-45992308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701B-8AEB-47E6-B4CC-5A851E887FD1}" type="datetime1">
              <a:rPr lang="sv-SE" smtClean="0"/>
              <a:t>2021-04-15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4280DC-5966-49BD-AB8E-60113DB5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0409115-4960-4246-9D14-439564AD9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4FA10E6-DC00-4A4C-A2EE-A3F53C17D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60" r="88999" b="40995"/>
          <a:stretch/>
        </p:blipFill>
        <p:spPr>
          <a:xfrm>
            <a:off x="19009056" y="1"/>
            <a:ext cx="1095044" cy="3216274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7A2CC002-8FB6-40A7-A6F3-C046623D47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3766" y="3399671"/>
            <a:ext cx="17616566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74316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EC5BF2F-A06E-4DBE-BE34-10563FBAB941}"/>
              </a:ext>
            </a:extLst>
          </p:cNvPr>
          <p:cNvSpPr/>
          <p:nvPr userDrawn="1"/>
        </p:nvSpPr>
        <p:spPr>
          <a:xfrm>
            <a:off x="1245600" y="2491200"/>
            <a:ext cx="17618400" cy="7923600"/>
          </a:xfrm>
          <a:prstGeom prst="rect">
            <a:avLst/>
          </a:prstGeom>
          <a:solidFill>
            <a:srgbClr val="DC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76D3E448-F04D-42F2-A71F-AB7E9594DF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1F92EFCA-73A8-4BBA-8B6E-84A516257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6" r="88987" b="40999"/>
          <a:stretch/>
        </p:blipFill>
        <p:spPr>
          <a:xfrm>
            <a:off x="19008000" y="0"/>
            <a:ext cx="1096100" cy="2393950"/>
          </a:xfrm>
          <a:prstGeom prst="rect">
            <a:avLst/>
          </a:prstGeom>
        </p:spPr>
      </p:pic>
      <p:sp>
        <p:nvSpPr>
          <p:cNvPr id="21" name="Rubrik 12">
            <a:extLst>
              <a:ext uri="{FF2B5EF4-FFF2-40B4-BE49-F238E27FC236}">
                <a16:creationId xmlns:a16="http://schemas.microsoft.com/office/drawing/2014/main" id="{56F830A9-B7E5-4459-9325-1EB46228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75DB120C-DE3F-4D0F-9C20-C0178B697A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09B9E0E-3BE5-4815-9771-B94D5C0DE40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EF6D5CF-9778-494C-91EA-967A5AD360D0}" type="datetime1">
              <a:rPr lang="sv-SE" smtClean="0"/>
              <a:t>2021-04-15</a:t>
            </a:fld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EF21FC5-B1ED-41D6-83B6-FD9D859FF93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605CF9C-A296-49D6-8F7C-7E99496CBAC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0029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 userDrawn="1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513013" y="1996900"/>
            <a:ext cx="15078075" cy="6910171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5936" b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334047" y="1540107"/>
            <a:ext cx="5568468" cy="39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79" b="0">
                <a:solidFill>
                  <a:srgbClr val="FF0000"/>
                </a:solidFill>
              </a:rPr>
              <a:t>regionvastmanland.se</a:t>
            </a:r>
            <a:endParaRPr lang="sv-SE" sz="1979" b="0" baseline="0">
              <a:solidFill>
                <a:srgbClr val="FF0000"/>
              </a:solidFill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6BD1-A56A-405D-BBE7-4874BB21E688}" type="datetimeFigureOut">
              <a:rPr lang="sv-SE" smtClean="0"/>
              <a:pPr/>
              <a:t>2021-04-15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ED36-69B7-4FC7-B177-7D229E9A6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368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Bildobjekt 71">
            <a:extLst>
              <a:ext uri="{FF2B5EF4-FFF2-40B4-BE49-F238E27FC236}">
                <a16:creationId xmlns:a16="http://schemas.microsoft.com/office/drawing/2014/main" id="{F9214C34-71FC-4B3B-B2DA-532B9C36A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4" t="51088" b="-60520"/>
          <a:stretch/>
        </p:blipFill>
        <p:spPr>
          <a:xfrm>
            <a:off x="0" y="6264274"/>
            <a:ext cx="1247156" cy="5045075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CC9BDD-2A63-4704-82E4-11575AE25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7763FE-5C0D-4543-80BD-2B9936FC6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E9CB98B-6CDA-4906-9342-37A4C0ABF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21911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C9495B9-D494-4909-B0F6-C282E34AD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5F43-7351-4340-AB7C-1EB441B903A0}" type="datetime1">
              <a:rPr lang="sv-SE" smtClean="0"/>
              <a:t>2021-04-15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040E90E-D655-44FC-9710-9E80B0452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8CD1362-079A-44DB-8854-F2DD36BF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925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Bildobjekt 105">
            <a:extLst>
              <a:ext uri="{FF2B5EF4-FFF2-40B4-BE49-F238E27FC236}">
                <a16:creationId xmlns:a16="http://schemas.microsoft.com/office/drawing/2014/main" id="{BEF2884E-1FD5-4C14-8812-60610C2A3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46" t="64200" r="1"/>
          <a:stretch/>
        </p:blipFill>
        <p:spPr>
          <a:xfrm>
            <a:off x="0" y="0"/>
            <a:ext cx="6240627" cy="979488"/>
          </a:xfrm>
          <a:prstGeom prst="rect">
            <a:avLst/>
          </a:prstGeom>
        </p:spPr>
      </p:pic>
      <p:sp>
        <p:nvSpPr>
          <p:cNvPr id="15" name="object 38">
            <a:extLst>
              <a:ext uri="{FF2B5EF4-FFF2-40B4-BE49-F238E27FC236}">
                <a16:creationId xmlns:a16="http://schemas.microsoft.com/office/drawing/2014/main" id="{FCB10ADE-7E5E-400B-8AA1-BCE8B82F9AC2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169D-E447-4789-8673-AFA93CC4C0FC}" type="datetime1">
              <a:rPr lang="sv-SE" smtClean="0"/>
              <a:t>2021-04-15</a:t>
            </a:fld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69B40A8-44D8-445B-8C02-75F7336F6216}"/>
              </a:ext>
            </a:extLst>
          </p:cNvPr>
          <p:cNvSpPr/>
          <p:nvPr userDrawn="1"/>
        </p:nvSpPr>
        <p:spPr>
          <a:xfrm>
            <a:off x="10404000" y="702000"/>
            <a:ext cx="9000000" cy="9900000"/>
          </a:xfrm>
          <a:prstGeom prst="rect">
            <a:avLst/>
          </a:prstGeom>
          <a:solidFill>
            <a:srgbClr val="FA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29954143-B55D-450D-940A-BB896C139D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1676"/>
            <a:ext cx="9000000" cy="99000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F05E6BAC-F8CD-4D8F-BF33-F04A9C43E4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3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7" name="Rubrik 106">
            <a:extLst>
              <a:ext uri="{FF2B5EF4-FFF2-40B4-BE49-F238E27FC236}">
                <a16:creationId xmlns:a16="http://schemas.microsoft.com/office/drawing/2014/main" id="{6CA9850E-4638-497B-BFB1-76C714BE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4256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solidFill>
            <a:srgbClr val="FAEDF2"/>
          </a:solidFill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6FC7-5FC7-4CA8-94E2-9DAA9984D6D0}" type="datetime1">
              <a:rPr lang="sv-SE" smtClean="0"/>
              <a:t>2021-04-15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959AE0B8-EF77-4FED-9065-2B19EFE2C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8" r="88999" b="40995"/>
          <a:stretch/>
        </p:blipFill>
        <p:spPr>
          <a:xfrm>
            <a:off x="19009056" y="0"/>
            <a:ext cx="1095044" cy="2395474"/>
          </a:xfrm>
          <a:prstGeom prst="rect">
            <a:avLst/>
          </a:prstGeom>
        </p:spPr>
      </p:pic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4EB1276E-26FE-4592-99D9-92C82CD707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2392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Bildobjekt 116">
            <a:extLst>
              <a:ext uri="{FF2B5EF4-FFF2-40B4-BE49-F238E27FC236}">
                <a16:creationId xmlns:a16="http://schemas.microsoft.com/office/drawing/2014/main" id="{33477E7E-42C3-4788-A1BB-FDC82EC59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74" b="4216"/>
          <a:stretch/>
        </p:blipFill>
        <p:spPr>
          <a:xfrm>
            <a:off x="10814400" y="0"/>
            <a:ext cx="9289700" cy="11309350"/>
          </a:xfrm>
          <a:prstGeom prst="rect">
            <a:avLst/>
          </a:prstGeom>
        </p:spPr>
      </p:pic>
      <p:sp>
        <p:nvSpPr>
          <p:cNvPr id="118" name="object 38">
            <a:extLst>
              <a:ext uri="{FF2B5EF4-FFF2-40B4-BE49-F238E27FC236}">
                <a16:creationId xmlns:a16="http://schemas.microsoft.com/office/drawing/2014/main" id="{72F77CA4-0BCE-4432-8426-61300A583404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Rubrik 1">
            <a:extLst>
              <a:ext uri="{FF2B5EF4-FFF2-40B4-BE49-F238E27FC236}">
                <a16:creationId xmlns:a16="http://schemas.microsoft.com/office/drawing/2014/main" id="{656A818D-9B35-4279-A10A-068A34BAA2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120" name="Underrubrik 2">
            <a:extLst>
              <a:ext uri="{FF2B5EF4-FFF2-40B4-BE49-F238E27FC236}">
                <a16:creationId xmlns:a16="http://schemas.microsoft.com/office/drawing/2014/main" id="{3DE99F72-0CDC-477B-85F2-1E356EF224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14857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4A2BB9E4-4D0C-429C-86B2-73D19EAEC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9" b="40999"/>
          <a:stretch/>
        </p:blipFill>
        <p:spPr>
          <a:xfrm>
            <a:off x="19008000" y="0"/>
            <a:ext cx="1096100" cy="3216275"/>
          </a:xfrm>
          <a:prstGeom prst="rect">
            <a:avLst/>
          </a:prstGeom>
        </p:spPr>
      </p:pic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9E204E3-63A1-4474-A22C-5B6EBCE2E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6" y="3399671"/>
            <a:ext cx="17616566" cy="59832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9A8E34-5052-4F38-988C-0D97C661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307201E-B19A-4211-B823-348FBA9EC2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5C967C-67C7-4621-A3F4-421FC821AE41}" type="datetime1">
              <a:rPr lang="sv-SE" smtClean="0"/>
              <a:t>2021-04-15</a:t>
            </a:fld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AA7B2E-985F-4673-A4FB-6FC32C2C34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B649E5A-1919-43B2-BBF2-01932005A4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024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8">
            <a:extLst>
              <a:ext uri="{FF2B5EF4-FFF2-40B4-BE49-F238E27FC236}">
                <a16:creationId xmlns:a16="http://schemas.microsoft.com/office/drawing/2014/main" id="{3137100E-AD01-4413-A769-147ED2DBD7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6" name="AutoShape 18">
            <a:extLst>
              <a:ext uri="{FF2B5EF4-FFF2-40B4-BE49-F238E27FC236}">
                <a16:creationId xmlns:a16="http://schemas.microsoft.com/office/drawing/2014/main" id="{72A7E8A6-C02F-4DDB-893A-A2DE3452A3B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52400" y="1524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7" name="AutoShape 18">
            <a:extLst>
              <a:ext uri="{FF2B5EF4-FFF2-40B4-BE49-F238E27FC236}">
                <a16:creationId xmlns:a16="http://schemas.microsoft.com/office/drawing/2014/main" id="{B680042A-CED3-424E-BC74-1F9AD53398B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04800" y="3048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8" name="Platshållare för innehåll 2">
            <a:extLst>
              <a:ext uri="{FF2B5EF4-FFF2-40B4-BE49-F238E27FC236}">
                <a16:creationId xmlns:a16="http://schemas.microsoft.com/office/drawing/2014/main" id="{EDEB1E76-DA8C-4821-B2EB-EED0A44C4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0" name="Bildobjekt 89">
            <a:extLst>
              <a:ext uri="{FF2B5EF4-FFF2-40B4-BE49-F238E27FC236}">
                <a16:creationId xmlns:a16="http://schemas.microsoft.com/office/drawing/2014/main" id="{52C1F324-DEFA-416F-B72F-6051C31AF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1" t="51033" b="-60375"/>
          <a:stretch/>
        </p:blipFill>
        <p:spPr>
          <a:xfrm>
            <a:off x="0" y="6264276"/>
            <a:ext cx="1238643" cy="504507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9169CA-2D7A-43B7-AB45-92143F3B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266FDE-E7E1-4894-A463-420093AA5D7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0221915" y="3406776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FD0371-4BC2-4B1E-AF08-C39AD685810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3929E917-5370-4653-ABC0-4F0AA954FE77}" type="datetime1">
              <a:rPr lang="sv-SE" smtClean="0"/>
              <a:t>2021-04-15</a:t>
            </a:fld>
            <a:endParaRPr lang="en-US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B503087-80B1-4939-BF99-75E89592FC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DA98C4-0904-4159-B0D2-48927D0D4B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790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Bildobjekt 115">
            <a:extLst>
              <a:ext uri="{FF2B5EF4-FFF2-40B4-BE49-F238E27FC236}">
                <a16:creationId xmlns:a16="http://schemas.microsoft.com/office/drawing/2014/main" id="{C737B2F4-9EA7-4502-85F3-D663E2EA0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17" name="object 38">
            <a:extLst>
              <a:ext uri="{FF2B5EF4-FFF2-40B4-BE49-F238E27FC236}">
                <a16:creationId xmlns:a16="http://schemas.microsoft.com/office/drawing/2014/main" id="{ED408A77-E9D9-4ECD-9EAC-8F17AA6FF688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Platshållare för sidfot 5">
            <a:extLst>
              <a:ext uri="{FF2B5EF4-FFF2-40B4-BE49-F238E27FC236}">
                <a16:creationId xmlns:a16="http://schemas.microsoft.com/office/drawing/2014/main" id="{BB34CA2A-42E7-429D-A977-94E73516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4000" cy="187200"/>
          </a:xfrm>
        </p:spPr>
        <p:txBody>
          <a:bodyPr/>
          <a:lstStyle/>
          <a:p>
            <a:endParaRPr lang="sv-SE"/>
          </a:p>
        </p:txBody>
      </p:sp>
      <p:sp>
        <p:nvSpPr>
          <p:cNvPr id="112" name="Platshållare för datum 4">
            <a:extLst>
              <a:ext uri="{FF2B5EF4-FFF2-40B4-BE49-F238E27FC236}">
                <a16:creationId xmlns:a16="http://schemas.microsoft.com/office/drawing/2014/main" id="{D2CC2258-1CAC-42DF-AA86-10F59DEC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fld id="{9D00964E-CD7C-4BCA-A53D-05A9094492BF}" type="datetime1">
              <a:rPr lang="sv-SE" smtClean="0"/>
              <a:t>2021-04-15</a:t>
            </a:fld>
            <a:endParaRPr lang="sv-SE"/>
          </a:p>
        </p:txBody>
      </p:sp>
      <p:sp>
        <p:nvSpPr>
          <p:cNvPr id="114" name="Platshållare för bildnummer 6">
            <a:extLst>
              <a:ext uri="{FF2B5EF4-FFF2-40B4-BE49-F238E27FC236}">
                <a16:creationId xmlns:a16="http://schemas.microsoft.com/office/drawing/2014/main" id="{0CFDA38F-887E-4A37-9D96-25B2B6B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E9C919A-0768-457E-8FE4-A8E97EA955FB}"/>
              </a:ext>
            </a:extLst>
          </p:cNvPr>
          <p:cNvSpPr/>
          <p:nvPr userDrawn="1"/>
        </p:nvSpPr>
        <p:spPr>
          <a:xfrm>
            <a:off x="10404000" y="702000"/>
            <a:ext cx="9007200" cy="99072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A9A918AC-8D77-44A2-A4FE-5285D4086A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0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F2DA647D-DDF5-4570-9F2E-0535FAD82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4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7" name="Rubrik 7">
            <a:extLst>
              <a:ext uri="{FF2B5EF4-FFF2-40B4-BE49-F238E27FC236}">
                <a16:creationId xmlns:a16="http://schemas.microsoft.com/office/drawing/2014/main" id="{A8C94F33-3648-4C31-AEF3-2EBA5385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871591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  <p15:guide id="2" pos="6332" userDrawn="1">
          <p15:clr>
            <a:srgbClr val="FBAE40"/>
          </p15:clr>
        </p15:guide>
        <p15:guide id="3" pos="244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7.emf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noProof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1DA4E-B23A-42CD-82EE-75C65057215D}" type="datetime1">
              <a:rPr lang="sv-SE" noProof="0" smtClean="0"/>
              <a:t>2021-04-15</a:t>
            </a:fld>
            <a:endParaRPr lang="sv-SE" noProof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noProof="0" smtClean="0"/>
              <a:pPr/>
              <a:t>‹#›</a:t>
            </a:fld>
            <a:endParaRPr lang="sv-SE" noProof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320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2" r:id="rId2"/>
    <p:sldLayoutId id="2147483735" r:id="rId3"/>
    <p:sldLayoutId id="2147483738" r:id="rId4"/>
    <p:sldLayoutId id="2147483741" r:id="rId5"/>
  </p:sldLayoutIdLst>
  <p:hf hdr="0" ftr="0"/>
  <p:txStyles>
    <p:titleStyle>
      <a:lvl1pPr eaLnBrk="1" hangingPunct="1"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 eaLnBrk="1" hangingPunct="1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sz="4250" spc="-110" baseline="0">
          <a:latin typeface="+mn-lt"/>
          <a:ea typeface="+mn-ea"/>
          <a:cs typeface="+mn-cs"/>
        </a:defRPr>
      </a:lvl1pPr>
      <a:lvl2pPr marL="756000" indent="-324000" eaLnBrk="1" hangingPunct="1">
        <a:lnSpc>
          <a:spcPct val="84000"/>
        </a:lnSpc>
        <a:spcAft>
          <a:spcPts val="2400"/>
        </a:spcAft>
        <a:buFontTx/>
        <a:buBlip>
          <a:blip r:embed="rId8"/>
        </a:buBlip>
        <a:defRPr sz="3850" spc="-110" baseline="0">
          <a:latin typeface="+mn-lt"/>
          <a:ea typeface="+mn-ea"/>
          <a:cs typeface="+mn-cs"/>
        </a:defRPr>
      </a:lvl2pPr>
      <a:lvl3pPr marL="1116000" indent="-288000" eaLnBrk="1" hangingPunct="1">
        <a:lnSpc>
          <a:spcPct val="84000"/>
        </a:lnSpc>
        <a:spcAft>
          <a:spcPts val="2500"/>
        </a:spcAft>
        <a:buFontTx/>
        <a:buBlip>
          <a:blip r:embed="rId8"/>
        </a:buBlip>
        <a:defRPr sz="3400" spc="-110" baseline="0">
          <a:latin typeface="+mn-lt"/>
          <a:ea typeface="+mn-ea"/>
          <a:cs typeface="+mn-cs"/>
        </a:defRPr>
      </a:lvl3pPr>
      <a:lvl4pPr marL="1458000" indent="-259200" eaLnBrk="1" hangingPunct="1">
        <a:lnSpc>
          <a:spcPct val="84000"/>
        </a:lnSpc>
        <a:spcAft>
          <a:spcPts val="2600"/>
        </a:spcAft>
        <a:buFontTx/>
        <a:buBlip>
          <a:blip r:embed="rId8"/>
        </a:buBlip>
        <a:defRPr sz="3000" spc="-110" baseline="0">
          <a:latin typeface="+mn-lt"/>
          <a:ea typeface="+mn-ea"/>
          <a:cs typeface="+mn-cs"/>
        </a:defRPr>
      </a:lvl4pPr>
      <a:lvl5pPr marL="1764000" indent="-252000" eaLnBrk="1" hangingPunct="1">
        <a:lnSpc>
          <a:spcPct val="86000"/>
        </a:lnSpc>
        <a:spcAft>
          <a:spcPts val="1500"/>
        </a:spcAft>
        <a:buFontTx/>
        <a:buBlip>
          <a:blip r:embed="rId8"/>
        </a:buBlip>
        <a:defRPr sz="2800" spc="-110" baseline="0"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3D5FD-A08D-49A7-8412-76F29BA46CE4}" type="datetime1">
              <a:rPr lang="sv-SE" smtClean="0"/>
              <a:t>2021-04-15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81" r:id="rId3"/>
    <p:sldLayoutId id="2147483685" r:id="rId4"/>
    <p:sldLayoutId id="2147483701" r:id="rId5"/>
    <p:sldLayoutId id="2147483702" r:id="rId6"/>
    <p:sldLayoutId id="2147483742" r:id="rId7"/>
    <p:sldLayoutId id="2147483743" r:id="rId8"/>
    <p:sldLayoutId id="2147483744" r:id="rId9"/>
    <p:sldLayoutId id="2147483745" r:id="rId10"/>
  </p:sldLayoutIdLst>
  <p:hf hdr="0" ftr="0"/>
  <p:txStyles>
    <p:titleStyle>
      <a:lvl1pPr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>
        <a:lnSpc>
          <a:spcPct val="84000"/>
        </a:lnSpc>
        <a:spcAft>
          <a:spcPts val="2300"/>
        </a:spcAft>
        <a:buSzPct val="100000"/>
        <a:buFontTx/>
        <a:buBlip>
          <a:blip r:embed="rId13"/>
        </a:buBlip>
        <a:tabLst/>
        <a:defRPr sz="4250" spc="-110" baseline="0">
          <a:latin typeface="+mn-lt"/>
          <a:ea typeface="+mn-ea"/>
          <a:cs typeface="+mn-cs"/>
        </a:defRPr>
      </a:lvl1pPr>
      <a:lvl2pPr marL="756000" indent="-324000">
        <a:lnSpc>
          <a:spcPct val="84000"/>
        </a:lnSpc>
        <a:spcAft>
          <a:spcPts val="2400"/>
        </a:spcAft>
        <a:buFontTx/>
        <a:buBlip>
          <a:blip r:embed="rId13"/>
        </a:buBlip>
        <a:defRPr sz="3850" spc="-110" baseline="0">
          <a:latin typeface="+mn-lt"/>
          <a:ea typeface="+mn-ea"/>
          <a:cs typeface="+mn-cs"/>
        </a:defRPr>
      </a:lvl2pPr>
      <a:lvl3pPr marL="1116000" indent="-288000">
        <a:lnSpc>
          <a:spcPct val="84000"/>
        </a:lnSpc>
        <a:spcAft>
          <a:spcPts val="2500"/>
        </a:spcAft>
        <a:buFontTx/>
        <a:buBlip>
          <a:blip r:embed="rId13"/>
        </a:buBlip>
        <a:defRPr sz="3400" spc="-110" baseline="0">
          <a:latin typeface="+mn-lt"/>
          <a:ea typeface="+mn-ea"/>
          <a:cs typeface="+mn-cs"/>
        </a:defRPr>
      </a:lvl3pPr>
      <a:lvl4pPr marL="1458000" indent="-259200">
        <a:lnSpc>
          <a:spcPct val="84000"/>
        </a:lnSpc>
        <a:spcAft>
          <a:spcPts val="2600"/>
        </a:spcAft>
        <a:buFontTx/>
        <a:buBlip>
          <a:blip r:embed="rId13"/>
        </a:buBlip>
        <a:defRPr sz="3000" spc="-110" baseline="0">
          <a:latin typeface="+mn-lt"/>
          <a:ea typeface="+mn-ea"/>
          <a:cs typeface="+mn-cs"/>
        </a:defRPr>
      </a:lvl4pPr>
      <a:lvl5pPr marL="1764000" indent="-252000">
        <a:lnSpc>
          <a:spcPct val="86000"/>
        </a:lnSpc>
        <a:spcAft>
          <a:spcPts val="1500"/>
        </a:spcAft>
        <a:buFontTx/>
        <a:buBlip>
          <a:blip r:embed="rId13"/>
        </a:buBlip>
        <a:defRPr sz="2800" spc="-110" baseline="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C8A90-D85D-4561-9F0D-D91F6DA549C8}" type="datetime1">
              <a:rPr lang="sv-SE" smtClean="0"/>
              <a:t>2021-04-15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5BA178A-7D73-4B39-A47A-E9668CC0B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2000"/>
            <a:ext cx="17618400" cy="598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7878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7" r:id="rId2"/>
    <p:sldLayoutId id="2147483710" r:id="rId3"/>
    <p:sldLayoutId id="2147483713" r:id="rId4"/>
    <p:sldLayoutId id="2147483716" r:id="rId5"/>
  </p:sldLayoutIdLst>
  <p:hf hdr="0" ftr="0"/>
  <p:txStyles>
    <p:titleStyle>
      <a:lvl1pPr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lang="sv-SE" sz="4250" spc="-110" baseline="0" dirty="0" smtClean="0">
          <a:latin typeface="+mn-lt"/>
          <a:ea typeface="+mn-ea"/>
          <a:cs typeface="+mn-cs"/>
        </a:defRPr>
      </a:lvl1pPr>
      <a:lvl2pPr marL="756000" indent="-324000">
        <a:lnSpc>
          <a:spcPct val="84000"/>
        </a:lnSpc>
        <a:spcAft>
          <a:spcPts val="2400"/>
        </a:spcAft>
        <a:buFontTx/>
        <a:buBlip>
          <a:blip r:embed="rId8"/>
        </a:buBlip>
        <a:defRPr lang="sv-SE" sz="3850" spc="-110" baseline="0" dirty="0" smtClean="0">
          <a:latin typeface="+mn-lt"/>
          <a:ea typeface="+mn-ea"/>
          <a:cs typeface="+mn-cs"/>
        </a:defRPr>
      </a:lvl2pPr>
      <a:lvl3pPr marL="1116000" indent="-288000">
        <a:lnSpc>
          <a:spcPct val="84000"/>
        </a:lnSpc>
        <a:spcAft>
          <a:spcPts val="2500"/>
        </a:spcAft>
        <a:buFontTx/>
        <a:buBlip>
          <a:blip r:embed="rId8"/>
        </a:buBlip>
        <a:defRPr lang="sv-SE" sz="3400" spc="-110" baseline="0" dirty="0" smtClean="0">
          <a:latin typeface="+mn-lt"/>
          <a:ea typeface="+mn-ea"/>
          <a:cs typeface="+mn-cs"/>
        </a:defRPr>
      </a:lvl3pPr>
      <a:lvl4pPr marL="1458000" indent="-259200">
        <a:lnSpc>
          <a:spcPct val="84000"/>
        </a:lnSpc>
        <a:spcAft>
          <a:spcPts val="2600"/>
        </a:spcAft>
        <a:buFontTx/>
        <a:buBlip>
          <a:blip r:embed="rId8"/>
        </a:buBlip>
        <a:defRPr lang="sv-SE" sz="3000" spc="-110" baseline="0" dirty="0" smtClean="0">
          <a:latin typeface="+mn-lt"/>
          <a:ea typeface="+mn-ea"/>
          <a:cs typeface="+mn-cs"/>
        </a:defRPr>
      </a:lvl4pPr>
      <a:lvl5pPr marL="1764000" indent="-252000">
        <a:lnSpc>
          <a:spcPct val="86000"/>
        </a:lnSpc>
        <a:spcAft>
          <a:spcPts val="1500"/>
        </a:spcAft>
        <a:buFontTx/>
        <a:buBlip>
          <a:blip r:embed="rId8"/>
        </a:buBlip>
        <a:defRPr lang="sv-SE" sz="2800" spc="-110" baseline="0" dirty="0" smtClean="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382157" y="4947306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382157" y="2538834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datum 18"/>
          <p:cNvSpPr>
            <a:spLocks noGrp="1"/>
          </p:cNvSpPr>
          <p:nvPr>
            <p:ph type="dt" sz="half" idx="2"/>
          </p:nvPr>
        </p:nvSpPr>
        <p:spPr>
          <a:xfrm>
            <a:off x="334046" y="1225989"/>
            <a:ext cx="4523423" cy="346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/>
                </a:solidFill>
              </a:defRPr>
            </a:lvl1pPr>
          </a:lstStyle>
          <a:p>
            <a:fld id="{08176BD1-A56A-405D-BBE7-4874BB21E688}" type="datetimeFigureOut">
              <a:rPr lang="sv-SE" smtClean="0"/>
              <a:pPr/>
              <a:t>2021-04-15</a:t>
            </a:fld>
            <a:endParaRPr lang="sv-SE"/>
          </a:p>
        </p:txBody>
      </p:sp>
      <p:sp>
        <p:nvSpPr>
          <p:cNvPr id="6" name="Platshållare för sidfot 19"/>
          <p:cNvSpPr>
            <a:spLocks noGrp="1"/>
          </p:cNvSpPr>
          <p:nvPr>
            <p:ph type="ftr" sz="quarter" idx="3"/>
          </p:nvPr>
        </p:nvSpPr>
        <p:spPr>
          <a:xfrm>
            <a:off x="334046" y="803411"/>
            <a:ext cx="6785134" cy="3827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/>
                </a:solidFill>
                <a:latin typeface="+mn-lt"/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15580677" y="1070723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9ED36-69B7-4FC7-B177-7D229E9A6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939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sa.rabb@regionvastmaland.se" TargetMode="External"/><Relationship Id="rId2" Type="http://schemas.openxmlformats.org/officeDocument/2006/relationships/hyperlink" Target="https://vaccinationsbokning.regionvastmanland.s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immy.haake@regionvastmanland.se" TargetMode="External"/><Relationship Id="rId4" Type="http://schemas.openxmlformats.org/officeDocument/2006/relationships/hyperlink" Target="mailto:victoria.knudsen@regionvastmanland.s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415E9B-A599-43E8-870E-EE6B8DA6DE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dirty="0"/>
              <a:t>Visa bokningsläge webbtidbok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A68D46A-2CA2-441E-A536-8F53CA4458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sv-SE" dirty="0"/>
              <a:t>2021-04-16</a:t>
            </a:r>
          </a:p>
        </p:txBody>
      </p:sp>
    </p:spTree>
    <p:extLst>
      <p:ext uri="{BB962C8B-B14F-4D97-AF65-F5344CB8AC3E}">
        <p14:creationId xmlns:p14="http://schemas.microsoft.com/office/powerpoint/2010/main" val="735337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72D208-5CB9-4A2F-9245-0F8374F78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800" dirty="0"/>
              <a:t>Webbsida: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D71F9AD-A4C0-4654-BC12-B950F2050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701B-8AEB-47E6-B4CC-5A851E887FD1}" type="datetime1">
              <a:rPr lang="sv-SE" smtClean="0"/>
              <a:t>2021-04-15</a:t>
            </a:fld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A4F8BBA-CA0E-48C7-A49B-047BE761D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10</a:t>
            </a:fld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1E3C8C6-D53C-4B2A-9F2D-C938872D4B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>
                <a:hlinkClick r:id="rId2"/>
              </a:rPr>
              <a:t>Region Västmanland - Tidbokning Covid-19 (regionvastmanland.se)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lnSpc>
                <a:spcPct val="85000"/>
              </a:lnSpc>
              <a:buNone/>
            </a:pPr>
            <a:r>
              <a:rPr lang="sv-SE" sz="4800" b="1" spc="-28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Kontakt:</a:t>
            </a:r>
          </a:p>
          <a:p>
            <a:pPr marL="0" indent="0">
              <a:buNone/>
            </a:pPr>
            <a:r>
              <a:rPr lang="sv-SE" sz="3200" dirty="0"/>
              <a:t>Åsa Rabb Lundin, Förvaltningsledare IT	</a:t>
            </a:r>
            <a:r>
              <a:rPr lang="sv-SE" sz="3200" dirty="0">
                <a:hlinkClick r:id="rId3"/>
              </a:rPr>
              <a:t>asa.rabb@regionvastmaland.se</a:t>
            </a:r>
            <a:r>
              <a:rPr lang="sv-SE" sz="3200" dirty="0"/>
              <a:t> </a:t>
            </a:r>
          </a:p>
          <a:p>
            <a:pPr marL="0" indent="0">
              <a:buNone/>
            </a:pPr>
            <a:r>
              <a:rPr lang="sv-SE" sz="3200" dirty="0"/>
              <a:t>Victoria Knudsen, Förvaltningsledare		</a:t>
            </a:r>
            <a:r>
              <a:rPr lang="sv-SE" sz="3200" dirty="0">
                <a:hlinkClick r:id="rId4"/>
              </a:rPr>
              <a:t>victoria.knudsen@regionvastmanland.se</a:t>
            </a:r>
            <a:r>
              <a:rPr lang="sv-SE" sz="3200" dirty="0"/>
              <a:t> </a:t>
            </a:r>
          </a:p>
          <a:p>
            <a:pPr marL="0" indent="0">
              <a:buNone/>
            </a:pPr>
            <a:r>
              <a:rPr lang="sv-SE" sz="3200" dirty="0"/>
              <a:t>Jimmy Haake, Applikationskonsult		</a:t>
            </a:r>
            <a:r>
              <a:rPr lang="sv-SE" sz="3200" dirty="0">
                <a:hlinkClick r:id="rId5"/>
              </a:rPr>
              <a:t>jimmy.haake@regionvastmanland.se</a:t>
            </a:r>
            <a:r>
              <a:rPr lang="sv-SE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6369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875B9E-523C-47C9-B47A-1FA719129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Västmanland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A22AB11-7D5D-4541-A48B-5EE3F241D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701B-8AEB-47E6-B4CC-5A851E887FD1}" type="datetime1">
              <a:rPr lang="sv-SE" smtClean="0"/>
              <a:t>2021-04-15</a:t>
            </a:fld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FBC8D18-88CE-45B2-B708-C4DD8CBB1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2</a:t>
            </a:fld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DE07CC1-C3B7-4283-B635-C22C1826F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277 141 invånare</a:t>
            </a:r>
          </a:p>
          <a:p>
            <a:r>
              <a:rPr lang="sv-SE" dirty="0"/>
              <a:t>28 Vårdcentraler, varav 17 är privata - alla har webbtidbok</a:t>
            </a:r>
          </a:p>
          <a:p>
            <a:r>
              <a:rPr lang="sv-SE" dirty="0"/>
              <a:t>För vaccinationer skapades 14 nya mottagningar med anslutning till webbtidbokning</a:t>
            </a:r>
          </a:p>
          <a:p>
            <a:r>
              <a:rPr lang="sv-SE" dirty="0"/>
              <a:t>Mottagningarna ligger oftast i andra lokaler än vårdcentralernas</a:t>
            </a:r>
          </a:p>
          <a:p>
            <a:r>
              <a:rPr lang="sv-SE" dirty="0"/>
              <a:t>Vårdcentralerna bemannar vaccinationsmottagningarna</a:t>
            </a:r>
          </a:p>
        </p:txBody>
      </p:sp>
    </p:spTree>
    <p:extLst>
      <p:ext uri="{BB962C8B-B14F-4D97-AF65-F5344CB8AC3E}">
        <p14:creationId xmlns:p14="http://schemas.microsoft.com/office/powerpoint/2010/main" val="3434180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B79E47-8811-4076-B778-B74F406EF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Flöde vaccination Västmanland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A271D61-1492-489C-A113-A075840F7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701B-8AEB-47E6-B4CC-5A851E887FD1}" type="datetime1">
              <a:rPr lang="sv-SE" smtClean="0"/>
              <a:t>2021-04-15</a:t>
            </a:fld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BBB24DE-448A-42D9-9C0F-1E6265CE6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3</a:t>
            </a:fld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3104EE6-6D90-4356-9EFB-D209873A91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sv-SE" dirty="0"/>
              <a:t>Vi har webbtidbokning i huvudjournalsystemet Cosmic</a:t>
            </a:r>
          </a:p>
          <a:p>
            <a:r>
              <a:rPr lang="sv-SE" dirty="0"/>
              <a:t>Vi har kopplat triagering till webbtidbokning, 1177s Formulärtjänst</a:t>
            </a:r>
          </a:p>
          <a:p>
            <a:r>
              <a:rPr lang="sv-SE" dirty="0"/>
              <a:t>Vi visar bokningsläge för invånare innan de loggar in för att boka ledig tid för vaccination</a:t>
            </a:r>
          </a:p>
          <a:p>
            <a:r>
              <a:rPr lang="sv-SE" dirty="0"/>
              <a:t>Kort varsellista - invånare i aktuella åldersgrupper har möjlig att anmäla sitt intresse via ärende i e-tjänster på enhet 1177 Online (Kontaktcenter) </a:t>
            </a:r>
          </a:p>
          <a:p>
            <a:r>
              <a:rPr lang="sv-SE" dirty="0"/>
              <a:t>För de invånare som inte är digitala finns möjlighet att ringa 1177 Kontaktcenter, där finns knappval för att komma till Vaccinationsbokningen</a:t>
            </a:r>
          </a:p>
        </p:txBody>
      </p:sp>
    </p:spTree>
    <p:extLst>
      <p:ext uri="{BB962C8B-B14F-4D97-AF65-F5344CB8AC3E}">
        <p14:creationId xmlns:p14="http://schemas.microsoft.com/office/powerpoint/2010/main" val="2358899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FB53C6-D320-4F11-9FE8-49455EFFA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71" y="2990379"/>
            <a:ext cx="17477615" cy="971244"/>
          </a:xfrm>
        </p:spPr>
        <p:txBody>
          <a:bodyPr>
            <a:normAutofit fontScale="90000"/>
          </a:bodyPr>
          <a:lstStyle/>
          <a:p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Visa bokningsläge</a:t>
            </a:r>
            <a:br>
              <a:rPr lang="sv-SE" dirty="0"/>
            </a:br>
            <a:br>
              <a:rPr lang="sv-SE" dirty="0"/>
            </a:br>
            <a:r>
              <a:rPr lang="sv-SE" sz="5300" dirty="0"/>
              <a:t>Bakgrund: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1773BC7-DE37-4B17-8B9D-0360EE8D8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701B-8AEB-47E6-B4CC-5A851E887FD1}" type="datetime1">
              <a:rPr lang="sv-SE" smtClean="0"/>
              <a:t>2021-04-15</a:t>
            </a:fld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E4A7873-A553-4A0F-A825-FC3BBEC71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4</a:t>
            </a:fld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9EF1BF4-5F4C-4547-86B9-28336688D6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9371" y="4259364"/>
            <a:ext cx="17616566" cy="5976000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Underlätta för invånare att se och hitta lediga tider</a:t>
            </a:r>
          </a:p>
          <a:p>
            <a:r>
              <a:rPr lang="sv-SE" dirty="0"/>
              <a:t>Snabb överblick även för personal (tex Vaccinationsbokningen, Kontaktcenter)</a:t>
            </a:r>
          </a:p>
          <a:p>
            <a:r>
              <a:rPr lang="sv-SE" dirty="0"/>
              <a:t>Minska belastningen på inloggningar i e-tjänster och tidbokningssystem</a:t>
            </a:r>
          </a:p>
          <a:p>
            <a:pPr marL="0" indent="0">
              <a:lnSpc>
                <a:spcPct val="105000"/>
              </a:lnSpc>
              <a:buNone/>
            </a:pPr>
            <a:r>
              <a:rPr lang="sv-SE" sz="5200" b="1" spc="-28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Lösning:</a:t>
            </a:r>
          </a:p>
          <a:p>
            <a:r>
              <a:rPr lang="sv-SE" dirty="0"/>
              <a:t>Cambio har tagit fram ett script så vi kan hämta information om lediga tider från Cosmic databas </a:t>
            </a:r>
          </a:p>
          <a:p>
            <a:r>
              <a:rPr lang="sv-SE" dirty="0"/>
              <a:t>Webbapplikation framtagen som visar bokningsläget för invånarna innan de klickar på </a:t>
            </a:r>
            <a:r>
              <a:rPr lang="sv-SE" i="1" dirty="0"/>
              <a:t>Boka tid </a:t>
            </a:r>
          </a:p>
          <a:p>
            <a:r>
              <a:rPr lang="sv-SE" dirty="0"/>
              <a:t>Information till invånarna om bokningsläget uppdateras var 5:e min</a:t>
            </a:r>
          </a:p>
          <a:p>
            <a:endParaRPr lang="sv-SE" i="1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82541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15A68E69-00C6-4B9C-9052-9CC6E318B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622898"/>
            <a:ext cx="16625888" cy="8063555"/>
          </a:xfrm>
          <a:prstGeom prst="rect">
            <a:avLst/>
          </a:prstGeom>
          <a:noFill/>
        </p:spPr>
      </p:pic>
      <p:sp>
        <p:nvSpPr>
          <p:cNvPr id="3" name="Platshållare för datum 2" hidden="1">
            <a:extLst>
              <a:ext uri="{FF2B5EF4-FFF2-40B4-BE49-F238E27FC236}">
                <a16:creationId xmlns:a16="http://schemas.microsoft.com/office/drawing/2014/main" id="{BC9174C4-59C5-4DDB-BFCF-2F9F6ADCA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22A7701B-8AEB-47E6-B4CC-5A851E887FD1}" type="datetime1">
              <a:rPr lang="sv-SE" smtClean="0"/>
              <a:pPr>
                <a:spcAft>
                  <a:spcPts val="600"/>
                </a:spcAft>
              </a:pPr>
              <a:t>2021-04-15</a:t>
            </a:fld>
            <a:endParaRPr lang="sv-SE"/>
          </a:p>
        </p:txBody>
      </p:sp>
      <p:sp>
        <p:nvSpPr>
          <p:cNvPr id="4" name="Platshållare för bildnummer 3" hidden="1">
            <a:extLst>
              <a:ext uri="{FF2B5EF4-FFF2-40B4-BE49-F238E27FC236}">
                <a16:creationId xmlns:a16="http://schemas.microsoft.com/office/drawing/2014/main" id="{7C62BF9C-E63B-4DA1-95BF-F4198DD80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4760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C32B828-BE97-4C74-A5BE-FEDE9BDE48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4818" y="1406203"/>
            <a:ext cx="14992864" cy="9276947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1D98DA5-400A-4CE9-8273-D182189E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7F15F43-7351-4340-AB7C-1EB441B903A0}" type="datetime1">
              <a:rPr lang="sv-SE" smtClean="0"/>
              <a:pPr>
                <a:spcAft>
                  <a:spcPts val="600"/>
                </a:spcAft>
              </a:pPr>
              <a:t>2021-04-15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BCDFD9E-3DFB-465D-822B-EA9D08E81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6</a:t>
            </a:fld>
            <a:endParaRPr lang="sv-SE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605DE08D-5081-41B1-BD8A-5732F48225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640000" y="8791200"/>
            <a:ext cx="1987200" cy="1987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40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9159983-0891-4B16-86F7-F21FE3A9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701B-8AEB-47E6-B4CC-5A851E887FD1}" type="datetime1">
              <a:rPr lang="sv-SE" smtClean="0"/>
              <a:t>2021-04-15</a:t>
            </a:fld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E7B2CA3-F09A-407C-B9DA-4462354D2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7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DC6AA6E-F614-4D6C-851F-A93F786D8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053" y="987718"/>
            <a:ext cx="12735993" cy="933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40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FF35260-BA40-41B4-8332-0A1DE6EB6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701B-8AEB-47E6-B4CC-5A851E887FD1}" type="datetime1">
              <a:rPr lang="sv-SE" smtClean="0"/>
              <a:t>2021-04-15</a:t>
            </a:fld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8109D15-DE36-42AA-921B-C62FA55A8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8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219F653-4123-497C-9EE1-E88555EE2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566" y="902147"/>
            <a:ext cx="14056968" cy="950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47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E1F8011-D2BC-4CBE-A654-376E2068E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701B-8AEB-47E6-B4CC-5A851E887FD1}" type="datetime1">
              <a:rPr lang="sv-SE" smtClean="0"/>
              <a:t>2021-04-15</a:t>
            </a:fld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5B23B42-6697-4F22-A331-111E5F7E1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9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1E6A6F5-2E1A-4D48-A494-C86807D11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290" y="1622227"/>
            <a:ext cx="4350328" cy="8096444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BBCBD186-1C6F-4936-9164-1DFAEBA89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8034" y="1606526"/>
            <a:ext cx="3960440" cy="820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92232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Västmanland Rosa">
  <a:themeElements>
    <a:clrScheme name="Region Västmanland Rosa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670F3B"/>
      </a:accent1>
      <a:accent2>
        <a:srgbClr val="4B467D"/>
      </a:accent2>
      <a:accent3>
        <a:srgbClr val="339D94"/>
      </a:accent3>
      <a:accent4>
        <a:srgbClr val="3C82AF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B468A0C-3AD1-40F7-951D-9B6CF80846B1}" vid="{0039DAB0-7D38-4811-8BB1-C6C4965A58F0}"/>
    </a:ext>
  </a:extLst>
</a:theme>
</file>

<file path=ppt/theme/theme2.xml><?xml version="1.0" encoding="utf-8"?>
<a:theme xmlns:a="http://schemas.openxmlformats.org/drawingml/2006/main" name="Region Västmanland Blå">
  <a:themeElements>
    <a:clrScheme name="Region Västmanland Blå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C82AF"/>
      </a:accent1>
      <a:accent2>
        <a:srgbClr val="4B467D"/>
      </a:accent2>
      <a:accent3>
        <a:srgbClr val="339D94"/>
      </a:accent3>
      <a:accent4>
        <a:srgbClr val="670F3B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B468A0C-3AD1-40F7-951D-9B6CF80846B1}" vid="{2459BC67-DD28-465A-A611-64CAAD410A4A}"/>
    </a:ext>
  </a:extLst>
</a:theme>
</file>

<file path=ppt/theme/theme3.xml><?xml version="1.0" encoding="utf-8"?>
<a:theme xmlns:a="http://schemas.openxmlformats.org/drawingml/2006/main" name="Region Västmanland Grön">
  <a:themeElements>
    <a:clrScheme name="Region Västmanland Grön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39D94"/>
      </a:accent1>
      <a:accent2>
        <a:srgbClr val="4B467D"/>
      </a:accent2>
      <a:accent3>
        <a:srgbClr val="670F3B"/>
      </a:accent3>
      <a:accent4>
        <a:srgbClr val="3C82AF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B468A0C-3AD1-40F7-951D-9B6CF80846B1}" vid="{72B876D8-DEED-4268-B914-085C35FD99C3}"/>
    </a:ext>
  </a:extLst>
</a:theme>
</file>

<file path=ppt/theme/theme4.xml><?xml version="1.0" encoding="utf-8"?>
<a:theme xmlns:a="http://schemas.openxmlformats.org/drawingml/2006/main" name="Region Västmanland Medarbetare">
  <a:themeElements>
    <a:clrScheme name="ltv attraktivarbetsgivar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CF142B"/>
      </a:accent1>
      <a:accent2>
        <a:srgbClr val="CF142B"/>
      </a:accent2>
      <a:accent3>
        <a:srgbClr val="CF142B"/>
      </a:accent3>
      <a:accent4>
        <a:srgbClr val="CF142B"/>
      </a:accent4>
      <a:accent5>
        <a:srgbClr val="CF142B"/>
      </a:accent5>
      <a:accent6>
        <a:srgbClr val="CF142B"/>
      </a:accent6>
      <a:hlink>
        <a:srgbClr val="A5A5A5"/>
      </a:hlink>
      <a:folHlink>
        <a:srgbClr val="BFBFBF"/>
      </a:folHlink>
    </a:clrScheme>
    <a:fontScheme name="ltv attraktiv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v_attraktivarbetsgivare_v10" id="{C89DF3A4-0F3D-4889-82D1-9A52422C2AFF}" vid="{5529674B-7F77-47DD-9375-CA6717CA5E73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gion Västmanland Grön">
    <a:dk1>
      <a:sysClr val="windowText" lastClr="000000"/>
    </a:dk1>
    <a:lt1>
      <a:sysClr val="window" lastClr="FFFFFF"/>
    </a:lt1>
    <a:dk2>
      <a:srgbClr val="7F7F7F"/>
    </a:dk2>
    <a:lt2>
      <a:srgbClr val="FFFFFF"/>
    </a:lt2>
    <a:accent1>
      <a:srgbClr val="339D94"/>
    </a:accent1>
    <a:accent2>
      <a:srgbClr val="4B467D"/>
    </a:accent2>
    <a:accent3>
      <a:srgbClr val="670F3B"/>
    </a:accent3>
    <a:accent4>
      <a:srgbClr val="3C82AF"/>
    </a:accent4>
    <a:accent5>
      <a:srgbClr val="F5AA3C"/>
    </a:accent5>
    <a:accent6>
      <a:srgbClr val="B2A39A"/>
    </a:accent6>
    <a:hlink>
      <a:srgbClr val="31599B"/>
    </a:hlink>
    <a:folHlink>
      <a:srgbClr val="7F7F7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1223DD501A9FE41AD9605ECB4B51DA5" ma:contentTypeVersion="9" ma:contentTypeDescription="Skapa ett nytt dokument." ma:contentTypeScope="" ma:versionID="0106862105180ce3b19789d28514ba12">
  <xsd:schema xmlns:xsd="http://www.w3.org/2001/XMLSchema" xmlns:xs="http://www.w3.org/2001/XMLSchema" xmlns:p="http://schemas.microsoft.com/office/2006/metadata/properties" xmlns:ns2="7138e552-9a3b-4a0d-81a6-eef3693d98ac" xmlns:ns3="95b90cfb-39c3-4cad-9348-91e9da6d993c" targetNamespace="http://schemas.microsoft.com/office/2006/metadata/properties" ma:root="true" ma:fieldsID="e37ddf5e8e248ad59bea9dde01ed3992" ns2:_="" ns3:_="">
    <xsd:import namespace="7138e552-9a3b-4a0d-81a6-eef3693d98ac"/>
    <xsd:import namespace="95b90cfb-39c3-4cad-9348-91e9da6d99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38e552-9a3b-4a0d-81a6-eef3693d98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b90cfb-39c3-4cad-9348-91e9da6d993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298639-A577-4F3F-91F2-8D6ABE55571D}">
  <ds:schemaRefs>
    <ds:schemaRef ds:uri="http://schemas.microsoft.com/sharepoint/v3"/>
    <ds:schemaRef ds:uri="4eef37af-d196-4c77-8e83-69dd09245f3f"/>
    <ds:schemaRef ds:uri="http://purl.org/dc/terms/"/>
    <ds:schemaRef ds:uri="http://schemas.microsoft.com/office/2006/documentManagement/types"/>
    <ds:schemaRef ds:uri="http://purl.org/dc/dcmitype/"/>
    <ds:schemaRef ds:uri="24c22658-24ca-408a-8e20-e0a64f4d13bf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041836F-050D-448E-A7B6-564A2A1A1F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5E10C8-D6D9-4FD0-B9A9-EB8D20C3310D}"/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272</Words>
  <Application>Microsoft Macintosh PowerPoint</Application>
  <PresentationFormat>Anpassad</PresentationFormat>
  <Paragraphs>47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Region Västmanland Rosa</vt:lpstr>
      <vt:lpstr>Region Västmanland Blå</vt:lpstr>
      <vt:lpstr>Region Västmanland Grön</vt:lpstr>
      <vt:lpstr>Region Västmanland Medarbetare</vt:lpstr>
      <vt:lpstr>Visa bokningsläge webbtidbok</vt:lpstr>
      <vt:lpstr>Västmanland</vt:lpstr>
      <vt:lpstr>Flöde vaccination Västmanland</vt:lpstr>
      <vt:lpstr>   Visa bokningsläge  Bakgrund: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Webbsida: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Visa bokningsläge webbtidbok</dc:title>
  <dc:creator>Åsa Rabb Lundin</dc:creator>
  <cp:lastModifiedBy>Jutta Andersson</cp:lastModifiedBy>
  <cp:revision>7</cp:revision>
  <dcterms:created xsi:type="dcterms:W3CDTF">2021-04-13T07:35:31Z</dcterms:created>
  <dcterms:modified xsi:type="dcterms:W3CDTF">2021-04-15T07:25:49Z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0x010100D1223DD501A9FE41AD9605ECB4B51DA5</vt:lpwstr>
  </property>
</Properties>
</file>