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81" r:id="rId5"/>
    <p:sldId id="9735" r:id="rId6"/>
    <p:sldId id="9692" r:id="rId7"/>
    <p:sldId id="263" r:id="rId8"/>
    <p:sldId id="9742" r:id="rId9"/>
    <p:sldId id="9721" r:id="rId10"/>
    <p:sldId id="9743" r:id="rId11"/>
    <p:sldId id="9730" r:id="rId12"/>
    <p:sldId id="315" r:id="rId13"/>
    <p:sldId id="9739" r:id="rId14"/>
    <p:sldId id="307" r:id="rId15"/>
    <p:sldId id="280" r:id="rId16"/>
    <p:sldId id="305" r:id="rId17"/>
    <p:sldId id="306" r:id="rId18"/>
    <p:sldId id="9740" r:id="rId19"/>
    <p:sldId id="257" r:id="rId20"/>
    <p:sldId id="258" r:id="rId21"/>
    <p:sldId id="259" r:id="rId22"/>
    <p:sldId id="260" r:id="rId23"/>
    <p:sldId id="9744" r:id="rId24"/>
    <p:sldId id="9628" r:id="rId25"/>
    <p:sldId id="293"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958A"/>
    <a:srgbClr val="33302F"/>
    <a:srgbClr val="EFE9E4"/>
    <a:srgbClr val="F7F4F1"/>
    <a:srgbClr val="00706E"/>
    <a:srgbClr val="FABC47"/>
    <a:srgbClr val="EC8022"/>
    <a:srgbClr val="01A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F4C1D-F2F6-44BD-A99B-537C93BD2E00}" v="44" dt="2021-12-02T16:02:57.773"/>
    <p1510:client id="{99B538D5-813E-4BC0-A3DB-1B40E6918392}" v="412" dt="2021-12-03T07:50:09.94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66" autoAdjust="0"/>
  </p:normalViewPr>
  <p:slideViewPr>
    <p:cSldViewPr snapToGrid="0">
      <p:cViewPr varScale="1">
        <p:scale>
          <a:sx n="37" d="100"/>
          <a:sy n="37" d="100"/>
        </p:scale>
        <p:origin x="1764"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dberg Amanda" userId="3cad20d1-7591-426d-b9ef-07052efc88d3" providerId="ADAL" clId="{728F4C1D-F2F6-44BD-A99B-537C93BD2E00}"/>
    <pc:docChg chg="undo custSel modSld">
      <pc:chgData name="Sundberg Amanda" userId="3cad20d1-7591-426d-b9ef-07052efc88d3" providerId="ADAL" clId="{728F4C1D-F2F6-44BD-A99B-537C93BD2E00}" dt="2021-12-02T16:02:57.773" v="39" actId="1076"/>
      <pc:docMkLst>
        <pc:docMk/>
      </pc:docMkLst>
      <pc:sldChg chg="addSp modSp mod">
        <pc:chgData name="Sundberg Amanda" userId="3cad20d1-7591-426d-b9ef-07052efc88d3" providerId="ADAL" clId="{728F4C1D-F2F6-44BD-A99B-537C93BD2E00}" dt="2021-12-02T15:57:48.554" v="25" actId="1076"/>
        <pc:sldMkLst>
          <pc:docMk/>
          <pc:sldMk cId="0" sldId="257"/>
        </pc:sldMkLst>
        <pc:spChg chg="mod">
          <ac:chgData name="Sundberg Amanda" userId="3cad20d1-7591-426d-b9ef-07052efc88d3" providerId="ADAL" clId="{728F4C1D-F2F6-44BD-A99B-537C93BD2E00}" dt="2021-12-02T15:57:12.434" v="18" actId="1076"/>
          <ac:spMkLst>
            <pc:docMk/>
            <pc:sldMk cId="0" sldId="257"/>
            <ac:spMk id="54" creationId="{B2A2CE2D-CBC8-45AB-A719-EDFC091801D1}"/>
          </ac:spMkLst>
        </pc:spChg>
        <pc:spChg chg="add mod">
          <ac:chgData name="Sundberg Amanda" userId="3cad20d1-7591-426d-b9ef-07052efc88d3" providerId="ADAL" clId="{728F4C1D-F2F6-44BD-A99B-537C93BD2E00}" dt="2021-12-02T15:52:54.349" v="2" actId="1076"/>
          <ac:spMkLst>
            <pc:docMk/>
            <pc:sldMk cId="0" sldId="257"/>
            <ac:spMk id="57" creationId="{54E9EE3E-5A58-4FA9-93FA-68D96F96D51E}"/>
          </ac:spMkLst>
        </pc:spChg>
        <pc:spChg chg="add mod">
          <ac:chgData name="Sundberg Amanda" userId="3cad20d1-7591-426d-b9ef-07052efc88d3" providerId="ADAL" clId="{728F4C1D-F2F6-44BD-A99B-537C93BD2E00}" dt="2021-12-02T15:53:19.783" v="7" actId="1076"/>
          <ac:spMkLst>
            <pc:docMk/>
            <pc:sldMk cId="0" sldId="257"/>
            <ac:spMk id="58" creationId="{1D627AE1-FD77-4F05-8298-4D429E55A647}"/>
          </ac:spMkLst>
        </pc:spChg>
        <pc:spChg chg="add mod">
          <ac:chgData name="Sundberg Amanda" userId="3cad20d1-7591-426d-b9ef-07052efc88d3" providerId="ADAL" clId="{728F4C1D-F2F6-44BD-A99B-537C93BD2E00}" dt="2021-12-02T15:57:08.405" v="17" actId="1076"/>
          <ac:spMkLst>
            <pc:docMk/>
            <pc:sldMk cId="0" sldId="257"/>
            <ac:spMk id="59" creationId="{4E7FE502-AFFB-4952-8D7B-6E7ED892C614}"/>
          </ac:spMkLst>
        </pc:spChg>
        <pc:spChg chg="add mod">
          <ac:chgData name="Sundberg Amanda" userId="3cad20d1-7591-426d-b9ef-07052efc88d3" providerId="ADAL" clId="{728F4C1D-F2F6-44BD-A99B-537C93BD2E00}" dt="2021-12-02T15:56:04.125" v="11" actId="1076"/>
          <ac:spMkLst>
            <pc:docMk/>
            <pc:sldMk cId="0" sldId="257"/>
            <ac:spMk id="60" creationId="{0A901E8D-E2FD-47B1-AB59-2125EF6C4F6D}"/>
          </ac:spMkLst>
        </pc:spChg>
        <pc:spChg chg="add mod">
          <ac:chgData name="Sundberg Amanda" userId="3cad20d1-7591-426d-b9ef-07052efc88d3" providerId="ADAL" clId="{728F4C1D-F2F6-44BD-A99B-537C93BD2E00}" dt="2021-12-02T15:56:47.782" v="13" actId="1076"/>
          <ac:spMkLst>
            <pc:docMk/>
            <pc:sldMk cId="0" sldId="257"/>
            <ac:spMk id="61" creationId="{EBDDA005-6294-4ADC-A9F3-4CEC0C3C512A}"/>
          </ac:spMkLst>
        </pc:spChg>
        <pc:spChg chg="add mod">
          <ac:chgData name="Sundberg Amanda" userId="3cad20d1-7591-426d-b9ef-07052efc88d3" providerId="ADAL" clId="{728F4C1D-F2F6-44BD-A99B-537C93BD2E00}" dt="2021-12-02T15:57:00.276" v="15" actId="1076"/>
          <ac:spMkLst>
            <pc:docMk/>
            <pc:sldMk cId="0" sldId="257"/>
            <ac:spMk id="62" creationId="{2A694623-7CB6-4FAA-A2C6-1D8B2AD45F8F}"/>
          </ac:spMkLst>
        </pc:spChg>
        <pc:spChg chg="add mod">
          <ac:chgData name="Sundberg Amanda" userId="3cad20d1-7591-426d-b9ef-07052efc88d3" providerId="ADAL" clId="{728F4C1D-F2F6-44BD-A99B-537C93BD2E00}" dt="2021-12-02T15:57:35.489" v="23" actId="1076"/>
          <ac:spMkLst>
            <pc:docMk/>
            <pc:sldMk cId="0" sldId="257"/>
            <ac:spMk id="63" creationId="{558908D7-303A-4EEA-9648-DB8D5E769186}"/>
          </ac:spMkLst>
        </pc:spChg>
        <pc:spChg chg="add mod">
          <ac:chgData name="Sundberg Amanda" userId="3cad20d1-7591-426d-b9ef-07052efc88d3" providerId="ADAL" clId="{728F4C1D-F2F6-44BD-A99B-537C93BD2E00}" dt="2021-12-02T15:57:48.554" v="25" actId="1076"/>
          <ac:spMkLst>
            <pc:docMk/>
            <pc:sldMk cId="0" sldId="257"/>
            <ac:spMk id="64" creationId="{C0DDB0D7-3FA4-4701-82E8-BD5FD3A26C15}"/>
          </ac:spMkLst>
        </pc:spChg>
        <pc:spChg chg="mod">
          <ac:chgData name="Sundberg Amanda" userId="3cad20d1-7591-426d-b9ef-07052efc88d3" providerId="ADAL" clId="{728F4C1D-F2F6-44BD-A99B-537C93BD2E00}" dt="2021-12-02T15:57:31.111" v="22" actId="1076"/>
          <ac:spMkLst>
            <pc:docMk/>
            <pc:sldMk cId="0" sldId="257"/>
            <ac:spMk id="148" creationId="{00000000-0000-0000-0000-000000000000}"/>
          </ac:spMkLst>
        </pc:spChg>
        <pc:spChg chg="mod">
          <ac:chgData name="Sundberg Amanda" userId="3cad20d1-7591-426d-b9ef-07052efc88d3" providerId="ADAL" clId="{728F4C1D-F2F6-44BD-A99B-537C93BD2E00}" dt="2021-12-02T15:53:10.390" v="5" actId="1076"/>
          <ac:spMkLst>
            <pc:docMk/>
            <pc:sldMk cId="0" sldId="257"/>
            <ac:spMk id="174" creationId="{00000000-0000-0000-0000-000000000000}"/>
          </ac:spMkLst>
        </pc:spChg>
        <pc:spChg chg="mod">
          <ac:chgData name="Sundberg Amanda" userId="3cad20d1-7591-426d-b9ef-07052efc88d3" providerId="ADAL" clId="{728F4C1D-F2F6-44BD-A99B-537C93BD2E00}" dt="2021-12-02T15:53:03.590" v="4" actId="1076"/>
          <ac:spMkLst>
            <pc:docMk/>
            <pc:sldMk cId="0" sldId="257"/>
            <ac:spMk id="175" creationId="{00000000-0000-0000-0000-000000000000}"/>
          </ac:spMkLst>
        </pc:spChg>
        <pc:spChg chg="mod">
          <ac:chgData name="Sundberg Amanda" userId="3cad20d1-7591-426d-b9ef-07052efc88d3" providerId="ADAL" clId="{728F4C1D-F2F6-44BD-A99B-537C93BD2E00}" dt="2021-12-02T15:53:01.099" v="3" actId="1076"/>
          <ac:spMkLst>
            <pc:docMk/>
            <pc:sldMk cId="0" sldId="257"/>
            <ac:spMk id="185" creationId="{00000000-0000-0000-0000-000000000000}"/>
          </ac:spMkLst>
        </pc:spChg>
      </pc:sldChg>
      <pc:sldChg chg="addSp delSp modSp mod">
        <pc:chgData name="Sundberg Amanda" userId="3cad20d1-7591-426d-b9ef-07052efc88d3" providerId="ADAL" clId="{728F4C1D-F2F6-44BD-A99B-537C93BD2E00}" dt="2021-12-02T16:00:45.466" v="32" actId="1076"/>
        <pc:sldMkLst>
          <pc:docMk/>
          <pc:sldMk cId="0" sldId="258"/>
        </pc:sldMkLst>
        <pc:spChg chg="add mod">
          <ac:chgData name="Sundberg Amanda" userId="3cad20d1-7591-426d-b9ef-07052efc88d3" providerId="ADAL" clId="{728F4C1D-F2F6-44BD-A99B-537C93BD2E00}" dt="2021-12-02T15:58:45.037" v="27" actId="1076"/>
          <ac:spMkLst>
            <pc:docMk/>
            <pc:sldMk cId="0" sldId="258"/>
            <ac:spMk id="51" creationId="{8EE1E321-53C3-4FF7-B119-F829D211E8A2}"/>
          </ac:spMkLst>
        </pc:spChg>
        <pc:spChg chg="add del mod">
          <ac:chgData name="Sundberg Amanda" userId="3cad20d1-7591-426d-b9ef-07052efc88d3" providerId="ADAL" clId="{728F4C1D-F2F6-44BD-A99B-537C93BD2E00}" dt="2021-12-02T15:59:45.149" v="30" actId="478"/>
          <ac:spMkLst>
            <pc:docMk/>
            <pc:sldMk cId="0" sldId="258"/>
            <ac:spMk id="52" creationId="{327B1F64-ECA8-4621-A162-D2C6A9F52173}"/>
          </ac:spMkLst>
        </pc:spChg>
        <pc:spChg chg="add mod">
          <ac:chgData name="Sundberg Amanda" userId="3cad20d1-7591-426d-b9ef-07052efc88d3" providerId="ADAL" clId="{728F4C1D-F2F6-44BD-A99B-537C93BD2E00}" dt="2021-12-02T16:00:45.466" v="32" actId="1076"/>
          <ac:spMkLst>
            <pc:docMk/>
            <pc:sldMk cId="0" sldId="258"/>
            <ac:spMk id="53" creationId="{4408A571-5B7B-4938-8FA5-7C2A57E667B4}"/>
          </ac:spMkLst>
        </pc:spChg>
      </pc:sldChg>
      <pc:sldChg chg="addSp delSp modSp mod">
        <pc:chgData name="Sundberg Amanda" userId="3cad20d1-7591-426d-b9ef-07052efc88d3" providerId="ADAL" clId="{728F4C1D-F2F6-44BD-A99B-537C93BD2E00}" dt="2021-12-02T16:02:29.792" v="37" actId="478"/>
        <pc:sldMkLst>
          <pc:docMk/>
          <pc:sldMk cId="0" sldId="259"/>
        </pc:sldMkLst>
        <pc:spChg chg="add mod">
          <ac:chgData name="Sundberg Amanda" userId="3cad20d1-7591-426d-b9ef-07052efc88d3" providerId="ADAL" clId="{728F4C1D-F2F6-44BD-A99B-537C93BD2E00}" dt="2021-12-02T16:01:52.110" v="34" actId="1076"/>
          <ac:spMkLst>
            <pc:docMk/>
            <pc:sldMk cId="0" sldId="259"/>
            <ac:spMk id="41" creationId="{0E0A223A-9D33-423A-A337-ACBCA52BB969}"/>
          </ac:spMkLst>
        </pc:spChg>
        <pc:spChg chg="add del mod">
          <ac:chgData name="Sundberg Amanda" userId="3cad20d1-7591-426d-b9ef-07052efc88d3" providerId="ADAL" clId="{728F4C1D-F2F6-44BD-A99B-537C93BD2E00}" dt="2021-12-02T16:02:29.792" v="37" actId="478"/>
          <ac:spMkLst>
            <pc:docMk/>
            <pc:sldMk cId="0" sldId="259"/>
            <ac:spMk id="42" creationId="{9A82F1C5-6E08-413B-AACD-9FBE424628CA}"/>
          </ac:spMkLst>
        </pc:spChg>
      </pc:sldChg>
      <pc:sldChg chg="addSp modSp mod">
        <pc:chgData name="Sundberg Amanda" userId="3cad20d1-7591-426d-b9ef-07052efc88d3" providerId="ADAL" clId="{728F4C1D-F2F6-44BD-A99B-537C93BD2E00}" dt="2021-12-02T16:02:57.773" v="39" actId="1076"/>
        <pc:sldMkLst>
          <pc:docMk/>
          <pc:sldMk cId="0" sldId="260"/>
        </pc:sldMkLst>
        <pc:spChg chg="add mod">
          <ac:chgData name="Sundberg Amanda" userId="3cad20d1-7591-426d-b9ef-07052efc88d3" providerId="ADAL" clId="{728F4C1D-F2F6-44BD-A99B-537C93BD2E00}" dt="2021-12-02T16:02:57.773" v="39" actId="1076"/>
          <ac:spMkLst>
            <pc:docMk/>
            <pc:sldMk cId="0" sldId="260"/>
            <ac:spMk id="40" creationId="{EA92689F-1CA2-4805-BDCA-CDC887508B88}"/>
          </ac:spMkLst>
        </pc:spChg>
      </pc:sldChg>
      <pc:sldChg chg="modSp mod">
        <pc:chgData name="Sundberg Amanda" userId="3cad20d1-7591-426d-b9ef-07052efc88d3" providerId="ADAL" clId="{728F4C1D-F2F6-44BD-A99B-537C93BD2E00}" dt="2021-12-02T15:52:11.998" v="0" actId="14100"/>
        <pc:sldMkLst>
          <pc:docMk/>
          <pc:sldMk cId="779522573" sldId="9739"/>
        </pc:sldMkLst>
        <pc:spChg chg="mod">
          <ac:chgData name="Sundberg Amanda" userId="3cad20d1-7591-426d-b9ef-07052efc88d3" providerId="ADAL" clId="{728F4C1D-F2F6-44BD-A99B-537C93BD2E00}" dt="2021-12-02T15:52:11.998" v="0" actId="14100"/>
          <ac:spMkLst>
            <pc:docMk/>
            <pc:sldMk cId="779522573" sldId="9739"/>
            <ac:spMk id="26" creationId="{D7D2CC15-4248-4CC1-8844-79BC4752B9DF}"/>
          </ac:spMkLst>
        </pc:spChg>
      </pc:sldChg>
    </pc:docChg>
  </pc:docChgLst>
  <pc:docChgLst>
    <pc:chgData name="Sundberg Amanda" userId="S::amanda.sundberg@inera.se::3cad20d1-7591-426d-b9ef-07052efc88d3" providerId="AD" clId="Web-{0051C5EC-EDB5-44FF-ACF1-50E6AFF09152}"/>
    <pc:docChg chg="modSld">
      <pc:chgData name="Sundberg Amanda" userId="S::amanda.sundberg@inera.se::3cad20d1-7591-426d-b9ef-07052efc88d3" providerId="AD" clId="Web-{0051C5EC-EDB5-44FF-ACF1-50E6AFF09152}" dt="2021-12-01T13:13:14.765" v="1" actId="20577"/>
      <pc:docMkLst>
        <pc:docMk/>
      </pc:docMkLst>
      <pc:sldChg chg="modSp">
        <pc:chgData name="Sundberg Amanda" userId="S::amanda.sundberg@inera.se::3cad20d1-7591-426d-b9ef-07052efc88d3" providerId="AD" clId="Web-{0051C5EC-EDB5-44FF-ACF1-50E6AFF09152}" dt="2021-12-01T13:13:14.765" v="1" actId="20577"/>
        <pc:sldMkLst>
          <pc:docMk/>
          <pc:sldMk cId="779522573" sldId="9739"/>
        </pc:sldMkLst>
        <pc:spChg chg="mod">
          <ac:chgData name="Sundberg Amanda" userId="S::amanda.sundberg@inera.se::3cad20d1-7591-426d-b9ef-07052efc88d3" providerId="AD" clId="Web-{0051C5EC-EDB5-44FF-ACF1-50E6AFF09152}" dt="2021-12-01T13:13:14.765" v="1" actId="20577"/>
          <ac:spMkLst>
            <pc:docMk/>
            <pc:sldMk cId="779522573" sldId="9739"/>
            <ac:spMk id="15" creationId="{BBA1DE0C-E9FF-4BC4-B527-D681454A773D}"/>
          </ac:spMkLst>
        </pc:spChg>
      </pc:sldChg>
    </pc:docChg>
  </pc:docChgLst>
  <pc:docChgLst>
    <pc:chgData name="Stensson Ljungdahl Kristina" userId="59aa6f35-cc45-434f-a4f6-5abf83a0ff9a" providerId="ADAL" clId="{68FC3011-D052-43B7-8F9A-3679AF636DC3}"/>
    <pc:docChg chg="undo custSel addSld delSld modSld sldOrd">
      <pc:chgData name="Stensson Ljungdahl Kristina" userId="59aa6f35-cc45-434f-a4f6-5abf83a0ff9a" providerId="ADAL" clId="{68FC3011-D052-43B7-8F9A-3679AF636DC3}" dt="2021-12-01T06:43:27.093" v="3589" actId="20577"/>
      <pc:docMkLst>
        <pc:docMk/>
      </pc:docMkLst>
      <pc:sldChg chg="addSp delSp modSp add mod modTransition">
        <pc:chgData name="Stensson Ljungdahl Kristina" userId="59aa6f35-cc45-434f-a4f6-5abf83a0ff9a" providerId="ADAL" clId="{68FC3011-D052-43B7-8F9A-3679AF636DC3}" dt="2021-11-28T19:53:15.464" v="2680"/>
        <pc:sldMkLst>
          <pc:docMk/>
          <pc:sldMk cId="0" sldId="256"/>
        </pc:sldMkLst>
        <pc:spChg chg="add del mod">
          <ac:chgData name="Stensson Ljungdahl Kristina" userId="59aa6f35-cc45-434f-a4f6-5abf83a0ff9a" providerId="ADAL" clId="{68FC3011-D052-43B7-8F9A-3679AF636DC3}" dt="2021-11-28T17:03:26.233" v="1756" actId="21"/>
          <ac:spMkLst>
            <pc:docMk/>
            <pc:sldMk cId="0" sldId="256"/>
            <ac:spMk id="29" creationId="{528E7477-8014-4A76-B8E4-D120631679A5}"/>
          </ac:spMkLst>
        </pc:spChg>
        <pc:spChg chg="mod">
          <ac:chgData name="Stensson Ljungdahl Kristina" userId="59aa6f35-cc45-434f-a4f6-5abf83a0ff9a" providerId="ADAL" clId="{68FC3011-D052-43B7-8F9A-3679AF636DC3}" dt="2021-11-28T16:05:05.718" v="827" actId="20577"/>
          <ac:spMkLst>
            <pc:docMk/>
            <pc:sldMk cId="0" sldId="256"/>
            <ac:spMk id="121" creationId="{00000000-0000-0000-0000-000000000000}"/>
          </ac:spMkLst>
        </pc:spChg>
        <pc:spChg chg="del">
          <ac:chgData name="Stensson Ljungdahl Kristina" userId="59aa6f35-cc45-434f-a4f6-5abf83a0ff9a" providerId="ADAL" clId="{68FC3011-D052-43B7-8F9A-3679AF636DC3}" dt="2021-11-28T16:04:53.397" v="811" actId="478"/>
          <ac:spMkLst>
            <pc:docMk/>
            <pc:sldMk cId="0" sldId="256"/>
            <ac:spMk id="122" creationId="{00000000-0000-0000-0000-000000000000}"/>
          </ac:spMkLst>
        </pc:spChg>
        <pc:spChg chg="mod">
          <ac:chgData name="Stensson Ljungdahl Kristina" userId="59aa6f35-cc45-434f-a4f6-5abf83a0ff9a" providerId="ADAL" clId="{68FC3011-D052-43B7-8F9A-3679AF636DC3}" dt="2021-11-28T16:05:43.796" v="838" actId="20577"/>
          <ac:spMkLst>
            <pc:docMk/>
            <pc:sldMk cId="0" sldId="256"/>
            <ac:spMk id="124" creationId="{00000000-0000-0000-0000-000000000000}"/>
          </ac:spMkLst>
        </pc:spChg>
        <pc:spChg chg="mod">
          <ac:chgData name="Stensson Ljungdahl Kristina" userId="59aa6f35-cc45-434f-a4f6-5abf83a0ff9a" providerId="ADAL" clId="{68FC3011-D052-43B7-8F9A-3679AF636DC3}" dt="2021-11-28T19:35:35.257" v="2472"/>
          <ac:spMkLst>
            <pc:docMk/>
            <pc:sldMk cId="0" sldId="256"/>
            <ac:spMk id="137" creationId="{00000000-0000-0000-0000-000000000000}"/>
          </ac:spMkLst>
        </pc:spChg>
        <pc:spChg chg="mod">
          <ac:chgData name="Stensson Ljungdahl Kristina" userId="59aa6f35-cc45-434f-a4f6-5abf83a0ff9a" providerId="ADAL" clId="{68FC3011-D052-43B7-8F9A-3679AF636DC3}" dt="2021-11-28T16:26:37.064" v="948" actId="1076"/>
          <ac:spMkLst>
            <pc:docMk/>
            <pc:sldMk cId="0" sldId="256"/>
            <ac:spMk id="143" creationId="{00000000-0000-0000-0000-000000000000}"/>
          </ac:spMkLst>
        </pc:spChg>
      </pc:sldChg>
      <pc:sldChg chg="addSp delSp modSp add mod modNotesTx">
        <pc:chgData name="Stensson Ljungdahl Kristina" userId="59aa6f35-cc45-434f-a4f6-5abf83a0ff9a" providerId="ADAL" clId="{68FC3011-D052-43B7-8F9A-3679AF636DC3}" dt="2021-12-01T05:54:32.865" v="3491" actId="207"/>
        <pc:sldMkLst>
          <pc:docMk/>
          <pc:sldMk cId="0" sldId="257"/>
        </pc:sldMkLst>
        <pc:spChg chg="add mod">
          <ac:chgData name="Stensson Ljungdahl Kristina" userId="59aa6f35-cc45-434f-a4f6-5abf83a0ff9a" providerId="ADAL" clId="{68FC3011-D052-43B7-8F9A-3679AF636DC3}" dt="2021-11-28T19:41:58.396" v="2527" actId="1076"/>
          <ac:spMkLst>
            <pc:docMk/>
            <pc:sldMk cId="0" sldId="257"/>
            <ac:spMk id="50" creationId="{311AECCF-9548-4E0A-9128-93078BE6281F}"/>
          </ac:spMkLst>
        </pc:spChg>
        <pc:spChg chg="add mod">
          <ac:chgData name="Stensson Ljungdahl Kristina" userId="59aa6f35-cc45-434f-a4f6-5abf83a0ff9a" providerId="ADAL" clId="{68FC3011-D052-43B7-8F9A-3679AF636DC3}" dt="2021-11-28T19:42:12.339" v="2529" actId="1076"/>
          <ac:spMkLst>
            <pc:docMk/>
            <pc:sldMk cId="0" sldId="257"/>
            <ac:spMk id="51" creationId="{657C134D-5C91-4BB8-9343-84D6D582FEA7}"/>
          </ac:spMkLst>
        </pc:spChg>
        <pc:spChg chg="add mod">
          <ac:chgData name="Stensson Ljungdahl Kristina" userId="59aa6f35-cc45-434f-a4f6-5abf83a0ff9a" providerId="ADAL" clId="{68FC3011-D052-43B7-8F9A-3679AF636DC3}" dt="2021-11-28T19:42:23.342" v="2531" actId="1076"/>
          <ac:spMkLst>
            <pc:docMk/>
            <pc:sldMk cId="0" sldId="257"/>
            <ac:spMk id="52" creationId="{6C3A0CB0-BFA2-4CDE-BB1B-2C80C3196505}"/>
          </ac:spMkLst>
        </pc:spChg>
        <pc:spChg chg="add mod">
          <ac:chgData name="Stensson Ljungdahl Kristina" userId="59aa6f35-cc45-434f-a4f6-5abf83a0ff9a" providerId="ADAL" clId="{68FC3011-D052-43B7-8F9A-3679AF636DC3}" dt="2021-11-28T19:47:41.328" v="2621" actId="1076"/>
          <ac:spMkLst>
            <pc:docMk/>
            <pc:sldMk cId="0" sldId="257"/>
            <ac:spMk id="53" creationId="{44B9A19C-5689-4CAF-ADC9-F9493BC10F06}"/>
          </ac:spMkLst>
        </pc:spChg>
        <pc:spChg chg="add mod">
          <ac:chgData name="Stensson Ljungdahl Kristina" userId="59aa6f35-cc45-434f-a4f6-5abf83a0ff9a" providerId="ADAL" clId="{68FC3011-D052-43B7-8F9A-3679AF636DC3}" dt="2021-11-28T19:57:28.199" v="2703" actId="1076"/>
          <ac:spMkLst>
            <pc:docMk/>
            <pc:sldMk cId="0" sldId="257"/>
            <ac:spMk id="54" creationId="{B2A2CE2D-CBC8-45AB-A719-EDFC091801D1}"/>
          </ac:spMkLst>
        </pc:spChg>
        <pc:spChg chg="add del mod">
          <ac:chgData name="Stensson Ljungdahl Kristina" userId="59aa6f35-cc45-434f-a4f6-5abf83a0ff9a" providerId="ADAL" clId="{68FC3011-D052-43B7-8F9A-3679AF636DC3}" dt="2021-11-28T19:57:44.442" v="2707" actId="478"/>
          <ac:spMkLst>
            <pc:docMk/>
            <pc:sldMk cId="0" sldId="257"/>
            <ac:spMk id="55" creationId="{29D2701A-912E-4AE1-9E20-AA2D36BBDD58}"/>
          </ac:spMkLst>
        </pc:spChg>
        <pc:spChg chg="add mod">
          <ac:chgData name="Stensson Ljungdahl Kristina" userId="59aa6f35-cc45-434f-a4f6-5abf83a0ff9a" providerId="ADAL" clId="{68FC3011-D052-43B7-8F9A-3679AF636DC3}" dt="2021-11-29T07:41:34.308" v="3425" actId="1035"/>
          <ac:spMkLst>
            <pc:docMk/>
            <pc:sldMk cId="0" sldId="257"/>
            <ac:spMk id="56" creationId="{B7F698E3-75DB-42D8-9330-877EDCF6E389}"/>
          </ac:spMkLst>
        </pc:spChg>
        <pc:spChg chg="mod">
          <ac:chgData name="Stensson Ljungdahl Kristina" userId="59aa6f35-cc45-434f-a4f6-5abf83a0ff9a" providerId="ADAL" clId="{68FC3011-D052-43B7-8F9A-3679AF636DC3}" dt="2021-12-01T05:54:32.865" v="3491" actId="207"/>
          <ac:spMkLst>
            <pc:docMk/>
            <pc:sldMk cId="0" sldId="257"/>
            <ac:spMk id="153" creationId="{00000000-0000-0000-0000-000000000000}"/>
          </ac:spMkLst>
        </pc:spChg>
        <pc:spChg chg="mod">
          <ac:chgData name="Stensson Ljungdahl Kristina" userId="59aa6f35-cc45-434f-a4f6-5abf83a0ff9a" providerId="ADAL" clId="{68FC3011-D052-43B7-8F9A-3679AF636DC3}" dt="2021-11-29T07:41:11.659" v="3411" actId="1076"/>
          <ac:spMkLst>
            <pc:docMk/>
            <pc:sldMk cId="0" sldId="257"/>
            <ac:spMk id="154" creationId="{00000000-0000-0000-0000-000000000000}"/>
          </ac:spMkLst>
        </pc:spChg>
        <pc:spChg chg="mod">
          <ac:chgData name="Stensson Ljungdahl Kristina" userId="59aa6f35-cc45-434f-a4f6-5abf83a0ff9a" providerId="ADAL" clId="{68FC3011-D052-43B7-8F9A-3679AF636DC3}" dt="2021-11-29T07:41:27.123" v="3412" actId="207"/>
          <ac:spMkLst>
            <pc:docMk/>
            <pc:sldMk cId="0" sldId="257"/>
            <ac:spMk id="162" creationId="{00000000-0000-0000-0000-000000000000}"/>
          </ac:spMkLst>
        </pc:spChg>
        <pc:spChg chg="mod">
          <ac:chgData name="Stensson Ljungdahl Kristina" userId="59aa6f35-cc45-434f-a4f6-5abf83a0ff9a" providerId="ADAL" clId="{68FC3011-D052-43B7-8F9A-3679AF636DC3}" dt="2021-11-29T07:40:54.797" v="3408" actId="1076"/>
          <ac:spMkLst>
            <pc:docMk/>
            <pc:sldMk cId="0" sldId="257"/>
            <ac:spMk id="173" creationId="{00000000-0000-0000-0000-000000000000}"/>
          </ac:spMkLst>
        </pc:spChg>
        <pc:spChg chg="mod">
          <ac:chgData name="Stensson Ljungdahl Kristina" userId="59aa6f35-cc45-434f-a4f6-5abf83a0ff9a" providerId="ADAL" clId="{68FC3011-D052-43B7-8F9A-3679AF636DC3}" dt="2021-11-29T07:41:07.972" v="3410" actId="1076"/>
          <ac:spMkLst>
            <pc:docMk/>
            <pc:sldMk cId="0" sldId="257"/>
            <ac:spMk id="191" creationId="{00000000-0000-0000-0000-000000000000}"/>
          </ac:spMkLst>
        </pc:spChg>
      </pc:sldChg>
      <pc:sldChg chg="addSp delSp modSp add mod">
        <pc:chgData name="Stensson Ljungdahl Kristina" userId="59aa6f35-cc45-434f-a4f6-5abf83a0ff9a" providerId="ADAL" clId="{68FC3011-D052-43B7-8F9A-3679AF636DC3}" dt="2021-11-29T07:42:47.449" v="3431" actId="1076"/>
        <pc:sldMkLst>
          <pc:docMk/>
          <pc:sldMk cId="0" sldId="258"/>
        </pc:sldMkLst>
        <pc:spChg chg="add del mod">
          <ac:chgData name="Stensson Ljungdahl Kristina" userId="59aa6f35-cc45-434f-a4f6-5abf83a0ff9a" providerId="ADAL" clId="{68FC3011-D052-43B7-8F9A-3679AF636DC3}" dt="2021-11-28T19:33:17.431" v="2435" actId="478"/>
          <ac:spMkLst>
            <pc:docMk/>
            <pc:sldMk cId="0" sldId="258"/>
            <ac:spMk id="48" creationId="{0116FF4D-47D5-4E8A-8E44-DE986D2F5AE6}"/>
          </ac:spMkLst>
        </pc:spChg>
        <pc:spChg chg="add del mod">
          <ac:chgData name="Stensson Ljungdahl Kristina" userId="59aa6f35-cc45-434f-a4f6-5abf83a0ff9a" providerId="ADAL" clId="{68FC3011-D052-43B7-8F9A-3679AF636DC3}" dt="2021-11-28T19:33:17.431" v="2435" actId="478"/>
          <ac:spMkLst>
            <pc:docMk/>
            <pc:sldMk cId="0" sldId="258"/>
            <ac:spMk id="49" creationId="{B302FDB4-43C1-4BFE-8023-DC1D6598D6F8}"/>
          </ac:spMkLst>
        </pc:spChg>
        <pc:spChg chg="add del mod">
          <ac:chgData name="Stensson Ljungdahl Kristina" userId="59aa6f35-cc45-434f-a4f6-5abf83a0ff9a" providerId="ADAL" clId="{68FC3011-D052-43B7-8F9A-3679AF636DC3}" dt="2021-11-28T19:33:17.431" v="2435" actId="478"/>
          <ac:spMkLst>
            <pc:docMk/>
            <pc:sldMk cId="0" sldId="258"/>
            <ac:spMk id="50" creationId="{1E3FCC8C-2345-4AEF-9155-F900119B7459}"/>
          </ac:spMkLst>
        </pc:spChg>
        <pc:spChg chg="add del mod">
          <ac:chgData name="Stensson Ljungdahl Kristina" userId="59aa6f35-cc45-434f-a4f6-5abf83a0ff9a" providerId="ADAL" clId="{68FC3011-D052-43B7-8F9A-3679AF636DC3}" dt="2021-11-28T19:33:17.431" v="2435" actId="478"/>
          <ac:spMkLst>
            <pc:docMk/>
            <pc:sldMk cId="0" sldId="258"/>
            <ac:spMk id="51" creationId="{5CA6956A-2ED6-439F-B396-7403D51950EC}"/>
          </ac:spMkLst>
        </pc:spChg>
        <pc:spChg chg="add del mod">
          <ac:chgData name="Stensson Ljungdahl Kristina" userId="59aa6f35-cc45-434f-a4f6-5abf83a0ff9a" providerId="ADAL" clId="{68FC3011-D052-43B7-8F9A-3679AF636DC3}" dt="2021-11-28T19:33:23.623" v="2438" actId="478"/>
          <ac:spMkLst>
            <pc:docMk/>
            <pc:sldMk cId="0" sldId="258"/>
            <ac:spMk id="52" creationId="{1BB52CA8-2021-4A35-ADB3-253B87C36F2A}"/>
          </ac:spMkLst>
        </pc:spChg>
        <pc:spChg chg="add del mod">
          <ac:chgData name="Stensson Ljungdahl Kristina" userId="59aa6f35-cc45-434f-a4f6-5abf83a0ff9a" providerId="ADAL" clId="{68FC3011-D052-43B7-8F9A-3679AF636DC3}" dt="2021-11-28T19:33:20.797" v="2437" actId="478"/>
          <ac:spMkLst>
            <pc:docMk/>
            <pc:sldMk cId="0" sldId="258"/>
            <ac:spMk id="53" creationId="{09C67567-D142-46BF-A452-5F4FEE1B7BBC}"/>
          </ac:spMkLst>
        </pc:spChg>
        <pc:spChg chg="add del mod">
          <ac:chgData name="Stensson Ljungdahl Kristina" userId="59aa6f35-cc45-434f-a4f6-5abf83a0ff9a" providerId="ADAL" clId="{68FC3011-D052-43B7-8F9A-3679AF636DC3}" dt="2021-11-28T19:33:17.431" v="2435" actId="478"/>
          <ac:spMkLst>
            <pc:docMk/>
            <pc:sldMk cId="0" sldId="258"/>
            <ac:spMk id="54" creationId="{6B0AA7BB-B8F3-407A-9D04-286399411DA8}"/>
          </ac:spMkLst>
        </pc:spChg>
        <pc:spChg chg="add mod">
          <ac:chgData name="Stensson Ljungdahl Kristina" userId="59aa6f35-cc45-434f-a4f6-5abf83a0ff9a" providerId="ADAL" clId="{68FC3011-D052-43B7-8F9A-3679AF636DC3}" dt="2021-11-28T19:46:54.939" v="2619" actId="1076"/>
          <ac:spMkLst>
            <pc:docMk/>
            <pc:sldMk cId="0" sldId="258"/>
            <ac:spMk id="55" creationId="{54F5C1B7-7223-46F0-9200-60A71CF22BE7}"/>
          </ac:spMkLst>
        </pc:spChg>
        <pc:spChg chg="add mod">
          <ac:chgData name="Stensson Ljungdahl Kristina" userId="59aa6f35-cc45-434f-a4f6-5abf83a0ff9a" providerId="ADAL" clId="{68FC3011-D052-43B7-8F9A-3679AF636DC3}" dt="2021-11-28T19:56:31.576" v="2699" actId="1076"/>
          <ac:spMkLst>
            <pc:docMk/>
            <pc:sldMk cId="0" sldId="258"/>
            <ac:spMk id="56" creationId="{76E54D18-7BC1-412F-8166-6E04E7051E16}"/>
          </ac:spMkLst>
        </pc:spChg>
        <pc:spChg chg="add mod">
          <ac:chgData name="Stensson Ljungdahl Kristina" userId="59aa6f35-cc45-434f-a4f6-5abf83a0ff9a" providerId="ADAL" clId="{68FC3011-D052-43B7-8F9A-3679AF636DC3}" dt="2021-11-28T19:56:56.646" v="2701" actId="1076"/>
          <ac:spMkLst>
            <pc:docMk/>
            <pc:sldMk cId="0" sldId="258"/>
            <ac:spMk id="57" creationId="{FD0E7048-8945-4055-9B64-128A522B0EB2}"/>
          </ac:spMkLst>
        </pc:spChg>
        <pc:spChg chg="mod">
          <ac:chgData name="Stensson Ljungdahl Kristina" userId="59aa6f35-cc45-434f-a4f6-5abf83a0ff9a" providerId="ADAL" clId="{68FC3011-D052-43B7-8F9A-3679AF636DC3}" dt="2021-11-28T19:46:35.951" v="2617" actId="20577"/>
          <ac:spMkLst>
            <pc:docMk/>
            <pc:sldMk cId="0" sldId="258"/>
            <ac:spMk id="202" creationId="{00000000-0000-0000-0000-000000000000}"/>
          </ac:spMkLst>
        </pc:spChg>
        <pc:spChg chg="mod">
          <ac:chgData name="Stensson Ljungdahl Kristina" userId="59aa6f35-cc45-434f-a4f6-5abf83a0ff9a" providerId="ADAL" clId="{68FC3011-D052-43B7-8F9A-3679AF636DC3}" dt="2021-11-29T07:42:47.449" v="3431" actId="1076"/>
          <ac:spMkLst>
            <pc:docMk/>
            <pc:sldMk cId="0" sldId="258"/>
            <ac:spMk id="203" creationId="{00000000-0000-0000-0000-000000000000}"/>
          </ac:spMkLst>
        </pc:spChg>
        <pc:spChg chg="mod">
          <ac:chgData name="Stensson Ljungdahl Kristina" userId="59aa6f35-cc45-434f-a4f6-5abf83a0ff9a" providerId="ADAL" clId="{68FC3011-D052-43B7-8F9A-3679AF636DC3}" dt="2021-11-29T07:42:39.169" v="3430" actId="207"/>
          <ac:spMkLst>
            <pc:docMk/>
            <pc:sldMk cId="0" sldId="258"/>
            <ac:spMk id="211" creationId="{00000000-0000-0000-0000-000000000000}"/>
          </ac:spMkLst>
        </pc:spChg>
        <pc:spChg chg="mod">
          <ac:chgData name="Stensson Ljungdahl Kristina" userId="59aa6f35-cc45-434f-a4f6-5abf83a0ff9a" providerId="ADAL" clId="{68FC3011-D052-43B7-8F9A-3679AF636DC3}" dt="2021-11-29T07:41:55.429" v="3426" actId="1076"/>
          <ac:spMkLst>
            <pc:docMk/>
            <pc:sldMk cId="0" sldId="258"/>
            <ac:spMk id="235" creationId="{00000000-0000-0000-0000-000000000000}"/>
          </ac:spMkLst>
        </pc:spChg>
        <pc:spChg chg="mod">
          <ac:chgData name="Stensson Ljungdahl Kristina" userId="59aa6f35-cc45-434f-a4f6-5abf83a0ff9a" providerId="ADAL" clId="{68FC3011-D052-43B7-8F9A-3679AF636DC3}" dt="2021-11-29T07:41:58.905" v="3427" actId="1076"/>
          <ac:spMkLst>
            <pc:docMk/>
            <pc:sldMk cId="0" sldId="258"/>
            <ac:spMk id="236" creationId="{00000000-0000-0000-0000-000000000000}"/>
          </ac:spMkLst>
        </pc:spChg>
      </pc:sldChg>
      <pc:sldChg chg="modSp add mod">
        <pc:chgData name="Stensson Ljungdahl Kristina" userId="59aa6f35-cc45-434f-a4f6-5abf83a0ff9a" providerId="ADAL" clId="{68FC3011-D052-43B7-8F9A-3679AF636DC3}" dt="2021-11-29T07:43:36.606" v="3444" actId="1035"/>
        <pc:sldMkLst>
          <pc:docMk/>
          <pc:sldMk cId="0" sldId="259"/>
        </pc:sldMkLst>
        <pc:spChg chg="mod">
          <ac:chgData name="Stensson Ljungdahl Kristina" userId="59aa6f35-cc45-434f-a4f6-5abf83a0ff9a" providerId="ADAL" clId="{68FC3011-D052-43B7-8F9A-3679AF636DC3}" dt="2021-11-29T07:43:31.925" v="3438" actId="1076"/>
          <ac:spMkLst>
            <pc:docMk/>
            <pc:sldMk cId="0" sldId="259"/>
            <ac:spMk id="250" creationId="{00000000-0000-0000-0000-000000000000}"/>
          </ac:spMkLst>
        </pc:spChg>
        <pc:spChg chg="mod">
          <ac:chgData name="Stensson Ljungdahl Kristina" userId="59aa6f35-cc45-434f-a4f6-5abf83a0ff9a" providerId="ADAL" clId="{68FC3011-D052-43B7-8F9A-3679AF636DC3}" dt="2021-11-29T07:43:24.738" v="3437" actId="207"/>
          <ac:spMkLst>
            <pc:docMk/>
            <pc:sldMk cId="0" sldId="259"/>
            <ac:spMk id="258" creationId="{00000000-0000-0000-0000-000000000000}"/>
          </ac:spMkLst>
        </pc:spChg>
        <pc:spChg chg="mod">
          <ac:chgData name="Stensson Ljungdahl Kristina" userId="59aa6f35-cc45-434f-a4f6-5abf83a0ff9a" providerId="ADAL" clId="{68FC3011-D052-43B7-8F9A-3679AF636DC3}" dt="2021-11-29T07:43:36.606" v="3444" actId="1035"/>
          <ac:spMkLst>
            <pc:docMk/>
            <pc:sldMk cId="0" sldId="259"/>
            <ac:spMk id="273" creationId="{00000000-0000-0000-0000-000000000000}"/>
          </ac:spMkLst>
        </pc:spChg>
        <pc:spChg chg="mod">
          <ac:chgData name="Stensson Ljungdahl Kristina" userId="59aa6f35-cc45-434f-a4f6-5abf83a0ff9a" providerId="ADAL" clId="{68FC3011-D052-43B7-8F9A-3679AF636DC3}" dt="2021-11-29T07:42:56.488" v="3432" actId="1076"/>
          <ac:spMkLst>
            <pc:docMk/>
            <pc:sldMk cId="0" sldId="259"/>
            <ac:spMk id="277" creationId="{00000000-0000-0000-0000-000000000000}"/>
          </ac:spMkLst>
        </pc:spChg>
        <pc:spChg chg="mod">
          <ac:chgData name="Stensson Ljungdahl Kristina" userId="59aa6f35-cc45-434f-a4f6-5abf83a0ff9a" providerId="ADAL" clId="{68FC3011-D052-43B7-8F9A-3679AF636DC3}" dt="2021-11-29T07:42:59.430" v="3433" actId="1076"/>
          <ac:spMkLst>
            <pc:docMk/>
            <pc:sldMk cId="0" sldId="259"/>
            <ac:spMk id="279" creationId="{00000000-0000-0000-0000-000000000000}"/>
          </ac:spMkLst>
        </pc:spChg>
      </pc:sldChg>
      <pc:sldChg chg="addSp delSp modSp add mod">
        <pc:chgData name="Stensson Ljungdahl Kristina" userId="59aa6f35-cc45-434f-a4f6-5abf83a0ff9a" providerId="ADAL" clId="{68FC3011-D052-43B7-8F9A-3679AF636DC3}" dt="2021-11-29T07:44:20.719" v="3450" actId="1076"/>
        <pc:sldMkLst>
          <pc:docMk/>
          <pc:sldMk cId="0" sldId="260"/>
        </pc:sldMkLst>
        <pc:spChg chg="add mod">
          <ac:chgData name="Stensson Ljungdahl Kristina" userId="59aa6f35-cc45-434f-a4f6-5abf83a0ff9a" providerId="ADAL" clId="{68FC3011-D052-43B7-8F9A-3679AF636DC3}" dt="2021-11-29T07:14:25.885" v="3066" actId="1076"/>
          <ac:spMkLst>
            <pc:docMk/>
            <pc:sldMk cId="0" sldId="260"/>
            <ac:spMk id="37" creationId="{E16D9CC6-309B-46EC-9CAA-5673FD745CAE}"/>
          </ac:spMkLst>
        </pc:spChg>
        <pc:spChg chg="add mod">
          <ac:chgData name="Stensson Ljungdahl Kristina" userId="59aa6f35-cc45-434f-a4f6-5abf83a0ff9a" providerId="ADAL" clId="{68FC3011-D052-43B7-8F9A-3679AF636DC3}" dt="2021-11-29T07:43:50.653" v="3446" actId="1076"/>
          <ac:spMkLst>
            <pc:docMk/>
            <pc:sldMk cId="0" sldId="260"/>
            <ac:spMk id="38" creationId="{4B6E1D42-FD96-4A95-B012-5E9F5E85495E}"/>
          </ac:spMkLst>
        </pc:spChg>
        <pc:spChg chg="add mod">
          <ac:chgData name="Stensson Ljungdahl Kristina" userId="59aa6f35-cc45-434f-a4f6-5abf83a0ff9a" providerId="ADAL" clId="{68FC3011-D052-43B7-8F9A-3679AF636DC3}" dt="2021-11-29T07:43:56.011" v="3447" actId="1076"/>
          <ac:spMkLst>
            <pc:docMk/>
            <pc:sldMk cId="0" sldId="260"/>
            <ac:spMk id="39" creationId="{0D56B524-5FD9-41BD-B9E5-170BD3A874EF}"/>
          </ac:spMkLst>
        </pc:spChg>
        <pc:spChg chg="mod">
          <ac:chgData name="Stensson Ljungdahl Kristina" userId="59aa6f35-cc45-434f-a4f6-5abf83a0ff9a" providerId="ADAL" clId="{68FC3011-D052-43B7-8F9A-3679AF636DC3}" dt="2021-11-29T07:44:20.719" v="3450" actId="1076"/>
          <ac:spMkLst>
            <pc:docMk/>
            <pc:sldMk cId="0" sldId="260"/>
            <ac:spMk id="290" creationId="{00000000-0000-0000-0000-000000000000}"/>
          </ac:spMkLst>
        </pc:spChg>
        <pc:spChg chg="mod">
          <ac:chgData name="Stensson Ljungdahl Kristina" userId="59aa6f35-cc45-434f-a4f6-5abf83a0ff9a" providerId="ADAL" clId="{68FC3011-D052-43B7-8F9A-3679AF636DC3}" dt="2021-11-29T07:44:14.877" v="3449" actId="207"/>
          <ac:spMkLst>
            <pc:docMk/>
            <pc:sldMk cId="0" sldId="260"/>
            <ac:spMk id="298" creationId="{00000000-0000-0000-0000-000000000000}"/>
          </ac:spMkLst>
        </pc:spChg>
        <pc:spChg chg="mod">
          <ac:chgData name="Stensson Ljungdahl Kristina" userId="59aa6f35-cc45-434f-a4f6-5abf83a0ff9a" providerId="ADAL" clId="{68FC3011-D052-43B7-8F9A-3679AF636DC3}" dt="2021-11-29T07:14:47.888" v="3071" actId="1076"/>
          <ac:spMkLst>
            <pc:docMk/>
            <pc:sldMk cId="0" sldId="260"/>
            <ac:spMk id="307" creationId="{00000000-0000-0000-0000-000000000000}"/>
          </ac:spMkLst>
        </pc:spChg>
        <pc:spChg chg="del mod">
          <ac:chgData name="Stensson Ljungdahl Kristina" userId="59aa6f35-cc45-434f-a4f6-5abf83a0ff9a" providerId="ADAL" clId="{68FC3011-D052-43B7-8F9A-3679AF636DC3}" dt="2021-11-28T19:48:15.522" v="2623" actId="21"/>
          <ac:spMkLst>
            <pc:docMk/>
            <pc:sldMk cId="0" sldId="260"/>
            <ac:spMk id="317" creationId="{00000000-0000-0000-0000-000000000000}"/>
          </ac:spMkLst>
        </pc:spChg>
      </pc:sldChg>
      <pc:sldChg chg="add">
        <pc:chgData name="Stensson Ljungdahl Kristina" userId="59aa6f35-cc45-434f-a4f6-5abf83a0ff9a" providerId="ADAL" clId="{68FC3011-D052-43B7-8F9A-3679AF636DC3}" dt="2021-11-28T15:44:41.968" v="291"/>
        <pc:sldMkLst>
          <pc:docMk/>
          <pc:sldMk cId="426315064" sldId="263"/>
        </pc:sldMkLst>
      </pc:sldChg>
      <pc:sldChg chg="add del">
        <pc:chgData name="Stensson Ljungdahl Kristina" userId="59aa6f35-cc45-434f-a4f6-5abf83a0ff9a" providerId="ADAL" clId="{68FC3011-D052-43B7-8F9A-3679AF636DC3}" dt="2021-11-28T15:45:06.191" v="292" actId="47"/>
        <pc:sldMkLst>
          <pc:docMk/>
          <pc:sldMk cId="3606952349" sldId="267"/>
        </pc:sldMkLst>
      </pc:sldChg>
      <pc:sldChg chg="add del setBg">
        <pc:chgData name="Stensson Ljungdahl Kristina" userId="59aa6f35-cc45-434f-a4f6-5abf83a0ff9a" providerId="ADAL" clId="{68FC3011-D052-43B7-8F9A-3679AF636DC3}" dt="2021-11-28T16:33:40.577" v="1079"/>
        <pc:sldMkLst>
          <pc:docMk/>
          <pc:sldMk cId="869399051" sldId="280"/>
        </pc:sldMkLst>
      </pc:sldChg>
      <pc:sldChg chg="modSp mod">
        <pc:chgData name="Stensson Ljungdahl Kristina" userId="59aa6f35-cc45-434f-a4f6-5abf83a0ff9a" providerId="ADAL" clId="{68FC3011-D052-43B7-8F9A-3679AF636DC3}" dt="2021-11-28T15:27:57.148" v="136" actId="14100"/>
        <pc:sldMkLst>
          <pc:docMk/>
          <pc:sldMk cId="695735591" sldId="281"/>
        </pc:sldMkLst>
        <pc:spChg chg="mod">
          <ac:chgData name="Stensson Ljungdahl Kristina" userId="59aa6f35-cc45-434f-a4f6-5abf83a0ff9a" providerId="ADAL" clId="{68FC3011-D052-43B7-8F9A-3679AF636DC3}" dt="2021-11-28T15:27:51.561" v="135" actId="20577"/>
          <ac:spMkLst>
            <pc:docMk/>
            <pc:sldMk cId="695735591" sldId="281"/>
            <ac:spMk id="2" creationId="{00000000-0000-0000-0000-000000000000}"/>
          </ac:spMkLst>
        </pc:spChg>
        <pc:spChg chg="mod">
          <ac:chgData name="Stensson Ljungdahl Kristina" userId="59aa6f35-cc45-434f-a4f6-5abf83a0ff9a" providerId="ADAL" clId="{68FC3011-D052-43B7-8F9A-3679AF636DC3}" dt="2021-11-28T15:27:57.148" v="136" actId="14100"/>
          <ac:spMkLst>
            <pc:docMk/>
            <pc:sldMk cId="695735591" sldId="281"/>
            <ac:spMk id="3" creationId="{00000000-0000-0000-0000-000000000000}"/>
          </ac:spMkLst>
        </pc:spChg>
      </pc:sldChg>
      <pc:sldChg chg="del">
        <pc:chgData name="Stensson Ljungdahl Kristina" userId="59aa6f35-cc45-434f-a4f6-5abf83a0ff9a" providerId="ADAL" clId="{68FC3011-D052-43B7-8F9A-3679AF636DC3}" dt="2021-11-28T15:30:29.340" v="199" actId="47"/>
        <pc:sldMkLst>
          <pc:docMk/>
          <pc:sldMk cId="1057459856" sldId="285"/>
        </pc:sldMkLst>
      </pc:sldChg>
      <pc:sldChg chg="add">
        <pc:chgData name="Stensson Ljungdahl Kristina" userId="59aa6f35-cc45-434f-a4f6-5abf83a0ff9a" providerId="ADAL" clId="{68FC3011-D052-43B7-8F9A-3679AF636DC3}" dt="2021-11-28T19:37:28.247" v="2475"/>
        <pc:sldMkLst>
          <pc:docMk/>
          <pc:sldMk cId="3251778867" sldId="286"/>
        </pc:sldMkLst>
      </pc:sldChg>
      <pc:sldChg chg="ord">
        <pc:chgData name="Stensson Ljungdahl Kristina" userId="59aa6f35-cc45-434f-a4f6-5abf83a0ff9a" providerId="ADAL" clId="{68FC3011-D052-43B7-8F9A-3679AF636DC3}" dt="2021-11-29T07:23:16.347" v="3089"/>
        <pc:sldMkLst>
          <pc:docMk/>
          <pc:sldMk cId="3166651031" sldId="293"/>
        </pc:sldMkLst>
      </pc:sldChg>
      <pc:sldChg chg="del">
        <pc:chgData name="Stensson Ljungdahl Kristina" userId="59aa6f35-cc45-434f-a4f6-5abf83a0ff9a" providerId="ADAL" clId="{68FC3011-D052-43B7-8F9A-3679AF636DC3}" dt="2021-11-28T15:30:28.305" v="198" actId="47"/>
        <pc:sldMkLst>
          <pc:docMk/>
          <pc:sldMk cId="1467633929" sldId="294"/>
        </pc:sldMkLst>
      </pc:sldChg>
      <pc:sldChg chg="add">
        <pc:chgData name="Stensson Ljungdahl Kristina" userId="59aa6f35-cc45-434f-a4f6-5abf83a0ff9a" providerId="ADAL" clId="{68FC3011-D052-43B7-8F9A-3679AF636DC3}" dt="2021-11-28T19:37:28.247" v="2475"/>
        <pc:sldMkLst>
          <pc:docMk/>
          <pc:sldMk cId="2404583334" sldId="298"/>
        </pc:sldMkLst>
      </pc:sldChg>
      <pc:sldChg chg="add">
        <pc:chgData name="Stensson Ljungdahl Kristina" userId="59aa6f35-cc45-434f-a4f6-5abf83a0ff9a" providerId="ADAL" clId="{68FC3011-D052-43B7-8F9A-3679AF636DC3}" dt="2021-11-28T19:37:28.247" v="2475"/>
        <pc:sldMkLst>
          <pc:docMk/>
          <pc:sldMk cId="3495358355" sldId="303"/>
        </pc:sldMkLst>
      </pc:sldChg>
      <pc:sldChg chg="add">
        <pc:chgData name="Stensson Ljungdahl Kristina" userId="59aa6f35-cc45-434f-a4f6-5abf83a0ff9a" providerId="ADAL" clId="{68FC3011-D052-43B7-8F9A-3679AF636DC3}" dt="2021-11-28T16:34:31.228" v="1080"/>
        <pc:sldMkLst>
          <pc:docMk/>
          <pc:sldMk cId="2541334343" sldId="305"/>
        </pc:sldMkLst>
      </pc:sldChg>
      <pc:sldChg chg="add">
        <pc:chgData name="Stensson Ljungdahl Kristina" userId="59aa6f35-cc45-434f-a4f6-5abf83a0ff9a" providerId="ADAL" clId="{68FC3011-D052-43B7-8F9A-3679AF636DC3}" dt="2021-11-28T16:34:31.228" v="1080"/>
        <pc:sldMkLst>
          <pc:docMk/>
          <pc:sldMk cId="1445942138" sldId="306"/>
        </pc:sldMkLst>
      </pc:sldChg>
      <pc:sldChg chg="add">
        <pc:chgData name="Stensson Ljungdahl Kristina" userId="59aa6f35-cc45-434f-a4f6-5abf83a0ff9a" providerId="ADAL" clId="{68FC3011-D052-43B7-8F9A-3679AF636DC3}" dt="2021-11-28T16:33:40.577" v="1079"/>
        <pc:sldMkLst>
          <pc:docMk/>
          <pc:sldMk cId="3866295810" sldId="307"/>
        </pc:sldMkLst>
      </pc:sldChg>
      <pc:sldChg chg="addSp delSp modSp add mod setBg modAnim">
        <pc:chgData name="Stensson Ljungdahl Kristina" userId="59aa6f35-cc45-434f-a4f6-5abf83a0ff9a" providerId="ADAL" clId="{68FC3011-D052-43B7-8F9A-3679AF636DC3}" dt="2021-12-01T06:38:47.167" v="3502" actId="20577"/>
        <pc:sldMkLst>
          <pc:docMk/>
          <pc:sldMk cId="976230717" sldId="315"/>
        </pc:sldMkLst>
        <pc:spChg chg="add mod">
          <ac:chgData name="Stensson Ljungdahl Kristina" userId="59aa6f35-cc45-434f-a4f6-5abf83a0ff9a" providerId="ADAL" clId="{68FC3011-D052-43B7-8F9A-3679AF636DC3}" dt="2021-11-28T16:30:37.473" v="1068" actId="20577"/>
          <ac:spMkLst>
            <pc:docMk/>
            <pc:sldMk cId="976230717" sldId="315"/>
            <ac:spMk id="3" creationId="{9451842C-FFD4-4A0F-A785-3B16768E3AB1}"/>
          </ac:spMkLst>
        </pc:spChg>
        <pc:spChg chg="mod">
          <ac:chgData name="Stensson Ljungdahl Kristina" userId="59aa6f35-cc45-434f-a4f6-5abf83a0ff9a" providerId="ADAL" clId="{68FC3011-D052-43B7-8F9A-3679AF636DC3}" dt="2021-11-28T17:04:46.481" v="1766" actId="1076"/>
          <ac:spMkLst>
            <pc:docMk/>
            <pc:sldMk cId="976230717" sldId="315"/>
            <ac:spMk id="4" creationId="{8E53D2C6-7C67-4C0D-B546-6CF9EFE8E03D}"/>
          </ac:spMkLst>
        </pc:spChg>
        <pc:spChg chg="mod">
          <ac:chgData name="Stensson Ljungdahl Kristina" userId="59aa6f35-cc45-434f-a4f6-5abf83a0ff9a" providerId="ADAL" clId="{68FC3011-D052-43B7-8F9A-3679AF636DC3}" dt="2021-11-28T17:04:46.481" v="1766" actId="1076"/>
          <ac:spMkLst>
            <pc:docMk/>
            <pc:sldMk cId="976230717" sldId="315"/>
            <ac:spMk id="5" creationId="{6584741E-3587-47C3-9EE2-C6D7B038ED62}"/>
          </ac:spMkLst>
        </pc:spChg>
        <pc:spChg chg="mod">
          <ac:chgData name="Stensson Ljungdahl Kristina" userId="59aa6f35-cc45-434f-a4f6-5abf83a0ff9a" providerId="ADAL" clId="{68FC3011-D052-43B7-8F9A-3679AF636DC3}" dt="2021-11-28T17:04:46.481" v="1766" actId="1076"/>
          <ac:spMkLst>
            <pc:docMk/>
            <pc:sldMk cId="976230717" sldId="315"/>
            <ac:spMk id="6" creationId="{048DFAFA-17D2-4B9A-96C8-68726E05C735}"/>
          </ac:spMkLst>
        </pc:spChg>
        <pc:spChg chg="mod">
          <ac:chgData name="Stensson Ljungdahl Kristina" userId="59aa6f35-cc45-434f-a4f6-5abf83a0ff9a" providerId="ADAL" clId="{68FC3011-D052-43B7-8F9A-3679AF636DC3}" dt="2021-11-28T17:04:46.481" v="1766" actId="1076"/>
          <ac:spMkLst>
            <pc:docMk/>
            <pc:sldMk cId="976230717" sldId="315"/>
            <ac:spMk id="7" creationId="{4036BD40-D3EB-4881-8034-F7F5D5B34E56}"/>
          </ac:spMkLst>
        </pc:spChg>
        <pc:spChg chg="add mod">
          <ac:chgData name="Stensson Ljungdahl Kristina" userId="59aa6f35-cc45-434f-a4f6-5abf83a0ff9a" providerId="ADAL" clId="{68FC3011-D052-43B7-8F9A-3679AF636DC3}" dt="2021-12-01T06:38:47.167" v="3502" actId="20577"/>
          <ac:spMkLst>
            <pc:docMk/>
            <pc:sldMk cId="976230717" sldId="315"/>
            <ac:spMk id="9" creationId="{5DDEBEE1-B65F-4C01-BA56-A7CB56A606C4}"/>
          </ac:spMkLst>
        </pc:spChg>
        <pc:spChg chg="mod">
          <ac:chgData name="Stensson Ljungdahl Kristina" userId="59aa6f35-cc45-434f-a4f6-5abf83a0ff9a" providerId="ADAL" clId="{68FC3011-D052-43B7-8F9A-3679AF636DC3}" dt="2021-11-28T17:04:46.481" v="1766" actId="1076"/>
          <ac:spMkLst>
            <pc:docMk/>
            <pc:sldMk cId="976230717" sldId="315"/>
            <ac:spMk id="14" creationId="{36ECD72F-5EA7-464D-B3DD-113559D0B951}"/>
          </ac:spMkLst>
        </pc:spChg>
        <pc:spChg chg="mod">
          <ac:chgData name="Stensson Ljungdahl Kristina" userId="59aa6f35-cc45-434f-a4f6-5abf83a0ff9a" providerId="ADAL" clId="{68FC3011-D052-43B7-8F9A-3679AF636DC3}" dt="2021-11-28T17:04:46.481" v="1766" actId="1076"/>
          <ac:spMkLst>
            <pc:docMk/>
            <pc:sldMk cId="976230717" sldId="315"/>
            <ac:spMk id="15" creationId="{01C55E40-C9A6-4EF9-A73B-DB65DA563D97}"/>
          </ac:spMkLst>
        </pc:spChg>
        <pc:spChg chg="mod">
          <ac:chgData name="Stensson Ljungdahl Kristina" userId="59aa6f35-cc45-434f-a4f6-5abf83a0ff9a" providerId="ADAL" clId="{68FC3011-D052-43B7-8F9A-3679AF636DC3}" dt="2021-11-28T17:04:46.481" v="1766" actId="1076"/>
          <ac:spMkLst>
            <pc:docMk/>
            <pc:sldMk cId="976230717" sldId="315"/>
            <ac:spMk id="16" creationId="{D26879F1-19F4-47F2-BFB3-9A22C10865E7}"/>
          </ac:spMkLst>
        </pc:spChg>
        <pc:spChg chg="mod">
          <ac:chgData name="Stensson Ljungdahl Kristina" userId="59aa6f35-cc45-434f-a4f6-5abf83a0ff9a" providerId="ADAL" clId="{68FC3011-D052-43B7-8F9A-3679AF636DC3}" dt="2021-11-28T17:04:46.481" v="1766" actId="1076"/>
          <ac:spMkLst>
            <pc:docMk/>
            <pc:sldMk cId="976230717" sldId="315"/>
            <ac:spMk id="17" creationId="{928265CD-D933-4EEE-A46F-92F33736843B}"/>
          </ac:spMkLst>
        </pc:spChg>
        <pc:spChg chg="add del mod">
          <ac:chgData name="Stensson Ljungdahl Kristina" userId="59aa6f35-cc45-434f-a4f6-5abf83a0ff9a" providerId="ADAL" clId="{68FC3011-D052-43B7-8F9A-3679AF636DC3}" dt="2021-11-28T19:27:51.934" v="2349" actId="21"/>
          <ac:spMkLst>
            <pc:docMk/>
            <pc:sldMk cId="976230717" sldId="315"/>
            <ac:spMk id="19" creationId="{F6EF6178-A87D-4B90-A1BD-458268164F1A}"/>
          </ac:spMkLst>
        </pc:spChg>
      </pc:sldChg>
      <pc:sldChg chg="add ord">
        <pc:chgData name="Stensson Ljungdahl Kristina" userId="59aa6f35-cc45-434f-a4f6-5abf83a0ff9a" providerId="ADAL" clId="{68FC3011-D052-43B7-8F9A-3679AF636DC3}" dt="2021-11-28T15:53:18.071" v="542"/>
        <pc:sldMkLst>
          <pc:docMk/>
          <pc:sldMk cId="749247175" sldId="2379"/>
        </pc:sldMkLst>
      </pc:sldChg>
      <pc:sldChg chg="add ord">
        <pc:chgData name="Stensson Ljungdahl Kristina" userId="59aa6f35-cc45-434f-a4f6-5abf83a0ff9a" providerId="ADAL" clId="{68FC3011-D052-43B7-8F9A-3679AF636DC3}" dt="2021-11-28T15:54:43.400" v="552"/>
        <pc:sldMkLst>
          <pc:docMk/>
          <pc:sldMk cId="615265917" sldId="2686"/>
        </pc:sldMkLst>
      </pc:sldChg>
      <pc:sldChg chg="addSp modSp add mod ord modTransition">
        <pc:chgData name="Stensson Ljungdahl Kristina" userId="59aa6f35-cc45-434f-a4f6-5abf83a0ff9a" providerId="ADAL" clId="{68FC3011-D052-43B7-8F9A-3679AF636DC3}" dt="2021-11-29T07:32:08.193" v="3376" actId="20577"/>
        <pc:sldMkLst>
          <pc:docMk/>
          <pc:sldMk cId="231890800" sldId="9628"/>
        </pc:sldMkLst>
        <pc:spChg chg="add mod">
          <ac:chgData name="Stensson Ljungdahl Kristina" userId="59aa6f35-cc45-434f-a4f6-5abf83a0ff9a" providerId="ADAL" clId="{68FC3011-D052-43B7-8F9A-3679AF636DC3}" dt="2021-11-28T15:40:50.634" v="290" actId="13822"/>
          <ac:spMkLst>
            <pc:docMk/>
            <pc:sldMk cId="231890800" sldId="9628"/>
            <ac:spMk id="2" creationId="{C1CDDDBD-E2C7-4101-B61A-CDB35CDD5A92}"/>
          </ac:spMkLst>
        </pc:spChg>
        <pc:spChg chg="mod">
          <ac:chgData name="Stensson Ljungdahl Kristina" userId="59aa6f35-cc45-434f-a4f6-5abf83a0ff9a" providerId="ADAL" clId="{68FC3011-D052-43B7-8F9A-3679AF636DC3}" dt="2021-11-28T15:39:19.392" v="253" actId="27636"/>
          <ac:spMkLst>
            <pc:docMk/>
            <pc:sldMk cId="231890800" sldId="9628"/>
            <ac:spMk id="4" creationId="{71F15511-4FED-4A50-A2AF-FEAF35B8CFC3}"/>
          </ac:spMkLst>
        </pc:spChg>
        <pc:spChg chg="mod">
          <ac:chgData name="Stensson Ljungdahl Kristina" userId="59aa6f35-cc45-434f-a4f6-5abf83a0ff9a" providerId="ADAL" clId="{68FC3011-D052-43B7-8F9A-3679AF636DC3}" dt="2021-11-29T07:32:08.193" v="3376" actId="20577"/>
          <ac:spMkLst>
            <pc:docMk/>
            <pc:sldMk cId="231890800" sldId="9628"/>
            <ac:spMk id="5" creationId="{BB4C3BF5-153A-49A0-9234-4DEB54F9D5D9}"/>
          </ac:spMkLst>
        </pc:spChg>
      </pc:sldChg>
      <pc:sldChg chg="add">
        <pc:chgData name="Stensson Ljungdahl Kristina" userId="59aa6f35-cc45-434f-a4f6-5abf83a0ff9a" providerId="ADAL" clId="{68FC3011-D052-43B7-8F9A-3679AF636DC3}" dt="2021-11-28T15:44:41.968" v="291"/>
        <pc:sldMkLst>
          <pc:docMk/>
          <pc:sldMk cId="2787121194" sldId="9692"/>
        </pc:sldMkLst>
      </pc:sldChg>
      <pc:sldChg chg="add">
        <pc:chgData name="Stensson Ljungdahl Kristina" userId="59aa6f35-cc45-434f-a4f6-5abf83a0ff9a" providerId="ADAL" clId="{68FC3011-D052-43B7-8F9A-3679AF636DC3}" dt="2021-11-28T15:44:41.968" v="291"/>
        <pc:sldMkLst>
          <pc:docMk/>
          <pc:sldMk cId="3162629117" sldId="9714"/>
        </pc:sldMkLst>
      </pc:sldChg>
      <pc:sldChg chg="addSp delSp modSp add del mod">
        <pc:chgData name="Stensson Ljungdahl Kristina" userId="59aa6f35-cc45-434f-a4f6-5abf83a0ff9a" providerId="ADAL" clId="{68FC3011-D052-43B7-8F9A-3679AF636DC3}" dt="2021-11-28T15:49:58.159" v="536" actId="47"/>
        <pc:sldMkLst>
          <pc:docMk/>
          <pc:sldMk cId="1750984261" sldId="9717"/>
        </pc:sldMkLst>
        <pc:spChg chg="mod">
          <ac:chgData name="Stensson Ljungdahl Kristina" userId="59aa6f35-cc45-434f-a4f6-5abf83a0ff9a" providerId="ADAL" clId="{68FC3011-D052-43B7-8F9A-3679AF636DC3}" dt="2021-11-28T15:47:33.239" v="397"/>
          <ac:spMkLst>
            <pc:docMk/>
            <pc:sldMk cId="1750984261" sldId="9717"/>
            <ac:spMk id="2" creationId="{2F4681DA-02AA-4BBE-85BA-48BDE450A115}"/>
          </ac:spMkLst>
        </pc:spChg>
        <pc:spChg chg="add del mod">
          <ac:chgData name="Stensson Ljungdahl Kristina" userId="59aa6f35-cc45-434f-a4f6-5abf83a0ff9a" providerId="ADAL" clId="{68FC3011-D052-43B7-8F9A-3679AF636DC3}" dt="2021-11-28T15:47:45.778" v="400" actId="478"/>
          <ac:spMkLst>
            <pc:docMk/>
            <pc:sldMk cId="1750984261" sldId="9717"/>
            <ac:spMk id="3" creationId="{7427A424-380D-4029-A433-B6CDDE4C2B17}"/>
          </ac:spMkLst>
        </pc:spChg>
        <pc:spChg chg="add del mod">
          <ac:chgData name="Stensson Ljungdahl Kristina" userId="59aa6f35-cc45-434f-a4f6-5abf83a0ff9a" providerId="ADAL" clId="{68FC3011-D052-43B7-8F9A-3679AF636DC3}" dt="2021-11-28T15:47:26.819" v="396"/>
          <ac:spMkLst>
            <pc:docMk/>
            <pc:sldMk cId="1750984261" sldId="9717"/>
            <ac:spMk id="5" creationId="{3B2F5B1F-DC11-4E3B-8E8F-E084B098FE4E}"/>
          </ac:spMkLst>
        </pc:spChg>
        <pc:spChg chg="add mod">
          <ac:chgData name="Stensson Ljungdahl Kristina" userId="59aa6f35-cc45-434f-a4f6-5abf83a0ff9a" providerId="ADAL" clId="{68FC3011-D052-43B7-8F9A-3679AF636DC3}" dt="2021-11-28T15:49:05.809" v="529" actId="21"/>
          <ac:spMkLst>
            <pc:docMk/>
            <pc:sldMk cId="1750984261" sldId="9717"/>
            <ac:spMk id="7" creationId="{7F2A7400-BA9B-420E-B176-94550B33E638}"/>
          </ac:spMkLst>
        </pc:spChg>
        <pc:picChg chg="del mod">
          <ac:chgData name="Stensson Ljungdahl Kristina" userId="59aa6f35-cc45-434f-a4f6-5abf83a0ff9a" providerId="ADAL" clId="{68FC3011-D052-43B7-8F9A-3679AF636DC3}" dt="2021-11-28T15:49:05.809" v="529" actId="21"/>
          <ac:picMkLst>
            <pc:docMk/>
            <pc:sldMk cId="1750984261" sldId="9717"/>
            <ac:picMk id="4" creationId="{6A935FFB-1CD4-4246-86A5-0B9CD30D5620}"/>
          </ac:picMkLst>
        </pc:picChg>
      </pc:sldChg>
      <pc:sldChg chg="add">
        <pc:chgData name="Stensson Ljungdahl Kristina" userId="59aa6f35-cc45-434f-a4f6-5abf83a0ff9a" providerId="ADAL" clId="{68FC3011-D052-43B7-8F9A-3679AF636DC3}" dt="2021-11-28T15:44:41.968" v="291"/>
        <pc:sldMkLst>
          <pc:docMk/>
          <pc:sldMk cId="3457283661" sldId="9721"/>
        </pc:sldMkLst>
      </pc:sldChg>
      <pc:sldChg chg="addSp delSp modSp mod modTransition delAnim modAnim">
        <pc:chgData name="Stensson Ljungdahl Kristina" userId="59aa6f35-cc45-434f-a4f6-5abf83a0ff9a" providerId="ADAL" clId="{68FC3011-D052-43B7-8F9A-3679AF636DC3}" dt="2021-12-01T06:43:27.093" v="3589" actId="20577"/>
        <pc:sldMkLst>
          <pc:docMk/>
          <pc:sldMk cId="1550063351" sldId="9730"/>
        </pc:sldMkLst>
        <pc:spChg chg="del mod">
          <ac:chgData name="Stensson Ljungdahl Kristina" userId="59aa6f35-cc45-434f-a4f6-5abf83a0ff9a" providerId="ADAL" clId="{68FC3011-D052-43B7-8F9A-3679AF636DC3}" dt="2021-11-28T15:29:27.681" v="176" actId="478"/>
          <ac:spMkLst>
            <pc:docMk/>
            <pc:sldMk cId="1550063351" sldId="9730"/>
            <ac:spMk id="24" creationId="{986BE635-EBD3-4E6B-B3CE-03AE41046090}"/>
          </ac:spMkLst>
        </pc:spChg>
        <pc:spChg chg="add mod">
          <ac:chgData name="Stensson Ljungdahl Kristina" userId="59aa6f35-cc45-434f-a4f6-5abf83a0ff9a" providerId="ADAL" clId="{68FC3011-D052-43B7-8F9A-3679AF636DC3}" dt="2021-12-01T06:43:27.093" v="3589" actId="20577"/>
          <ac:spMkLst>
            <pc:docMk/>
            <pc:sldMk cId="1550063351" sldId="9730"/>
            <ac:spMk id="25" creationId="{F34FAE30-CEB1-4B40-ADC9-356F03B0E01E}"/>
          </ac:spMkLst>
        </pc:spChg>
        <pc:picChg chg="del">
          <ac:chgData name="Stensson Ljungdahl Kristina" userId="59aa6f35-cc45-434f-a4f6-5abf83a0ff9a" providerId="ADAL" clId="{68FC3011-D052-43B7-8F9A-3679AF636DC3}" dt="2021-12-01T06:42:16.138" v="3583" actId="21"/>
          <ac:picMkLst>
            <pc:docMk/>
            <pc:sldMk cId="1550063351" sldId="9730"/>
            <ac:picMk id="19" creationId="{4E33B255-B053-46C7-B8DC-AFF4B3D747CE}"/>
          </ac:picMkLst>
        </pc:picChg>
      </pc:sldChg>
      <pc:sldChg chg="modSp del mod ord modTransition">
        <pc:chgData name="Stensson Ljungdahl Kristina" userId="59aa6f35-cc45-434f-a4f6-5abf83a0ff9a" providerId="ADAL" clId="{68FC3011-D052-43B7-8F9A-3679AF636DC3}" dt="2021-11-28T15:50:10.407" v="537" actId="47"/>
        <pc:sldMkLst>
          <pc:docMk/>
          <pc:sldMk cId="74907772" sldId="9732"/>
        </pc:sldMkLst>
        <pc:spChg chg="mod">
          <ac:chgData name="Stensson Ljungdahl Kristina" userId="59aa6f35-cc45-434f-a4f6-5abf83a0ff9a" providerId="ADAL" clId="{68FC3011-D052-43B7-8F9A-3679AF636DC3}" dt="2021-11-28T15:29:10.905" v="174" actId="20577"/>
          <ac:spMkLst>
            <pc:docMk/>
            <pc:sldMk cId="74907772" sldId="9732"/>
            <ac:spMk id="3" creationId="{B5A2B236-C8A3-104C-B9C7-59525448E032}"/>
          </ac:spMkLst>
        </pc:spChg>
      </pc:sldChg>
      <pc:sldChg chg="del">
        <pc:chgData name="Stensson Ljungdahl Kristina" userId="59aa6f35-cc45-434f-a4f6-5abf83a0ff9a" providerId="ADAL" clId="{68FC3011-D052-43B7-8F9A-3679AF636DC3}" dt="2021-11-28T15:30:25.346" v="196" actId="47"/>
        <pc:sldMkLst>
          <pc:docMk/>
          <pc:sldMk cId="2501758331" sldId="9733"/>
        </pc:sldMkLst>
      </pc:sldChg>
      <pc:sldChg chg="del">
        <pc:chgData name="Stensson Ljungdahl Kristina" userId="59aa6f35-cc45-434f-a4f6-5abf83a0ff9a" providerId="ADAL" clId="{68FC3011-D052-43B7-8F9A-3679AF636DC3}" dt="2021-11-28T15:30:26.974" v="197" actId="47"/>
        <pc:sldMkLst>
          <pc:docMk/>
          <pc:sldMk cId="3319935965" sldId="9734"/>
        </pc:sldMkLst>
      </pc:sldChg>
      <pc:sldChg chg="delSp mod ord">
        <pc:chgData name="Stensson Ljungdahl Kristina" userId="59aa6f35-cc45-434f-a4f6-5abf83a0ff9a" providerId="ADAL" clId="{68FC3011-D052-43B7-8F9A-3679AF636DC3}" dt="2021-11-28T15:30:35.262" v="201"/>
        <pc:sldMkLst>
          <pc:docMk/>
          <pc:sldMk cId="3103078400" sldId="9735"/>
        </pc:sldMkLst>
        <pc:spChg chg="del">
          <ac:chgData name="Stensson Ljungdahl Kristina" userId="59aa6f35-cc45-434f-a4f6-5abf83a0ff9a" providerId="ADAL" clId="{68FC3011-D052-43B7-8F9A-3679AF636DC3}" dt="2021-11-28T15:26:03.156" v="0" actId="478"/>
          <ac:spMkLst>
            <pc:docMk/>
            <pc:sldMk cId="3103078400" sldId="9735"/>
            <ac:spMk id="5" creationId="{AA9CFF2E-34C0-4942-B937-24FA88B673A6}"/>
          </ac:spMkLst>
        </pc:spChg>
      </pc:sldChg>
      <pc:sldChg chg="modSp new del mod">
        <pc:chgData name="Stensson Ljungdahl Kristina" userId="59aa6f35-cc45-434f-a4f6-5abf83a0ff9a" providerId="ADAL" clId="{68FC3011-D052-43B7-8F9A-3679AF636DC3}" dt="2021-11-28T15:45:23.812" v="295" actId="47"/>
        <pc:sldMkLst>
          <pc:docMk/>
          <pc:sldMk cId="847865574" sldId="9736"/>
        </pc:sldMkLst>
        <pc:spChg chg="mod">
          <ac:chgData name="Stensson Ljungdahl Kristina" userId="59aa6f35-cc45-434f-a4f6-5abf83a0ff9a" providerId="ADAL" clId="{68FC3011-D052-43B7-8F9A-3679AF636DC3}" dt="2021-11-28T15:30:54.560" v="234" actId="20577"/>
          <ac:spMkLst>
            <pc:docMk/>
            <pc:sldMk cId="847865574" sldId="9736"/>
            <ac:spMk id="2" creationId="{AC9FF0F0-DA8E-469C-9DEA-72469A22673C}"/>
          </ac:spMkLst>
        </pc:spChg>
      </pc:sldChg>
      <pc:sldChg chg="addSp delSp modSp add mod modAnim">
        <pc:chgData name="Stensson Ljungdahl Kristina" userId="59aa6f35-cc45-434f-a4f6-5abf83a0ff9a" providerId="ADAL" clId="{68FC3011-D052-43B7-8F9A-3679AF636DC3}" dt="2021-12-01T06:42:32.009" v="3586"/>
        <pc:sldMkLst>
          <pc:docMk/>
          <pc:sldMk cId="4283645773" sldId="9736"/>
        </pc:sldMkLst>
        <pc:spChg chg="add mod">
          <ac:chgData name="Stensson Ljungdahl Kristina" userId="59aa6f35-cc45-434f-a4f6-5abf83a0ff9a" providerId="ADAL" clId="{68FC3011-D052-43B7-8F9A-3679AF636DC3}" dt="2021-12-01T06:41:26.265" v="3581" actId="14100"/>
          <ac:spMkLst>
            <pc:docMk/>
            <pc:sldMk cId="4283645773" sldId="9736"/>
            <ac:spMk id="5" creationId="{F5A34853-997C-43B8-8DDD-4BC2EA1B1A1F}"/>
          </ac:spMkLst>
        </pc:spChg>
        <pc:picChg chg="del">
          <ac:chgData name="Stensson Ljungdahl Kristina" userId="59aa6f35-cc45-434f-a4f6-5abf83a0ff9a" providerId="ADAL" clId="{68FC3011-D052-43B7-8F9A-3679AF636DC3}" dt="2021-11-28T15:48:10.936" v="402" actId="478"/>
          <ac:picMkLst>
            <pc:docMk/>
            <pc:sldMk cId="4283645773" sldId="9736"/>
            <ac:picMk id="4" creationId="{6A935FFB-1CD4-4246-86A5-0B9CD30D5620}"/>
          </ac:picMkLst>
        </pc:picChg>
        <pc:picChg chg="add mod">
          <ac:chgData name="Stensson Ljungdahl Kristina" userId="59aa6f35-cc45-434f-a4f6-5abf83a0ff9a" providerId="ADAL" clId="{68FC3011-D052-43B7-8F9A-3679AF636DC3}" dt="2021-11-28T15:49:40.372" v="535" actId="14100"/>
          <ac:picMkLst>
            <pc:docMk/>
            <pc:sldMk cId="4283645773" sldId="9736"/>
            <ac:picMk id="6" creationId="{7624E9C2-B7F8-4B74-9632-2B9ADD35BEF1}"/>
          </ac:picMkLst>
        </pc:picChg>
        <pc:picChg chg="add mod">
          <ac:chgData name="Stensson Ljungdahl Kristina" userId="59aa6f35-cc45-434f-a4f6-5abf83a0ff9a" providerId="ADAL" clId="{68FC3011-D052-43B7-8F9A-3679AF636DC3}" dt="2021-12-01T06:42:25.586" v="3585" actId="1076"/>
          <ac:picMkLst>
            <pc:docMk/>
            <pc:sldMk cId="4283645773" sldId="9736"/>
            <ac:picMk id="7" creationId="{2A4ADA90-A0D1-449A-B5AF-A440699BC2EC}"/>
          </ac:picMkLst>
        </pc:picChg>
      </pc:sldChg>
      <pc:sldChg chg="addSp delSp modSp new del mod">
        <pc:chgData name="Stensson Ljungdahl Kristina" userId="59aa6f35-cc45-434f-a4f6-5abf83a0ff9a" providerId="ADAL" clId="{68FC3011-D052-43B7-8F9A-3679AF636DC3}" dt="2021-11-28T15:45:17.998" v="294" actId="47"/>
        <pc:sldMkLst>
          <pc:docMk/>
          <pc:sldMk cId="261618467" sldId="9737"/>
        </pc:sldMkLst>
        <pc:spChg chg="del">
          <ac:chgData name="Stensson Ljungdahl Kristina" userId="59aa6f35-cc45-434f-a4f6-5abf83a0ff9a" providerId="ADAL" clId="{68FC3011-D052-43B7-8F9A-3679AF636DC3}" dt="2021-11-28T15:30:06.577" v="187"/>
          <ac:spMkLst>
            <pc:docMk/>
            <pc:sldMk cId="261618467" sldId="9737"/>
            <ac:spMk id="2" creationId="{B283C120-DD75-49E9-ADD7-04CD2C1C72AB}"/>
          </ac:spMkLst>
        </pc:spChg>
        <pc:spChg chg="del">
          <ac:chgData name="Stensson Ljungdahl Kristina" userId="59aa6f35-cc45-434f-a4f6-5abf83a0ff9a" providerId="ADAL" clId="{68FC3011-D052-43B7-8F9A-3679AF636DC3}" dt="2021-11-28T15:30:06.577" v="187"/>
          <ac:spMkLst>
            <pc:docMk/>
            <pc:sldMk cId="261618467" sldId="9737"/>
            <ac:spMk id="3" creationId="{520CE3F4-890D-40BE-A8E7-40882B26EB77}"/>
          </ac:spMkLst>
        </pc:spChg>
        <pc:spChg chg="add mod">
          <ac:chgData name="Stensson Ljungdahl Kristina" userId="59aa6f35-cc45-434f-a4f6-5abf83a0ff9a" providerId="ADAL" clId="{68FC3011-D052-43B7-8F9A-3679AF636DC3}" dt="2021-11-28T15:45:14.564" v="293" actId="6549"/>
          <ac:spMkLst>
            <pc:docMk/>
            <pc:sldMk cId="261618467" sldId="9737"/>
            <ac:spMk id="4" creationId="{F118E02A-6320-427B-B1C4-2A8067E0AB2A}"/>
          </ac:spMkLst>
        </pc:spChg>
      </pc:sldChg>
      <pc:sldChg chg="addSp delSp modSp new mod modAnim">
        <pc:chgData name="Stensson Ljungdahl Kristina" userId="59aa6f35-cc45-434f-a4f6-5abf83a0ff9a" providerId="ADAL" clId="{68FC3011-D052-43B7-8F9A-3679AF636DC3}" dt="2021-11-29T07:20:05.073" v="3084"/>
        <pc:sldMkLst>
          <pc:docMk/>
          <pc:sldMk cId="1958834577" sldId="9737"/>
        </pc:sldMkLst>
        <pc:spChg chg="del mod">
          <ac:chgData name="Stensson Ljungdahl Kristina" userId="59aa6f35-cc45-434f-a4f6-5abf83a0ff9a" providerId="ADAL" clId="{68FC3011-D052-43B7-8F9A-3679AF636DC3}" dt="2021-11-28T16:00:09.367" v="559"/>
          <ac:spMkLst>
            <pc:docMk/>
            <pc:sldMk cId="1958834577" sldId="9737"/>
            <ac:spMk id="2" creationId="{85D00A8A-3328-4811-8A30-527D18BE773A}"/>
          </ac:spMkLst>
        </pc:spChg>
        <pc:spChg chg="del">
          <ac:chgData name="Stensson Ljungdahl Kristina" userId="59aa6f35-cc45-434f-a4f6-5abf83a0ff9a" providerId="ADAL" clId="{68FC3011-D052-43B7-8F9A-3679AF636DC3}" dt="2021-11-28T16:00:09.367" v="559"/>
          <ac:spMkLst>
            <pc:docMk/>
            <pc:sldMk cId="1958834577" sldId="9737"/>
            <ac:spMk id="3" creationId="{443DFFA4-6F43-4E53-A904-3218998EE4F9}"/>
          </ac:spMkLst>
        </pc:spChg>
        <pc:spChg chg="add mod">
          <ac:chgData name="Stensson Ljungdahl Kristina" userId="59aa6f35-cc45-434f-a4f6-5abf83a0ff9a" providerId="ADAL" clId="{68FC3011-D052-43B7-8F9A-3679AF636DC3}" dt="2021-11-28T16:06:37.543" v="893" actId="20577"/>
          <ac:spMkLst>
            <pc:docMk/>
            <pc:sldMk cId="1958834577" sldId="9737"/>
            <ac:spMk id="5" creationId="{B247B5FA-CF72-4D3C-8A46-537BBF5C2FF4}"/>
          </ac:spMkLst>
        </pc:spChg>
        <pc:spChg chg="add mod">
          <ac:chgData name="Stensson Ljungdahl Kristina" userId="59aa6f35-cc45-434f-a4f6-5abf83a0ff9a" providerId="ADAL" clId="{68FC3011-D052-43B7-8F9A-3679AF636DC3}" dt="2021-11-28T16:09:42.264" v="895" actId="1076"/>
          <ac:spMkLst>
            <pc:docMk/>
            <pc:sldMk cId="1958834577" sldId="9737"/>
            <ac:spMk id="8" creationId="{EF1EE2E0-06ED-4CEB-A563-239B601F82F9}"/>
          </ac:spMkLst>
        </pc:spChg>
        <pc:spChg chg="add del mod">
          <ac:chgData name="Stensson Ljungdahl Kristina" userId="59aa6f35-cc45-434f-a4f6-5abf83a0ff9a" providerId="ADAL" clId="{68FC3011-D052-43B7-8F9A-3679AF636DC3}" dt="2021-11-28T16:10:07.414" v="901" actId="478"/>
          <ac:spMkLst>
            <pc:docMk/>
            <pc:sldMk cId="1958834577" sldId="9737"/>
            <ac:spMk id="9" creationId="{D38A5485-4016-4412-BC2C-2D377D394B4C}"/>
          </ac:spMkLst>
        </pc:spChg>
        <pc:spChg chg="mod">
          <ac:chgData name="Stensson Ljungdahl Kristina" userId="59aa6f35-cc45-434f-a4f6-5abf83a0ff9a" providerId="ADAL" clId="{68FC3011-D052-43B7-8F9A-3679AF636DC3}" dt="2021-11-28T16:11:34.555" v="902"/>
          <ac:spMkLst>
            <pc:docMk/>
            <pc:sldMk cId="1958834577" sldId="9737"/>
            <ac:spMk id="12" creationId="{3F7131EC-E903-4B24-85F8-3BB026F2D234}"/>
          </ac:spMkLst>
        </pc:spChg>
        <pc:spChg chg="mod">
          <ac:chgData name="Stensson Ljungdahl Kristina" userId="59aa6f35-cc45-434f-a4f6-5abf83a0ff9a" providerId="ADAL" clId="{68FC3011-D052-43B7-8F9A-3679AF636DC3}" dt="2021-11-28T16:11:34.555" v="902"/>
          <ac:spMkLst>
            <pc:docMk/>
            <pc:sldMk cId="1958834577" sldId="9737"/>
            <ac:spMk id="15" creationId="{982E1490-04FD-4504-807B-19C411060372}"/>
          </ac:spMkLst>
        </pc:spChg>
        <pc:spChg chg="add mod">
          <ac:chgData name="Stensson Ljungdahl Kristina" userId="59aa6f35-cc45-434f-a4f6-5abf83a0ff9a" providerId="ADAL" clId="{68FC3011-D052-43B7-8F9A-3679AF636DC3}" dt="2021-11-28T16:14:25.477" v="919" actId="1076"/>
          <ac:spMkLst>
            <pc:docMk/>
            <pc:sldMk cId="1958834577" sldId="9737"/>
            <ac:spMk id="17" creationId="{492D6B34-A1A4-4224-AC0E-D612DA4FAE25}"/>
          </ac:spMkLst>
        </pc:spChg>
        <pc:spChg chg="add mod">
          <ac:chgData name="Stensson Ljungdahl Kristina" userId="59aa6f35-cc45-434f-a4f6-5abf83a0ff9a" providerId="ADAL" clId="{68FC3011-D052-43B7-8F9A-3679AF636DC3}" dt="2021-11-28T16:14:11.448" v="917" actId="1076"/>
          <ac:spMkLst>
            <pc:docMk/>
            <pc:sldMk cId="1958834577" sldId="9737"/>
            <ac:spMk id="20" creationId="{A03C9A6A-270F-4C0A-A711-17561534D5B2}"/>
          </ac:spMkLst>
        </pc:spChg>
        <pc:spChg chg="add del mod">
          <ac:chgData name="Stensson Ljungdahl Kristina" userId="59aa6f35-cc45-434f-a4f6-5abf83a0ff9a" providerId="ADAL" clId="{68FC3011-D052-43B7-8F9A-3679AF636DC3}" dt="2021-11-28T16:14:46.561" v="922"/>
          <ac:spMkLst>
            <pc:docMk/>
            <pc:sldMk cId="1958834577" sldId="9737"/>
            <ac:spMk id="22" creationId="{2832396E-1294-4520-952B-911A2A86B729}"/>
          </ac:spMkLst>
        </pc:spChg>
        <pc:spChg chg="add del mod">
          <ac:chgData name="Stensson Ljungdahl Kristina" userId="59aa6f35-cc45-434f-a4f6-5abf83a0ff9a" providerId="ADAL" clId="{68FC3011-D052-43B7-8F9A-3679AF636DC3}" dt="2021-11-28T16:14:46.561" v="922"/>
          <ac:spMkLst>
            <pc:docMk/>
            <pc:sldMk cId="1958834577" sldId="9737"/>
            <ac:spMk id="25" creationId="{BB2FCAC4-518D-4478-8A3E-766ECF0FDD2A}"/>
          </ac:spMkLst>
        </pc:spChg>
        <pc:spChg chg="add mod">
          <ac:chgData name="Stensson Ljungdahl Kristina" userId="59aa6f35-cc45-434f-a4f6-5abf83a0ff9a" providerId="ADAL" clId="{68FC3011-D052-43B7-8F9A-3679AF636DC3}" dt="2021-11-28T16:15:17.086" v="934" actId="14100"/>
          <ac:spMkLst>
            <pc:docMk/>
            <pc:sldMk cId="1958834577" sldId="9737"/>
            <ac:spMk id="26" creationId="{D9567516-2352-4E86-AB9F-27E47F09E82E}"/>
          </ac:spMkLst>
        </pc:spChg>
        <pc:spChg chg="add mod">
          <ac:chgData name="Stensson Ljungdahl Kristina" userId="59aa6f35-cc45-434f-a4f6-5abf83a0ff9a" providerId="ADAL" clId="{68FC3011-D052-43B7-8F9A-3679AF636DC3}" dt="2021-11-28T16:17:20.093" v="943" actId="1076"/>
          <ac:spMkLst>
            <pc:docMk/>
            <pc:sldMk cId="1958834577" sldId="9737"/>
            <ac:spMk id="28" creationId="{03D46D7A-3E81-4DB4-AB1F-5F55BCCD0147}"/>
          </ac:spMkLst>
        </pc:spChg>
        <pc:spChg chg="add mod">
          <ac:chgData name="Stensson Ljungdahl Kristina" userId="59aa6f35-cc45-434f-a4f6-5abf83a0ff9a" providerId="ADAL" clId="{68FC3011-D052-43B7-8F9A-3679AF636DC3}" dt="2021-11-29T07:16:37.862" v="3076" actId="2085"/>
          <ac:spMkLst>
            <pc:docMk/>
            <pc:sldMk cId="1958834577" sldId="9737"/>
            <ac:spMk id="29" creationId="{BA727B8E-A251-4E5D-B040-30CD36FF7EB5}"/>
          </ac:spMkLst>
        </pc:spChg>
        <pc:grpChg chg="add mod">
          <ac:chgData name="Stensson Ljungdahl Kristina" userId="59aa6f35-cc45-434f-a4f6-5abf83a0ff9a" providerId="ADAL" clId="{68FC3011-D052-43B7-8F9A-3679AF636DC3}" dt="2021-11-28T16:12:00.624" v="908" actId="1076"/>
          <ac:grpSpMkLst>
            <pc:docMk/>
            <pc:sldMk cId="1958834577" sldId="9737"/>
            <ac:grpSpMk id="10" creationId="{BA22E47A-3BC1-4F83-B8B9-8898DBB84B67}"/>
          </ac:grpSpMkLst>
        </pc:grpChg>
        <pc:grpChg chg="add mod">
          <ac:chgData name="Stensson Ljungdahl Kristina" userId="59aa6f35-cc45-434f-a4f6-5abf83a0ff9a" providerId="ADAL" clId="{68FC3011-D052-43B7-8F9A-3679AF636DC3}" dt="2021-11-28T16:12:24.926" v="912" actId="14100"/>
          <ac:grpSpMkLst>
            <pc:docMk/>
            <pc:sldMk cId="1958834577" sldId="9737"/>
            <ac:grpSpMk id="13" creationId="{0FCF8471-39F2-4D71-AF89-33EE7B423C6C}"/>
          </ac:grpSpMkLst>
        </pc:grpChg>
        <pc:picChg chg="add del mod modCrop">
          <ac:chgData name="Stensson Ljungdahl Kristina" userId="59aa6f35-cc45-434f-a4f6-5abf83a0ff9a" providerId="ADAL" clId="{68FC3011-D052-43B7-8F9A-3679AF636DC3}" dt="2021-11-28T16:15:46.216" v="935" actId="732"/>
          <ac:picMkLst>
            <pc:docMk/>
            <pc:sldMk cId="1958834577" sldId="9737"/>
            <ac:picMk id="4" creationId="{A1EE48D2-B0C2-4A5C-94BC-7F7DD6EE7EB1}"/>
          </ac:picMkLst>
        </pc:picChg>
        <pc:picChg chg="add mod">
          <ac:chgData name="Stensson Ljungdahl Kristina" userId="59aa6f35-cc45-434f-a4f6-5abf83a0ff9a" providerId="ADAL" clId="{68FC3011-D052-43B7-8F9A-3679AF636DC3}" dt="2021-11-28T16:32:40.648" v="1078" actId="1037"/>
          <ac:picMkLst>
            <pc:docMk/>
            <pc:sldMk cId="1958834577" sldId="9737"/>
            <ac:picMk id="6" creationId="{4862D0C3-8431-4113-9C4B-873BBEB87719}"/>
          </ac:picMkLst>
        </pc:picChg>
        <pc:picChg chg="add del mod">
          <ac:chgData name="Stensson Ljungdahl Kristina" userId="59aa6f35-cc45-434f-a4f6-5abf83a0ff9a" providerId="ADAL" clId="{68FC3011-D052-43B7-8F9A-3679AF636DC3}" dt="2021-11-28T16:09:55.210" v="898" actId="478"/>
          <ac:picMkLst>
            <pc:docMk/>
            <pc:sldMk cId="1958834577" sldId="9737"/>
            <ac:picMk id="7" creationId="{44456FF3-EF6B-45C4-B7D8-23DA5553A5F5}"/>
          </ac:picMkLst>
        </pc:picChg>
        <pc:picChg chg="mod">
          <ac:chgData name="Stensson Ljungdahl Kristina" userId="59aa6f35-cc45-434f-a4f6-5abf83a0ff9a" providerId="ADAL" clId="{68FC3011-D052-43B7-8F9A-3679AF636DC3}" dt="2021-11-28T16:11:34.555" v="902"/>
          <ac:picMkLst>
            <pc:docMk/>
            <pc:sldMk cId="1958834577" sldId="9737"/>
            <ac:picMk id="11" creationId="{514E4A47-0D05-4D67-AACA-6FD0446B4F1C}"/>
          </ac:picMkLst>
        </pc:picChg>
        <pc:picChg chg="mod">
          <ac:chgData name="Stensson Ljungdahl Kristina" userId="59aa6f35-cc45-434f-a4f6-5abf83a0ff9a" providerId="ADAL" clId="{68FC3011-D052-43B7-8F9A-3679AF636DC3}" dt="2021-11-28T16:11:34.555" v="902"/>
          <ac:picMkLst>
            <pc:docMk/>
            <pc:sldMk cId="1958834577" sldId="9737"/>
            <ac:picMk id="14" creationId="{964C5AFD-FAC4-4FD4-9681-3C4F49A6DB70}"/>
          </ac:picMkLst>
        </pc:picChg>
        <pc:picChg chg="add mod">
          <ac:chgData name="Stensson Ljungdahl Kristina" userId="59aa6f35-cc45-434f-a4f6-5abf83a0ff9a" providerId="ADAL" clId="{68FC3011-D052-43B7-8F9A-3679AF636DC3}" dt="2021-11-28T16:14:18.569" v="918" actId="1076"/>
          <ac:picMkLst>
            <pc:docMk/>
            <pc:sldMk cId="1958834577" sldId="9737"/>
            <ac:picMk id="16" creationId="{23F1AFFA-4E9B-4D55-A67A-B6A38CA89A53}"/>
          </ac:picMkLst>
        </pc:picChg>
        <pc:picChg chg="add mod">
          <ac:chgData name="Stensson Ljungdahl Kristina" userId="59aa6f35-cc45-434f-a4f6-5abf83a0ff9a" providerId="ADAL" clId="{68FC3011-D052-43B7-8F9A-3679AF636DC3}" dt="2021-11-28T16:14:38.217" v="920" actId="1076"/>
          <ac:picMkLst>
            <pc:docMk/>
            <pc:sldMk cId="1958834577" sldId="9737"/>
            <ac:picMk id="18" creationId="{CB9882F1-42FF-4CE9-A750-FCC5B4114BAB}"/>
          </ac:picMkLst>
        </pc:picChg>
        <pc:picChg chg="add mod">
          <ac:chgData name="Stensson Ljungdahl Kristina" userId="59aa6f35-cc45-434f-a4f6-5abf83a0ff9a" providerId="ADAL" clId="{68FC3011-D052-43B7-8F9A-3679AF636DC3}" dt="2021-11-28T16:14:04.141" v="916" actId="1076"/>
          <ac:picMkLst>
            <pc:docMk/>
            <pc:sldMk cId="1958834577" sldId="9737"/>
            <ac:picMk id="19" creationId="{1AD5E988-8058-4324-8A2F-416EF69A7CF5}"/>
          </ac:picMkLst>
        </pc:picChg>
        <pc:picChg chg="add del mod">
          <ac:chgData name="Stensson Ljungdahl Kristina" userId="59aa6f35-cc45-434f-a4f6-5abf83a0ff9a" providerId="ADAL" clId="{68FC3011-D052-43B7-8F9A-3679AF636DC3}" dt="2021-11-28T16:14:46.561" v="922"/>
          <ac:picMkLst>
            <pc:docMk/>
            <pc:sldMk cId="1958834577" sldId="9737"/>
            <ac:picMk id="21" creationId="{AE83B11F-EEB0-4913-84B4-CD292F3CE12E}"/>
          </ac:picMkLst>
        </pc:picChg>
        <pc:picChg chg="add del mod">
          <ac:chgData name="Stensson Ljungdahl Kristina" userId="59aa6f35-cc45-434f-a4f6-5abf83a0ff9a" providerId="ADAL" clId="{68FC3011-D052-43B7-8F9A-3679AF636DC3}" dt="2021-11-28T16:14:46.561" v="922"/>
          <ac:picMkLst>
            <pc:docMk/>
            <pc:sldMk cId="1958834577" sldId="9737"/>
            <ac:picMk id="23" creationId="{BEC6B1FF-508E-4C0E-8A08-11CC92B6A280}"/>
          </ac:picMkLst>
        </pc:picChg>
        <pc:picChg chg="add del mod">
          <ac:chgData name="Stensson Ljungdahl Kristina" userId="59aa6f35-cc45-434f-a4f6-5abf83a0ff9a" providerId="ADAL" clId="{68FC3011-D052-43B7-8F9A-3679AF636DC3}" dt="2021-11-28T16:14:46.561" v="922"/>
          <ac:picMkLst>
            <pc:docMk/>
            <pc:sldMk cId="1958834577" sldId="9737"/>
            <ac:picMk id="24" creationId="{0FD6EB47-90D1-41F8-B224-E6EB71CC90E2}"/>
          </ac:picMkLst>
        </pc:picChg>
        <pc:picChg chg="add mod">
          <ac:chgData name="Stensson Ljungdahl Kristina" userId="59aa6f35-cc45-434f-a4f6-5abf83a0ff9a" providerId="ADAL" clId="{68FC3011-D052-43B7-8F9A-3679AF636DC3}" dt="2021-11-28T16:17:13.074" v="942" actId="1076"/>
          <ac:picMkLst>
            <pc:docMk/>
            <pc:sldMk cId="1958834577" sldId="9737"/>
            <ac:picMk id="27" creationId="{AE1D2192-0A18-48C8-BA4E-4270277E9F34}"/>
          </ac:picMkLst>
        </pc:picChg>
      </pc:sldChg>
      <pc:sldChg chg="addSp delSp modSp new del mod modTransition">
        <pc:chgData name="Stensson Ljungdahl Kristina" userId="59aa6f35-cc45-434f-a4f6-5abf83a0ff9a" providerId="ADAL" clId="{68FC3011-D052-43B7-8F9A-3679AF636DC3}" dt="2021-11-28T19:55:02.627" v="2697" actId="47"/>
        <pc:sldMkLst>
          <pc:docMk/>
          <pc:sldMk cId="4249994396" sldId="9738"/>
        </pc:sldMkLst>
        <pc:spChg chg="mod">
          <ac:chgData name="Stensson Ljungdahl Kristina" userId="59aa6f35-cc45-434f-a4f6-5abf83a0ff9a" providerId="ADAL" clId="{68FC3011-D052-43B7-8F9A-3679AF636DC3}" dt="2021-11-28T16:03:36.755" v="807" actId="20577"/>
          <ac:spMkLst>
            <pc:docMk/>
            <pc:sldMk cId="4249994396" sldId="9738"/>
            <ac:spMk id="2" creationId="{9D16EA72-6F6F-408D-97DF-D23E2E936A7C}"/>
          </ac:spMkLst>
        </pc:spChg>
        <pc:spChg chg="del">
          <ac:chgData name="Stensson Ljungdahl Kristina" userId="59aa6f35-cc45-434f-a4f6-5abf83a0ff9a" providerId="ADAL" clId="{68FC3011-D052-43B7-8F9A-3679AF636DC3}" dt="2021-11-28T16:01:58.541" v="589"/>
          <ac:spMkLst>
            <pc:docMk/>
            <pc:sldMk cId="4249994396" sldId="9738"/>
            <ac:spMk id="3" creationId="{514A31BC-8170-4059-8F93-B68EA46C1A64}"/>
          </ac:spMkLst>
        </pc:spChg>
        <pc:spChg chg="add mod">
          <ac:chgData name="Stensson Ljungdahl Kristina" userId="59aa6f35-cc45-434f-a4f6-5abf83a0ff9a" providerId="ADAL" clId="{68FC3011-D052-43B7-8F9A-3679AF636DC3}" dt="2021-11-28T16:35:51.690" v="1177" actId="20577"/>
          <ac:spMkLst>
            <pc:docMk/>
            <pc:sldMk cId="4249994396" sldId="9738"/>
            <ac:spMk id="4" creationId="{18C0559A-FCFE-4F64-ADD6-2D5A712FF8BA}"/>
          </ac:spMkLst>
        </pc:spChg>
        <pc:spChg chg="add mod">
          <ac:chgData name="Stensson Ljungdahl Kristina" userId="59aa6f35-cc45-434f-a4f6-5abf83a0ff9a" providerId="ADAL" clId="{68FC3011-D052-43B7-8F9A-3679AF636DC3}" dt="2021-11-28T16:01:58.541" v="589"/>
          <ac:spMkLst>
            <pc:docMk/>
            <pc:sldMk cId="4249994396" sldId="9738"/>
            <ac:spMk id="5" creationId="{94121B97-E615-4512-9CAF-96671DFA23F3}"/>
          </ac:spMkLst>
        </pc:spChg>
      </pc:sldChg>
      <pc:sldChg chg="addSp delSp modSp new mod ord modAnim">
        <pc:chgData name="Stensson Ljungdahl Kristina" userId="59aa6f35-cc45-434f-a4f6-5abf83a0ff9a" providerId="ADAL" clId="{68FC3011-D052-43B7-8F9A-3679AF636DC3}" dt="2021-12-01T05:53:16.666" v="3490" actId="207"/>
        <pc:sldMkLst>
          <pc:docMk/>
          <pc:sldMk cId="779522573" sldId="9739"/>
        </pc:sldMkLst>
        <pc:spChg chg="mod">
          <ac:chgData name="Stensson Ljungdahl Kristina" userId="59aa6f35-cc45-434f-a4f6-5abf83a0ff9a" providerId="ADAL" clId="{68FC3011-D052-43B7-8F9A-3679AF636DC3}" dt="2021-11-28T17:05:56.462" v="1772"/>
          <ac:spMkLst>
            <pc:docMk/>
            <pc:sldMk cId="779522573" sldId="9739"/>
            <ac:spMk id="2" creationId="{E652986C-27F1-4A6D-9FD2-0E273899227C}"/>
          </ac:spMkLst>
        </pc:spChg>
        <pc:spChg chg="add del mod">
          <ac:chgData name="Stensson Ljungdahl Kristina" userId="59aa6f35-cc45-434f-a4f6-5abf83a0ff9a" providerId="ADAL" clId="{68FC3011-D052-43B7-8F9A-3679AF636DC3}" dt="2021-11-28T17:05:32.135" v="1770" actId="478"/>
          <ac:spMkLst>
            <pc:docMk/>
            <pc:sldMk cId="779522573" sldId="9739"/>
            <ac:spMk id="3" creationId="{1702141E-2952-4D24-A7B5-3C528178D6F4}"/>
          </ac:spMkLst>
        </pc:spChg>
        <pc:spChg chg="add del mod">
          <ac:chgData name="Stensson Ljungdahl Kristina" userId="59aa6f35-cc45-434f-a4f6-5abf83a0ff9a" providerId="ADAL" clId="{68FC3011-D052-43B7-8F9A-3679AF636DC3}" dt="2021-11-28T17:05:32.135" v="1770" actId="478"/>
          <ac:spMkLst>
            <pc:docMk/>
            <pc:sldMk cId="779522573" sldId="9739"/>
            <ac:spMk id="4" creationId="{D5EFE9CB-7DA7-4DBF-A725-22B5EDB6C1EF}"/>
          </ac:spMkLst>
        </pc:spChg>
        <pc:spChg chg="add del mod">
          <ac:chgData name="Stensson Ljungdahl Kristina" userId="59aa6f35-cc45-434f-a4f6-5abf83a0ff9a" providerId="ADAL" clId="{68FC3011-D052-43B7-8F9A-3679AF636DC3}" dt="2021-11-28T17:05:32.135" v="1770" actId="478"/>
          <ac:spMkLst>
            <pc:docMk/>
            <pc:sldMk cId="779522573" sldId="9739"/>
            <ac:spMk id="5" creationId="{9051195A-814D-4296-BA86-E7C8B708E93C}"/>
          </ac:spMkLst>
        </pc:spChg>
        <pc:spChg chg="add del mod">
          <ac:chgData name="Stensson Ljungdahl Kristina" userId="59aa6f35-cc45-434f-a4f6-5abf83a0ff9a" providerId="ADAL" clId="{68FC3011-D052-43B7-8F9A-3679AF636DC3}" dt="2021-11-28T17:05:32.135" v="1770" actId="478"/>
          <ac:spMkLst>
            <pc:docMk/>
            <pc:sldMk cId="779522573" sldId="9739"/>
            <ac:spMk id="6" creationId="{8CE5CF14-5BE4-46AC-99FC-CA5C512A88BD}"/>
          </ac:spMkLst>
        </pc:spChg>
        <pc:spChg chg="add del mod">
          <ac:chgData name="Stensson Ljungdahl Kristina" userId="59aa6f35-cc45-434f-a4f6-5abf83a0ff9a" providerId="ADAL" clId="{68FC3011-D052-43B7-8F9A-3679AF636DC3}" dt="2021-11-28T17:05:32.135" v="1770" actId="478"/>
          <ac:spMkLst>
            <pc:docMk/>
            <pc:sldMk cId="779522573" sldId="9739"/>
            <ac:spMk id="7" creationId="{1A7BEDD6-2EDB-480C-8255-1A00322F0DD6}"/>
          </ac:spMkLst>
        </pc:spChg>
        <pc:spChg chg="add del mod">
          <ac:chgData name="Stensson Ljungdahl Kristina" userId="59aa6f35-cc45-434f-a4f6-5abf83a0ff9a" providerId="ADAL" clId="{68FC3011-D052-43B7-8F9A-3679AF636DC3}" dt="2021-11-28T17:05:32.135" v="1770" actId="478"/>
          <ac:spMkLst>
            <pc:docMk/>
            <pc:sldMk cId="779522573" sldId="9739"/>
            <ac:spMk id="8" creationId="{C28663AC-2C9F-4F0D-94E0-4FAE5F9D77BA}"/>
          </ac:spMkLst>
        </pc:spChg>
        <pc:spChg chg="add mod">
          <ac:chgData name="Stensson Ljungdahl Kristina" userId="59aa6f35-cc45-434f-a4f6-5abf83a0ff9a" providerId="ADAL" clId="{68FC3011-D052-43B7-8F9A-3679AF636DC3}" dt="2021-11-28T17:01:49.439" v="1749" actId="1076"/>
          <ac:spMkLst>
            <pc:docMk/>
            <pc:sldMk cId="779522573" sldId="9739"/>
            <ac:spMk id="9" creationId="{23300D7D-2682-4A24-8759-8556BF81E63F}"/>
          </ac:spMkLst>
        </pc:spChg>
        <pc:spChg chg="add del mod">
          <ac:chgData name="Stensson Ljungdahl Kristina" userId="59aa6f35-cc45-434f-a4f6-5abf83a0ff9a" providerId="ADAL" clId="{68FC3011-D052-43B7-8F9A-3679AF636DC3}" dt="2021-11-28T17:05:32.135" v="1770" actId="478"/>
          <ac:spMkLst>
            <pc:docMk/>
            <pc:sldMk cId="779522573" sldId="9739"/>
            <ac:spMk id="10" creationId="{A1A8B757-1418-4899-8464-543610F04F37}"/>
          </ac:spMkLst>
        </pc:spChg>
        <pc:spChg chg="add del mod">
          <ac:chgData name="Stensson Ljungdahl Kristina" userId="59aa6f35-cc45-434f-a4f6-5abf83a0ff9a" providerId="ADAL" clId="{68FC3011-D052-43B7-8F9A-3679AF636DC3}" dt="2021-11-28T17:05:32.135" v="1770" actId="478"/>
          <ac:spMkLst>
            <pc:docMk/>
            <pc:sldMk cId="779522573" sldId="9739"/>
            <ac:spMk id="11" creationId="{9DA1E14A-8A37-4D0C-A827-E02C99D8A524}"/>
          </ac:spMkLst>
        </pc:spChg>
        <pc:spChg chg="add mod">
          <ac:chgData name="Stensson Ljungdahl Kristina" userId="59aa6f35-cc45-434f-a4f6-5abf83a0ff9a" providerId="ADAL" clId="{68FC3011-D052-43B7-8F9A-3679AF636DC3}" dt="2021-12-01T05:52:07.915" v="3477" actId="207"/>
          <ac:spMkLst>
            <pc:docMk/>
            <pc:sldMk cId="779522573" sldId="9739"/>
            <ac:spMk id="12" creationId="{838FBCD4-797F-42A4-863B-5AAE634AE42E}"/>
          </ac:spMkLst>
        </pc:spChg>
        <pc:spChg chg="add mod">
          <ac:chgData name="Stensson Ljungdahl Kristina" userId="59aa6f35-cc45-434f-a4f6-5abf83a0ff9a" providerId="ADAL" clId="{68FC3011-D052-43B7-8F9A-3679AF636DC3}" dt="2021-12-01T05:49:32.272" v="3462" actId="207"/>
          <ac:spMkLst>
            <pc:docMk/>
            <pc:sldMk cId="779522573" sldId="9739"/>
            <ac:spMk id="13" creationId="{FE0E1759-5E83-4EC2-B6FF-1498DEE01044}"/>
          </ac:spMkLst>
        </pc:spChg>
        <pc:spChg chg="add mod">
          <ac:chgData name="Stensson Ljungdahl Kristina" userId="59aa6f35-cc45-434f-a4f6-5abf83a0ff9a" providerId="ADAL" clId="{68FC3011-D052-43B7-8F9A-3679AF636DC3}" dt="2021-12-01T05:53:16.666" v="3490" actId="207"/>
          <ac:spMkLst>
            <pc:docMk/>
            <pc:sldMk cId="779522573" sldId="9739"/>
            <ac:spMk id="14" creationId="{0DF39EF5-8885-4124-93FD-C79566F17FAA}"/>
          </ac:spMkLst>
        </pc:spChg>
        <pc:spChg chg="add mod">
          <ac:chgData name="Stensson Ljungdahl Kristina" userId="59aa6f35-cc45-434f-a4f6-5abf83a0ff9a" providerId="ADAL" clId="{68FC3011-D052-43B7-8F9A-3679AF636DC3}" dt="2021-11-29T07:40:11.980" v="3405" actId="20577"/>
          <ac:spMkLst>
            <pc:docMk/>
            <pc:sldMk cId="779522573" sldId="9739"/>
            <ac:spMk id="15" creationId="{BBA1DE0C-E9FF-4BC4-B527-D681454A773D}"/>
          </ac:spMkLst>
        </pc:spChg>
        <pc:spChg chg="add mod">
          <ac:chgData name="Stensson Ljungdahl Kristina" userId="59aa6f35-cc45-434f-a4f6-5abf83a0ff9a" providerId="ADAL" clId="{68FC3011-D052-43B7-8F9A-3679AF636DC3}" dt="2021-12-01T05:49:43.612" v="3463" actId="207"/>
          <ac:spMkLst>
            <pc:docMk/>
            <pc:sldMk cId="779522573" sldId="9739"/>
            <ac:spMk id="16" creationId="{4A9B1CC9-587D-497E-9C06-A76374EBF9E0}"/>
          </ac:spMkLst>
        </pc:spChg>
        <pc:spChg chg="add del mod">
          <ac:chgData name="Stensson Ljungdahl Kristina" userId="59aa6f35-cc45-434f-a4f6-5abf83a0ff9a" providerId="ADAL" clId="{68FC3011-D052-43B7-8F9A-3679AF636DC3}" dt="2021-12-01T05:49:56.258" v="3465" actId="478"/>
          <ac:spMkLst>
            <pc:docMk/>
            <pc:sldMk cId="779522573" sldId="9739"/>
            <ac:spMk id="17" creationId="{B7CDF3CB-44E1-4EB7-A78A-82521E4456AE}"/>
          </ac:spMkLst>
        </pc:spChg>
        <pc:spChg chg="add mod">
          <ac:chgData name="Stensson Ljungdahl Kristina" userId="59aa6f35-cc45-434f-a4f6-5abf83a0ff9a" providerId="ADAL" clId="{68FC3011-D052-43B7-8F9A-3679AF636DC3}" dt="2021-12-01T05:50:38.346" v="3469" actId="207"/>
          <ac:spMkLst>
            <pc:docMk/>
            <pc:sldMk cId="779522573" sldId="9739"/>
            <ac:spMk id="18" creationId="{AA0D7013-90FB-4D2D-A39B-AD3C5A6DAB17}"/>
          </ac:spMkLst>
        </pc:spChg>
        <pc:spChg chg="add mod">
          <ac:chgData name="Stensson Ljungdahl Kristina" userId="59aa6f35-cc45-434f-a4f6-5abf83a0ff9a" providerId="ADAL" clId="{68FC3011-D052-43B7-8F9A-3679AF636DC3}" dt="2021-12-01T05:50:08.615" v="3467" actId="207"/>
          <ac:spMkLst>
            <pc:docMk/>
            <pc:sldMk cId="779522573" sldId="9739"/>
            <ac:spMk id="19" creationId="{DD7C0141-3A69-4786-8859-0262E321B15A}"/>
          </ac:spMkLst>
        </pc:spChg>
        <pc:spChg chg="add mod">
          <ac:chgData name="Stensson Ljungdahl Kristina" userId="59aa6f35-cc45-434f-a4f6-5abf83a0ff9a" providerId="ADAL" clId="{68FC3011-D052-43B7-8F9A-3679AF636DC3}" dt="2021-12-01T05:50:17.047" v="3468" actId="14100"/>
          <ac:spMkLst>
            <pc:docMk/>
            <pc:sldMk cId="779522573" sldId="9739"/>
            <ac:spMk id="20" creationId="{CDBC5CF4-CCEB-4EB8-8548-DBE9173F7B08}"/>
          </ac:spMkLst>
        </pc:spChg>
        <pc:spChg chg="add mod">
          <ac:chgData name="Stensson Ljungdahl Kristina" userId="59aa6f35-cc45-434f-a4f6-5abf83a0ff9a" providerId="ADAL" clId="{68FC3011-D052-43B7-8F9A-3679AF636DC3}" dt="2021-12-01T05:50:49.525" v="3470" actId="207"/>
          <ac:spMkLst>
            <pc:docMk/>
            <pc:sldMk cId="779522573" sldId="9739"/>
            <ac:spMk id="21" creationId="{9937939A-E426-4E9D-90EC-9B9238B6B2A2}"/>
          </ac:spMkLst>
        </pc:spChg>
        <pc:spChg chg="add mod">
          <ac:chgData name="Stensson Ljungdahl Kristina" userId="59aa6f35-cc45-434f-a4f6-5abf83a0ff9a" providerId="ADAL" clId="{68FC3011-D052-43B7-8F9A-3679AF636DC3}" dt="2021-12-01T05:51:40.844" v="3476" actId="14100"/>
          <ac:spMkLst>
            <pc:docMk/>
            <pc:sldMk cId="779522573" sldId="9739"/>
            <ac:spMk id="22" creationId="{B2ED7B4E-A71C-4552-95C8-24793124C5F0}"/>
          </ac:spMkLst>
        </pc:spChg>
        <pc:spChg chg="add mod">
          <ac:chgData name="Stensson Ljungdahl Kristina" userId="59aa6f35-cc45-434f-a4f6-5abf83a0ff9a" providerId="ADAL" clId="{68FC3011-D052-43B7-8F9A-3679AF636DC3}" dt="2021-12-01T05:51:26.631" v="3474" actId="207"/>
          <ac:spMkLst>
            <pc:docMk/>
            <pc:sldMk cId="779522573" sldId="9739"/>
            <ac:spMk id="23" creationId="{ADA6B298-CE5B-4A6B-8E32-9FC1C02312E6}"/>
          </ac:spMkLst>
        </pc:spChg>
        <pc:spChg chg="add mod">
          <ac:chgData name="Stensson Ljungdahl Kristina" userId="59aa6f35-cc45-434f-a4f6-5abf83a0ff9a" providerId="ADAL" clId="{68FC3011-D052-43B7-8F9A-3679AF636DC3}" dt="2021-12-01T05:51:03.951" v="3471" actId="207"/>
          <ac:spMkLst>
            <pc:docMk/>
            <pc:sldMk cId="779522573" sldId="9739"/>
            <ac:spMk id="24" creationId="{1DED7B43-35BB-46FA-B4D4-3FD6E1B4D8F4}"/>
          </ac:spMkLst>
        </pc:spChg>
        <pc:spChg chg="add del mod">
          <ac:chgData name="Stensson Ljungdahl Kristina" userId="59aa6f35-cc45-434f-a4f6-5abf83a0ff9a" providerId="ADAL" clId="{68FC3011-D052-43B7-8F9A-3679AF636DC3}" dt="2021-11-28T19:51:03.969" v="2675" actId="478"/>
          <ac:spMkLst>
            <pc:docMk/>
            <pc:sldMk cId="779522573" sldId="9739"/>
            <ac:spMk id="25" creationId="{0B5D5173-3867-4742-AC5B-011410EB4B39}"/>
          </ac:spMkLst>
        </pc:spChg>
        <pc:spChg chg="add mod">
          <ac:chgData name="Stensson Ljungdahl Kristina" userId="59aa6f35-cc45-434f-a4f6-5abf83a0ff9a" providerId="ADAL" clId="{68FC3011-D052-43B7-8F9A-3679AF636DC3}" dt="2021-11-29T07:38:59.672" v="3377" actId="14100"/>
          <ac:spMkLst>
            <pc:docMk/>
            <pc:sldMk cId="779522573" sldId="9739"/>
            <ac:spMk id="26" creationId="{D7D2CC15-4248-4CC1-8844-79BC4752B9DF}"/>
          </ac:spMkLst>
        </pc:spChg>
      </pc:sldChg>
      <pc:sldChg chg="addSp modSp new mod modAnim">
        <pc:chgData name="Stensson Ljungdahl Kristina" userId="59aa6f35-cc45-434f-a4f6-5abf83a0ff9a" providerId="ADAL" clId="{68FC3011-D052-43B7-8F9A-3679AF636DC3}" dt="2021-11-28T19:36:36.961" v="2474" actId="14100"/>
        <pc:sldMkLst>
          <pc:docMk/>
          <pc:sldMk cId="3357668410" sldId="9740"/>
        </pc:sldMkLst>
        <pc:spChg chg="mod">
          <ac:chgData name="Stensson Ljungdahl Kristina" userId="59aa6f35-cc45-434f-a4f6-5abf83a0ff9a" providerId="ADAL" clId="{68FC3011-D052-43B7-8F9A-3679AF636DC3}" dt="2021-11-28T16:41:08.604" v="1400" actId="6549"/>
          <ac:spMkLst>
            <pc:docMk/>
            <pc:sldMk cId="3357668410" sldId="9740"/>
            <ac:spMk id="2" creationId="{E0BDA560-4050-4EED-BAAC-584FC10E5736}"/>
          </ac:spMkLst>
        </pc:spChg>
        <pc:spChg chg="add mod">
          <ac:chgData name="Stensson Ljungdahl Kristina" userId="59aa6f35-cc45-434f-a4f6-5abf83a0ff9a" providerId="ADAL" clId="{68FC3011-D052-43B7-8F9A-3679AF636DC3}" dt="2021-11-28T16:41:26.660" v="1416" actId="1036"/>
          <ac:spMkLst>
            <pc:docMk/>
            <pc:sldMk cId="3357668410" sldId="9740"/>
            <ac:spMk id="3" creationId="{F71515BE-AEEB-4BC0-8819-D3517FCD44BA}"/>
          </ac:spMkLst>
        </pc:spChg>
        <pc:spChg chg="add mod">
          <ac:chgData name="Stensson Ljungdahl Kristina" userId="59aa6f35-cc45-434f-a4f6-5abf83a0ff9a" providerId="ADAL" clId="{68FC3011-D052-43B7-8F9A-3679AF636DC3}" dt="2021-11-28T16:41:26.660" v="1416" actId="1036"/>
          <ac:spMkLst>
            <pc:docMk/>
            <pc:sldMk cId="3357668410" sldId="9740"/>
            <ac:spMk id="4" creationId="{3F975DF2-3D6C-4268-B2BD-0B9898814436}"/>
          </ac:spMkLst>
        </pc:spChg>
        <pc:spChg chg="add mod">
          <ac:chgData name="Stensson Ljungdahl Kristina" userId="59aa6f35-cc45-434f-a4f6-5abf83a0ff9a" providerId="ADAL" clId="{68FC3011-D052-43B7-8F9A-3679AF636DC3}" dt="2021-11-28T16:41:26.660" v="1416" actId="1036"/>
          <ac:spMkLst>
            <pc:docMk/>
            <pc:sldMk cId="3357668410" sldId="9740"/>
            <ac:spMk id="5" creationId="{73AC9BA9-7117-4827-A861-B8299C8C2DFD}"/>
          </ac:spMkLst>
        </pc:spChg>
        <pc:spChg chg="add mod">
          <ac:chgData name="Stensson Ljungdahl Kristina" userId="59aa6f35-cc45-434f-a4f6-5abf83a0ff9a" providerId="ADAL" clId="{68FC3011-D052-43B7-8F9A-3679AF636DC3}" dt="2021-11-28T16:41:26.660" v="1416" actId="1036"/>
          <ac:spMkLst>
            <pc:docMk/>
            <pc:sldMk cId="3357668410" sldId="9740"/>
            <ac:spMk id="6" creationId="{21A7BCFB-4D47-416B-A52D-8C74D89248EA}"/>
          </ac:spMkLst>
        </pc:spChg>
        <pc:spChg chg="add mod">
          <ac:chgData name="Stensson Ljungdahl Kristina" userId="59aa6f35-cc45-434f-a4f6-5abf83a0ff9a" providerId="ADAL" clId="{68FC3011-D052-43B7-8F9A-3679AF636DC3}" dt="2021-11-28T16:41:26.660" v="1416" actId="1036"/>
          <ac:spMkLst>
            <pc:docMk/>
            <pc:sldMk cId="3357668410" sldId="9740"/>
            <ac:spMk id="7" creationId="{CD723C7A-BCEB-4EA1-8980-38D5942A4647}"/>
          </ac:spMkLst>
        </pc:spChg>
        <pc:spChg chg="add mod">
          <ac:chgData name="Stensson Ljungdahl Kristina" userId="59aa6f35-cc45-434f-a4f6-5abf83a0ff9a" providerId="ADAL" clId="{68FC3011-D052-43B7-8F9A-3679AF636DC3}" dt="2021-11-28T16:49:37.569" v="1568" actId="20577"/>
          <ac:spMkLst>
            <pc:docMk/>
            <pc:sldMk cId="3357668410" sldId="9740"/>
            <ac:spMk id="8" creationId="{20FBB911-EB69-4523-A8DF-33032FF00096}"/>
          </ac:spMkLst>
        </pc:spChg>
        <pc:spChg chg="add mod">
          <ac:chgData name="Stensson Ljungdahl Kristina" userId="59aa6f35-cc45-434f-a4f6-5abf83a0ff9a" providerId="ADAL" clId="{68FC3011-D052-43B7-8F9A-3679AF636DC3}" dt="2021-11-28T19:36:36.961" v="2474" actId="14100"/>
          <ac:spMkLst>
            <pc:docMk/>
            <pc:sldMk cId="3357668410" sldId="9740"/>
            <ac:spMk id="9" creationId="{D8D3B32B-DCE4-4BE3-9DCB-8CE8C7EF5530}"/>
          </ac:spMkLst>
        </pc:spChg>
        <pc:spChg chg="add mod">
          <ac:chgData name="Stensson Ljungdahl Kristina" userId="59aa6f35-cc45-434f-a4f6-5abf83a0ff9a" providerId="ADAL" clId="{68FC3011-D052-43B7-8F9A-3679AF636DC3}" dt="2021-11-28T16:42:17.434" v="1420" actId="255"/>
          <ac:spMkLst>
            <pc:docMk/>
            <pc:sldMk cId="3357668410" sldId="9740"/>
            <ac:spMk id="10" creationId="{77467140-D38C-41E1-971E-372F3061C818}"/>
          </ac:spMkLst>
        </pc:spChg>
        <pc:spChg chg="add mod">
          <ac:chgData name="Stensson Ljungdahl Kristina" userId="59aa6f35-cc45-434f-a4f6-5abf83a0ff9a" providerId="ADAL" clId="{68FC3011-D052-43B7-8F9A-3679AF636DC3}" dt="2021-11-28T16:47:51.863" v="1516" actId="1038"/>
          <ac:spMkLst>
            <pc:docMk/>
            <pc:sldMk cId="3357668410" sldId="9740"/>
            <ac:spMk id="11" creationId="{2B8310C9-C9BF-47D5-B6F7-33D435E3AE22}"/>
          </ac:spMkLst>
        </pc:spChg>
        <pc:spChg chg="add mod">
          <ac:chgData name="Stensson Ljungdahl Kristina" userId="59aa6f35-cc45-434f-a4f6-5abf83a0ff9a" providerId="ADAL" clId="{68FC3011-D052-43B7-8F9A-3679AF636DC3}" dt="2021-11-28T16:47:51.863" v="1516" actId="1038"/>
          <ac:spMkLst>
            <pc:docMk/>
            <pc:sldMk cId="3357668410" sldId="9740"/>
            <ac:spMk id="12" creationId="{62F02909-7C4E-485B-A219-6A9B79DBF084}"/>
          </ac:spMkLst>
        </pc:spChg>
        <pc:spChg chg="add mod">
          <ac:chgData name="Stensson Ljungdahl Kristina" userId="59aa6f35-cc45-434f-a4f6-5abf83a0ff9a" providerId="ADAL" clId="{68FC3011-D052-43B7-8F9A-3679AF636DC3}" dt="2021-11-28T16:47:51.863" v="1516" actId="1038"/>
          <ac:spMkLst>
            <pc:docMk/>
            <pc:sldMk cId="3357668410" sldId="9740"/>
            <ac:spMk id="13" creationId="{CC4D0F62-8F24-490A-B731-04A0DD12969A}"/>
          </ac:spMkLst>
        </pc:spChg>
        <pc:spChg chg="add mod">
          <ac:chgData name="Stensson Ljungdahl Kristina" userId="59aa6f35-cc45-434f-a4f6-5abf83a0ff9a" providerId="ADAL" clId="{68FC3011-D052-43B7-8F9A-3679AF636DC3}" dt="2021-11-28T16:47:51.863" v="1516" actId="1038"/>
          <ac:spMkLst>
            <pc:docMk/>
            <pc:sldMk cId="3357668410" sldId="9740"/>
            <ac:spMk id="14" creationId="{52548188-DAB6-4F2A-B312-77E58E45BAC6}"/>
          </ac:spMkLst>
        </pc:spChg>
        <pc:spChg chg="add mod">
          <ac:chgData name="Stensson Ljungdahl Kristina" userId="59aa6f35-cc45-434f-a4f6-5abf83a0ff9a" providerId="ADAL" clId="{68FC3011-D052-43B7-8F9A-3679AF636DC3}" dt="2021-11-28T16:47:51.863" v="1516" actId="1038"/>
          <ac:spMkLst>
            <pc:docMk/>
            <pc:sldMk cId="3357668410" sldId="9740"/>
            <ac:spMk id="15" creationId="{37763107-CA04-4681-9980-49A9A6DC2E3F}"/>
          </ac:spMkLst>
        </pc:spChg>
        <pc:spChg chg="add mod">
          <ac:chgData name="Stensson Ljungdahl Kristina" userId="59aa6f35-cc45-434f-a4f6-5abf83a0ff9a" providerId="ADAL" clId="{68FC3011-D052-43B7-8F9A-3679AF636DC3}" dt="2021-11-28T16:47:51.863" v="1516" actId="1038"/>
          <ac:spMkLst>
            <pc:docMk/>
            <pc:sldMk cId="3357668410" sldId="9740"/>
            <ac:spMk id="16" creationId="{C1B3D42D-EF2F-47FD-842E-DFDDBBAD009D}"/>
          </ac:spMkLst>
        </pc:spChg>
        <pc:spChg chg="add mod">
          <ac:chgData name="Stensson Ljungdahl Kristina" userId="59aa6f35-cc45-434f-a4f6-5abf83a0ff9a" providerId="ADAL" clId="{68FC3011-D052-43B7-8F9A-3679AF636DC3}" dt="2021-11-28T16:50:30.248" v="1723" actId="255"/>
          <ac:spMkLst>
            <pc:docMk/>
            <pc:sldMk cId="3357668410" sldId="9740"/>
            <ac:spMk id="17" creationId="{011B7F49-DEFC-47E2-80DB-576636E8BD27}"/>
          </ac:spMkLst>
        </pc:spChg>
        <pc:spChg chg="add mod">
          <ac:chgData name="Stensson Ljungdahl Kristina" userId="59aa6f35-cc45-434f-a4f6-5abf83a0ff9a" providerId="ADAL" clId="{68FC3011-D052-43B7-8F9A-3679AF636DC3}" dt="2021-11-28T16:48:11.091" v="1539" actId="1035"/>
          <ac:spMkLst>
            <pc:docMk/>
            <pc:sldMk cId="3357668410" sldId="9740"/>
            <ac:spMk id="18" creationId="{03F201E8-981E-4B63-B58F-0E39408B5A47}"/>
          </ac:spMkLst>
        </pc:spChg>
        <pc:spChg chg="add mod">
          <ac:chgData name="Stensson Ljungdahl Kristina" userId="59aa6f35-cc45-434f-a4f6-5abf83a0ff9a" providerId="ADAL" clId="{68FC3011-D052-43B7-8F9A-3679AF636DC3}" dt="2021-11-28T16:48:11.091" v="1539" actId="1035"/>
          <ac:spMkLst>
            <pc:docMk/>
            <pc:sldMk cId="3357668410" sldId="9740"/>
            <ac:spMk id="19" creationId="{3224B8EB-0A67-418A-BA0A-07298514929B}"/>
          </ac:spMkLst>
        </pc:spChg>
        <pc:spChg chg="add mod">
          <ac:chgData name="Stensson Ljungdahl Kristina" userId="59aa6f35-cc45-434f-a4f6-5abf83a0ff9a" providerId="ADAL" clId="{68FC3011-D052-43B7-8F9A-3679AF636DC3}" dt="2021-11-28T16:48:11.091" v="1539" actId="1035"/>
          <ac:spMkLst>
            <pc:docMk/>
            <pc:sldMk cId="3357668410" sldId="9740"/>
            <ac:spMk id="20" creationId="{9FB8C079-8D08-4608-8C42-119FE8D86A88}"/>
          </ac:spMkLst>
        </pc:spChg>
        <pc:spChg chg="add mod">
          <ac:chgData name="Stensson Ljungdahl Kristina" userId="59aa6f35-cc45-434f-a4f6-5abf83a0ff9a" providerId="ADAL" clId="{68FC3011-D052-43B7-8F9A-3679AF636DC3}" dt="2021-11-28T16:48:11.091" v="1539" actId="1035"/>
          <ac:spMkLst>
            <pc:docMk/>
            <pc:sldMk cId="3357668410" sldId="9740"/>
            <ac:spMk id="21" creationId="{F999B38C-723E-4833-8BB2-DD598F681AE4}"/>
          </ac:spMkLst>
        </pc:spChg>
        <pc:spChg chg="add mod">
          <ac:chgData name="Stensson Ljungdahl Kristina" userId="59aa6f35-cc45-434f-a4f6-5abf83a0ff9a" providerId="ADAL" clId="{68FC3011-D052-43B7-8F9A-3679AF636DC3}" dt="2021-11-28T16:48:11.091" v="1539" actId="1035"/>
          <ac:spMkLst>
            <pc:docMk/>
            <pc:sldMk cId="3357668410" sldId="9740"/>
            <ac:spMk id="22" creationId="{26C7FF29-6B94-4050-A9BA-63BA3F362ED6}"/>
          </ac:spMkLst>
        </pc:spChg>
        <pc:spChg chg="add mod">
          <ac:chgData name="Stensson Ljungdahl Kristina" userId="59aa6f35-cc45-434f-a4f6-5abf83a0ff9a" providerId="ADAL" clId="{68FC3011-D052-43B7-8F9A-3679AF636DC3}" dt="2021-11-28T16:48:11.091" v="1539" actId="1035"/>
          <ac:spMkLst>
            <pc:docMk/>
            <pc:sldMk cId="3357668410" sldId="9740"/>
            <ac:spMk id="23" creationId="{64B4A7CD-0C52-415E-A4B2-125DFF239408}"/>
          </ac:spMkLst>
        </pc:spChg>
        <pc:spChg chg="add mod">
          <ac:chgData name="Stensson Ljungdahl Kristina" userId="59aa6f35-cc45-434f-a4f6-5abf83a0ff9a" providerId="ADAL" clId="{68FC3011-D052-43B7-8F9A-3679AF636DC3}" dt="2021-11-28T16:50:37.345" v="1724" actId="255"/>
          <ac:spMkLst>
            <pc:docMk/>
            <pc:sldMk cId="3357668410" sldId="9740"/>
            <ac:spMk id="24" creationId="{5294E035-A090-4513-8FF2-561D553019D9}"/>
          </ac:spMkLst>
        </pc:spChg>
        <pc:spChg chg="add mod">
          <ac:chgData name="Stensson Ljungdahl Kristina" userId="59aa6f35-cc45-434f-a4f6-5abf83a0ff9a" providerId="ADAL" clId="{68FC3011-D052-43B7-8F9A-3679AF636DC3}" dt="2021-11-28T16:50:15.434" v="1721" actId="255"/>
          <ac:spMkLst>
            <pc:docMk/>
            <pc:sldMk cId="3357668410" sldId="9740"/>
            <ac:spMk id="25" creationId="{B3277056-F0AA-4E34-94E0-A085B74E0923}"/>
          </ac:spMkLst>
        </pc:spChg>
        <pc:spChg chg="add mod">
          <ac:chgData name="Stensson Ljungdahl Kristina" userId="59aa6f35-cc45-434f-a4f6-5abf83a0ff9a" providerId="ADAL" clId="{68FC3011-D052-43B7-8F9A-3679AF636DC3}" dt="2021-11-28T16:50:21.236" v="1722" actId="255"/>
          <ac:spMkLst>
            <pc:docMk/>
            <pc:sldMk cId="3357668410" sldId="9740"/>
            <ac:spMk id="26" creationId="{40A870D0-35E4-4E90-80A8-A9FEAE80C9DD}"/>
          </ac:spMkLst>
        </pc:spChg>
        <pc:spChg chg="add mod">
          <ac:chgData name="Stensson Ljungdahl Kristina" userId="59aa6f35-cc45-434f-a4f6-5abf83a0ff9a" providerId="ADAL" clId="{68FC3011-D052-43B7-8F9A-3679AF636DC3}" dt="2021-11-28T16:50:09.769" v="1720" actId="255"/>
          <ac:spMkLst>
            <pc:docMk/>
            <pc:sldMk cId="3357668410" sldId="9740"/>
            <ac:spMk id="27" creationId="{00BB5F5B-7240-44DA-BE83-C17740F2C6BE}"/>
          </ac:spMkLst>
        </pc:spChg>
        <pc:spChg chg="add mod">
          <ac:chgData name="Stensson Ljungdahl Kristina" userId="59aa6f35-cc45-434f-a4f6-5abf83a0ff9a" providerId="ADAL" clId="{68FC3011-D052-43B7-8F9A-3679AF636DC3}" dt="2021-11-28T16:50:44.155" v="1725" actId="255"/>
          <ac:spMkLst>
            <pc:docMk/>
            <pc:sldMk cId="3357668410" sldId="9740"/>
            <ac:spMk id="28" creationId="{7A76A3FE-B997-4254-BFE6-D210A8FD36D5}"/>
          </ac:spMkLst>
        </pc:spChg>
        <pc:spChg chg="add mod">
          <ac:chgData name="Stensson Ljungdahl Kristina" userId="59aa6f35-cc45-434f-a4f6-5abf83a0ff9a" providerId="ADAL" clId="{68FC3011-D052-43B7-8F9A-3679AF636DC3}" dt="2021-11-28T16:51:15.703" v="1727" actId="1076"/>
          <ac:spMkLst>
            <pc:docMk/>
            <pc:sldMk cId="3357668410" sldId="9740"/>
            <ac:spMk id="29" creationId="{D480C67D-47ED-42A2-8910-37C0B1B5298F}"/>
          </ac:spMkLst>
        </pc:spChg>
      </pc:sldChg>
      <pc:sldChg chg="modSp add mod modAnim">
        <pc:chgData name="Stensson Ljungdahl Kristina" userId="59aa6f35-cc45-434f-a4f6-5abf83a0ff9a" providerId="ADAL" clId="{68FC3011-D052-43B7-8F9A-3679AF636DC3}" dt="2021-12-01T06:03:48.818" v="3499" actId="20577"/>
        <pc:sldMkLst>
          <pc:docMk/>
          <pc:sldMk cId="53192515" sldId="9741"/>
        </pc:sldMkLst>
        <pc:spChg chg="mod">
          <ac:chgData name="Stensson Ljungdahl Kristina" userId="59aa6f35-cc45-434f-a4f6-5abf83a0ff9a" providerId="ADAL" clId="{68FC3011-D052-43B7-8F9A-3679AF636DC3}" dt="2021-12-01T06:03:48.818" v="3499" actId="20577"/>
          <ac:spMkLst>
            <pc:docMk/>
            <pc:sldMk cId="53192515" sldId="9741"/>
            <ac:spMk id="17" creationId="{492D6B34-A1A4-4224-AC0E-D612DA4FAE25}"/>
          </ac:spMkLst>
        </pc:spChg>
      </pc:sldChg>
      <pc:sldChg chg="modSp add mod modAnim">
        <pc:chgData name="Stensson Ljungdahl Kristina" userId="59aa6f35-cc45-434f-a4f6-5abf83a0ff9a" providerId="ADAL" clId="{68FC3011-D052-43B7-8F9A-3679AF636DC3}" dt="2021-11-29T07:19:45.262" v="3083"/>
        <pc:sldMkLst>
          <pc:docMk/>
          <pc:sldMk cId="130433281" sldId="9742"/>
        </pc:sldMkLst>
        <pc:spChg chg="mod">
          <ac:chgData name="Stensson Ljungdahl Kristina" userId="59aa6f35-cc45-434f-a4f6-5abf83a0ff9a" providerId="ADAL" clId="{68FC3011-D052-43B7-8F9A-3679AF636DC3}" dt="2021-11-29T07:17:28.071" v="3078" actId="14100"/>
          <ac:spMkLst>
            <pc:docMk/>
            <pc:sldMk cId="130433281" sldId="9742"/>
            <ac:spMk id="29" creationId="{BA727B8E-A251-4E5D-B040-30CD36FF7EB5}"/>
          </ac:spMkLst>
        </pc:spChg>
      </pc:sldChg>
      <pc:sldChg chg="modSp add mod modAnim">
        <pc:chgData name="Stensson Ljungdahl Kristina" userId="59aa6f35-cc45-434f-a4f6-5abf83a0ff9a" providerId="ADAL" clId="{68FC3011-D052-43B7-8F9A-3679AF636DC3}" dt="2021-11-29T07:21:11.849" v="3085"/>
        <pc:sldMkLst>
          <pc:docMk/>
          <pc:sldMk cId="1112732584" sldId="9743"/>
        </pc:sldMkLst>
        <pc:spChg chg="mod">
          <ac:chgData name="Stensson Ljungdahl Kristina" userId="59aa6f35-cc45-434f-a4f6-5abf83a0ff9a" providerId="ADAL" clId="{68FC3011-D052-43B7-8F9A-3679AF636DC3}" dt="2021-11-29T07:17:46.079" v="3080" actId="14100"/>
          <ac:spMkLst>
            <pc:docMk/>
            <pc:sldMk cId="1112732584" sldId="9743"/>
            <ac:spMk id="29" creationId="{BA727B8E-A251-4E5D-B040-30CD36FF7EB5}"/>
          </ac:spMkLst>
        </pc:spChg>
      </pc:sldChg>
    </pc:docChg>
  </pc:docChgLst>
  <pc:docChgLst>
    <pc:chgData name="Stensson Ljungdahl Kristina" userId="59aa6f35-cc45-434f-a4f6-5abf83a0ff9a" providerId="ADAL" clId="{99B538D5-813E-4BC0-A3DB-1B40E6918392}"/>
    <pc:docChg chg="undo custSel addSld delSld modSld sldOrd">
      <pc:chgData name="Stensson Ljungdahl Kristina" userId="59aa6f35-cc45-434f-a4f6-5abf83a0ff9a" providerId="ADAL" clId="{99B538D5-813E-4BC0-A3DB-1B40E6918392}" dt="2021-12-03T07:51:31.998" v="2864" actId="20577"/>
      <pc:docMkLst>
        <pc:docMk/>
      </pc:docMkLst>
      <pc:sldChg chg="del">
        <pc:chgData name="Stensson Ljungdahl Kristina" userId="59aa6f35-cc45-434f-a4f6-5abf83a0ff9a" providerId="ADAL" clId="{99B538D5-813E-4BC0-A3DB-1B40E6918392}" dt="2021-12-01T16:34:41.813" v="366" actId="47"/>
        <pc:sldMkLst>
          <pc:docMk/>
          <pc:sldMk cId="0" sldId="256"/>
        </pc:sldMkLst>
      </pc:sldChg>
      <pc:sldChg chg="modSp mod">
        <pc:chgData name="Stensson Ljungdahl Kristina" userId="59aa6f35-cc45-434f-a4f6-5abf83a0ff9a" providerId="ADAL" clId="{99B538D5-813E-4BC0-A3DB-1B40E6918392}" dt="2021-12-01T15:55:28.381" v="55" actId="20577"/>
        <pc:sldMkLst>
          <pc:docMk/>
          <pc:sldMk cId="0" sldId="258"/>
        </pc:sldMkLst>
        <pc:spChg chg="mod">
          <ac:chgData name="Stensson Ljungdahl Kristina" userId="59aa6f35-cc45-434f-a4f6-5abf83a0ff9a" providerId="ADAL" clId="{99B538D5-813E-4BC0-A3DB-1B40E6918392}" dt="2021-12-01T15:55:28.381" v="55" actId="20577"/>
          <ac:spMkLst>
            <pc:docMk/>
            <pc:sldMk cId="0" sldId="258"/>
            <ac:spMk id="213" creationId="{00000000-0000-0000-0000-000000000000}"/>
          </ac:spMkLst>
        </pc:spChg>
      </pc:sldChg>
      <pc:sldChg chg="add del">
        <pc:chgData name="Stensson Ljungdahl Kristina" userId="59aa6f35-cc45-434f-a4f6-5abf83a0ff9a" providerId="ADAL" clId="{99B538D5-813E-4BC0-A3DB-1B40E6918392}" dt="2021-12-01T15:58:48.559" v="117" actId="47"/>
        <pc:sldMkLst>
          <pc:docMk/>
          <pc:sldMk cId="2978893545" sldId="282"/>
        </pc:sldMkLst>
      </pc:sldChg>
      <pc:sldChg chg="del">
        <pc:chgData name="Stensson Ljungdahl Kristina" userId="59aa6f35-cc45-434f-a4f6-5abf83a0ff9a" providerId="ADAL" clId="{99B538D5-813E-4BC0-A3DB-1B40E6918392}" dt="2021-12-01T15:55:49.134" v="58" actId="47"/>
        <pc:sldMkLst>
          <pc:docMk/>
          <pc:sldMk cId="3251778867" sldId="286"/>
        </pc:sldMkLst>
      </pc:sldChg>
      <pc:sldChg chg="del">
        <pc:chgData name="Stensson Ljungdahl Kristina" userId="59aa6f35-cc45-434f-a4f6-5abf83a0ff9a" providerId="ADAL" clId="{99B538D5-813E-4BC0-A3DB-1B40E6918392}" dt="2021-12-01T15:55:49.940" v="59" actId="47"/>
        <pc:sldMkLst>
          <pc:docMk/>
          <pc:sldMk cId="2404583334" sldId="298"/>
        </pc:sldMkLst>
      </pc:sldChg>
      <pc:sldChg chg="del">
        <pc:chgData name="Stensson Ljungdahl Kristina" userId="59aa6f35-cc45-434f-a4f6-5abf83a0ff9a" providerId="ADAL" clId="{99B538D5-813E-4BC0-A3DB-1B40E6918392}" dt="2021-12-01T15:55:48.400" v="57" actId="47"/>
        <pc:sldMkLst>
          <pc:docMk/>
          <pc:sldMk cId="3495358355" sldId="303"/>
        </pc:sldMkLst>
      </pc:sldChg>
      <pc:sldChg chg="modSp mod">
        <pc:chgData name="Stensson Ljungdahl Kristina" userId="59aa6f35-cc45-434f-a4f6-5abf83a0ff9a" providerId="ADAL" clId="{99B538D5-813E-4BC0-A3DB-1B40E6918392}" dt="2021-12-03T07:42:40.443" v="2825" actId="113"/>
        <pc:sldMkLst>
          <pc:docMk/>
          <pc:sldMk cId="3866295810" sldId="307"/>
        </pc:sldMkLst>
        <pc:spChg chg="mod">
          <ac:chgData name="Stensson Ljungdahl Kristina" userId="59aa6f35-cc45-434f-a4f6-5abf83a0ff9a" providerId="ADAL" clId="{99B538D5-813E-4BC0-A3DB-1B40E6918392}" dt="2021-12-03T07:42:40.443" v="2825" actId="113"/>
          <ac:spMkLst>
            <pc:docMk/>
            <pc:sldMk cId="3866295810" sldId="307"/>
            <ac:spMk id="4" creationId="{E12534C3-E3BB-4F99-9E07-BA297728AC2A}"/>
          </ac:spMkLst>
        </pc:spChg>
      </pc:sldChg>
      <pc:sldChg chg="ord">
        <pc:chgData name="Stensson Ljungdahl Kristina" userId="59aa6f35-cc45-434f-a4f6-5abf83a0ff9a" providerId="ADAL" clId="{99B538D5-813E-4BC0-A3DB-1B40E6918392}" dt="2021-12-02T15:55:21.639" v="2814"/>
        <pc:sldMkLst>
          <pc:docMk/>
          <pc:sldMk cId="976230717" sldId="315"/>
        </pc:sldMkLst>
      </pc:sldChg>
      <pc:sldChg chg="del">
        <pc:chgData name="Stensson Ljungdahl Kristina" userId="59aa6f35-cc45-434f-a4f6-5abf83a0ff9a" providerId="ADAL" clId="{99B538D5-813E-4BC0-A3DB-1B40E6918392}" dt="2021-12-01T15:51:47.254" v="0" actId="47"/>
        <pc:sldMkLst>
          <pc:docMk/>
          <pc:sldMk cId="749247175" sldId="2379"/>
        </pc:sldMkLst>
      </pc:sldChg>
      <pc:sldChg chg="del">
        <pc:chgData name="Stensson Ljungdahl Kristina" userId="59aa6f35-cc45-434f-a4f6-5abf83a0ff9a" providerId="ADAL" clId="{99B538D5-813E-4BC0-A3DB-1B40E6918392}" dt="2021-12-01T15:55:46.066" v="56" actId="47"/>
        <pc:sldMkLst>
          <pc:docMk/>
          <pc:sldMk cId="615265917" sldId="2686"/>
        </pc:sldMkLst>
      </pc:sldChg>
      <pc:sldChg chg="delSp modSp mod">
        <pc:chgData name="Stensson Ljungdahl Kristina" userId="59aa6f35-cc45-434f-a4f6-5abf83a0ff9a" providerId="ADAL" clId="{99B538D5-813E-4BC0-A3DB-1B40E6918392}" dt="2021-12-01T16:35:51.879" v="430" actId="27636"/>
        <pc:sldMkLst>
          <pc:docMk/>
          <pc:sldMk cId="231890800" sldId="9628"/>
        </pc:sldMkLst>
        <pc:spChg chg="del">
          <ac:chgData name="Stensson Ljungdahl Kristina" userId="59aa6f35-cc45-434f-a4f6-5abf83a0ff9a" providerId="ADAL" clId="{99B538D5-813E-4BC0-A3DB-1B40E6918392}" dt="2021-12-01T15:56:05.674" v="60" actId="478"/>
          <ac:spMkLst>
            <pc:docMk/>
            <pc:sldMk cId="231890800" sldId="9628"/>
            <ac:spMk id="2" creationId="{C1CDDDBD-E2C7-4101-B61A-CDB35CDD5A92}"/>
          </ac:spMkLst>
        </pc:spChg>
        <pc:spChg chg="mod">
          <ac:chgData name="Stensson Ljungdahl Kristina" userId="59aa6f35-cc45-434f-a4f6-5abf83a0ff9a" providerId="ADAL" clId="{99B538D5-813E-4BC0-A3DB-1B40E6918392}" dt="2021-12-01T16:35:51.879" v="430" actId="27636"/>
          <ac:spMkLst>
            <pc:docMk/>
            <pc:sldMk cId="231890800" sldId="9628"/>
            <ac:spMk id="5" creationId="{BB4C3BF5-153A-49A0-9234-4DEB54F9D5D9}"/>
          </ac:spMkLst>
        </pc:spChg>
      </pc:sldChg>
      <pc:sldChg chg="addSp modSp del mod">
        <pc:chgData name="Stensson Ljungdahl Kristina" userId="59aa6f35-cc45-434f-a4f6-5abf83a0ff9a" providerId="ADAL" clId="{99B538D5-813E-4BC0-A3DB-1B40E6918392}" dt="2021-12-03T07:49:16.052" v="2827" actId="47"/>
        <pc:sldMkLst>
          <pc:docMk/>
          <pc:sldMk cId="3162629117" sldId="9714"/>
        </pc:sldMkLst>
        <pc:picChg chg="add mod">
          <ac:chgData name="Stensson Ljungdahl Kristina" userId="59aa6f35-cc45-434f-a4f6-5abf83a0ff9a" providerId="ADAL" clId="{99B538D5-813E-4BC0-A3DB-1B40E6918392}" dt="2021-12-02T15:44:50.952" v="2652" actId="1076"/>
          <ac:picMkLst>
            <pc:docMk/>
            <pc:sldMk cId="3162629117" sldId="9714"/>
            <ac:picMk id="5" creationId="{62550EF4-B3FA-4F13-9280-8968E2E00409}"/>
          </ac:picMkLst>
        </pc:picChg>
        <pc:picChg chg="add mod">
          <ac:chgData name="Stensson Ljungdahl Kristina" userId="59aa6f35-cc45-434f-a4f6-5abf83a0ff9a" providerId="ADAL" clId="{99B538D5-813E-4BC0-A3DB-1B40E6918392}" dt="2021-12-02T15:50:50.846" v="2655"/>
          <ac:picMkLst>
            <pc:docMk/>
            <pc:sldMk cId="3162629117" sldId="9714"/>
            <ac:picMk id="6" creationId="{8A574D66-9DD3-47FB-9C4B-96E184CB68D8}"/>
          </ac:picMkLst>
        </pc:picChg>
        <pc:picChg chg="add mod">
          <ac:chgData name="Stensson Ljungdahl Kristina" userId="59aa6f35-cc45-434f-a4f6-5abf83a0ff9a" providerId="ADAL" clId="{99B538D5-813E-4BC0-A3DB-1B40E6918392}" dt="2021-12-02T15:50:50.846" v="2655"/>
          <ac:picMkLst>
            <pc:docMk/>
            <pc:sldMk cId="3162629117" sldId="9714"/>
            <ac:picMk id="7" creationId="{1BE8F36F-86F1-4B48-A704-97864CB1C653}"/>
          </ac:picMkLst>
        </pc:picChg>
      </pc:sldChg>
      <pc:sldChg chg="del">
        <pc:chgData name="Stensson Ljungdahl Kristina" userId="59aa6f35-cc45-434f-a4f6-5abf83a0ff9a" providerId="ADAL" clId="{99B538D5-813E-4BC0-A3DB-1B40E6918392}" dt="2021-12-03T07:49:53.049" v="2829" actId="47"/>
        <pc:sldMkLst>
          <pc:docMk/>
          <pc:sldMk cId="4283645773" sldId="9736"/>
        </pc:sldMkLst>
      </pc:sldChg>
      <pc:sldChg chg="del">
        <pc:chgData name="Stensson Ljungdahl Kristina" userId="59aa6f35-cc45-434f-a4f6-5abf83a0ff9a" providerId="ADAL" clId="{99B538D5-813E-4BC0-A3DB-1B40E6918392}" dt="2021-12-01T15:51:55.479" v="1" actId="47"/>
        <pc:sldMkLst>
          <pc:docMk/>
          <pc:sldMk cId="1958834577" sldId="9737"/>
        </pc:sldMkLst>
      </pc:sldChg>
      <pc:sldChg chg="delSp modSp mod delAnim">
        <pc:chgData name="Stensson Ljungdahl Kristina" userId="59aa6f35-cc45-434f-a4f6-5abf83a0ff9a" providerId="ADAL" clId="{99B538D5-813E-4BC0-A3DB-1B40E6918392}" dt="2021-12-03T07:42:28.507" v="2823" actId="14100"/>
        <pc:sldMkLst>
          <pc:docMk/>
          <pc:sldMk cId="779522573" sldId="9739"/>
        </pc:sldMkLst>
        <pc:spChg chg="mod">
          <ac:chgData name="Stensson Ljungdahl Kristina" userId="59aa6f35-cc45-434f-a4f6-5abf83a0ff9a" providerId="ADAL" clId="{99B538D5-813E-4BC0-A3DB-1B40E6918392}" dt="2021-12-02T09:41:12.059" v="434" actId="14100"/>
          <ac:spMkLst>
            <pc:docMk/>
            <pc:sldMk cId="779522573" sldId="9739"/>
            <ac:spMk id="12" creationId="{838FBCD4-797F-42A4-863B-5AAE634AE42E}"/>
          </ac:spMkLst>
        </pc:spChg>
        <pc:spChg chg="mod">
          <ac:chgData name="Stensson Ljungdahl Kristina" userId="59aa6f35-cc45-434f-a4f6-5abf83a0ff9a" providerId="ADAL" clId="{99B538D5-813E-4BC0-A3DB-1B40E6918392}" dt="2021-12-01T15:53:12.881" v="30" actId="14100"/>
          <ac:spMkLst>
            <pc:docMk/>
            <pc:sldMk cId="779522573" sldId="9739"/>
            <ac:spMk id="13" creationId="{FE0E1759-5E83-4EC2-B6FF-1498DEE01044}"/>
          </ac:spMkLst>
        </pc:spChg>
        <pc:spChg chg="mod">
          <ac:chgData name="Stensson Ljungdahl Kristina" userId="59aa6f35-cc45-434f-a4f6-5abf83a0ff9a" providerId="ADAL" clId="{99B538D5-813E-4BC0-A3DB-1B40E6918392}" dt="2021-12-01T15:52:56.764" v="27" actId="14100"/>
          <ac:spMkLst>
            <pc:docMk/>
            <pc:sldMk cId="779522573" sldId="9739"/>
            <ac:spMk id="14" creationId="{0DF39EF5-8885-4124-93FD-C79566F17FAA}"/>
          </ac:spMkLst>
        </pc:spChg>
        <pc:spChg chg="mod">
          <ac:chgData name="Stensson Ljungdahl Kristina" userId="59aa6f35-cc45-434f-a4f6-5abf83a0ff9a" providerId="ADAL" clId="{99B538D5-813E-4BC0-A3DB-1B40E6918392}" dt="2021-12-02T09:41:17.998" v="437" actId="20577"/>
          <ac:spMkLst>
            <pc:docMk/>
            <pc:sldMk cId="779522573" sldId="9739"/>
            <ac:spMk id="15" creationId="{BBA1DE0C-E9FF-4BC4-B527-D681454A773D}"/>
          </ac:spMkLst>
        </pc:spChg>
        <pc:spChg chg="mod">
          <ac:chgData name="Stensson Ljungdahl Kristina" userId="59aa6f35-cc45-434f-a4f6-5abf83a0ff9a" providerId="ADAL" clId="{99B538D5-813E-4BC0-A3DB-1B40E6918392}" dt="2021-12-03T07:42:19.703" v="2822" actId="14100"/>
          <ac:spMkLst>
            <pc:docMk/>
            <pc:sldMk cId="779522573" sldId="9739"/>
            <ac:spMk id="16" creationId="{4A9B1CC9-587D-497E-9C06-A76374EBF9E0}"/>
          </ac:spMkLst>
        </pc:spChg>
        <pc:spChg chg="mod">
          <ac:chgData name="Stensson Ljungdahl Kristina" userId="59aa6f35-cc45-434f-a4f6-5abf83a0ff9a" providerId="ADAL" clId="{99B538D5-813E-4BC0-A3DB-1B40E6918392}" dt="2021-12-01T16:33:51.975" v="364" actId="1035"/>
          <ac:spMkLst>
            <pc:docMk/>
            <pc:sldMk cId="779522573" sldId="9739"/>
            <ac:spMk id="18" creationId="{AA0D7013-90FB-4D2D-A39B-AD3C5A6DAB17}"/>
          </ac:spMkLst>
        </pc:spChg>
        <pc:spChg chg="mod">
          <ac:chgData name="Stensson Ljungdahl Kristina" userId="59aa6f35-cc45-434f-a4f6-5abf83a0ff9a" providerId="ADAL" clId="{99B538D5-813E-4BC0-A3DB-1B40E6918392}" dt="2021-12-03T07:42:28.507" v="2823" actId="14100"/>
          <ac:spMkLst>
            <pc:docMk/>
            <pc:sldMk cId="779522573" sldId="9739"/>
            <ac:spMk id="19" creationId="{DD7C0141-3A69-4786-8859-0262E321B15A}"/>
          </ac:spMkLst>
        </pc:spChg>
        <pc:spChg chg="del">
          <ac:chgData name="Stensson Ljungdahl Kristina" userId="59aa6f35-cc45-434f-a4f6-5abf83a0ff9a" providerId="ADAL" clId="{99B538D5-813E-4BC0-A3DB-1B40E6918392}" dt="2021-12-01T15:52:14.619" v="22" actId="478"/>
          <ac:spMkLst>
            <pc:docMk/>
            <pc:sldMk cId="779522573" sldId="9739"/>
            <ac:spMk id="20" creationId="{CDBC5CF4-CCEB-4EB8-8548-DBE9173F7B08}"/>
          </ac:spMkLst>
        </pc:spChg>
        <pc:spChg chg="mod">
          <ac:chgData name="Stensson Ljungdahl Kristina" userId="59aa6f35-cc45-434f-a4f6-5abf83a0ff9a" providerId="ADAL" clId="{99B538D5-813E-4BC0-A3DB-1B40E6918392}" dt="2021-12-01T16:33:59.756" v="365" actId="14100"/>
          <ac:spMkLst>
            <pc:docMk/>
            <pc:sldMk cId="779522573" sldId="9739"/>
            <ac:spMk id="21" creationId="{9937939A-E426-4E9D-90EC-9B9238B6B2A2}"/>
          </ac:spMkLst>
        </pc:spChg>
        <pc:spChg chg="mod">
          <ac:chgData name="Stensson Ljungdahl Kristina" userId="59aa6f35-cc45-434f-a4f6-5abf83a0ff9a" providerId="ADAL" clId="{99B538D5-813E-4BC0-A3DB-1B40E6918392}" dt="2021-12-01T15:53:57.234" v="37" actId="1076"/>
          <ac:spMkLst>
            <pc:docMk/>
            <pc:sldMk cId="779522573" sldId="9739"/>
            <ac:spMk id="22" creationId="{B2ED7B4E-A71C-4552-95C8-24793124C5F0}"/>
          </ac:spMkLst>
        </pc:spChg>
        <pc:spChg chg="mod">
          <ac:chgData name="Stensson Ljungdahl Kristina" userId="59aa6f35-cc45-434f-a4f6-5abf83a0ff9a" providerId="ADAL" clId="{99B538D5-813E-4BC0-A3DB-1B40E6918392}" dt="2021-12-01T15:54:03.461" v="38" actId="1076"/>
          <ac:spMkLst>
            <pc:docMk/>
            <pc:sldMk cId="779522573" sldId="9739"/>
            <ac:spMk id="23" creationId="{ADA6B298-CE5B-4A6B-8E32-9FC1C02312E6}"/>
          </ac:spMkLst>
        </pc:spChg>
        <pc:spChg chg="mod">
          <ac:chgData name="Stensson Ljungdahl Kristina" userId="59aa6f35-cc45-434f-a4f6-5abf83a0ff9a" providerId="ADAL" clId="{99B538D5-813E-4BC0-A3DB-1B40E6918392}" dt="2021-12-01T15:53:52.394" v="36" actId="1076"/>
          <ac:spMkLst>
            <pc:docMk/>
            <pc:sldMk cId="779522573" sldId="9739"/>
            <ac:spMk id="24" creationId="{1DED7B43-35BB-46FA-B4D4-3FD6E1B4D8F4}"/>
          </ac:spMkLst>
        </pc:spChg>
        <pc:spChg chg="mod">
          <ac:chgData name="Stensson Ljungdahl Kristina" userId="59aa6f35-cc45-434f-a4f6-5abf83a0ff9a" providerId="ADAL" clId="{99B538D5-813E-4BC0-A3DB-1B40E6918392}" dt="2021-12-02T09:41:15.362" v="435" actId="14100"/>
          <ac:spMkLst>
            <pc:docMk/>
            <pc:sldMk cId="779522573" sldId="9739"/>
            <ac:spMk id="26" creationId="{D7D2CC15-4248-4CC1-8844-79BC4752B9DF}"/>
          </ac:spMkLst>
        </pc:spChg>
      </pc:sldChg>
      <pc:sldChg chg="modSp mod">
        <pc:chgData name="Stensson Ljungdahl Kristina" userId="59aa6f35-cc45-434f-a4f6-5abf83a0ff9a" providerId="ADAL" clId="{99B538D5-813E-4BC0-A3DB-1B40E6918392}" dt="2021-12-01T15:55:07.964" v="48" actId="20577"/>
        <pc:sldMkLst>
          <pc:docMk/>
          <pc:sldMk cId="3357668410" sldId="9740"/>
        </pc:sldMkLst>
        <pc:spChg chg="mod">
          <ac:chgData name="Stensson Ljungdahl Kristina" userId="59aa6f35-cc45-434f-a4f6-5abf83a0ff9a" providerId="ADAL" clId="{99B538D5-813E-4BC0-A3DB-1B40E6918392}" dt="2021-12-01T15:55:07.964" v="48" actId="20577"/>
          <ac:spMkLst>
            <pc:docMk/>
            <pc:sldMk cId="3357668410" sldId="9740"/>
            <ac:spMk id="8" creationId="{20FBB911-EB69-4523-A8DF-33032FF00096}"/>
          </ac:spMkLst>
        </pc:spChg>
      </pc:sldChg>
      <pc:sldChg chg="delSp modSp del mod delAnim">
        <pc:chgData name="Stensson Ljungdahl Kristina" userId="59aa6f35-cc45-434f-a4f6-5abf83a0ff9a" providerId="ADAL" clId="{99B538D5-813E-4BC0-A3DB-1B40E6918392}" dt="2021-12-01T16:05:55.848" v="228" actId="47"/>
        <pc:sldMkLst>
          <pc:docMk/>
          <pc:sldMk cId="53192515" sldId="9741"/>
        </pc:sldMkLst>
        <pc:spChg chg="del mod">
          <ac:chgData name="Stensson Ljungdahl Kristina" userId="59aa6f35-cc45-434f-a4f6-5abf83a0ff9a" providerId="ADAL" clId="{99B538D5-813E-4BC0-A3DB-1B40E6918392}" dt="2021-12-01T15:59:56.034" v="122" actId="21"/>
          <ac:spMkLst>
            <pc:docMk/>
            <pc:sldMk cId="53192515" sldId="9741"/>
            <ac:spMk id="8" creationId="{EF1EE2E0-06ED-4CEB-A563-239B601F82F9}"/>
          </ac:spMkLst>
        </pc:spChg>
        <pc:spChg chg="del mod">
          <ac:chgData name="Stensson Ljungdahl Kristina" userId="59aa6f35-cc45-434f-a4f6-5abf83a0ff9a" providerId="ADAL" clId="{99B538D5-813E-4BC0-A3DB-1B40E6918392}" dt="2021-12-01T16:04:21.512" v="157" actId="21"/>
          <ac:spMkLst>
            <pc:docMk/>
            <pc:sldMk cId="53192515" sldId="9741"/>
            <ac:spMk id="17" creationId="{492D6B34-A1A4-4224-AC0E-D612DA4FAE25}"/>
          </ac:spMkLst>
        </pc:spChg>
        <pc:spChg chg="del mod">
          <ac:chgData name="Stensson Ljungdahl Kristina" userId="59aa6f35-cc45-434f-a4f6-5abf83a0ff9a" providerId="ADAL" clId="{99B538D5-813E-4BC0-A3DB-1B40E6918392}" dt="2021-12-01T16:04:21.512" v="157" actId="21"/>
          <ac:spMkLst>
            <pc:docMk/>
            <pc:sldMk cId="53192515" sldId="9741"/>
            <ac:spMk id="20" creationId="{A03C9A6A-270F-4C0A-A711-17561534D5B2}"/>
          </ac:spMkLst>
        </pc:spChg>
        <pc:spChg chg="del">
          <ac:chgData name="Stensson Ljungdahl Kristina" userId="59aa6f35-cc45-434f-a4f6-5abf83a0ff9a" providerId="ADAL" clId="{99B538D5-813E-4BC0-A3DB-1B40E6918392}" dt="2021-12-01T16:04:44.348" v="187" actId="21"/>
          <ac:spMkLst>
            <pc:docMk/>
            <pc:sldMk cId="53192515" sldId="9741"/>
            <ac:spMk id="26" creationId="{D9567516-2352-4E86-AB9F-27E47F09E82E}"/>
          </ac:spMkLst>
        </pc:spChg>
        <pc:spChg chg="del">
          <ac:chgData name="Stensson Ljungdahl Kristina" userId="59aa6f35-cc45-434f-a4f6-5abf83a0ff9a" providerId="ADAL" clId="{99B538D5-813E-4BC0-A3DB-1B40E6918392}" dt="2021-12-01T16:02:29.509" v="148" actId="21"/>
          <ac:spMkLst>
            <pc:docMk/>
            <pc:sldMk cId="53192515" sldId="9741"/>
            <ac:spMk id="28" creationId="{03D46D7A-3E81-4DB4-AB1F-5F55BCCD0147}"/>
          </ac:spMkLst>
        </pc:spChg>
        <pc:grpChg chg="del">
          <ac:chgData name="Stensson Ljungdahl Kristina" userId="59aa6f35-cc45-434f-a4f6-5abf83a0ff9a" providerId="ADAL" clId="{99B538D5-813E-4BC0-A3DB-1B40E6918392}" dt="2021-12-01T15:59:15.501" v="118" actId="21"/>
          <ac:grpSpMkLst>
            <pc:docMk/>
            <pc:sldMk cId="53192515" sldId="9741"/>
            <ac:grpSpMk id="10" creationId="{BA22E47A-3BC1-4F83-B8B9-8898DBB84B67}"/>
          </ac:grpSpMkLst>
        </pc:grpChg>
        <pc:grpChg chg="del">
          <ac:chgData name="Stensson Ljungdahl Kristina" userId="59aa6f35-cc45-434f-a4f6-5abf83a0ff9a" providerId="ADAL" clId="{99B538D5-813E-4BC0-A3DB-1B40E6918392}" dt="2021-12-01T15:59:15.501" v="118" actId="21"/>
          <ac:grpSpMkLst>
            <pc:docMk/>
            <pc:sldMk cId="53192515" sldId="9741"/>
            <ac:grpSpMk id="13" creationId="{0FCF8471-39F2-4D71-AF89-33EE7B423C6C}"/>
          </ac:grpSpMkLst>
        </pc:grpChg>
        <pc:picChg chg="del mod">
          <ac:chgData name="Stensson Ljungdahl Kristina" userId="59aa6f35-cc45-434f-a4f6-5abf83a0ff9a" providerId="ADAL" clId="{99B538D5-813E-4BC0-A3DB-1B40E6918392}" dt="2021-12-01T15:59:56.034" v="122" actId="21"/>
          <ac:picMkLst>
            <pc:docMk/>
            <pc:sldMk cId="53192515" sldId="9741"/>
            <ac:picMk id="6" creationId="{4862D0C3-8431-4113-9C4B-873BBEB87719}"/>
          </ac:picMkLst>
        </pc:picChg>
        <pc:picChg chg="del mod">
          <ac:chgData name="Stensson Ljungdahl Kristina" userId="59aa6f35-cc45-434f-a4f6-5abf83a0ff9a" providerId="ADAL" clId="{99B538D5-813E-4BC0-A3DB-1B40E6918392}" dt="2021-12-01T16:04:21.512" v="157" actId="21"/>
          <ac:picMkLst>
            <pc:docMk/>
            <pc:sldMk cId="53192515" sldId="9741"/>
            <ac:picMk id="16" creationId="{23F1AFFA-4E9B-4D55-A67A-B6A38CA89A53}"/>
          </ac:picMkLst>
        </pc:picChg>
        <pc:picChg chg="del mod">
          <ac:chgData name="Stensson Ljungdahl Kristina" userId="59aa6f35-cc45-434f-a4f6-5abf83a0ff9a" providerId="ADAL" clId="{99B538D5-813E-4BC0-A3DB-1B40E6918392}" dt="2021-12-01T16:04:21.512" v="157" actId="21"/>
          <ac:picMkLst>
            <pc:docMk/>
            <pc:sldMk cId="53192515" sldId="9741"/>
            <ac:picMk id="18" creationId="{CB9882F1-42FF-4CE9-A750-FCC5B4114BAB}"/>
          </ac:picMkLst>
        </pc:picChg>
        <pc:picChg chg="del mod">
          <ac:chgData name="Stensson Ljungdahl Kristina" userId="59aa6f35-cc45-434f-a4f6-5abf83a0ff9a" providerId="ADAL" clId="{99B538D5-813E-4BC0-A3DB-1B40E6918392}" dt="2021-12-01T16:04:21.512" v="157" actId="21"/>
          <ac:picMkLst>
            <pc:docMk/>
            <pc:sldMk cId="53192515" sldId="9741"/>
            <ac:picMk id="19" creationId="{1AD5E988-8058-4324-8A2F-416EF69A7CF5}"/>
          </ac:picMkLst>
        </pc:picChg>
        <pc:picChg chg="del">
          <ac:chgData name="Stensson Ljungdahl Kristina" userId="59aa6f35-cc45-434f-a4f6-5abf83a0ff9a" providerId="ADAL" clId="{99B538D5-813E-4BC0-A3DB-1B40E6918392}" dt="2021-12-01T16:02:29.509" v="148" actId="21"/>
          <ac:picMkLst>
            <pc:docMk/>
            <pc:sldMk cId="53192515" sldId="9741"/>
            <ac:picMk id="27" creationId="{AE1D2192-0A18-48C8-BA4E-4270277E9F34}"/>
          </ac:picMkLst>
        </pc:picChg>
      </pc:sldChg>
      <pc:sldChg chg="modSp add del mod">
        <pc:chgData name="Stensson Ljungdahl Kristina" userId="59aa6f35-cc45-434f-a4f6-5abf83a0ff9a" providerId="ADAL" clId="{99B538D5-813E-4BC0-A3DB-1B40E6918392}" dt="2021-12-03T07:50:16.186" v="2831" actId="47"/>
        <pc:sldMkLst>
          <pc:docMk/>
          <pc:sldMk cId="1482264571" sldId="9741"/>
        </pc:sldMkLst>
        <pc:spChg chg="mod">
          <ac:chgData name="Stensson Ljungdahl Kristina" userId="59aa6f35-cc45-434f-a4f6-5abf83a0ff9a" providerId="ADAL" clId="{99B538D5-813E-4BC0-A3DB-1B40E6918392}" dt="2021-12-02T15:56:27.915" v="2819" actId="27636"/>
          <ac:spMkLst>
            <pc:docMk/>
            <pc:sldMk cId="1482264571" sldId="9741"/>
            <ac:spMk id="5" creationId="{F5A34853-997C-43B8-8DDD-4BC2EA1B1A1F}"/>
          </ac:spMkLst>
        </pc:spChg>
      </pc:sldChg>
      <pc:sldChg chg="del">
        <pc:chgData name="Stensson Ljungdahl Kristina" userId="59aa6f35-cc45-434f-a4f6-5abf83a0ff9a" providerId="ADAL" clId="{99B538D5-813E-4BC0-A3DB-1B40E6918392}" dt="2021-12-01T15:51:56.562" v="2" actId="47"/>
        <pc:sldMkLst>
          <pc:docMk/>
          <pc:sldMk cId="130433281" sldId="9742"/>
        </pc:sldMkLst>
      </pc:sldChg>
      <pc:sldChg chg="addSp modSp add del mod modAnim">
        <pc:chgData name="Stensson Ljungdahl Kristina" userId="59aa6f35-cc45-434f-a4f6-5abf83a0ff9a" providerId="ADAL" clId="{99B538D5-813E-4BC0-A3DB-1B40E6918392}" dt="2021-12-02T15:48:43.656" v="2653" actId="47"/>
        <pc:sldMkLst>
          <pc:docMk/>
          <pc:sldMk cId="324799796" sldId="9742"/>
        </pc:sldMkLst>
        <pc:spChg chg="mod">
          <ac:chgData name="Stensson Ljungdahl Kristina" userId="59aa6f35-cc45-434f-a4f6-5abf83a0ff9a" providerId="ADAL" clId="{99B538D5-813E-4BC0-A3DB-1B40E6918392}" dt="2021-12-01T15:58:33.407" v="116" actId="20577"/>
          <ac:spMkLst>
            <pc:docMk/>
            <pc:sldMk cId="324799796" sldId="9742"/>
            <ac:spMk id="163" creationId="{1EEDEA59-3DAF-4B45-9E95-F1F78D6294C5}"/>
          </ac:spMkLst>
        </pc:spChg>
        <pc:spChg chg="mod">
          <ac:chgData name="Stensson Ljungdahl Kristina" userId="59aa6f35-cc45-434f-a4f6-5abf83a0ff9a" providerId="ADAL" clId="{99B538D5-813E-4BC0-A3DB-1B40E6918392}" dt="2021-12-01T16:32:11.135" v="357" actId="255"/>
          <ac:spMkLst>
            <pc:docMk/>
            <pc:sldMk cId="324799796" sldId="9742"/>
            <ac:spMk id="166" creationId="{97BE9F10-CF23-46D0-8AD9-049D1C258716}"/>
          </ac:spMkLst>
        </pc:spChg>
        <pc:spChg chg="mod">
          <ac:chgData name="Stensson Ljungdahl Kristina" userId="59aa6f35-cc45-434f-a4f6-5abf83a0ff9a" providerId="ADAL" clId="{99B538D5-813E-4BC0-A3DB-1B40E6918392}" dt="2021-12-01T16:03:17.728" v="151" actId="255"/>
          <ac:spMkLst>
            <pc:docMk/>
            <pc:sldMk cId="324799796" sldId="9742"/>
            <ac:spMk id="169" creationId="{3A0F082B-D874-4F7C-ABDE-2912B26EB9BB}"/>
          </ac:spMkLst>
        </pc:spChg>
        <pc:spChg chg="add mod">
          <ac:chgData name="Stensson Ljungdahl Kristina" userId="59aa6f35-cc45-434f-a4f6-5abf83a0ff9a" providerId="ADAL" clId="{99B538D5-813E-4BC0-A3DB-1B40E6918392}" dt="2021-12-01T16:29:22.493" v="262" actId="1076"/>
          <ac:spMkLst>
            <pc:docMk/>
            <pc:sldMk cId="324799796" sldId="9742"/>
            <ac:spMk id="171" creationId="{33ACC3E9-E532-4460-B985-328021B97B8D}"/>
          </ac:spMkLst>
        </pc:spChg>
        <pc:spChg chg="add mod">
          <ac:chgData name="Stensson Ljungdahl Kristina" userId="59aa6f35-cc45-434f-a4f6-5abf83a0ff9a" providerId="ADAL" clId="{99B538D5-813E-4BC0-A3DB-1B40E6918392}" dt="2021-12-01T16:04:08.265" v="153" actId="255"/>
          <ac:spMkLst>
            <pc:docMk/>
            <pc:sldMk cId="324799796" sldId="9742"/>
            <ac:spMk id="173" creationId="{3993A9B1-695F-418B-AD4B-3D965042675E}"/>
          </ac:spMkLst>
        </pc:spChg>
        <pc:spChg chg="add mod">
          <ac:chgData name="Stensson Ljungdahl Kristina" userId="59aa6f35-cc45-434f-a4f6-5abf83a0ff9a" providerId="ADAL" clId="{99B538D5-813E-4BC0-A3DB-1B40E6918392}" dt="2021-12-01T16:33:29.155" v="359" actId="20577"/>
          <ac:spMkLst>
            <pc:docMk/>
            <pc:sldMk cId="324799796" sldId="9742"/>
            <ac:spMk id="175" creationId="{3959927B-062D-42B9-93A1-BA5B68B3D0E7}"/>
          </ac:spMkLst>
        </pc:spChg>
        <pc:spChg chg="add mod">
          <ac:chgData name="Stensson Ljungdahl Kristina" userId="59aa6f35-cc45-434f-a4f6-5abf83a0ff9a" providerId="ADAL" clId="{99B538D5-813E-4BC0-A3DB-1B40E6918392}" dt="2021-12-01T16:33:24.217" v="358" actId="255"/>
          <ac:spMkLst>
            <pc:docMk/>
            <pc:sldMk cId="324799796" sldId="9742"/>
            <ac:spMk id="178" creationId="{1AD35CD0-83F3-4520-BCD2-59EB32B1A77A}"/>
          </ac:spMkLst>
        </pc:spChg>
        <pc:spChg chg="add mod">
          <ac:chgData name="Stensson Ljungdahl Kristina" userId="59aa6f35-cc45-434f-a4f6-5abf83a0ff9a" providerId="ADAL" clId="{99B538D5-813E-4BC0-A3DB-1B40E6918392}" dt="2021-12-01T16:29:46.944" v="340" actId="1038"/>
          <ac:spMkLst>
            <pc:docMk/>
            <pc:sldMk cId="324799796" sldId="9742"/>
            <ac:spMk id="179" creationId="{57E29EDD-B6DB-44D3-BD13-6A1E5CE16C71}"/>
          </ac:spMkLst>
        </pc:spChg>
        <pc:grpChg chg="add mod">
          <ac:chgData name="Stensson Ljungdahl Kristina" userId="59aa6f35-cc45-434f-a4f6-5abf83a0ff9a" providerId="ADAL" clId="{99B538D5-813E-4BC0-A3DB-1B40E6918392}" dt="2021-12-01T15:59:34.612" v="120" actId="1076"/>
          <ac:grpSpMkLst>
            <pc:docMk/>
            <pc:sldMk cId="324799796" sldId="9742"/>
            <ac:grpSpMk id="164" creationId="{C36A73AE-2EC0-4932-9B7C-93520305015F}"/>
          </ac:grpSpMkLst>
        </pc:grpChg>
        <pc:grpChg chg="add mod">
          <ac:chgData name="Stensson Ljungdahl Kristina" userId="59aa6f35-cc45-434f-a4f6-5abf83a0ff9a" providerId="ADAL" clId="{99B538D5-813E-4BC0-A3DB-1B40E6918392}" dt="2021-12-01T15:59:34.612" v="120" actId="1076"/>
          <ac:grpSpMkLst>
            <pc:docMk/>
            <pc:sldMk cId="324799796" sldId="9742"/>
            <ac:grpSpMk id="167" creationId="{665DC171-BA93-4CEF-B5CF-91C0381C930D}"/>
          </ac:grpSpMkLst>
        </pc:grpChg>
        <pc:picChg chg="mod">
          <ac:chgData name="Stensson Ljungdahl Kristina" userId="59aa6f35-cc45-434f-a4f6-5abf83a0ff9a" providerId="ADAL" clId="{99B538D5-813E-4BC0-A3DB-1B40E6918392}" dt="2021-12-01T15:59:19.495" v="119"/>
          <ac:picMkLst>
            <pc:docMk/>
            <pc:sldMk cId="324799796" sldId="9742"/>
            <ac:picMk id="165" creationId="{F8986C8B-672E-474F-98A6-149D7AE1796D}"/>
          </ac:picMkLst>
        </pc:picChg>
        <pc:picChg chg="mod">
          <ac:chgData name="Stensson Ljungdahl Kristina" userId="59aa6f35-cc45-434f-a4f6-5abf83a0ff9a" providerId="ADAL" clId="{99B538D5-813E-4BC0-A3DB-1B40E6918392}" dt="2021-12-01T15:59:19.495" v="119"/>
          <ac:picMkLst>
            <pc:docMk/>
            <pc:sldMk cId="324799796" sldId="9742"/>
            <ac:picMk id="168" creationId="{E9F95F0E-C5F0-496F-AEB8-525F04881D22}"/>
          </ac:picMkLst>
        </pc:picChg>
        <pc:picChg chg="add mod">
          <ac:chgData name="Stensson Ljungdahl Kristina" userId="59aa6f35-cc45-434f-a4f6-5abf83a0ff9a" providerId="ADAL" clId="{99B538D5-813E-4BC0-A3DB-1B40E6918392}" dt="2021-12-02T13:57:14.084" v="1255" actId="14100"/>
          <ac:picMkLst>
            <pc:docMk/>
            <pc:sldMk cId="324799796" sldId="9742"/>
            <ac:picMk id="170" creationId="{6A8238E3-F06C-4CBB-8A08-AB6F738973D8}"/>
          </ac:picMkLst>
        </pc:picChg>
        <pc:picChg chg="add mod">
          <ac:chgData name="Stensson Ljungdahl Kristina" userId="59aa6f35-cc45-434f-a4f6-5abf83a0ff9a" providerId="ADAL" clId="{99B538D5-813E-4BC0-A3DB-1B40E6918392}" dt="2021-12-01T16:02:48.923" v="150" actId="1076"/>
          <ac:picMkLst>
            <pc:docMk/>
            <pc:sldMk cId="324799796" sldId="9742"/>
            <ac:picMk id="172" creationId="{75545E78-35BC-49C6-9523-ED5F4683670C}"/>
          </ac:picMkLst>
        </pc:picChg>
        <pc:picChg chg="add mod">
          <ac:chgData name="Stensson Ljungdahl Kristina" userId="59aa6f35-cc45-434f-a4f6-5abf83a0ff9a" providerId="ADAL" clId="{99B538D5-813E-4BC0-A3DB-1B40E6918392}" dt="2021-12-01T16:30:02.756" v="341" actId="1076"/>
          <ac:picMkLst>
            <pc:docMk/>
            <pc:sldMk cId="324799796" sldId="9742"/>
            <ac:picMk id="174" creationId="{C459433D-4C44-46E4-8F3E-758E6DBF1E5F}"/>
          </ac:picMkLst>
        </pc:picChg>
        <pc:picChg chg="add mod">
          <ac:chgData name="Stensson Ljungdahl Kristina" userId="59aa6f35-cc45-434f-a4f6-5abf83a0ff9a" providerId="ADAL" clId="{99B538D5-813E-4BC0-A3DB-1B40E6918392}" dt="2021-12-01T16:29:46.944" v="340" actId="1038"/>
          <ac:picMkLst>
            <pc:docMk/>
            <pc:sldMk cId="324799796" sldId="9742"/>
            <ac:picMk id="176" creationId="{4CCF7A28-689C-4502-BF73-C95DF4001124}"/>
          </ac:picMkLst>
        </pc:picChg>
        <pc:picChg chg="add mod">
          <ac:chgData name="Stensson Ljungdahl Kristina" userId="59aa6f35-cc45-434f-a4f6-5abf83a0ff9a" providerId="ADAL" clId="{99B538D5-813E-4BC0-A3DB-1B40E6918392}" dt="2021-12-01T16:29:46.944" v="340" actId="1038"/>
          <ac:picMkLst>
            <pc:docMk/>
            <pc:sldMk cId="324799796" sldId="9742"/>
            <ac:picMk id="177" creationId="{F08B6FCA-2949-45AE-8E77-90B8AB03B784}"/>
          </ac:picMkLst>
        </pc:picChg>
      </pc:sldChg>
      <pc:sldChg chg="add">
        <pc:chgData name="Stensson Ljungdahl Kristina" userId="59aa6f35-cc45-434f-a4f6-5abf83a0ff9a" providerId="ADAL" clId="{99B538D5-813E-4BC0-A3DB-1B40E6918392}" dt="2021-12-03T07:49:12.232" v="2826"/>
        <pc:sldMkLst>
          <pc:docMk/>
          <pc:sldMk cId="3773855637" sldId="9742"/>
        </pc:sldMkLst>
      </pc:sldChg>
      <pc:sldChg chg="add modNotesTx">
        <pc:chgData name="Stensson Ljungdahl Kristina" userId="59aa6f35-cc45-434f-a4f6-5abf83a0ff9a" providerId="ADAL" clId="{99B538D5-813E-4BC0-A3DB-1B40E6918392}" dt="2021-12-03T07:51:31.998" v="2864" actId="20577"/>
        <pc:sldMkLst>
          <pc:docMk/>
          <pc:sldMk cId="450006610" sldId="9743"/>
        </pc:sldMkLst>
      </pc:sldChg>
      <pc:sldChg chg="del">
        <pc:chgData name="Stensson Ljungdahl Kristina" userId="59aa6f35-cc45-434f-a4f6-5abf83a0ff9a" providerId="ADAL" clId="{99B538D5-813E-4BC0-A3DB-1B40E6918392}" dt="2021-12-01T15:51:59.394" v="3" actId="47"/>
        <pc:sldMkLst>
          <pc:docMk/>
          <pc:sldMk cId="1112732584" sldId="9743"/>
        </pc:sldMkLst>
      </pc:sldChg>
      <pc:sldChg chg="addSp delSp modSp new del mod modTransition delAnim modAnim">
        <pc:chgData name="Stensson Ljungdahl Kristina" userId="59aa6f35-cc45-434f-a4f6-5abf83a0ff9a" providerId="ADAL" clId="{99B538D5-813E-4BC0-A3DB-1B40E6918392}" dt="2021-12-02T15:55:51.461" v="2816" actId="47"/>
        <pc:sldMkLst>
          <pc:docMk/>
          <pc:sldMk cId="3691731330" sldId="9743"/>
        </pc:sldMkLst>
        <pc:spChg chg="add del mod">
          <ac:chgData name="Stensson Ljungdahl Kristina" userId="59aa6f35-cc45-434f-a4f6-5abf83a0ff9a" providerId="ADAL" clId="{99B538D5-813E-4BC0-A3DB-1B40E6918392}" dt="2021-12-02T13:54:45.967" v="1106" actId="478"/>
          <ac:spMkLst>
            <pc:docMk/>
            <pc:sldMk cId="3691731330" sldId="9743"/>
            <ac:spMk id="2" creationId="{F82970A6-7395-4EE5-AE44-9F43339FBAB3}"/>
          </ac:spMkLst>
        </pc:spChg>
        <pc:spChg chg="add mod">
          <ac:chgData name="Stensson Ljungdahl Kristina" userId="59aa6f35-cc45-434f-a4f6-5abf83a0ff9a" providerId="ADAL" clId="{99B538D5-813E-4BC0-A3DB-1B40E6918392}" dt="2021-12-02T15:16:12.518" v="2428" actId="27636"/>
          <ac:spMkLst>
            <pc:docMk/>
            <pc:sldMk cId="3691731330" sldId="9743"/>
            <ac:spMk id="3" creationId="{8C6118F3-79D9-4AAD-9879-338ACD7CE278}"/>
          </ac:spMkLst>
        </pc:spChg>
        <pc:spChg chg="mod">
          <ac:chgData name="Stensson Ljungdahl Kristina" userId="59aa6f35-cc45-434f-a4f6-5abf83a0ff9a" providerId="ADAL" clId="{99B538D5-813E-4BC0-A3DB-1B40E6918392}" dt="2021-12-02T13:31:37.959" v="650"/>
          <ac:spMkLst>
            <pc:docMk/>
            <pc:sldMk cId="3691731330" sldId="9743"/>
            <ac:spMk id="7" creationId="{F8B0EC71-DFD2-460D-AE26-4702634248AB}"/>
          </ac:spMkLst>
        </pc:spChg>
        <pc:spChg chg="mod">
          <ac:chgData name="Stensson Ljungdahl Kristina" userId="59aa6f35-cc45-434f-a4f6-5abf83a0ff9a" providerId="ADAL" clId="{99B538D5-813E-4BC0-A3DB-1B40E6918392}" dt="2021-12-02T13:31:37.959" v="650"/>
          <ac:spMkLst>
            <pc:docMk/>
            <pc:sldMk cId="3691731330" sldId="9743"/>
            <ac:spMk id="10" creationId="{ABA1F323-0194-482D-B9AA-6FCD5AC8BF2F}"/>
          </ac:spMkLst>
        </pc:spChg>
        <pc:spChg chg="add del mod">
          <ac:chgData name="Stensson Ljungdahl Kristina" userId="59aa6f35-cc45-434f-a4f6-5abf83a0ff9a" providerId="ADAL" clId="{99B538D5-813E-4BC0-A3DB-1B40E6918392}" dt="2021-12-02T15:13:25.098" v="2288" actId="478"/>
          <ac:spMkLst>
            <pc:docMk/>
            <pc:sldMk cId="3691731330" sldId="9743"/>
            <ac:spMk id="13" creationId="{28FA9DDC-1AB0-4F59-8541-F35537E3638F}"/>
          </ac:spMkLst>
        </pc:spChg>
        <pc:spChg chg="add del mod">
          <ac:chgData name="Stensson Ljungdahl Kristina" userId="59aa6f35-cc45-434f-a4f6-5abf83a0ff9a" providerId="ADAL" clId="{99B538D5-813E-4BC0-A3DB-1B40E6918392}" dt="2021-12-02T13:34:37.630" v="901" actId="478"/>
          <ac:spMkLst>
            <pc:docMk/>
            <pc:sldMk cId="3691731330" sldId="9743"/>
            <ac:spMk id="14" creationId="{0AC2FC99-3B81-4E9E-B3D4-91BA5620C322}"/>
          </ac:spMkLst>
        </pc:spChg>
        <pc:spChg chg="add mod">
          <ac:chgData name="Stensson Ljungdahl Kristina" userId="59aa6f35-cc45-434f-a4f6-5abf83a0ff9a" providerId="ADAL" clId="{99B538D5-813E-4BC0-A3DB-1B40E6918392}" dt="2021-12-02T15:15:10.540" v="2364" actId="1036"/>
          <ac:spMkLst>
            <pc:docMk/>
            <pc:sldMk cId="3691731330" sldId="9743"/>
            <ac:spMk id="15" creationId="{6FED7B26-1C92-45B1-81B2-23F4257DBD93}"/>
          </ac:spMkLst>
        </pc:spChg>
        <pc:spChg chg="add mod">
          <ac:chgData name="Stensson Ljungdahl Kristina" userId="59aa6f35-cc45-434f-a4f6-5abf83a0ff9a" providerId="ADAL" clId="{99B538D5-813E-4BC0-A3DB-1B40E6918392}" dt="2021-12-02T15:15:24.170" v="2394" actId="1037"/>
          <ac:spMkLst>
            <pc:docMk/>
            <pc:sldMk cId="3691731330" sldId="9743"/>
            <ac:spMk id="16" creationId="{7C4E1A46-0D69-4AE1-9D72-08DC5896C397}"/>
          </ac:spMkLst>
        </pc:spChg>
        <pc:spChg chg="add mod">
          <ac:chgData name="Stensson Ljungdahl Kristina" userId="59aa6f35-cc45-434f-a4f6-5abf83a0ff9a" providerId="ADAL" clId="{99B538D5-813E-4BC0-A3DB-1B40E6918392}" dt="2021-12-02T15:15:24.170" v="2394" actId="1037"/>
          <ac:spMkLst>
            <pc:docMk/>
            <pc:sldMk cId="3691731330" sldId="9743"/>
            <ac:spMk id="19" creationId="{EB569047-4E25-4267-853E-8904987B7F54}"/>
          </ac:spMkLst>
        </pc:spChg>
        <pc:spChg chg="add del mod">
          <ac:chgData name="Stensson Ljungdahl Kristina" userId="59aa6f35-cc45-434f-a4f6-5abf83a0ff9a" providerId="ADAL" clId="{99B538D5-813E-4BC0-A3DB-1B40E6918392}" dt="2021-12-02T15:13:51.245" v="2289" actId="478"/>
          <ac:spMkLst>
            <pc:docMk/>
            <pc:sldMk cId="3691731330" sldId="9743"/>
            <ac:spMk id="26" creationId="{69D424BB-4753-465D-AB5F-B9068588331A}"/>
          </ac:spMkLst>
        </pc:spChg>
        <pc:spChg chg="add del mod">
          <ac:chgData name="Stensson Ljungdahl Kristina" userId="59aa6f35-cc45-434f-a4f6-5abf83a0ff9a" providerId="ADAL" clId="{99B538D5-813E-4BC0-A3DB-1B40E6918392}" dt="2021-12-02T15:17:40.686" v="2480" actId="478"/>
          <ac:spMkLst>
            <pc:docMk/>
            <pc:sldMk cId="3691731330" sldId="9743"/>
            <ac:spMk id="27" creationId="{CD352883-67BB-42D8-97B6-47A9E58D09AC}"/>
          </ac:spMkLst>
        </pc:spChg>
        <pc:spChg chg="add mod">
          <ac:chgData name="Stensson Ljungdahl Kristina" userId="59aa6f35-cc45-434f-a4f6-5abf83a0ff9a" providerId="ADAL" clId="{99B538D5-813E-4BC0-A3DB-1B40E6918392}" dt="2021-12-02T15:24:52.573" v="2601" actId="313"/>
          <ac:spMkLst>
            <pc:docMk/>
            <pc:sldMk cId="3691731330" sldId="9743"/>
            <ac:spMk id="29" creationId="{3AE50B1B-57D6-44AB-AC02-68F2280EBD25}"/>
          </ac:spMkLst>
        </pc:spChg>
        <pc:grpChg chg="add mod">
          <ac:chgData name="Stensson Ljungdahl Kristina" userId="59aa6f35-cc45-434f-a4f6-5abf83a0ff9a" providerId="ADAL" clId="{99B538D5-813E-4BC0-A3DB-1B40E6918392}" dt="2021-12-02T15:14:54.445" v="2329" actId="1036"/>
          <ac:grpSpMkLst>
            <pc:docMk/>
            <pc:sldMk cId="3691731330" sldId="9743"/>
            <ac:grpSpMk id="5" creationId="{F7296CB5-B0B4-4868-9340-5D1257CE7835}"/>
          </ac:grpSpMkLst>
        </pc:grpChg>
        <pc:grpChg chg="add mod">
          <ac:chgData name="Stensson Ljungdahl Kristina" userId="59aa6f35-cc45-434f-a4f6-5abf83a0ff9a" providerId="ADAL" clId="{99B538D5-813E-4BC0-A3DB-1B40E6918392}" dt="2021-12-02T15:14:54.445" v="2329" actId="1036"/>
          <ac:grpSpMkLst>
            <pc:docMk/>
            <pc:sldMk cId="3691731330" sldId="9743"/>
            <ac:grpSpMk id="8" creationId="{1602D583-76CF-4FD5-A005-48ECD6A0676A}"/>
          </ac:grpSpMkLst>
        </pc:grpChg>
        <pc:picChg chg="add mod">
          <ac:chgData name="Stensson Ljungdahl Kristina" userId="59aa6f35-cc45-434f-a4f6-5abf83a0ff9a" providerId="ADAL" clId="{99B538D5-813E-4BC0-A3DB-1B40E6918392}" dt="2021-12-02T15:14:54.445" v="2329" actId="1036"/>
          <ac:picMkLst>
            <pc:docMk/>
            <pc:sldMk cId="3691731330" sldId="9743"/>
            <ac:picMk id="4" creationId="{7F538A9F-198D-44D7-8755-E3E235198F45}"/>
          </ac:picMkLst>
        </pc:picChg>
        <pc:picChg chg="mod">
          <ac:chgData name="Stensson Ljungdahl Kristina" userId="59aa6f35-cc45-434f-a4f6-5abf83a0ff9a" providerId="ADAL" clId="{99B538D5-813E-4BC0-A3DB-1B40E6918392}" dt="2021-12-02T13:31:37.959" v="650"/>
          <ac:picMkLst>
            <pc:docMk/>
            <pc:sldMk cId="3691731330" sldId="9743"/>
            <ac:picMk id="6" creationId="{B7F9A99A-98F8-449A-BF6E-92B4E3FD160D}"/>
          </ac:picMkLst>
        </pc:picChg>
        <pc:picChg chg="mod">
          <ac:chgData name="Stensson Ljungdahl Kristina" userId="59aa6f35-cc45-434f-a4f6-5abf83a0ff9a" providerId="ADAL" clId="{99B538D5-813E-4BC0-A3DB-1B40E6918392}" dt="2021-12-02T13:31:37.959" v="650"/>
          <ac:picMkLst>
            <pc:docMk/>
            <pc:sldMk cId="3691731330" sldId="9743"/>
            <ac:picMk id="9" creationId="{F6485D6F-7398-4E81-97CD-A0496DDB8901}"/>
          </ac:picMkLst>
        </pc:picChg>
        <pc:picChg chg="add mod">
          <ac:chgData name="Stensson Ljungdahl Kristina" userId="59aa6f35-cc45-434f-a4f6-5abf83a0ff9a" providerId="ADAL" clId="{99B538D5-813E-4BC0-A3DB-1B40E6918392}" dt="2021-12-02T15:19:02.764" v="2495" actId="1076"/>
          <ac:picMkLst>
            <pc:docMk/>
            <pc:sldMk cId="3691731330" sldId="9743"/>
            <ac:picMk id="11" creationId="{D691E525-1F14-4070-9559-92ACF02E682A}"/>
          </ac:picMkLst>
        </pc:picChg>
        <pc:picChg chg="add mod">
          <ac:chgData name="Stensson Ljungdahl Kristina" userId="59aa6f35-cc45-434f-a4f6-5abf83a0ff9a" providerId="ADAL" clId="{99B538D5-813E-4BC0-A3DB-1B40E6918392}" dt="2021-12-02T15:19:02.764" v="2495" actId="1076"/>
          <ac:picMkLst>
            <pc:docMk/>
            <pc:sldMk cId="3691731330" sldId="9743"/>
            <ac:picMk id="12" creationId="{A8FDA59A-F97A-477A-8703-51EA96753025}"/>
          </ac:picMkLst>
        </pc:picChg>
        <pc:picChg chg="add mod">
          <ac:chgData name="Stensson Ljungdahl Kristina" userId="59aa6f35-cc45-434f-a4f6-5abf83a0ff9a" providerId="ADAL" clId="{99B538D5-813E-4BC0-A3DB-1B40E6918392}" dt="2021-12-02T15:15:24.170" v="2394" actId="1037"/>
          <ac:picMkLst>
            <pc:docMk/>
            <pc:sldMk cId="3691731330" sldId="9743"/>
            <ac:picMk id="17" creationId="{D4776045-3204-4083-AAE2-60F49D6AC90F}"/>
          </ac:picMkLst>
        </pc:picChg>
        <pc:picChg chg="add mod">
          <ac:chgData name="Stensson Ljungdahl Kristina" userId="59aa6f35-cc45-434f-a4f6-5abf83a0ff9a" providerId="ADAL" clId="{99B538D5-813E-4BC0-A3DB-1B40E6918392}" dt="2021-12-02T15:15:24.170" v="2394" actId="1037"/>
          <ac:picMkLst>
            <pc:docMk/>
            <pc:sldMk cId="3691731330" sldId="9743"/>
            <ac:picMk id="18" creationId="{85A1C4A7-0A4E-44B1-A5BB-EAADADAE3FE5}"/>
          </ac:picMkLst>
        </pc:picChg>
        <pc:picChg chg="add mod">
          <ac:chgData name="Stensson Ljungdahl Kristina" userId="59aa6f35-cc45-434f-a4f6-5abf83a0ff9a" providerId="ADAL" clId="{99B538D5-813E-4BC0-A3DB-1B40E6918392}" dt="2021-12-02T15:16:59.274" v="2439" actId="14100"/>
          <ac:picMkLst>
            <pc:docMk/>
            <pc:sldMk cId="3691731330" sldId="9743"/>
            <ac:picMk id="20" creationId="{92FECB84-4E7D-4B47-BC03-E51099CE4693}"/>
          </ac:picMkLst>
        </pc:picChg>
        <pc:picChg chg="add mod">
          <ac:chgData name="Stensson Ljungdahl Kristina" userId="59aa6f35-cc45-434f-a4f6-5abf83a0ff9a" providerId="ADAL" clId="{99B538D5-813E-4BC0-A3DB-1B40E6918392}" dt="2021-12-02T15:17:03.668" v="2440" actId="14100"/>
          <ac:picMkLst>
            <pc:docMk/>
            <pc:sldMk cId="3691731330" sldId="9743"/>
            <ac:picMk id="21" creationId="{A87DE926-A815-4794-861F-4C221948D91B}"/>
          </ac:picMkLst>
        </pc:picChg>
        <pc:picChg chg="add mod">
          <ac:chgData name="Stensson Ljungdahl Kristina" userId="59aa6f35-cc45-434f-a4f6-5abf83a0ff9a" providerId="ADAL" clId="{99B538D5-813E-4BC0-A3DB-1B40E6918392}" dt="2021-12-02T15:16:32.916" v="2433" actId="1076"/>
          <ac:picMkLst>
            <pc:docMk/>
            <pc:sldMk cId="3691731330" sldId="9743"/>
            <ac:picMk id="22" creationId="{A1760482-3D32-47ED-999D-447EA041568D}"/>
          </ac:picMkLst>
        </pc:picChg>
        <pc:picChg chg="add mod">
          <ac:chgData name="Stensson Ljungdahl Kristina" userId="59aa6f35-cc45-434f-a4f6-5abf83a0ff9a" providerId="ADAL" clId="{99B538D5-813E-4BC0-A3DB-1B40E6918392}" dt="2021-12-02T15:16:43.077" v="2436" actId="14100"/>
          <ac:picMkLst>
            <pc:docMk/>
            <pc:sldMk cId="3691731330" sldId="9743"/>
            <ac:picMk id="23" creationId="{C8DA05D4-4AF3-4F32-A49A-860D4B1DA969}"/>
          </ac:picMkLst>
        </pc:picChg>
        <pc:picChg chg="add del mod">
          <ac:chgData name="Stensson Ljungdahl Kristina" userId="59aa6f35-cc45-434f-a4f6-5abf83a0ff9a" providerId="ADAL" clId="{99B538D5-813E-4BC0-A3DB-1B40E6918392}" dt="2021-12-02T15:15:38.455" v="2420" actId="478"/>
          <ac:picMkLst>
            <pc:docMk/>
            <pc:sldMk cId="3691731330" sldId="9743"/>
            <ac:picMk id="24" creationId="{F11023FA-216A-4029-9F24-B390F8A914C1}"/>
          </ac:picMkLst>
        </pc:picChg>
        <pc:picChg chg="add mod">
          <ac:chgData name="Stensson Ljungdahl Kristina" userId="59aa6f35-cc45-434f-a4f6-5abf83a0ff9a" providerId="ADAL" clId="{99B538D5-813E-4BC0-A3DB-1B40E6918392}" dt="2021-12-02T15:16:49.503" v="2438" actId="1076"/>
          <ac:picMkLst>
            <pc:docMk/>
            <pc:sldMk cId="3691731330" sldId="9743"/>
            <ac:picMk id="25" creationId="{D29E082F-7F9B-4D54-BD82-6212A829F476}"/>
          </ac:picMkLst>
        </pc:picChg>
        <pc:picChg chg="add mod">
          <ac:chgData name="Stensson Ljungdahl Kristina" userId="59aa6f35-cc45-434f-a4f6-5abf83a0ff9a" providerId="ADAL" clId="{99B538D5-813E-4BC0-A3DB-1B40E6918392}" dt="2021-12-02T15:16:45.442" v="2437" actId="1076"/>
          <ac:picMkLst>
            <pc:docMk/>
            <pc:sldMk cId="3691731330" sldId="9743"/>
            <ac:picMk id="28" creationId="{45D4A111-7112-41A7-86AF-E0FFBE675D72}"/>
          </ac:picMkLst>
        </pc:picChg>
      </pc:sldChg>
      <pc:sldChg chg="add modNotesTx">
        <pc:chgData name="Stensson Ljungdahl Kristina" userId="59aa6f35-cc45-434f-a4f6-5abf83a0ff9a" providerId="ADAL" clId="{99B538D5-813E-4BC0-A3DB-1B40E6918392}" dt="2021-12-03T07:50:47.409" v="2832" actId="20577"/>
        <pc:sldMkLst>
          <pc:docMk/>
          <pc:sldMk cId="701292422" sldId="9744"/>
        </pc:sldMkLst>
      </pc:sldChg>
      <pc:sldChg chg="addSp delSp modSp new del mod modAnim">
        <pc:chgData name="Stensson Ljungdahl Kristina" userId="59aa6f35-cc45-434f-a4f6-5abf83a0ff9a" providerId="ADAL" clId="{99B538D5-813E-4BC0-A3DB-1B40E6918392}" dt="2021-12-02T15:55:09.715" v="2812" actId="47"/>
        <pc:sldMkLst>
          <pc:docMk/>
          <pc:sldMk cId="2759334081" sldId="9744"/>
        </pc:sldMkLst>
        <pc:spChg chg="del">
          <ac:chgData name="Stensson Ljungdahl Kristina" userId="59aa6f35-cc45-434f-a4f6-5abf83a0ff9a" providerId="ADAL" clId="{99B538D5-813E-4BC0-A3DB-1B40E6918392}" dt="2021-12-02T15:52:14.516" v="2729"/>
          <ac:spMkLst>
            <pc:docMk/>
            <pc:sldMk cId="2759334081" sldId="9744"/>
            <ac:spMk id="2" creationId="{AB739839-1DA9-4DD6-9594-BFA32B08E83D}"/>
          </ac:spMkLst>
        </pc:spChg>
        <pc:spChg chg="del">
          <ac:chgData name="Stensson Ljungdahl Kristina" userId="59aa6f35-cc45-434f-a4f6-5abf83a0ff9a" providerId="ADAL" clId="{99B538D5-813E-4BC0-A3DB-1B40E6918392}" dt="2021-12-02T15:52:14.516" v="2729"/>
          <ac:spMkLst>
            <pc:docMk/>
            <pc:sldMk cId="2759334081" sldId="9744"/>
            <ac:spMk id="3" creationId="{46BF2E66-1A1D-406E-9C3D-2BD255222904}"/>
          </ac:spMkLst>
        </pc:spChg>
        <pc:spChg chg="add del mod">
          <ac:chgData name="Stensson Ljungdahl Kristina" userId="59aa6f35-cc45-434f-a4f6-5abf83a0ff9a" providerId="ADAL" clId="{99B538D5-813E-4BC0-A3DB-1B40E6918392}" dt="2021-12-02T15:52:34.074" v="2731"/>
          <ac:spMkLst>
            <pc:docMk/>
            <pc:sldMk cId="2759334081" sldId="9744"/>
            <ac:spMk id="6" creationId="{830D617B-E335-4AE6-A659-053C9A2B488A}"/>
          </ac:spMkLst>
        </pc:spChg>
        <pc:spChg chg="add mod">
          <ac:chgData name="Stensson Ljungdahl Kristina" userId="59aa6f35-cc45-434f-a4f6-5abf83a0ff9a" providerId="ADAL" clId="{99B538D5-813E-4BC0-A3DB-1B40E6918392}" dt="2021-12-02T15:53:10.027" v="2797" actId="6549"/>
          <ac:spMkLst>
            <pc:docMk/>
            <pc:sldMk cId="2759334081" sldId="9744"/>
            <ac:spMk id="7" creationId="{45B1A335-9CAC-468C-BCC3-3386E3D772B6}"/>
          </ac:spMkLst>
        </pc:spChg>
        <pc:picChg chg="add mod">
          <ac:chgData name="Stensson Ljungdahl Kristina" userId="59aa6f35-cc45-434f-a4f6-5abf83a0ff9a" providerId="ADAL" clId="{99B538D5-813E-4BC0-A3DB-1B40E6918392}" dt="2021-12-02T15:53:43.652" v="2804" actId="1076"/>
          <ac:picMkLst>
            <pc:docMk/>
            <pc:sldMk cId="2759334081" sldId="9744"/>
            <ac:picMk id="4" creationId="{4EE77610-27ED-4A62-8E7B-1D412500BF94}"/>
          </ac:picMkLst>
        </pc:picChg>
        <pc:picChg chg="add mod">
          <ac:chgData name="Stensson Ljungdahl Kristina" userId="59aa6f35-cc45-434f-a4f6-5abf83a0ff9a" providerId="ADAL" clId="{99B538D5-813E-4BC0-A3DB-1B40E6918392}" dt="2021-12-02T15:53:48.404" v="2805" actId="1076"/>
          <ac:picMkLst>
            <pc:docMk/>
            <pc:sldMk cId="2759334081" sldId="9744"/>
            <ac:picMk id="5" creationId="{54F950CD-FEE0-431B-8C95-FDE115F9F057}"/>
          </ac:picMkLst>
        </pc:picChg>
        <pc:picChg chg="add mod">
          <ac:chgData name="Stensson Ljungdahl Kristina" userId="59aa6f35-cc45-434f-a4f6-5abf83a0ff9a" providerId="ADAL" clId="{99B538D5-813E-4BC0-A3DB-1B40E6918392}" dt="2021-12-02T15:54:44.154" v="2810" actId="1076"/>
          <ac:picMkLst>
            <pc:docMk/>
            <pc:sldMk cId="2759334081" sldId="9744"/>
            <ac:picMk id="8" creationId="{10B9087B-A4B8-4C93-8908-26FBB6B52AF3}"/>
          </ac:picMkLst>
        </pc:picChg>
        <pc:picChg chg="add mod">
          <ac:chgData name="Stensson Ljungdahl Kristina" userId="59aa6f35-cc45-434f-a4f6-5abf83a0ff9a" providerId="ADAL" clId="{99B538D5-813E-4BC0-A3DB-1B40E6918392}" dt="2021-12-02T15:54:47.697" v="2811" actId="1076"/>
          <ac:picMkLst>
            <pc:docMk/>
            <pc:sldMk cId="2759334081" sldId="9744"/>
            <ac:picMk id="9" creationId="{63E5D50F-7F27-4566-B48B-CFD1E87D4133}"/>
          </ac:picMkLst>
        </pc:picChg>
      </pc:sldChg>
      <pc:sldMasterChg chg="delSldLayout">
        <pc:chgData name="Stensson Ljungdahl Kristina" userId="59aa6f35-cc45-434f-a4f6-5abf83a0ff9a" providerId="ADAL" clId="{99B538D5-813E-4BC0-A3DB-1B40E6918392}" dt="2021-12-01T15:55:46.066" v="56" actId="47"/>
        <pc:sldMasterMkLst>
          <pc:docMk/>
          <pc:sldMasterMk cId="2112389074" sldId="2147483648"/>
        </pc:sldMasterMkLst>
        <pc:sldLayoutChg chg="del">
          <pc:chgData name="Stensson Ljungdahl Kristina" userId="59aa6f35-cc45-434f-a4f6-5abf83a0ff9a" providerId="ADAL" clId="{99B538D5-813E-4BC0-A3DB-1B40E6918392}" dt="2021-12-01T15:55:46.066" v="56" actId="47"/>
          <pc:sldLayoutMkLst>
            <pc:docMk/>
            <pc:sldMasterMk cId="2112389074" sldId="2147483648"/>
            <pc:sldLayoutMk cId="3043034999"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3C678-292F-E445-A6AF-F6777C83089C}" type="datetimeFigureOut">
              <a:rPr lang="sv-SE" smtClean="0"/>
              <a:t>2021-12-03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A3E7B-AD77-6947-8F2C-F71B76B3BA7E}" type="slidenum">
              <a:rPr lang="sv-SE" smtClean="0"/>
              <a:t>‹#›</a:t>
            </a:fld>
            <a:endParaRPr lang="sv-SE"/>
          </a:p>
        </p:txBody>
      </p:sp>
    </p:spTree>
    <p:extLst>
      <p:ext uri="{BB962C8B-B14F-4D97-AF65-F5344CB8AC3E}">
        <p14:creationId xmlns:p14="http://schemas.microsoft.com/office/powerpoint/2010/main" val="171544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03188" y="749300"/>
            <a:ext cx="6661150" cy="3748088"/>
          </a:xfrm>
        </p:spPr>
      </p:sp>
      <p:sp>
        <p:nvSpPr>
          <p:cNvPr id="3" name="Platshållare för anteckningar 2"/>
          <p:cNvSpPr>
            <a:spLocks noGrp="1"/>
          </p:cNvSpPr>
          <p:nvPr>
            <p:ph type="body" idx="1"/>
          </p:nvPr>
        </p:nvSpPr>
        <p:spPr/>
        <p:txBody>
          <a:bodyPr/>
          <a:lstStyle/>
          <a:p>
            <a:r>
              <a:rPr lang="sv-SE"/>
              <a:t>En ökad grad av digitalisering och även automatisering behövs för att möta framtidens utmaningar inom vård och omsorg när det gäller gapet mellan behovet hos en åldrande befolkning och personalresurser. Statistik från Statistiska</a:t>
            </a:r>
            <a:r>
              <a:rPr lang="sv-SE" baseline="0"/>
              <a:t> Centralbyrån 2017. </a:t>
            </a:r>
            <a:r>
              <a:rPr lang="sv-SE"/>
              <a:t>En växande befolkning och allt fler äldre gör att bristen på utbildade inom vård och omsorg kan komma att bli stor. Det gäller särskilt de som har gymnasiekompetens på området. Enligt SCB:s prognos kommer det att saknas så många som 160 000 utbildade år 2035.</a:t>
            </a:r>
          </a:p>
          <a:p>
            <a:endParaRPr lang="sv-SE"/>
          </a:p>
          <a:p>
            <a:r>
              <a:rPr lang="sv-SE"/>
              <a:t>I och med att stora pensions­avgångar väntar de närmaste 10–15 åren riskerar bristen också att förvärras på sikt. Över 70 procent av de special­ist­­utbildade sjuk­sköt­erskorna är 45 år eller äldre och de flesta av dem väntas gå i pension fram till 2035. Detta samman­­faller med att efter­frågan på special­ist­sjuk­sköt­erskor ökar inom såväl hälso- och sjuk­vården som äldreomsorgen.</a:t>
            </a:r>
          </a:p>
          <a:p>
            <a:pPr marL="0" indent="0">
              <a:buFont typeface="Arial" panose="020B0604020202020204" pitchFamily="34" charset="0"/>
              <a:buNone/>
            </a:pPr>
            <a:endParaRPr lang="sv-SE" sz="1200">
              <a:solidFill>
                <a:schemeClr val="tx1"/>
              </a:solidFill>
            </a:endParaRPr>
          </a:p>
          <a:p>
            <a:pPr marL="0" indent="0">
              <a:buFont typeface="Arial" panose="020B0604020202020204" pitchFamily="34" charset="0"/>
              <a:buNone/>
            </a:pPr>
            <a:r>
              <a:rPr lang="sv-SE" sz="1200">
                <a:solidFill>
                  <a:schemeClr val="tx1"/>
                </a:solidFill>
              </a:rPr>
              <a:t>Vårt beteende som individer påverkas av den ökade digitaliseringen i samhället. Och den tekniska utvecklingen går snabbt. </a:t>
            </a:r>
            <a:br>
              <a:rPr lang="sv-SE" sz="1200">
                <a:solidFill>
                  <a:schemeClr val="tx1"/>
                </a:solidFill>
              </a:rPr>
            </a:br>
            <a:r>
              <a:rPr lang="sv-SE" sz="1200">
                <a:solidFill>
                  <a:schemeClr val="tx1"/>
                </a:solidFill>
              </a:rPr>
              <a:t>Digitaliseringskommissions beskrev 2016 trenderna för framtidens hälso- och sjukvård:</a:t>
            </a:r>
          </a:p>
          <a:p>
            <a:pPr marL="457200" indent="-457200">
              <a:buFont typeface="+mj-lt"/>
              <a:buAutoNum type="arabicPeriod"/>
            </a:pPr>
            <a:r>
              <a:rPr lang="sv-SE" sz="2100">
                <a:solidFill>
                  <a:srgbClr val="000000"/>
                </a:solidFill>
              </a:rPr>
              <a:t>Individen vill göra så mycket som möjligt själv</a:t>
            </a:r>
          </a:p>
          <a:p>
            <a:pPr marL="800100" lvl="1" indent="-342900">
              <a:buFont typeface="Arial" panose="020B0604020202020204" pitchFamily="34" charset="0"/>
              <a:buChar char="•"/>
            </a:pPr>
            <a:r>
              <a:rPr lang="sv-SE" sz="2100">
                <a:solidFill>
                  <a:srgbClr val="000000"/>
                </a:solidFill>
              </a:rPr>
              <a:t>Vi förväntar oss smidiga snabba möten</a:t>
            </a:r>
          </a:p>
          <a:p>
            <a:pPr marL="800100" lvl="1" indent="-342900">
              <a:buFont typeface="Arial" panose="020B0604020202020204" pitchFamily="34" charset="0"/>
              <a:buChar char="•"/>
            </a:pPr>
            <a:r>
              <a:rPr lang="sv-SE" sz="2100">
                <a:solidFill>
                  <a:srgbClr val="000000"/>
                </a:solidFill>
              </a:rPr>
              <a:t>Självbetjäning och </a:t>
            </a:r>
            <a:r>
              <a:rPr lang="sv-SE" sz="2100" err="1">
                <a:solidFill>
                  <a:srgbClr val="000000"/>
                </a:solidFill>
              </a:rPr>
              <a:t>chatbotar</a:t>
            </a:r>
            <a:r>
              <a:rPr lang="sv-SE" sz="2100">
                <a:solidFill>
                  <a:srgbClr val="000000"/>
                </a:solidFill>
              </a:rPr>
              <a:t> blir vanligare och allt bättre</a:t>
            </a:r>
          </a:p>
          <a:p>
            <a:pPr marL="457200" indent="-457200">
              <a:buFont typeface="+mj-lt"/>
              <a:buAutoNum type="arabicPeriod"/>
            </a:pPr>
            <a:r>
              <a:rPr lang="sv-SE" sz="2400"/>
              <a:t>Behandlingarna är mer individanpassade</a:t>
            </a:r>
          </a:p>
          <a:p>
            <a:pPr marL="457200" indent="-457200">
              <a:buFont typeface="+mj-lt"/>
              <a:buAutoNum type="arabicPeriod"/>
            </a:pPr>
            <a:r>
              <a:rPr lang="sv-SE" sz="2400"/>
              <a:t>Hemmet är den nya vårdplatsen</a:t>
            </a:r>
            <a:endParaRPr lang="sv-SE" sz="2100">
              <a:solidFill>
                <a:srgbClr val="000000"/>
              </a:solidFill>
            </a:endParaRPr>
          </a:p>
          <a:p>
            <a:pPr marL="800100" lvl="1" indent="-342900">
              <a:buFont typeface="Arial" panose="020B0604020202020204" pitchFamily="34" charset="0"/>
              <a:buChar char="•"/>
            </a:pPr>
            <a:r>
              <a:rPr lang="sv-SE" sz="2100">
                <a:solidFill>
                  <a:srgbClr val="000000"/>
                </a:solidFill>
              </a:rPr>
              <a:t>”The internet </a:t>
            </a:r>
            <a:r>
              <a:rPr lang="sv-SE" sz="2100" err="1">
                <a:solidFill>
                  <a:srgbClr val="000000"/>
                </a:solidFill>
              </a:rPr>
              <a:t>of</a:t>
            </a:r>
            <a:r>
              <a:rPr lang="sv-SE" sz="2100">
                <a:solidFill>
                  <a:srgbClr val="000000"/>
                </a:solidFill>
              </a:rPr>
              <a:t> </a:t>
            </a:r>
            <a:r>
              <a:rPr lang="sv-SE" sz="2100" err="1">
                <a:solidFill>
                  <a:srgbClr val="000000"/>
                </a:solidFill>
              </a:rPr>
              <a:t>things</a:t>
            </a:r>
            <a:r>
              <a:rPr lang="sv-SE" sz="2100">
                <a:solidFill>
                  <a:srgbClr val="000000"/>
                </a:solidFill>
              </a:rPr>
              <a:t>”, vi blir mer och mer uppkopplade</a:t>
            </a:r>
          </a:p>
          <a:p>
            <a:pPr marL="800100" lvl="1" indent="-342900">
              <a:buFont typeface="Arial" panose="020B0604020202020204" pitchFamily="34" charset="0"/>
              <a:buChar char="•"/>
            </a:pPr>
            <a:r>
              <a:rPr lang="sv-SE" sz="2100">
                <a:solidFill>
                  <a:srgbClr val="000000"/>
                </a:solidFill>
              </a:rPr>
              <a:t>Icke skärmbaserad teknik  – ”</a:t>
            </a:r>
            <a:r>
              <a:rPr lang="sv-SE" sz="2100" err="1">
                <a:solidFill>
                  <a:srgbClr val="000000"/>
                </a:solidFill>
              </a:rPr>
              <a:t>wearables</a:t>
            </a:r>
            <a:r>
              <a:rPr lang="sv-SE" sz="2100">
                <a:solidFill>
                  <a:srgbClr val="000000"/>
                </a:solidFill>
              </a:rPr>
              <a:t>” och röststyrda högtalare, typ Amazons </a:t>
            </a:r>
            <a:r>
              <a:rPr lang="sv-SE" sz="2100" err="1">
                <a:solidFill>
                  <a:srgbClr val="000000"/>
                </a:solidFill>
              </a:rPr>
              <a:t>Alexa</a:t>
            </a:r>
            <a:r>
              <a:rPr lang="sv-SE" sz="2100">
                <a:solidFill>
                  <a:srgbClr val="000000"/>
                </a:solidFill>
              </a:rPr>
              <a:t>, </a:t>
            </a:r>
            <a:br>
              <a:rPr lang="sv-SE" sz="2100">
                <a:solidFill>
                  <a:srgbClr val="000000"/>
                </a:solidFill>
              </a:rPr>
            </a:br>
            <a:r>
              <a:rPr lang="sv-SE" sz="2100">
                <a:solidFill>
                  <a:srgbClr val="000000"/>
                </a:solidFill>
              </a:rPr>
              <a:t>Google </a:t>
            </a:r>
            <a:r>
              <a:rPr lang="sv-SE" sz="2100" err="1">
                <a:solidFill>
                  <a:srgbClr val="000000"/>
                </a:solidFill>
              </a:rPr>
              <a:t>Home</a:t>
            </a:r>
            <a:r>
              <a:rPr lang="sv-SE" sz="2100">
                <a:solidFill>
                  <a:srgbClr val="000000"/>
                </a:solidFill>
              </a:rPr>
              <a:t> – blir vanligare</a:t>
            </a:r>
            <a:br>
              <a:rPr lang="sv-SE" sz="2100">
                <a:solidFill>
                  <a:srgbClr val="000000"/>
                </a:solidFill>
              </a:rPr>
            </a:br>
            <a:endParaRPr lang="sv-SE" sz="2100">
              <a:solidFill>
                <a:srgbClr val="000000"/>
              </a:solidFill>
            </a:endParaRPr>
          </a:p>
          <a:p>
            <a:endParaRPr lang="sv-SE"/>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a:t>
            </a:fld>
            <a:endParaRPr lang="sv-SE"/>
          </a:p>
        </p:txBody>
      </p:sp>
    </p:spTree>
    <p:extLst>
      <p:ext uri="{BB962C8B-B14F-4D97-AF65-F5344CB8AC3E}">
        <p14:creationId xmlns:p14="http://schemas.microsoft.com/office/powerpoint/2010/main" val="369855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2018 ställde sig samtliga regioner bakom en målbild för första linjens vård</a:t>
            </a:r>
          </a:p>
          <a:p>
            <a:r>
              <a:rPr lang="sv-SE" dirty="0"/>
              <a:t>Själva programmet Första linjens digitala vård startade ganska direkt efter att målbilden av tagen på initiativ av regionerna</a:t>
            </a:r>
          </a:p>
          <a:p>
            <a:r>
              <a:rPr lang="sv-SE" dirty="0"/>
              <a:t>Målbilden sammanfattas här med Digitalt när det går, fysiskt om det behövs</a:t>
            </a:r>
          </a:p>
          <a:p>
            <a:r>
              <a:rPr lang="sv-SE" dirty="0"/>
              <a:t>Den här mycket enkla flödesbilden visar både på nya och fler vägar in till vården, möjligheten att kommunicera på fler sätt – via telefon, via </a:t>
            </a:r>
            <a:r>
              <a:rPr lang="sv-SE" dirty="0" err="1"/>
              <a:t>chat</a:t>
            </a:r>
            <a:r>
              <a:rPr lang="sv-SE" dirty="0"/>
              <a:t> och genom digitala </a:t>
            </a:r>
            <a:r>
              <a:rPr lang="sv-SE" dirty="0" err="1"/>
              <a:t>vårdmöten</a:t>
            </a:r>
            <a:r>
              <a:rPr lang="sv-SE" dirty="0"/>
              <a:t>. Och också att </a:t>
            </a:r>
            <a:r>
              <a:rPr lang="sv-SE" dirty="0" err="1"/>
              <a:t>vårdmötet</a:t>
            </a:r>
            <a:r>
              <a:rPr lang="sv-SE" dirty="0"/>
              <a:t> kan ske både digitalt eller fysiskt – beroende på vad som är lämpligast i en given situation,</a:t>
            </a:r>
          </a:p>
          <a:p>
            <a:r>
              <a:rPr lang="sv-SE" dirty="0"/>
              <a:t>Ambitionen i målbilden är också att jag som invånare lättare ska hitta rätt och kunna bi hänvisad till den typ av profession som passar bäst, om det nu är en sjuksköterskan, en fysioterapeut, en kurator eller en läkare</a:t>
            </a:r>
          </a:p>
          <a:p>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5</a:t>
            </a:fld>
            <a:endParaRPr lang="sv-SE"/>
          </a:p>
        </p:txBody>
      </p:sp>
    </p:spTree>
    <p:extLst>
      <p:ext uri="{BB962C8B-B14F-4D97-AF65-F5344CB8AC3E}">
        <p14:creationId xmlns:p14="http://schemas.microsoft.com/office/powerpoint/2010/main" val="16144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övergripande effektmålen för målbilden</a:t>
            </a:r>
          </a:p>
          <a:p>
            <a:r>
              <a:rPr lang="sv-SE" dirty="0"/>
              <a:t>Tratten här illustrerar vad målbilden vill uppnå, vilka effekter man kan förvänta sig. Genom att utveckla fler och bättre digitala verktyg och genom att öka invånarnas möjlighet att göra mer själva förväntas antal ärenden som kan hanteras så längt till vänster i tratten som möjligt att bli fler och effekten på lång sikt bli att det finns tillräckligt med resurser inom vården för de nödvändiga fysiska mötena – för de kommer ju alltid att finnas.</a:t>
            </a:r>
          </a:p>
          <a:p>
            <a:r>
              <a:rPr lang="sv-SE" dirty="0"/>
              <a:t>De </a:t>
            </a:r>
            <a:r>
              <a:rPr lang="sv-SE"/>
              <a:t>projekt som </a:t>
            </a:r>
            <a:r>
              <a:rPr lang="sv-SE" dirty="0"/>
              <a:t>Inera driver </a:t>
            </a:r>
            <a:r>
              <a:rPr lang="sv-SE"/>
              <a:t>är bara </a:t>
            </a:r>
            <a:r>
              <a:rPr lang="sv-SE" dirty="0"/>
              <a:t>en liten del av allt det arbete som pågår i regionerna för att gå mot målbilden och också i den omställning mot en god och nära vård som alla regioner är mitt upp i.</a:t>
            </a:r>
          </a:p>
          <a:p>
            <a:r>
              <a:rPr lang="sv-SE" dirty="0"/>
              <a:t>Målbilden kom ungefär samtidigt som det första delbetänkandet God och nära vård – och hade den här målbilden tagits fram idag hade den förmodligen hetat något med Nära vård…</a:t>
            </a:r>
          </a:p>
          <a:p>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7</a:t>
            </a:fld>
            <a:endParaRPr lang="sv-SE"/>
          </a:p>
        </p:txBody>
      </p:sp>
    </p:spTree>
    <p:extLst>
      <p:ext uri="{BB962C8B-B14F-4D97-AF65-F5344CB8AC3E}">
        <p14:creationId xmlns:p14="http://schemas.microsoft.com/office/powerpoint/2010/main" val="310520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0CA3E7B-AD77-6947-8F2C-F71B76B3BA7E}" type="slidenum">
              <a:rPr lang="sv-SE" smtClean="0"/>
              <a:t>8</a:t>
            </a:fld>
            <a:endParaRPr lang="sv-SE"/>
          </a:p>
        </p:txBody>
      </p:sp>
    </p:spTree>
    <p:extLst>
      <p:ext uri="{BB962C8B-B14F-4D97-AF65-F5344CB8AC3E}">
        <p14:creationId xmlns:p14="http://schemas.microsoft.com/office/powerpoint/2010/main" val="374155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0CA3E7B-AD77-6947-8F2C-F71B76B3BA7E}" type="slidenum">
              <a:rPr lang="sv-SE" smtClean="0"/>
              <a:t>10</a:t>
            </a:fld>
            <a:endParaRPr lang="sv-SE"/>
          </a:p>
        </p:txBody>
      </p:sp>
    </p:spTree>
    <p:extLst>
      <p:ext uri="{BB962C8B-B14F-4D97-AF65-F5344CB8AC3E}">
        <p14:creationId xmlns:p14="http://schemas.microsoft.com/office/powerpoint/2010/main" val="62676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Open Sans Light"/>
              </a:rPr>
              <a:t>Hjälp snabbare: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Open Sans Light"/>
              </a:rPr>
              <a:t>Flera kanaler o ingångar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Open Sans Light"/>
              </a:rPr>
              <a:t>Invånare får egenvårdsråd direkt när det är lämpligt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Open Sans Light"/>
              </a:rPr>
              <a:t>Man hittar snabbare rätt </a:t>
            </a:r>
            <a:r>
              <a:rPr lang="sv-SE" sz="1200" b="0" err="1">
                <a:latin typeface="Open Sans Light"/>
              </a:rPr>
              <a:t>resp</a:t>
            </a:r>
            <a:r>
              <a:rPr lang="sv-SE" sz="1200" b="0">
                <a:latin typeface="Open Sans Light"/>
              </a:rPr>
              <a:t> hänvisas till rätt nivå/enhet direkt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Open Sans Light"/>
              </a:rPr>
              <a:t>Vårdpersonalen hanterar fler ärenden per arbetspass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Open Sans Light"/>
              </a:rPr>
              <a:t>Nära 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Open Sans Light"/>
              </a:rPr>
              <a:t>Invånare gör sina ärenden när det passar dem </a:t>
            </a:r>
            <a:endParaRPr lang="sv-SE" sz="1200" b="1">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Open Sans Light"/>
              </a:rPr>
              <a:t>Egen provtagning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Open Sans Light"/>
              </a:rPr>
              <a:t>Invånare kan av-, o omboka besök (via digitala kallelser t ex) , ven boka själv på sikt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err="1">
                <a:latin typeface="Open Sans Light"/>
              </a:rPr>
              <a:t>Invåanre</a:t>
            </a:r>
            <a:r>
              <a:rPr lang="sv-SE" sz="1200" b="0">
                <a:latin typeface="Open Sans Light"/>
              </a:rPr>
              <a:t> kan skicka bild o använda video kopplat till telefonsamtalet in till 1177 på telefon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a:latin typeface="Open Sans Light"/>
            </a:endParaRPr>
          </a:p>
          <a:p>
            <a:endParaRPr lang="sv-SE"/>
          </a:p>
        </p:txBody>
      </p:sp>
      <p:sp>
        <p:nvSpPr>
          <p:cNvPr id="4" name="Platshållare för bildnummer 3"/>
          <p:cNvSpPr>
            <a:spLocks noGrp="1"/>
          </p:cNvSpPr>
          <p:nvPr>
            <p:ph type="sldNum" sz="quarter" idx="5"/>
          </p:nvPr>
        </p:nvSpPr>
        <p:spPr/>
        <p:txBody>
          <a:bodyPr/>
          <a:lstStyle/>
          <a:p>
            <a:fld id="{90CA3E7B-AD77-6947-8F2C-F71B76B3BA7E}" type="slidenum">
              <a:rPr lang="sv-SE" smtClean="0"/>
              <a:t>16</a:t>
            </a:fld>
            <a:endParaRPr lang="sv-SE"/>
          </a:p>
        </p:txBody>
      </p:sp>
    </p:spTree>
    <p:extLst>
      <p:ext uri="{BB962C8B-B14F-4D97-AF65-F5344CB8AC3E}">
        <p14:creationId xmlns:p14="http://schemas.microsoft.com/office/powerpoint/2010/main" val="323557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20</a:t>
            </a:fld>
            <a:endParaRPr lang="sv-SE"/>
          </a:p>
        </p:txBody>
      </p:sp>
    </p:spTree>
    <p:extLst>
      <p:ext uri="{BB962C8B-B14F-4D97-AF65-F5344CB8AC3E}">
        <p14:creationId xmlns:p14="http://schemas.microsoft.com/office/powerpoint/2010/main" val="318114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1"/>
        </a:solidFill>
        <a:effectLst/>
      </p:bgPr>
    </p:bg>
    <p:spTree>
      <p:nvGrpSpPr>
        <p:cNvPr id="1" name=""/>
        <p:cNvGrpSpPr/>
        <p:nvPr/>
      </p:nvGrpSpPr>
      <p:grpSpPr>
        <a:xfrm>
          <a:off x="0" y="0"/>
          <a:ext cx="0" cy="0"/>
          <a:chOff x="0" y="0"/>
          <a:chExt cx="0" cy="0"/>
        </a:xfrm>
      </p:grpSpPr>
      <p:pic>
        <p:nvPicPr>
          <p:cNvPr id="6"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601" y="2404532"/>
            <a:ext cx="1778000" cy="1126067"/>
          </a:xfrm>
          <a:prstGeom prst="rect">
            <a:avLst/>
          </a:prstGeom>
        </p:spPr>
      </p:pic>
      <p:sp>
        <p:nvSpPr>
          <p:cNvPr id="3" name="Underrubrik"/>
          <p:cNvSpPr>
            <a:spLocks noGrp="1"/>
          </p:cNvSpPr>
          <p:nvPr>
            <p:ph type="subTitle" idx="1" hasCustomPrompt="1"/>
          </p:nvPr>
        </p:nvSpPr>
        <p:spPr>
          <a:xfrm>
            <a:off x="5141408" y="4734790"/>
            <a:ext cx="6253422" cy="90477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2" name="Rubrik"/>
          <p:cNvSpPr>
            <a:spLocks noGrp="1"/>
          </p:cNvSpPr>
          <p:nvPr>
            <p:ph type="ctrTitle"/>
          </p:nvPr>
        </p:nvSpPr>
        <p:spPr>
          <a:xfrm>
            <a:off x="5141408" y="1842655"/>
            <a:ext cx="6253423" cy="2812144"/>
          </a:xfrm>
        </p:spPr>
        <p:txBody>
          <a:bodyPr anchor="ctr">
            <a:normAutofit/>
          </a:bodyPr>
          <a:lstStyle>
            <a:lvl1pPr algn="l">
              <a:lnSpc>
                <a:spcPct val="100000"/>
              </a:lnSpc>
              <a:defRPr sz="4200" b="0" i="0">
                <a:latin typeface="Open Sans Light" charset="0"/>
                <a:ea typeface="Open Sans Light" charset="0"/>
                <a:cs typeface="Open Sans Light" charset="0"/>
              </a:defRPr>
            </a:lvl1pPr>
          </a:lstStyle>
          <a:p>
            <a:r>
              <a:rPr lang="sv-SE"/>
              <a:t>Klicka här för att ändra mall för rubrikformat</a:t>
            </a:r>
          </a:p>
        </p:txBody>
      </p:sp>
    </p:spTree>
    <p:extLst>
      <p:ext uri="{BB962C8B-B14F-4D97-AF65-F5344CB8AC3E}">
        <p14:creationId xmlns:p14="http://schemas.microsoft.com/office/powerpoint/2010/main" val="7235145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bild (höger)">
    <p:bg>
      <p:bgRef idx="1001">
        <a:schemeClr val="bg1"/>
      </p:bgRef>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6" name="Platshållare för bild"/>
          <p:cNvSpPr>
            <a:spLocks noGrp="1"/>
          </p:cNvSpPr>
          <p:nvPr>
            <p:ph type="pic" sz="quarter" idx="10"/>
          </p:nvPr>
        </p:nvSpPr>
        <p:spPr>
          <a:xfrm>
            <a:off x="6096000" y="0"/>
            <a:ext cx="609974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799" y="612952"/>
            <a:ext cx="7212205"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85800" y="2249763"/>
            <a:ext cx="4725030"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bild (35%, höger)">
    <p:bg>
      <p:bgRef idx="1001">
        <a:schemeClr val="bg1"/>
      </p:bgRef>
    </p:bg>
    <p:spTree>
      <p:nvGrpSpPr>
        <p:cNvPr id="1" name=""/>
        <p:cNvGrpSpPr/>
        <p:nvPr/>
      </p:nvGrpSpPr>
      <p:grpSpPr>
        <a:xfrm>
          <a:off x="0" y="0"/>
          <a:ext cx="0" cy="0"/>
          <a:chOff x="0" y="0"/>
          <a:chExt cx="0" cy="0"/>
        </a:xfrm>
      </p:grpSpPr>
      <p:pic>
        <p:nvPicPr>
          <p:cNvPr id="8"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7892784"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800" y="612952"/>
            <a:ext cx="6335973"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latshållare för innehåll"/>
          <p:cNvSpPr>
            <a:spLocks noGrp="1"/>
          </p:cNvSpPr>
          <p:nvPr>
            <p:ph idx="12"/>
          </p:nvPr>
        </p:nvSpPr>
        <p:spPr>
          <a:xfrm>
            <a:off x="685800" y="2249763"/>
            <a:ext cx="6335974"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och bild (50%, vänster)">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6" name="Platshållare för bild"/>
          <p:cNvSpPr>
            <a:spLocks noGrp="1"/>
          </p:cNvSpPr>
          <p:nvPr>
            <p:ph type="pic" sz="quarter" idx="10"/>
          </p:nvPr>
        </p:nvSpPr>
        <p:spPr>
          <a:xfrm>
            <a:off x="0" y="0"/>
            <a:ext cx="609787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955969" y="612952"/>
            <a:ext cx="4549394"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955969" y="2249764"/>
            <a:ext cx="4549394"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bild (35%, vänster)">
    <p:bg>
      <p:bgRef idx="1001">
        <a:schemeClr val="bg1"/>
      </p:bgRef>
    </p:bg>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0"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5157313" y="612952"/>
            <a:ext cx="6348049"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5157314" y="2249764"/>
            <a:ext cx="6348049"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2"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p:cNvSpPr>
            <a:spLocks noGrp="1"/>
          </p:cNvSpPr>
          <p:nvPr>
            <p:ph type="title"/>
          </p:nvPr>
        </p:nvSpPr>
        <p:spPr>
          <a:xfrm>
            <a:off x="1544321" y="1625600"/>
            <a:ext cx="9117576" cy="3606800"/>
          </a:xfrm>
        </p:spPr>
        <p:txBody>
          <a:bodyPr anchor="ctr">
            <a:normAutofit/>
          </a:bodyPr>
          <a:lstStyle>
            <a:lvl1pPr algn="ctr">
              <a:defRPr sz="4400">
                <a:solidFill>
                  <a:srgbClr val="00706E"/>
                </a:solidFill>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49064780"/>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5"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mn"/>
          <p:cNvSpPr>
            <a:spLocks noGrp="1"/>
          </p:cNvSpPr>
          <p:nvPr>
            <p:ph type="subTitle" idx="1" hasCustomPrompt="1"/>
          </p:nvPr>
        </p:nvSpPr>
        <p:spPr>
          <a:xfrm>
            <a:off x="1574800" y="4533900"/>
            <a:ext cx="9052560" cy="66040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Efternamn, titel</a:t>
            </a:r>
          </a:p>
        </p:txBody>
      </p:sp>
      <p:sp>
        <p:nvSpPr>
          <p:cNvPr id="2" name="Citat"/>
          <p:cNvSpPr>
            <a:spLocks noGrp="1"/>
          </p:cNvSpPr>
          <p:nvPr>
            <p:ph type="title" hasCustomPrompt="1"/>
          </p:nvPr>
        </p:nvSpPr>
        <p:spPr>
          <a:xfrm>
            <a:off x="1574800" y="1574800"/>
            <a:ext cx="9052560" cy="2870200"/>
          </a:xfrm>
        </p:spPr>
        <p:txBody>
          <a:bodyPr anchor="t"/>
          <a:lstStyle>
            <a:lvl1pPr>
              <a:defRPr baseline="0"/>
            </a:lvl1pPr>
          </a:lstStyle>
          <a:p>
            <a:r>
              <a:rPr lang="sv-SE"/>
              <a:t>Lägg till citat</a:t>
            </a:r>
          </a:p>
        </p:txBody>
      </p:sp>
      <p:pic>
        <p:nvPicPr>
          <p:cNvPr id="8"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28342304"/>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ubrik"/>
          <p:cNvSpPr>
            <a:spLocks noGrp="1"/>
          </p:cNvSpPr>
          <p:nvPr>
            <p:ph type="title"/>
          </p:nvPr>
        </p:nvSpPr>
        <p:spPr>
          <a:xfrm>
            <a:off x="685799" y="614974"/>
            <a:ext cx="10730176" cy="850727"/>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k (Graf, diagram, m.m.)">
    <p:bg>
      <p:bgRef idx="1001">
        <a:schemeClr val="bg2"/>
      </p:bgRef>
    </p:bg>
    <p:spTree>
      <p:nvGrpSpPr>
        <p:cNvPr id="1" name=""/>
        <p:cNvGrpSpPr/>
        <p:nvPr/>
      </p:nvGrpSpPr>
      <p:grpSpPr>
        <a:xfrm>
          <a:off x="0" y="0"/>
          <a:ext cx="0" cy="0"/>
          <a:chOff x="0" y="0"/>
          <a:chExt cx="0" cy="0"/>
        </a:xfrm>
      </p:grpSpPr>
      <p:sp>
        <p:nvSpPr>
          <p:cNvPr id="5" name="Rubrik"/>
          <p:cNvSpPr>
            <a:spLocks noGrp="1"/>
          </p:cNvSpPr>
          <p:nvPr>
            <p:ph type="title" hasCustomPrompt="1"/>
          </p:nvPr>
        </p:nvSpPr>
        <p:spPr>
          <a:xfrm>
            <a:off x="706819" y="672571"/>
            <a:ext cx="10696905" cy="367953"/>
          </a:xfrm>
        </p:spPr>
        <p:txBody>
          <a:bodyPr anchor="t">
            <a:normAutofit/>
          </a:bodyPr>
          <a:lstStyle>
            <a:lvl1pPr>
              <a:defRPr sz="2000" b="1" i="0">
                <a:latin typeface="Open Sans" charset="0"/>
                <a:ea typeface="Open Sans" charset="0"/>
                <a:cs typeface="Open Sans" charset="0"/>
              </a:defRPr>
            </a:lvl1pPr>
          </a:lstStyle>
          <a:p>
            <a:r>
              <a:rPr lang="sv-SE"/>
              <a:t>Statistik</a:t>
            </a:r>
          </a:p>
        </p:txBody>
      </p:sp>
      <p:sp>
        <p:nvSpPr>
          <p:cNvPr id="4" name="Platshållare för innehåll"/>
          <p:cNvSpPr>
            <a:spLocks noGrp="1"/>
          </p:cNvSpPr>
          <p:nvPr>
            <p:ph idx="11"/>
          </p:nvPr>
        </p:nvSpPr>
        <p:spPr>
          <a:xfrm>
            <a:off x="1785977" y="1328928"/>
            <a:ext cx="8620046" cy="4791382"/>
          </a:xfrm>
          <a:prstGeom prst="rect">
            <a:avLst/>
          </a:prstGeom>
        </p:spPr>
        <p:txBody>
          <a:bodyPr/>
          <a:lstStyle>
            <a:lvl1pPr marL="0" indent="0" algn="ctr">
              <a:buSzPct val="100000"/>
              <a:buFont typeface="Arial" charset="0"/>
              <a:buNone/>
              <a:defRPr sz="1800"/>
            </a:lvl1pPr>
            <a:lvl2pPr marL="244800" indent="0" algn="ctr">
              <a:buSzPct val="100000"/>
              <a:buFont typeface="Arial" charset="0"/>
              <a:buNone/>
              <a:defRPr sz="1600"/>
            </a:lvl2pPr>
            <a:lvl3pPr marL="496800" indent="0" algn="ctr">
              <a:buSzPct val="100000"/>
              <a:buFont typeface="Arial" charset="0"/>
              <a:buNone/>
              <a:defRPr sz="1400"/>
            </a:lvl3pPr>
            <a:lvl4pPr marL="735750" indent="0" algn="ctr">
              <a:buSzPct val="100000"/>
              <a:buFont typeface="Arial" charset="0"/>
              <a:buNone/>
              <a:defRPr sz="1200"/>
            </a:lvl4pPr>
            <a:lvl5pPr marL="926550" indent="0" algn="ctr">
              <a:buSzPct val="100000"/>
              <a:buFont typeface="Arial" charset="0"/>
              <a:buNone/>
              <a:defRPr sz="1000"/>
            </a:lvl5pPr>
          </a:lstStyle>
          <a:p>
            <a:pPr lvl="0"/>
            <a:r>
              <a:rPr lang="sv-SE"/>
              <a:t>Klicka här för att ändra format på bakgrundstexten</a:t>
            </a:r>
          </a:p>
          <a:p>
            <a:pPr lvl="1"/>
            <a:r>
              <a:rPr lang="sv-SE"/>
              <a:t>Nivå två</a:t>
            </a:r>
          </a:p>
          <a:p>
            <a:pPr lvl="2"/>
            <a:r>
              <a:rPr lang="sv-SE"/>
              <a:t>Nivå tre</a:t>
            </a:r>
          </a:p>
        </p:txBody>
      </p:sp>
      <p:pic>
        <p:nvPicPr>
          <p:cNvPr id="9"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Ljus)">
    <p:bg>
      <p:bgPr>
        <a:solidFill>
          <a:srgbClr val="F7F4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98405"/>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7F4F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5" name="Platshållare för innehåll"/>
          <p:cNvSpPr>
            <a:spLocks noGrp="1"/>
          </p:cNvSpPr>
          <p:nvPr>
            <p:ph idx="11"/>
          </p:nvPr>
        </p:nvSpPr>
        <p:spPr>
          <a:xfrm>
            <a:off x="685800" y="1639016"/>
            <a:ext cx="10779368" cy="4430805"/>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056027484"/>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Underrubrik"/>
          <p:cNvSpPr>
            <a:spLocks noGrp="1"/>
          </p:cNvSpPr>
          <p:nvPr>
            <p:ph type="subTitle" idx="1" hasCustomPrompt="1"/>
          </p:nvPr>
        </p:nvSpPr>
        <p:spPr>
          <a:xfrm>
            <a:off x="1671145" y="3602860"/>
            <a:ext cx="8986345" cy="660400"/>
          </a:xfrm>
          <a:prstGeom prst="rect">
            <a:avLst/>
          </a:prstGeom>
        </p:spPr>
        <p:txBody>
          <a:bodyPr>
            <a:noAutofit/>
          </a:bodyPr>
          <a:lstStyle>
            <a:lvl1pPr marL="0" indent="0" algn="ctr">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www.inera.se</a:t>
            </a:r>
            <a:endParaRPr lang="sv-SE"/>
          </a:p>
        </p:txBody>
      </p:sp>
      <p:sp>
        <p:nvSpPr>
          <p:cNvPr id="2" name="Rubrik"/>
          <p:cNvSpPr>
            <a:spLocks noGrp="1"/>
          </p:cNvSpPr>
          <p:nvPr>
            <p:ph type="title" hasCustomPrompt="1"/>
          </p:nvPr>
        </p:nvSpPr>
        <p:spPr>
          <a:xfrm>
            <a:off x="1671145" y="2627150"/>
            <a:ext cx="8986345" cy="673100"/>
          </a:xfrm>
        </p:spPr>
        <p:txBody>
          <a:bodyPr anchor="t"/>
          <a:lstStyle>
            <a:lvl1pPr algn="ctr">
              <a:defRPr/>
            </a:lvl1pPr>
          </a:lstStyle>
          <a:p>
            <a:r>
              <a:rPr lang="sv-SE"/>
              <a:t>Tack!</a:t>
            </a:r>
          </a:p>
        </p:txBody>
      </p:sp>
      <p:pic>
        <p:nvPicPr>
          <p:cNvPr id="6"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nehåll-1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7" name="Platshållare för innehåll 6"/>
          <p:cNvSpPr>
            <a:spLocks noGrp="1"/>
          </p:cNvSpPr>
          <p:nvPr>
            <p:ph sz="quarter" idx="14"/>
          </p:nvPr>
        </p:nvSpPr>
        <p:spPr>
          <a:xfrm>
            <a:off x="1344085" y="1401764"/>
            <a:ext cx="9503833"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16196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5078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bg>
      <p:bgPr>
        <a:solidFill>
          <a:srgbClr val="F7F4F1"/>
        </a:solidFill>
        <a:effectLst/>
      </p:bgPr>
    </p:bg>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443640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443495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995901723"/>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yra innehållsdelar">
    <p:bg>
      <p:bgPr>
        <a:solidFill>
          <a:srgbClr val="F7F4F1"/>
        </a:solidFill>
        <a:effectLst/>
      </p:bgPr>
    </p:bg>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p:cNvSpPr>
            <a:spLocks noGrp="1"/>
          </p:cNvSpPr>
          <p:nvPr>
            <p:ph idx="15"/>
          </p:nvPr>
        </p:nvSpPr>
        <p:spPr>
          <a:xfrm>
            <a:off x="685800" y="3917050"/>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p:cNvSpPr>
            <a:spLocks noGrp="1"/>
          </p:cNvSpPr>
          <p:nvPr>
            <p:ph idx="16"/>
          </p:nvPr>
        </p:nvSpPr>
        <p:spPr>
          <a:xfrm>
            <a:off x="6132133" y="3918514"/>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7F4F1"/>
        </a:solidFill>
        <a:effectLst/>
      </p:bgPr>
    </p:bg>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bild"/>
          <p:cNvSpPr>
            <a:spLocks noGrp="1"/>
          </p:cNvSpPr>
          <p:nvPr>
            <p:ph type="pic" sz="quarter" idx="10"/>
          </p:nvPr>
        </p:nvSpPr>
        <p:spPr>
          <a:xfrm>
            <a:off x="7073978" y="746106"/>
            <a:ext cx="4336388" cy="5374203"/>
          </a:xfrm>
        </p:spPr>
        <p:txBody>
          <a:bodyPr anchor="ctr"/>
          <a:lstStyle>
            <a:lvl1pPr marL="35100" indent="0" algn="ctr">
              <a:buNone/>
              <a:defRPr/>
            </a:lvl1pPr>
          </a:lstStyle>
          <a:p>
            <a:r>
              <a:rPr lang="sv-SE"/>
              <a:t>Klicka på ikonen för att lägga till en bild</a:t>
            </a:r>
          </a:p>
        </p:txBody>
      </p:sp>
      <p:sp>
        <p:nvSpPr>
          <p:cNvPr id="5"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7" name="Platshållare för innehåll"/>
          <p:cNvSpPr>
            <a:spLocks noGrp="1"/>
          </p:cNvSpPr>
          <p:nvPr>
            <p:ph idx="11"/>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och bild (vänster)">
    <p:bg>
      <p:bgPr>
        <a:solidFill>
          <a:srgbClr val="F7F4F1"/>
        </a:solidFill>
        <a:effectLst/>
      </p:bgPr>
    </p:bg>
    <p:spTree>
      <p:nvGrpSpPr>
        <p:cNvPr id="1" name=""/>
        <p:cNvGrpSpPr/>
        <p:nvPr/>
      </p:nvGrpSpPr>
      <p:grpSpPr>
        <a:xfrm>
          <a:off x="0" y="0"/>
          <a:ext cx="0" cy="0"/>
          <a:chOff x="0" y="0"/>
          <a:chExt cx="0" cy="0"/>
        </a:xfrm>
      </p:grpSpPr>
      <p:pic>
        <p:nvPicPr>
          <p:cNvPr id="7"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p:cNvSpPr>
            <a:spLocks noGrp="1"/>
          </p:cNvSpPr>
          <p:nvPr>
            <p:ph type="title"/>
          </p:nvPr>
        </p:nvSpPr>
        <p:spPr>
          <a:xfrm>
            <a:off x="6094134" y="612952"/>
            <a:ext cx="5346700"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latshållare för bild"/>
          <p:cNvSpPr>
            <a:spLocks noGrp="1"/>
          </p:cNvSpPr>
          <p:nvPr>
            <p:ph type="pic" sz="quarter" idx="12"/>
          </p:nvPr>
        </p:nvSpPr>
        <p:spPr>
          <a:xfrm>
            <a:off x="781175" y="746107"/>
            <a:ext cx="4365085" cy="5329326"/>
          </a:xfrm>
        </p:spPr>
        <p:txBody>
          <a:bodyPr anchor="ctr"/>
          <a:lstStyle>
            <a:lvl1pPr marL="35100" indent="0" algn="ctr">
              <a:buNone/>
              <a:defRPr/>
            </a:lvl1pPr>
          </a:lstStyle>
          <a:p>
            <a:r>
              <a:rPr lang="sv-SE"/>
              <a:t>Klicka på ikonen för att lägga till en bild</a:t>
            </a:r>
          </a:p>
        </p:txBody>
      </p:sp>
      <p:sp>
        <p:nvSpPr>
          <p:cNvPr id="8" name="Platshållare för innehåll"/>
          <p:cNvSpPr>
            <a:spLocks noGrp="1"/>
          </p:cNvSpPr>
          <p:nvPr>
            <p:ph idx="10"/>
          </p:nvPr>
        </p:nvSpPr>
        <p:spPr>
          <a:xfrm>
            <a:off x="6094135" y="2249764"/>
            <a:ext cx="5346700"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Rund bild)">
    <p:bg>
      <p:bgPr>
        <a:solidFill>
          <a:srgbClr val="F7F4F1"/>
        </a:solidFill>
        <a:effectLst/>
      </p:bgPr>
    </p:bg>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icture Placeholder 2"/>
          <p:cNvSpPr>
            <a:spLocks noGrp="1" noChangeAspect="1"/>
          </p:cNvSpPr>
          <p:nvPr>
            <p:ph type="pic" idx="11"/>
          </p:nvPr>
        </p:nvSpPr>
        <p:spPr>
          <a:xfrm>
            <a:off x="6980724" y="1228033"/>
            <a:ext cx="4397673" cy="4398710"/>
          </a:xfrm>
          <a:prstGeom prst="ellipse">
            <a:avLst/>
          </a:prstGeom>
          <a:noFill/>
          <a:ln>
            <a:noFill/>
          </a:ln>
        </p:spPr>
        <p:style>
          <a:lnRef idx="2">
            <a:schemeClr val="dk1"/>
          </a:lnRef>
          <a:fillRef idx="1">
            <a:schemeClr val="lt1"/>
          </a:fillRef>
          <a:effectRef idx="0">
            <a:schemeClr val="dk1"/>
          </a:effectRef>
          <a:fontRef idx="none"/>
        </p:style>
        <p:txBody>
          <a:bodyPr anchor="t">
            <a:normAutofit/>
          </a:bodyPr>
          <a:lstStyle>
            <a:lvl1pPr marL="0" indent="0" algn="ctr">
              <a:buNone/>
              <a:defRPr sz="16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pic>
        <p:nvPicPr>
          <p:cNvPr id="12"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och innehåll (Rund bild)">
    <p:bg>
      <p:bgPr>
        <a:solidFill>
          <a:srgbClr val="F7F4F1"/>
        </a:solidFill>
        <a:effectLst/>
      </p:bgPr>
    </p:bg>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icture Placeholder 2"/>
          <p:cNvSpPr>
            <a:spLocks noGrp="1" noChangeAspect="1"/>
          </p:cNvSpPr>
          <p:nvPr>
            <p:ph type="pic" idx="11" hasCustomPrompt="1"/>
          </p:nvPr>
        </p:nvSpPr>
        <p:spPr>
          <a:xfrm>
            <a:off x="6533761" y="1568731"/>
            <a:ext cx="2016313" cy="2016786"/>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baseline="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0" name="Picture Placeholder 2"/>
          <p:cNvSpPr>
            <a:spLocks noGrp="1" noChangeAspect="1"/>
          </p:cNvSpPr>
          <p:nvPr>
            <p:ph type="pic" idx="12" hasCustomPrompt="1"/>
          </p:nvPr>
        </p:nvSpPr>
        <p:spPr>
          <a:xfrm>
            <a:off x="7999603" y="3155516"/>
            <a:ext cx="2708846" cy="2709484"/>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2" name="Picture Placeholder 2"/>
          <p:cNvSpPr>
            <a:spLocks noGrp="1" noChangeAspect="1"/>
          </p:cNvSpPr>
          <p:nvPr>
            <p:ph type="pic" idx="13" hasCustomPrompt="1"/>
          </p:nvPr>
        </p:nvSpPr>
        <p:spPr>
          <a:xfrm>
            <a:off x="8713016" y="709654"/>
            <a:ext cx="2186864" cy="2187380"/>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a:t>
            </a:r>
            <a:br>
              <a:rPr lang="sv-SE"/>
            </a:br>
            <a:r>
              <a:rPr lang="sv-SE"/>
              <a:t>eller ikon</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akgrundsbild">
    <p:bg>
      <p:bgPr>
        <a:solidFill>
          <a:srgbClr val="F7F4F1"/>
        </a:solidFill>
        <a:effectLst/>
      </p:bgPr>
    </p:bg>
    <p:spTree>
      <p:nvGrpSpPr>
        <p:cNvPr id="1" name=""/>
        <p:cNvGrpSpPr/>
        <p:nvPr/>
      </p:nvGrpSpPr>
      <p:grpSpPr>
        <a:xfrm>
          <a:off x="0" y="0"/>
          <a:ext cx="0" cy="0"/>
          <a:chOff x="0" y="0"/>
          <a:chExt cx="0" cy="0"/>
        </a:xfrm>
      </p:grpSpPr>
      <p:sp>
        <p:nvSpPr>
          <p:cNvPr id="8" name="Platshållare för bild"/>
          <p:cNvSpPr>
            <a:spLocks noGrp="1"/>
          </p:cNvSpPr>
          <p:nvPr>
            <p:ph type="pic" sz="quarter" idx="10"/>
          </p:nvPr>
        </p:nvSpPr>
        <p:spPr>
          <a:xfrm>
            <a:off x="0" y="0"/>
            <a:ext cx="12192000" cy="6858000"/>
          </a:xfrm>
        </p:spPr>
        <p:txBody>
          <a:bodyPr anchor="ctr"/>
          <a:lstStyle>
            <a:lvl1pPr marL="35100" indent="0" algn="ctr">
              <a:buNone/>
              <a:defRPr/>
            </a:lvl1pPr>
          </a:lstStyle>
          <a:p>
            <a:r>
              <a:rPr lang="sv-SE"/>
              <a:t>Klicka på ikonen för att lägga till en bild</a:t>
            </a:r>
          </a:p>
        </p:txBody>
      </p:sp>
      <p:sp>
        <p:nvSpPr>
          <p:cNvPr id="9" name="Underrubrik"/>
          <p:cNvSpPr>
            <a:spLocks noGrp="1"/>
          </p:cNvSpPr>
          <p:nvPr>
            <p:ph type="subTitle" idx="11"/>
          </p:nvPr>
        </p:nvSpPr>
        <p:spPr>
          <a:xfrm>
            <a:off x="685798" y="3220701"/>
            <a:ext cx="5436706" cy="2227249"/>
          </a:xfrm>
          <a:prstGeom prst="rect">
            <a:avLst/>
          </a:prstGeom>
        </p:spPr>
        <p:txBody>
          <a:bodyPr>
            <a:noAutofit/>
          </a:bodyPr>
          <a:lstStyle>
            <a:lvl1pPr marL="0" indent="0" algn="l">
              <a:lnSpc>
                <a:spcPct val="12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Rubrik"/>
          <p:cNvSpPr>
            <a:spLocks noGrp="1"/>
          </p:cNvSpPr>
          <p:nvPr>
            <p:ph type="title"/>
          </p:nvPr>
        </p:nvSpPr>
        <p:spPr>
          <a:xfrm>
            <a:off x="685799" y="1498776"/>
            <a:ext cx="5436706" cy="1531013"/>
          </a:xfrm>
        </p:spPr>
        <p:txBody>
          <a:bodyPr anchor="t">
            <a:no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text"/>
          <p:cNvSpPr>
            <a:spLocks noGrp="1"/>
          </p:cNvSpPr>
          <p:nvPr>
            <p:ph type="body" idx="1"/>
          </p:nvPr>
        </p:nvSpPr>
        <p:spPr>
          <a:xfrm>
            <a:off x="685800" y="1639015"/>
            <a:ext cx="10668000" cy="453794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p:cNvSpPr>
            <a:spLocks noGrp="1"/>
          </p:cNvSpPr>
          <p:nvPr>
            <p:ph type="title"/>
          </p:nvPr>
        </p:nvSpPr>
        <p:spPr>
          <a:xfrm>
            <a:off x="685800" y="614974"/>
            <a:ext cx="10667999" cy="850727"/>
          </a:xfrm>
          <a:prstGeom prst="rect">
            <a:avLst/>
          </a:prstGeom>
        </p:spPr>
        <p:txBody>
          <a:bodyPr vert="horz" lIns="91440" tIns="45720" rIns="91440" bIns="45720" rtlCol="0" anchor="ctr">
            <a:normAutofit/>
          </a:bodyPr>
          <a:lstStyle/>
          <a:p>
            <a:r>
              <a:rPr lang="sv-SE"/>
              <a:t>Klicka här för att ändra format</a:t>
            </a:r>
          </a:p>
        </p:txBody>
      </p:sp>
    </p:spTree>
    <p:extLst>
      <p:ext uri="{BB962C8B-B14F-4D97-AF65-F5344CB8AC3E}">
        <p14:creationId xmlns:p14="http://schemas.microsoft.com/office/powerpoint/2010/main" val="211238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80" r:id="rId4"/>
    <p:sldLayoutId id="2147483666" r:id="rId5"/>
    <p:sldLayoutId id="2147483669" r:id="rId6"/>
    <p:sldLayoutId id="2147483677" r:id="rId7"/>
    <p:sldLayoutId id="2147483678" r:id="rId8"/>
    <p:sldLayoutId id="2147483667" r:id="rId9"/>
    <p:sldLayoutId id="2147483662" r:id="rId10"/>
    <p:sldLayoutId id="2147483665" r:id="rId11"/>
    <p:sldLayoutId id="2147483663" r:id="rId12"/>
    <p:sldLayoutId id="2147483664" r:id="rId13"/>
    <p:sldLayoutId id="2147483651" r:id="rId14"/>
    <p:sldLayoutId id="2147483654" r:id="rId15"/>
    <p:sldLayoutId id="2147483660" r:id="rId16"/>
    <p:sldLayoutId id="2147483674" r:id="rId17"/>
    <p:sldLayoutId id="2147483679" r:id="rId18"/>
    <p:sldLayoutId id="2147483655" r:id="rId19"/>
    <p:sldLayoutId id="2147483661" r:id="rId20"/>
    <p:sldLayoutId id="2147483681" r:id="rId21"/>
    <p:sldLayoutId id="2147483683" r:id="rId22"/>
  </p:sldLayoutIdLst>
  <p:transition spd="slow">
    <p:cover/>
  </p:transition>
  <p:txStyles>
    <p:title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p:titleStyle>
    <p:bodyStyle>
      <a:lvl1pPr marL="223200" indent="-223200" algn="l" defTabSz="914400" rtl="0" eaLnBrk="1" latinLnBrk="0" hangingPunct="1">
        <a:lnSpc>
          <a:spcPct val="120000"/>
        </a:lnSpc>
        <a:spcBef>
          <a:spcPts val="1000"/>
        </a:spcBef>
        <a:buClr>
          <a:srgbClr val="01A5A3"/>
        </a:buClr>
        <a:buSzPct val="100000"/>
        <a:buFont typeface="Arial" charset="0"/>
        <a:buChar char="•"/>
        <a:defRPr sz="20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3pPr>
      <a:lvl4pPr marL="907200" indent="-17280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4pPr>
      <a:lvl5pPr marL="1098000" indent="-172800" algn="l" defTabSz="914400" rtl="0" eaLnBrk="1" latinLnBrk="0" hangingPunct="1">
        <a:lnSpc>
          <a:spcPct val="120000"/>
        </a:lnSpc>
        <a:spcBef>
          <a:spcPts val="500"/>
        </a:spcBef>
        <a:buClr>
          <a:srgbClr val="01A5A3"/>
        </a:buClr>
        <a:buSzPct val="100000"/>
        <a:buFont typeface=".AppleSystemUIFont" charset="-120"/>
        <a:buChar char="-"/>
        <a:defRPr sz="12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inera.atlassian.net/wiki/spaces/OINK/" TargetMode="External"/><Relationship Id="rId2" Type="http://schemas.openxmlformats.org/officeDocument/2006/relationships/hyperlink" Target="https://inera.atlassian.net/wiki/spaces/OIFLDV" TargetMode="External"/><Relationship Id="rId1" Type="http://schemas.openxmlformats.org/officeDocument/2006/relationships/slideLayout" Target="../slideLayouts/slideLayout2.xml"/><Relationship Id="rId4" Type="http://schemas.openxmlformats.org/officeDocument/2006/relationships/hyperlink" Target="https://ehalsa2025.se/visionen/genomforandeplan/prioriterade-insats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nera.atlassian.net/wiki/spaces/O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p:txBody>
          <a:bodyPr/>
          <a:lstStyle/>
          <a:p>
            <a:endParaRPr lang="sv-SE"/>
          </a:p>
        </p:txBody>
      </p:sp>
      <p:sp>
        <p:nvSpPr>
          <p:cNvPr id="3" name="Rubrik 2"/>
          <p:cNvSpPr>
            <a:spLocks noGrp="1"/>
          </p:cNvSpPr>
          <p:nvPr>
            <p:ph type="ctrTitle"/>
          </p:nvPr>
        </p:nvSpPr>
        <p:spPr>
          <a:xfrm>
            <a:off x="5141409" y="1842655"/>
            <a:ext cx="6622502" cy="3027296"/>
          </a:xfrm>
        </p:spPr>
        <p:txBody>
          <a:bodyPr/>
          <a:lstStyle/>
          <a:p>
            <a:r>
              <a:rPr lang="sv-SE"/>
              <a:t>Effekter och nyttor</a:t>
            </a:r>
            <a:br>
              <a:rPr lang="sv-SE"/>
            </a:br>
            <a:r>
              <a:rPr lang="sv-SE" sz="2800"/>
              <a:t>Status i programmet Första linjens digitala vård</a:t>
            </a:r>
            <a:br>
              <a:rPr lang="sv-SE" sz="2800"/>
            </a:br>
            <a:br>
              <a:rPr lang="sv-SE" sz="2800"/>
            </a:br>
            <a:r>
              <a:rPr lang="sv-SE" sz="2800"/>
              <a:t>Öppen demo 3 december 2021</a:t>
            </a:r>
          </a:p>
        </p:txBody>
      </p:sp>
    </p:spTree>
    <p:extLst>
      <p:ext uri="{BB962C8B-B14F-4D97-AF65-F5344CB8AC3E}">
        <p14:creationId xmlns:p14="http://schemas.microsoft.com/office/powerpoint/2010/main" val="69573559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52986C-27F1-4A6D-9FD2-0E273899227C}"/>
              </a:ext>
            </a:extLst>
          </p:cNvPr>
          <p:cNvSpPr>
            <a:spLocks noGrp="1"/>
          </p:cNvSpPr>
          <p:nvPr>
            <p:ph type="title"/>
          </p:nvPr>
        </p:nvSpPr>
        <p:spPr/>
        <p:txBody>
          <a:bodyPr/>
          <a:lstStyle/>
          <a:p>
            <a:r>
              <a:rPr lang="sv-SE"/>
              <a:t>Nuläge</a:t>
            </a:r>
          </a:p>
        </p:txBody>
      </p:sp>
      <p:sp>
        <p:nvSpPr>
          <p:cNvPr id="15" name="Platshållare för innehåll 14">
            <a:extLst>
              <a:ext uri="{FF2B5EF4-FFF2-40B4-BE49-F238E27FC236}">
                <a16:creationId xmlns:a16="http://schemas.microsoft.com/office/drawing/2014/main" id="{BBA1DE0C-E9FF-4BC4-B527-D681454A773D}"/>
              </a:ext>
            </a:extLst>
          </p:cNvPr>
          <p:cNvSpPr>
            <a:spLocks noGrp="1"/>
          </p:cNvSpPr>
          <p:nvPr>
            <p:ph idx="11"/>
          </p:nvPr>
        </p:nvSpPr>
        <p:spPr>
          <a:xfrm>
            <a:off x="703606" y="1929503"/>
            <a:ext cx="10779369" cy="5038820"/>
          </a:xfrm>
        </p:spPr>
        <p:txBody>
          <a:bodyPr vert="horz" lIns="91440" tIns="45720" rIns="91440" bIns="45720" rtlCol="0" anchor="t">
            <a:normAutofit fontScale="92500" lnSpcReduction="10000"/>
          </a:bodyPr>
          <a:lstStyle/>
          <a:p>
            <a:pPr marL="222885" indent="-222885"/>
            <a:r>
              <a:rPr lang="sv-SE" sz="1600"/>
              <a:t>Bild och video (telefon)</a:t>
            </a:r>
            <a:endParaRPr lang="sv-SE"/>
          </a:p>
          <a:p>
            <a:pPr marL="222885" indent="-222885"/>
            <a:r>
              <a:rPr lang="sv-SE" sz="1600"/>
              <a:t>Digitala kallelser i 1177 Inkorg</a:t>
            </a:r>
          </a:p>
          <a:p>
            <a:pPr marL="222885" indent="-222885"/>
            <a:r>
              <a:rPr lang="sv-SE" sz="1600"/>
              <a:t>Egen provhantering</a:t>
            </a:r>
          </a:p>
          <a:p>
            <a:pPr marL="222885" indent="-222885"/>
            <a:r>
              <a:rPr lang="sv-SE" sz="1600"/>
              <a:t>Förbättringar e-tjänsterna/ </a:t>
            </a:r>
            <a:br>
              <a:rPr lang="sv-SE" sz="1600"/>
            </a:br>
            <a:r>
              <a:rPr lang="sv-SE" sz="1600"/>
              <a:t>Sammanhållen planering</a:t>
            </a:r>
          </a:p>
          <a:p>
            <a:pPr marL="222885" indent="-222885"/>
            <a:r>
              <a:rPr lang="sv-SE" sz="1600"/>
              <a:t>Utbudstjänsten 2.0</a:t>
            </a:r>
          </a:p>
          <a:p>
            <a:pPr marL="222885" indent="-222885"/>
            <a:r>
              <a:rPr lang="sv-SE" sz="1600"/>
              <a:t>Förbättringar Spåra remiss </a:t>
            </a:r>
          </a:p>
          <a:p>
            <a:pPr marL="222885" indent="-222885"/>
            <a:r>
              <a:rPr lang="sv-SE" sz="1600"/>
              <a:t>Symtombedömning, hänvisning</a:t>
            </a:r>
          </a:p>
          <a:p>
            <a:pPr marL="222885" indent="-222885"/>
            <a:r>
              <a:rPr lang="sv-SE" sz="1600"/>
              <a:t>Nya tidbokningstjänster</a:t>
            </a:r>
          </a:p>
          <a:p>
            <a:pPr marL="222885" indent="-222885"/>
            <a:r>
              <a:rPr lang="sv-SE" sz="1600"/>
              <a:t>Nytt verksamhetsstöd	</a:t>
            </a:r>
            <a:br>
              <a:rPr lang="sv-SE" sz="1600"/>
            </a:br>
            <a:r>
              <a:rPr lang="sv-SE" sz="1600"/>
              <a:t>_ _ _ _ _ _ _ _ _ _ _ _ _ _ _ _ _ _ _ _ _ _ _ _ _ _ _ _ _ _ _ _ _ _ _ _ _ _ _ _ _ _ _ _ _ _ _ _ _ _ _ _ _ _ _ _ _ </a:t>
            </a:r>
          </a:p>
          <a:p>
            <a:pPr marL="222885" indent="-222885"/>
            <a:r>
              <a:rPr lang="sv-SE" sz="1600"/>
              <a:t>Arkitektur med mera</a:t>
            </a:r>
          </a:p>
          <a:p>
            <a:pPr marL="222885" indent="-222885"/>
            <a:r>
              <a:rPr lang="sv-SE" sz="1600"/>
              <a:t>UX-ramverk, tillgänglighets-</a:t>
            </a:r>
            <a:br>
              <a:rPr lang="sv-SE" sz="1600"/>
            </a:br>
            <a:r>
              <a:rPr lang="sv-SE" sz="1600"/>
              <a:t>anpassning</a:t>
            </a:r>
          </a:p>
          <a:p>
            <a:pPr marL="222885" indent="-222885"/>
            <a:endParaRPr lang="sv-SE" sz="1600"/>
          </a:p>
          <a:p>
            <a:pPr marL="222885" indent="-222885"/>
            <a:endParaRPr lang="sv-SE" sz="1600"/>
          </a:p>
        </p:txBody>
      </p:sp>
      <p:sp>
        <p:nvSpPr>
          <p:cNvPr id="3" name="Rektangel 2">
            <a:extLst>
              <a:ext uri="{FF2B5EF4-FFF2-40B4-BE49-F238E27FC236}">
                <a16:creationId xmlns:a16="http://schemas.microsoft.com/office/drawing/2014/main" id="{1702141E-2952-4D24-A7B5-3C528178D6F4}"/>
              </a:ext>
            </a:extLst>
          </p:cNvPr>
          <p:cNvSpPr/>
          <p:nvPr/>
        </p:nvSpPr>
        <p:spPr>
          <a:xfrm>
            <a:off x="3522132" y="1110099"/>
            <a:ext cx="1620858" cy="711204"/>
          </a:xfrm>
          <a:prstGeom prst="rect">
            <a:avLst/>
          </a:prstGeom>
          <a:solidFill>
            <a:srgbClr val="C6C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Open Sans Light"/>
              </a:rPr>
              <a:t>Förberedelse</a:t>
            </a:r>
          </a:p>
        </p:txBody>
      </p:sp>
      <p:sp>
        <p:nvSpPr>
          <p:cNvPr id="4" name="Rektangel 3">
            <a:extLst>
              <a:ext uri="{FF2B5EF4-FFF2-40B4-BE49-F238E27FC236}">
                <a16:creationId xmlns:a16="http://schemas.microsoft.com/office/drawing/2014/main" id="{D5EFE9CB-7DA7-4DBF-A725-22B5EDB6C1EF}"/>
              </a:ext>
            </a:extLst>
          </p:cNvPr>
          <p:cNvSpPr/>
          <p:nvPr/>
        </p:nvSpPr>
        <p:spPr>
          <a:xfrm>
            <a:off x="5282862" y="1089264"/>
            <a:ext cx="1620858" cy="711204"/>
          </a:xfrm>
          <a:prstGeom prst="rect">
            <a:avLst/>
          </a:prstGeom>
          <a:solidFill>
            <a:srgbClr val="A69D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Open Sans Light"/>
              </a:rPr>
              <a:t>Utveckling</a:t>
            </a:r>
          </a:p>
        </p:txBody>
      </p:sp>
      <p:sp>
        <p:nvSpPr>
          <p:cNvPr id="5" name="Rektangel 4">
            <a:extLst>
              <a:ext uri="{FF2B5EF4-FFF2-40B4-BE49-F238E27FC236}">
                <a16:creationId xmlns:a16="http://schemas.microsoft.com/office/drawing/2014/main" id="{9051195A-814D-4296-BA86-E7C8B708E93C}"/>
              </a:ext>
            </a:extLst>
          </p:cNvPr>
          <p:cNvSpPr/>
          <p:nvPr/>
        </p:nvSpPr>
        <p:spPr>
          <a:xfrm>
            <a:off x="7025354" y="1089264"/>
            <a:ext cx="1589202" cy="711204"/>
          </a:xfrm>
          <a:prstGeom prst="rect">
            <a:avLst/>
          </a:prstGeom>
          <a:solidFill>
            <a:srgbClr val="7B68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latin typeface="Open Sans Light"/>
              </a:rPr>
              <a:t>Införande</a:t>
            </a:r>
          </a:p>
        </p:txBody>
      </p:sp>
      <p:sp>
        <p:nvSpPr>
          <p:cNvPr id="6" name="Rektangel 5">
            <a:extLst>
              <a:ext uri="{FF2B5EF4-FFF2-40B4-BE49-F238E27FC236}">
                <a16:creationId xmlns:a16="http://schemas.microsoft.com/office/drawing/2014/main" id="{8CE5CF14-5BE4-46AC-99FC-CA5C512A88BD}"/>
              </a:ext>
            </a:extLst>
          </p:cNvPr>
          <p:cNvSpPr/>
          <p:nvPr/>
        </p:nvSpPr>
        <p:spPr>
          <a:xfrm>
            <a:off x="8767846" y="1110094"/>
            <a:ext cx="1589202" cy="711204"/>
          </a:xfrm>
          <a:prstGeom prst="rect">
            <a:avLst/>
          </a:prstGeom>
          <a:solidFill>
            <a:srgbClr val="6C5B4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latin typeface="Open Sans Light"/>
              </a:rPr>
              <a:t>Användning</a:t>
            </a:r>
          </a:p>
        </p:txBody>
      </p:sp>
      <p:sp>
        <p:nvSpPr>
          <p:cNvPr id="7" name="Rektangel 6">
            <a:extLst>
              <a:ext uri="{FF2B5EF4-FFF2-40B4-BE49-F238E27FC236}">
                <a16:creationId xmlns:a16="http://schemas.microsoft.com/office/drawing/2014/main" id="{1A7BEDD6-2EDB-480C-8255-1A00322F0DD6}"/>
              </a:ext>
            </a:extLst>
          </p:cNvPr>
          <p:cNvSpPr/>
          <p:nvPr/>
        </p:nvSpPr>
        <p:spPr>
          <a:xfrm>
            <a:off x="10510338" y="1110094"/>
            <a:ext cx="1550130" cy="711204"/>
          </a:xfrm>
          <a:prstGeom prst="rect">
            <a:avLst/>
          </a:prstGeom>
          <a:solidFill>
            <a:srgbClr val="5B4D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latin typeface="Open Sans Light"/>
              </a:rPr>
              <a:t>Effekter</a:t>
            </a:r>
          </a:p>
        </p:txBody>
      </p:sp>
      <p:sp>
        <p:nvSpPr>
          <p:cNvPr id="8" name="Rätvinklig triangel 7">
            <a:extLst>
              <a:ext uri="{FF2B5EF4-FFF2-40B4-BE49-F238E27FC236}">
                <a16:creationId xmlns:a16="http://schemas.microsoft.com/office/drawing/2014/main" id="{C28663AC-2C9F-4F0D-94E0-4FAE5F9D77BA}"/>
              </a:ext>
            </a:extLst>
          </p:cNvPr>
          <p:cNvSpPr/>
          <p:nvPr/>
        </p:nvSpPr>
        <p:spPr>
          <a:xfrm rot="13453945">
            <a:off x="4986946" y="1348572"/>
            <a:ext cx="252303" cy="237692"/>
          </a:xfrm>
          <a:prstGeom prst="rtTriangl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latin typeface="Open Sans Light"/>
            </a:endParaRPr>
          </a:p>
        </p:txBody>
      </p:sp>
      <p:sp>
        <p:nvSpPr>
          <p:cNvPr id="9" name="Rätvinklig triangel 8">
            <a:extLst>
              <a:ext uri="{FF2B5EF4-FFF2-40B4-BE49-F238E27FC236}">
                <a16:creationId xmlns:a16="http://schemas.microsoft.com/office/drawing/2014/main" id="{23300D7D-2682-4A24-8759-8556BF81E63F}"/>
              </a:ext>
            </a:extLst>
          </p:cNvPr>
          <p:cNvSpPr/>
          <p:nvPr/>
        </p:nvSpPr>
        <p:spPr>
          <a:xfrm rot="13453945">
            <a:off x="6738363" y="1294668"/>
            <a:ext cx="247375" cy="237692"/>
          </a:xfrm>
          <a:prstGeom prst="rtTriangl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latin typeface="Open Sans Light"/>
            </a:endParaRPr>
          </a:p>
        </p:txBody>
      </p:sp>
      <p:sp>
        <p:nvSpPr>
          <p:cNvPr id="10" name="Rätvinklig triangel 9">
            <a:extLst>
              <a:ext uri="{FF2B5EF4-FFF2-40B4-BE49-F238E27FC236}">
                <a16:creationId xmlns:a16="http://schemas.microsoft.com/office/drawing/2014/main" id="{A1A8B757-1418-4899-8464-543610F04F37}"/>
              </a:ext>
            </a:extLst>
          </p:cNvPr>
          <p:cNvSpPr/>
          <p:nvPr/>
        </p:nvSpPr>
        <p:spPr>
          <a:xfrm rot="13453945">
            <a:off x="8489079" y="1270889"/>
            <a:ext cx="247375" cy="237692"/>
          </a:xfrm>
          <a:prstGeom prst="rtTriangl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latin typeface="Open Sans Light"/>
            </a:endParaRPr>
          </a:p>
        </p:txBody>
      </p:sp>
      <p:sp>
        <p:nvSpPr>
          <p:cNvPr id="11" name="Rätvinklig triangel 10">
            <a:extLst>
              <a:ext uri="{FF2B5EF4-FFF2-40B4-BE49-F238E27FC236}">
                <a16:creationId xmlns:a16="http://schemas.microsoft.com/office/drawing/2014/main" id="{9DA1E14A-8A37-4D0C-A827-E02C99D8A524}"/>
              </a:ext>
            </a:extLst>
          </p:cNvPr>
          <p:cNvSpPr/>
          <p:nvPr/>
        </p:nvSpPr>
        <p:spPr>
          <a:xfrm rot="13453945">
            <a:off x="10238581" y="1326020"/>
            <a:ext cx="241293" cy="237692"/>
          </a:xfrm>
          <a:prstGeom prst="rtTriangl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latin typeface="Open Sans Light"/>
            </a:endParaRPr>
          </a:p>
        </p:txBody>
      </p:sp>
      <p:sp>
        <p:nvSpPr>
          <p:cNvPr id="12" name="UX-ramverket">
            <a:extLst>
              <a:ext uri="{FF2B5EF4-FFF2-40B4-BE49-F238E27FC236}">
                <a16:creationId xmlns:a16="http://schemas.microsoft.com/office/drawing/2014/main" id="{838FBCD4-797F-42A4-863B-5AAE634AE42E}"/>
              </a:ext>
            </a:extLst>
          </p:cNvPr>
          <p:cNvSpPr/>
          <p:nvPr/>
        </p:nvSpPr>
        <p:spPr>
          <a:xfrm>
            <a:off x="3769302" y="6267028"/>
            <a:ext cx="6759276" cy="315672"/>
          </a:xfrm>
          <a:prstGeom prst="roundRect">
            <a:avLst>
              <a:gd name="adj" fmla="val 23918"/>
            </a:avLst>
          </a:prstGeom>
          <a:solidFill>
            <a:schemeClr val="accent2">
              <a:lumMod val="60000"/>
              <a:lumOff val="4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13" name="Bild">
            <a:extLst>
              <a:ext uri="{FF2B5EF4-FFF2-40B4-BE49-F238E27FC236}">
                <a16:creationId xmlns:a16="http://schemas.microsoft.com/office/drawing/2014/main" id="{FE0E1759-5E83-4EC2-B6FF-1498DEE01044}"/>
              </a:ext>
            </a:extLst>
          </p:cNvPr>
          <p:cNvSpPr/>
          <p:nvPr/>
        </p:nvSpPr>
        <p:spPr>
          <a:xfrm>
            <a:off x="3745349" y="2351940"/>
            <a:ext cx="6970531" cy="365351"/>
          </a:xfrm>
          <a:prstGeom prst="roundRect">
            <a:avLst>
              <a:gd name="adj" fmla="val 23918"/>
            </a:avLst>
          </a:prstGeom>
          <a:solidFill>
            <a:schemeClr val="accent2">
              <a:lumMod val="40000"/>
              <a:lumOff val="6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14" name="Bild">
            <a:extLst>
              <a:ext uri="{FF2B5EF4-FFF2-40B4-BE49-F238E27FC236}">
                <a16:creationId xmlns:a16="http://schemas.microsoft.com/office/drawing/2014/main" id="{0DF39EF5-8885-4124-93FD-C79566F17FAA}"/>
              </a:ext>
            </a:extLst>
          </p:cNvPr>
          <p:cNvSpPr/>
          <p:nvPr/>
        </p:nvSpPr>
        <p:spPr>
          <a:xfrm>
            <a:off x="3769301" y="1924790"/>
            <a:ext cx="6930367" cy="345606"/>
          </a:xfrm>
          <a:prstGeom prst="roundRect">
            <a:avLst>
              <a:gd name="adj" fmla="val 23918"/>
            </a:avLst>
          </a:prstGeom>
          <a:solidFill>
            <a:schemeClr val="accent2">
              <a:lumMod val="40000"/>
              <a:lumOff val="6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16" name="Bild">
            <a:extLst>
              <a:ext uri="{FF2B5EF4-FFF2-40B4-BE49-F238E27FC236}">
                <a16:creationId xmlns:a16="http://schemas.microsoft.com/office/drawing/2014/main" id="{4A9B1CC9-587D-497E-9C06-A76374EBF9E0}"/>
              </a:ext>
            </a:extLst>
          </p:cNvPr>
          <p:cNvSpPr/>
          <p:nvPr/>
        </p:nvSpPr>
        <p:spPr>
          <a:xfrm>
            <a:off x="3729137" y="2797322"/>
            <a:ext cx="7418324" cy="311038"/>
          </a:xfrm>
          <a:prstGeom prst="roundRect">
            <a:avLst>
              <a:gd name="adj" fmla="val 23918"/>
            </a:avLst>
          </a:prstGeom>
          <a:solidFill>
            <a:schemeClr val="accent2">
              <a:lumMod val="40000"/>
              <a:lumOff val="6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18" name="Utbud">
            <a:extLst>
              <a:ext uri="{FF2B5EF4-FFF2-40B4-BE49-F238E27FC236}">
                <a16:creationId xmlns:a16="http://schemas.microsoft.com/office/drawing/2014/main" id="{AA0D7013-90FB-4D2D-A39B-AD3C5A6DAB17}"/>
              </a:ext>
            </a:extLst>
          </p:cNvPr>
          <p:cNvSpPr/>
          <p:nvPr/>
        </p:nvSpPr>
        <p:spPr>
          <a:xfrm>
            <a:off x="3754880" y="3699715"/>
            <a:ext cx="4283589" cy="306713"/>
          </a:xfrm>
          <a:prstGeom prst="roundRect">
            <a:avLst>
              <a:gd name="adj" fmla="val 23918"/>
            </a:avLst>
          </a:prstGeom>
          <a:solidFill>
            <a:schemeClr val="accent4">
              <a:lumMod val="60000"/>
              <a:lumOff val="4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19" name="Bild">
            <a:extLst>
              <a:ext uri="{FF2B5EF4-FFF2-40B4-BE49-F238E27FC236}">
                <a16:creationId xmlns:a16="http://schemas.microsoft.com/office/drawing/2014/main" id="{DD7C0141-3A69-4786-8859-0262E321B15A}"/>
              </a:ext>
            </a:extLst>
          </p:cNvPr>
          <p:cNvSpPr/>
          <p:nvPr/>
        </p:nvSpPr>
        <p:spPr>
          <a:xfrm>
            <a:off x="3745349" y="3212565"/>
            <a:ext cx="7402112" cy="306713"/>
          </a:xfrm>
          <a:prstGeom prst="roundRect">
            <a:avLst>
              <a:gd name="adj" fmla="val 23918"/>
            </a:avLst>
          </a:prstGeom>
          <a:solidFill>
            <a:schemeClr val="accent2">
              <a:lumMod val="40000"/>
              <a:lumOff val="6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21" name="Utbud">
            <a:extLst>
              <a:ext uri="{FF2B5EF4-FFF2-40B4-BE49-F238E27FC236}">
                <a16:creationId xmlns:a16="http://schemas.microsoft.com/office/drawing/2014/main" id="{9937939A-E426-4E9D-90EC-9B9238B6B2A2}"/>
              </a:ext>
            </a:extLst>
          </p:cNvPr>
          <p:cNvSpPr/>
          <p:nvPr/>
        </p:nvSpPr>
        <p:spPr>
          <a:xfrm>
            <a:off x="3747719" y="4126664"/>
            <a:ext cx="3965091" cy="281416"/>
          </a:xfrm>
          <a:prstGeom prst="roundRect">
            <a:avLst>
              <a:gd name="adj" fmla="val 23918"/>
            </a:avLst>
          </a:prstGeom>
          <a:solidFill>
            <a:schemeClr val="accent4">
              <a:lumMod val="60000"/>
              <a:lumOff val="4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22" name="Nya tidbokningstjänster">
            <a:extLst>
              <a:ext uri="{FF2B5EF4-FFF2-40B4-BE49-F238E27FC236}">
                <a16:creationId xmlns:a16="http://schemas.microsoft.com/office/drawing/2014/main" id="{B2ED7B4E-A71C-4552-95C8-24793124C5F0}"/>
              </a:ext>
            </a:extLst>
          </p:cNvPr>
          <p:cNvSpPr/>
          <p:nvPr/>
        </p:nvSpPr>
        <p:spPr>
          <a:xfrm>
            <a:off x="3754880" y="4886978"/>
            <a:ext cx="2711644" cy="296071"/>
          </a:xfrm>
          <a:prstGeom prst="roundRect">
            <a:avLst>
              <a:gd name="adj" fmla="val 23918"/>
            </a:avLst>
          </a:prstGeom>
          <a:solidFill>
            <a:schemeClr val="accent3">
              <a:lumMod val="60000"/>
              <a:lumOff val="4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23" name="Nya tidbokningstjänster">
            <a:extLst>
              <a:ext uri="{FF2B5EF4-FFF2-40B4-BE49-F238E27FC236}">
                <a16:creationId xmlns:a16="http://schemas.microsoft.com/office/drawing/2014/main" id="{ADA6B298-CE5B-4A6B-8E32-9FC1C02312E6}"/>
              </a:ext>
            </a:extLst>
          </p:cNvPr>
          <p:cNvSpPr/>
          <p:nvPr/>
        </p:nvSpPr>
        <p:spPr>
          <a:xfrm>
            <a:off x="3756816" y="5241843"/>
            <a:ext cx="1843083" cy="296580"/>
          </a:xfrm>
          <a:prstGeom prst="roundRect">
            <a:avLst>
              <a:gd name="adj" fmla="val 23918"/>
            </a:avLst>
          </a:prstGeom>
          <a:solidFill>
            <a:schemeClr val="accent3">
              <a:lumMod val="60000"/>
              <a:lumOff val="4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24" name="Nya tidbokningstjänster">
            <a:extLst>
              <a:ext uri="{FF2B5EF4-FFF2-40B4-BE49-F238E27FC236}">
                <a16:creationId xmlns:a16="http://schemas.microsoft.com/office/drawing/2014/main" id="{1DED7B43-35BB-46FA-B4D4-3FD6E1B4D8F4}"/>
              </a:ext>
            </a:extLst>
          </p:cNvPr>
          <p:cNvSpPr/>
          <p:nvPr/>
        </p:nvSpPr>
        <p:spPr>
          <a:xfrm>
            <a:off x="3769301" y="4512287"/>
            <a:ext cx="3509323" cy="296072"/>
          </a:xfrm>
          <a:prstGeom prst="roundRect">
            <a:avLst>
              <a:gd name="adj" fmla="val 23918"/>
            </a:avLst>
          </a:prstGeom>
          <a:solidFill>
            <a:schemeClr val="accent3">
              <a:lumMod val="60000"/>
              <a:lumOff val="4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endParaRPr sz="1200"/>
          </a:p>
        </p:txBody>
      </p:sp>
      <p:sp>
        <p:nvSpPr>
          <p:cNvPr id="26" name="Stabiliseringsåtgärder i RGS, 1177 Vårdguidens e-tjänster, Journalen och NPÖ">
            <a:extLst>
              <a:ext uri="{FF2B5EF4-FFF2-40B4-BE49-F238E27FC236}">
                <a16:creationId xmlns:a16="http://schemas.microsoft.com/office/drawing/2014/main" id="{D7D2CC15-4248-4CC1-8844-79BC4752B9DF}"/>
              </a:ext>
            </a:extLst>
          </p:cNvPr>
          <p:cNvSpPr/>
          <p:nvPr/>
        </p:nvSpPr>
        <p:spPr>
          <a:xfrm>
            <a:off x="3769301" y="5892338"/>
            <a:ext cx="6741037" cy="323749"/>
          </a:xfrm>
          <a:prstGeom prst="roundRect">
            <a:avLst>
              <a:gd name="adj" fmla="val 13370"/>
            </a:avLst>
          </a:prstGeom>
          <a:solidFill>
            <a:schemeClr val="accent2">
              <a:lumMod val="60000"/>
              <a:lumOff val="40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noAutofit/>
          </a:bodyPr>
          <a:lstStyle>
            <a:lvl1pPr>
              <a:defRPr sz="2400" b="0">
                <a:solidFill>
                  <a:srgbClr val="FFFFFF"/>
                </a:solidFill>
                <a:latin typeface="+mn-lt"/>
                <a:ea typeface="+mn-ea"/>
                <a:cs typeface="+mn-cs"/>
                <a:sym typeface="Helvetica Neue Medium"/>
              </a:defRPr>
            </a:lvl1pPr>
          </a:lstStyle>
          <a:p>
            <a:pPr algn="ctr"/>
            <a:r>
              <a:rPr sz="1200" err="1"/>
              <a:t>Stabiliseringsåtgärder</a:t>
            </a:r>
            <a:r>
              <a:rPr sz="1200"/>
              <a:t> </a:t>
            </a:r>
            <a:r>
              <a:rPr sz="1200" err="1"/>
              <a:t>i</a:t>
            </a:r>
            <a:r>
              <a:rPr sz="1200"/>
              <a:t> RGS, 1177 </a:t>
            </a:r>
            <a:r>
              <a:rPr sz="1200" err="1"/>
              <a:t>Vårdguidens</a:t>
            </a:r>
            <a:r>
              <a:rPr sz="1200"/>
              <a:t> e-</a:t>
            </a:r>
            <a:r>
              <a:rPr sz="1200" err="1"/>
              <a:t>tjänster</a:t>
            </a:r>
            <a:r>
              <a:rPr sz="1200"/>
              <a:t>, </a:t>
            </a:r>
            <a:r>
              <a:rPr sz="1200" err="1"/>
              <a:t>Journalen</a:t>
            </a:r>
            <a:r>
              <a:rPr sz="1200"/>
              <a:t> </a:t>
            </a:r>
            <a:r>
              <a:rPr sz="1200" err="1"/>
              <a:t>och</a:t>
            </a:r>
            <a:r>
              <a:rPr sz="1200"/>
              <a:t> NPÖ </a:t>
            </a:r>
          </a:p>
        </p:txBody>
      </p:sp>
    </p:spTree>
    <p:extLst>
      <p:ext uri="{BB962C8B-B14F-4D97-AF65-F5344CB8AC3E}">
        <p14:creationId xmlns:p14="http://schemas.microsoft.com/office/powerpoint/2010/main" val="77952257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8" grpId="0" animBg="1"/>
      <p:bldP spid="19" grpId="0" animBg="1"/>
      <p:bldP spid="21" grpId="0" animBg="1"/>
      <p:bldP spid="22" grpId="0" animBg="1"/>
      <p:bldP spid="23" grpId="0" animBg="1"/>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12534C3-E3BB-4F99-9E07-BA297728AC2A}"/>
              </a:ext>
            </a:extLst>
          </p:cNvPr>
          <p:cNvSpPr>
            <a:spLocks noGrp="1"/>
          </p:cNvSpPr>
          <p:nvPr>
            <p:ph type="title"/>
          </p:nvPr>
        </p:nvSpPr>
        <p:spPr>
          <a:xfrm>
            <a:off x="1211811" y="1625600"/>
            <a:ext cx="9535357" cy="4003304"/>
          </a:xfrm>
        </p:spPr>
        <p:txBody>
          <a:bodyPr>
            <a:normAutofit fontScale="90000"/>
          </a:bodyPr>
          <a:lstStyle/>
          <a:p>
            <a:r>
              <a:rPr lang="sv-SE" dirty="0"/>
              <a:t>Vi har kartlagt effekter vi förväntar oss från projekten med hjälp av effektkedjor.</a:t>
            </a:r>
            <a:br>
              <a:rPr lang="sv-SE" dirty="0"/>
            </a:br>
            <a:r>
              <a:rPr lang="sv-SE" b="1" dirty="0"/>
              <a:t>Effekterna</a:t>
            </a:r>
            <a:r>
              <a:rPr lang="sv-SE" dirty="0"/>
              <a:t> är långsiktiga.</a:t>
            </a:r>
            <a:br>
              <a:rPr lang="sv-SE" dirty="0"/>
            </a:br>
            <a:r>
              <a:rPr lang="sv-SE" b="1" dirty="0"/>
              <a:t>Nyttorna</a:t>
            </a:r>
            <a:r>
              <a:rPr lang="sv-SE" dirty="0"/>
              <a:t> kan uppstå direkt hos användarna och är ett sätt att gruppera och sammanfatta positiva effekter</a:t>
            </a:r>
          </a:p>
        </p:txBody>
      </p:sp>
    </p:spTree>
    <p:extLst>
      <p:ext uri="{BB962C8B-B14F-4D97-AF65-F5344CB8AC3E}">
        <p14:creationId xmlns:p14="http://schemas.microsoft.com/office/powerpoint/2010/main" val="3866295810"/>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a:extLst>
              <a:ext uri="{FF2B5EF4-FFF2-40B4-BE49-F238E27FC236}">
                <a16:creationId xmlns:a16="http://schemas.microsoft.com/office/drawing/2014/main" id="{B8E32D0C-B05B-451C-ADBE-455B9F6022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nvGrpSpPr>
          <p:cNvPr id="3" name="Grupp 2">
            <a:extLst>
              <a:ext uri="{FF2B5EF4-FFF2-40B4-BE49-F238E27FC236}">
                <a16:creationId xmlns:a16="http://schemas.microsoft.com/office/drawing/2014/main" id="{5D23FC0B-CD57-4903-AF9E-B0DB3FE4A188}"/>
              </a:ext>
            </a:extLst>
          </p:cNvPr>
          <p:cNvGrpSpPr/>
          <p:nvPr/>
        </p:nvGrpSpPr>
        <p:grpSpPr>
          <a:xfrm>
            <a:off x="681540" y="630442"/>
            <a:ext cx="10258777" cy="4674869"/>
            <a:chOff x="840936" y="1554045"/>
            <a:chExt cx="10258777" cy="4674869"/>
          </a:xfrm>
        </p:grpSpPr>
        <p:pic>
          <p:nvPicPr>
            <p:cNvPr id="14" name="Bildobjekt 13">
              <a:extLst>
                <a:ext uri="{FF2B5EF4-FFF2-40B4-BE49-F238E27FC236}">
                  <a16:creationId xmlns:a16="http://schemas.microsoft.com/office/drawing/2014/main" id="{C856B1DD-1BEE-41DB-A1C6-BB4EBE667303}"/>
                </a:ext>
              </a:extLst>
            </p:cNvPr>
            <p:cNvPicPr>
              <a:picLocks noChangeAspect="1"/>
            </p:cNvPicPr>
            <p:nvPr/>
          </p:nvPicPr>
          <p:blipFill>
            <a:blip r:embed="rId2"/>
            <a:stretch>
              <a:fillRect/>
            </a:stretch>
          </p:blipFill>
          <p:spPr>
            <a:xfrm rot="158173">
              <a:off x="840936" y="1688103"/>
              <a:ext cx="10258777" cy="4540811"/>
            </a:xfrm>
            <a:prstGeom prst="rect">
              <a:avLst/>
            </a:prstGeom>
            <a:ln>
              <a:solidFill>
                <a:schemeClr val="tx1"/>
              </a:solidFill>
            </a:ln>
          </p:spPr>
        </p:pic>
        <p:sp>
          <p:nvSpPr>
            <p:cNvPr id="2" name="textruta 1">
              <a:extLst>
                <a:ext uri="{FF2B5EF4-FFF2-40B4-BE49-F238E27FC236}">
                  <a16:creationId xmlns:a16="http://schemas.microsoft.com/office/drawing/2014/main" id="{7DF531E4-A17B-4614-9ED4-063957B3B630}"/>
                </a:ext>
              </a:extLst>
            </p:cNvPr>
            <p:cNvSpPr txBox="1"/>
            <p:nvPr/>
          </p:nvSpPr>
          <p:spPr>
            <a:xfrm rot="174782">
              <a:off x="970014" y="1554045"/>
              <a:ext cx="1474827" cy="369332"/>
            </a:xfrm>
            <a:prstGeom prst="rect">
              <a:avLst/>
            </a:prstGeom>
            <a:noFill/>
          </p:spPr>
          <p:txBody>
            <a:bodyPr wrap="none" rtlCol="0">
              <a:spAutoFit/>
            </a:bodyPr>
            <a:lstStyle/>
            <a:p>
              <a:r>
                <a:rPr lang="sv-SE"/>
                <a:t>UX-ramverket</a:t>
              </a:r>
            </a:p>
          </p:txBody>
        </p:sp>
      </p:grpSp>
      <p:grpSp>
        <p:nvGrpSpPr>
          <p:cNvPr id="11" name="Grupp 10">
            <a:extLst>
              <a:ext uri="{FF2B5EF4-FFF2-40B4-BE49-F238E27FC236}">
                <a16:creationId xmlns:a16="http://schemas.microsoft.com/office/drawing/2014/main" id="{A475E33A-BAAD-4928-9661-79D08A8BB388}"/>
              </a:ext>
            </a:extLst>
          </p:cNvPr>
          <p:cNvGrpSpPr/>
          <p:nvPr/>
        </p:nvGrpSpPr>
        <p:grpSpPr>
          <a:xfrm>
            <a:off x="702842" y="742201"/>
            <a:ext cx="9952661" cy="2992436"/>
            <a:chOff x="993995" y="1655376"/>
            <a:chExt cx="9952661" cy="2992436"/>
          </a:xfrm>
        </p:grpSpPr>
        <p:pic>
          <p:nvPicPr>
            <p:cNvPr id="10" name="Bildobjekt 9">
              <a:extLst>
                <a:ext uri="{FF2B5EF4-FFF2-40B4-BE49-F238E27FC236}">
                  <a16:creationId xmlns:a16="http://schemas.microsoft.com/office/drawing/2014/main" id="{01FB73F9-ED45-447D-B9AD-F36C7EE576A8}"/>
                </a:ext>
              </a:extLst>
            </p:cNvPr>
            <p:cNvPicPr>
              <a:picLocks noChangeAspect="1"/>
            </p:cNvPicPr>
            <p:nvPr/>
          </p:nvPicPr>
          <p:blipFill>
            <a:blip r:embed="rId3"/>
            <a:stretch>
              <a:fillRect/>
            </a:stretch>
          </p:blipFill>
          <p:spPr>
            <a:xfrm rot="161358">
              <a:off x="993995" y="1877484"/>
              <a:ext cx="9952661" cy="2770328"/>
            </a:xfrm>
            <a:prstGeom prst="rect">
              <a:avLst/>
            </a:prstGeom>
            <a:ln>
              <a:solidFill>
                <a:schemeClr val="tx1"/>
              </a:solidFill>
            </a:ln>
          </p:spPr>
        </p:pic>
        <p:sp>
          <p:nvSpPr>
            <p:cNvPr id="5" name="textruta 4">
              <a:extLst>
                <a:ext uri="{FF2B5EF4-FFF2-40B4-BE49-F238E27FC236}">
                  <a16:creationId xmlns:a16="http://schemas.microsoft.com/office/drawing/2014/main" id="{B8F0E601-8687-49D0-A538-16E93B676162}"/>
                </a:ext>
              </a:extLst>
            </p:cNvPr>
            <p:cNvSpPr txBox="1"/>
            <p:nvPr/>
          </p:nvSpPr>
          <p:spPr>
            <a:xfrm rot="183119">
              <a:off x="1025012" y="1655376"/>
              <a:ext cx="1624547" cy="369332"/>
            </a:xfrm>
            <a:prstGeom prst="rect">
              <a:avLst/>
            </a:prstGeom>
            <a:noFill/>
          </p:spPr>
          <p:txBody>
            <a:bodyPr wrap="none" rtlCol="0">
              <a:spAutoFit/>
            </a:bodyPr>
            <a:lstStyle/>
            <a:p>
              <a:r>
                <a:rPr lang="sv-SE"/>
                <a:t>Utbudstjänsten</a:t>
              </a:r>
            </a:p>
          </p:txBody>
        </p:sp>
      </p:grpSp>
      <p:grpSp>
        <p:nvGrpSpPr>
          <p:cNvPr id="16" name="Grupp 15">
            <a:extLst>
              <a:ext uri="{FF2B5EF4-FFF2-40B4-BE49-F238E27FC236}">
                <a16:creationId xmlns:a16="http://schemas.microsoft.com/office/drawing/2014/main" id="{9D9CEA38-F49D-41B0-BC95-51EA88B41238}"/>
              </a:ext>
            </a:extLst>
          </p:cNvPr>
          <p:cNvGrpSpPr/>
          <p:nvPr/>
        </p:nvGrpSpPr>
        <p:grpSpPr>
          <a:xfrm>
            <a:off x="1394539" y="625739"/>
            <a:ext cx="8569269" cy="4650415"/>
            <a:chOff x="1572356" y="714454"/>
            <a:chExt cx="8569269" cy="4650415"/>
          </a:xfrm>
        </p:grpSpPr>
        <p:pic>
          <p:nvPicPr>
            <p:cNvPr id="8" name="Bildobjekt 7">
              <a:extLst>
                <a:ext uri="{FF2B5EF4-FFF2-40B4-BE49-F238E27FC236}">
                  <a16:creationId xmlns:a16="http://schemas.microsoft.com/office/drawing/2014/main" id="{3F5ADC30-5874-4D17-9C1A-A45BC47A2928}"/>
                </a:ext>
              </a:extLst>
            </p:cNvPr>
            <p:cNvPicPr>
              <a:picLocks noChangeAspect="1"/>
            </p:cNvPicPr>
            <p:nvPr/>
          </p:nvPicPr>
          <p:blipFill>
            <a:blip r:embed="rId4"/>
            <a:stretch>
              <a:fillRect/>
            </a:stretch>
          </p:blipFill>
          <p:spPr>
            <a:xfrm rot="231155">
              <a:off x="1572356" y="824347"/>
              <a:ext cx="8569269" cy="4540522"/>
            </a:xfrm>
            <a:prstGeom prst="rect">
              <a:avLst/>
            </a:prstGeom>
            <a:ln>
              <a:solidFill>
                <a:schemeClr val="tx1"/>
              </a:solidFill>
            </a:ln>
          </p:spPr>
        </p:pic>
        <p:sp>
          <p:nvSpPr>
            <p:cNvPr id="15" name="textruta 14">
              <a:extLst>
                <a:ext uri="{FF2B5EF4-FFF2-40B4-BE49-F238E27FC236}">
                  <a16:creationId xmlns:a16="http://schemas.microsoft.com/office/drawing/2014/main" id="{FFF2340E-34A2-46C0-8951-87349BF9F0BB}"/>
                </a:ext>
              </a:extLst>
            </p:cNvPr>
            <p:cNvSpPr txBox="1"/>
            <p:nvPr/>
          </p:nvSpPr>
          <p:spPr>
            <a:xfrm rot="271716">
              <a:off x="1762955" y="714454"/>
              <a:ext cx="2517036" cy="369332"/>
            </a:xfrm>
            <a:prstGeom prst="rect">
              <a:avLst/>
            </a:prstGeom>
            <a:noFill/>
          </p:spPr>
          <p:txBody>
            <a:bodyPr wrap="none" rtlCol="0">
              <a:spAutoFit/>
            </a:bodyPr>
            <a:lstStyle/>
            <a:p>
              <a:r>
                <a:rPr lang="sv-SE"/>
                <a:t>Sammanhållen planering</a:t>
              </a:r>
            </a:p>
          </p:txBody>
        </p:sp>
      </p:grpSp>
      <p:grpSp>
        <p:nvGrpSpPr>
          <p:cNvPr id="22" name="Grupp 21">
            <a:extLst>
              <a:ext uri="{FF2B5EF4-FFF2-40B4-BE49-F238E27FC236}">
                <a16:creationId xmlns:a16="http://schemas.microsoft.com/office/drawing/2014/main" id="{79A8BF0E-8703-4128-97C5-BC65A0BD2090}"/>
              </a:ext>
            </a:extLst>
          </p:cNvPr>
          <p:cNvGrpSpPr/>
          <p:nvPr/>
        </p:nvGrpSpPr>
        <p:grpSpPr>
          <a:xfrm>
            <a:off x="2166989" y="175229"/>
            <a:ext cx="6426800" cy="4595130"/>
            <a:chOff x="1383138" y="1660943"/>
            <a:chExt cx="6426800" cy="4595130"/>
          </a:xfrm>
        </p:grpSpPr>
        <p:pic>
          <p:nvPicPr>
            <p:cNvPr id="4" name="Bildobjekt 3">
              <a:extLst>
                <a:ext uri="{FF2B5EF4-FFF2-40B4-BE49-F238E27FC236}">
                  <a16:creationId xmlns:a16="http://schemas.microsoft.com/office/drawing/2014/main" id="{C009F4A8-FBC2-4E58-A0B6-1924093D9452}"/>
                </a:ext>
              </a:extLst>
            </p:cNvPr>
            <p:cNvPicPr>
              <a:picLocks noChangeAspect="1"/>
            </p:cNvPicPr>
            <p:nvPr/>
          </p:nvPicPr>
          <p:blipFill>
            <a:blip r:embed="rId5"/>
            <a:stretch>
              <a:fillRect/>
            </a:stretch>
          </p:blipFill>
          <p:spPr>
            <a:xfrm>
              <a:off x="1383138" y="1660943"/>
              <a:ext cx="6426800" cy="4595130"/>
            </a:xfrm>
            <a:prstGeom prst="rect">
              <a:avLst/>
            </a:prstGeom>
            <a:ln>
              <a:solidFill>
                <a:schemeClr val="tx1"/>
              </a:solidFill>
            </a:ln>
          </p:spPr>
        </p:pic>
        <p:sp>
          <p:nvSpPr>
            <p:cNvPr id="21" name="textruta 20">
              <a:extLst>
                <a:ext uri="{FF2B5EF4-FFF2-40B4-BE49-F238E27FC236}">
                  <a16:creationId xmlns:a16="http://schemas.microsoft.com/office/drawing/2014/main" id="{D7B88B29-3085-4A51-AEE6-FBD1D1D2D448}"/>
                </a:ext>
              </a:extLst>
            </p:cNvPr>
            <p:cNvSpPr txBox="1"/>
            <p:nvPr/>
          </p:nvSpPr>
          <p:spPr>
            <a:xfrm>
              <a:off x="5557537" y="2069313"/>
              <a:ext cx="1982209" cy="369332"/>
            </a:xfrm>
            <a:prstGeom prst="rect">
              <a:avLst/>
            </a:prstGeom>
            <a:noFill/>
          </p:spPr>
          <p:txBody>
            <a:bodyPr wrap="none" rtlCol="0">
              <a:spAutoFit/>
            </a:bodyPr>
            <a:lstStyle/>
            <a:p>
              <a:r>
                <a:rPr lang="sv-SE"/>
                <a:t>Nya kanaler - video</a:t>
              </a:r>
            </a:p>
          </p:txBody>
        </p:sp>
      </p:grpSp>
      <p:grpSp>
        <p:nvGrpSpPr>
          <p:cNvPr id="24" name="Grupp 23">
            <a:extLst>
              <a:ext uri="{FF2B5EF4-FFF2-40B4-BE49-F238E27FC236}">
                <a16:creationId xmlns:a16="http://schemas.microsoft.com/office/drawing/2014/main" id="{C4BEF2A3-36E6-46D8-A470-EE85810C9D5F}"/>
              </a:ext>
            </a:extLst>
          </p:cNvPr>
          <p:cNvGrpSpPr/>
          <p:nvPr/>
        </p:nvGrpSpPr>
        <p:grpSpPr>
          <a:xfrm>
            <a:off x="927383" y="753682"/>
            <a:ext cx="8256692" cy="5319282"/>
            <a:chOff x="1073612" y="582809"/>
            <a:chExt cx="8256692" cy="5319282"/>
          </a:xfrm>
        </p:grpSpPr>
        <p:pic>
          <p:nvPicPr>
            <p:cNvPr id="9" name="Bildobjekt 8">
              <a:extLst>
                <a:ext uri="{FF2B5EF4-FFF2-40B4-BE49-F238E27FC236}">
                  <a16:creationId xmlns:a16="http://schemas.microsoft.com/office/drawing/2014/main" id="{E7FF076E-EB6E-4F5C-B968-1FDCB4ACE2C2}"/>
                </a:ext>
              </a:extLst>
            </p:cNvPr>
            <p:cNvPicPr>
              <a:picLocks noChangeAspect="1"/>
            </p:cNvPicPr>
            <p:nvPr/>
          </p:nvPicPr>
          <p:blipFill>
            <a:blip r:embed="rId6"/>
            <a:stretch>
              <a:fillRect/>
            </a:stretch>
          </p:blipFill>
          <p:spPr>
            <a:xfrm>
              <a:off x="1073612" y="582809"/>
              <a:ext cx="8256692" cy="5319282"/>
            </a:xfrm>
            <a:prstGeom prst="rect">
              <a:avLst/>
            </a:prstGeom>
            <a:ln>
              <a:solidFill>
                <a:schemeClr val="tx1"/>
              </a:solidFill>
            </a:ln>
          </p:spPr>
        </p:pic>
        <p:sp>
          <p:nvSpPr>
            <p:cNvPr id="23" name="textruta 22">
              <a:extLst>
                <a:ext uri="{FF2B5EF4-FFF2-40B4-BE49-F238E27FC236}">
                  <a16:creationId xmlns:a16="http://schemas.microsoft.com/office/drawing/2014/main" id="{01E5E8FB-4EAF-46EC-81F3-3B91F49C64C7}"/>
                </a:ext>
              </a:extLst>
            </p:cNvPr>
            <p:cNvSpPr txBox="1"/>
            <p:nvPr/>
          </p:nvSpPr>
          <p:spPr>
            <a:xfrm>
              <a:off x="1073612" y="586577"/>
              <a:ext cx="3475823" cy="369332"/>
            </a:xfrm>
            <a:prstGeom prst="rect">
              <a:avLst/>
            </a:prstGeom>
            <a:noFill/>
          </p:spPr>
          <p:txBody>
            <a:bodyPr wrap="none" rtlCol="0">
              <a:spAutoFit/>
            </a:bodyPr>
            <a:lstStyle/>
            <a:p>
              <a:r>
                <a:rPr lang="sv-SE"/>
                <a:t>Symtombedömning och hänvisning</a:t>
              </a:r>
            </a:p>
          </p:txBody>
        </p:sp>
      </p:grpSp>
      <p:grpSp>
        <p:nvGrpSpPr>
          <p:cNvPr id="20" name="Grupp 19">
            <a:extLst>
              <a:ext uri="{FF2B5EF4-FFF2-40B4-BE49-F238E27FC236}">
                <a16:creationId xmlns:a16="http://schemas.microsoft.com/office/drawing/2014/main" id="{A6F02F38-4DAE-4B29-AC6F-DEFE84C4EC00}"/>
              </a:ext>
            </a:extLst>
          </p:cNvPr>
          <p:cNvGrpSpPr/>
          <p:nvPr/>
        </p:nvGrpSpPr>
        <p:grpSpPr>
          <a:xfrm>
            <a:off x="455707" y="1276170"/>
            <a:ext cx="10583608" cy="4053974"/>
            <a:chOff x="685249" y="1966672"/>
            <a:chExt cx="10583608" cy="4053974"/>
          </a:xfrm>
        </p:grpSpPr>
        <p:pic>
          <p:nvPicPr>
            <p:cNvPr id="6" name="Bildobjekt 5">
              <a:extLst>
                <a:ext uri="{FF2B5EF4-FFF2-40B4-BE49-F238E27FC236}">
                  <a16:creationId xmlns:a16="http://schemas.microsoft.com/office/drawing/2014/main" id="{98E8BD5D-3EA5-4127-A48C-A1B3EB54D92A}"/>
                </a:ext>
              </a:extLst>
            </p:cNvPr>
            <p:cNvPicPr>
              <a:picLocks noChangeAspect="1"/>
            </p:cNvPicPr>
            <p:nvPr/>
          </p:nvPicPr>
          <p:blipFill>
            <a:blip r:embed="rId7"/>
            <a:stretch>
              <a:fillRect/>
            </a:stretch>
          </p:blipFill>
          <p:spPr>
            <a:xfrm rot="21401047">
              <a:off x="685249" y="1966672"/>
              <a:ext cx="10583608" cy="4053974"/>
            </a:xfrm>
            <a:prstGeom prst="rect">
              <a:avLst/>
            </a:prstGeom>
            <a:ln>
              <a:solidFill>
                <a:schemeClr val="tx1"/>
              </a:solidFill>
            </a:ln>
          </p:spPr>
        </p:pic>
        <p:sp>
          <p:nvSpPr>
            <p:cNvPr id="19" name="textruta 18">
              <a:extLst>
                <a:ext uri="{FF2B5EF4-FFF2-40B4-BE49-F238E27FC236}">
                  <a16:creationId xmlns:a16="http://schemas.microsoft.com/office/drawing/2014/main" id="{FDB56E6B-4A7F-44CC-8DFA-287C692D6A7D}"/>
                </a:ext>
              </a:extLst>
            </p:cNvPr>
            <p:cNvSpPr txBox="1"/>
            <p:nvPr/>
          </p:nvSpPr>
          <p:spPr>
            <a:xfrm rot="21441841">
              <a:off x="1952146" y="2419798"/>
              <a:ext cx="2897268" cy="369332"/>
            </a:xfrm>
            <a:prstGeom prst="rect">
              <a:avLst/>
            </a:prstGeom>
            <a:noFill/>
          </p:spPr>
          <p:txBody>
            <a:bodyPr wrap="none" rtlCol="0">
              <a:spAutoFit/>
            </a:bodyPr>
            <a:lstStyle/>
            <a:p>
              <a:r>
                <a:rPr lang="sv-SE"/>
                <a:t>Nytt verksamhetsstöd (2019)</a:t>
              </a:r>
            </a:p>
          </p:txBody>
        </p:sp>
      </p:grpSp>
      <p:grpSp>
        <p:nvGrpSpPr>
          <p:cNvPr id="18" name="Grupp 17">
            <a:extLst>
              <a:ext uri="{FF2B5EF4-FFF2-40B4-BE49-F238E27FC236}">
                <a16:creationId xmlns:a16="http://schemas.microsoft.com/office/drawing/2014/main" id="{8EDC6917-1379-443C-853F-5CF099996EDB}"/>
              </a:ext>
            </a:extLst>
          </p:cNvPr>
          <p:cNvGrpSpPr/>
          <p:nvPr/>
        </p:nvGrpSpPr>
        <p:grpSpPr>
          <a:xfrm>
            <a:off x="2016858" y="437402"/>
            <a:ext cx="8465145" cy="4549243"/>
            <a:chOff x="1677291" y="1394365"/>
            <a:chExt cx="8465145" cy="4549243"/>
          </a:xfrm>
        </p:grpSpPr>
        <p:pic>
          <p:nvPicPr>
            <p:cNvPr id="7" name="Bildobjekt 6">
              <a:extLst>
                <a:ext uri="{FF2B5EF4-FFF2-40B4-BE49-F238E27FC236}">
                  <a16:creationId xmlns:a16="http://schemas.microsoft.com/office/drawing/2014/main" id="{31A92FDE-401D-49FE-B210-E8A354DE1DD8}"/>
                </a:ext>
              </a:extLst>
            </p:cNvPr>
            <p:cNvPicPr>
              <a:picLocks noChangeAspect="1"/>
            </p:cNvPicPr>
            <p:nvPr/>
          </p:nvPicPr>
          <p:blipFill>
            <a:blip r:embed="rId8"/>
            <a:stretch>
              <a:fillRect/>
            </a:stretch>
          </p:blipFill>
          <p:spPr>
            <a:xfrm rot="21414838">
              <a:off x="1709536" y="1394365"/>
              <a:ext cx="8432900" cy="4549243"/>
            </a:xfrm>
            <a:prstGeom prst="rect">
              <a:avLst/>
            </a:prstGeom>
            <a:ln>
              <a:solidFill>
                <a:schemeClr val="tx1"/>
              </a:solidFill>
            </a:ln>
          </p:spPr>
        </p:pic>
        <p:sp>
          <p:nvSpPr>
            <p:cNvPr id="17" name="textruta 16">
              <a:extLst>
                <a:ext uri="{FF2B5EF4-FFF2-40B4-BE49-F238E27FC236}">
                  <a16:creationId xmlns:a16="http://schemas.microsoft.com/office/drawing/2014/main" id="{4082FD6A-C713-45F1-893F-B322924CA7D8}"/>
                </a:ext>
              </a:extLst>
            </p:cNvPr>
            <p:cNvSpPr txBox="1"/>
            <p:nvPr/>
          </p:nvSpPr>
          <p:spPr>
            <a:xfrm rot="21382966">
              <a:off x="1677291" y="1630996"/>
              <a:ext cx="1713546" cy="369332"/>
            </a:xfrm>
            <a:prstGeom prst="rect">
              <a:avLst/>
            </a:prstGeom>
            <a:noFill/>
          </p:spPr>
          <p:txBody>
            <a:bodyPr wrap="none" rtlCol="0">
              <a:spAutoFit/>
            </a:bodyPr>
            <a:lstStyle/>
            <a:p>
              <a:r>
                <a:rPr lang="sv-SE"/>
                <a:t>Digitala kallelser</a:t>
              </a:r>
            </a:p>
          </p:txBody>
        </p:sp>
      </p:grpSp>
      <p:grpSp>
        <p:nvGrpSpPr>
          <p:cNvPr id="27" name="Grupp 26">
            <a:extLst>
              <a:ext uri="{FF2B5EF4-FFF2-40B4-BE49-F238E27FC236}">
                <a16:creationId xmlns:a16="http://schemas.microsoft.com/office/drawing/2014/main" id="{A07A7E94-D105-4AC3-B779-AAA487597F6A}"/>
              </a:ext>
            </a:extLst>
          </p:cNvPr>
          <p:cNvGrpSpPr/>
          <p:nvPr/>
        </p:nvGrpSpPr>
        <p:grpSpPr>
          <a:xfrm>
            <a:off x="2223905" y="1271943"/>
            <a:ext cx="7882759" cy="4202859"/>
            <a:chOff x="2223905" y="1271943"/>
            <a:chExt cx="7882759" cy="4202859"/>
          </a:xfrm>
        </p:grpSpPr>
        <p:pic>
          <p:nvPicPr>
            <p:cNvPr id="25" name="Bildobjekt 24">
              <a:extLst>
                <a:ext uri="{FF2B5EF4-FFF2-40B4-BE49-F238E27FC236}">
                  <a16:creationId xmlns:a16="http://schemas.microsoft.com/office/drawing/2014/main" id="{7550B323-DFB4-4CD2-BB1C-7DC1C09A8083}"/>
                </a:ext>
              </a:extLst>
            </p:cNvPr>
            <p:cNvPicPr>
              <a:picLocks noChangeAspect="1"/>
            </p:cNvPicPr>
            <p:nvPr/>
          </p:nvPicPr>
          <p:blipFill>
            <a:blip r:embed="rId9"/>
            <a:stretch>
              <a:fillRect/>
            </a:stretch>
          </p:blipFill>
          <p:spPr>
            <a:xfrm>
              <a:off x="2223905" y="1271943"/>
              <a:ext cx="7882759" cy="4202859"/>
            </a:xfrm>
            <a:prstGeom prst="rect">
              <a:avLst/>
            </a:prstGeom>
          </p:spPr>
        </p:pic>
        <p:sp>
          <p:nvSpPr>
            <p:cNvPr id="26" name="textruta 25">
              <a:extLst>
                <a:ext uri="{FF2B5EF4-FFF2-40B4-BE49-F238E27FC236}">
                  <a16:creationId xmlns:a16="http://schemas.microsoft.com/office/drawing/2014/main" id="{06AFB6F5-6259-40C1-8AE1-484B234C4E01}"/>
                </a:ext>
              </a:extLst>
            </p:cNvPr>
            <p:cNvSpPr txBox="1"/>
            <p:nvPr/>
          </p:nvSpPr>
          <p:spPr>
            <a:xfrm>
              <a:off x="8015189" y="1662868"/>
              <a:ext cx="1815497" cy="369332"/>
            </a:xfrm>
            <a:prstGeom prst="rect">
              <a:avLst/>
            </a:prstGeom>
            <a:noFill/>
          </p:spPr>
          <p:txBody>
            <a:bodyPr wrap="none" rtlCol="0">
              <a:spAutoFit/>
            </a:bodyPr>
            <a:lstStyle/>
            <a:p>
              <a:r>
                <a:rPr lang="sv-SE"/>
                <a:t>Nya kanaler - bild</a:t>
              </a:r>
            </a:p>
          </p:txBody>
        </p:sp>
      </p:grpSp>
    </p:spTree>
    <p:extLst>
      <p:ext uri="{BB962C8B-B14F-4D97-AF65-F5344CB8AC3E}">
        <p14:creationId xmlns:p14="http://schemas.microsoft.com/office/powerpoint/2010/main" val="86939905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66D838-975A-41E6-80F0-05A738B22755}"/>
              </a:ext>
            </a:extLst>
          </p:cNvPr>
          <p:cNvSpPr>
            <a:spLocks noGrp="1"/>
          </p:cNvSpPr>
          <p:nvPr>
            <p:ph type="title"/>
          </p:nvPr>
        </p:nvSpPr>
        <p:spPr/>
        <p:txBody>
          <a:bodyPr/>
          <a:lstStyle/>
          <a:p>
            <a:r>
              <a:rPr lang="sv-SE"/>
              <a:t>På en högsta nivå kan vi förvänta oss att nästan alla programmets nyttor bidrar till hälso- och sjukvårdens övergripande mål...</a:t>
            </a:r>
          </a:p>
        </p:txBody>
      </p:sp>
    </p:spTree>
    <p:extLst>
      <p:ext uri="{BB962C8B-B14F-4D97-AF65-F5344CB8AC3E}">
        <p14:creationId xmlns:p14="http://schemas.microsoft.com/office/powerpoint/2010/main" val="2541334343"/>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a:extLst>
              <a:ext uri="{FF2B5EF4-FFF2-40B4-BE49-F238E27FC236}">
                <a16:creationId xmlns:a16="http://schemas.microsoft.com/office/drawing/2014/main" id="{4DA101F0-CC51-40E7-9E25-EBE770D338D2}"/>
              </a:ext>
            </a:extLst>
          </p:cNvPr>
          <p:cNvSpPr>
            <a:spLocks noGrp="1"/>
          </p:cNvSpPr>
          <p:nvPr>
            <p:ph type="subTitle" idx="1"/>
          </p:nvPr>
        </p:nvSpPr>
        <p:spPr/>
        <p:txBody>
          <a:bodyPr/>
          <a:lstStyle/>
          <a:p>
            <a:r>
              <a:rPr lang="sv-SE"/>
              <a:t>2 § Hälso- och sjukvårdslagen (1982:763)</a:t>
            </a:r>
          </a:p>
        </p:txBody>
      </p:sp>
      <p:sp>
        <p:nvSpPr>
          <p:cNvPr id="3" name="Rubrik 2">
            <a:extLst>
              <a:ext uri="{FF2B5EF4-FFF2-40B4-BE49-F238E27FC236}">
                <a16:creationId xmlns:a16="http://schemas.microsoft.com/office/drawing/2014/main" id="{0797F998-2A21-48A8-8C60-6F0BB65D2294}"/>
              </a:ext>
            </a:extLst>
          </p:cNvPr>
          <p:cNvSpPr>
            <a:spLocks noGrp="1"/>
          </p:cNvSpPr>
          <p:nvPr>
            <p:ph type="title"/>
          </p:nvPr>
        </p:nvSpPr>
        <p:spPr/>
        <p:txBody>
          <a:bodyPr/>
          <a:lstStyle/>
          <a:p>
            <a:r>
              <a:rPr lang="sv-SE"/>
              <a:t>Målet för hälso- och sjukvården är en </a:t>
            </a:r>
            <a:r>
              <a:rPr lang="sv-SE" b="1"/>
              <a:t>god hälsa </a:t>
            </a:r>
            <a:r>
              <a:rPr lang="sv-SE"/>
              <a:t>och en </a:t>
            </a:r>
            <a:r>
              <a:rPr lang="sv-SE" b="1"/>
              <a:t>vård på lika villkor</a:t>
            </a:r>
            <a:r>
              <a:rPr lang="sv-SE"/>
              <a:t> för hela befolkningen.</a:t>
            </a:r>
          </a:p>
        </p:txBody>
      </p:sp>
    </p:spTree>
    <p:extLst>
      <p:ext uri="{BB962C8B-B14F-4D97-AF65-F5344CB8AC3E}">
        <p14:creationId xmlns:p14="http://schemas.microsoft.com/office/powerpoint/2010/main" val="1445942138"/>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BDA560-4050-4EED-BAAC-584FC10E5736}"/>
              </a:ext>
            </a:extLst>
          </p:cNvPr>
          <p:cNvSpPr>
            <a:spLocks noGrp="1"/>
          </p:cNvSpPr>
          <p:nvPr>
            <p:ph type="title"/>
          </p:nvPr>
        </p:nvSpPr>
        <p:spPr/>
        <p:txBody>
          <a:bodyPr/>
          <a:lstStyle/>
          <a:p>
            <a:r>
              <a:rPr lang="sv-SE"/>
              <a:t>Effektmålen och nyttor</a:t>
            </a:r>
          </a:p>
        </p:txBody>
      </p:sp>
      <p:sp>
        <p:nvSpPr>
          <p:cNvPr id="8" name="Platshållare för innehåll 7">
            <a:extLst>
              <a:ext uri="{FF2B5EF4-FFF2-40B4-BE49-F238E27FC236}">
                <a16:creationId xmlns:a16="http://schemas.microsoft.com/office/drawing/2014/main" id="{20FBB911-EB69-4523-A8DF-33032FF00096}"/>
              </a:ext>
            </a:extLst>
          </p:cNvPr>
          <p:cNvSpPr>
            <a:spLocks noGrp="1"/>
          </p:cNvSpPr>
          <p:nvPr>
            <p:ph idx="11"/>
          </p:nvPr>
        </p:nvSpPr>
        <p:spPr>
          <a:xfrm>
            <a:off x="685800" y="1401954"/>
            <a:ext cx="10779368" cy="4430805"/>
          </a:xfrm>
        </p:spPr>
        <p:txBody>
          <a:bodyPr/>
          <a:lstStyle/>
          <a:p>
            <a:r>
              <a:rPr lang="sv-SE"/>
              <a:t>För invånaren:</a:t>
            </a:r>
          </a:p>
          <a:p>
            <a:pPr marL="0" indent="0">
              <a:buNone/>
            </a:pPr>
            <a:endParaRPr lang="sv-SE"/>
          </a:p>
          <a:p>
            <a:pPr marL="0" indent="0">
              <a:buNone/>
            </a:pPr>
            <a:endParaRPr lang="sv-SE" sz="1100"/>
          </a:p>
          <a:p>
            <a:r>
              <a:rPr lang="sv-SE"/>
              <a:t>För vården och personalen:</a:t>
            </a:r>
          </a:p>
          <a:p>
            <a:endParaRPr lang="sv-SE"/>
          </a:p>
          <a:p>
            <a:r>
              <a:rPr lang="sv-SE"/>
              <a:t>För vården:</a:t>
            </a:r>
          </a:p>
          <a:p>
            <a:endParaRPr lang="sv-SE"/>
          </a:p>
          <a:p>
            <a:r>
              <a:rPr lang="sv-SE"/>
              <a:t>För samhället</a:t>
            </a:r>
          </a:p>
          <a:p>
            <a:endParaRPr lang="sv-SE"/>
          </a:p>
          <a:p>
            <a:endParaRPr lang="sv-SE"/>
          </a:p>
        </p:txBody>
      </p:sp>
      <p:sp>
        <p:nvSpPr>
          <p:cNvPr id="3" name="Nära vård">
            <a:extLst>
              <a:ext uri="{FF2B5EF4-FFF2-40B4-BE49-F238E27FC236}">
                <a16:creationId xmlns:a16="http://schemas.microsoft.com/office/drawing/2014/main" id="{F71515BE-AEEB-4BC0-8819-D3517FCD44BA}"/>
              </a:ext>
            </a:extLst>
          </p:cNvPr>
          <p:cNvSpPr/>
          <p:nvPr/>
        </p:nvSpPr>
        <p:spPr>
          <a:xfrm>
            <a:off x="2567730" y="2224545"/>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Nära</a:t>
            </a:r>
            <a:r>
              <a:rPr sz="1400"/>
              <a:t> </a:t>
            </a:r>
            <a:r>
              <a:rPr sz="1400" err="1"/>
              <a:t>vård</a:t>
            </a:r>
            <a:endParaRPr sz="1400"/>
          </a:p>
        </p:txBody>
      </p:sp>
      <p:sp>
        <p:nvSpPr>
          <p:cNvPr id="4" name="Delaktighet/på egna villkor">
            <a:extLst>
              <a:ext uri="{FF2B5EF4-FFF2-40B4-BE49-F238E27FC236}">
                <a16:creationId xmlns:a16="http://schemas.microsoft.com/office/drawing/2014/main" id="{3F975DF2-3D6C-4268-B2BD-0B9898814436}"/>
              </a:ext>
            </a:extLst>
          </p:cNvPr>
          <p:cNvSpPr/>
          <p:nvPr/>
        </p:nvSpPr>
        <p:spPr>
          <a:xfrm>
            <a:off x="4214396" y="2224545"/>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Delaktighet</a:t>
            </a:r>
            <a:r>
              <a:rPr sz="1400"/>
              <a:t>/</a:t>
            </a:r>
            <a:r>
              <a:rPr sz="1400" err="1"/>
              <a:t>på</a:t>
            </a:r>
            <a:r>
              <a:rPr sz="1400"/>
              <a:t> </a:t>
            </a:r>
            <a:r>
              <a:rPr sz="1400" err="1"/>
              <a:t>egna</a:t>
            </a:r>
            <a:r>
              <a:rPr sz="1400"/>
              <a:t> </a:t>
            </a:r>
            <a:r>
              <a:rPr sz="1400" err="1"/>
              <a:t>villkor</a:t>
            </a:r>
            <a:endParaRPr sz="1400"/>
          </a:p>
        </p:txBody>
      </p:sp>
      <p:sp>
        <p:nvSpPr>
          <p:cNvPr id="5" name="Ökad trygghet/säkerhet">
            <a:extLst>
              <a:ext uri="{FF2B5EF4-FFF2-40B4-BE49-F238E27FC236}">
                <a16:creationId xmlns:a16="http://schemas.microsoft.com/office/drawing/2014/main" id="{73AC9BA9-7117-4827-A861-B8299C8C2DFD}"/>
              </a:ext>
            </a:extLst>
          </p:cNvPr>
          <p:cNvSpPr/>
          <p:nvPr/>
        </p:nvSpPr>
        <p:spPr>
          <a:xfrm>
            <a:off x="5861062" y="2224545"/>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Ökad</a:t>
            </a:r>
            <a:r>
              <a:rPr sz="1400"/>
              <a:t> </a:t>
            </a:r>
            <a:r>
              <a:rPr sz="1400" err="1"/>
              <a:t>trygghet</a:t>
            </a:r>
            <a:r>
              <a:rPr sz="1400"/>
              <a:t>/</a:t>
            </a:r>
            <a:r>
              <a:rPr sz="1400" err="1"/>
              <a:t>säkerhet</a:t>
            </a:r>
            <a:endParaRPr sz="1400"/>
          </a:p>
        </p:txBody>
      </p:sp>
      <p:sp>
        <p:nvSpPr>
          <p:cNvPr id="6" name="Mindre resande / kostnader resande">
            <a:extLst>
              <a:ext uri="{FF2B5EF4-FFF2-40B4-BE49-F238E27FC236}">
                <a16:creationId xmlns:a16="http://schemas.microsoft.com/office/drawing/2014/main" id="{21A7BCFB-4D47-416B-A52D-8C74D89248EA}"/>
              </a:ext>
            </a:extLst>
          </p:cNvPr>
          <p:cNvSpPr/>
          <p:nvPr/>
        </p:nvSpPr>
        <p:spPr>
          <a:xfrm>
            <a:off x="7507728" y="2224545"/>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Mindre</a:t>
            </a:r>
            <a:r>
              <a:rPr sz="1400"/>
              <a:t> </a:t>
            </a:r>
            <a:r>
              <a:rPr sz="1400" err="1"/>
              <a:t>resande</a:t>
            </a:r>
            <a:r>
              <a:rPr sz="1400"/>
              <a:t> / </a:t>
            </a:r>
            <a:r>
              <a:rPr sz="1400" err="1"/>
              <a:t>kostnader</a:t>
            </a:r>
            <a:r>
              <a:rPr sz="1400"/>
              <a:t> </a:t>
            </a:r>
            <a:r>
              <a:rPr sz="1400" err="1"/>
              <a:t>resande</a:t>
            </a:r>
            <a:endParaRPr sz="1400"/>
          </a:p>
        </p:txBody>
      </p:sp>
      <p:sp>
        <p:nvSpPr>
          <p:cNvPr id="7" name="Hjälp snabbare">
            <a:extLst>
              <a:ext uri="{FF2B5EF4-FFF2-40B4-BE49-F238E27FC236}">
                <a16:creationId xmlns:a16="http://schemas.microsoft.com/office/drawing/2014/main" id="{CD723C7A-BCEB-4EA1-8980-38D5942A4647}"/>
              </a:ext>
            </a:extLst>
          </p:cNvPr>
          <p:cNvSpPr/>
          <p:nvPr/>
        </p:nvSpPr>
        <p:spPr>
          <a:xfrm>
            <a:off x="921064" y="2224545"/>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Hjälp</a:t>
            </a:r>
            <a:r>
              <a:rPr sz="1400"/>
              <a:t> </a:t>
            </a:r>
            <a:r>
              <a:rPr sz="1400" err="1"/>
              <a:t>snabbare</a:t>
            </a:r>
            <a:endParaRPr sz="1400"/>
          </a:p>
        </p:txBody>
      </p:sp>
      <p:sp>
        <p:nvSpPr>
          <p:cNvPr id="9" name="Line">
            <a:extLst>
              <a:ext uri="{FF2B5EF4-FFF2-40B4-BE49-F238E27FC236}">
                <a16:creationId xmlns:a16="http://schemas.microsoft.com/office/drawing/2014/main" id="{D8D3B32B-DCE4-4BE3-9DCB-8CE8C7EF5530}"/>
              </a:ext>
            </a:extLst>
          </p:cNvPr>
          <p:cNvSpPr/>
          <p:nvPr/>
        </p:nvSpPr>
        <p:spPr>
          <a:xfrm>
            <a:off x="932100" y="2071721"/>
            <a:ext cx="4252548" cy="5020"/>
          </a:xfrm>
          <a:prstGeom prst="line">
            <a:avLst/>
          </a:prstGeom>
          <a:ln w="25400">
            <a:solidFill>
              <a:srgbClr val="000000"/>
            </a:solidFill>
            <a:miter lim="400000"/>
          </a:ln>
        </p:spPr>
        <p:txBody>
          <a:bodyPr lIns="25400" tIns="25400" rIns="25400" bIns="25400" anchor="ctr"/>
          <a:lstStyle/>
          <a:p>
            <a:pPr algn="ctr"/>
            <a:endParaRPr sz="900"/>
          </a:p>
        </p:txBody>
      </p:sp>
      <p:sp>
        <p:nvSpPr>
          <p:cNvPr id="10" name="Förbättrad tillgänglighet">
            <a:extLst>
              <a:ext uri="{FF2B5EF4-FFF2-40B4-BE49-F238E27FC236}">
                <a16:creationId xmlns:a16="http://schemas.microsoft.com/office/drawing/2014/main" id="{77467140-D38C-41E1-971E-372F3061C818}"/>
              </a:ext>
            </a:extLst>
          </p:cNvPr>
          <p:cNvSpPr txBox="1"/>
          <p:nvPr/>
        </p:nvSpPr>
        <p:spPr>
          <a:xfrm>
            <a:off x="1574857" y="1837375"/>
            <a:ext cx="1812805" cy="2667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2000" b="0"/>
            </a:lvl1pPr>
          </a:lstStyle>
          <a:p>
            <a:pPr algn="ctr"/>
            <a:r>
              <a:rPr sz="1400" err="1"/>
              <a:t>Förbättrad</a:t>
            </a:r>
            <a:r>
              <a:rPr sz="1400"/>
              <a:t> </a:t>
            </a:r>
            <a:r>
              <a:rPr sz="1400" err="1"/>
              <a:t>tillgänglighet</a:t>
            </a:r>
            <a:endParaRPr sz="1400"/>
          </a:p>
        </p:txBody>
      </p:sp>
      <p:sp>
        <p:nvSpPr>
          <p:cNvPr id="11" name="Färre återbesök / uteblivna besök">
            <a:extLst>
              <a:ext uri="{FF2B5EF4-FFF2-40B4-BE49-F238E27FC236}">
                <a16:creationId xmlns:a16="http://schemas.microsoft.com/office/drawing/2014/main" id="{2B8310C9-C9BF-47D5-B6F7-33D435E3AE22}"/>
              </a:ext>
            </a:extLst>
          </p:cNvPr>
          <p:cNvSpPr/>
          <p:nvPr/>
        </p:nvSpPr>
        <p:spPr>
          <a:xfrm>
            <a:off x="2599263" y="3414480"/>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Färre</a:t>
            </a:r>
            <a:r>
              <a:rPr sz="1400"/>
              <a:t> </a:t>
            </a:r>
            <a:r>
              <a:rPr sz="1400" err="1"/>
              <a:t>återbesök</a:t>
            </a:r>
            <a:r>
              <a:rPr sz="1400"/>
              <a:t> / </a:t>
            </a:r>
            <a:r>
              <a:rPr sz="1400" err="1"/>
              <a:t>uteblivna</a:t>
            </a:r>
            <a:r>
              <a:rPr sz="1400"/>
              <a:t> </a:t>
            </a:r>
            <a:r>
              <a:rPr sz="1400" err="1"/>
              <a:t>besök</a:t>
            </a:r>
            <a:endParaRPr sz="1400"/>
          </a:p>
        </p:txBody>
      </p:sp>
      <p:sp>
        <p:nvSpPr>
          <p:cNvPr id="12" name="Minskad tid till admin">
            <a:extLst>
              <a:ext uri="{FF2B5EF4-FFF2-40B4-BE49-F238E27FC236}">
                <a16:creationId xmlns:a16="http://schemas.microsoft.com/office/drawing/2014/main" id="{62F02909-7C4E-485B-A219-6A9B79DBF084}"/>
              </a:ext>
            </a:extLst>
          </p:cNvPr>
          <p:cNvSpPr/>
          <p:nvPr/>
        </p:nvSpPr>
        <p:spPr>
          <a:xfrm>
            <a:off x="4245929" y="3414480"/>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p>
            <a:pPr algn="ctr">
              <a:defRPr sz="2400" b="0">
                <a:solidFill>
                  <a:srgbClr val="FFFFFF"/>
                </a:solidFill>
                <a:latin typeface="+mn-lt"/>
                <a:ea typeface="+mn-ea"/>
                <a:cs typeface="+mn-cs"/>
                <a:sym typeface="Helvetica Neue Medium"/>
              </a:defRPr>
            </a:pPr>
            <a:r>
              <a:rPr sz="1400" err="1"/>
              <a:t>Minskad</a:t>
            </a:r>
            <a:r>
              <a:rPr sz="1400"/>
              <a:t> </a:t>
            </a:r>
            <a:r>
              <a:rPr sz="1400" err="1"/>
              <a:t>tid</a:t>
            </a:r>
            <a:br>
              <a:rPr sz="1400"/>
            </a:br>
            <a:r>
              <a:rPr sz="1400"/>
              <a:t>till admin</a:t>
            </a:r>
          </a:p>
        </p:txBody>
      </p:sp>
      <p:sp>
        <p:nvSpPr>
          <p:cNvPr id="13" name="Bättre förberedda inför besök">
            <a:extLst>
              <a:ext uri="{FF2B5EF4-FFF2-40B4-BE49-F238E27FC236}">
                <a16:creationId xmlns:a16="http://schemas.microsoft.com/office/drawing/2014/main" id="{CC4D0F62-8F24-490A-B731-04A0DD12969A}"/>
              </a:ext>
            </a:extLst>
          </p:cNvPr>
          <p:cNvSpPr/>
          <p:nvPr/>
        </p:nvSpPr>
        <p:spPr>
          <a:xfrm>
            <a:off x="5892595" y="3414480"/>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Bättre</a:t>
            </a:r>
            <a:r>
              <a:rPr sz="1400"/>
              <a:t> </a:t>
            </a:r>
            <a:r>
              <a:rPr sz="1400" err="1"/>
              <a:t>förberedda</a:t>
            </a:r>
            <a:r>
              <a:rPr sz="1400"/>
              <a:t> </a:t>
            </a:r>
            <a:r>
              <a:rPr sz="1400" err="1"/>
              <a:t>inför</a:t>
            </a:r>
            <a:r>
              <a:rPr sz="1400"/>
              <a:t> </a:t>
            </a:r>
            <a:r>
              <a:rPr sz="1400" err="1"/>
              <a:t>besök</a:t>
            </a:r>
            <a:endParaRPr sz="1400"/>
          </a:p>
        </p:txBody>
      </p:sp>
      <p:sp>
        <p:nvSpPr>
          <p:cNvPr id="14" name="Bättre arbetsmiljö / trygghet">
            <a:extLst>
              <a:ext uri="{FF2B5EF4-FFF2-40B4-BE49-F238E27FC236}">
                <a16:creationId xmlns:a16="http://schemas.microsoft.com/office/drawing/2014/main" id="{52548188-DAB6-4F2A-B312-77E58E45BAC6}"/>
              </a:ext>
            </a:extLst>
          </p:cNvPr>
          <p:cNvSpPr/>
          <p:nvPr/>
        </p:nvSpPr>
        <p:spPr>
          <a:xfrm>
            <a:off x="7539261" y="3414480"/>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Bättre</a:t>
            </a:r>
            <a:r>
              <a:rPr sz="1400"/>
              <a:t> </a:t>
            </a:r>
            <a:r>
              <a:rPr sz="1400" err="1"/>
              <a:t>arbetsmiljö</a:t>
            </a:r>
            <a:r>
              <a:rPr sz="1400"/>
              <a:t> / </a:t>
            </a:r>
            <a:r>
              <a:rPr sz="1400" err="1"/>
              <a:t>trygghet</a:t>
            </a:r>
            <a:endParaRPr sz="1400"/>
          </a:p>
        </p:txBody>
      </p:sp>
      <p:sp>
        <p:nvSpPr>
          <p:cNvPr id="15" name="Frigjord tid">
            <a:extLst>
              <a:ext uri="{FF2B5EF4-FFF2-40B4-BE49-F238E27FC236}">
                <a16:creationId xmlns:a16="http://schemas.microsoft.com/office/drawing/2014/main" id="{37763107-CA04-4681-9980-49A9A6DC2E3F}"/>
              </a:ext>
            </a:extLst>
          </p:cNvPr>
          <p:cNvSpPr/>
          <p:nvPr/>
        </p:nvSpPr>
        <p:spPr>
          <a:xfrm>
            <a:off x="952597" y="3414480"/>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300" b="0">
                <a:solidFill>
                  <a:srgbClr val="FFFFFF"/>
                </a:solidFill>
                <a:latin typeface="+mn-lt"/>
                <a:ea typeface="+mn-ea"/>
                <a:cs typeface="+mn-cs"/>
                <a:sym typeface="Helvetica Neue Medium"/>
              </a:defRPr>
            </a:lvl1pPr>
          </a:lstStyle>
          <a:p>
            <a:pPr algn="ctr"/>
            <a:r>
              <a:rPr sz="1400" err="1"/>
              <a:t>Frigjord</a:t>
            </a:r>
            <a:r>
              <a:rPr sz="1400"/>
              <a:t> </a:t>
            </a:r>
            <a:r>
              <a:rPr sz="1400" err="1"/>
              <a:t>tid</a:t>
            </a:r>
            <a:endParaRPr sz="1400"/>
          </a:p>
        </p:txBody>
      </p:sp>
      <p:sp>
        <p:nvSpPr>
          <p:cNvPr id="16" name="Line">
            <a:extLst>
              <a:ext uri="{FF2B5EF4-FFF2-40B4-BE49-F238E27FC236}">
                <a16:creationId xmlns:a16="http://schemas.microsoft.com/office/drawing/2014/main" id="{C1B3D42D-EF2F-47FD-842E-DFDDBBAD009D}"/>
              </a:ext>
            </a:extLst>
          </p:cNvPr>
          <p:cNvSpPr/>
          <p:nvPr/>
        </p:nvSpPr>
        <p:spPr>
          <a:xfrm>
            <a:off x="971866" y="3357022"/>
            <a:ext cx="4834257" cy="0"/>
          </a:xfrm>
          <a:prstGeom prst="line">
            <a:avLst/>
          </a:prstGeom>
          <a:ln w="25400">
            <a:solidFill>
              <a:srgbClr val="000000"/>
            </a:solidFill>
            <a:miter lim="400000"/>
          </a:ln>
        </p:spPr>
        <p:txBody>
          <a:bodyPr lIns="25400" tIns="25400" rIns="25400" bIns="25400" anchor="ctr"/>
          <a:lstStyle/>
          <a:p>
            <a:pPr algn="ctr"/>
            <a:endParaRPr sz="900"/>
          </a:p>
        </p:txBody>
      </p:sp>
      <p:sp>
        <p:nvSpPr>
          <p:cNvPr id="17" name="Effektivare användning av vårdens resurser">
            <a:extLst>
              <a:ext uri="{FF2B5EF4-FFF2-40B4-BE49-F238E27FC236}">
                <a16:creationId xmlns:a16="http://schemas.microsoft.com/office/drawing/2014/main" id="{011B7F49-DEFC-47E2-80DB-576636E8BD27}"/>
              </a:ext>
            </a:extLst>
          </p:cNvPr>
          <p:cNvSpPr txBox="1"/>
          <p:nvPr/>
        </p:nvSpPr>
        <p:spPr>
          <a:xfrm>
            <a:off x="1569354" y="3122676"/>
            <a:ext cx="3172407" cy="2667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2000" b="0"/>
            </a:lvl1pPr>
          </a:lstStyle>
          <a:p>
            <a:pPr algn="ctr"/>
            <a:r>
              <a:rPr sz="1400" err="1"/>
              <a:t>Effektivare</a:t>
            </a:r>
            <a:r>
              <a:rPr sz="1400"/>
              <a:t> </a:t>
            </a:r>
            <a:r>
              <a:rPr sz="1400" err="1"/>
              <a:t>användning</a:t>
            </a:r>
            <a:r>
              <a:rPr sz="1400"/>
              <a:t> av </a:t>
            </a:r>
            <a:r>
              <a:rPr sz="1400" err="1"/>
              <a:t>vårdens</a:t>
            </a:r>
            <a:r>
              <a:rPr sz="1400"/>
              <a:t> </a:t>
            </a:r>
            <a:r>
              <a:rPr sz="1400" err="1"/>
              <a:t>resurser</a:t>
            </a:r>
            <a:endParaRPr sz="1400"/>
          </a:p>
        </p:txBody>
      </p:sp>
      <p:sp>
        <p:nvSpPr>
          <p:cNvPr id="18" name="Besök som bättre möter behoven">
            <a:extLst>
              <a:ext uri="{FF2B5EF4-FFF2-40B4-BE49-F238E27FC236}">
                <a16:creationId xmlns:a16="http://schemas.microsoft.com/office/drawing/2014/main" id="{03F201E8-981E-4B63-B58F-0E39408B5A47}"/>
              </a:ext>
            </a:extLst>
          </p:cNvPr>
          <p:cNvSpPr/>
          <p:nvPr/>
        </p:nvSpPr>
        <p:spPr>
          <a:xfrm>
            <a:off x="2578766" y="4441913"/>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Besök</a:t>
            </a:r>
            <a:r>
              <a:rPr sz="1400"/>
              <a:t> </a:t>
            </a:r>
            <a:r>
              <a:rPr sz="1400" err="1"/>
              <a:t>som</a:t>
            </a:r>
            <a:r>
              <a:rPr sz="1400"/>
              <a:t> </a:t>
            </a:r>
            <a:r>
              <a:rPr sz="1400" err="1"/>
              <a:t>bättre</a:t>
            </a:r>
            <a:r>
              <a:rPr sz="1400"/>
              <a:t> </a:t>
            </a:r>
            <a:r>
              <a:rPr sz="1400" err="1"/>
              <a:t>möter</a:t>
            </a:r>
            <a:r>
              <a:rPr sz="1400"/>
              <a:t> </a:t>
            </a:r>
            <a:r>
              <a:rPr sz="1400" err="1"/>
              <a:t>behoven</a:t>
            </a:r>
            <a:endParaRPr sz="1400"/>
          </a:p>
        </p:txBody>
      </p:sp>
      <p:sp>
        <p:nvSpPr>
          <p:cNvPr id="19" name="Lättare följa upp / planera">
            <a:extLst>
              <a:ext uri="{FF2B5EF4-FFF2-40B4-BE49-F238E27FC236}">
                <a16:creationId xmlns:a16="http://schemas.microsoft.com/office/drawing/2014/main" id="{3224B8EB-0A67-418A-BA0A-07298514929B}"/>
              </a:ext>
            </a:extLst>
          </p:cNvPr>
          <p:cNvSpPr/>
          <p:nvPr/>
        </p:nvSpPr>
        <p:spPr>
          <a:xfrm>
            <a:off x="4225432" y="4441913"/>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Lättare</a:t>
            </a:r>
            <a:r>
              <a:rPr sz="1400"/>
              <a:t> </a:t>
            </a:r>
            <a:r>
              <a:rPr sz="1400" err="1"/>
              <a:t>följa</a:t>
            </a:r>
            <a:r>
              <a:rPr sz="1400"/>
              <a:t> </a:t>
            </a:r>
            <a:r>
              <a:rPr sz="1400" err="1"/>
              <a:t>upp</a:t>
            </a:r>
            <a:r>
              <a:rPr sz="1400"/>
              <a:t> / </a:t>
            </a:r>
            <a:r>
              <a:rPr sz="1400" err="1"/>
              <a:t>planera</a:t>
            </a:r>
            <a:endParaRPr sz="1400"/>
          </a:p>
        </p:txBody>
      </p:sp>
      <p:sp>
        <p:nvSpPr>
          <p:cNvPr id="20" name="Bättre styrning i vården">
            <a:extLst>
              <a:ext uri="{FF2B5EF4-FFF2-40B4-BE49-F238E27FC236}">
                <a16:creationId xmlns:a16="http://schemas.microsoft.com/office/drawing/2014/main" id="{9FB8C079-8D08-4608-8C42-119FE8D86A88}"/>
              </a:ext>
            </a:extLst>
          </p:cNvPr>
          <p:cNvSpPr/>
          <p:nvPr/>
        </p:nvSpPr>
        <p:spPr>
          <a:xfrm>
            <a:off x="5872098" y="4441913"/>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Bättre</a:t>
            </a:r>
            <a:r>
              <a:rPr sz="1400"/>
              <a:t> </a:t>
            </a:r>
            <a:r>
              <a:rPr sz="1400" err="1"/>
              <a:t>styrning</a:t>
            </a:r>
            <a:r>
              <a:rPr sz="1400"/>
              <a:t> </a:t>
            </a:r>
            <a:r>
              <a:rPr sz="1400" err="1"/>
              <a:t>i</a:t>
            </a:r>
            <a:r>
              <a:rPr sz="1400"/>
              <a:t> </a:t>
            </a:r>
            <a:r>
              <a:rPr sz="1400" err="1"/>
              <a:t>vården</a:t>
            </a:r>
            <a:endParaRPr sz="1400"/>
          </a:p>
        </p:txBody>
      </p:sp>
      <p:sp>
        <p:nvSpPr>
          <p:cNvPr id="21" name="Möjlighet till utökad samverkan 1177">
            <a:extLst>
              <a:ext uri="{FF2B5EF4-FFF2-40B4-BE49-F238E27FC236}">
                <a16:creationId xmlns:a16="http://schemas.microsoft.com/office/drawing/2014/main" id="{F999B38C-723E-4833-8BB2-DD598F681AE4}"/>
              </a:ext>
            </a:extLst>
          </p:cNvPr>
          <p:cNvSpPr/>
          <p:nvPr/>
        </p:nvSpPr>
        <p:spPr>
          <a:xfrm>
            <a:off x="7518764" y="4441913"/>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200" b="0">
                <a:solidFill>
                  <a:srgbClr val="FFFFFF"/>
                </a:solidFill>
                <a:latin typeface="+mn-lt"/>
                <a:ea typeface="+mn-ea"/>
                <a:cs typeface="+mn-cs"/>
                <a:sym typeface="Helvetica Neue Medium"/>
              </a:defRPr>
            </a:lvl1pPr>
          </a:lstStyle>
          <a:p>
            <a:pPr algn="ctr"/>
            <a:r>
              <a:rPr sz="1400" err="1"/>
              <a:t>Möjlighet</a:t>
            </a:r>
            <a:r>
              <a:rPr sz="1400"/>
              <a:t> till </a:t>
            </a:r>
            <a:r>
              <a:rPr sz="1400" err="1"/>
              <a:t>utökad</a:t>
            </a:r>
            <a:r>
              <a:rPr sz="1400"/>
              <a:t> </a:t>
            </a:r>
            <a:r>
              <a:rPr sz="1400" err="1"/>
              <a:t>samverkan</a:t>
            </a:r>
            <a:r>
              <a:rPr sz="1400"/>
              <a:t> 1177</a:t>
            </a:r>
          </a:p>
        </p:txBody>
      </p:sp>
      <p:sp>
        <p:nvSpPr>
          <p:cNvPr id="22" name="Minskade kostnader för regioner">
            <a:extLst>
              <a:ext uri="{FF2B5EF4-FFF2-40B4-BE49-F238E27FC236}">
                <a16:creationId xmlns:a16="http://schemas.microsoft.com/office/drawing/2014/main" id="{26C7FF29-6B94-4050-A9BA-63BA3F362ED6}"/>
              </a:ext>
            </a:extLst>
          </p:cNvPr>
          <p:cNvSpPr/>
          <p:nvPr/>
        </p:nvSpPr>
        <p:spPr>
          <a:xfrm>
            <a:off x="932100" y="4441913"/>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300" b="0">
                <a:solidFill>
                  <a:srgbClr val="FFFFFF"/>
                </a:solidFill>
                <a:latin typeface="+mn-lt"/>
                <a:ea typeface="+mn-ea"/>
                <a:cs typeface="+mn-cs"/>
                <a:sym typeface="Helvetica Neue Medium"/>
              </a:defRPr>
            </a:lvl1pPr>
          </a:lstStyle>
          <a:p>
            <a:pPr algn="ctr"/>
            <a:r>
              <a:rPr sz="1400" err="1"/>
              <a:t>Minskade</a:t>
            </a:r>
            <a:r>
              <a:rPr sz="1400"/>
              <a:t> </a:t>
            </a:r>
            <a:r>
              <a:rPr sz="1400" err="1"/>
              <a:t>kostnader</a:t>
            </a:r>
            <a:r>
              <a:rPr sz="1400"/>
              <a:t> </a:t>
            </a:r>
            <a:r>
              <a:rPr sz="1400" err="1"/>
              <a:t>för</a:t>
            </a:r>
            <a:r>
              <a:rPr sz="1400"/>
              <a:t> </a:t>
            </a:r>
            <a:r>
              <a:rPr sz="1400" err="1"/>
              <a:t>regioner</a:t>
            </a:r>
            <a:endParaRPr sz="1400"/>
          </a:p>
        </p:txBody>
      </p:sp>
      <p:sp>
        <p:nvSpPr>
          <p:cNvPr id="23" name="Line">
            <a:extLst>
              <a:ext uri="{FF2B5EF4-FFF2-40B4-BE49-F238E27FC236}">
                <a16:creationId xmlns:a16="http://schemas.microsoft.com/office/drawing/2014/main" id="{64B4A7CD-0C52-415E-A4B2-125DFF239408}"/>
              </a:ext>
            </a:extLst>
          </p:cNvPr>
          <p:cNvSpPr/>
          <p:nvPr/>
        </p:nvSpPr>
        <p:spPr>
          <a:xfrm>
            <a:off x="951369" y="4384455"/>
            <a:ext cx="8127589" cy="0"/>
          </a:xfrm>
          <a:prstGeom prst="line">
            <a:avLst/>
          </a:prstGeom>
          <a:ln w="25400">
            <a:solidFill>
              <a:srgbClr val="000000"/>
            </a:solidFill>
            <a:miter lim="400000"/>
          </a:ln>
        </p:spPr>
        <p:txBody>
          <a:bodyPr lIns="25400" tIns="25400" rIns="25400" bIns="25400" anchor="ctr"/>
          <a:lstStyle/>
          <a:p>
            <a:pPr algn="ctr"/>
            <a:endParaRPr sz="900"/>
          </a:p>
        </p:txBody>
      </p:sp>
      <p:sp>
        <p:nvSpPr>
          <p:cNvPr id="24" name="Effektivare användning av vårdens resurser">
            <a:extLst>
              <a:ext uri="{FF2B5EF4-FFF2-40B4-BE49-F238E27FC236}">
                <a16:creationId xmlns:a16="http://schemas.microsoft.com/office/drawing/2014/main" id="{5294E035-A090-4513-8FF2-561D553019D9}"/>
              </a:ext>
            </a:extLst>
          </p:cNvPr>
          <p:cNvSpPr txBox="1"/>
          <p:nvPr/>
        </p:nvSpPr>
        <p:spPr>
          <a:xfrm>
            <a:off x="3321358" y="4150109"/>
            <a:ext cx="3172407" cy="2667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2000" b="0"/>
            </a:lvl1pPr>
          </a:lstStyle>
          <a:p>
            <a:pPr algn="ctr"/>
            <a:r>
              <a:rPr sz="1400" err="1"/>
              <a:t>Effektivare</a:t>
            </a:r>
            <a:r>
              <a:rPr sz="1400"/>
              <a:t> </a:t>
            </a:r>
            <a:r>
              <a:rPr sz="1400" err="1"/>
              <a:t>användning</a:t>
            </a:r>
            <a:r>
              <a:rPr sz="1400"/>
              <a:t> av </a:t>
            </a:r>
            <a:r>
              <a:rPr sz="1400" err="1"/>
              <a:t>vårdens</a:t>
            </a:r>
            <a:r>
              <a:rPr sz="1400"/>
              <a:t> </a:t>
            </a:r>
            <a:r>
              <a:rPr sz="1400" err="1"/>
              <a:t>resurser</a:t>
            </a:r>
            <a:endParaRPr sz="1400"/>
          </a:p>
        </p:txBody>
      </p:sp>
      <p:sp>
        <p:nvSpPr>
          <p:cNvPr id="25" name="Minskad smittspridning">
            <a:extLst>
              <a:ext uri="{FF2B5EF4-FFF2-40B4-BE49-F238E27FC236}">
                <a16:creationId xmlns:a16="http://schemas.microsoft.com/office/drawing/2014/main" id="{B3277056-F0AA-4E34-94E0-A085B74E0923}"/>
              </a:ext>
            </a:extLst>
          </p:cNvPr>
          <p:cNvSpPr/>
          <p:nvPr/>
        </p:nvSpPr>
        <p:spPr>
          <a:xfrm>
            <a:off x="2642496" y="5515861"/>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Minskad</a:t>
            </a:r>
            <a:r>
              <a:rPr sz="1400"/>
              <a:t> </a:t>
            </a:r>
            <a:r>
              <a:rPr sz="1400" err="1"/>
              <a:t>smittspridning</a:t>
            </a:r>
            <a:endParaRPr sz="1400"/>
          </a:p>
        </p:txBody>
      </p:sp>
      <p:sp>
        <p:nvSpPr>
          <p:cNvPr id="26" name="Bättre krisberedskap">
            <a:extLst>
              <a:ext uri="{FF2B5EF4-FFF2-40B4-BE49-F238E27FC236}">
                <a16:creationId xmlns:a16="http://schemas.microsoft.com/office/drawing/2014/main" id="{40A870D0-35E4-4E90-80A8-A9FEAE80C9DD}"/>
              </a:ext>
            </a:extLst>
          </p:cNvPr>
          <p:cNvSpPr/>
          <p:nvPr/>
        </p:nvSpPr>
        <p:spPr>
          <a:xfrm>
            <a:off x="4289162" y="5515861"/>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400" err="1"/>
              <a:t>Bättre</a:t>
            </a:r>
            <a:r>
              <a:rPr sz="1400"/>
              <a:t> </a:t>
            </a:r>
            <a:r>
              <a:rPr sz="1400" err="1"/>
              <a:t>krisberedskap</a:t>
            </a:r>
            <a:endParaRPr sz="1400"/>
          </a:p>
        </p:txBody>
      </p:sp>
      <p:sp>
        <p:nvSpPr>
          <p:cNvPr id="27" name="Minskad miljö-/klimatpåverkan">
            <a:extLst>
              <a:ext uri="{FF2B5EF4-FFF2-40B4-BE49-F238E27FC236}">
                <a16:creationId xmlns:a16="http://schemas.microsoft.com/office/drawing/2014/main" id="{00BB5F5B-7240-44DA-BE83-C17740F2C6BE}"/>
              </a:ext>
            </a:extLst>
          </p:cNvPr>
          <p:cNvSpPr/>
          <p:nvPr/>
        </p:nvSpPr>
        <p:spPr>
          <a:xfrm>
            <a:off x="995830" y="5515861"/>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300" b="0">
                <a:solidFill>
                  <a:srgbClr val="FFFFFF"/>
                </a:solidFill>
                <a:latin typeface="+mn-lt"/>
                <a:ea typeface="+mn-ea"/>
                <a:cs typeface="+mn-cs"/>
                <a:sym typeface="Helvetica Neue Medium"/>
              </a:defRPr>
            </a:lvl1pPr>
          </a:lstStyle>
          <a:p>
            <a:pPr algn="ctr"/>
            <a:r>
              <a:rPr sz="1400" err="1"/>
              <a:t>Minskad</a:t>
            </a:r>
            <a:r>
              <a:rPr sz="1400"/>
              <a:t> </a:t>
            </a:r>
            <a:r>
              <a:rPr sz="1400" err="1"/>
              <a:t>miljö</a:t>
            </a:r>
            <a:r>
              <a:rPr sz="1400"/>
              <a:t>-/</a:t>
            </a:r>
            <a:r>
              <a:rPr sz="1400" err="1"/>
              <a:t>klimatpåverkan</a:t>
            </a:r>
            <a:endParaRPr sz="1400"/>
          </a:p>
        </p:txBody>
      </p:sp>
      <p:sp>
        <p:nvSpPr>
          <p:cNvPr id="28" name="Minskat resande">
            <a:extLst>
              <a:ext uri="{FF2B5EF4-FFF2-40B4-BE49-F238E27FC236}">
                <a16:creationId xmlns:a16="http://schemas.microsoft.com/office/drawing/2014/main" id="{7A76A3FE-B997-4254-BFE6-D210A8FD36D5}"/>
              </a:ext>
            </a:extLst>
          </p:cNvPr>
          <p:cNvSpPr txBox="1"/>
          <p:nvPr/>
        </p:nvSpPr>
        <p:spPr>
          <a:xfrm>
            <a:off x="1941076" y="5224057"/>
            <a:ext cx="1262461" cy="2667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2000" b="0"/>
            </a:lvl1pPr>
          </a:lstStyle>
          <a:p>
            <a:pPr algn="ctr"/>
            <a:r>
              <a:rPr sz="1400" err="1"/>
              <a:t>Minskat</a:t>
            </a:r>
            <a:r>
              <a:rPr sz="1400"/>
              <a:t> </a:t>
            </a:r>
            <a:r>
              <a:rPr sz="1400" err="1"/>
              <a:t>resande</a:t>
            </a:r>
            <a:endParaRPr sz="1400"/>
          </a:p>
        </p:txBody>
      </p:sp>
      <p:sp>
        <p:nvSpPr>
          <p:cNvPr id="29" name="Line">
            <a:extLst>
              <a:ext uri="{FF2B5EF4-FFF2-40B4-BE49-F238E27FC236}">
                <a16:creationId xmlns:a16="http://schemas.microsoft.com/office/drawing/2014/main" id="{D480C67D-47ED-42A2-8910-37C0B1B5298F}"/>
              </a:ext>
            </a:extLst>
          </p:cNvPr>
          <p:cNvSpPr/>
          <p:nvPr/>
        </p:nvSpPr>
        <p:spPr>
          <a:xfrm>
            <a:off x="1005467" y="5462784"/>
            <a:ext cx="3187591" cy="0"/>
          </a:xfrm>
          <a:prstGeom prst="line">
            <a:avLst/>
          </a:prstGeom>
          <a:ln w="25400">
            <a:solidFill>
              <a:srgbClr val="000000"/>
            </a:solidFill>
            <a:miter lim="400000"/>
          </a:ln>
        </p:spPr>
        <p:txBody>
          <a:bodyPr lIns="25400" tIns="25400" rIns="25400" bIns="25400" anchor="ctr"/>
          <a:lstStyle/>
          <a:p>
            <a:pPr algn="ctr"/>
            <a:endParaRPr sz="900"/>
          </a:p>
        </p:txBody>
      </p:sp>
    </p:spTree>
    <p:extLst>
      <p:ext uri="{BB962C8B-B14F-4D97-AF65-F5344CB8AC3E}">
        <p14:creationId xmlns:p14="http://schemas.microsoft.com/office/powerpoint/2010/main" val="3357668410"/>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p:cNvSpPr/>
          <p:nvPr/>
        </p:nvSpPr>
        <p:spPr>
          <a:xfrm>
            <a:off x="-16909" y="6120988"/>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48" name="Rectangle"/>
          <p:cNvSpPr/>
          <p:nvPr/>
        </p:nvSpPr>
        <p:spPr>
          <a:xfrm>
            <a:off x="-24082" y="5032901"/>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49" name="Rectangle"/>
          <p:cNvSpPr/>
          <p:nvPr/>
        </p:nvSpPr>
        <p:spPr>
          <a:xfrm>
            <a:off x="-16909" y="3949544"/>
            <a:ext cx="12225817" cy="615585"/>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50" name="Rectangle"/>
          <p:cNvSpPr/>
          <p:nvPr/>
        </p:nvSpPr>
        <p:spPr>
          <a:xfrm>
            <a:off x="-24082" y="2991105"/>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51" name="Rectangle"/>
          <p:cNvSpPr/>
          <p:nvPr/>
        </p:nvSpPr>
        <p:spPr>
          <a:xfrm>
            <a:off x="-16909" y="2079522"/>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52" name="Rectangle"/>
          <p:cNvSpPr/>
          <p:nvPr/>
        </p:nvSpPr>
        <p:spPr>
          <a:xfrm>
            <a:off x="-16909" y="1117652"/>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53" name="UX-ramverket"/>
          <p:cNvSpPr/>
          <p:nvPr/>
        </p:nvSpPr>
        <p:spPr>
          <a:xfrm>
            <a:off x="423370" y="1163704"/>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lang="sv-SE" sz="1200"/>
              <a:t>Tillgänglighetsanpassning</a:t>
            </a:r>
            <a:br>
              <a:rPr lang="sv-SE" sz="1200"/>
            </a:br>
            <a:r>
              <a:rPr lang="sv-SE" sz="1200"/>
              <a:t>/</a:t>
            </a:r>
            <a:r>
              <a:rPr sz="1200"/>
              <a:t>UX-</a:t>
            </a:r>
            <a:r>
              <a:rPr sz="1200" err="1"/>
              <a:t>ramverket</a:t>
            </a:r>
            <a:endParaRPr sz="1200"/>
          </a:p>
        </p:txBody>
      </p:sp>
      <p:sp>
        <p:nvSpPr>
          <p:cNvPr id="154" name="Utbud"/>
          <p:cNvSpPr/>
          <p:nvPr/>
        </p:nvSpPr>
        <p:spPr>
          <a:xfrm>
            <a:off x="413676" y="4605015"/>
            <a:ext cx="2016810" cy="398236"/>
          </a:xfrm>
          <a:prstGeom prst="roundRect">
            <a:avLst>
              <a:gd name="adj" fmla="val 23918"/>
            </a:avLst>
          </a:prstGeom>
          <a:solidFill>
            <a:srgbClr val="F6A519"/>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Utbud</a:t>
            </a:r>
          </a:p>
        </p:txBody>
      </p:sp>
      <p:sp>
        <p:nvSpPr>
          <p:cNvPr id="155" name="Bild"/>
          <p:cNvSpPr/>
          <p:nvPr/>
        </p:nvSpPr>
        <p:spPr>
          <a:xfrm>
            <a:off x="423370" y="1633239"/>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Bild</a:t>
            </a:r>
          </a:p>
        </p:txBody>
      </p:sp>
      <p:sp>
        <p:nvSpPr>
          <p:cNvPr id="156" name="Video"/>
          <p:cNvSpPr/>
          <p:nvPr/>
        </p:nvSpPr>
        <p:spPr>
          <a:xfrm>
            <a:off x="423370" y="2102548"/>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Video</a:t>
            </a:r>
          </a:p>
        </p:txBody>
      </p:sp>
      <p:sp>
        <p:nvSpPr>
          <p:cNvPr id="157" name="Digitala kallelser"/>
          <p:cNvSpPr/>
          <p:nvPr/>
        </p:nvSpPr>
        <p:spPr>
          <a:xfrm>
            <a:off x="398808" y="3041392"/>
            <a:ext cx="2016809"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Digitala kallelser</a:t>
            </a:r>
          </a:p>
        </p:txBody>
      </p:sp>
      <p:sp>
        <p:nvSpPr>
          <p:cNvPr id="158" name="Nytt verksamhetsstöd"/>
          <p:cNvSpPr/>
          <p:nvPr/>
        </p:nvSpPr>
        <p:spPr>
          <a:xfrm>
            <a:off x="364596" y="6156638"/>
            <a:ext cx="2085232" cy="398236"/>
          </a:xfrm>
          <a:prstGeom prst="roundRect">
            <a:avLst>
              <a:gd name="adj" fmla="val 23918"/>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Nytt verksamhetsstöd</a:t>
            </a:r>
          </a:p>
        </p:txBody>
      </p:sp>
      <p:sp>
        <p:nvSpPr>
          <p:cNvPr id="159" name="Nya tidbokningstjänster"/>
          <p:cNvSpPr/>
          <p:nvPr/>
        </p:nvSpPr>
        <p:spPr>
          <a:xfrm>
            <a:off x="380513" y="5068438"/>
            <a:ext cx="2053398" cy="398236"/>
          </a:xfrm>
          <a:prstGeom prst="roundRect">
            <a:avLst>
              <a:gd name="adj" fmla="val 23918"/>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Nya tidbokningstjänster</a:t>
            </a:r>
          </a:p>
        </p:txBody>
      </p:sp>
      <p:sp>
        <p:nvSpPr>
          <p:cNvPr id="160" name="Symtombedömning och hänvisning"/>
          <p:cNvSpPr/>
          <p:nvPr/>
        </p:nvSpPr>
        <p:spPr>
          <a:xfrm>
            <a:off x="380513" y="5537746"/>
            <a:ext cx="2053398" cy="547593"/>
          </a:xfrm>
          <a:prstGeom prst="roundRect">
            <a:avLst>
              <a:gd name="adj" fmla="val 17394"/>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Symtombedömning och hänvisning</a:t>
            </a:r>
          </a:p>
        </p:txBody>
      </p:sp>
      <p:sp>
        <p:nvSpPr>
          <p:cNvPr id="161" name="Förbättringar spåra remiss och journalen"/>
          <p:cNvSpPr/>
          <p:nvPr/>
        </p:nvSpPr>
        <p:spPr>
          <a:xfrm>
            <a:off x="380513" y="3980237"/>
            <a:ext cx="2053398" cy="547592"/>
          </a:xfrm>
          <a:prstGeom prst="roundRect">
            <a:avLst>
              <a:gd name="adj" fmla="val 17394"/>
            </a:avLst>
          </a:prstGeom>
          <a:solidFill>
            <a:srgbClr val="F6A519"/>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Förbättringar spåra remiss och journalen</a:t>
            </a:r>
          </a:p>
        </p:txBody>
      </p:sp>
      <p:sp>
        <p:nvSpPr>
          <p:cNvPr id="162" name="Sammanhållen planering"/>
          <p:cNvSpPr/>
          <p:nvPr/>
        </p:nvSpPr>
        <p:spPr>
          <a:xfrm>
            <a:off x="380513" y="3509969"/>
            <a:ext cx="2053398" cy="398236"/>
          </a:xfrm>
          <a:prstGeom prst="roundRect">
            <a:avLst>
              <a:gd name="adj" fmla="val 23918"/>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lang="sv-SE" sz="1200"/>
              <a:t>Förbättring e-tjänsterna/</a:t>
            </a:r>
            <a:br>
              <a:rPr lang="sv-SE" sz="1200"/>
            </a:br>
            <a:r>
              <a:rPr sz="1200" err="1"/>
              <a:t>Sammanhållen</a:t>
            </a:r>
            <a:r>
              <a:rPr sz="1200"/>
              <a:t> </a:t>
            </a:r>
            <a:r>
              <a:rPr sz="1200" err="1"/>
              <a:t>planering</a:t>
            </a:r>
            <a:endParaRPr sz="1200"/>
          </a:p>
        </p:txBody>
      </p:sp>
      <p:sp>
        <p:nvSpPr>
          <p:cNvPr id="163" name="Egen provhantering"/>
          <p:cNvSpPr/>
          <p:nvPr/>
        </p:nvSpPr>
        <p:spPr>
          <a:xfrm>
            <a:off x="414796" y="2572084"/>
            <a:ext cx="1984832"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Egen provhantering</a:t>
            </a:r>
          </a:p>
        </p:txBody>
      </p:sp>
      <p:sp>
        <p:nvSpPr>
          <p:cNvPr id="164" name="Hur projekten bidrar – invånare"/>
          <p:cNvSpPr txBox="1"/>
          <p:nvPr/>
        </p:nvSpPr>
        <p:spPr>
          <a:xfrm>
            <a:off x="276919" y="182689"/>
            <a:ext cx="2754482" cy="7591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lvl1pPr algn="l">
              <a:defRPr sz="4600">
                <a:solidFill>
                  <a:srgbClr val="00706E"/>
                </a:solidFill>
                <a:latin typeface="Open Sans"/>
                <a:ea typeface="Open Sans"/>
                <a:cs typeface="Open Sans"/>
                <a:sym typeface="Open Sans"/>
              </a:defRPr>
            </a:lvl1pPr>
          </a:lstStyle>
          <a:p>
            <a:r>
              <a:rPr sz="2300" err="1"/>
              <a:t>Hur</a:t>
            </a:r>
            <a:r>
              <a:rPr sz="2300"/>
              <a:t> </a:t>
            </a:r>
            <a:r>
              <a:rPr sz="2300" err="1"/>
              <a:t>projekten</a:t>
            </a:r>
            <a:r>
              <a:rPr sz="2300"/>
              <a:t> </a:t>
            </a:r>
            <a:r>
              <a:rPr sz="2300" err="1"/>
              <a:t>bidrar</a:t>
            </a:r>
            <a:r>
              <a:rPr sz="2300"/>
              <a:t> – </a:t>
            </a:r>
            <a:r>
              <a:rPr sz="2000" err="1"/>
              <a:t>invånare</a:t>
            </a:r>
            <a:endParaRPr sz="2000"/>
          </a:p>
        </p:txBody>
      </p:sp>
      <p:sp>
        <p:nvSpPr>
          <p:cNvPr id="165" name="Nära vård"/>
          <p:cNvSpPr/>
          <p:nvPr/>
        </p:nvSpPr>
        <p:spPr>
          <a:xfrm>
            <a:off x="4666037"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err="1"/>
              <a:t>Nära</a:t>
            </a:r>
            <a:r>
              <a:rPr sz="1200"/>
              <a:t> </a:t>
            </a:r>
            <a:r>
              <a:rPr sz="1200" err="1"/>
              <a:t>vård</a:t>
            </a:r>
            <a:endParaRPr sz="1200"/>
          </a:p>
        </p:txBody>
      </p:sp>
      <p:sp>
        <p:nvSpPr>
          <p:cNvPr id="166" name="Delaktighet/på egna villkor"/>
          <p:cNvSpPr/>
          <p:nvPr/>
        </p:nvSpPr>
        <p:spPr>
          <a:xfrm>
            <a:off x="6312703"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Delaktighet/på egna villkor</a:t>
            </a:r>
          </a:p>
        </p:txBody>
      </p:sp>
      <p:sp>
        <p:nvSpPr>
          <p:cNvPr id="167" name="Ökad trygghet/säkerhet"/>
          <p:cNvSpPr/>
          <p:nvPr/>
        </p:nvSpPr>
        <p:spPr>
          <a:xfrm>
            <a:off x="7959369"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Ökad trygghet/säkerhet</a:t>
            </a:r>
          </a:p>
        </p:txBody>
      </p:sp>
      <p:sp>
        <p:nvSpPr>
          <p:cNvPr id="168" name="Mindre resande / kostnader resande"/>
          <p:cNvSpPr/>
          <p:nvPr/>
        </p:nvSpPr>
        <p:spPr>
          <a:xfrm>
            <a:off x="9606035"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Mindre resande / kostnader resande</a:t>
            </a:r>
          </a:p>
        </p:txBody>
      </p:sp>
      <p:sp>
        <p:nvSpPr>
          <p:cNvPr id="169" name="Hjälp snabbare"/>
          <p:cNvSpPr/>
          <p:nvPr/>
        </p:nvSpPr>
        <p:spPr>
          <a:xfrm>
            <a:off x="3019371"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err="1"/>
              <a:t>Hjälp</a:t>
            </a:r>
            <a:r>
              <a:rPr sz="1200"/>
              <a:t> </a:t>
            </a:r>
            <a:r>
              <a:rPr sz="1200" err="1"/>
              <a:t>snabbare</a:t>
            </a:r>
            <a:endParaRPr sz="1200"/>
          </a:p>
        </p:txBody>
      </p:sp>
      <p:sp>
        <p:nvSpPr>
          <p:cNvPr id="170" name="Line"/>
          <p:cNvSpPr/>
          <p:nvPr/>
        </p:nvSpPr>
        <p:spPr>
          <a:xfrm>
            <a:off x="3038641" y="412254"/>
            <a:ext cx="3187591" cy="0"/>
          </a:xfrm>
          <a:prstGeom prst="line">
            <a:avLst/>
          </a:prstGeom>
          <a:ln w="25400">
            <a:solidFill>
              <a:srgbClr val="000000"/>
            </a:solidFill>
            <a:miter lim="400000"/>
          </a:ln>
        </p:spPr>
        <p:txBody>
          <a:bodyPr lIns="25400" tIns="25400" rIns="25400" bIns="25400" anchor="ctr"/>
          <a:lstStyle/>
          <a:p>
            <a:pPr algn="ctr"/>
            <a:endParaRPr sz="900"/>
          </a:p>
        </p:txBody>
      </p:sp>
      <p:sp>
        <p:nvSpPr>
          <p:cNvPr id="171" name="Förbättrad tillgänglighet"/>
          <p:cNvSpPr txBox="1"/>
          <p:nvPr/>
        </p:nvSpPr>
        <p:spPr>
          <a:xfrm>
            <a:off x="3931370" y="208686"/>
            <a:ext cx="1312860" cy="2051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2000" b="0"/>
            </a:lvl1pPr>
          </a:lstStyle>
          <a:p>
            <a:pPr algn="ctr"/>
            <a:r>
              <a:rPr sz="1000"/>
              <a:t>Förbättrad tillgänglighet</a:t>
            </a:r>
          </a:p>
        </p:txBody>
      </p:sp>
      <p:sp>
        <p:nvSpPr>
          <p:cNvPr id="172" name="Thumbs Up"/>
          <p:cNvSpPr/>
          <p:nvPr/>
        </p:nvSpPr>
        <p:spPr>
          <a:xfrm>
            <a:off x="8631306" y="1161806"/>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3" name="Thumbs Up"/>
          <p:cNvSpPr/>
          <p:nvPr/>
        </p:nvSpPr>
        <p:spPr>
          <a:xfrm>
            <a:off x="3517759" y="461308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4" name="Thumbs Up"/>
          <p:cNvSpPr/>
          <p:nvPr/>
        </p:nvSpPr>
        <p:spPr>
          <a:xfrm>
            <a:off x="3514345" y="6179703"/>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5" name="Thumbs Up"/>
          <p:cNvSpPr/>
          <p:nvPr/>
        </p:nvSpPr>
        <p:spPr>
          <a:xfrm>
            <a:off x="3514346" y="562123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6" name="Thumbs Up"/>
          <p:cNvSpPr/>
          <p:nvPr/>
        </p:nvSpPr>
        <p:spPr>
          <a:xfrm>
            <a:off x="5289803" y="305513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7" name="Thumbs Up"/>
          <p:cNvSpPr/>
          <p:nvPr/>
        </p:nvSpPr>
        <p:spPr>
          <a:xfrm>
            <a:off x="5289803" y="510337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8" name="Thumbs Up"/>
          <p:cNvSpPr/>
          <p:nvPr/>
        </p:nvSpPr>
        <p:spPr>
          <a:xfrm>
            <a:off x="5289803" y="258960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9" name="Thumbs Up"/>
          <p:cNvSpPr/>
          <p:nvPr/>
        </p:nvSpPr>
        <p:spPr>
          <a:xfrm>
            <a:off x="8631306" y="163537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0" name="Thumbs Up"/>
          <p:cNvSpPr/>
          <p:nvPr/>
        </p:nvSpPr>
        <p:spPr>
          <a:xfrm>
            <a:off x="8631306" y="2141856"/>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1" name="Thumbs Up"/>
          <p:cNvSpPr/>
          <p:nvPr/>
        </p:nvSpPr>
        <p:spPr>
          <a:xfrm>
            <a:off x="5289803" y="213177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2" name="Thumbs Up"/>
          <p:cNvSpPr/>
          <p:nvPr/>
        </p:nvSpPr>
        <p:spPr>
          <a:xfrm>
            <a:off x="5289803" y="164084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3" name="Thumbs Up"/>
          <p:cNvSpPr/>
          <p:nvPr/>
        </p:nvSpPr>
        <p:spPr>
          <a:xfrm>
            <a:off x="6960555" y="213177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4" name="Thumbs Up"/>
          <p:cNvSpPr/>
          <p:nvPr/>
        </p:nvSpPr>
        <p:spPr>
          <a:xfrm>
            <a:off x="6960555" y="164084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5" name="Thumbs Up"/>
          <p:cNvSpPr/>
          <p:nvPr/>
        </p:nvSpPr>
        <p:spPr>
          <a:xfrm>
            <a:off x="3517757" y="257547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6" name="Thumbs Up"/>
          <p:cNvSpPr/>
          <p:nvPr/>
        </p:nvSpPr>
        <p:spPr>
          <a:xfrm>
            <a:off x="10229801" y="163537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7" name="Thumbs Up"/>
          <p:cNvSpPr/>
          <p:nvPr/>
        </p:nvSpPr>
        <p:spPr>
          <a:xfrm>
            <a:off x="10229801" y="213028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8" name="Thumbs Up"/>
          <p:cNvSpPr/>
          <p:nvPr/>
        </p:nvSpPr>
        <p:spPr>
          <a:xfrm>
            <a:off x="10229801" y="562123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9" name="Thumbs Up"/>
          <p:cNvSpPr/>
          <p:nvPr/>
        </p:nvSpPr>
        <p:spPr>
          <a:xfrm>
            <a:off x="10229801" y="261176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0" name="Thumbs Up"/>
          <p:cNvSpPr/>
          <p:nvPr/>
        </p:nvSpPr>
        <p:spPr>
          <a:xfrm>
            <a:off x="6960555" y="258960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1" name="Thumbs Up"/>
          <p:cNvSpPr/>
          <p:nvPr/>
        </p:nvSpPr>
        <p:spPr>
          <a:xfrm>
            <a:off x="6936469" y="3510766"/>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2" name="Thumbs Up"/>
          <p:cNvSpPr/>
          <p:nvPr/>
        </p:nvSpPr>
        <p:spPr>
          <a:xfrm>
            <a:off x="6936469" y="509617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3" name="Thumbs Up"/>
          <p:cNvSpPr/>
          <p:nvPr/>
        </p:nvSpPr>
        <p:spPr>
          <a:xfrm>
            <a:off x="6960555" y="306629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4" name="Thumbs Up"/>
          <p:cNvSpPr/>
          <p:nvPr/>
        </p:nvSpPr>
        <p:spPr>
          <a:xfrm>
            <a:off x="8631306" y="258972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0" name="Thumbs Up">
            <a:extLst>
              <a:ext uri="{FF2B5EF4-FFF2-40B4-BE49-F238E27FC236}">
                <a16:creationId xmlns:a16="http://schemas.microsoft.com/office/drawing/2014/main" id="{311AECCF-9548-4E0A-9128-93078BE6281F}"/>
              </a:ext>
            </a:extLst>
          </p:cNvPr>
          <p:cNvSpPr/>
          <p:nvPr/>
        </p:nvSpPr>
        <p:spPr>
          <a:xfrm>
            <a:off x="6936469" y="410328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1" name="Thumbs Up">
            <a:extLst>
              <a:ext uri="{FF2B5EF4-FFF2-40B4-BE49-F238E27FC236}">
                <a16:creationId xmlns:a16="http://schemas.microsoft.com/office/drawing/2014/main" id="{657C134D-5C91-4BB8-9343-84D6D582FEA7}"/>
              </a:ext>
            </a:extLst>
          </p:cNvPr>
          <p:cNvSpPr/>
          <p:nvPr/>
        </p:nvSpPr>
        <p:spPr>
          <a:xfrm>
            <a:off x="5312497" y="5656640"/>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2" name="Thumbs Up">
            <a:extLst>
              <a:ext uri="{FF2B5EF4-FFF2-40B4-BE49-F238E27FC236}">
                <a16:creationId xmlns:a16="http://schemas.microsoft.com/office/drawing/2014/main" id="{6C3A0CB0-BFA2-4CDE-BB1B-2C80C3196505}"/>
              </a:ext>
            </a:extLst>
          </p:cNvPr>
          <p:cNvSpPr/>
          <p:nvPr/>
        </p:nvSpPr>
        <p:spPr>
          <a:xfrm>
            <a:off x="6960554" y="567361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3" name="Thumbs Up">
            <a:extLst>
              <a:ext uri="{FF2B5EF4-FFF2-40B4-BE49-F238E27FC236}">
                <a16:creationId xmlns:a16="http://schemas.microsoft.com/office/drawing/2014/main" id="{44B9A19C-5689-4CAF-ADC9-F9493BC10F06}"/>
              </a:ext>
            </a:extLst>
          </p:cNvPr>
          <p:cNvSpPr/>
          <p:nvPr/>
        </p:nvSpPr>
        <p:spPr>
          <a:xfrm>
            <a:off x="8665822" y="406998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4" name="Thumbs Up">
            <a:extLst>
              <a:ext uri="{FF2B5EF4-FFF2-40B4-BE49-F238E27FC236}">
                <a16:creationId xmlns:a16="http://schemas.microsoft.com/office/drawing/2014/main" id="{B2A2CE2D-CBC8-45AB-A719-EDFC091801D1}"/>
              </a:ext>
            </a:extLst>
          </p:cNvPr>
          <p:cNvSpPr/>
          <p:nvPr/>
        </p:nvSpPr>
        <p:spPr>
          <a:xfrm>
            <a:off x="8679765" y="616087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6" name="Thumbs Up">
            <a:extLst>
              <a:ext uri="{FF2B5EF4-FFF2-40B4-BE49-F238E27FC236}">
                <a16:creationId xmlns:a16="http://schemas.microsoft.com/office/drawing/2014/main" id="{B7F698E3-75DB-42D8-9330-877EDCF6E389}"/>
              </a:ext>
            </a:extLst>
          </p:cNvPr>
          <p:cNvSpPr/>
          <p:nvPr/>
        </p:nvSpPr>
        <p:spPr>
          <a:xfrm>
            <a:off x="5295257" y="349597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7" name="Thumbs Up">
            <a:extLst>
              <a:ext uri="{FF2B5EF4-FFF2-40B4-BE49-F238E27FC236}">
                <a16:creationId xmlns:a16="http://schemas.microsoft.com/office/drawing/2014/main" id="{54E9EE3E-5A58-4FA9-93FA-68D96F96D51E}"/>
              </a:ext>
            </a:extLst>
          </p:cNvPr>
          <p:cNvSpPr/>
          <p:nvPr/>
        </p:nvSpPr>
        <p:spPr>
          <a:xfrm>
            <a:off x="3517758" y="509617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8" name="Thumbs Up">
            <a:extLst>
              <a:ext uri="{FF2B5EF4-FFF2-40B4-BE49-F238E27FC236}">
                <a16:creationId xmlns:a16="http://schemas.microsoft.com/office/drawing/2014/main" id="{1D627AE1-FD77-4F05-8298-4D429E55A647}"/>
              </a:ext>
            </a:extLst>
          </p:cNvPr>
          <p:cNvSpPr/>
          <p:nvPr/>
        </p:nvSpPr>
        <p:spPr>
          <a:xfrm>
            <a:off x="3514345" y="303723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9" name="Thumbs Up">
            <a:extLst>
              <a:ext uri="{FF2B5EF4-FFF2-40B4-BE49-F238E27FC236}">
                <a16:creationId xmlns:a16="http://schemas.microsoft.com/office/drawing/2014/main" id="{4E7FE502-AFFB-4952-8D7B-6E7ED892C614}"/>
              </a:ext>
            </a:extLst>
          </p:cNvPr>
          <p:cNvSpPr/>
          <p:nvPr/>
        </p:nvSpPr>
        <p:spPr>
          <a:xfrm>
            <a:off x="8665820" y="5621230"/>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0" name="Thumbs Up">
            <a:extLst>
              <a:ext uri="{FF2B5EF4-FFF2-40B4-BE49-F238E27FC236}">
                <a16:creationId xmlns:a16="http://schemas.microsoft.com/office/drawing/2014/main" id="{0A901E8D-E2FD-47B1-AB59-2125EF6C4F6D}"/>
              </a:ext>
            </a:extLst>
          </p:cNvPr>
          <p:cNvSpPr/>
          <p:nvPr/>
        </p:nvSpPr>
        <p:spPr>
          <a:xfrm>
            <a:off x="8631306" y="351730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1" name="Thumbs Up">
            <a:extLst>
              <a:ext uri="{FF2B5EF4-FFF2-40B4-BE49-F238E27FC236}">
                <a16:creationId xmlns:a16="http://schemas.microsoft.com/office/drawing/2014/main" id="{EBDDA005-6294-4ADC-A9F3-4CEC0C3C512A}"/>
              </a:ext>
            </a:extLst>
          </p:cNvPr>
          <p:cNvSpPr/>
          <p:nvPr/>
        </p:nvSpPr>
        <p:spPr>
          <a:xfrm>
            <a:off x="8631305" y="3074158"/>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2" name="Thumbs Up">
            <a:extLst>
              <a:ext uri="{FF2B5EF4-FFF2-40B4-BE49-F238E27FC236}">
                <a16:creationId xmlns:a16="http://schemas.microsoft.com/office/drawing/2014/main" id="{2A694623-7CB6-4FAA-A2C6-1D8B2AD45F8F}"/>
              </a:ext>
            </a:extLst>
          </p:cNvPr>
          <p:cNvSpPr/>
          <p:nvPr/>
        </p:nvSpPr>
        <p:spPr>
          <a:xfrm>
            <a:off x="8665821" y="460501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3" name="Thumbs Up">
            <a:extLst>
              <a:ext uri="{FF2B5EF4-FFF2-40B4-BE49-F238E27FC236}">
                <a16:creationId xmlns:a16="http://schemas.microsoft.com/office/drawing/2014/main" id="{558908D7-303A-4EEA-9648-DB8D5E769186}"/>
              </a:ext>
            </a:extLst>
          </p:cNvPr>
          <p:cNvSpPr/>
          <p:nvPr/>
        </p:nvSpPr>
        <p:spPr>
          <a:xfrm>
            <a:off x="10198848" y="510337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4" name="Thumbs Up">
            <a:extLst>
              <a:ext uri="{FF2B5EF4-FFF2-40B4-BE49-F238E27FC236}">
                <a16:creationId xmlns:a16="http://schemas.microsoft.com/office/drawing/2014/main" id="{C0DDB0D7-3FA4-4701-82E8-BD5FD3A26C15}"/>
              </a:ext>
            </a:extLst>
          </p:cNvPr>
          <p:cNvSpPr/>
          <p:nvPr/>
        </p:nvSpPr>
        <p:spPr>
          <a:xfrm>
            <a:off x="8662673" y="508927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p:cNvSpPr/>
          <p:nvPr/>
        </p:nvSpPr>
        <p:spPr>
          <a:xfrm>
            <a:off x="-16909" y="6120988"/>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7" name="Rectangle"/>
          <p:cNvSpPr/>
          <p:nvPr/>
        </p:nvSpPr>
        <p:spPr>
          <a:xfrm>
            <a:off x="-24082" y="5032901"/>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8" name="Rectangle"/>
          <p:cNvSpPr/>
          <p:nvPr/>
        </p:nvSpPr>
        <p:spPr>
          <a:xfrm>
            <a:off x="-16909" y="3949545"/>
            <a:ext cx="12225817" cy="615585"/>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9" name="Rectangle"/>
          <p:cNvSpPr/>
          <p:nvPr/>
        </p:nvSpPr>
        <p:spPr>
          <a:xfrm>
            <a:off x="-24082" y="2991105"/>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00" name="Rectangle"/>
          <p:cNvSpPr/>
          <p:nvPr/>
        </p:nvSpPr>
        <p:spPr>
          <a:xfrm>
            <a:off x="-16909" y="2079522"/>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01" name="Rectangle"/>
          <p:cNvSpPr/>
          <p:nvPr/>
        </p:nvSpPr>
        <p:spPr>
          <a:xfrm>
            <a:off x="-16909" y="1117652"/>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02" name="UX-ramverket"/>
          <p:cNvSpPr/>
          <p:nvPr/>
        </p:nvSpPr>
        <p:spPr>
          <a:xfrm>
            <a:off x="423370" y="1163703"/>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lang="sv-SE" sz="1200"/>
              <a:t>Tillgänglighetsanpassning</a:t>
            </a:r>
            <a:br>
              <a:rPr lang="sv-SE" sz="1200"/>
            </a:br>
            <a:r>
              <a:rPr lang="sv-SE" sz="1200"/>
              <a:t>/UX-ramverket</a:t>
            </a:r>
          </a:p>
        </p:txBody>
      </p:sp>
      <p:sp>
        <p:nvSpPr>
          <p:cNvPr id="203" name="Utbud"/>
          <p:cNvSpPr/>
          <p:nvPr/>
        </p:nvSpPr>
        <p:spPr>
          <a:xfrm>
            <a:off x="380513" y="4589163"/>
            <a:ext cx="2016810" cy="398236"/>
          </a:xfrm>
          <a:prstGeom prst="roundRect">
            <a:avLst>
              <a:gd name="adj" fmla="val 23918"/>
            </a:avLst>
          </a:prstGeom>
          <a:solidFill>
            <a:srgbClr val="F6A519"/>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Utbud</a:t>
            </a:r>
          </a:p>
        </p:txBody>
      </p:sp>
      <p:sp>
        <p:nvSpPr>
          <p:cNvPr id="204" name="Bild"/>
          <p:cNvSpPr/>
          <p:nvPr/>
        </p:nvSpPr>
        <p:spPr>
          <a:xfrm>
            <a:off x="423370" y="1633239"/>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Bild</a:t>
            </a:r>
          </a:p>
        </p:txBody>
      </p:sp>
      <p:sp>
        <p:nvSpPr>
          <p:cNvPr id="205" name="Video"/>
          <p:cNvSpPr/>
          <p:nvPr/>
        </p:nvSpPr>
        <p:spPr>
          <a:xfrm>
            <a:off x="423370" y="2102548"/>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Video</a:t>
            </a:r>
          </a:p>
        </p:txBody>
      </p:sp>
      <p:sp>
        <p:nvSpPr>
          <p:cNvPr id="206" name="Digitala kallelser"/>
          <p:cNvSpPr/>
          <p:nvPr/>
        </p:nvSpPr>
        <p:spPr>
          <a:xfrm>
            <a:off x="398808" y="3041392"/>
            <a:ext cx="2016809"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Digitala kallelser</a:t>
            </a:r>
          </a:p>
        </p:txBody>
      </p:sp>
      <p:sp>
        <p:nvSpPr>
          <p:cNvPr id="207" name="Nytt verksamhetsstöd"/>
          <p:cNvSpPr/>
          <p:nvPr/>
        </p:nvSpPr>
        <p:spPr>
          <a:xfrm>
            <a:off x="364596" y="6156639"/>
            <a:ext cx="2085232" cy="398236"/>
          </a:xfrm>
          <a:prstGeom prst="roundRect">
            <a:avLst>
              <a:gd name="adj" fmla="val 23918"/>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Nytt verksamhetsstöd</a:t>
            </a:r>
          </a:p>
        </p:txBody>
      </p:sp>
      <p:sp>
        <p:nvSpPr>
          <p:cNvPr id="208" name="Nya tidbokningstjänster"/>
          <p:cNvSpPr/>
          <p:nvPr/>
        </p:nvSpPr>
        <p:spPr>
          <a:xfrm>
            <a:off x="380513" y="5068438"/>
            <a:ext cx="2053398" cy="398236"/>
          </a:xfrm>
          <a:prstGeom prst="roundRect">
            <a:avLst>
              <a:gd name="adj" fmla="val 23918"/>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Nya tidbokningstjänster</a:t>
            </a:r>
          </a:p>
        </p:txBody>
      </p:sp>
      <p:sp>
        <p:nvSpPr>
          <p:cNvPr id="209" name="Symtombedömning och hänvisning"/>
          <p:cNvSpPr/>
          <p:nvPr/>
        </p:nvSpPr>
        <p:spPr>
          <a:xfrm>
            <a:off x="380513" y="5537746"/>
            <a:ext cx="2053398" cy="547592"/>
          </a:xfrm>
          <a:prstGeom prst="roundRect">
            <a:avLst>
              <a:gd name="adj" fmla="val 17394"/>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Symtombedömning och hänvisning</a:t>
            </a:r>
          </a:p>
        </p:txBody>
      </p:sp>
      <p:sp>
        <p:nvSpPr>
          <p:cNvPr id="210" name="Förbättringar spåra remiss och journalen"/>
          <p:cNvSpPr/>
          <p:nvPr/>
        </p:nvSpPr>
        <p:spPr>
          <a:xfrm>
            <a:off x="380513" y="3980237"/>
            <a:ext cx="2053398" cy="547592"/>
          </a:xfrm>
          <a:prstGeom prst="roundRect">
            <a:avLst>
              <a:gd name="adj" fmla="val 17394"/>
            </a:avLst>
          </a:prstGeom>
          <a:solidFill>
            <a:srgbClr val="F6A519"/>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err="1"/>
              <a:t>Förbättringar</a:t>
            </a:r>
            <a:r>
              <a:rPr sz="1200"/>
              <a:t> </a:t>
            </a:r>
            <a:r>
              <a:rPr sz="1200" err="1"/>
              <a:t>spåra</a:t>
            </a:r>
            <a:r>
              <a:rPr sz="1200"/>
              <a:t> remiss och </a:t>
            </a:r>
            <a:r>
              <a:rPr sz="1200" err="1"/>
              <a:t>journalen</a:t>
            </a:r>
            <a:endParaRPr sz="1200"/>
          </a:p>
        </p:txBody>
      </p:sp>
      <p:sp>
        <p:nvSpPr>
          <p:cNvPr id="211" name="Sammanhållen planering"/>
          <p:cNvSpPr/>
          <p:nvPr/>
        </p:nvSpPr>
        <p:spPr>
          <a:xfrm>
            <a:off x="396430" y="3519767"/>
            <a:ext cx="2053398" cy="398236"/>
          </a:xfrm>
          <a:prstGeom prst="roundRect">
            <a:avLst>
              <a:gd name="adj" fmla="val 23918"/>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lang="sv-SE" sz="1200"/>
              <a:t>Förbättring e-tjänsterna/</a:t>
            </a:r>
            <a:br>
              <a:rPr lang="sv-SE" sz="1200"/>
            </a:br>
            <a:r>
              <a:rPr sz="1200" err="1"/>
              <a:t>Sammanhållen</a:t>
            </a:r>
            <a:r>
              <a:rPr sz="1200"/>
              <a:t> </a:t>
            </a:r>
            <a:r>
              <a:rPr sz="1200" err="1"/>
              <a:t>planering</a:t>
            </a:r>
            <a:endParaRPr sz="1200"/>
          </a:p>
        </p:txBody>
      </p:sp>
      <p:sp>
        <p:nvSpPr>
          <p:cNvPr id="212" name="Egen provhantering"/>
          <p:cNvSpPr/>
          <p:nvPr/>
        </p:nvSpPr>
        <p:spPr>
          <a:xfrm>
            <a:off x="414796" y="2572084"/>
            <a:ext cx="1984832"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Egen provhantering</a:t>
            </a:r>
          </a:p>
        </p:txBody>
      </p:sp>
      <p:sp>
        <p:nvSpPr>
          <p:cNvPr id="213" name="Hur projekten bidrar – vårdpersonal"/>
          <p:cNvSpPr txBox="1"/>
          <p:nvPr/>
        </p:nvSpPr>
        <p:spPr>
          <a:xfrm>
            <a:off x="162619" y="182689"/>
            <a:ext cx="2754482" cy="7591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defPPr>
              <a:defRPr lang="sv-SE"/>
            </a:defPPr>
            <a:lvl1pPr>
              <a:defRPr sz="2300">
                <a:solidFill>
                  <a:srgbClr val="00706E"/>
                </a:solidFill>
                <a:latin typeface="Open Sans"/>
                <a:ea typeface="Open Sans"/>
                <a:cs typeface="Open Sans"/>
              </a:defRPr>
            </a:lvl1pPr>
          </a:lstStyle>
          <a:p>
            <a:r>
              <a:rPr err="1"/>
              <a:t>Hur</a:t>
            </a:r>
            <a:r>
              <a:t> </a:t>
            </a:r>
            <a:r>
              <a:rPr err="1"/>
              <a:t>projekten</a:t>
            </a:r>
            <a:r>
              <a:t> </a:t>
            </a:r>
            <a:r>
              <a:rPr err="1"/>
              <a:t>bidrar</a:t>
            </a:r>
            <a:r>
              <a:t> – </a:t>
            </a:r>
            <a:r>
              <a:rPr sz="2000"/>
              <a:t>vård</a:t>
            </a:r>
            <a:r>
              <a:rPr lang="sv-SE" sz="2000"/>
              <a:t>en o </a:t>
            </a:r>
            <a:r>
              <a:rPr sz="2000"/>
              <a:t>personal</a:t>
            </a:r>
            <a:r>
              <a:rPr lang="sv-SE" sz="2000"/>
              <a:t>en</a:t>
            </a:r>
            <a:endParaRPr sz="2000"/>
          </a:p>
        </p:txBody>
      </p:sp>
      <p:sp>
        <p:nvSpPr>
          <p:cNvPr id="214" name="Färre återbesök / uteblivna besök"/>
          <p:cNvSpPr/>
          <p:nvPr/>
        </p:nvSpPr>
        <p:spPr>
          <a:xfrm>
            <a:off x="4666037"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Färre återbesök / uteblivna besök</a:t>
            </a:r>
          </a:p>
        </p:txBody>
      </p:sp>
      <p:sp>
        <p:nvSpPr>
          <p:cNvPr id="215" name="Minskad tid till admin"/>
          <p:cNvSpPr/>
          <p:nvPr/>
        </p:nvSpPr>
        <p:spPr>
          <a:xfrm>
            <a:off x="6312703"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p>
            <a:pPr algn="ctr">
              <a:defRPr sz="2400" b="0">
                <a:solidFill>
                  <a:srgbClr val="FFFFFF"/>
                </a:solidFill>
                <a:latin typeface="+mn-lt"/>
                <a:ea typeface="+mn-ea"/>
                <a:cs typeface="+mn-cs"/>
                <a:sym typeface="Helvetica Neue Medium"/>
              </a:defRPr>
            </a:pPr>
            <a:r>
              <a:rPr sz="1200"/>
              <a:t>Minskad tid</a:t>
            </a:r>
            <a:br>
              <a:rPr sz="1200"/>
            </a:br>
            <a:r>
              <a:rPr sz="1200"/>
              <a:t>till admin</a:t>
            </a:r>
          </a:p>
        </p:txBody>
      </p:sp>
      <p:sp>
        <p:nvSpPr>
          <p:cNvPr id="216" name="Bättre förberedda inför besök"/>
          <p:cNvSpPr/>
          <p:nvPr/>
        </p:nvSpPr>
        <p:spPr>
          <a:xfrm>
            <a:off x="7959369"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Bättre förberedda inför besök</a:t>
            </a:r>
          </a:p>
        </p:txBody>
      </p:sp>
      <p:sp>
        <p:nvSpPr>
          <p:cNvPr id="217" name="Bättre arbetsmiljö / trygghet"/>
          <p:cNvSpPr/>
          <p:nvPr/>
        </p:nvSpPr>
        <p:spPr>
          <a:xfrm>
            <a:off x="9606035"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Bättre arbetsmiljö / trygghet</a:t>
            </a:r>
          </a:p>
        </p:txBody>
      </p:sp>
      <p:sp>
        <p:nvSpPr>
          <p:cNvPr id="218" name="Frigjord tid"/>
          <p:cNvSpPr/>
          <p:nvPr/>
        </p:nvSpPr>
        <p:spPr>
          <a:xfrm>
            <a:off x="3019371"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300" b="0">
                <a:solidFill>
                  <a:srgbClr val="FFFFFF"/>
                </a:solidFill>
                <a:latin typeface="+mn-lt"/>
                <a:ea typeface="+mn-ea"/>
                <a:cs typeface="+mn-cs"/>
                <a:sym typeface="Helvetica Neue Medium"/>
              </a:defRPr>
            </a:lvl1pPr>
          </a:lstStyle>
          <a:p>
            <a:pPr algn="ctr"/>
            <a:r>
              <a:rPr sz="1150"/>
              <a:t>Frigjord tid</a:t>
            </a:r>
          </a:p>
        </p:txBody>
      </p:sp>
      <p:sp>
        <p:nvSpPr>
          <p:cNvPr id="219" name="Line"/>
          <p:cNvSpPr/>
          <p:nvPr/>
        </p:nvSpPr>
        <p:spPr>
          <a:xfrm>
            <a:off x="3038640" y="412254"/>
            <a:ext cx="4834257" cy="0"/>
          </a:xfrm>
          <a:prstGeom prst="line">
            <a:avLst/>
          </a:prstGeom>
          <a:ln w="25400">
            <a:solidFill>
              <a:srgbClr val="000000"/>
            </a:solidFill>
            <a:miter lim="400000"/>
          </a:ln>
        </p:spPr>
        <p:txBody>
          <a:bodyPr lIns="25400" tIns="25400" rIns="25400" bIns="25400" anchor="ctr"/>
          <a:lstStyle/>
          <a:p>
            <a:pPr algn="ctr"/>
            <a:endParaRPr sz="900"/>
          </a:p>
        </p:txBody>
      </p:sp>
      <p:sp>
        <p:nvSpPr>
          <p:cNvPr id="220" name="Effektivare användning av vårdens resurser"/>
          <p:cNvSpPr txBox="1"/>
          <p:nvPr/>
        </p:nvSpPr>
        <p:spPr>
          <a:xfrm>
            <a:off x="4075382" y="208686"/>
            <a:ext cx="2293898" cy="2051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2000" b="0"/>
            </a:lvl1pPr>
          </a:lstStyle>
          <a:p>
            <a:pPr algn="ctr"/>
            <a:r>
              <a:rPr sz="1000"/>
              <a:t>Effektivare användning av vårdens resurser</a:t>
            </a:r>
          </a:p>
        </p:txBody>
      </p:sp>
      <p:sp>
        <p:nvSpPr>
          <p:cNvPr id="221" name="Thumbs Up"/>
          <p:cNvSpPr/>
          <p:nvPr/>
        </p:nvSpPr>
        <p:spPr>
          <a:xfrm>
            <a:off x="3607066" y="352663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2" name="Thumbs Up"/>
          <p:cNvSpPr/>
          <p:nvPr/>
        </p:nvSpPr>
        <p:spPr>
          <a:xfrm>
            <a:off x="3607066" y="303708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3" name="Thumbs Up"/>
          <p:cNvSpPr/>
          <p:nvPr/>
        </p:nvSpPr>
        <p:spPr>
          <a:xfrm>
            <a:off x="3565734" y="510194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4" name="Thumbs Up"/>
          <p:cNvSpPr/>
          <p:nvPr/>
        </p:nvSpPr>
        <p:spPr>
          <a:xfrm>
            <a:off x="5289803" y="305513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5" name="Thumbs Up"/>
          <p:cNvSpPr/>
          <p:nvPr/>
        </p:nvSpPr>
        <p:spPr>
          <a:xfrm>
            <a:off x="5289803" y="510337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6" name="Thumbs Up"/>
          <p:cNvSpPr/>
          <p:nvPr/>
        </p:nvSpPr>
        <p:spPr>
          <a:xfrm>
            <a:off x="8631306" y="564742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7" name="Thumbs Up"/>
          <p:cNvSpPr/>
          <p:nvPr/>
        </p:nvSpPr>
        <p:spPr>
          <a:xfrm>
            <a:off x="3618708" y="257456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8" name="Thumbs Up"/>
          <p:cNvSpPr/>
          <p:nvPr/>
        </p:nvSpPr>
        <p:spPr>
          <a:xfrm>
            <a:off x="6960555" y="258960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9" name="Thumbs Up"/>
          <p:cNvSpPr/>
          <p:nvPr/>
        </p:nvSpPr>
        <p:spPr>
          <a:xfrm>
            <a:off x="6936469" y="509617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0" name="Thumbs Up"/>
          <p:cNvSpPr/>
          <p:nvPr/>
        </p:nvSpPr>
        <p:spPr>
          <a:xfrm>
            <a:off x="6960555" y="306629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1" name="Thumbs Up"/>
          <p:cNvSpPr/>
          <p:nvPr/>
        </p:nvSpPr>
        <p:spPr>
          <a:xfrm>
            <a:off x="3565734" y="564742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2" name="Thumbs Up"/>
          <p:cNvSpPr/>
          <p:nvPr/>
        </p:nvSpPr>
        <p:spPr>
          <a:xfrm>
            <a:off x="3565734" y="459912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3" name="Thumbs Up"/>
          <p:cNvSpPr/>
          <p:nvPr/>
        </p:nvSpPr>
        <p:spPr>
          <a:xfrm>
            <a:off x="3618708" y="163537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4" name="Thumbs Up"/>
          <p:cNvSpPr/>
          <p:nvPr/>
        </p:nvSpPr>
        <p:spPr>
          <a:xfrm>
            <a:off x="3607066" y="210059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5" name="Thumbs Up"/>
          <p:cNvSpPr/>
          <p:nvPr/>
        </p:nvSpPr>
        <p:spPr>
          <a:xfrm>
            <a:off x="5299436" y="355496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6" name="Thumbs Up"/>
          <p:cNvSpPr/>
          <p:nvPr/>
        </p:nvSpPr>
        <p:spPr>
          <a:xfrm>
            <a:off x="8625900" y="359982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7" name="Thumbs Up"/>
          <p:cNvSpPr/>
          <p:nvPr/>
        </p:nvSpPr>
        <p:spPr>
          <a:xfrm>
            <a:off x="10366097" y="615618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8" name="Thumbs Up"/>
          <p:cNvSpPr/>
          <p:nvPr/>
        </p:nvSpPr>
        <p:spPr>
          <a:xfrm>
            <a:off x="10366097" y="1163703"/>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endParaRPr sz="1600"/>
          </a:p>
        </p:txBody>
      </p:sp>
      <p:sp>
        <p:nvSpPr>
          <p:cNvPr id="239" name="Thumbs Up"/>
          <p:cNvSpPr/>
          <p:nvPr/>
        </p:nvSpPr>
        <p:spPr>
          <a:xfrm>
            <a:off x="10366097" y="5636378"/>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0" name="Thumbs Up"/>
          <p:cNvSpPr/>
          <p:nvPr/>
        </p:nvSpPr>
        <p:spPr>
          <a:xfrm>
            <a:off x="10366096" y="166097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1" name="Thumbs Up"/>
          <p:cNvSpPr/>
          <p:nvPr/>
        </p:nvSpPr>
        <p:spPr>
          <a:xfrm>
            <a:off x="10366096" y="2170188"/>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5" name="Thumbs Up">
            <a:extLst>
              <a:ext uri="{FF2B5EF4-FFF2-40B4-BE49-F238E27FC236}">
                <a16:creationId xmlns:a16="http://schemas.microsoft.com/office/drawing/2014/main" id="{54F5C1B7-7223-46F0-9200-60A71CF22BE7}"/>
              </a:ext>
            </a:extLst>
          </p:cNvPr>
          <p:cNvSpPr/>
          <p:nvPr/>
        </p:nvSpPr>
        <p:spPr>
          <a:xfrm>
            <a:off x="8625900" y="306420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6" name="Thumbs Up">
            <a:extLst>
              <a:ext uri="{FF2B5EF4-FFF2-40B4-BE49-F238E27FC236}">
                <a16:creationId xmlns:a16="http://schemas.microsoft.com/office/drawing/2014/main" id="{76E54D18-7BC1-412F-8166-6E04E7051E16}"/>
              </a:ext>
            </a:extLst>
          </p:cNvPr>
          <p:cNvSpPr/>
          <p:nvPr/>
        </p:nvSpPr>
        <p:spPr>
          <a:xfrm>
            <a:off x="6936469" y="4088150"/>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7" name="Thumbs Up">
            <a:extLst>
              <a:ext uri="{FF2B5EF4-FFF2-40B4-BE49-F238E27FC236}">
                <a16:creationId xmlns:a16="http://schemas.microsoft.com/office/drawing/2014/main" id="{FD0E7048-8945-4055-9B64-128A522B0EB2}"/>
              </a:ext>
            </a:extLst>
          </p:cNvPr>
          <p:cNvSpPr/>
          <p:nvPr/>
        </p:nvSpPr>
        <p:spPr>
          <a:xfrm>
            <a:off x="6960555" y="6153518"/>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1" name="Thumbs Up">
            <a:extLst>
              <a:ext uri="{FF2B5EF4-FFF2-40B4-BE49-F238E27FC236}">
                <a16:creationId xmlns:a16="http://schemas.microsoft.com/office/drawing/2014/main" id="{8EE1E321-53C3-4FF7-B119-F829D211E8A2}"/>
              </a:ext>
            </a:extLst>
          </p:cNvPr>
          <p:cNvSpPr/>
          <p:nvPr/>
        </p:nvSpPr>
        <p:spPr>
          <a:xfrm>
            <a:off x="3604894" y="617751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3" name="Thumbs Up">
            <a:extLst>
              <a:ext uri="{FF2B5EF4-FFF2-40B4-BE49-F238E27FC236}">
                <a16:creationId xmlns:a16="http://schemas.microsoft.com/office/drawing/2014/main" id="{4408A571-5B7B-4938-8FA5-7C2A57E667B4}"/>
              </a:ext>
            </a:extLst>
          </p:cNvPr>
          <p:cNvSpPr/>
          <p:nvPr/>
        </p:nvSpPr>
        <p:spPr>
          <a:xfrm>
            <a:off x="10366095" y="354080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Rectangle"/>
          <p:cNvSpPr/>
          <p:nvPr/>
        </p:nvSpPr>
        <p:spPr>
          <a:xfrm>
            <a:off x="-16909" y="6120988"/>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4" name="Rectangle"/>
          <p:cNvSpPr/>
          <p:nvPr/>
        </p:nvSpPr>
        <p:spPr>
          <a:xfrm>
            <a:off x="-24082" y="5032901"/>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5" name="Rectangle"/>
          <p:cNvSpPr/>
          <p:nvPr/>
        </p:nvSpPr>
        <p:spPr>
          <a:xfrm>
            <a:off x="-16909" y="3949545"/>
            <a:ext cx="12225817" cy="615585"/>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6" name="Rectangle"/>
          <p:cNvSpPr/>
          <p:nvPr/>
        </p:nvSpPr>
        <p:spPr>
          <a:xfrm>
            <a:off x="-24082" y="2991105"/>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7" name="Rectangle"/>
          <p:cNvSpPr/>
          <p:nvPr/>
        </p:nvSpPr>
        <p:spPr>
          <a:xfrm>
            <a:off x="-16909" y="2079522"/>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8" name="Rectangle"/>
          <p:cNvSpPr/>
          <p:nvPr/>
        </p:nvSpPr>
        <p:spPr>
          <a:xfrm>
            <a:off x="-16909" y="1117652"/>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9" name="UX-ramverket"/>
          <p:cNvSpPr/>
          <p:nvPr/>
        </p:nvSpPr>
        <p:spPr>
          <a:xfrm>
            <a:off x="423370" y="1163703"/>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UX-ramverket</a:t>
            </a:r>
          </a:p>
        </p:txBody>
      </p:sp>
      <p:sp>
        <p:nvSpPr>
          <p:cNvPr id="250" name="Utbud"/>
          <p:cNvSpPr/>
          <p:nvPr/>
        </p:nvSpPr>
        <p:spPr>
          <a:xfrm>
            <a:off x="393510" y="4584718"/>
            <a:ext cx="2016810" cy="398236"/>
          </a:xfrm>
          <a:prstGeom prst="roundRect">
            <a:avLst>
              <a:gd name="adj" fmla="val 23918"/>
            </a:avLst>
          </a:prstGeom>
          <a:solidFill>
            <a:srgbClr val="F6A519"/>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Utbud</a:t>
            </a:r>
          </a:p>
        </p:txBody>
      </p:sp>
      <p:sp>
        <p:nvSpPr>
          <p:cNvPr id="251" name="Bild"/>
          <p:cNvSpPr/>
          <p:nvPr/>
        </p:nvSpPr>
        <p:spPr>
          <a:xfrm>
            <a:off x="423370" y="1633239"/>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Bild</a:t>
            </a:r>
          </a:p>
        </p:txBody>
      </p:sp>
      <p:sp>
        <p:nvSpPr>
          <p:cNvPr id="252" name="Video"/>
          <p:cNvSpPr/>
          <p:nvPr/>
        </p:nvSpPr>
        <p:spPr>
          <a:xfrm>
            <a:off x="423370" y="2102548"/>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Video</a:t>
            </a:r>
          </a:p>
        </p:txBody>
      </p:sp>
      <p:sp>
        <p:nvSpPr>
          <p:cNvPr id="253" name="Digitala kallelser"/>
          <p:cNvSpPr/>
          <p:nvPr/>
        </p:nvSpPr>
        <p:spPr>
          <a:xfrm>
            <a:off x="398808" y="3041392"/>
            <a:ext cx="2016809"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Digitala kallelser</a:t>
            </a:r>
          </a:p>
        </p:txBody>
      </p:sp>
      <p:sp>
        <p:nvSpPr>
          <p:cNvPr id="254" name="Nytt verksamhetsstöd"/>
          <p:cNvSpPr/>
          <p:nvPr/>
        </p:nvSpPr>
        <p:spPr>
          <a:xfrm>
            <a:off x="364596" y="6156639"/>
            <a:ext cx="2085232" cy="398236"/>
          </a:xfrm>
          <a:prstGeom prst="roundRect">
            <a:avLst>
              <a:gd name="adj" fmla="val 23918"/>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Nytt verksamhetsstöd</a:t>
            </a:r>
          </a:p>
        </p:txBody>
      </p:sp>
      <p:sp>
        <p:nvSpPr>
          <p:cNvPr id="255" name="Nya tidbokningstjänster"/>
          <p:cNvSpPr/>
          <p:nvPr/>
        </p:nvSpPr>
        <p:spPr>
          <a:xfrm>
            <a:off x="380513" y="5068438"/>
            <a:ext cx="2053398" cy="398236"/>
          </a:xfrm>
          <a:prstGeom prst="roundRect">
            <a:avLst>
              <a:gd name="adj" fmla="val 23918"/>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Nya tidbokningstjänster</a:t>
            </a:r>
          </a:p>
        </p:txBody>
      </p:sp>
      <p:sp>
        <p:nvSpPr>
          <p:cNvPr id="256" name="Symtombedömning och hänvisning"/>
          <p:cNvSpPr/>
          <p:nvPr/>
        </p:nvSpPr>
        <p:spPr>
          <a:xfrm>
            <a:off x="380513" y="5537746"/>
            <a:ext cx="2053398" cy="547592"/>
          </a:xfrm>
          <a:prstGeom prst="roundRect">
            <a:avLst>
              <a:gd name="adj" fmla="val 17394"/>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Symtombedömning och hänvisning</a:t>
            </a:r>
          </a:p>
        </p:txBody>
      </p:sp>
      <p:sp>
        <p:nvSpPr>
          <p:cNvPr id="257" name="Förbättringar spåra remiss och journalen"/>
          <p:cNvSpPr/>
          <p:nvPr/>
        </p:nvSpPr>
        <p:spPr>
          <a:xfrm>
            <a:off x="380513" y="3980237"/>
            <a:ext cx="2053398" cy="547592"/>
          </a:xfrm>
          <a:prstGeom prst="roundRect">
            <a:avLst>
              <a:gd name="adj" fmla="val 17394"/>
            </a:avLst>
          </a:prstGeom>
          <a:solidFill>
            <a:srgbClr val="F6A519"/>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Förbättringar spåra remiss och journalen</a:t>
            </a:r>
          </a:p>
        </p:txBody>
      </p:sp>
      <p:sp>
        <p:nvSpPr>
          <p:cNvPr id="258" name="Sammanhållen planering"/>
          <p:cNvSpPr/>
          <p:nvPr/>
        </p:nvSpPr>
        <p:spPr>
          <a:xfrm>
            <a:off x="362219" y="3509592"/>
            <a:ext cx="2053398" cy="398236"/>
          </a:xfrm>
          <a:prstGeom prst="roundRect">
            <a:avLst>
              <a:gd name="adj" fmla="val 23918"/>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lang="sv-SE" sz="1200"/>
              <a:t>Förbättring e-tjänsterna/</a:t>
            </a:r>
            <a:br>
              <a:rPr lang="sv-SE" sz="1200"/>
            </a:br>
            <a:r>
              <a:rPr sz="1200" err="1"/>
              <a:t>Sammanhållen</a:t>
            </a:r>
            <a:r>
              <a:rPr sz="1200"/>
              <a:t> </a:t>
            </a:r>
            <a:r>
              <a:rPr sz="1200" err="1"/>
              <a:t>planering</a:t>
            </a:r>
            <a:endParaRPr sz="1200"/>
          </a:p>
        </p:txBody>
      </p:sp>
      <p:sp>
        <p:nvSpPr>
          <p:cNvPr id="259" name="Egen provhantering"/>
          <p:cNvSpPr/>
          <p:nvPr/>
        </p:nvSpPr>
        <p:spPr>
          <a:xfrm>
            <a:off x="414796" y="2572084"/>
            <a:ext cx="1984832"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Egen provhantering</a:t>
            </a:r>
          </a:p>
        </p:txBody>
      </p:sp>
      <p:sp>
        <p:nvSpPr>
          <p:cNvPr id="260" name="Hur projekten bidrar – vården"/>
          <p:cNvSpPr txBox="1"/>
          <p:nvPr/>
        </p:nvSpPr>
        <p:spPr>
          <a:xfrm>
            <a:off x="162619" y="174992"/>
            <a:ext cx="2754482" cy="77457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p>
            <a:pPr algn="l">
              <a:defRPr sz="4600">
                <a:solidFill>
                  <a:srgbClr val="00706E"/>
                </a:solidFill>
                <a:latin typeface="Open Sans"/>
                <a:ea typeface="Open Sans"/>
                <a:cs typeface="Open Sans"/>
                <a:sym typeface="Open Sans"/>
              </a:defRPr>
            </a:pPr>
            <a:r>
              <a:rPr sz="2300" err="1"/>
              <a:t>Hur</a:t>
            </a:r>
            <a:r>
              <a:rPr sz="2300"/>
              <a:t> </a:t>
            </a:r>
            <a:r>
              <a:rPr sz="2300" err="1"/>
              <a:t>projekten</a:t>
            </a:r>
            <a:r>
              <a:rPr sz="2300"/>
              <a:t> </a:t>
            </a:r>
            <a:r>
              <a:rPr sz="2300" err="1"/>
              <a:t>bidrar</a:t>
            </a:r>
            <a:r>
              <a:rPr sz="2300"/>
              <a:t> – </a:t>
            </a:r>
            <a:r>
              <a:rPr lang="sv-SE" sz="2000"/>
              <a:t>vården</a:t>
            </a:r>
            <a:endParaRPr>
              <a:solidFill>
                <a:srgbClr val="00706E"/>
              </a:solidFill>
              <a:latin typeface="Open Sans"/>
              <a:ea typeface="Open Sans"/>
              <a:cs typeface="Open Sans"/>
            </a:endParaRPr>
          </a:p>
        </p:txBody>
      </p:sp>
      <p:sp>
        <p:nvSpPr>
          <p:cNvPr id="261" name="Besök som bättre möter behoven"/>
          <p:cNvSpPr/>
          <p:nvPr/>
        </p:nvSpPr>
        <p:spPr>
          <a:xfrm>
            <a:off x="4666037"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Besök som bättre möter behoven</a:t>
            </a:r>
          </a:p>
        </p:txBody>
      </p:sp>
      <p:sp>
        <p:nvSpPr>
          <p:cNvPr id="262" name="Lättare följa upp / planera"/>
          <p:cNvSpPr/>
          <p:nvPr/>
        </p:nvSpPr>
        <p:spPr>
          <a:xfrm>
            <a:off x="6312703"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Lättare följa upp / planera</a:t>
            </a:r>
          </a:p>
        </p:txBody>
      </p:sp>
      <p:sp>
        <p:nvSpPr>
          <p:cNvPr id="263" name="Bättre styrning i vården"/>
          <p:cNvSpPr/>
          <p:nvPr/>
        </p:nvSpPr>
        <p:spPr>
          <a:xfrm>
            <a:off x="7959369"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Bättre styrning i vården</a:t>
            </a:r>
          </a:p>
        </p:txBody>
      </p:sp>
      <p:sp>
        <p:nvSpPr>
          <p:cNvPr id="264" name="Möjlighet till utökad samverkan 1177"/>
          <p:cNvSpPr/>
          <p:nvPr/>
        </p:nvSpPr>
        <p:spPr>
          <a:xfrm>
            <a:off x="9606035"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200" b="0">
                <a:solidFill>
                  <a:srgbClr val="FFFFFF"/>
                </a:solidFill>
                <a:latin typeface="+mn-lt"/>
                <a:ea typeface="+mn-ea"/>
                <a:cs typeface="+mn-cs"/>
                <a:sym typeface="Helvetica Neue Medium"/>
              </a:defRPr>
            </a:lvl1pPr>
          </a:lstStyle>
          <a:p>
            <a:pPr algn="ctr"/>
            <a:r>
              <a:rPr sz="1100"/>
              <a:t>Möjlighet till utökad samverkan 1177</a:t>
            </a:r>
          </a:p>
        </p:txBody>
      </p:sp>
      <p:sp>
        <p:nvSpPr>
          <p:cNvPr id="265" name="Minskade kostnader för regioner"/>
          <p:cNvSpPr/>
          <p:nvPr/>
        </p:nvSpPr>
        <p:spPr>
          <a:xfrm>
            <a:off x="3019371"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300" b="0">
                <a:solidFill>
                  <a:srgbClr val="FFFFFF"/>
                </a:solidFill>
                <a:latin typeface="+mn-lt"/>
                <a:ea typeface="+mn-ea"/>
                <a:cs typeface="+mn-cs"/>
                <a:sym typeface="Helvetica Neue Medium"/>
              </a:defRPr>
            </a:lvl1pPr>
          </a:lstStyle>
          <a:p>
            <a:pPr algn="ctr"/>
            <a:r>
              <a:rPr sz="1150" err="1"/>
              <a:t>Minskade</a:t>
            </a:r>
            <a:r>
              <a:rPr sz="1150"/>
              <a:t> </a:t>
            </a:r>
            <a:r>
              <a:rPr sz="1150" err="1"/>
              <a:t>kostnader</a:t>
            </a:r>
            <a:r>
              <a:rPr sz="1150"/>
              <a:t> </a:t>
            </a:r>
            <a:r>
              <a:rPr sz="1150" err="1"/>
              <a:t>för</a:t>
            </a:r>
            <a:r>
              <a:rPr sz="1150"/>
              <a:t> </a:t>
            </a:r>
            <a:r>
              <a:rPr sz="1150" err="1"/>
              <a:t>regioner</a:t>
            </a:r>
            <a:endParaRPr sz="1150"/>
          </a:p>
        </p:txBody>
      </p:sp>
      <p:sp>
        <p:nvSpPr>
          <p:cNvPr id="266" name="Line"/>
          <p:cNvSpPr/>
          <p:nvPr/>
        </p:nvSpPr>
        <p:spPr>
          <a:xfrm>
            <a:off x="3038640" y="412254"/>
            <a:ext cx="8127589" cy="0"/>
          </a:xfrm>
          <a:prstGeom prst="line">
            <a:avLst/>
          </a:prstGeom>
          <a:ln w="25400">
            <a:solidFill>
              <a:srgbClr val="000000"/>
            </a:solidFill>
            <a:miter lim="400000"/>
          </a:ln>
        </p:spPr>
        <p:txBody>
          <a:bodyPr lIns="25400" tIns="25400" rIns="25400" bIns="25400" anchor="ctr"/>
          <a:lstStyle/>
          <a:p>
            <a:pPr algn="ctr"/>
            <a:endParaRPr sz="900"/>
          </a:p>
        </p:txBody>
      </p:sp>
      <p:sp>
        <p:nvSpPr>
          <p:cNvPr id="267" name="Effektivare användning av vårdens resurser"/>
          <p:cNvSpPr txBox="1"/>
          <p:nvPr/>
        </p:nvSpPr>
        <p:spPr>
          <a:xfrm>
            <a:off x="5847883" y="208686"/>
            <a:ext cx="2293898" cy="2051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2000" b="0"/>
            </a:lvl1pPr>
          </a:lstStyle>
          <a:p>
            <a:pPr algn="ctr"/>
            <a:r>
              <a:rPr sz="1000"/>
              <a:t>Effektivare användning av vårdens resurser</a:t>
            </a:r>
          </a:p>
        </p:txBody>
      </p:sp>
      <p:sp>
        <p:nvSpPr>
          <p:cNvPr id="268" name="Thumbs Up"/>
          <p:cNvSpPr/>
          <p:nvPr/>
        </p:nvSpPr>
        <p:spPr>
          <a:xfrm>
            <a:off x="3607066" y="303708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9" name="Thumbs Up"/>
          <p:cNvSpPr/>
          <p:nvPr/>
        </p:nvSpPr>
        <p:spPr>
          <a:xfrm>
            <a:off x="3607066" y="166097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0" name="Thumbs Up"/>
          <p:cNvSpPr/>
          <p:nvPr/>
        </p:nvSpPr>
        <p:spPr>
          <a:xfrm>
            <a:off x="3607066" y="212462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1" name="Thumbs Up"/>
          <p:cNvSpPr/>
          <p:nvPr/>
        </p:nvSpPr>
        <p:spPr>
          <a:xfrm>
            <a:off x="3514258" y="615663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2" name="Thumbs Up"/>
          <p:cNvSpPr/>
          <p:nvPr/>
        </p:nvSpPr>
        <p:spPr>
          <a:xfrm>
            <a:off x="3514258" y="564015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3" name="Thumbs Up"/>
          <p:cNvSpPr/>
          <p:nvPr/>
        </p:nvSpPr>
        <p:spPr>
          <a:xfrm>
            <a:off x="5295257" y="3511533"/>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4" name="Thumbs Up"/>
          <p:cNvSpPr/>
          <p:nvPr/>
        </p:nvSpPr>
        <p:spPr>
          <a:xfrm>
            <a:off x="5289803" y="564015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5" name="Thumbs Up"/>
          <p:cNvSpPr/>
          <p:nvPr/>
        </p:nvSpPr>
        <p:spPr>
          <a:xfrm>
            <a:off x="5289803" y="165998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6" name="Thumbs Up"/>
          <p:cNvSpPr/>
          <p:nvPr/>
        </p:nvSpPr>
        <p:spPr>
          <a:xfrm>
            <a:off x="5289803" y="213028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7" name="Thumbs Up"/>
          <p:cNvSpPr/>
          <p:nvPr/>
        </p:nvSpPr>
        <p:spPr>
          <a:xfrm>
            <a:off x="8583135" y="4626863"/>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8" name="Thumbs Up"/>
          <p:cNvSpPr/>
          <p:nvPr/>
        </p:nvSpPr>
        <p:spPr>
          <a:xfrm>
            <a:off x="10340320" y="615663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9" name="Thumbs Up"/>
          <p:cNvSpPr/>
          <p:nvPr/>
        </p:nvSpPr>
        <p:spPr>
          <a:xfrm>
            <a:off x="6936468" y="351036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0" name="Thumbs Up"/>
          <p:cNvSpPr/>
          <p:nvPr/>
        </p:nvSpPr>
        <p:spPr>
          <a:xfrm>
            <a:off x="6936469" y="564742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1" name="Thumbs Up"/>
          <p:cNvSpPr/>
          <p:nvPr/>
        </p:nvSpPr>
        <p:spPr>
          <a:xfrm>
            <a:off x="3607066" y="118812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1" name="Thumbs Up">
            <a:extLst>
              <a:ext uri="{FF2B5EF4-FFF2-40B4-BE49-F238E27FC236}">
                <a16:creationId xmlns:a16="http://schemas.microsoft.com/office/drawing/2014/main" id="{0E0A223A-9D33-423A-A337-ACBCA52BB969}"/>
              </a:ext>
            </a:extLst>
          </p:cNvPr>
          <p:cNvSpPr/>
          <p:nvPr/>
        </p:nvSpPr>
        <p:spPr>
          <a:xfrm>
            <a:off x="6936467" y="4621103"/>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angle"/>
          <p:cNvSpPr/>
          <p:nvPr/>
        </p:nvSpPr>
        <p:spPr>
          <a:xfrm>
            <a:off x="-16909" y="6120988"/>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4" name="Rectangle"/>
          <p:cNvSpPr/>
          <p:nvPr/>
        </p:nvSpPr>
        <p:spPr>
          <a:xfrm>
            <a:off x="-24082" y="5032901"/>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5" name="Rectangle"/>
          <p:cNvSpPr/>
          <p:nvPr/>
        </p:nvSpPr>
        <p:spPr>
          <a:xfrm>
            <a:off x="-16909" y="3949545"/>
            <a:ext cx="12225817" cy="615585"/>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6" name="Rectangle"/>
          <p:cNvSpPr/>
          <p:nvPr/>
        </p:nvSpPr>
        <p:spPr>
          <a:xfrm>
            <a:off x="-24082" y="2991105"/>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7" name="Rectangle"/>
          <p:cNvSpPr/>
          <p:nvPr/>
        </p:nvSpPr>
        <p:spPr>
          <a:xfrm>
            <a:off x="-16909" y="2079522"/>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8" name="Rectangle"/>
          <p:cNvSpPr/>
          <p:nvPr/>
        </p:nvSpPr>
        <p:spPr>
          <a:xfrm>
            <a:off x="-16909" y="1117652"/>
            <a:ext cx="12225817" cy="483720"/>
          </a:xfrm>
          <a:prstGeom prst="rect">
            <a:avLst/>
          </a:prstGeom>
          <a:solidFill>
            <a:srgbClr val="F1EDE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9" name="UX-ramverket"/>
          <p:cNvSpPr/>
          <p:nvPr/>
        </p:nvSpPr>
        <p:spPr>
          <a:xfrm>
            <a:off x="423370" y="1163703"/>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UX-ramverket</a:t>
            </a:r>
          </a:p>
        </p:txBody>
      </p:sp>
      <p:sp>
        <p:nvSpPr>
          <p:cNvPr id="290" name="Utbud"/>
          <p:cNvSpPr/>
          <p:nvPr/>
        </p:nvSpPr>
        <p:spPr>
          <a:xfrm>
            <a:off x="374245" y="4601171"/>
            <a:ext cx="2016810" cy="398236"/>
          </a:xfrm>
          <a:prstGeom prst="roundRect">
            <a:avLst>
              <a:gd name="adj" fmla="val 23918"/>
            </a:avLst>
          </a:prstGeom>
          <a:solidFill>
            <a:srgbClr val="F6A519"/>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Utbud</a:t>
            </a:r>
          </a:p>
        </p:txBody>
      </p:sp>
      <p:sp>
        <p:nvSpPr>
          <p:cNvPr id="291" name="Bild"/>
          <p:cNvSpPr/>
          <p:nvPr/>
        </p:nvSpPr>
        <p:spPr>
          <a:xfrm>
            <a:off x="423370" y="1633239"/>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Bild</a:t>
            </a:r>
          </a:p>
        </p:txBody>
      </p:sp>
      <p:sp>
        <p:nvSpPr>
          <p:cNvPr id="292" name="Video"/>
          <p:cNvSpPr/>
          <p:nvPr/>
        </p:nvSpPr>
        <p:spPr>
          <a:xfrm>
            <a:off x="423370" y="2102548"/>
            <a:ext cx="1967685"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Video</a:t>
            </a:r>
          </a:p>
        </p:txBody>
      </p:sp>
      <p:sp>
        <p:nvSpPr>
          <p:cNvPr id="293" name="Digitala kallelser"/>
          <p:cNvSpPr/>
          <p:nvPr/>
        </p:nvSpPr>
        <p:spPr>
          <a:xfrm>
            <a:off x="398808" y="3041392"/>
            <a:ext cx="2016809"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Digitala kallelser</a:t>
            </a:r>
          </a:p>
        </p:txBody>
      </p:sp>
      <p:sp>
        <p:nvSpPr>
          <p:cNvPr id="294" name="Nytt verksamhetsstöd"/>
          <p:cNvSpPr/>
          <p:nvPr/>
        </p:nvSpPr>
        <p:spPr>
          <a:xfrm>
            <a:off x="364596" y="6156639"/>
            <a:ext cx="2085232" cy="398236"/>
          </a:xfrm>
          <a:prstGeom prst="roundRect">
            <a:avLst>
              <a:gd name="adj" fmla="val 23918"/>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Nytt verksamhetsstöd</a:t>
            </a:r>
          </a:p>
        </p:txBody>
      </p:sp>
      <p:sp>
        <p:nvSpPr>
          <p:cNvPr id="295" name="Nya tidbokningstjänster"/>
          <p:cNvSpPr/>
          <p:nvPr/>
        </p:nvSpPr>
        <p:spPr>
          <a:xfrm>
            <a:off x="380513" y="5068438"/>
            <a:ext cx="2053398" cy="398236"/>
          </a:xfrm>
          <a:prstGeom prst="roundRect">
            <a:avLst>
              <a:gd name="adj" fmla="val 23918"/>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Nya tidbokningstjänster</a:t>
            </a:r>
          </a:p>
        </p:txBody>
      </p:sp>
      <p:sp>
        <p:nvSpPr>
          <p:cNvPr id="296" name="Symtombedömning och hänvisning"/>
          <p:cNvSpPr/>
          <p:nvPr/>
        </p:nvSpPr>
        <p:spPr>
          <a:xfrm>
            <a:off x="380513" y="5537746"/>
            <a:ext cx="2053398" cy="547592"/>
          </a:xfrm>
          <a:prstGeom prst="roundRect">
            <a:avLst>
              <a:gd name="adj" fmla="val 17394"/>
            </a:avLst>
          </a:prstGeom>
          <a:solidFill>
            <a:srgbClr val="E87513"/>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Symtombedömning och hänvisning</a:t>
            </a:r>
          </a:p>
        </p:txBody>
      </p:sp>
      <p:sp>
        <p:nvSpPr>
          <p:cNvPr id="297" name="Förbättringar spåra remiss och journalen"/>
          <p:cNvSpPr/>
          <p:nvPr/>
        </p:nvSpPr>
        <p:spPr>
          <a:xfrm>
            <a:off x="380513" y="3980237"/>
            <a:ext cx="2053398" cy="547592"/>
          </a:xfrm>
          <a:prstGeom prst="roundRect">
            <a:avLst>
              <a:gd name="adj" fmla="val 17394"/>
            </a:avLst>
          </a:prstGeom>
          <a:solidFill>
            <a:srgbClr val="F6A519"/>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Förbättringar spåra remiss och journalen</a:t>
            </a:r>
          </a:p>
        </p:txBody>
      </p:sp>
      <p:sp>
        <p:nvSpPr>
          <p:cNvPr id="298" name="Sammanhållen planering"/>
          <p:cNvSpPr/>
          <p:nvPr/>
        </p:nvSpPr>
        <p:spPr>
          <a:xfrm>
            <a:off x="362219" y="3501007"/>
            <a:ext cx="2053398" cy="398236"/>
          </a:xfrm>
          <a:prstGeom prst="roundRect">
            <a:avLst>
              <a:gd name="adj" fmla="val 23918"/>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lang="sv-SE" sz="1200"/>
              <a:t>Förbättring e-tjänsterna/</a:t>
            </a:r>
            <a:br>
              <a:rPr lang="sv-SE" sz="1200"/>
            </a:br>
            <a:r>
              <a:rPr sz="1200" err="1"/>
              <a:t>Sammanhållen</a:t>
            </a:r>
            <a:r>
              <a:rPr sz="1200"/>
              <a:t> </a:t>
            </a:r>
            <a:r>
              <a:rPr sz="1200" err="1"/>
              <a:t>planering</a:t>
            </a:r>
            <a:endParaRPr sz="1200"/>
          </a:p>
        </p:txBody>
      </p:sp>
      <p:sp>
        <p:nvSpPr>
          <p:cNvPr id="299" name="Egen provhantering"/>
          <p:cNvSpPr/>
          <p:nvPr/>
        </p:nvSpPr>
        <p:spPr>
          <a:xfrm>
            <a:off x="414796" y="2572084"/>
            <a:ext cx="1984832" cy="398236"/>
          </a:xfrm>
          <a:prstGeom prst="roundRect">
            <a:avLst>
              <a:gd name="adj" fmla="val 23918"/>
            </a:avLst>
          </a:prstGeom>
          <a:solidFill>
            <a:srgbClr val="41C0C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Egen provhantering</a:t>
            </a:r>
          </a:p>
        </p:txBody>
      </p:sp>
      <p:sp>
        <p:nvSpPr>
          <p:cNvPr id="300" name="Hur projekten bidrar – samhälle"/>
          <p:cNvSpPr txBox="1"/>
          <p:nvPr/>
        </p:nvSpPr>
        <p:spPr>
          <a:xfrm>
            <a:off x="162619" y="-171253"/>
            <a:ext cx="2754482" cy="146706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defPPr>
              <a:defRPr lang="sv-SE"/>
            </a:defPPr>
            <a:lvl1pPr>
              <a:defRPr sz="2300">
                <a:solidFill>
                  <a:srgbClr val="00706E"/>
                </a:solidFill>
                <a:latin typeface="Open Sans"/>
                <a:ea typeface="Open Sans"/>
                <a:cs typeface="Open Sans"/>
              </a:defRPr>
            </a:lvl1pPr>
          </a:lstStyle>
          <a:p>
            <a:r>
              <a:rPr err="1"/>
              <a:t>Hur</a:t>
            </a:r>
            <a:r>
              <a:t> </a:t>
            </a:r>
            <a:r>
              <a:rPr err="1"/>
              <a:t>projekten</a:t>
            </a:r>
            <a:r>
              <a:t> </a:t>
            </a:r>
            <a:r>
              <a:rPr err="1"/>
              <a:t>bidrar</a:t>
            </a:r>
            <a:r>
              <a:t> – </a:t>
            </a:r>
            <a:r>
              <a:rPr sz="2000" err="1"/>
              <a:t>samhälle</a:t>
            </a:r>
            <a:endParaRPr sz="2000"/>
          </a:p>
        </p:txBody>
      </p:sp>
      <p:sp>
        <p:nvSpPr>
          <p:cNvPr id="301" name="Minskad smittspridning"/>
          <p:cNvSpPr/>
          <p:nvPr/>
        </p:nvSpPr>
        <p:spPr>
          <a:xfrm>
            <a:off x="4666037"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Minskad smittspridning</a:t>
            </a:r>
          </a:p>
        </p:txBody>
      </p:sp>
      <p:sp>
        <p:nvSpPr>
          <p:cNvPr id="302" name="Bättre krisberedskap"/>
          <p:cNvSpPr/>
          <p:nvPr/>
        </p:nvSpPr>
        <p:spPr>
          <a:xfrm>
            <a:off x="6312703"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400" b="0">
                <a:solidFill>
                  <a:srgbClr val="FFFFFF"/>
                </a:solidFill>
                <a:latin typeface="+mn-lt"/>
                <a:ea typeface="+mn-ea"/>
                <a:cs typeface="+mn-cs"/>
                <a:sym typeface="Helvetica Neue Medium"/>
              </a:defRPr>
            </a:lvl1pPr>
          </a:lstStyle>
          <a:p>
            <a:pPr algn="ctr"/>
            <a:r>
              <a:rPr sz="1200"/>
              <a:t>Bättre krisberedskap</a:t>
            </a:r>
          </a:p>
        </p:txBody>
      </p:sp>
      <p:sp>
        <p:nvSpPr>
          <p:cNvPr id="303" name="Minskad miljö-/klimatpåverkan"/>
          <p:cNvSpPr/>
          <p:nvPr/>
        </p:nvSpPr>
        <p:spPr>
          <a:xfrm>
            <a:off x="3019371" y="469712"/>
            <a:ext cx="1560195" cy="490950"/>
          </a:xfrm>
          <a:prstGeom prst="roundRect">
            <a:avLst>
              <a:gd name="adj" fmla="val 19401"/>
            </a:avLst>
          </a:prstGeom>
          <a:solidFill>
            <a:srgbClr val="A1958A"/>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2300" b="0">
                <a:solidFill>
                  <a:srgbClr val="FFFFFF"/>
                </a:solidFill>
                <a:latin typeface="+mn-lt"/>
                <a:ea typeface="+mn-ea"/>
                <a:cs typeface="+mn-cs"/>
                <a:sym typeface="Helvetica Neue Medium"/>
              </a:defRPr>
            </a:lvl1pPr>
          </a:lstStyle>
          <a:p>
            <a:pPr algn="ctr"/>
            <a:r>
              <a:rPr sz="1150"/>
              <a:t>Minskad miljö-/klimatpåverkan</a:t>
            </a:r>
          </a:p>
        </p:txBody>
      </p:sp>
      <p:sp>
        <p:nvSpPr>
          <p:cNvPr id="304" name="Thumbs Up"/>
          <p:cNvSpPr/>
          <p:nvPr/>
        </p:nvSpPr>
        <p:spPr>
          <a:xfrm>
            <a:off x="3607066" y="2588277"/>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5" name="Thumbs Up"/>
          <p:cNvSpPr/>
          <p:nvPr/>
        </p:nvSpPr>
        <p:spPr>
          <a:xfrm>
            <a:off x="3607066" y="166097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6" name="Thumbs Up"/>
          <p:cNvSpPr/>
          <p:nvPr/>
        </p:nvSpPr>
        <p:spPr>
          <a:xfrm>
            <a:off x="3607066" y="212462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7" name="Thumbs Up"/>
          <p:cNvSpPr/>
          <p:nvPr/>
        </p:nvSpPr>
        <p:spPr>
          <a:xfrm>
            <a:off x="3607066" y="564015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8" name="Thumbs Up"/>
          <p:cNvSpPr/>
          <p:nvPr/>
        </p:nvSpPr>
        <p:spPr>
          <a:xfrm>
            <a:off x="5289803" y="503984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9" name="Thumbs Up"/>
          <p:cNvSpPr/>
          <p:nvPr/>
        </p:nvSpPr>
        <p:spPr>
          <a:xfrm>
            <a:off x="5289803" y="5640159"/>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0" name="Thumbs Up"/>
          <p:cNvSpPr/>
          <p:nvPr/>
        </p:nvSpPr>
        <p:spPr>
          <a:xfrm>
            <a:off x="5289803" y="165998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1" name="Thumbs Up"/>
          <p:cNvSpPr/>
          <p:nvPr/>
        </p:nvSpPr>
        <p:spPr>
          <a:xfrm>
            <a:off x="5289803" y="2130282"/>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2" name="Thumbs Up"/>
          <p:cNvSpPr/>
          <p:nvPr/>
        </p:nvSpPr>
        <p:spPr>
          <a:xfrm>
            <a:off x="6936469" y="5044960"/>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3" name="Thumbs Up"/>
          <p:cNvSpPr/>
          <p:nvPr/>
        </p:nvSpPr>
        <p:spPr>
          <a:xfrm>
            <a:off x="6936469" y="261435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4" name="Thumbs Up"/>
          <p:cNvSpPr/>
          <p:nvPr/>
        </p:nvSpPr>
        <p:spPr>
          <a:xfrm>
            <a:off x="5289803" y="2604075"/>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5" name="Line"/>
          <p:cNvSpPr/>
          <p:nvPr/>
        </p:nvSpPr>
        <p:spPr>
          <a:xfrm>
            <a:off x="3038641" y="412254"/>
            <a:ext cx="3187591" cy="0"/>
          </a:xfrm>
          <a:prstGeom prst="line">
            <a:avLst/>
          </a:prstGeom>
          <a:ln w="25400">
            <a:solidFill>
              <a:srgbClr val="000000"/>
            </a:solidFill>
            <a:miter lim="400000"/>
          </a:ln>
        </p:spPr>
        <p:txBody>
          <a:bodyPr lIns="25400" tIns="25400" rIns="25400" bIns="25400" anchor="ctr"/>
          <a:lstStyle/>
          <a:p>
            <a:pPr algn="ctr"/>
            <a:endParaRPr sz="900"/>
          </a:p>
        </p:txBody>
      </p:sp>
      <p:sp>
        <p:nvSpPr>
          <p:cNvPr id="316" name="Minskat resande"/>
          <p:cNvSpPr txBox="1"/>
          <p:nvPr/>
        </p:nvSpPr>
        <p:spPr>
          <a:xfrm>
            <a:off x="4138190" y="208686"/>
            <a:ext cx="915315" cy="2051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2000" b="0"/>
            </a:lvl1pPr>
          </a:lstStyle>
          <a:p>
            <a:pPr algn="ctr"/>
            <a:r>
              <a:rPr sz="1000" err="1"/>
              <a:t>Minskat</a:t>
            </a:r>
            <a:r>
              <a:rPr sz="1000"/>
              <a:t> </a:t>
            </a:r>
            <a:r>
              <a:rPr sz="1000" err="1"/>
              <a:t>resande</a:t>
            </a:r>
            <a:endParaRPr sz="1000"/>
          </a:p>
        </p:txBody>
      </p:sp>
      <p:sp>
        <p:nvSpPr>
          <p:cNvPr id="37" name="Thumbs Up">
            <a:extLst>
              <a:ext uri="{FF2B5EF4-FFF2-40B4-BE49-F238E27FC236}">
                <a16:creationId xmlns:a16="http://schemas.microsoft.com/office/drawing/2014/main" id="{E16D9CC6-309B-46EC-9CAA-5673FD745CAE}"/>
              </a:ext>
            </a:extLst>
          </p:cNvPr>
          <p:cNvSpPr/>
          <p:nvPr/>
        </p:nvSpPr>
        <p:spPr>
          <a:xfrm>
            <a:off x="3607066" y="3060364"/>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8" name="Thumbs Up">
            <a:extLst>
              <a:ext uri="{FF2B5EF4-FFF2-40B4-BE49-F238E27FC236}">
                <a16:creationId xmlns:a16="http://schemas.microsoft.com/office/drawing/2014/main" id="{4B6E1D42-FD96-4A95-B012-5E9F5E85495E}"/>
              </a:ext>
            </a:extLst>
          </p:cNvPr>
          <p:cNvSpPr/>
          <p:nvPr/>
        </p:nvSpPr>
        <p:spPr>
          <a:xfrm>
            <a:off x="5318409" y="3580596"/>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9" name="Thumbs Up">
            <a:extLst>
              <a:ext uri="{FF2B5EF4-FFF2-40B4-BE49-F238E27FC236}">
                <a16:creationId xmlns:a16="http://schemas.microsoft.com/office/drawing/2014/main" id="{0D56B524-5FD9-41BD-B9E5-170BD3A874EF}"/>
              </a:ext>
            </a:extLst>
          </p:cNvPr>
          <p:cNvSpPr/>
          <p:nvPr/>
        </p:nvSpPr>
        <p:spPr>
          <a:xfrm>
            <a:off x="3607066" y="3540801"/>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0" name="Thumbs Up">
            <a:extLst>
              <a:ext uri="{FF2B5EF4-FFF2-40B4-BE49-F238E27FC236}">
                <a16:creationId xmlns:a16="http://schemas.microsoft.com/office/drawing/2014/main" id="{EA92689F-1CA2-4805-BDCA-CDC887508B88}"/>
              </a:ext>
            </a:extLst>
          </p:cNvPr>
          <p:cNvSpPr/>
          <p:nvPr/>
        </p:nvSpPr>
        <p:spPr>
          <a:xfrm>
            <a:off x="3595730" y="5088983"/>
            <a:ext cx="312663" cy="342767"/>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7"/>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3BC5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E3B9B95-3194-2D4A-9F9F-96A24AB77B20}"/>
              </a:ext>
            </a:extLst>
          </p:cNvPr>
          <p:cNvSpPr>
            <a:spLocks noGrp="1"/>
          </p:cNvSpPr>
          <p:nvPr>
            <p:ph type="title"/>
          </p:nvPr>
        </p:nvSpPr>
        <p:spPr>
          <a:xfrm>
            <a:off x="762000" y="1362105"/>
            <a:ext cx="10765604" cy="1144789"/>
          </a:xfrm>
        </p:spPr>
        <p:txBody>
          <a:bodyPr>
            <a:normAutofit fontScale="90000"/>
          </a:bodyPr>
          <a:lstStyle/>
          <a:p>
            <a:r>
              <a:rPr lang="sv-SE"/>
              <a:t>Effektmål och nyttor för programmet</a:t>
            </a:r>
            <a:br>
              <a:rPr lang="sv-SE"/>
            </a:br>
            <a:r>
              <a:rPr lang="sv-SE"/>
              <a:t>Första linjens digitala vård</a:t>
            </a:r>
          </a:p>
        </p:txBody>
      </p:sp>
      <p:sp>
        <p:nvSpPr>
          <p:cNvPr id="4" name="textruta 3">
            <a:extLst>
              <a:ext uri="{FF2B5EF4-FFF2-40B4-BE49-F238E27FC236}">
                <a16:creationId xmlns:a16="http://schemas.microsoft.com/office/drawing/2014/main" id="{AF68C54A-0C07-064B-B4E4-A5DA7DB121C5}"/>
              </a:ext>
            </a:extLst>
          </p:cNvPr>
          <p:cNvSpPr txBox="1"/>
          <p:nvPr/>
        </p:nvSpPr>
        <p:spPr>
          <a:xfrm>
            <a:off x="1973766" y="2815119"/>
            <a:ext cx="8249021" cy="1754326"/>
          </a:xfrm>
          <a:prstGeom prst="rect">
            <a:avLst/>
          </a:prstGeom>
          <a:noFill/>
        </p:spPr>
        <p:txBody>
          <a:bodyPr wrap="square" lIns="90000" rtlCol="0">
            <a:spAutoFit/>
          </a:bodyPr>
          <a:lstStyle/>
          <a:p>
            <a:pPr marL="285750" indent="-285750" algn="ctr">
              <a:buFont typeface="Arial" panose="020B0604020202020204" pitchFamily="34" charset="0"/>
              <a:buChar char="•"/>
            </a:pPr>
            <a:endParaRPr lang="sv-SE"/>
          </a:p>
          <a:p>
            <a:pPr marL="285750" indent="-285750" algn="ctr">
              <a:buFont typeface="Arial" panose="020B0604020202020204" pitchFamily="34" charset="0"/>
              <a:buChar char="•"/>
            </a:pPr>
            <a:endParaRPr lang="sv-SE"/>
          </a:p>
          <a:p>
            <a:pPr marL="285750" indent="-285750" algn="ctr">
              <a:buFont typeface="Arial" panose="020B0604020202020204" pitchFamily="34" charset="0"/>
              <a:buChar char="•"/>
            </a:pPr>
            <a:r>
              <a:rPr lang="sv-SE"/>
              <a:t>Kristina Stensson Ljungdahl, programledare</a:t>
            </a:r>
            <a:br>
              <a:rPr lang="sv-SE"/>
            </a:br>
            <a:r>
              <a:rPr lang="sv-SE"/>
              <a:t>kristina.stenssonljungdahl@inera.se</a:t>
            </a:r>
          </a:p>
          <a:p>
            <a:pPr marL="285750" indent="-285750" algn="ctr">
              <a:buFont typeface="Arial" panose="020B0604020202020204" pitchFamily="34" charset="0"/>
              <a:buChar char="•"/>
            </a:pPr>
            <a:endParaRPr lang="sv-SE"/>
          </a:p>
          <a:p>
            <a:pPr marL="285750" indent="-285750" algn="ctr">
              <a:buFont typeface="Arial" panose="020B0604020202020204" pitchFamily="34" charset="0"/>
              <a:buChar char="•"/>
            </a:pPr>
            <a:r>
              <a:rPr lang="sv-SE"/>
              <a:t>2021-12-03</a:t>
            </a:r>
          </a:p>
        </p:txBody>
      </p:sp>
    </p:spTree>
    <p:extLst>
      <p:ext uri="{BB962C8B-B14F-4D97-AF65-F5344CB8AC3E}">
        <p14:creationId xmlns:p14="http://schemas.microsoft.com/office/powerpoint/2010/main" val="3103078400"/>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4681DA-02AA-4BBE-85BA-48BDE450A115}"/>
              </a:ext>
            </a:extLst>
          </p:cNvPr>
          <p:cNvSpPr>
            <a:spLocks noGrp="1"/>
          </p:cNvSpPr>
          <p:nvPr>
            <p:ph type="title"/>
          </p:nvPr>
        </p:nvSpPr>
        <p:spPr/>
        <p:txBody>
          <a:bodyPr/>
          <a:lstStyle/>
          <a:p>
            <a:r>
              <a:rPr lang="sv-SE" dirty="0"/>
              <a:t>Effekter av att realisera målbilden</a:t>
            </a:r>
          </a:p>
        </p:txBody>
      </p:sp>
      <p:sp>
        <p:nvSpPr>
          <p:cNvPr id="5" name="Platshållare för innehåll 4">
            <a:extLst>
              <a:ext uri="{FF2B5EF4-FFF2-40B4-BE49-F238E27FC236}">
                <a16:creationId xmlns:a16="http://schemas.microsoft.com/office/drawing/2014/main" id="{F5A34853-997C-43B8-8DDD-4BC2EA1B1A1F}"/>
              </a:ext>
            </a:extLst>
          </p:cNvPr>
          <p:cNvSpPr>
            <a:spLocks noGrp="1"/>
          </p:cNvSpPr>
          <p:nvPr>
            <p:ph idx="11"/>
          </p:nvPr>
        </p:nvSpPr>
        <p:spPr>
          <a:xfrm>
            <a:off x="685799" y="1512381"/>
            <a:ext cx="12198928" cy="6016575"/>
          </a:xfrm>
        </p:spPr>
        <p:txBody>
          <a:bodyPr>
            <a:normAutofit fontScale="70000" lnSpcReduction="20000"/>
          </a:bodyPr>
          <a:lstStyle/>
          <a:p>
            <a:r>
              <a:rPr lang="sv-SE" sz="2900" dirty="0"/>
              <a:t>Ökad tillgänglighet till </a:t>
            </a:r>
            <a:br>
              <a:rPr lang="sv-SE" sz="2900" dirty="0"/>
            </a:br>
            <a:r>
              <a:rPr lang="sv-SE" sz="2900" dirty="0"/>
              <a:t>första linjens vård</a:t>
            </a:r>
          </a:p>
          <a:p>
            <a:r>
              <a:rPr lang="sv-SE" sz="2900" dirty="0"/>
              <a:t>Effektivare användning av </a:t>
            </a:r>
            <a:br>
              <a:rPr lang="sv-SE" sz="2900" dirty="0"/>
            </a:br>
            <a:r>
              <a:rPr lang="sv-SE" sz="2900" dirty="0"/>
              <a:t>vårdens resurser</a:t>
            </a:r>
          </a:p>
          <a:p>
            <a:endParaRPr lang="sv-SE" sz="2900" dirty="0"/>
          </a:p>
          <a:p>
            <a:endParaRPr lang="sv-SE" sz="2900" dirty="0"/>
          </a:p>
          <a:p>
            <a:endParaRPr lang="sv-SE" sz="2900" dirty="0"/>
          </a:p>
          <a:p>
            <a:endParaRPr lang="sv-SE" sz="2900" dirty="0"/>
          </a:p>
          <a:p>
            <a:endParaRPr lang="sv-SE" sz="2900" dirty="0"/>
          </a:p>
          <a:p>
            <a:r>
              <a:rPr lang="sv-SE" sz="2900" dirty="0"/>
              <a:t>Mycket arbete görs i</a:t>
            </a:r>
            <a:br>
              <a:rPr lang="sv-SE" sz="2900" dirty="0"/>
            </a:br>
            <a:r>
              <a:rPr lang="sv-SE" sz="2900" dirty="0"/>
              <a:t>regionerna för att gå </a:t>
            </a:r>
            <a:br>
              <a:rPr lang="sv-SE" sz="2900" dirty="0"/>
            </a:br>
            <a:r>
              <a:rPr lang="sv-SE" sz="2900" dirty="0"/>
              <a:t>mot målbilden och mot </a:t>
            </a:r>
            <a:br>
              <a:rPr lang="sv-SE" sz="2900" dirty="0"/>
            </a:br>
            <a:r>
              <a:rPr lang="sv-SE" sz="2900" dirty="0"/>
              <a:t>omställningen till nära vård</a:t>
            </a:r>
            <a:br>
              <a:rPr lang="sv-SE" dirty="0"/>
            </a:br>
            <a:br>
              <a:rPr lang="sv-SE" dirty="0"/>
            </a:br>
            <a:br>
              <a:rPr lang="sv-SE" dirty="0"/>
            </a:br>
            <a:br>
              <a:rPr lang="sv-SE" dirty="0"/>
            </a:br>
            <a:endParaRPr lang="sv-SE" dirty="0"/>
          </a:p>
        </p:txBody>
      </p:sp>
      <p:pic>
        <p:nvPicPr>
          <p:cNvPr id="6" name="Platshållare för innehåll 3">
            <a:extLst>
              <a:ext uri="{FF2B5EF4-FFF2-40B4-BE49-F238E27FC236}">
                <a16:creationId xmlns:a16="http://schemas.microsoft.com/office/drawing/2014/main" id="{7624E9C2-B7F8-4B74-9632-2B9ADD35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624" y="1972639"/>
            <a:ext cx="8578967" cy="4270388"/>
          </a:xfrm>
          <a:prstGeom prst="rect">
            <a:avLst/>
          </a:prstGeom>
        </p:spPr>
      </p:pic>
      <p:pic>
        <p:nvPicPr>
          <p:cNvPr id="7" name="Bildobjekt 6">
            <a:extLst>
              <a:ext uri="{FF2B5EF4-FFF2-40B4-BE49-F238E27FC236}">
                <a16:creationId xmlns:a16="http://schemas.microsoft.com/office/drawing/2014/main" id="{2A4ADA90-A0D1-449A-B5AF-A440699BC2EC}"/>
              </a:ext>
            </a:extLst>
          </p:cNvPr>
          <p:cNvPicPr>
            <a:picLocks noChangeAspect="1"/>
          </p:cNvPicPr>
          <p:nvPr/>
        </p:nvPicPr>
        <p:blipFill>
          <a:blip r:embed="rId4"/>
          <a:stretch>
            <a:fillRect/>
          </a:stretch>
        </p:blipFill>
        <p:spPr>
          <a:xfrm>
            <a:off x="2960897" y="2893677"/>
            <a:ext cx="2167112" cy="2167112"/>
          </a:xfrm>
          <a:prstGeom prst="rect">
            <a:avLst/>
          </a:prstGeom>
        </p:spPr>
      </p:pic>
      <p:pic>
        <p:nvPicPr>
          <p:cNvPr id="8" name="Bildobjekt 7">
            <a:extLst>
              <a:ext uri="{FF2B5EF4-FFF2-40B4-BE49-F238E27FC236}">
                <a16:creationId xmlns:a16="http://schemas.microsoft.com/office/drawing/2014/main" id="{7FDB7247-447A-462E-A7CF-2515331A4EF2}"/>
              </a:ext>
            </a:extLst>
          </p:cNvPr>
          <p:cNvPicPr>
            <a:picLocks noChangeAspect="1"/>
          </p:cNvPicPr>
          <p:nvPr/>
        </p:nvPicPr>
        <p:blipFill>
          <a:blip r:embed="rId5"/>
          <a:srcRect/>
          <a:stretch/>
        </p:blipFill>
        <p:spPr>
          <a:xfrm>
            <a:off x="9114989" y="3634935"/>
            <a:ext cx="794442" cy="806437"/>
          </a:xfrm>
          <a:prstGeom prst="rect">
            <a:avLst/>
          </a:prstGeom>
        </p:spPr>
      </p:pic>
    </p:spTree>
    <p:extLst>
      <p:ext uri="{BB962C8B-B14F-4D97-AF65-F5344CB8AC3E}">
        <p14:creationId xmlns:p14="http://schemas.microsoft.com/office/powerpoint/2010/main" val="70129242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1F15511-4FED-4A50-A2AF-FEAF35B8CFC3}"/>
              </a:ext>
            </a:extLst>
          </p:cNvPr>
          <p:cNvSpPr>
            <a:spLocks noGrp="1"/>
          </p:cNvSpPr>
          <p:nvPr>
            <p:ph type="title"/>
          </p:nvPr>
        </p:nvSpPr>
        <p:spPr/>
        <p:txBody>
          <a:bodyPr>
            <a:normAutofit/>
          </a:bodyPr>
          <a:lstStyle/>
          <a:p>
            <a:r>
              <a:rPr lang="sv-SE"/>
              <a:t>Öppen sida på Confluence</a:t>
            </a:r>
          </a:p>
        </p:txBody>
      </p:sp>
      <p:sp>
        <p:nvSpPr>
          <p:cNvPr id="5" name="Platshållare för innehåll 4">
            <a:extLst>
              <a:ext uri="{FF2B5EF4-FFF2-40B4-BE49-F238E27FC236}">
                <a16:creationId xmlns:a16="http://schemas.microsoft.com/office/drawing/2014/main" id="{BB4C3BF5-153A-49A0-9234-4DEB54F9D5D9}"/>
              </a:ext>
            </a:extLst>
          </p:cNvPr>
          <p:cNvSpPr>
            <a:spLocks noGrp="1"/>
          </p:cNvSpPr>
          <p:nvPr>
            <p:ph idx="11"/>
          </p:nvPr>
        </p:nvSpPr>
        <p:spPr/>
        <p:txBody>
          <a:bodyPr>
            <a:normAutofit fontScale="92500" lnSpcReduction="20000"/>
          </a:bodyPr>
          <a:lstStyle/>
          <a:p>
            <a:r>
              <a:rPr lang="sv-SE">
                <a:hlinkClick r:id="rId2"/>
              </a:rPr>
              <a:t>https://inera.atlassian.net/wiki/spaces/OIFLDV</a:t>
            </a:r>
            <a:br>
              <a:rPr lang="sv-SE"/>
            </a:br>
            <a:r>
              <a:rPr lang="sv-SE"/>
              <a:t>Här finns nu:</a:t>
            </a:r>
          </a:p>
          <a:p>
            <a:pPr lvl="1"/>
            <a:r>
              <a:rPr lang="sv-SE"/>
              <a:t>Aktuellt från programmet</a:t>
            </a:r>
          </a:p>
          <a:p>
            <a:pPr lvl="1"/>
            <a:r>
              <a:rPr lang="sv-SE"/>
              <a:t>Vyer kopplat till införandeplanering</a:t>
            </a:r>
          </a:p>
          <a:p>
            <a:pPr lvl="1"/>
            <a:r>
              <a:rPr lang="sv-SE"/>
              <a:t>Resultat från tidigare arkitekturarbeten, rapporter</a:t>
            </a:r>
          </a:p>
          <a:p>
            <a:pPr lvl="1"/>
            <a:r>
              <a:rPr lang="sv-SE"/>
              <a:t>Dokumentation från ”Öppen demo”</a:t>
            </a:r>
          </a:p>
          <a:p>
            <a:pPr marL="74612" indent="0">
              <a:buNone/>
            </a:pPr>
            <a:r>
              <a:rPr lang="sv-SE"/>
              <a:t>Andra tips:</a:t>
            </a:r>
          </a:p>
          <a:p>
            <a:pPr marL="244800" lvl="1" indent="0">
              <a:buNone/>
            </a:pPr>
            <a:r>
              <a:rPr lang="sv-SE"/>
              <a:t>-  Nyttokalkylerna: </a:t>
            </a:r>
            <a:r>
              <a:rPr lang="sv-SE">
                <a:hlinkClick r:id="rId3"/>
              </a:rPr>
              <a:t>https://inera.atlassian.net/wiki/spaces/OINK/</a:t>
            </a:r>
            <a:endParaRPr lang="sv-SE"/>
          </a:p>
          <a:p>
            <a:pPr lvl="1"/>
            <a:r>
              <a:rPr lang="sv-SE"/>
              <a:t>Första linjens digitala vård i e-hälsa 2025-podden. Sofie Zetterström </a:t>
            </a:r>
            <a:r>
              <a:rPr lang="sv-SE">
                <a:hlinkClick r:id="rId4"/>
              </a:rPr>
              <a:t>https://ehalsa2025.se/visionen/genomforandeplan/prioriterade-insatser/</a:t>
            </a:r>
            <a:endParaRPr lang="sv-SE"/>
          </a:p>
          <a:p>
            <a:pPr lvl="1"/>
            <a:r>
              <a:rPr lang="sv-SE"/>
              <a:t>Delbetänkandet Utredningen om sammanhållen information inom vård och omsorg (SOU 2021:4)</a:t>
            </a:r>
          </a:p>
          <a:p>
            <a:pPr marL="376237" lvl="1" indent="0">
              <a:buNone/>
            </a:pPr>
            <a:endParaRPr lang="sv-SE"/>
          </a:p>
        </p:txBody>
      </p:sp>
    </p:spTree>
    <p:extLst>
      <p:ext uri="{BB962C8B-B14F-4D97-AF65-F5344CB8AC3E}">
        <p14:creationId xmlns:p14="http://schemas.microsoft.com/office/powerpoint/2010/main" val="231890800"/>
      </p:ext>
    </p:ext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a:extLst>
              <a:ext uri="{FF2B5EF4-FFF2-40B4-BE49-F238E27FC236}">
                <a16:creationId xmlns:a16="http://schemas.microsoft.com/office/drawing/2014/main" id="{BF39559B-B6A7-3948-86B4-13A8A403BFB8}"/>
              </a:ext>
            </a:extLst>
          </p:cNvPr>
          <p:cNvSpPr>
            <a:spLocks noGrp="1"/>
          </p:cNvSpPr>
          <p:nvPr>
            <p:ph type="subTitle" idx="1"/>
          </p:nvPr>
        </p:nvSpPr>
        <p:spPr/>
        <p:txBody>
          <a:bodyPr/>
          <a:lstStyle/>
          <a:p>
            <a:r>
              <a:rPr lang="sv-SE" err="1"/>
              <a:t>Inera.se</a:t>
            </a:r>
            <a:endParaRPr lang="sv-SE"/>
          </a:p>
        </p:txBody>
      </p:sp>
      <p:sp>
        <p:nvSpPr>
          <p:cNvPr id="3" name="Rubrik 2">
            <a:extLst>
              <a:ext uri="{FF2B5EF4-FFF2-40B4-BE49-F238E27FC236}">
                <a16:creationId xmlns:a16="http://schemas.microsoft.com/office/drawing/2014/main" id="{5CADF637-7326-1C49-9B8A-3C4269E77ECE}"/>
              </a:ext>
            </a:extLst>
          </p:cNvPr>
          <p:cNvSpPr>
            <a:spLocks noGrp="1"/>
          </p:cNvSpPr>
          <p:nvPr>
            <p:ph type="title"/>
          </p:nvPr>
        </p:nvSpPr>
        <p:spPr/>
        <p:txBody>
          <a:bodyPr>
            <a:normAutofit fontScale="90000"/>
          </a:bodyPr>
          <a:lstStyle/>
          <a:p>
            <a:r>
              <a:rPr lang="sv-SE"/>
              <a:t>Tack!</a:t>
            </a:r>
          </a:p>
        </p:txBody>
      </p:sp>
    </p:spTree>
    <p:extLst>
      <p:ext uri="{BB962C8B-B14F-4D97-AF65-F5344CB8AC3E}">
        <p14:creationId xmlns:p14="http://schemas.microsoft.com/office/powerpoint/2010/main" val="3166651031"/>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80018EF-B7A5-45BD-96F1-543D0BE64F4A}"/>
              </a:ext>
            </a:extLst>
          </p:cNvPr>
          <p:cNvSpPr>
            <a:spLocks noGrp="1"/>
          </p:cNvSpPr>
          <p:nvPr>
            <p:ph type="title"/>
          </p:nvPr>
        </p:nvSpPr>
        <p:spPr/>
        <p:txBody>
          <a:bodyPr/>
          <a:lstStyle/>
          <a:p>
            <a:r>
              <a:rPr lang="sv-SE"/>
              <a:t>Bakgrund:</a:t>
            </a:r>
            <a:br>
              <a:rPr lang="sv-SE"/>
            </a:br>
            <a:r>
              <a:rPr lang="sv-SE"/>
              <a:t>Målbild för första linjens vård</a:t>
            </a:r>
          </a:p>
        </p:txBody>
      </p:sp>
    </p:spTree>
    <p:extLst>
      <p:ext uri="{BB962C8B-B14F-4D97-AF65-F5344CB8AC3E}">
        <p14:creationId xmlns:p14="http://schemas.microsoft.com/office/powerpoint/2010/main" val="2787121194"/>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t>Många utmaningar inom vård och omsorg </a:t>
            </a:r>
          </a:p>
        </p:txBody>
      </p:sp>
      <p:sp>
        <p:nvSpPr>
          <p:cNvPr id="3" name="Platshållare för innehåll 2">
            <a:extLst>
              <a:ext uri="{FF2B5EF4-FFF2-40B4-BE49-F238E27FC236}">
                <a16:creationId xmlns:a16="http://schemas.microsoft.com/office/drawing/2014/main" id="{ECD131D0-D494-4AC7-8EB1-EDAB4627CEE8}"/>
              </a:ext>
            </a:extLst>
          </p:cNvPr>
          <p:cNvSpPr>
            <a:spLocks noGrp="1"/>
          </p:cNvSpPr>
          <p:nvPr>
            <p:ph sz="quarter" idx="4294967295"/>
          </p:nvPr>
        </p:nvSpPr>
        <p:spPr>
          <a:xfrm>
            <a:off x="1291472" y="4046864"/>
            <a:ext cx="4684713" cy="2511425"/>
          </a:xfrm>
        </p:spPr>
        <p:txBody>
          <a:bodyPr/>
          <a:lstStyle/>
          <a:p>
            <a:pPr marL="0" indent="0">
              <a:buNone/>
            </a:pPr>
            <a:r>
              <a:rPr lang="sv-SE" sz="1600" b="1"/>
              <a:t>Trender:</a:t>
            </a:r>
          </a:p>
          <a:p>
            <a:r>
              <a:rPr lang="sv-SE" sz="1600"/>
              <a:t>Invånare förväntar sig snabba svar,  självservicetjänster och moderna verktyg</a:t>
            </a:r>
          </a:p>
          <a:p>
            <a:r>
              <a:rPr lang="sv-SE" sz="1600"/>
              <a:t>Tillgången till utbildad vårdpersonal beräknas minska</a:t>
            </a:r>
          </a:p>
          <a:p>
            <a:r>
              <a:rPr lang="sv-SE" sz="1600"/>
              <a:t>Snabb utveckling av ny teknik och nya kanaler</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974" y="1744602"/>
            <a:ext cx="2231502" cy="2231502"/>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642" y="1555423"/>
            <a:ext cx="5178458" cy="4553959"/>
          </a:xfrm>
          <a:prstGeom prst="rect">
            <a:avLst/>
          </a:prstGeom>
        </p:spPr>
      </p:pic>
      <p:pic>
        <p:nvPicPr>
          <p:cNvPr id="9" name="Bildobjekt 8">
            <a:extLst>
              <a:ext uri="{FF2B5EF4-FFF2-40B4-BE49-F238E27FC236}">
                <a16:creationId xmlns:a16="http://schemas.microsoft.com/office/drawing/2014/main" id="{51731938-C8D7-4285-AF12-F485BB031793}"/>
              </a:ext>
            </a:extLst>
          </p:cNvPr>
          <p:cNvPicPr>
            <a:picLocks noChangeAspect="1"/>
          </p:cNvPicPr>
          <p:nvPr/>
        </p:nvPicPr>
        <p:blipFill>
          <a:blip r:embed="rId5"/>
          <a:stretch>
            <a:fillRect/>
          </a:stretch>
        </p:blipFill>
        <p:spPr>
          <a:xfrm>
            <a:off x="1198306" y="1744603"/>
            <a:ext cx="2231502" cy="2231502"/>
          </a:xfrm>
          <a:prstGeom prst="rect">
            <a:avLst/>
          </a:prstGeom>
        </p:spPr>
      </p:pic>
    </p:spTree>
    <p:extLst>
      <p:ext uri="{BB962C8B-B14F-4D97-AF65-F5344CB8AC3E}">
        <p14:creationId xmlns:p14="http://schemas.microsoft.com/office/powerpoint/2010/main" val="426315064"/>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664EB39C-19F0-484B-BD42-60A5CDFBB73B}"/>
              </a:ext>
            </a:extLst>
          </p:cNvPr>
          <p:cNvSpPr>
            <a:spLocks noGrp="1"/>
          </p:cNvSpPr>
          <p:nvPr>
            <p:ph type="subTitle" idx="11"/>
          </p:nvPr>
        </p:nvSpPr>
        <p:spPr/>
        <p:txBody>
          <a:bodyPr/>
          <a:lstStyle/>
          <a:p>
            <a:r>
              <a:rPr lang="sv-SE" dirty="0"/>
              <a:t>Och för 1177 Vårdguidens roll</a:t>
            </a:r>
          </a:p>
        </p:txBody>
      </p:sp>
      <p:sp>
        <p:nvSpPr>
          <p:cNvPr id="3" name="Rubrik 2">
            <a:extLst>
              <a:ext uri="{FF2B5EF4-FFF2-40B4-BE49-F238E27FC236}">
                <a16:creationId xmlns:a16="http://schemas.microsoft.com/office/drawing/2014/main" id="{081D7696-0721-46DB-A892-E73DB80C64EE}"/>
              </a:ext>
            </a:extLst>
          </p:cNvPr>
          <p:cNvSpPr>
            <a:spLocks noGrp="1"/>
          </p:cNvSpPr>
          <p:nvPr>
            <p:ph type="title"/>
          </p:nvPr>
        </p:nvSpPr>
        <p:spPr/>
        <p:txBody>
          <a:bodyPr/>
          <a:lstStyle/>
          <a:p>
            <a:r>
              <a:rPr lang="sv-SE" dirty="0"/>
              <a:t>Målbild för första linjens vård</a:t>
            </a:r>
          </a:p>
        </p:txBody>
      </p:sp>
      <p:pic>
        <p:nvPicPr>
          <p:cNvPr id="11" name="Platshållare för bild 10">
            <a:extLst>
              <a:ext uri="{FF2B5EF4-FFF2-40B4-BE49-F238E27FC236}">
                <a16:creationId xmlns:a16="http://schemas.microsoft.com/office/drawing/2014/main" id="{6D5E2FF0-0372-4626-ADC7-CA404B55CF89}"/>
              </a:ext>
            </a:extLst>
          </p:cNvPr>
          <p:cNvPicPr>
            <a:picLocks noGrp="1" noChangeAspect="1"/>
          </p:cNvPicPr>
          <p:nvPr>
            <p:ph type="pic" sz="quarter" idx="10"/>
          </p:nvPr>
        </p:nvPicPr>
        <p:blipFill>
          <a:blip r:embed="rId3"/>
          <a:srcRect l="222" r="222"/>
          <a:stretch>
            <a:fillRect/>
          </a:stretch>
        </p:blipFill>
        <p:spPr>
          <a:xfrm>
            <a:off x="5118100" y="2800350"/>
            <a:ext cx="7073900" cy="3979069"/>
          </a:xfrm>
          <a:prstGeom prst="rect">
            <a:avLst/>
          </a:prstGeom>
        </p:spPr>
      </p:pic>
      <p:pic>
        <p:nvPicPr>
          <p:cNvPr id="5" name="Bildobjekt 4">
            <a:extLst>
              <a:ext uri="{FF2B5EF4-FFF2-40B4-BE49-F238E27FC236}">
                <a16:creationId xmlns:a16="http://schemas.microsoft.com/office/drawing/2014/main" id="{62550EF4-B3FA-4F13-9280-8968E2E00409}"/>
              </a:ext>
            </a:extLst>
          </p:cNvPr>
          <p:cNvPicPr>
            <a:picLocks noChangeAspect="1"/>
          </p:cNvPicPr>
          <p:nvPr/>
        </p:nvPicPr>
        <p:blipFill>
          <a:blip r:embed="rId4"/>
          <a:stretch>
            <a:fillRect/>
          </a:stretch>
        </p:blipFill>
        <p:spPr>
          <a:xfrm>
            <a:off x="5599322" y="4331363"/>
            <a:ext cx="1706353" cy="1706353"/>
          </a:xfrm>
          <a:prstGeom prst="rect">
            <a:avLst/>
          </a:prstGeom>
        </p:spPr>
      </p:pic>
      <p:pic>
        <p:nvPicPr>
          <p:cNvPr id="6" name="Platshållare för bild 10">
            <a:extLst>
              <a:ext uri="{FF2B5EF4-FFF2-40B4-BE49-F238E27FC236}">
                <a16:creationId xmlns:a16="http://schemas.microsoft.com/office/drawing/2014/main" id="{8A574D66-9DD3-47FB-9C4B-96E184CB68D8}"/>
              </a:ext>
            </a:extLst>
          </p:cNvPr>
          <p:cNvPicPr>
            <a:picLocks noChangeAspect="1"/>
          </p:cNvPicPr>
          <p:nvPr/>
        </p:nvPicPr>
        <p:blipFill>
          <a:blip r:embed="rId3"/>
          <a:srcRect l="222" r="222"/>
          <a:stretch>
            <a:fillRect/>
          </a:stretch>
        </p:blipFill>
        <p:spPr>
          <a:xfrm>
            <a:off x="5118100" y="2800350"/>
            <a:ext cx="7073900" cy="3979069"/>
          </a:xfrm>
          <a:prstGeom prst="rect">
            <a:avLst/>
          </a:prstGeom>
        </p:spPr>
      </p:pic>
      <p:pic>
        <p:nvPicPr>
          <p:cNvPr id="7" name="Bildobjekt 6">
            <a:extLst>
              <a:ext uri="{FF2B5EF4-FFF2-40B4-BE49-F238E27FC236}">
                <a16:creationId xmlns:a16="http://schemas.microsoft.com/office/drawing/2014/main" id="{1BE8F36F-86F1-4B48-A704-97864CB1C653}"/>
              </a:ext>
            </a:extLst>
          </p:cNvPr>
          <p:cNvPicPr>
            <a:picLocks noChangeAspect="1"/>
          </p:cNvPicPr>
          <p:nvPr/>
        </p:nvPicPr>
        <p:blipFill>
          <a:blip r:embed="rId4"/>
          <a:stretch>
            <a:fillRect/>
          </a:stretch>
        </p:blipFill>
        <p:spPr>
          <a:xfrm>
            <a:off x="5610339" y="4331362"/>
            <a:ext cx="1706353" cy="1706353"/>
          </a:xfrm>
          <a:prstGeom prst="rect">
            <a:avLst/>
          </a:prstGeom>
        </p:spPr>
      </p:pic>
      <p:pic>
        <p:nvPicPr>
          <p:cNvPr id="8" name="Bildobjekt 7">
            <a:extLst>
              <a:ext uri="{FF2B5EF4-FFF2-40B4-BE49-F238E27FC236}">
                <a16:creationId xmlns:a16="http://schemas.microsoft.com/office/drawing/2014/main" id="{A05069FD-0135-43A8-AE33-3D57983EE01B}"/>
              </a:ext>
            </a:extLst>
          </p:cNvPr>
          <p:cNvPicPr>
            <a:picLocks noChangeAspect="1"/>
          </p:cNvPicPr>
          <p:nvPr/>
        </p:nvPicPr>
        <p:blipFill>
          <a:blip r:embed="rId5"/>
          <a:srcRect/>
          <a:stretch/>
        </p:blipFill>
        <p:spPr>
          <a:xfrm>
            <a:off x="7449408" y="4715318"/>
            <a:ext cx="938439" cy="938439"/>
          </a:xfrm>
          <a:prstGeom prst="rect">
            <a:avLst/>
          </a:prstGeom>
        </p:spPr>
      </p:pic>
      <p:pic>
        <p:nvPicPr>
          <p:cNvPr id="9" name="Bildobjekt 8">
            <a:extLst>
              <a:ext uri="{FF2B5EF4-FFF2-40B4-BE49-F238E27FC236}">
                <a16:creationId xmlns:a16="http://schemas.microsoft.com/office/drawing/2014/main" id="{84F62211-32D8-419D-AC40-7A3BF2D8278F}"/>
              </a:ext>
            </a:extLst>
          </p:cNvPr>
          <p:cNvPicPr>
            <a:picLocks noChangeAspect="1"/>
          </p:cNvPicPr>
          <p:nvPr/>
        </p:nvPicPr>
        <p:blipFill>
          <a:blip r:embed="rId6"/>
          <a:srcRect/>
          <a:stretch/>
        </p:blipFill>
        <p:spPr>
          <a:xfrm>
            <a:off x="7509054" y="5184537"/>
            <a:ext cx="277843" cy="277843"/>
          </a:xfrm>
          <a:prstGeom prst="rect">
            <a:avLst/>
          </a:prstGeom>
        </p:spPr>
      </p:pic>
    </p:spTree>
    <p:extLst>
      <p:ext uri="{BB962C8B-B14F-4D97-AF65-F5344CB8AC3E}">
        <p14:creationId xmlns:p14="http://schemas.microsoft.com/office/powerpoint/2010/main" val="3773855637"/>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263BD3-F88B-4949-9819-34896057AC4A}"/>
              </a:ext>
            </a:extLst>
          </p:cNvPr>
          <p:cNvSpPr>
            <a:spLocks noGrp="1"/>
          </p:cNvSpPr>
          <p:nvPr>
            <p:ph type="title"/>
          </p:nvPr>
        </p:nvSpPr>
        <p:spPr/>
        <p:txBody>
          <a:bodyPr/>
          <a:lstStyle/>
          <a:p>
            <a:r>
              <a:rPr lang="sv-SE"/>
              <a:t>Invånaren är huvudaktören i ärendet</a:t>
            </a:r>
          </a:p>
        </p:txBody>
      </p:sp>
      <p:sp>
        <p:nvSpPr>
          <p:cNvPr id="3" name="Platshållare för innehåll 2">
            <a:extLst>
              <a:ext uri="{FF2B5EF4-FFF2-40B4-BE49-F238E27FC236}">
                <a16:creationId xmlns:a16="http://schemas.microsoft.com/office/drawing/2014/main" id="{BF600BDE-AA45-4B57-B4DA-2AA2B76FE463}"/>
              </a:ext>
            </a:extLst>
          </p:cNvPr>
          <p:cNvSpPr>
            <a:spLocks noGrp="1"/>
          </p:cNvSpPr>
          <p:nvPr>
            <p:ph idx="11"/>
          </p:nvPr>
        </p:nvSpPr>
        <p:spPr/>
        <p:txBody>
          <a:bodyPr/>
          <a:lstStyle/>
          <a:p>
            <a:pPr marL="171450" indent="-171450">
              <a:buFont typeface="Arial" panose="020B0604020202020204" pitchFamily="34" charset="0"/>
              <a:buChar char="•"/>
            </a:pPr>
            <a:r>
              <a:rPr lang="sv-SE"/>
              <a:t>Invånaren ska kunna få svar på sina hälsofrågor dygnet runt. Principer som god vård, vård i rätt tid och det fria vårdvalet gäller</a:t>
            </a:r>
          </a:p>
          <a:p>
            <a:pPr marL="171450" indent="-171450">
              <a:buFont typeface="Arial" panose="020B0604020202020204" pitchFamily="34" charset="0"/>
              <a:buChar char="•"/>
            </a:pPr>
            <a:r>
              <a:rPr lang="sv-SE"/>
              <a:t>Invånaren ska kunna göra så mycket som möjligt själv</a:t>
            </a:r>
          </a:p>
          <a:p>
            <a:pPr marL="171450" indent="-171450">
              <a:buFont typeface="Arial" panose="020B0604020202020204" pitchFamily="34" charset="0"/>
              <a:buChar char="•"/>
            </a:pPr>
            <a:r>
              <a:rPr lang="sv-SE"/>
              <a:t>Invånaren kan få kontakt med hälso- och sjukvården genom flera olika digitala kanaler som kan variera över tid </a:t>
            </a:r>
          </a:p>
          <a:p>
            <a:pPr marL="171450" indent="-171450">
              <a:buFont typeface="Arial" panose="020B0604020202020204" pitchFamily="34" charset="0"/>
              <a:buChar char="•"/>
            </a:pPr>
            <a:r>
              <a:rPr lang="sv-SE"/>
              <a:t>Invånaren guidas alltid till rätt vårdnivå och till rätt vårdkompetens beroende på behov</a:t>
            </a:r>
          </a:p>
          <a:p>
            <a:pPr marL="171450" indent="-171450">
              <a:buFont typeface="Arial" panose="020B0604020202020204" pitchFamily="34" charset="0"/>
              <a:buChar char="•"/>
            </a:pPr>
            <a:r>
              <a:rPr lang="sv-SE"/>
              <a:t>Samma information behöver inte lämnas mer än en gång</a:t>
            </a:r>
          </a:p>
          <a:p>
            <a:endParaRPr lang="sv-SE"/>
          </a:p>
        </p:txBody>
      </p:sp>
    </p:spTree>
    <p:extLst>
      <p:ext uri="{BB962C8B-B14F-4D97-AF65-F5344CB8AC3E}">
        <p14:creationId xmlns:p14="http://schemas.microsoft.com/office/powerpoint/2010/main" val="3457283661"/>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4681DA-02AA-4BBE-85BA-48BDE450A115}"/>
              </a:ext>
            </a:extLst>
          </p:cNvPr>
          <p:cNvSpPr>
            <a:spLocks noGrp="1"/>
          </p:cNvSpPr>
          <p:nvPr>
            <p:ph type="title"/>
          </p:nvPr>
        </p:nvSpPr>
        <p:spPr/>
        <p:txBody>
          <a:bodyPr/>
          <a:lstStyle/>
          <a:p>
            <a:r>
              <a:rPr lang="sv-SE" dirty="0"/>
              <a:t>Effekter av att realisera målbilden</a:t>
            </a:r>
          </a:p>
        </p:txBody>
      </p:sp>
      <p:sp>
        <p:nvSpPr>
          <p:cNvPr id="5" name="Platshållare för innehåll 4">
            <a:extLst>
              <a:ext uri="{FF2B5EF4-FFF2-40B4-BE49-F238E27FC236}">
                <a16:creationId xmlns:a16="http://schemas.microsoft.com/office/drawing/2014/main" id="{F5A34853-997C-43B8-8DDD-4BC2EA1B1A1F}"/>
              </a:ext>
            </a:extLst>
          </p:cNvPr>
          <p:cNvSpPr>
            <a:spLocks noGrp="1"/>
          </p:cNvSpPr>
          <p:nvPr>
            <p:ph idx="11"/>
          </p:nvPr>
        </p:nvSpPr>
        <p:spPr>
          <a:xfrm>
            <a:off x="685799" y="1512381"/>
            <a:ext cx="12198928" cy="6016575"/>
          </a:xfrm>
        </p:spPr>
        <p:txBody>
          <a:bodyPr>
            <a:normAutofit fontScale="70000" lnSpcReduction="20000"/>
          </a:bodyPr>
          <a:lstStyle/>
          <a:p>
            <a:r>
              <a:rPr lang="sv-SE" sz="2900" dirty="0"/>
              <a:t>Ökad tillgänglighet till </a:t>
            </a:r>
            <a:br>
              <a:rPr lang="sv-SE" sz="2900" dirty="0"/>
            </a:br>
            <a:r>
              <a:rPr lang="sv-SE" sz="2900" dirty="0"/>
              <a:t>första linjens vård</a:t>
            </a:r>
          </a:p>
          <a:p>
            <a:r>
              <a:rPr lang="sv-SE" sz="2900" dirty="0"/>
              <a:t>Effektivare användning av </a:t>
            </a:r>
            <a:br>
              <a:rPr lang="sv-SE" sz="2900" dirty="0"/>
            </a:br>
            <a:r>
              <a:rPr lang="sv-SE" sz="2900" dirty="0"/>
              <a:t>vårdens resurser</a:t>
            </a:r>
          </a:p>
          <a:p>
            <a:endParaRPr lang="sv-SE" sz="2900" dirty="0"/>
          </a:p>
          <a:p>
            <a:endParaRPr lang="sv-SE" sz="2900" dirty="0"/>
          </a:p>
          <a:p>
            <a:endParaRPr lang="sv-SE" sz="2900" dirty="0"/>
          </a:p>
          <a:p>
            <a:endParaRPr lang="sv-SE" sz="2900" dirty="0"/>
          </a:p>
          <a:p>
            <a:endParaRPr lang="sv-SE" sz="2900" dirty="0"/>
          </a:p>
          <a:p>
            <a:r>
              <a:rPr lang="sv-SE" sz="2900" dirty="0"/>
              <a:t>Mycket arbete görs i</a:t>
            </a:r>
            <a:br>
              <a:rPr lang="sv-SE" sz="2900" dirty="0"/>
            </a:br>
            <a:r>
              <a:rPr lang="sv-SE" sz="2900" dirty="0"/>
              <a:t>regionerna för att gå </a:t>
            </a:r>
            <a:br>
              <a:rPr lang="sv-SE" sz="2900" dirty="0"/>
            </a:br>
            <a:r>
              <a:rPr lang="sv-SE" sz="2900" dirty="0"/>
              <a:t>mot målbilden och mot </a:t>
            </a:r>
            <a:br>
              <a:rPr lang="sv-SE" sz="2900" dirty="0"/>
            </a:br>
            <a:r>
              <a:rPr lang="sv-SE" sz="2900" dirty="0"/>
              <a:t>omställningen till nära vård</a:t>
            </a:r>
            <a:br>
              <a:rPr lang="sv-SE" dirty="0"/>
            </a:br>
            <a:br>
              <a:rPr lang="sv-SE" dirty="0"/>
            </a:br>
            <a:br>
              <a:rPr lang="sv-SE" dirty="0"/>
            </a:br>
            <a:br>
              <a:rPr lang="sv-SE" dirty="0"/>
            </a:br>
            <a:endParaRPr lang="sv-SE" dirty="0"/>
          </a:p>
        </p:txBody>
      </p:sp>
      <p:pic>
        <p:nvPicPr>
          <p:cNvPr id="6" name="Platshållare för innehåll 3">
            <a:extLst>
              <a:ext uri="{FF2B5EF4-FFF2-40B4-BE49-F238E27FC236}">
                <a16:creationId xmlns:a16="http://schemas.microsoft.com/office/drawing/2014/main" id="{7624E9C2-B7F8-4B74-9632-2B9ADD35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624" y="1972639"/>
            <a:ext cx="8578967" cy="4270388"/>
          </a:xfrm>
          <a:prstGeom prst="rect">
            <a:avLst/>
          </a:prstGeom>
        </p:spPr>
      </p:pic>
      <p:pic>
        <p:nvPicPr>
          <p:cNvPr id="7" name="Bildobjekt 6">
            <a:extLst>
              <a:ext uri="{FF2B5EF4-FFF2-40B4-BE49-F238E27FC236}">
                <a16:creationId xmlns:a16="http://schemas.microsoft.com/office/drawing/2014/main" id="{2A4ADA90-A0D1-449A-B5AF-A440699BC2EC}"/>
              </a:ext>
            </a:extLst>
          </p:cNvPr>
          <p:cNvPicPr>
            <a:picLocks noChangeAspect="1"/>
          </p:cNvPicPr>
          <p:nvPr/>
        </p:nvPicPr>
        <p:blipFill>
          <a:blip r:embed="rId4"/>
          <a:stretch>
            <a:fillRect/>
          </a:stretch>
        </p:blipFill>
        <p:spPr>
          <a:xfrm>
            <a:off x="2960897" y="2893677"/>
            <a:ext cx="2167112" cy="2167112"/>
          </a:xfrm>
          <a:prstGeom prst="rect">
            <a:avLst/>
          </a:prstGeom>
        </p:spPr>
      </p:pic>
      <p:pic>
        <p:nvPicPr>
          <p:cNvPr id="8" name="Bildobjekt 7">
            <a:extLst>
              <a:ext uri="{FF2B5EF4-FFF2-40B4-BE49-F238E27FC236}">
                <a16:creationId xmlns:a16="http://schemas.microsoft.com/office/drawing/2014/main" id="{7FDB7247-447A-462E-A7CF-2515331A4EF2}"/>
              </a:ext>
            </a:extLst>
          </p:cNvPr>
          <p:cNvPicPr>
            <a:picLocks noChangeAspect="1"/>
          </p:cNvPicPr>
          <p:nvPr/>
        </p:nvPicPr>
        <p:blipFill>
          <a:blip r:embed="rId5"/>
          <a:srcRect/>
          <a:stretch/>
        </p:blipFill>
        <p:spPr>
          <a:xfrm>
            <a:off x="9114989" y="3634935"/>
            <a:ext cx="794442" cy="806437"/>
          </a:xfrm>
          <a:prstGeom prst="rect">
            <a:avLst/>
          </a:prstGeom>
        </p:spPr>
      </p:pic>
    </p:spTree>
    <p:extLst>
      <p:ext uri="{BB962C8B-B14F-4D97-AF65-F5344CB8AC3E}">
        <p14:creationId xmlns:p14="http://schemas.microsoft.com/office/powerpoint/2010/main" val="450006610"/>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A37E1CD3-849C-4C3F-8A84-C3DDFF6A941E}"/>
              </a:ext>
            </a:extLst>
          </p:cNvPr>
          <p:cNvSpPr txBox="1"/>
          <p:nvPr/>
        </p:nvSpPr>
        <p:spPr>
          <a:xfrm>
            <a:off x="8578630" y="2369190"/>
            <a:ext cx="2340664" cy="646331"/>
          </a:xfrm>
          <a:prstGeom prst="rect">
            <a:avLst/>
          </a:prstGeom>
          <a:noFill/>
        </p:spPr>
        <p:txBody>
          <a:bodyPr wrap="square" rtlCol="0">
            <a:spAutoFit/>
          </a:bodyPr>
          <a:lstStyle/>
          <a:p>
            <a:r>
              <a:rPr lang="sv-SE"/>
              <a:t>Digitalt när det går. Fysiskt om det behövs.</a:t>
            </a:r>
          </a:p>
        </p:txBody>
      </p:sp>
      <p:sp>
        <p:nvSpPr>
          <p:cNvPr id="2" name="Rubrik 1">
            <a:extLst>
              <a:ext uri="{FF2B5EF4-FFF2-40B4-BE49-F238E27FC236}">
                <a16:creationId xmlns:a16="http://schemas.microsoft.com/office/drawing/2014/main" id="{C907C412-46AB-40BF-A1EF-0E4E7D8E3680}"/>
              </a:ext>
            </a:extLst>
          </p:cNvPr>
          <p:cNvSpPr>
            <a:spLocks noGrp="1"/>
          </p:cNvSpPr>
          <p:nvPr>
            <p:ph type="title"/>
          </p:nvPr>
        </p:nvSpPr>
        <p:spPr/>
        <p:txBody>
          <a:bodyPr/>
          <a:lstStyle/>
          <a:p>
            <a:r>
              <a:rPr lang="sv-SE">
                <a:latin typeface="Open Sans Light"/>
                <a:ea typeface="Open Sans Light"/>
                <a:cs typeface="Open Sans Light"/>
              </a:rPr>
              <a:t> Programmet innehåller:</a:t>
            </a:r>
          </a:p>
        </p:txBody>
      </p:sp>
      <p:grpSp>
        <p:nvGrpSpPr>
          <p:cNvPr id="5" name="Grupp 4">
            <a:extLst>
              <a:ext uri="{FF2B5EF4-FFF2-40B4-BE49-F238E27FC236}">
                <a16:creationId xmlns:a16="http://schemas.microsoft.com/office/drawing/2014/main" id="{4EE0637E-D9E4-40D0-80A0-75508D3CB538}"/>
              </a:ext>
            </a:extLst>
          </p:cNvPr>
          <p:cNvGrpSpPr/>
          <p:nvPr/>
        </p:nvGrpSpPr>
        <p:grpSpPr>
          <a:xfrm>
            <a:off x="685799" y="4035829"/>
            <a:ext cx="9652784" cy="2110685"/>
            <a:chOff x="685799" y="4035829"/>
            <a:chExt cx="9652784" cy="2110685"/>
          </a:xfrm>
        </p:grpSpPr>
        <p:sp>
          <p:nvSpPr>
            <p:cNvPr id="10" name="textruta 9">
              <a:extLst>
                <a:ext uri="{FF2B5EF4-FFF2-40B4-BE49-F238E27FC236}">
                  <a16:creationId xmlns:a16="http://schemas.microsoft.com/office/drawing/2014/main" id="{B7BC07CE-64E1-4909-8BA3-D3EBBD658B8C}"/>
                </a:ext>
              </a:extLst>
            </p:cNvPr>
            <p:cNvSpPr txBox="1"/>
            <p:nvPr/>
          </p:nvSpPr>
          <p:spPr>
            <a:xfrm>
              <a:off x="685799" y="4035829"/>
              <a:ext cx="5706135" cy="665749"/>
            </a:xfrm>
            <a:prstGeom prst="rect">
              <a:avLst/>
            </a:prstGeom>
            <a:noFill/>
            <a:ln w="19050">
              <a:noFill/>
            </a:ln>
          </p:spPr>
          <p:txBody>
            <a:bodyPr wrap="square" lIns="91440" tIns="45720" rIns="91440" bIns="45720" rtlCol="0" anchor="t">
              <a:noAutofit/>
            </a:bodyPr>
            <a:lstStyle/>
            <a:p>
              <a:r>
                <a:rPr lang="sv-SE" sz="2000" b="1"/>
                <a:t>Några exempel på användning i maj 2021</a:t>
              </a:r>
            </a:p>
          </p:txBody>
        </p:sp>
        <p:grpSp>
          <p:nvGrpSpPr>
            <p:cNvPr id="3" name="Grupp 2">
              <a:extLst>
                <a:ext uri="{FF2B5EF4-FFF2-40B4-BE49-F238E27FC236}">
                  <a16:creationId xmlns:a16="http://schemas.microsoft.com/office/drawing/2014/main" id="{1FEE35B7-0D9B-4887-9152-4B7D6E0F34A6}"/>
                </a:ext>
              </a:extLst>
            </p:cNvPr>
            <p:cNvGrpSpPr/>
            <p:nvPr/>
          </p:nvGrpSpPr>
          <p:grpSpPr>
            <a:xfrm>
              <a:off x="685799" y="4810885"/>
              <a:ext cx="9652784" cy="1335629"/>
              <a:chOff x="1374880" y="4792092"/>
              <a:chExt cx="9782793" cy="1335629"/>
            </a:xfrm>
          </p:grpSpPr>
          <p:sp>
            <p:nvSpPr>
              <p:cNvPr id="11" name="Rektangel med rundade hörn 35">
                <a:extLst>
                  <a:ext uri="{FF2B5EF4-FFF2-40B4-BE49-F238E27FC236}">
                    <a16:creationId xmlns:a16="http://schemas.microsoft.com/office/drawing/2014/main" id="{2D6769D0-4DBC-4784-97CF-6D64E9784104}"/>
                  </a:ext>
                </a:extLst>
              </p:cNvPr>
              <p:cNvSpPr/>
              <p:nvPr/>
            </p:nvSpPr>
            <p:spPr>
              <a:xfrm>
                <a:off x="1374880" y="4849922"/>
                <a:ext cx="1944328" cy="484378"/>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ctr"/>
              <a:lstStyle/>
              <a:p>
                <a:pPr algn="ctr"/>
                <a:r>
                  <a:rPr lang="sv-SE" sz="1900" b="1">
                    <a:solidFill>
                      <a:schemeClr val="bg1"/>
                    </a:solidFill>
                    <a:latin typeface="Arial"/>
                    <a:ea typeface="Inter" charset="0"/>
                    <a:cs typeface="Arial"/>
                  </a:rPr>
                  <a:t>30 800 000</a:t>
                </a:r>
              </a:p>
            </p:txBody>
          </p:sp>
          <p:sp>
            <p:nvSpPr>
              <p:cNvPr id="12" name="textruta 11">
                <a:extLst>
                  <a:ext uri="{FF2B5EF4-FFF2-40B4-BE49-F238E27FC236}">
                    <a16:creationId xmlns:a16="http://schemas.microsoft.com/office/drawing/2014/main" id="{A0CED9F7-63C2-4EE0-B753-0F9CB7CFBB22}"/>
                  </a:ext>
                </a:extLst>
              </p:cNvPr>
              <p:cNvSpPr txBox="1"/>
              <p:nvPr/>
            </p:nvSpPr>
            <p:spPr>
              <a:xfrm>
                <a:off x="3316921" y="4905282"/>
                <a:ext cx="2234152" cy="215313"/>
              </a:xfrm>
              <a:prstGeom prst="rect">
                <a:avLst/>
              </a:prstGeom>
              <a:noFill/>
              <a:ln w="19050">
                <a:noFill/>
              </a:ln>
            </p:spPr>
            <p:txBody>
              <a:bodyPr wrap="square" rtlCol="0">
                <a:noAutofit/>
              </a:bodyPr>
              <a:lstStyle/>
              <a:p>
                <a:r>
                  <a:rPr lang="sv-SE" sz="2000">
                    <a:solidFill>
                      <a:srgbClr val="000000"/>
                    </a:solidFill>
                  </a:rPr>
                  <a:t>Besök på 1177.se</a:t>
                </a:r>
              </a:p>
            </p:txBody>
          </p:sp>
          <p:sp>
            <p:nvSpPr>
              <p:cNvPr id="13" name="Rektangel med rundade hörn 31">
                <a:extLst>
                  <a:ext uri="{FF2B5EF4-FFF2-40B4-BE49-F238E27FC236}">
                    <a16:creationId xmlns:a16="http://schemas.microsoft.com/office/drawing/2014/main" id="{62DDE61F-97A0-402D-8DCF-C8D627E65E3E}"/>
                  </a:ext>
                </a:extLst>
              </p:cNvPr>
              <p:cNvSpPr/>
              <p:nvPr/>
            </p:nvSpPr>
            <p:spPr>
              <a:xfrm>
                <a:off x="1429298" y="5643343"/>
                <a:ext cx="1490365" cy="484378"/>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ctr"/>
              <a:lstStyle/>
              <a:p>
                <a:pPr algn="ctr"/>
                <a:r>
                  <a:rPr lang="sv-SE" sz="1900" b="1">
                    <a:solidFill>
                      <a:schemeClr val="bg1"/>
                    </a:solidFill>
                    <a:latin typeface="Arial"/>
                    <a:ea typeface="Inter" charset="0"/>
                    <a:cs typeface="Arial"/>
                  </a:rPr>
                  <a:t>640 000</a:t>
                </a:r>
              </a:p>
            </p:txBody>
          </p:sp>
          <p:sp>
            <p:nvSpPr>
              <p:cNvPr id="15" name="Rektangel med rundade hörn 38">
                <a:extLst>
                  <a:ext uri="{FF2B5EF4-FFF2-40B4-BE49-F238E27FC236}">
                    <a16:creationId xmlns:a16="http://schemas.microsoft.com/office/drawing/2014/main" id="{5C942999-EE95-4E7B-8087-15B83480FFAB}"/>
                  </a:ext>
                </a:extLst>
              </p:cNvPr>
              <p:cNvSpPr/>
              <p:nvPr/>
            </p:nvSpPr>
            <p:spPr>
              <a:xfrm>
                <a:off x="6047654" y="4792092"/>
                <a:ext cx="1847778" cy="484378"/>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ctr"/>
              <a:lstStyle/>
              <a:p>
                <a:pPr algn="ctr"/>
                <a:r>
                  <a:rPr lang="sv-SE" sz="1900" b="1">
                    <a:solidFill>
                      <a:schemeClr val="bg1"/>
                    </a:solidFill>
                    <a:latin typeface="Arial"/>
                    <a:ea typeface="Inter" charset="0"/>
                    <a:cs typeface="Arial"/>
                  </a:rPr>
                  <a:t>18 500 000 </a:t>
                </a:r>
                <a:endParaRPr lang="sv-SE" sz="1900" b="1">
                  <a:solidFill>
                    <a:schemeClr val="bg1"/>
                  </a:solidFill>
                  <a:latin typeface="Arial" panose="020B0604020202020204" pitchFamily="34" charset="0"/>
                  <a:ea typeface="Inter" charset="0"/>
                  <a:cs typeface="Arial" panose="020B0604020202020204" pitchFamily="34" charset="0"/>
                </a:endParaRPr>
              </a:p>
            </p:txBody>
          </p:sp>
          <p:sp>
            <p:nvSpPr>
              <p:cNvPr id="16" name="textruta 15">
                <a:extLst>
                  <a:ext uri="{FF2B5EF4-FFF2-40B4-BE49-F238E27FC236}">
                    <a16:creationId xmlns:a16="http://schemas.microsoft.com/office/drawing/2014/main" id="{93E8190A-FBEF-4694-A1E5-82DD307E87F1}"/>
                  </a:ext>
                </a:extLst>
              </p:cNvPr>
              <p:cNvSpPr txBox="1"/>
              <p:nvPr/>
            </p:nvSpPr>
            <p:spPr>
              <a:xfrm>
                <a:off x="7914854" y="4839227"/>
                <a:ext cx="3241251" cy="355007"/>
              </a:xfrm>
              <a:prstGeom prst="rect">
                <a:avLst/>
              </a:prstGeom>
              <a:noFill/>
              <a:ln w="19050">
                <a:noFill/>
              </a:ln>
            </p:spPr>
            <p:txBody>
              <a:bodyPr wrap="square" rtlCol="0">
                <a:noAutofit/>
              </a:bodyPr>
              <a:lstStyle/>
              <a:p>
                <a:r>
                  <a:rPr lang="sv-SE" sz="2000">
                    <a:solidFill>
                      <a:srgbClr val="000000"/>
                    </a:solidFill>
                  </a:rPr>
                  <a:t>Inloggningar till e-tjänsterna</a:t>
                </a:r>
              </a:p>
            </p:txBody>
          </p:sp>
          <p:sp>
            <p:nvSpPr>
              <p:cNvPr id="17" name="Rektangel med rundade hörn 41">
                <a:extLst>
                  <a:ext uri="{FF2B5EF4-FFF2-40B4-BE49-F238E27FC236}">
                    <a16:creationId xmlns:a16="http://schemas.microsoft.com/office/drawing/2014/main" id="{44713713-1659-4E90-950F-BCCF38D9CD86}"/>
                  </a:ext>
                </a:extLst>
              </p:cNvPr>
              <p:cNvSpPr/>
              <p:nvPr/>
            </p:nvSpPr>
            <p:spPr>
              <a:xfrm>
                <a:off x="6092835" y="5611263"/>
                <a:ext cx="1704472" cy="484378"/>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ctr"/>
              <a:lstStyle/>
              <a:p>
                <a:pPr algn="ctr"/>
                <a:r>
                  <a:rPr lang="sv-SE" sz="1900" b="1">
                    <a:solidFill>
                      <a:schemeClr val="bg1"/>
                    </a:solidFill>
                    <a:latin typeface="Arial"/>
                    <a:ea typeface="Inter" charset="0"/>
                    <a:cs typeface="Arial"/>
                  </a:rPr>
                  <a:t>5 500 000</a:t>
                </a:r>
              </a:p>
            </p:txBody>
          </p:sp>
          <p:sp>
            <p:nvSpPr>
              <p:cNvPr id="18" name="textruta 17">
                <a:extLst>
                  <a:ext uri="{FF2B5EF4-FFF2-40B4-BE49-F238E27FC236}">
                    <a16:creationId xmlns:a16="http://schemas.microsoft.com/office/drawing/2014/main" id="{D2E7FA53-E5ED-4906-9547-E8384A7A2763}"/>
                  </a:ext>
                </a:extLst>
              </p:cNvPr>
              <p:cNvSpPr txBox="1"/>
              <p:nvPr/>
            </p:nvSpPr>
            <p:spPr>
              <a:xfrm>
                <a:off x="7916422" y="5660932"/>
                <a:ext cx="3241251" cy="355007"/>
              </a:xfrm>
              <a:prstGeom prst="rect">
                <a:avLst/>
              </a:prstGeom>
              <a:noFill/>
              <a:ln w="19050">
                <a:noFill/>
              </a:ln>
            </p:spPr>
            <p:txBody>
              <a:bodyPr wrap="square" rtlCol="0">
                <a:noAutofit/>
              </a:bodyPr>
              <a:lstStyle/>
              <a:p>
                <a:r>
                  <a:rPr lang="sv-SE" sz="2000">
                    <a:solidFill>
                      <a:srgbClr val="000000"/>
                    </a:solidFill>
                  </a:rPr>
                  <a:t>Läsningar i journalen</a:t>
                </a:r>
              </a:p>
            </p:txBody>
          </p:sp>
          <p:sp>
            <p:nvSpPr>
              <p:cNvPr id="21" name="textruta 20">
                <a:extLst>
                  <a:ext uri="{FF2B5EF4-FFF2-40B4-BE49-F238E27FC236}">
                    <a16:creationId xmlns:a16="http://schemas.microsoft.com/office/drawing/2014/main" id="{BFC85EE8-E382-4B93-A8C5-11FE5B9D96DF}"/>
                  </a:ext>
                </a:extLst>
              </p:cNvPr>
              <p:cNvSpPr txBox="1"/>
              <p:nvPr/>
            </p:nvSpPr>
            <p:spPr>
              <a:xfrm>
                <a:off x="3330421" y="5709219"/>
                <a:ext cx="2684554" cy="208191"/>
              </a:xfrm>
              <a:prstGeom prst="rect">
                <a:avLst/>
              </a:prstGeom>
              <a:noFill/>
              <a:ln w="19050">
                <a:noFill/>
              </a:ln>
            </p:spPr>
            <p:txBody>
              <a:bodyPr wrap="square" rtlCol="0">
                <a:noAutofit/>
              </a:bodyPr>
              <a:lstStyle/>
              <a:p>
                <a:r>
                  <a:rPr lang="sv-SE" sz="2000">
                    <a:solidFill>
                      <a:srgbClr val="000000"/>
                    </a:solidFill>
                  </a:rPr>
                  <a:t>Beställningar av provtagning</a:t>
                </a:r>
              </a:p>
            </p:txBody>
          </p:sp>
        </p:grpSp>
      </p:grpSp>
      <p:sp>
        <p:nvSpPr>
          <p:cNvPr id="39" name="Platshållare för innehåll 13">
            <a:extLst>
              <a:ext uri="{FF2B5EF4-FFF2-40B4-BE49-F238E27FC236}">
                <a16:creationId xmlns:a16="http://schemas.microsoft.com/office/drawing/2014/main" id="{37A21916-8F26-4A9F-81D1-FFE8231593A6}"/>
              </a:ext>
            </a:extLst>
          </p:cNvPr>
          <p:cNvSpPr txBox="1">
            <a:spLocks/>
          </p:cNvSpPr>
          <p:nvPr/>
        </p:nvSpPr>
        <p:spPr>
          <a:xfrm>
            <a:off x="685799" y="3492652"/>
            <a:ext cx="11032435" cy="468267"/>
          </a:xfrm>
          <a:prstGeom prst="rect">
            <a:avLst/>
          </a:prstGeom>
          <a:gradFill flip="none" rotWithShape="1">
            <a:gsLst>
              <a:gs pos="0">
                <a:srgbClr val="00706E">
                  <a:tint val="66000"/>
                  <a:satMod val="160000"/>
                </a:srgbClr>
              </a:gs>
              <a:gs pos="50000">
                <a:srgbClr val="00706E">
                  <a:tint val="44500"/>
                  <a:satMod val="160000"/>
                </a:srgbClr>
              </a:gs>
              <a:gs pos="100000">
                <a:srgbClr val="00706E">
                  <a:tint val="23500"/>
                  <a:satMod val="160000"/>
                </a:srgbClr>
              </a:gs>
            </a:gsLst>
            <a:lin ang="2700000" scaled="1"/>
            <a:tileRect/>
          </a:gradFill>
          <a:ln>
            <a:solidFill>
              <a:srgbClr val="000000">
                <a:alpha val="7843"/>
              </a:srgbClr>
            </a:solidFill>
          </a:ln>
          <a:effectLst/>
        </p:spPr>
        <p:txBody>
          <a:bodyPr vert="horz" lIns="91440" tIns="45720" rIns="91440" bIns="45720" rtlCol="0">
            <a:normAutofit/>
          </a:bodyPr>
          <a:lstStyle>
            <a:lvl1pPr marL="223200" indent="-223200" algn="l" defTabSz="914400" rtl="0" eaLnBrk="1" latinLnBrk="0" hangingPunct="1">
              <a:lnSpc>
                <a:spcPct val="120000"/>
              </a:lnSpc>
              <a:spcBef>
                <a:spcPts val="1000"/>
              </a:spcBef>
              <a:buClr>
                <a:srgbClr val="01A5A3"/>
              </a:buClr>
              <a:buSzPct val="100000"/>
              <a:buFont typeface="Arial" charset="0"/>
              <a:buChar char="•"/>
              <a:defRPr sz="22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20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3pPr>
            <a:lvl4pPr marL="907200" indent="-17145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4pPr>
            <a:lvl5pPr marL="1098000" indent="-17145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charset="0"/>
              <a:buNone/>
            </a:pPr>
            <a:r>
              <a:rPr lang="sv-SE" sz="2000"/>
              <a:t>Stabiliseringsåtgärderna har starkt bidragit till att klara det ökade trycket under pandemin</a:t>
            </a:r>
          </a:p>
        </p:txBody>
      </p:sp>
      <p:sp>
        <p:nvSpPr>
          <p:cNvPr id="20" name="Platshållare för innehåll 13">
            <a:extLst>
              <a:ext uri="{FF2B5EF4-FFF2-40B4-BE49-F238E27FC236}">
                <a16:creationId xmlns:a16="http://schemas.microsoft.com/office/drawing/2014/main" id="{EE718CA8-98B3-4433-892B-F17E731A3113}"/>
              </a:ext>
            </a:extLst>
          </p:cNvPr>
          <p:cNvSpPr txBox="1">
            <a:spLocks/>
          </p:cNvSpPr>
          <p:nvPr/>
        </p:nvSpPr>
        <p:spPr>
          <a:xfrm>
            <a:off x="685799" y="1692108"/>
            <a:ext cx="11032435" cy="4900932"/>
          </a:xfrm>
          <a:prstGeom prst="rect">
            <a:avLst/>
          </a:prstGeom>
        </p:spPr>
        <p:txBody>
          <a:bodyPr vert="horz" lIns="91440" tIns="45720" rIns="91440" bIns="45720" rtlCol="0">
            <a:normAutofit/>
          </a:bodyPr>
          <a:lstStyle>
            <a:lvl1pPr marL="223200" indent="-223200" algn="l" defTabSz="914400" rtl="0" eaLnBrk="1" latinLnBrk="0" hangingPunct="1">
              <a:lnSpc>
                <a:spcPct val="120000"/>
              </a:lnSpc>
              <a:spcBef>
                <a:spcPts val="1000"/>
              </a:spcBef>
              <a:buClr>
                <a:srgbClr val="01A5A3"/>
              </a:buClr>
              <a:buSzPct val="100000"/>
              <a:buFont typeface="Arial" charset="0"/>
              <a:buChar char="•"/>
              <a:defRPr sz="22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20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3pPr>
            <a:lvl4pPr marL="907200" indent="-17145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4pPr>
            <a:lvl5pPr marL="1098000" indent="-17145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sz="2000"/>
              <a:t>Stabiliseringsåtgärder och nödvändiga uppdateringar</a:t>
            </a:r>
            <a:br>
              <a:rPr lang="sv-SE" sz="2000"/>
            </a:br>
            <a:r>
              <a:rPr lang="sv-SE" sz="2000"/>
              <a:t>i befintliga tjänster</a:t>
            </a:r>
          </a:p>
          <a:p>
            <a:r>
              <a:rPr lang="sv-SE" sz="2000"/>
              <a:t>Vidareutveckling av befintliga tjänster samt nyutveckling</a:t>
            </a:r>
          </a:p>
          <a:p>
            <a:pPr>
              <a:spcAft>
                <a:spcPts val="1800"/>
              </a:spcAft>
            </a:pPr>
            <a:r>
              <a:rPr lang="sv-SE" sz="2000"/>
              <a:t>Ett upphandlingsprojekt</a:t>
            </a:r>
          </a:p>
        </p:txBody>
      </p:sp>
      <p:sp>
        <p:nvSpPr>
          <p:cNvPr id="22" name="textruta 21">
            <a:extLst>
              <a:ext uri="{FF2B5EF4-FFF2-40B4-BE49-F238E27FC236}">
                <a16:creationId xmlns:a16="http://schemas.microsoft.com/office/drawing/2014/main" id="{83D24C44-F08D-4994-B1A1-03791ED77AE7}"/>
              </a:ext>
            </a:extLst>
          </p:cNvPr>
          <p:cNvSpPr txBox="1"/>
          <p:nvPr/>
        </p:nvSpPr>
        <p:spPr>
          <a:xfrm>
            <a:off x="7138859" y="5165892"/>
            <a:ext cx="4728843" cy="464164"/>
          </a:xfrm>
          <a:prstGeom prst="rect">
            <a:avLst/>
          </a:prstGeom>
          <a:noFill/>
          <a:ln w="19050">
            <a:noFill/>
          </a:ln>
        </p:spPr>
        <p:txBody>
          <a:bodyPr wrap="square" lIns="91440" tIns="45720" rIns="91440" bIns="45720" rtlCol="0" anchor="t">
            <a:noAutofit/>
          </a:bodyPr>
          <a:lstStyle/>
          <a:p>
            <a:r>
              <a:rPr lang="sv-SE" sz="2000" i="1">
                <a:solidFill>
                  <a:srgbClr val="000000"/>
                </a:solidFill>
              </a:rPr>
              <a:t>1,8 milj. inloggningar/månad 2018</a:t>
            </a:r>
          </a:p>
        </p:txBody>
      </p:sp>
      <p:sp>
        <p:nvSpPr>
          <p:cNvPr id="23" name="textruta 22">
            <a:extLst>
              <a:ext uri="{FF2B5EF4-FFF2-40B4-BE49-F238E27FC236}">
                <a16:creationId xmlns:a16="http://schemas.microsoft.com/office/drawing/2014/main" id="{9BF138F6-B41D-4E8F-8947-BCEDD28085BA}"/>
              </a:ext>
            </a:extLst>
          </p:cNvPr>
          <p:cNvSpPr txBox="1"/>
          <p:nvPr/>
        </p:nvSpPr>
        <p:spPr>
          <a:xfrm>
            <a:off x="2562416" y="5188057"/>
            <a:ext cx="4728843" cy="464164"/>
          </a:xfrm>
          <a:prstGeom prst="rect">
            <a:avLst/>
          </a:prstGeom>
          <a:noFill/>
          <a:ln w="19050">
            <a:noFill/>
          </a:ln>
        </p:spPr>
        <p:txBody>
          <a:bodyPr wrap="square" lIns="91440" tIns="45720" rIns="91440" bIns="45720" rtlCol="0" anchor="t">
            <a:noAutofit/>
          </a:bodyPr>
          <a:lstStyle/>
          <a:p>
            <a:r>
              <a:rPr lang="sv-SE" sz="2000" i="1">
                <a:solidFill>
                  <a:srgbClr val="000000"/>
                </a:solidFill>
              </a:rPr>
              <a:t>8 milj. besök/månad 2018</a:t>
            </a:r>
          </a:p>
        </p:txBody>
      </p:sp>
      <p:sp>
        <p:nvSpPr>
          <p:cNvPr id="4" name="textruta 3">
            <a:extLst>
              <a:ext uri="{FF2B5EF4-FFF2-40B4-BE49-F238E27FC236}">
                <a16:creationId xmlns:a16="http://schemas.microsoft.com/office/drawing/2014/main" id="{2D41A801-44E6-4633-B205-B853A857B39F}"/>
              </a:ext>
            </a:extLst>
          </p:cNvPr>
          <p:cNvSpPr txBox="1"/>
          <p:nvPr/>
        </p:nvSpPr>
        <p:spPr>
          <a:xfrm>
            <a:off x="7454348" y="214312"/>
            <a:ext cx="184731" cy="369332"/>
          </a:xfrm>
          <a:prstGeom prst="rect">
            <a:avLst/>
          </a:prstGeom>
          <a:noFill/>
        </p:spPr>
        <p:txBody>
          <a:bodyPr wrap="none" rtlCol="0">
            <a:spAutoFit/>
          </a:bodyPr>
          <a:lstStyle/>
          <a:p>
            <a:endParaRPr lang="sv-SE"/>
          </a:p>
        </p:txBody>
      </p:sp>
      <p:sp>
        <p:nvSpPr>
          <p:cNvPr id="25" name="Ellips 24">
            <a:extLst>
              <a:ext uri="{FF2B5EF4-FFF2-40B4-BE49-F238E27FC236}">
                <a16:creationId xmlns:a16="http://schemas.microsoft.com/office/drawing/2014/main" id="{F34FAE30-CEB1-4B40-ADC9-356F03B0E01E}"/>
              </a:ext>
            </a:extLst>
          </p:cNvPr>
          <p:cNvSpPr/>
          <p:nvPr/>
        </p:nvSpPr>
        <p:spPr>
          <a:xfrm>
            <a:off x="7413664" y="21701"/>
            <a:ext cx="4670596" cy="34202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i="1">
                <a:solidFill>
                  <a:schemeClr val="tx1"/>
                </a:solidFill>
              </a:rPr>
              <a:t>Gemensamma effektmål</a:t>
            </a:r>
            <a:endParaRPr lang="sv-SE" b="1" i="1"/>
          </a:p>
          <a:p>
            <a:pPr algn="ctr"/>
            <a:r>
              <a:rPr lang="sv-SE" b="1" i="1">
                <a:solidFill>
                  <a:schemeClr val="tx1"/>
                </a:solidFill>
              </a:rPr>
              <a:t>Tre fokusområden</a:t>
            </a:r>
          </a:p>
          <a:p>
            <a:pPr marL="342900" indent="-342900">
              <a:buFont typeface="+mj-lt"/>
              <a:buAutoNum type="arabicPeriod"/>
            </a:pPr>
            <a:r>
              <a:rPr lang="sv-SE" i="1">
                <a:solidFill>
                  <a:schemeClr val="tx1"/>
                </a:solidFill>
              </a:rPr>
              <a:t>Effektivare sjukvårds-rådgivning</a:t>
            </a:r>
            <a:br>
              <a:rPr lang="sv-SE" i="1">
                <a:solidFill>
                  <a:schemeClr val="tx1"/>
                </a:solidFill>
              </a:rPr>
            </a:br>
            <a:endParaRPr lang="sv-SE" i="1">
              <a:solidFill>
                <a:schemeClr val="tx1"/>
              </a:solidFill>
            </a:endParaRPr>
          </a:p>
          <a:p>
            <a:pPr marL="342900" indent="-342900">
              <a:buFont typeface="+mj-lt"/>
              <a:buAutoNum type="arabicPeriod"/>
            </a:pPr>
            <a:r>
              <a:rPr lang="sv-SE" i="1">
                <a:solidFill>
                  <a:schemeClr val="tx1"/>
                </a:solidFill>
              </a:rPr>
              <a:t>Smartare självservicetjänster</a:t>
            </a:r>
            <a:br>
              <a:rPr lang="sv-SE" i="1">
                <a:solidFill>
                  <a:schemeClr val="tx1"/>
                </a:solidFill>
              </a:rPr>
            </a:br>
            <a:endParaRPr lang="sv-SE" i="1">
              <a:solidFill>
                <a:schemeClr val="tx1"/>
              </a:solidFill>
            </a:endParaRPr>
          </a:p>
          <a:p>
            <a:pPr marL="342900" indent="-342900">
              <a:buFont typeface="+mj-lt"/>
              <a:buAutoNum type="arabicPeriod"/>
            </a:pPr>
            <a:r>
              <a:rPr lang="sv-SE" i="1">
                <a:solidFill>
                  <a:schemeClr val="tx1"/>
                </a:solidFill>
              </a:rPr>
              <a:t>Infrastruktur och arkitektur</a:t>
            </a:r>
          </a:p>
        </p:txBody>
      </p:sp>
    </p:spTree>
    <p:extLst>
      <p:ext uri="{BB962C8B-B14F-4D97-AF65-F5344CB8AC3E}">
        <p14:creationId xmlns:p14="http://schemas.microsoft.com/office/powerpoint/2010/main" val="155006335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E53D2C6-7C67-4C0D-B546-6CF9EFE8E03D}"/>
              </a:ext>
            </a:extLst>
          </p:cNvPr>
          <p:cNvSpPr/>
          <p:nvPr/>
        </p:nvSpPr>
        <p:spPr>
          <a:xfrm>
            <a:off x="611375" y="2503971"/>
            <a:ext cx="1986100" cy="925033"/>
          </a:xfrm>
          <a:prstGeom prst="rect">
            <a:avLst/>
          </a:prstGeom>
          <a:solidFill>
            <a:srgbClr val="C6C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Open Sans Light"/>
              </a:rPr>
              <a:t>Förberedelse</a:t>
            </a:r>
          </a:p>
        </p:txBody>
      </p:sp>
      <p:sp>
        <p:nvSpPr>
          <p:cNvPr id="5" name="Rektangel 4">
            <a:extLst>
              <a:ext uri="{FF2B5EF4-FFF2-40B4-BE49-F238E27FC236}">
                <a16:creationId xmlns:a16="http://schemas.microsoft.com/office/drawing/2014/main" id="{6584741E-3587-47C3-9EE2-C6D7B038ED62}"/>
              </a:ext>
            </a:extLst>
          </p:cNvPr>
          <p:cNvSpPr/>
          <p:nvPr/>
        </p:nvSpPr>
        <p:spPr>
          <a:xfrm>
            <a:off x="2815858" y="2503970"/>
            <a:ext cx="1986100" cy="925033"/>
          </a:xfrm>
          <a:prstGeom prst="rect">
            <a:avLst/>
          </a:prstGeom>
          <a:solidFill>
            <a:srgbClr val="A69D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Open Sans Light"/>
              </a:rPr>
              <a:t>Utveckling</a:t>
            </a:r>
          </a:p>
        </p:txBody>
      </p:sp>
      <p:sp>
        <p:nvSpPr>
          <p:cNvPr id="6" name="Rektangel 5">
            <a:extLst>
              <a:ext uri="{FF2B5EF4-FFF2-40B4-BE49-F238E27FC236}">
                <a16:creationId xmlns:a16="http://schemas.microsoft.com/office/drawing/2014/main" id="{048DFAFA-17D2-4B9A-96C8-68726E05C735}"/>
              </a:ext>
            </a:extLst>
          </p:cNvPr>
          <p:cNvSpPr/>
          <p:nvPr/>
        </p:nvSpPr>
        <p:spPr>
          <a:xfrm>
            <a:off x="5028524" y="2503969"/>
            <a:ext cx="1986100" cy="925033"/>
          </a:xfrm>
          <a:prstGeom prst="rect">
            <a:avLst/>
          </a:prstGeom>
          <a:solidFill>
            <a:srgbClr val="7B68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latin typeface="Open Sans Light"/>
              </a:rPr>
              <a:t>Införande</a:t>
            </a:r>
          </a:p>
        </p:txBody>
      </p:sp>
      <p:sp>
        <p:nvSpPr>
          <p:cNvPr id="7" name="Rektangel 6">
            <a:extLst>
              <a:ext uri="{FF2B5EF4-FFF2-40B4-BE49-F238E27FC236}">
                <a16:creationId xmlns:a16="http://schemas.microsoft.com/office/drawing/2014/main" id="{4036BD40-D3EB-4881-8034-F7F5D5B34E56}"/>
              </a:ext>
            </a:extLst>
          </p:cNvPr>
          <p:cNvSpPr/>
          <p:nvPr/>
        </p:nvSpPr>
        <p:spPr>
          <a:xfrm>
            <a:off x="7241190" y="2503968"/>
            <a:ext cx="1986100" cy="925033"/>
          </a:xfrm>
          <a:prstGeom prst="rect">
            <a:avLst/>
          </a:prstGeom>
          <a:solidFill>
            <a:srgbClr val="6C5B4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latin typeface="Open Sans Light"/>
              </a:rPr>
              <a:t>Användning</a:t>
            </a:r>
          </a:p>
        </p:txBody>
      </p:sp>
      <p:sp>
        <p:nvSpPr>
          <p:cNvPr id="8" name="Rektangel 7">
            <a:extLst>
              <a:ext uri="{FF2B5EF4-FFF2-40B4-BE49-F238E27FC236}">
                <a16:creationId xmlns:a16="http://schemas.microsoft.com/office/drawing/2014/main" id="{00068246-1BAD-4C36-948D-F3D763CE63E5}"/>
              </a:ext>
            </a:extLst>
          </p:cNvPr>
          <p:cNvSpPr/>
          <p:nvPr/>
        </p:nvSpPr>
        <p:spPr>
          <a:xfrm>
            <a:off x="9453856" y="2503966"/>
            <a:ext cx="1986100" cy="925033"/>
          </a:xfrm>
          <a:prstGeom prst="rect">
            <a:avLst/>
          </a:prstGeom>
          <a:solidFill>
            <a:srgbClr val="5B4D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latin typeface="Open Sans Light"/>
              </a:rPr>
              <a:t>Effekter</a:t>
            </a:r>
          </a:p>
        </p:txBody>
      </p:sp>
      <p:sp>
        <p:nvSpPr>
          <p:cNvPr id="14" name="Rätvinklig triangel 13">
            <a:extLst>
              <a:ext uri="{FF2B5EF4-FFF2-40B4-BE49-F238E27FC236}">
                <a16:creationId xmlns:a16="http://schemas.microsoft.com/office/drawing/2014/main" id="{36ECD72F-5EA7-464D-B3DD-113559D0B951}"/>
              </a:ext>
            </a:extLst>
          </p:cNvPr>
          <p:cNvSpPr/>
          <p:nvPr/>
        </p:nvSpPr>
        <p:spPr>
          <a:xfrm rot="13453945">
            <a:off x="2464525" y="2811907"/>
            <a:ext cx="309156" cy="309156"/>
          </a:xfrm>
          <a:prstGeom prst="rtTriangl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latin typeface="Open Sans Light"/>
            </a:endParaRPr>
          </a:p>
        </p:txBody>
      </p:sp>
      <p:sp>
        <p:nvSpPr>
          <p:cNvPr id="15" name="Rätvinklig triangel 14">
            <a:extLst>
              <a:ext uri="{FF2B5EF4-FFF2-40B4-BE49-F238E27FC236}">
                <a16:creationId xmlns:a16="http://schemas.microsoft.com/office/drawing/2014/main" id="{01C55E40-C9A6-4EF9-A73B-DB65DA563D97}"/>
              </a:ext>
            </a:extLst>
          </p:cNvPr>
          <p:cNvSpPr/>
          <p:nvPr/>
        </p:nvSpPr>
        <p:spPr>
          <a:xfrm rot="13453945">
            <a:off x="4666669" y="2807206"/>
            <a:ext cx="309156" cy="309156"/>
          </a:xfrm>
          <a:prstGeom prst="rtTriangl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latin typeface="Open Sans Light"/>
            </a:endParaRPr>
          </a:p>
        </p:txBody>
      </p:sp>
      <p:sp>
        <p:nvSpPr>
          <p:cNvPr id="16" name="Rätvinklig triangel 15">
            <a:extLst>
              <a:ext uri="{FF2B5EF4-FFF2-40B4-BE49-F238E27FC236}">
                <a16:creationId xmlns:a16="http://schemas.microsoft.com/office/drawing/2014/main" id="{D26879F1-19F4-47F2-BFB3-9A22C10865E7}"/>
              </a:ext>
            </a:extLst>
          </p:cNvPr>
          <p:cNvSpPr/>
          <p:nvPr/>
        </p:nvSpPr>
        <p:spPr>
          <a:xfrm rot="13453945">
            <a:off x="6876210" y="2811905"/>
            <a:ext cx="309156" cy="309156"/>
          </a:xfrm>
          <a:prstGeom prst="rtTriangl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latin typeface="Open Sans Light"/>
            </a:endParaRPr>
          </a:p>
        </p:txBody>
      </p:sp>
      <p:sp>
        <p:nvSpPr>
          <p:cNvPr id="17" name="Rätvinklig triangel 16">
            <a:extLst>
              <a:ext uri="{FF2B5EF4-FFF2-40B4-BE49-F238E27FC236}">
                <a16:creationId xmlns:a16="http://schemas.microsoft.com/office/drawing/2014/main" id="{928265CD-D933-4EEE-A46F-92F33736843B}"/>
              </a:ext>
            </a:extLst>
          </p:cNvPr>
          <p:cNvSpPr/>
          <p:nvPr/>
        </p:nvSpPr>
        <p:spPr>
          <a:xfrm rot="13453945">
            <a:off x="9097059" y="2811904"/>
            <a:ext cx="309156" cy="309156"/>
          </a:xfrm>
          <a:prstGeom prst="rtTriangl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latin typeface="Open Sans Light"/>
            </a:endParaRPr>
          </a:p>
        </p:txBody>
      </p:sp>
      <p:sp>
        <p:nvSpPr>
          <p:cNvPr id="2" name="Rektangel 1">
            <a:extLst>
              <a:ext uri="{FF2B5EF4-FFF2-40B4-BE49-F238E27FC236}">
                <a16:creationId xmlns:a16="http://schemas.microsoft.com/office/drawing/2014/main" id="{28BD126A-4522-44A5-95F2-416FF15B940E}"/>
              </a:ext>
            </a:extLst>
          </p:cNvPr>
          <p:cNvSpPr/>
          <p:nvPr/>
        </p:nvSpPr>
        <p:spPr>
          <a:xfrm>
            <a:off x="611371" y="1770077"/>
            <a:ext cx="10828585" cy="36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Open Sans Light"/>
              </a:rPr>
              <a:t>Förändringsledning</a:t>
            </a:r>
          </a:p>
        </p:txBody>
      </p:sp>
      <p:sp>
        <p:nvSpPr>
          <p:cNvPr id="12" name="Rektangel 11">
            <a:extLst>
              <a:ext uri="{FF2B5EF4-FFF2-40B4-BE49-F238E27FC236}">
                <a16:creationId xmlns:a16="http://schemas.microsoft.com/office/drawing/2014/main" id="{26BDAC8E-E079-4B4F-A58C-95C91A818F4F}"/>
              </a:ext>
            </a:extLst>
          </p:cNvPr>
          <p:cNvSpPr/>
          <p:nvPr/>
        </p:nvSpPr>
        <p:spPr>
          <a:xfrm>
            <a:off x="607279" y="3680662"/>
            <a:ext cx="6407343" cy="36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Open Sans Light"/>
              </a:rPr>
              <a:t>Inera</a:t>
            </a:r>
          </a:p>
        </p:txBody>
      </p:sp>
      <p:sp>
        <p:nvSpPr>
          <p:cNvPr id="13" name="Rektangel 12">
            <a:extLst>
              <a:ext uri="{FF2B5EF4-FFF2-40B4-BE49-F238E27FC236}">
                <a16:creationId xmlns:a16="http://schemas.microsoft.com/office/drawing/2014/main" id="{3BE99127-E37E-4A8C-B04D-8DDA520250ED}"/>
              </a:ext>
            </a:extLst>
          </p:cNvPr>
          <p:cNvSpPr/>
          <p:nvPr/>
        </p:nvSpPr>
        <p:spPr>
          <a:xfrm>
            <a:off x="4962563" y="4193789"/>
            <a:ext cx="6407343" cy="36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Open Sans Light"/>
              </a:rPr>
              <a:t>Regioner</a:t>
            </a:r>
          </a:p>
        </p:txBody>
      </p:sp>
      <p:sp>
        <p:nvSpPr>
          <p:cNvPr id="18" name="Rektangel 17">
            <a:extLst>
              <a:ext uri="{FF2B5EF4-FFF2-40B4-BE49-F238E27FC236}">
                <a16:creationId xmlns:a16="http://schemas.microsoft.com/office/drawing/2014/main" id="{D97E8C7E-1C7F-41B3-BDA3-813B5A84D3EC}"/>
              </a:ext>
            </a:extLst>
          </p:cNvPr>
          <p:cNvSpPr/>
          <p:nvPr/>
        </p:nvSpPr>
        <p:spPr>
          <a:xfrm>
            <a:off x="7014623" y="3680662"/>
            <a:ext cx="4428564" cy="360727"/>
          </a:xfrm>
          <a:prstGeom prst="rect">
            <a:avLst/>
          </a:prstGeom>
          <a:gradFill flip="none" rotWithShape="1">
            <a:gsLst>
              <a:gs pos="0">
                <a:schemeClr val="accent1"/>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Open Sans Light"/>
            </a:endParaRPr>
          </a:p>
        </p:txBody>
      </p:sp>
      <p:sp>
        <p:nvSpPr>
          <p:cNvPr id="20" name="Rektangel 19">
            <a:extLst>
              <a:ext uri="{FF2B5EF4-FFF2-40B4-BE49-F238E27FC236}">
                <a16:creationId xmlns:a16="http://schemas.microsoft.com/office/drawing/2014/main" id="{1D9AC57C-E126-4633-B92A-C5292B7A8426}"/>
              </a:ext>
            </a:extLst>
          </p:cNvPr>
          <p:cNvSpPr/>
          <p:nvPr/>
        </p:nvSpPr>
        <p:spPr>
          <a:xfrm rot="10800000">
            <a:off x="533999" y="4193788"/>
            <a:ext cx="4428564" cy="354673"/>
          </a:xfrm>
          <a:prstGeom prst="rect">
            <a:avLst/>
          </a:prstGeom>
          <a:gradFill flip="none" rotWithShape="1">
            <a:gsLst>
              <a:gs pos="0">
                <a:schemeClr val="accent1"/>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Open Sans Light"/>
            </a:endParaRPr>
          </a:p>
        </p:txBody>
      </p:sp>
      <p:sp>
        <p:nvSpPr>
          <p:cNvPr id="3" name="Rubrik 2">
            <a:extLst>
              <a:ext uri="{FF2B5EF4-FFF2-40B4-BE49-F238E27FC236}">
                <a16:creationId xmlns:a16="http://schemas.microsoft.com/office/drawing/2014/main" id="{9451842C-FFD4-4A0F-A785-3B16768E3AB1}"/>
              </a:ext>
            </a:extLst>
          </p:cNvPr>
          <p:cNvSpPr>
            <a:spLocks noGrp="1"/>
          </p:cNvSpPr>
          <p:nvPr>
            <p:ph type="title"/>
          </p:nvPr>
        </p:nvSpPr>
        <p:spPr/>
        <p:txBody>
          <a:bodyPr/>
          <a:lstStyle/>
          <a:p>
            <a:r>
              <a:rPr lang="sv-SE"/>
              <a:t>Effekterna uppstår i verksamheten</a:t>
            </a:r>
          </a:p>
        </p:txBody>
      </p:sp>
      <p:sp>
        <p:nvSpPr>
          <p:cNvPr id="9" name="Platshållare för innehåll 8">
            <a:extLst>
              <a:ext uri="{FF2B5EF4-FFF2-40B4-BE49-F238E27FC236}">
                <a16:creationId xmlns:a16="http://schemas.microsoft.com/office/drawing/2014/main" id="{5DDEBEE1-B65F-4C01-BA56-A7CB56A606C4}"/>
              </a:ext>
            </a:extLst>
          </p:cNvPr>
          <p:cNvSpPr>
            <a:spLocks noGrp="1"/>
          </p:cNvSpPr>
          <p:nvPr>
            <p:ph idx="11"/>
          </p:nvPr>
        </p:nvSpPr>
        <p:spPr>
          <a:xfrm>
            <a:off x="607279" y="4843806"/>
            <a:ext cx="10526388" cy="1904128"/>
          </a:xfrm>
        </p:spPr>
        <p:txBody>
          <a:bodyPr>
            <a:normAutofit fontScale="92500" lnSpcReduction="20000"/>
          </a:bodyPr>
          <a:lstStyle/>
          <a:p>
            <a:pPr marL="0" indent="0">
              <a:buNone/>
            </a:pPr>
            <a:r>
              <a:rPr lang="sv-SE" sz="2400" b="1"/>
              <a:t>Nyttorna uppstår när regionernas verksamheter använder de tjänster och produkter som programmet tar fram. </a:t>
            </a:r>
          </a:p>
          <a:p>
            <a:pPr marL="0" indent="0">
              <a:buNone/>
            </a:pPr>
            <a:r>
              <a:rPr lang="sv-SE" sz="2400"/>
              <a:t>Programmet tar fram verktyg och stöd för effektuppföljning. Verktygen utvecklas tillsammans med regionerna. Mallar o instruktioner för nyttokalkyler finns här: </a:t>
            </a:r>
            <a:r>
              <a:rPr lang="sv-SE">
                <a:hlinkClick r:id="rId2"/>
              </a:rPr>
              <a:t>https://inera.atlassian.net/wiki/spaces/OINK/</a:t>
            </a:r>
            <a:endParaRPr lang="sv-SE"/>
          </a:p>
          <a:p>
            <a:pPr marL="0" indent="0">
              <a:buNone/>
            </a:pPr>
            <a:endParaRPr lang="sv-SE"/>
          </a:p>
        </p:txBody>
      </p:sp>
    </p:spTree>
    <p:extLst>
      <p:ext uri="{BB962C8B-B14F-4D97-AF65-F5344CB8AC3E}">
        <p14:creationId xmlns:p14="http://schemas.microsoft.com/office/powerpoint/2010/main" val="97623071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tema">
  <a:themeElements>
    <a:clrScheme name="Inera">
      <a:dk1>
        <a:srgbClr val="33302F"/>
      </a:dk1>
      <a:lt1>
        <a:srgbClr val="FFFFFF"/>
      </a:lt1>
      <a:dk2>
        <a:srgbClr val="33302F"/>
      </a:dk2>
      <a:lt2>
        <a:srgbClr val="EFE9E4"/>
      </a:lt2>
      <a:accent1>
        <a:srgbClr val="00706D"/>
      </a:accent1>
      <a:accent2>
        <a:srgbClr val="41C0C1"/>
      </a:accent2>
      <a:accent3>
        <a:srgbClr val="EC7F21"/>
      </a:accent3>
      <a:accent4>
        <a:srgbClr val="FABC46"/>
      </a:accent4>
      <a:accent5>
        <a:srgbClr val="7B6856"/>
      </a:accent5>
      <a:accent6>
        <a:srgbClr val="A1958A"/>
      </a:accent6>
      <a:hlink>
        <a:srgbClr val="00A4A3"/>
      </a:hlink>
      <a:folHlink>
        <a:srgbClr val="A1958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Inera_PPT_v04-Mall.potx  -  Skrivskyddad" id="{DF427BC7-A412-48E8-AFD4-25EC7AAC5A10}" vid="{A8E99C60-70E8-4263-9EE5-CC1F5B5EA8F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1223DD501A9FE41AD9605ECB4B51DA5" ma:contentTypeVersion="12" ma:contentTypeDescription="Skapa ett nytt dokument." ma:contentTypeScope="" ma:versionID="6d2326363c7e3c739764dd6e2d20b690">
  <xsd:schema xmlns:xsd="http://www.w3.org/2001/XMLSchema" xmlns:xs="http://www.w3.org/2001/XMLSchema" xmlns:p="http://schemas.microsoft.com/office/2006/metadata/properties" xmlns:ns2="7138e552-9a3b-4a0d-81a6-eef3693d98ac" xmlns:ns3="95b90cfb-39c3-4cad-9348-91e9da6d993c" targetNamespace="http://schemas.microsoft.com/office/2006/metadata/properties" ma:root="true" ma:fieldsID="a7a27a71c9099dadb3777764095979ef" ns2:_="" ns3:_="">
    <xsd:import namespace="7138e552-9a3b-4a0d-81a6-eef3693d98ac"/>
    <xsd:import namespace="95b90cfb-39c3-4cad-9348-91e9da6d99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8e552-9a3b-4a0d-81a6-eef3693d9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b90cfb-39c3-4cad-9348-91e9da6d993c"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BE5E6D-CDFF-43DB-BC6C-578FDAB04EB1}">
  <ds:schemaRefs>
    <ds:schemaRef ds:uri="http://schemas.microsoft.com/sharepoint/v3/contenttype/forms"/>
  </ds:schemaRefs>
</ds:datastoreItem>
</file>

<file path=customXml/itemProps2.xml><?xml version="1.0" encoding="utf-8"?>
<ds:datastoreItem xmlns:ds="http://schemas.openxmlformats.org/officeDocument/2006/customXml" ds:itemID="{40A073FA-1F92-465E-938F-C9B3E3DFD133}">
  <ds:schemaRefs>
    <ds:schemaRef ds:uri="7138e552-9a3b-4a0d-81a6-eef3693d98ac"/>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95b90cfb-39c3-4cad-9348-91e9da6d993c"/>
    <ds:schemaRef ds:uri="http://purl.org/dc/terms/"/>
  </ds:schemaRefs>
</ds:datastoreItem>
</file>

<file path=customXml/itemProps3.xml><?xml version="1.0" encoding="utf-8"?>
<ds:datastoreItem xmlns:ds="http://schemas.openxmlformats.org/officeDocument/2006/customXml" ds:itemID="{9392702E-1921-4D86-A7F6-90E881A4122E}">
  <ds:schemaRefs>
    <ds:schemaRef ds:uri="7138e552-9a3b-4a0d-81a6-eef3693d98ac"/>
    <ds:schemaRef ds:uri="95b90cfb-39c3-4cad-9348-91e9da6d99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Office-tema</Template>
  <TotalTime>0</TotalTime>
  <Words>1704</Words>
  <Application>Microsoft Office PowerPoint</Application>
  <PresentationFormat>Bredbild</PresentationFormat>
  <Paragraphs>254</Paragraphs>
  <Slides>22</Slides>
  <Notes>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.AppleSystemUIFont</vt:lpstr>
      <vt:lpstr>Arial</vt:lpstr>
      <vt:lpstr>Calibri</vt:lpstr>
      <vt:lpstr>Open Sans</vt:lpstr>
      <vt:lpstr>Open Sans Light</vt:lpstr>
      <vt:lpstr>Office-tema</vt:lpstr>
      <vt:lpstr>Effekter och nyttor Status i programmet Första linjens digitala vård  Öppen demo 3 december 2021</vt:lpstr>
      <vt:lpstr>Effektmål och nyttor för programmet Första linjens digitala vård</vt:lpstr>
      <vt:lpstr>Bakgrund: Målbild för första linjens vård</vt:lpstr>
      <vt:lpstr>Många utmaningar inom vård och omsorg </vt:lpstr>
      <vt:lpstr>Målbild för första linjens vård</vt:lpstr>
      <vt:lpstr>Invånaren är huvudaktören i ärendet</vt:lpstr>
      <vt:lpstr>Effekter av att realisera målbilden</vt:lpstr>
      <vt:lpstr> Programmet innehåller:</vt:lpstr>
      <vt:lpstr>Effekterna uppstår i verksamheten</vt:lpstr>
      <vt:lpstr>Nuläge</vt:lpstr>
      <vt:lpstr>Vi har kartlagt effekter vi förväntar oss från projekten med hjälp av effektkedjor. Effekterna är långsiktiga. Nyttorna kan uppstå direkt hos användarna och är ett sätt att gruppera och sammanfatta positiva effekter</vt:lpstr>
      <vt:lpstr>PowerPoint-presentation</vt:lpstr>
      <vt:lpstr>På en högsta nivå kan vi förvänta oss att nästan alla programmets nyttor bidrar till hälso- och sjukvårdens övergripande mål...</vt:lpstr>
      <vt:lpstr>Målet för hälso- och sjukvården är en god hälsa och en vård på lika villkor för hela befolkningen.</vt:lpstr>
      <vt:lpstr>Effektmålen och nyttor</vt:lpstr>
      <vt:lpstr>PowerPoint-presentation</vt:lpstr>
      <vt:lpstr>PowerPoint-presentation</vt:lpstr>
      <vt:lpstr>PowerPoint-presentation</vt:lpstr>
      <vt:lpstr>PowerPoint-presentation</vt:lpstr>
      <vt:lpstr>Effekter av att realisera målbilden</vt:lpstr>
      <vt:lpstr>Öppen sida på Confluence</vt:lpstr>
      <vt:lpstr>Tack!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Jutta Andersson</dc:creator>
  <cp:keywords/>
  <dc:description/>
  <cp:lastModifiedBy>Stensson Ljungdahl Kristina</cp:lastModifiedBy>
  <cp:revision>1</cp:revision>
  <dcterms:created xsi:type="dcterms:W3CDTF">2021-05-19T08:47:34Z</dcterms:created>
  <dcterms:modified xsi:type="dcterms:W3CDTF">2021-12-03T07:51:36Z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0x010100D1223DD501A9FE41AD9605ECB4B51DA5</vt:lpwstr>
  </property>
  <property fmtid="{D5CDD505-2E9C-101B-9397-08002B2CF9AE}" pid="3" name="MSIP_Label_692bfde4-d50c-4af0-ae90-7ac5bcb4ba86_Enabled">
    <vt:lpwstr>true</vt:lpwstr>
  </property>
  <property fmtid="{D5CDD505-2E9C-101B-9397-08002B2CF9AE}" pid="4" name="MSIP_Label_692bfde4-d50c-4af0-ae90-7ac5bcb4ba86_SetDate">
    <vt:lpwstr>2021-10-20T10:00:01Z</vt:lpwstr>
  </property>
  <property fmtid="{D5CDD505-2E9C-101B-9397-08002B2CF9AE}" pid="5" name="MSIP_Label_692bfde4-d50c-4af0-ae90-7ac5bcb4ba86_Method">
    <vt:lpwstr>Privileged</vt:lpwstr>
  </property>
  <property fmtid="{D5CDD505-2E9C-101B-9397-08002B2CF9AE}" pid="6" name="MSIP_Label_692bfde4-d50c-4af0-ae90-7ac5bcb4ba86_Name">
    <vt:lpwstr>Ej applicerbar</vt:lpwstr>
  </property>
  <property fmtid="{D5CDD505-2E9C-101B-9397-08002B2CF9AE}" pid="7" name="MSIP_Label_692bfde4-d50c-4af0-ae90-7ac5bcb4ba86_SiteId">
    <vt:lpwstr>b238764b-05b9-48a7-a2bd-55a357dee4ae</vt:lpwstr>
  </property>
  <property fmtid="{D5CDD505-2E9C-101B-9397-08002B2CF9AE}" pid="8" name="MSIP_Label_692bfde4-d50c-4af0-ae90-7ac5bcb4ba86_ActionId">
    <vt:lpwstr>146eaafc-89ec-456c-b93e-1a5b21994063</vt:lpwstr>
  </property>
  <property fmtid="{D5CDD505-2E9C-101B-9397-08002B2CF9AE}" pid="9" name="MSIP_Label_692bfde4-d50c-4af0-ae90-7ac5bcb4ba86_ContentBits">
    <vt:lpwstr>0</vt:lpwstr>
  </property>
</Properties>
</file>