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72" r:id="rId5"/>
    <p:sldId id="299" r:id="rId6"/>
    <p:sldId id="283" r:id="rId7"/>
    <p:sldId id="313" r:id="rId8"/>
    <p:sldId id="309" r:id="rId9"/>
    <p:sldId id="300" r:id="rId10"/>
    <p:sldId id="305" r:id="rId11"/>
    <p:sldId id="301" r:id="rId12"/>
    <p:sldId id="308" r:id="rId13"/>
    <p:sldId id="302" r:id="rId14"/>
    <p:sldId id="306" r:id="rId15"/>
    <p:sldId id="303" r:id="rId16"/>
    <p:sldId id="304" r:id="rId17"/>
    <p:sldId id="307" r:id="rId18"/>
    <p:sldId id="314" r:id="rId19"/>
  </p:sldIdLst>
  <p:sldSz cx="12192000" cy="6858000"/>
  <p:notesSz cx="6867525" cy="99949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FC"/>
    <a:srgbClr val="00C0C2"/>
    <a:srgbClr val="F2BC5D"/>
    <a:srgbClr val="3FC0C2"/>
    <a:srgbClr val="382819"/>
    <a:srgbClr val="000000"/>
    <a:srgbClr val="00A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45724-72BC-49EC-9517-F4874B582CD2}" v="10" dt="2021-02-19T08:45:50.386"/>
    <p1510:client id="{494118A7-110B-427E-ACAC-56E9912F7F2C}" v="8" dt="2021-02-18T14:02:35.242"/>
    <p1510:client id="{72DFED30-1F74-4F29-887F-D4F424605961}" v="189" dt="2021-02-18T20:51:01.036"/>
    <p1510:client id="{AA2C1EA9-DEE9-46F7-8B60-9890C56827E3}" v="5" dt="2021-02-19T07:15:09.114"/>
    <p1510:client id="{B123B8D2-1F17-4CE7-AFDF-18B489069F63}" v="1" dt="2021-02-18T09:40:03.234"/>
    <p1510:client id="{B17544FC-791A-4C71-9826-7259F3E01FBC}" v="209" dt="2021-02-18T07:59:12.940"/>
    <p1510:client id="{D8E6DA11-CD8D-42BD-8FA1-8AA95868FB8E}" v="6" dt="2021-02-18T20:04:59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berg Amanda" userId="3cad20d1-7591-426d-b9ef-07052efc88d3" providerId="ADAL" clId="{B17544FC-791A-4C71-9826-7259F3E01FBC}"/>
    <pc:docChg chg="undo redo custSel addSld delSld modSld sldOrd">
      <pc:chgData name="Sundberg Amanda" userId="3cad20d1-7591-426d-b9ef-07052efc88d3" providerId="ADAL" clId="{B17544FC-791A-4C71-9826-7259F3E01FBC}" dt="2021-02-18T07:59:26.217" v="3589" actId="20577"/>
      <pc:docMkLst>
        <pc:docMk/>
      </pc:docMkLst>
      <pc:sldChg chg="del">
        <pc:chgData name="Sundberg Amanda" userId="3cad20d1-7591-426d-b9ef-07052efc88d3" providerId="ADAL" clId="{B17544FC-791A-4C71-9826-7259F3E01FBC}" dt="2021-02-17T22:33:55.695" v="147" actId="47"/>
        <pc:sldMkLst>
          <pc:docMk/>
          <pc:sldMk cId="3267916755" sldId="264"/>
        </pc:sldMkLst>
      </pc:sldChg>
      <pc:sldChg chg="modSp mod">
        <pc:chgData name="Sundberg Amanda" userId="3cad20d1-7591-426d-b9ef-07052efc88d3" providerId="ADAL" clId="{B17544FC-791A-4C71-9826-7259F3E01FBC}" dt="2021-02-17T22:33:33.024" v="146" actId="20577"/>
        <pc:sldMkLst>
          <pc:docMk/>
          <pc:sldMk cId="2905235428" sldId="272"/>
        </pc:sldMkLst>
        <pc:spChg chg="mod">
          <ac:chgData name="Sundberg Amanda" userId="3cad20d1-7591-426d-b9ef-07052efc88d3" providerId="ADAL" clId="{B17544FC-791A-4C71-9826-7259F3E01FBC}" dt="2021-02-17T22:33:33.024" v="146" actId="20577"/>
          <ac:spMkLst>
            <pc:docMk/>
            <pc:sldMk cId="2905235428" sldId="272"/>
            <ac:spMk id="5" creationId="{F17E8166-D728-45E9-8A97-67696D371E15}"/>
          </ac:spMkLst>
        </pc:spChg>
      </pc:sldChg>
      <pc:sldChg chg="del">
        <pc:chgData name="Sundberg Amanda" userId="3cad20d1-7591-426d-b9ef-07052efc88d3" providerId="ADAL" clId="{B17544FC-791A-4C71-9826-7259F3E01FBC}" dt="2021-02-17T22:33:55.695" v="147" actId="47"/>
        <pc:sldMkLst>
          <pc:docMk/>
          <pc:sldMk cId="532496456" sldId="273"/>
        </pc:sldMkLst>
      </pc:sldChg>
      <pc:sldChg chg="del">
        <pc:chgData name="Sundberg Amanda" userId="3cad20d1-7591-426d-b9ef-07052efc88d3" providerId="ADAL" clId="{B17544FC-791A-4C71-9826-7259F3E01FBC}" dt="2021-02-17T22:33:55.695" v="147" actId="47"/>
        <pc:sldMkLst>
          <pc:docMk/>
          <pc:sldMk cId="3298153077" sldId="274"/>
        </pc:sldMkLst>
      </pc:sldChg>
      <pc:sldChg chg="del">
        <pc:chgData name="Sundberg Amanda" userId="3cad20d1-7591-426d-b9ef-07052efc88d3" providerId="ADAL" clId="{B17544FC-791A-4C71-9826-7259F3E01FBC}" dt="2021-02-17T22:33:55.695" v="147" actId="47"/>
        <pc:sldMkLst>
          <pc:docMk/>
          <pc:sldMk cId="952343421" sldId="275"/>
        </pc:sldMkLst>
      </pc:sldChg>
      <pc:sldChg chg="del">
        <pc:chgData name="Sundberg Amanda" userId="3cad20d1-7591-426d-b9ef-07052efc88d3" providerId="ADAL" clId="{B17544FC-791A-4C71-9826-7259F3E01FBC}" dt="2021-02-17T22:33:55.695" v="147" actId="47"/>
        <pc:sldMkLst>
          <pc:docMk/>
          <pc:sldMk cId="1056874845" sldId="276"/>
        </pc:sldMkLst>
      </pc:sldChg>
      <pc:sldChg chg="del">
        <pc:chgData name="Sundberg Amanda" userId="3cad20d1-7591-426d-b9ef-07052efc88d3" providerId="ADAL" clId="{B17544FC-791A-4C71-9826-7259F3E01FBC}" dt="2021-02-17T22:33:55.695" v="147" actId="47"/>
        <pc:sldMkLst>
          <pc:docMk/>
          <pc:sldMk cId="745371471" sldId="277"/>
        </pc:sldMkLst>
      </pc:sldChg>
      <pc:sldChg chg="del">
        <pc:chgData name="Sundberg Amanda" userId="3cad20d1-7591-426d-b9ef-07052efc88d3" providerId="ADAL" clId="{B17544FC-791A-4C71-9826-7259F3E01FBC}" dt="2021-02-17T23:28:29.318" v="2088" actId="47"/>
        <pc:sldMkLst>
          <pc:docMk/>
          <pc:sldMk cId="1475218022" sldId="278"/>
        </pc:sldMkLst>
      </pc:sldChg>
      <pc:sldChg chg="addSp modSp del mod">
        <pc:chgData name="Sundberg Amanda" userId="3cad20d1-7591-426d-b9ef-07052efc88d3" providerId="ADAL" clId="{B17544FC-791A-4C71-9826-7259F3E01FBC}" dt="2021-02-17T23:31:54.832" v="2157" actId="47"/>
        <pc:sldMkLst>
          <pc:docMk/>
          <pc:sldMk cId="1916797935" sldId="279"/>
        </pc:sldMkLst>
        <pc:spChg chg="mod">
          <ac:chgData name="Sundberg Amanda" userId="3cad20d1-7591-426d-b9ef-07052efc88d3" providerId="ADAL" clId="{B17544FC-791A-4C71-9826-7259F3E01FBC}" dt="2021-02-17T23:30:45.340" v="2153" actId="5793"/>
          <ac:spMkLst>
            <pc:docMk/>
            <pc:sldMk cId="1916797935" sldId="279"/>
            <ac:spMk id="3" creationId="{1F6372F1-BAA6-4166-9BF2-937ABCFB896B}"/>
          </ac:spMkLst>
        </pc:spChg>
        <pc:spChg chg="add mod">
          <ac:chgData name="Sundberg Amanda" userId="3cad20d1-7591-426d-b9ef-07052efc88d3" providerId="ADAL" clId="{B17544FC-791A-4C71-9826-7259F3E01FBC}" dt="2021-02-17T23:30:33.761" v="2150" actId="1076"/>
          <ac:spMkLst>
            <pc:docMk/>
            <pc:sldMk cId="1916797935" sldId="279"/>
            <ac:spMk id="4" creationId="{08BE66A1-27B7-48F9-9EC3-8E6158756B9B}"/>
          </ac:spMkLst>
        </pc:spChg>
      </pc:sldChg>
      <pc:sldChg chg="modSp del mod">
        <pc:chgData name="Sundberg Amanda" userId="3cad20d1-7591-426d-b9ef-07052efc88d3" providerId="ADAL" clId="{B17544FC-791A-4C71-9826-7259F3E01FBC}" dt="2021-02-17T23:30:54.483" v="2154" actId="47"/>
        <pc:sldMkLst>
          <pc:docMk/>
          <pc:sldMk cId="3873401035" sldId="280"/>
        </pc:sldMkLst>
        <pc:picChg chg="mod">
          <ac:chgData name="Sundberg Amanda" userId="3cad20d1-7591-426d-b9ef-07052efc88d3" providerId="ADAL" clId="{B17544FC-791A-4C71-9826-7259F3E01FBC}" dt="2021-02-17T22:34:22.722" v="149" actId="1076"/>
          <ac:picMkLst>
            <pc:docMk/>
            <pc:sldMk cId="3873401035" sldId="280"/>
            <ac:picMk id="4" creationId="{3FC7BB93-6F3F-494A-8476-9182CE45405F}"/>
          </ac:picMkLst>
        </pc:picChg>
        <pc:picChg chg="mod">
          <ac:chgData name="Sundberg Amanda" userId="3cad20d1-7591-426d-b9ef-07052efc88d3" providerId="ADAL" clId="{B17544FC-791A-4C71-9826-7259F3E01FBC}" dt="2021-02-17T22:34:13.664" v="148" actId="1076"/>
          <ac:picMkLst>
            <pc:docMk/>
            <pc:sldMk cId="3873401035" sldId="280"/>
            <ac:picMk id="6" creationId="{4060E391-3D1D-4F33-9988-BB63ECA54943}"/>
          </ac:picMkLst>
        </pc:picChg>
      </pc:sldChg>
      <pc:sldChg chg="del">
        <pc:chgData name="Sundberg Amanda" userId="3cad20d1-7591-426d-b9ef-07052efc88d3" providerId="ADAL" clId="{B17544FC-791A-4C71-9826-7259F3E01FBC}" dt="2021-02-17T23:31:44.790" v="2156" actId="47"/>
        <pc:sldMkLst>
          <pc:docMk/>
          <pc:sldMk cId="664851292" sldId="281"/>
        </pc:sldMkLst>
      </pc:sldChg>
      <pc:sldChg chg="del">
        <pc:chgData name="Sundberg Amanda" userId="3cad20d1-7591-426d-b9ef-07052efc88d3" providerId="ADAL" clId="{B17544FC-791A-4C71-9826-7259F3E01FBC}" dt="2021-02-17T23:31:43.168" v="2155" actId="47"/>
        <pc:sldMkLst>
          <pc:docMk/>
          <pc:sldMk cId="1396017754" sldId="282"/>
        </pc:sldMkLst>
      </pc:sldChg>
      <pc:sldChg chg="addSp delSp modSp new mod">
        <pc:chgData name="Sundberg Amanda" userId="3cad20d1-7591-426d-b9ef-07052efc88d3" providerId="ADAL" clId="{B17544FC-791A-4C71-9826-7259F3E01FBC}" dt="2021-02-17T22:39:10.913" v="169" actId="403"/>
        <pc:sldMkLst>
          <pc:docMk/>
          <pc:sldMk cId="3390884057" sldId="283"/>
        </pc:sldMkLst>
        <pc:spChg chg="mod">
          <ac:chgData name="Sundberg Amanda" userId="3cad20d1-7591-426d-b9ef-07052efc88d3" providerId="ADAL" clId="{B17544FC-791A-4C71-9826-7259F3E01FBC}" dt="2021-02-17T22:39:10.913" v="169" actId="403"/>
          <ac:spMkLst>
            <pc:docMk/>
            <pc:sldMk cId="3390884057" sldId="283"/>
            <ac:spMk id="2" creationId="{FE6AE21D-E73B-4310-BEBE-070F7729E288}"/>
          </ac:spMkLst>
        </pc:spChg>
        <pc:spChg chg="del">
          <ac:chgData name="Sundberg Amanda" userId="3cad20d1-7591-426d-b9ef-07052efc88d3" providerId="ADAL" clId="{B17544FC-791A-4C71-9826-7259F3E01FBC}" dt="2021-02-17T22:35:35.888" v="151" actId="478"/>
          <ac:spMkLst>
            <pc:docMk/>
            <pc:sldMk cId="3390884057" sldId="283"/>
            <ac:spMk id="3" creationId="{80C9AE4D-70B7-41D9-9B6A-7662B48EA853}"/>
          </ac:spMkLst>
        </pc:spChg>
        <pc:spChg chg="add del mod">
          <ac:chgData name="Sundberg Amanda" userId="3cad20d1-7591-426d-b9ef-07052efc88d3" providerId="ADAL" clId="{B17544FC-791A-4C71-9826-7259F3E01FBC}" dt="2021-02-17T22:39:00.978" v="167" actId="478"/>
          <ac:spMkLst>
            <pc:docMk/>
            <pc:sldMk cId="3390884057" sldId="283"/>
            <ac:spMk id="4" creationId="{62029C3B-61C2-4DF0-BC69-51E33C0F8C1C}"/>
          </ac:spMkLst>
        </pc:spChg>
      </pc:sldChg>
      <pc:sldChg chg="addSp delSp modSp new del mod">
        <pc:chgData name="Sundberg Amanda" userId="3cad20d1-7591-426d-b9ef-07052efc88d3" providerId="ADAL" clId="{B17544FC-791A-4C71-9826-7259F3E01FBC}" dt="2021-02-17T22:41:27.331" v="180" actId="47"/>
        <pc:sldMkLst>
          <pc:docMk/>
          <pc:sldMk cId="4051316949" sldId="284"/>
        </pc:sldMkLst>
        <pc:spChg chg="del">
          <ac:chgData name="Sundberg Amanda" userId="3cad20d1-7591-426d-b9ef-07052efc88d3" providerId="ADAL" clId="{B17544FC-791A-4C71-9826-7259F3E01FBC}" dt="2021-02-17T22:40:22.998" v="177" actId="478"/>
          <ac:spMkLst>
            <pc:docMk/>
            <pc:sldMk cId="4051316949" sldId="284"/>
            <ac:spMk id="2" creationId="{7338620B-7196-4232-BA12-5B968B3C6E93}"/>
          </ac:spMkLst>
        </pc:spChg>
        <pc:spChg chg="del mod">
          <ac:chgData name="Sundberg Amanda" userId="3cad20d1-7591-426d-b9ef-07052efc88d3" providerId="ADAL" clId="{B17544FC-791A-4C71-9826-7259F3E01FBC}" dt="2021-02-17T22:40:26.645" v="178" actId="478"/>
          <ac:spMkLst>
            <pc:docMk/>
            <pc:sldMk cId="4051316949" sldId="284"/>
            <ac:spMk id="3" creationId="{94A479A9-0C53-4758-BF4C-02610E5500A1}"/>
          </ac:spMkLst>
        </pc:spChg>
        <pc:spChg chg="add mod">
          <ac:chgData name="Sundberg Amanda" userId="3cad20d1-7591-426d-b9ef-07052efc88d3" providerId="ADAL" clId="{B17544FC-791A-4C71-9826-7259F3E01FBC}" dt="2021-02-17T22:40:19.497" v="175" actId="1076"/>
          <ac:spMkLst>
            <pc:docMk/>
            <pc:sldMk cId="4051316949" sldId="284"/>
            <ac:spMk id="4" creationId="{E566C24E-2836-494A-88DE-790E43A4028E}"/>
          </ac:spMkLst>
        </pc:spChg>
        <pc:picChg chg="add mod">
          <ac:chgData name="Sundberg Amanda" userId="3cad20d1-7591-426d-b9ef-07052efc88d3" providerId="ADAL" clId="{B17544FC-791A-4C71-9826-7259F3E01FBC}" dt="2021-02-17T22:40:19.497" v="175" actId="1076"/>
          <ac:picMkLst>
            <pc:docMk/>
            <pc:sldMk cId="4051316949" sldId="284"/>
            <ac:picMk id="5" creationId="{5C36C883-65AF-4DE4-BD3E-D995AC78FF8D}"/>
          </ac:picMkLst>
        </pc:picChg>
        <pc:picChg chg="add mod">
          <ac:chgData name="Sundberg Amanda" userId="3cad20d1-7591-426d-b9ef-07052efc88d3" providerId="ADAL" clId="{B17544FC-791A-4C71-9826-7259F3E01FBC}" dt="2021-02-17T22:40:19.497" v="175" actId="1076"/>
          <ac:picMkLst>
            <pc:docMk/>
            <pc:sldMk cId="4051316949" sldId="284"/>
            <ac:picMk id="6" creationId="{A1FD65BB-1F1B-4A1F-9515-ED79C4DAC4EE}"/>
          </ac:picMkLst>
        </pc:picChg>
        <pc:picChg chg="add mod">
          <ac:chgData name="Sundberg Amanda" userId="3cad20d1-7591-426d-b9ef-07052efc88d3" providerId="ADAL" clId="{B17544FC-791A-4C71-9826-7259F3E01FBC}" dt="2021-02-17T22:40:19.497" v="175" actId="1076"/>
          <ac:picMkLst>
            <pc:docMk/>
            <pc:sldMk cId="4051316949" sldId="284"/>
            <ac:picMk id="7" creationId="{26646A67-DAB6-4981-8300-04111DE87FFC}"/>
          </ac:picMkLst>
        </pc:picChg>
        <pc:picChg chg="add mod">
          <ac:chgData name="Sundberg Amanda" userId="3cad20d1-7591-426d-b9ef-07052efc88d3" providerId="ADAL" clId="{B17544FC-791A-4C71-9826-7259F3E01FBC}" dt="2021-02-17T22:40:19.497" v="175" actId="1076"/>
          <ac:picMkLst>
            <pc:docMk/>
            <pc:sldMk cId="4051316949" sldId="284"/>
            <ac:picMk id="8" creationId="{7CEAF724-FBC2-46A4-BBF2-7E7325CD0B3A}"/>
          </ac:picMkLst>
        </pc:picChg>
        <pc:picChg chg="add mod">
          <ac:chgData name="Sundberg Amanda" userId="3cad20d1-7591-426d-b9ef-07052efc88d3" providerId="ADAL" clId="{B17544FC-791A-4C71-9826-7259F3E01FBC}" dt="2021-02-17T22:40:19.497" v="175" actId="1076"/>
          <ac:picMkLst>
            <pc:docMk/>
            <pc:sldMk cId="4051316949" sldId="284"/>
            <ac:picMk id="9" creationId="{F0FE4208-8BE8-40AB-8EBB-05809F7D9BAF}"/>
          </ac:picMkLst>
        </pc:picChg>
        <pc:picChg chg="add mod">
          <ac:chgData name="Sundberg Amanda" userId="3cad20d1-7591-426d-b9ef-07052efc88d3" providerId="ADAL" clId="{B17544FC-791A-4C71-9826-7259F3E01FBC}" dt="2021-02-17T22:40:19.497" v="175" actId="1076"/>
          <ac:picMkLst>
            <pc:docMk/>
            <pc:sldMk cId="4051316949" sldId="284"/>
            <ac:picMk id="10" creationId="{4D7BA317-611D-44D4-A06F-7133E21A00EC}"/>
          </ac:picMkLst>
        </pc:picChg>
      </pc:sldChg>
      <pc:sldChg chg="modSp add ord">
        <pc:chgData name="Sundberg Amanda" userId="3cad20d1-7591-426d-b9ef-07052efc88d3" providerId="ADAL" clId="{B17544FC-791A-4C71-9826-7259F3E01FBC}" dt="2021-02-17T22:40:44.065" v="179" actId="1076"/>
        <pc:sldMkLst>
          <pc:docMk/>
          <pc:sldMk cId="2501739772" sldId="299"/>
        </pc:sldMkLst>
        <pc:spChg chg="mod">
          <ac:chgData name="Sundberg Amanda" userId="3cad20d1-7591-426d-b9ef-07052efc88d3" providerId="ADAL" clId="{B17544FC-791A-4C71-9826-7259F3E01FBC}" dt="2021-02-17T22:40:44.065" v="179" actId="1076"/>
          <ac:spMkLst>
            <pc:docMk/>
            <pc:sldMk cId="2501739772" sldId="299"/>
            <ac:spMk id="3" creationId="{BA6D635D-59BD-47A0-A089-2A71D6A639ED}"/>
          </ac:spMkLst>
        </pc:spChg>
        <pc:spChg chg="mod">
          <ac:chgData name="Sundberg Amanda" userId="3cad20d1-7591-426d-b9ef-07052efc88d3" providerId="ADAL" clId="{B17544FC-791A-4C71-9826-7259F3E01FBC}" dt="2021-02-17T22:40:44.065" v="179" actId="1076"/>
          <ac:spMkLst>
            <pc:docMk/>
            <pc:sldMk cId="2501739772" sldId="299"/>
            <ac:spMk id="5" creationId="{7C371830-1F6C-40D8-9D6A-98D426ADEFF8}"/>
          </ac:spMkLst>
        </pc:spChg>
        <pc:spChg chg="mod">
          <ac:chgData name="Sundberg Amanda" userId="3cad20d1-7591-426d-b9ef-07052efc88d3" providerId="ADAL" clId="{B17544FC-791A-4C71-9826-7259F3E01FBC}" dt="2021-02-17T22:40:44.065" v="179" actId="1076"/>
          <ac:spMkLst>
            <pc:docMk/>
            <pc:sldMk cId="2501739772" sldId="299"/>
            <ac:spMk id="6" creationId="{FBCF0B03-B711-4E92-8967-C6210A71CC9B}"/>
          </ac:spMkLst>
        </pc:spChg>
        <pc:spChg chg="mod">
          <ac:chgData name="Sundberg Amanda" userId="3cad20d1-7591-426d-b9ef-07052efc88d3" providerId="ADAL" clId="{B17544FC-791A-4C71-9826-7259F3E01FBC}" dt="2021-02-17T22:40:44.065" v="179" actId="1076"/>
          <ac:spMkLst>
            <pc:docMk/>
            <pc:sldMk cId="2501739772" sldId="299"/>
            <ac:spMk id="7" creationId="{5B0243F6-4572-483A-948C-3167BCA28CB5}"/>
          </ac:spMkLst>
        </pc:spChg>
        <pc:spChg chg="mod">
          <ac:chgData name="Sundberg Amanda" userId="3cad20d1-7591-426d-b9ef-07052efc88d3" providerId="ADAL" clId="{B17544FC-791A-4C71-9826-7259F3E01FBC}" dt="2021-02-17T22:40:44.065" v="179" actId="1076"/>
          <ac:spMkLst>
            <pc:docMk/>
            <pc:sldMk cId="2501739772" sldId="299"/>
            <ac:spMk id="8" creationId="{5E1790BB-7FE8-405B-BBE4-EE6F25208449}"/>
          </ac:spMkLst>
        </pc:spChg>
      </pc:sldChg>
      <pc:sldChg chg="addSp delSp modSp new mod">
        <pc:chgData name="Sundberg Amanda" userId="3cad20d1-7591-426d-b9ef-07052efc88d3" providerId="ADAL" clId="{B17544FC-791A-4C71-9826-7259F3E01FBC}" dt="2021-02-17T23:08:14.438" v="1124" actId="1076"/>
        <pc:sldMkLst>
          <pc:docMk/>
          <pc:sldMk cId="2583320615" sldId="300"/>
        </pc:sldMkLst>
        <pc:spChg chg="del">
          <ac:chgData name="Sundberg Amanda" userId="3cad20d1-7591-426d-b9ef-07052efc88d3" providerId="ADAL" clId="{B17544FC-791A-4C71-9826-7259F3E01FBC}" dt="2021-02-17T22:42:37.064" v="182"/>
          <ac:spMkLst>
            <pc:docMk/>
            <pc:sldMk cId="2583320615" sldId="300"/>
            <ac:spMk id="2" creationId="{AE22BC6C-C565-47E4-88E3-033AFC0E44C8}"/>
          </ac:spMkLst>
        </pc:spChg>
        <pc:spChg chg="del">
          <ac:chgData name="Sundberg Amanda" userId="3cad20d1-7591-426d-b9ef-07052efc88d3" providerId="ADAL" clId="{B17544FC-791A-4C71-9826-7259F3E01FBC}" dt="2021-02-17T22:42:37.064" v="182"/>
          <ac:spMkLst>
            <pc:docMk/>
            <pc:sldMk cId="2583320615" sldId="300"/>
            <ac:spMk id="3" creationId="{D09A31B5-B9D0-4B6B-BD9F-F88C78DED9FB}"/>
          </ac:spMkLst>
        </pc:spChg>
        <pc:spChg chg="add del mod">
          <ac:chgData name="Sundberg Amanda" userId="3cad20d1-7591-426d-b9ef-07052efc88d3" providerId="ADAL" clId="{B17544FC-791A-4C71-9826-7259F3E01FBC}" dt="2021-02-17T23:03:46.693" v="904" actId="478"/>
          <ac:spMkLst>
            <pc:docMk/>
            <pc:sldMk cId="2583320615" sldId="300"/>
            <ac:spMk id="4" creationId="{95270005-AE98-4DB0-90A0-FA7F5A21EE4E}"/>
          </ac:spMkLst>
        </pc:spChg>
        <pc:spChg chg="add del mod">
          <ac:chgData name="Sundberg Amanda" userId="3cad20d1-7591-426d-b9ef-07052efc88d3" providerId="ADAL" clId="{B17544FC-791A-4C71-9826-7259F3E01FBC}" dt="2021-02-17T22:48:26.980" v="198" actId="478"/>
          <ac:spMkLst>
            <pc:docMk/>
            <pc:sldMk cId="2583320615" sldId="300"/>
            <ac:spMk id="5" creationId="{65165D94-BDFA-4FB6-A5E7-F6D846F41E3D}"/>
          </ac:spMkLst>
        </pc:spChg>
        <pc:spChg chg="add del mod">
          <ac:chgData name="Sundberg Amanda" userId="3cad20d1-7591-426d-b9ef-07052efc88d3" providerId="ADAL" clId="{B17544FC-791A-4C71-9826-7259F3E01FBC}" dt="2021-02-17T22:52:22.931" v="529" actId="478"/>
          <ac:spMkLst>
            <pc:docMk/>
            <pc:sldMk cId="2583320615" sldId="300"/>
            <ac:spMk id="6" creationId="{D83FBEFD-9A76-4468-9F83-B28A5E35B7EA}"/>
          </ac:spMkLst>
        </pc:spChg>
        <pc:spChg chg="add del mod">
          <ac:chgData name="Sundberg Amanda" userId="3cad20d1-7591-426d-b9ef-07052efc88d3" providerId="ADAL" clId="{B17544FC-791A-4C71-9826-7259F3E01FBC}" dt="2021-02-17T22:52:26.144" v="531" actId="478"/>
          <ac:spMkLst>
            <pc:docMk/>
            <pc:sldMk cId="2583320615" sldId="300"/>
            <ac:spMk id="8" creationId="{59995856-7907-4F55-B83B-5166FCB92883}"/>
          </ac:spMkLst>
        </pc:spChg>
        <pc:spChg chg="add del mod">
          <ac:chgData name="Sundberg Amanda" userId="3cad20d1-7591-426d-b9ef-07052efc88d3" providerId="ADAL" clId="{B17544FC-791A-4C71-9826-7259F3E01FBC}" dt="2021-02-17T22:48:30.307" v="200" actId="478"/>
          <ac:spMkLst>
            <pc:docMk/>
            <pc:sldMk cId="2583320615" sldId="300"/>
            <ac:spMk id="10" creationId="{DE30889C-259C-4D34-8438-AB0DDE4BDB0B}"/>
          </ac:spMkLst>
        </pc:spChg>
        <pc:spChg chg="add del mod">
          <ac:chgData name="Sundberg Amanda" userId="3cad20d1-7591-426d-b9ef-07052efc88d3" providerId="ADAL" clId="{B17544FC-791A-4C71-9826-7259F3E01FBC}" dt="2021-02-17T23:08:04.085" v="1121" actId="478"/>
          <ac:spMkLst>
            <pc:docMk/>
            <pc:sldMk cId="2583320615" sldId="300"/>
            <ac:spMk id="12" creationId="{B2FE0432-802D-4D8C-9F92-AA1316E1B812}"/>
          </ac:spMkLst>
        </pc:spChg>
        <pc:spChg chg="add del mod">
          <ac:chgData name="Sundberg Amanda" userId="3cad20d1-7591-426d-b9ef-07052efc88d3" providerId="ADAL" clId="{B17544FC-791A-4C71-9826-7259F3E01FBC}" dt="2021-02-17T22:52:25.451" v="530" actId="478"/>
          <ac:spMkLst>
            <pc:docMk/>
            <pc:sldMk cId="2583320615" sldId="300"/>
            <ac:spMk id="13" creationId="{91CB6082-2AAF-4625-A2E0-0B067376EB14}"/>
          </ac:spMkLst>
        </pc:spChg>
        <pc:spChg chg="add del mod">
          <ac:chgData name="Sundberg Amanda" userId="3cad20d1-7591-426d-b9ef-07052efc88d3" providerId="ADAL" clId="{B17544FC-791A-4C71-9826-7259F3E01FBC}" dt="2021-02-17T23:03:48.403" v="905" actId="478"/>
          <ac:spMkLst>
            <pc:docMk/>
            <pc:sldMk cId="2583320615" sldId="300"/>
            <ac:spMk id="15" creationId="{3B0B6AE8-1AA3-4957-8F7D-174C08687F2D}"/>
          </ac:spMkLst>
        </pc:spChg>
        <pc:spChg chg="add mod">
          <ac:chgData name="Sundberg Amanda" userId="3cad20d1-7591-426d-b9ef-07052efc88d3" providerId="ADAL" clId="{B17544FC-791A-4C71-9826-7259F3E01FBC}" dt="2021-02-17T23:07:22.066" v="966" actId="20577"/>
          <ac:spMkLst>
            <pc:docMk/>
            <pc:sldMk cId="2583320615" sldId="300"/>
            <ac:spMk id="16" creationId="{811C83E0-267D-41A6-86F1-0F1FC33AD2C9}"/>
          </ac:spMkLst>
        </pc:spChg>
        <pc:spChg chg="add del mod">
          <ac:chgData name="Sundberg Amanda" userId="3cad20d1-7591-426d-b9ef-07052efc88d3" providerId="ADAL" clId="{B17544FC-791A-4C71-9826-7259F3E01FBC}" dt="2021-02-17T23:08:10.287" v="1123" actId="1076"/>
          <ac:spMkLst>
            <pc:docMk/>
            <pc:sldMk cId="2583320615" sldId="300"/>
            <ac:spMk id="17" creationId="{3AE2D6A9-34E3-4425-B9A1-7A361D6DB4B8}"/>
          </ac:spMkLst>
        </pc:spChg>
        <pc:picChg chg="add del mod">
          <ac:chgData name="Sundberg Amanda" userId="3cad20d1-7591-426d-b9ef-07052efc88d3" providerId="ADAL" clId="{B17544FC-791A-4C71-9826-7259F3E01FBC}" dt="2021-02-17T22:52:27.279" v="532" actId="478"/>
          <ac:picMkLst>
            <pc:docMk/>
            <pc:sldMk cId="2583320615" sldId="300"/>
            <ac:picMk id="7" creationId="{405F721C-E663-46E2-86A0-F1CCEE077FB7}"/>
          </ac:picMkLst>
        </pc:picChg>
        <pc:picChg chg="add del mod">
          <ac:chgData name="Sundberg Amanda" userId="3cad20d1-7591-426d-b9ef-07052efc88d3" providerId="ADAL" clId="{B17544FC-791A-4C71-9826-7259F3E01FBC}" dt="2021-02-17T22:52:27.884" v="533" actId="478"/>
          <ac:picMkLst>
            <pc:docMk/>
            <pc:sldMk cId="2583320615" sldId="300"/>
            <ac:picMk id="9" creationId="{5E9DE7AA-B199-4B9E-948C-DAD590B28CB4}"/>
          </ac:picMkLst>
        </pc:picChg>
        <pc:picChg chg="add del mod">
          <ac:chgData name="Sundberg Amanda" userId="3cad20d1-7591-426d-b9ef-07052efc88d3" providerId="ADAL" clId="{B17544FC-791A-4C71-9826-7259F3E01FBC}" dt="2021-02-17T22:48:31" v="201" actId="478"/>
          <ac:picMkLst>
            <pc:docMk/>
            <pc:sldMk cId="2583320615" sldId="300"/>
            <ac:picMk id="11" creationId="{C0E76C90-5908-4C2C-8A47-A762CA69614B}"/>
          </ac:picMkLst>
        </pc:picChg>
        <pc:picChg chg="add del mod modCrop">
          <ac:chgData name="Sundberg Amanda" userId="3cad20d1-7591-426d-b9ef-07052efc88d3" providerId="ADAL" clId="{B17544FC-791A-4C71-9826-7259F3E01FBC}" dt="2021-02-17T23:06:55.316" v="917" actId="478"/>
          <ac:picMkLst>
            <pc:docMk/>
            <pc:sldMk cId="2583320615" sldId="300"/>
            <ac:picMk id="14" creationId="{D246E5C9-F357-43B0-AB0D-48A28ABA5F62}"/>
          </ac:picMkLst>
        </pc:picChg>
        <pc:picChg chg="add del">
          <ac:chgData name="Sundberg Amanda" userId="3cad20d1-7591-426d-b9ef-07052efc88d3" providerId="ADAL" clId="{B17544FC-791A-4C71-9826-7259F3E01FBC}" dt="2021-02-17T22:54:51.368" v="705" actId="478"/>
          <ac:picMkLst>
            <pc:docMk/>
            <pc:sldMk cId="2583320615" sldId="300"/>
            <ac:picMk id="1026" creationId="{5310AD4F-CCC3-4D1C-B84C-297A7241D07A}"/>
          </ac:picMkLst>
        </pc:picChg>
        <pc:picChg chg="add del mod">
          <ac:chgData name="Sundberg Amanda" userId="3cad20d1-7591-426d-b9ef-07052efc88d3" providerId="ADAL" clId="{B17544FC-791A-4C71-9826-7259F3E01FBC}" dt="2021-02-17T23:03:22.490" v="897" actId="478"/>
          <ac:picMkLst>
            <pc:docMk/>
            <pc:sldMk cId="2583320615" sldId="300"/>
            <ac:picMk id="1028" creationId="{1C44B7A0-27E1-4589-889F-1A5F4E23D685}"/>
          </ac:picMkLst>
        </pc:picChg>
        <pc:picChg chg="add mod">
          <ac:chgData name="Sundberg Amanda" userId="3cad20d1-7591-426d-b9ef-07052efc88d3" providerId="ADAL" clId="{B17544FC-791A-4C71-9826-7259F3E01FBC}" dt="2021-02-17T23:08:14.438" v="1124" actId="1076"/>
          <ac:picMkLst>
            <pc:docMk/>
            <pc:sldMk cId="2583320615" sldId="300"/>
            <ac:picMk id="1030" creationId="{210A1EF3-24BA-45E9-84A3-1440E795414E}"/>
          </ac:picMkLst>
        </pc:picChg>
      </pc:sldChg>
      <pc:sldChg chg="delSp modSp add mod">
        <pc:chgData name="Sundberg Amanda" userId="3cad20d1-7591-426d-b9ef-07052efc88d3" providerId="ADAL" clId="{B17544FC-791A-4C71-9826-7259F3E01FBC}" dt="2021-02-17T23:06:25.741" v="916" actId="403"/>
        <pc:sldMkLst>
          <pc:docMk/>
          <pc:sldMk cId="1019908652" sldId="301"/>
        </pc:sldMkLst>
        <pc:spChg chg="mod">
          <ac:chgData name="Sundberg Amanda" userId="3cad20d1-7591-426d-b9ef-07052efc88d3" providerId="ADAL" clId="{B17544FC-791A-4C71-9826-7259F3E01FBC}" dt="2021-02-17T22:52:31.853" v="535" actId="20577"/>
          <ac:spMkLst>
            <pc:docMk/>
            <pc:sldMk cId="1019908652" sldId="301"/>
            <ac:spMk id="4" creationId="{95270005-AE98-4DB0-90A0-FA7F5A21EE4E}"/>
          </ac:spMkLst>
        </pc:spChg>
        <pc:spChg chg="mod">
          <ac:chgData name="Sundberg Amanda" userId="3cad20d1-7591-426d-b9ef-07052efc88d3" providerId="ADAL" clId="{B17544FC-791A-4C71-9826-7259F3E01FBC}" dt="2021-02-17T23:06:25.585" v="915" actId="403"/>
          <ac:spMkLst>
            <pc:docMk/>
            <pc:sldMk cId="1019908652" sldId="301"/>
            <ac:spMk id="6" creationId="{D83FBEFD-9A76-4468-9F83-B28A5E35B7EA}"/>
          </ac:spMkLst>
        </pc:spChg>
        <pc:spChg chg="mod">
          <ac:chgData name="Sundberg Amanda" userId="3cad20d1-7591-426d-b9ef-07052efc88d3" providerId="ADAL" clId="{B17544FC-791A-4C71-9826-7259F3E01FBC}" dt="2021-02-17T23:06:25.741" v="916" actId="403"/>
          <ac:spMkLst>
            <pc:docMk/>
            <pc:sldMk cId="1019908652" sldId="301"/>
            <ac:spMk id="8" creationId="{59995856-7907-4F55-B83B-5166FCB92883}"/>
          </ac:spMkLst>
        </pc:spChg>
        <pc:spChg chg="del">
          <ac:chgData name="Sundberg Amanda" userId="3cad20d1-7591-426d-b9ef-07052efc88d3" providerId="ADAL" clId="{B17544FC-791A-4C71-9826-7259F3E01FBC}" dt="2021-02-17T22:51:26.658" v="412" actId="478"/>
          <ac:spMkLst>
            <pc:docMk/>
            <pc:sldMk cId="1019908652" sldId="301"/>
            <ac:spMk id="12" creationId="{B2FE0432-802D-4D8C-9F92-AA1316E1B812}"/>
          </ac:spMkLst>
        </pc:spChg>
        <pc:picChg chg="mod">
          <ac:chgData name="Sundberg Amanda" userId="3cad20d1-7591-426d-b9ef-07052efc88d3" providerId="ADAL" clId="{B17544FC-791A-4C71-9826-7259F3E01FBC}" dt="2021-02-17T22:51:37.438" v="415" actId="1076"/>
          <ac:picMkLst>
            <pc:docMk/>
            <pc:sldMk cId="1019908652" sldId="301"/>
            <ac:picMk id="7" creationId="{405F721C-E663-46E2-86A0-F1CCEE077FB7}"/>
          </ac:picMkLst>
        </pc:picChg>
        <pc:picChg chg="mod">
          <ac:chgData name="Sundberg Amanda" userId="3cad20d1-7591-426d-b9ef-07052efc88d3" providerId="ADAL" clId="{B17544FC-791A-4C71-9826-7259F3E01FBC}" dt="2021-02-17T22:51:43.830" v="416" actId="1076"/>
          <ac:picMkLst>
            <pc:docMk/>
            <pc:sldMk cId="1019908652" sldId="301"/>
            <ac:picMk id="9" creationId="{5E9DE7AA-B199-4B9E-948C-DAD590B28CB4}"/>
          </ac:picMkLst>
        </pc:picChg>
      </pc:sldChg>
      <pc:sldChg chg="addSp delSp modSp new mod">
        <pc:chgData name="Sundberg Amanda" userId="3cad20d1-7591-426d-b9ef-07052efc88d3" providerId="ADAL" clId="{B17544FC-791A-4C71-9826-7259F3E01FBC}" dt="2021-02-17T23:26:47.651" v="1986" actId="478"/>
        <pc:sldMkLst>
          <pc:docMk/>
          <pc:sldMk cId="1925367975" sldId="302"/>
        </pc:sldMkLst>
        <pc:spChg chg="mod">
          <ac:chgData name="Sundberg Amanda" userId="3cad20d1-7591-426d-b9ef-07052efc88d3" providerId="ADAL" clId="{B17544FC-791A-4C71-9826-7259F3E01FBC}" dt="2021-02-17T22:56:34.056" v="714" actId="20577"/>
          <ac:spMkLst>
            <pc:docMk/>
            <pc:sldMk cId="1925367975" sldId="302"/>
            <ac:spMk id="2" creationId="{2D82BCA1-0927-40ED-A658-872E005B1985}"/>
          </ac:spMkLst>
        </pc:spChg>
        <pc:spChg chg="mod">
          <ac:chgData name="Sundberg Amanda" userId="3cad20d1-7591-426d-b9ef-07052efc88d3" providerId="ADAL" clId="{B17544FC-791A-4C71-9826-7259F3E01FBC}" dt="2021-02-17T23:25:25.630" v="1981" actId="20577"/>
          <ac:spMkLst>
            <pc:docMk/>
            <pc:sldMk cId="1925367975" sldId="302"/>
            <ac:spMk id="3" creationId="{D4B7A7A2-0C41-4728-9A88-4DBD27C7E89E}"/>
          </ac:spMkLst>
        </pc:spChg>
        <pc:picChg chg="add del mod">
          <ac:chgData name="Sundberg Amanda" userId="3cad20d1-7591-426d-b9ef-07052efc88d3" providerId="ADAL" clId="{B17544FC-791A-4C71-9826-7259F3E01FBC}" dt="2021-02-17T23:26:47.651" v="1986" actId="478"/>
          <ac:picMkLst>
            <pc:docMk/>
            <pc:sldMk cId="1925367975" sldId="302"/>
            <ac:picMk id="3074" creationId="{B682112C-6FD7-4430-B8C4-FE5208284C13}"/>
          </ac:picMkLst>
        </pc:picChg>
      </pc:sldChg>
      <pc:sldChg chg="addSp delSp modSp new mod">
        <pc:chgData name="Sundberg Amanda" userId="3cad20d1-7591-426d-b9ef-07052efc88d3" providerId="ADAL" clId="{B17544FC-791A-4C71-9826-7259F3E01FBC}" dt="2021-02-17T22:58:43.460" v="791" actId="478"/>
        <pc:sldMkLst>
          <pc:docMk/>
          <pc:sldMk cId="1397554392" sldId="303"/>
        </pc:sldMkLst>
        <pc:spChg chg="del">
          <ac:chgData name="Sundberg Amanda" userId="3cad20d1-7591-426d-b9ef-07052efc88d3" providerId="ADAL" clId="{B17544FC-791A-4C71-9826-7259F3E01FBC}" dt="2021-02-17T22:58:43.460" v="791" actId="478"/>
          <ac:spMkLst>
            <pc:docMk/>
            <pc:sldMk cId="1397554392" sldId="303"/>
            <ac:spMk id="2" creationId="{0CA50885-6B4B-421B-B177-2BFFCDE80359}"/>
          </ac:spMkLst>
        </pc:spChg>
        <pc:spChg chg="del">
          <ac:chgData name="Sundberg Amanda" userId="3cad20d1-7591-426d-b9ef-07052efc88d3" providerId="ADAL" clId="{B17544FC-791A-4C71-9826-7259F3E01FBC}" dt="2021-02-17T22:58:36.545" v="788" actId="478"/>
          <ac:spMkLst>
            <pc:docMk/>
            <pc:sldMk cId="1397554392" sldId="303"/>
            <ac:spMk id="3" creationId="{C9E0CF6B-C5B1-4563-8156-0C0BBC8A8953}"/>
          </ac:spMkLst>
        </pc:spChg>
        <pc:graphicFrameChg chg="add mod">
          <ac:chgData name="Sundberg Amanda" userId="3cad20d1-7591-426d-b9ef-07052efc88d3" providerId="ADAL" clId="{B17544FC-791A-4C71-9826-7259F3E01FBC}" dt="2021-02-17T22:58:38.057" v="790"/>
          <ac:graphicFrameMkLst>
            <pc:docMk/>
            <pc:sldMk cId="1397554392" sldId="303"/>
            <ac:graphicFrameMk id="4" creationId="{73134BAD-5D91-41CB-9360-65AE5E766026}"/>
          </ac:graphicFrameMkLst>
        </pc:graphicFrameChg>
      </pc:sldChg>
      <pc:sldChg chg="addSp delSp modSp new mod">
        <pc:chgData name="Sundberg Amanda" userId="3cad20d1-7591-426d-b9ef-07052efc88d3" providerId="ADAL" clId="{B17544FC-791A-4C71-9826-7259F3E01FBC}" dt="2021-02-17T22:59:23.516" v="796" actId="478"/>
        <pc:sldMkLst>
          <pc:docMk/>
          <pc:sldMk cId="1175991963" sldId="304"/>
        </pc:sldMkLst>
        <pc:spChg chg="del">
          <ac:chgData name="Sundberg Amanda" userId="3cad20d1-7591-426d-b9ef-07052efc88d3" providerId="ADAL" clId="{B17544FC-791A-4C71-9826-7259F3E01FBC}" dt="2021-02-17T22:59:23.516" v="796" actId="478"/>
          <ac:spMkLst>
            <pc:docMk/>
            <pc:sldMk cId="1175991963" sldId="304"/>
            <ac:spMk id="2" creationId="{C556A880-5C65-42D7-B61F-CAAC1BA69846}"/>
          </ac:spMkLst>
        </pc:spChg>
        <pc:spChg chg="del">
          <ac:chgData name="Sundberg Amanda" userId="3cad20d1-7591-426d-b9ef-07052efc88d3" providerId="ADAL" clId="{B17544FC-791A-4C71-9826-7259F3E01FBC}" dt="2021-02-17T22:59:02.923" v="793" actId="478"/>
          <ac:spMkLst>
            <pc:docMk/>
            <pc:sldMk cId="1175991963" sldId="304"/>
            <ac:spMk id="3" creationId="{C63AE478-7BAE-458B-86DB-CE9847C27DDA}"/>
          </ac:spMkLst>
        </pc:spChg>
        <pc:graphicFrameChg chg="add mod">
          <ac:chgData name="Sundberg Amanda" userId="3cad20d1-7591-426d-b9ef-07052efc88d3" providerId="ADAL" clId="{B17544FC-791A-4C71-9826-7259F3E01FBC}" dt="2021-02-17T22:59:19.298" v="795"/>
          <ac:graphicFrameMkLst>
            <pc:docMk/>
            <pc:sldMk cId="1175991963" sldId="304"/>
            <ac:graphicFrameMk id="4" creationId="{715871D2-5618-457F-B3D5-1155E21AE124}"/>
          </ac:graphicFrameMkLst>
        </pc:graphicFrameChg>
      </pc:sldChg>
      <pc:sldChg chg="addSp delSp modSp new mod">
        <pc:chgData name="Sundberg Amanda" userId="3cad20d1-7591-426d-b9ef-07052efc88d3" providerId="ADAL" clId="{B17544FC-791A-4C71-9826-7259F3E01FBC}" dt="2021-02-17T23:17:54.691" v="1444" actId="404"/>
        <pc:sldMkLst>
          <pc:docMk/>
          <pc:sldMk cId="2004882813" sldId="305"/>
        </pc:sldMkLst>
        <pc:spChg chg="mod">
          <ac:chgData name="Sundberg Amanda" userId="3cad20d1-7591-426d-b9ef-07052efc88d3" providerId="ADAL" clId="{B17544FC-791A-4C71-9826-7259F3E01FBC}" dt="2021-02-17T23:13:44.216" v="1384" actId="20577"/>
          <ac:spMkLst>
            <pc:docMk/>
            <pc:sldMk cId="2004882813" sldId="305"/>
            <ac:spMk id="2" creationId="{EF3C6409-5036-4B76-A6C9-50D056495B70}"/>
          </ac:spMkLst>
        </pc:spChg>
        <pc:spChg chg="del">
          <ac:chgData name="Sundberg Amanda" userId="3cad20d1-7591-426d-b9ef-07052efc88d3" providerId="ADAL" clId="{B17544FC-791A-4C71-9826-7259F3E01FBC}" dt="2021-02-17T23:08:28.031" v="1126" actId="478"/>
          <ac:spMkLst>
            <pc:docMk/>
            <pc:sldMk cId="2004882813" sldId="305"/>
            <ac:spMk id="3" creationId="{6A4F578D-03ED-403D-BBA6-901007BBA606}"/>
          </ac:spMkLst>
        </pc:spChg>
        <pc:spChg chg="add mod">
          <ac:chgData name="Sundberg Amanda" userId="3cad20d1-7591-426d-b9ef-07052efc88d3" providerId="ADAL" clId="{B17544FC-791A-4C71-9826-7259F3E01FBC}" dt="2021-02-17T23:17:54.691" v="1444" actId="404"/>
          <ac:spMkLst>
            <pc:docMk/>
            <pc:sldMk cId="2004882813" sldId="305"/>
            <ac:spMk id="6" creationId="{72163155-446E-4912-9616-03D07C937E10}"/>
          </ac:spMkLst>
        </pc:spChg>
        <pc:spChg chg="add mod">
          <ac:chgData name="Sundberg Amanda" userId="3cad20d1-7591-426d-b9ef-07052efc88d3" providerId="ADAL" clId="{B17544FC-791A-4C71-9826-7259F3E01FBC}" dt="2021-02-17T23:17:52.067" v="1443" actId="404"/>
          <ac:spMkLst>
            <pc:docMk/>
            <pc:sldMk cId="2004882813" sldId="305"/>
            <ac:spMk id="7" creationId="{B99ECCCC-3DB1-4BCE-A399-EFBDCB428359}"/>
          </ac:spMkLst>
        </pc:spChg>
        <pc:graphicFrameChg chg="add mod modGraphic">
          <ac:chgData name="Sundberg Amanda" userId="3cad20d1-7591-426d-b9ef-07052efc88d3" providerId="ADAL" clId="{B17544FC-791A-4C71-9826-7259F3E01FBC}" dt="2021-02-17T23:16:57.280" v="1420" actId="20577"/>
          <ac:graphicFrameMkLst>
            <pc:docMk/>
            <pc:sldMk cId="2004882813" sldId="305"/>
            <ac:graphicFrameMk id="4" creationId="{2C14FE11-98AD-446D-8D0F-D0B6B7DC0C7F}"/>
          </ac:graphicFrameMkLst>
        </pc:graphicFrameChg>
        <pc:graphicFrameChg chg="add mod modGraphic">
          <ac:chgData name="Sundberg Amanda" userId="3cad20d1-7591-426d-b9ef-07052efc88d3" providerId="ADAL" clId="{B17544FC-791A-4C71-9826-7259F3E01FBC}" dt="2021-02-17T23:17:03.083" v="1427" actId="20577"/>
          <ac:graphicFrameMkLst>
            <pc:docMk/>
            <pc:sldMk cId="2004882813" sldId="305"/>
            <ac:graphicFrameMk id="5" creationId="{DAA4C2AD-61B7-40CA-AAE8-E33D249578FD}"/>
          </ac:graphicFrameMkLst>
        </pc:graphicFrameChg>
      </pc:sldChg>
      <pc:sldChg chg="modSp new mod ord">
        <pc:chgData name="Sundberg Amanda" userId="3cad20d1-7591-426d-b9ef-07052efc88d3" providerId="ADAL" clId="{B17544FC-791A-4C71-9826-7259F3E01FBC}" dt="2021-02-18T07:41:59.540" v="2912"/>
        <pc:sldMkLst>
          <pc:docMk/>
          <pc:sldMk cId="3827374931" sldId="306"/>
        </pc:sldMkLst>
        <pc:spChg chg="mod">
          <ac:chgData name="Sundberg Amanda" userId="3cad20d1-7591-426d-b9ef-07052efc88d3" providerId="ADAL" clId="{B17544FC-791A-4C71-9826-7259F3E01FBC}" dt="2021-02-17T23:18:59.005" v="1456" actId="20577"/>
          <ac:spMkLst>
            <pc:docMk/>
            <pc:sldMk cId="3827374931" sldId="306"/>
            <ac:spMk id="2" creationId="{88C88B42-BE07-48E4-944F-D698E60A4706}"/>
          </ac:spMkLst>
        </pc:spChg>
        <pc:spChg chg="mod">
          <ac:chgData name="Sundberg Amanda" userId="3cad20d1-7591-426d-b9ef-07052efc88d3" providerId="ADAL" clId="{B17544FC-791A-4C71-9826-7259F3E01FBC}" dt="2021-02-17T23:21:50.361" v="1785" actId="20577"/>
          <ac:spMkLst>
            <pc:docMk/>
            <pc:sldMk cId="3827374931" sldId="306"/>
            <ac:spMk id="3" creationId="{3908AAC5-7EB9-4333-81A2-6C9A46192C4C}"/>
          </ac:spMkLst>
        </pc:spChg>
      </pc:sldChg>
      <pc:sldChg chg="modSp new mod">
        <pc:chgData name="Sundberg Amanda" userId="3cad20d1-7591-426d-b9ef-07052efc88d3" providerId="ADAL" clId="{B17544FC-791A-4C71-9826-7259F3E01FBC}" dt="2021-02-17T23:29:50.620" v="2148" actId="20577"/>
        <pc:sldMkLst>
          <pc:docMk/>
          <pc:sldMk cId="3707628712" sldId="307"/>
        </pc:sldMkLst>
        <pc:spChg chg="mod">
          <ac:chgData name="Sundberg Amanda" userId="3cad20d1-7591-426d-b9ef-07052efc88d3" providerId="ADAL" clId="{B17544FC-791A-4C71-9826-7259F3E01FBC}" dt="2021-02-17T23:29:50.620" v="2148" actId="20577"/>
          <ac:spMkLst>
            <pc:docMk/>
            <pc:sldMk cId="3707628712" sldId="307"/>
            <ac:spMk id="2" creationId="{70E47FA0-962D-4AF8-967C-7ECDDECFC0D0}"/>
          </ac:spMkLst>
        </pc:spChg>
        <pc:spChg chg="mod">
          <ac:chgData name="Sundberg Amanda" userId="3cad20d1-7591-426d-b9ef-07052efc88d3" providerId="ADAL" clId="{B17544FC-791A-4C71-9826-7259F3E01FBC}" dt="2021-02-17T23:29:39.141" v="2098" actId="20577"/>
          <ac:spMkLst>
            <pc:docMk/>
            <pc:sldMk cId="3707628712" sldId="307"/>
            <ac:spMk id="3" creationId="{1C7050DA-D43A-4414-9D90-41A1FEEC21B2}"/>
          </ac:spMkLst>
        </pc:spChg>
      </pc:sldChg>
      <pc:sldChg chg="addSp delSp modSp add mod">
        <pc:chgData name="Sundberg Amanda" userId="3cad20d1-7591-426d-b9ef-07052efc88d3" providerId="ADAL" clId="{B17544FC-791A-4C71-9826-7259F3E01FBC}" dt="2021-02-17T23:33:14.710" v="2165" actId="1076"/>
        <pc:sldMkLst>
          <pc:docMk/>
          <pc:sldMk cId="3478537424" sldId="308"/>
        </pc:sldMkLst>
        <pc:spChg chg="mod">
          <ac:chgData name="Sundberg Amanda" userId="3cad20d1-7591-426d-b9ef-07052efc88d3" providerId="ADAL" clId="{B17544FC-791A-4C71-9826-7259F3E01FBC}" dt="2021-02-17T23:23:11.781" v="1840" actId="20577"/>
          <ac:spMkLst>
            <pc:docMk/>
            <pc:sldMk cId="3478537424" sldId="308"/>
            <ac:spMk id="4" creationId="{95270005-AE98-4DB0-90A0-FA7F5A21EE4E}"/>
          </ac:spMkLst>
        </pc:spChg>
        <pc:spChg chg="mod">
          <ac:chgData name="Sundberg Amanda" userId="3cad20d1-7591-426d-b9ef-07052efc88d3" providerId="ADAL" clId="{B17544FC-791A-4C71-9826-7259F3E01FBC}" dt="2021-02-17T23:24:51.505" v="1974" actId="20577"/>
          <ac:spMkLst>
            <pc:docMk/>
            <pc:sldMk cId="3478537424" sldId="308"/>
            <ac:spMk id="6" creationId="{D83FBEFD-9A76-4468-9F83-B28A5E35B7EA}"/>
          </ac:spMkLst>
        </pc:spChg>
        <pc:spChg chg="del">
          <ac:chgData name="Sundberg Amanda" userId="3cad20d1-7591-426d-b9ef-07052efc88d3" providerId="ADAL" clId="{B17544FC-791A-4C71-9826-7259F3E01FBC}" dt="2021-02-17T23:23:14.663" v="1841" actId="478"/>
          <ac:spMkLst>
            <pc:docMk/>
            <pc:sldMk cId="3478537424" sldId="308"/>
            <ac:spMk id="8" creationId="{59995856-7907-4F55-B83B-5166FCB92883}"/>
          </ac:spMkLst>
        </pc:spChg>
        <pc:picChg chg="del">
          <ac:chgData name="Sundberg Amanda" userId="3cad20d1-7591-426d-b9ef-07052efc88d3" providerId="ADAL" clId="{B17544FC-791A-4C71-9826-7259F3E01FBC}" dt="2021-02-17T23:23:39.814" v="1843" actId="478"/>
          <ac:picMkLst>
            <pc:docMk/>
            <pc:sldMk cId="3478537424" sldId="308"/>
            <ac:picMk id="7" creationId="{405F721C-E663-46E2-86A0-F1CCEE077FB7}"/>
          </ac:picMkLst>
        </pc:picChg>
        <pc:picChg chg="del">
          <ac:chgData name="Sundberg Amanda" userId="3cad20d1-7591-426d-b9ef-07052efc88d3" providerId="ADAL" clId="{B17544FC-791A-4C71-9826-7259F3E01FBC}" dt="2021-02-17T23:23:15.453" v="1842" actId="478"/>
          <ac:picMkLst>
            <pc:docMk/>
            <pc:sldMk cId="3478537424" sldId="308"/>
            <ac:picMk id="9" creationId="{5E9DE7AA-B199-4B9E-948C-DAD590B28CB4}"/>
          </ac:picMkLst>
        </pc:picChg>
        <pc:picChg chg="add mod">
          <ac:chgData name="Sundberg Amanda" userId="3cad20d1-7591-426d-b9ef-07052efc88d3" providerId="ADAL" clId="{B17544FC-791A-4C71-9826-7259F3E01FBC}" dt="2021-02-17T23:33:00.221" v="2163" actId="1076"/>
          <ac:picMkLst>
            <pc:docMk/>
            <pc:sldMk cId="3478537424" sldId="308"/>
            <ac:picMk id="10" creationId="{3191477B-05AC-45CB-B44E-290F9FAC3A6C}"/>
          </ac:picMkLst>
        </pc:picChg>
        <pc:picChg chg="add mod">
          <ac:chgData name="Sundberg Amanda" userId="3cad20d1-7591-426d-b9ef-07052efc88d3" providerId="ADAL" clId="{B17544FC-791A-4C71-9826-7259F3E01FBC}" dt="2021-02-17T23:33:14.710" v="2165" actId="1076"/>
          <ac:picMkLst>
            <pc:docMk/>
            <pc:sldMk cId="3478537424" sldId="308"/>
            <ac:picMk id="11" creationId="{1A7E341E-C6CA-4A01-A2A2-BB107D3FFE93}"/>
          </ac:picMkLst>
        </pc:picChg>
        <pc:picChg chg="add mod">
          <ac:chgData name="Sundberg Amanda" userId="3cad20d1-7591-426d-b9ef-07052efc88d3" providerId="ADAL" clId="{B17544FC-791A-4C71-9826-7259F3E01FBC}" dt="2021-02-17T23:24:02.532" v="1850" actId="1076"/>
          <ac:picMkLst>
            <pc:docMk/>
            <pc:sldMk cId="3478537424" sldId="308"/>
            <ac:picMk id="2050" creationId="{B7A9696F-3D9A-4410-8950-ECCF1BDE7B8C}"/>
          </ac:picMkLst>
        </pc:picChg>
      </pc:sldChg>
      <pc:sldChg chg="modSp add mod">
        <pc:chgData name="Sundberg Amanda" userId="3cad20d1-7591-426d-b9ef-07052efc88d3" providerId="ADAL" clId="{B17544FC-791A-4C71-9826-7259F3E01FBC}" dt="2021-02-17T23:29:16.245" v="2096" actId="20577"/>
        <pc:sldMkLst>
          <pc:docMk/>
          <pc:sldMk cId="297753611" sldId="309"/>
        </pc:sldMkLst>
        <pc:spChg chg="mod">
          <ac:chgData name="Sundberg Amanda" userId="3cad20d1-7591-426d-b9ef-07052efc88d3" providerId="ADAL" clId="{B17544FC-791A-4C71-9826-7259F3E01FBC}" dt="2021-02-17T23:29:16.245" v="2096" actId="20577"/>
          <ac:spMkLst>
            <pc:docMk/>
            <pc:sldMk cId="297753611" sldId="309"/>
            <ac:spMk id="2" creationId="{FE6AE21D-E73B-4310-BEBE-070F7729E288}"/>
          </ac:spMkLst>
        </pc:spChg>
      </pc:sldChg>
      <pc:sldChg chg="modSp new mod">
        <pc:chgData name="Sundberg Amanda" userId="3cad20d1-7591-426d-b9ef-07052efc88d3" providerId="ADAL" clId="{B17544FC-791A-4C71-9826-7259F3E01FBC}" dt="2021-02-18T07:59:26.217" v="3589" actId="20577"/>
        <pc:sldMkLst>
          <pc:docMk/>
          <pc:sldMk cId="251544342" sldId="310"/>
        </pc:sldMkLst>
        <pc:spChg chg="mod">
          <ac:chgData name="Sundberg Amanda" userId="3cad20d1-7591-426d-b9ef-07052efc88d3" providerId="ADAL" clId="{B17544FC-791A-4C71-9826-7259F3E01FBC}" dt="2021-02-18T07:59:26.217" v="3589" actId="20577"/>
          <ac:spMkLst>
            <pc:docMk/>
            <pc:sldMk cId="251544342" sldId="310"/>
            <ac:spMk id="2" creationId="{0288C569-EBC9-4B95-805A-C811485A2A9F}"/>
          </ac:spMkLst>
        </pc:spChg>
        <pc:spChg chg="mod">
          <ac:chgData name="Sundberg Amanda" userId="3cad20d1-7591-426d-b9ef-07052efc88d3" providerId="ADAL" clId="{B17544FC-791A-4C71-9826-7259F3E01FBC}" dt="2021-02-18T07:59:12.940" v="3545" actId="404"/>
          <ac:spMkLst>
            <pc:docMk/>
            <pc:sldMk cId="251544342" sldId="310"/>
            <ac:spMk id="3" creationId="{A38B5A34-0C9D-4EC2-BE73-3457E39EFD21}"/>
          </ac:spMkLst>
        </pc:spChg>
      </pc:sldChg>
      <pc:sldChg chg="addSp delSp modSp new mod modAnim">
        <pc:chgData name="Sundberg Amanda" userId="3cad20d1-7591-426d-b9ef-07052efc88d3" providerId="ADAL" clId="{B17544FC-791A-4C71-9826-7259F3E01FBC}" dt="2021-02-18T07:44:37.697" v="2915" actId="1076"/>
        <pc:sldMkLst>
          <pc:docMk/>
          <pc:sldMk cId="2404181528" sldId="311"/>
        </pc:sldMkLst>
        <pc:spChg chg="del">
          <ac:chgData name="Sundberg Amanda" userId="3cad20d1-7591-426d-b9ef-07052efc88d3" providerId="ADAL" clId="{B17544FC-791A-4C71-9826-7259F3E01FBC}" dt="2021-02-17T23:42:55.323" v="2603" actId="478"/>
          <ac:spMkLst>
            <pc:docMk/>
            <pc:sldMk cId="2404181528" sldId="311"/>
            <ac:spMk id="2" creationId="{4D3AC5AD-AAE9-4304-9833-BDF73FA4DC3D}"/>
          </ac:spMkLst>
        </pc:spChg>
        <pc:spChg chg="del">
          <ac:chgData name="Sundberg Amanda" userId="3cad20d1-7591-426d-b9ef-07052efc88d3" providerId="ADAL" clId="{B17544FC-791A-4C71-9826-7259F3E01FBC}" dt="2021-02-17T23:42:54.563" v="2602" actId="478"/>
          <ac:spMkLst>
            <pc:docMk/>
            <pc:sldMk cId="2404181528" sldId="311"/>
            <ac:spMk id="3" creationId="{A38A6197-2E3F-4288-AB3B-F209DF80F932}"/>
          </ac:spMkLst>
        </pc:spChg>
        <pc:graphicFrameChg chg="add del mod">
          <ac:chgData name="Sundberg Amanda" userId="3cad20d1-7591-426d-b9ef-07052efc88d3" providerId="ADAL" clId="{B17544FC-791A-4C71-9826-7259F3E01FBC}" dt="2021-02-17T23:43:36.678" v="2609" actId="478"/>
          <ac:graphicFrameMkLst>
            <pc:docMk/>
            <pc:sldMk cId="2404181528" sldId="311"/>
            <ac:graphicFrameMk id="4" creationId="{79D375F9-A3D5-412D-BCF3-CC47713FD8B8}"/>
          </ac:graphicFrameMkLst>
        </pc:graphicFrameChg>
        <pc:graphicFrameChg chg="add mod">
          <ac:chgData name="Sundberg Amanda" userId="3cad20d1-7591-426d-b9ef-07052efc88d3" providerId="ADAL" clId="{B17544FC-791A-4C71-9826-7259F3E01FBC}" dt="2021-02-17T23:43:35.447" v="2608"/>
          <ac:graphicFrameMkLst>
            <pc:docMk/>
            <pc:sldMk cId="2404181528" sldId="311"/>
            <ac:graphicFrameMk id="5" creationId="{79D375F9-A3D5-412D-BCF3-CC47713FD8B8}"/>
          </ac:graphicFrameMkLst>
        </pc:graphicFrameChg>
        <pc:graphicFrameChg chg="add del mod">
          <ac:chgData name="Sundberg Amanda" userId="3cad20d1-7591-426d-b9ef-07052efc88d3" providerId="ADAL" clId="{B17544FC-791A-4C71-9826-7259F3E01FBC}" dt="2021-02-17T23:43:58.418" v="2611" actId="478"/>
          <ac:graphicFrameMkLst>
            <pc:docMk/>
            <pc:sldMk cId="2404181528" sldId="311"/>
            <ac:graphicFrameMk id="6" creationId="{79D375F9-A3D5-412D-BCF3-CC47713FD8B8}"/>
          </ac:graphicFrameMkLst>
        </pc:graphicFrameChg>
        <pc:graphicFrameChg chg="add del mod">
          <ac:chgData name="Sundberg Amanda" userId="3cad20d1-7591-426d-b9ef-07052efc88d3" providerId="ADAL" clId="{B17544FC-791A-4C71-9826-7259F3E01FBC}" dt="2021-02-17T23:44:49.671" v="2615" actId="478"/>
          <ac:graphicFrameMkLst>
            <pc:docMk/>
            <pc:sldMk cId="2404181528" sldId="311"/>
            <ac:graphicFrameMk id="8" creationId="{79D375F9-A3D5-412D-BCF3-CC47713FD8B8}"/>
          </ac:graphicFrameMkLst>
        </pc:graphicFrameChg>
        <pc:graphicFrameChg chg="add mod">
          <ac:chgData name="Sundberg Amanda" userId="3cad20d1-7591-426d-b9ef-07052efc88d3" providerId="ADAL" clId="{B17544FC-791A-4C71-9826-7259F3E01FBC}" dt="2021-02-18T07:22:54.533" v="2892" actId="14100"/>
          <ac:graphicFrameMkLst>
            <pc:docMk/>
            <pc:sldMk cId="2404181528" sldId="311"/>
            <ac:graphicFrameMk id="10" creationId="{79D375F9-A3D5-412D-BCF3-CC47713FD8B8}"/>
          </ac:graphicFrameMkLst>
        </pc:graphicFrameChg>
        <pc:picChg chg="add del">
          <ac:chgData name="Sundberg Amanda" userId="3cad20d1-7591-426d-b9ef-07052efc88d3" providerId="ADAL" clId="{B17544FC-791A-4C71-9826-7259F3E01FBC}" dt="2021-02-17T23:44:12.057" v="2613" actId="478"/>
          <ac:picMkLst>
            <pc:docMk/>
            <pc:sldMk cId="2404181528" sldId="311"/>
            <ac:picMk id="7" creationId="{C9A38AAD-0F9D-4933-9D65-DDE1012A6E72}"/>
          </ac:picMkLst>
        </pc:picChg>
        <pc:picChg chg="add del">
          <ac:chgData name="Sundberg Amanda" userId="3cad20d1-7591-426d-b9ef-07052efc88d3" providerId="ADAL" clId="{B17544FC-791A-4C71-9826-7259F3E01FBC}" dt="2021-02-18T07:17:42.173" v="2877" actId="478"/>
          <ac:picMkLst>
            <pc:docMk/>
            <pc:sldMk cId="2404181528" sldId="311"/>
            <ac:picMk id="9" creationId="{D84785A8-6F48-42C1-B16D-C374DCB2BF5D}"/>
          </ac:picMkLst>
        </pc:picChg>
        <pc:picChg chg="add mod">
          <ac:chgData name="Sundberg Amanda" userId="3cad20d1-7591-426d-b9ef-07052efc88d3" providerId="ADAL" clId="{B17544FC-791A-4C71-9826-7259F3E01FBC}" dt="2021-02-18T07:21:50.250" v="2884" actId="1076"/>
          <ac:picMkLst>
            <pc:docMk/>
            <pc:sldMk cId="2404181528" sldId="311"/>
            <ac:picMk id="11" creationId="{63AF13C6-38A8-42DC-BB46-9D4C3836F327}"/>
          </ac:picMkLst>
        </pc:picChg>
        <pc:picChg chg="add del">
          <ac:chgData name="Sundberg Amanda" userId="3cad20d1-7591-426d-b9ef-07052efc88d3" providerId="ADAL" clId="{B17544FC-791A-4C71-9826-7259F3E01FBC}" dt="2021-02-18T07:22:26.032" v="2886"/>
          <ac:picMkLst>
            <pc:docMk/>
            <pc:sldMk cId="2404181528" sldId="311"/>
            <ac:picMk id="12" creationId="{7499BB45-F368-4F2A-97B1-67E74A1F420A}"/>
          </ac:picMkLst>
        </pc:picChg>
        <pc:picChg chg="add mod">
          <ac:chgData name="Sundberg Amanda" userId="3cad20d1-7591-426d-b9ef-07052efc88d3" providerId="ADAL" clId="{B17544FC-791A-4C71-9826-7259F3E01FBC}" dt="2021-02-18T07:44:37.697" v="2915" actId="1076"/>
          <ac:picMkLst>
            <pc:docMk/>
            <pc:sldMk cId="2404181528" sldId="311"/>
            <ac:picMk id="13" creationId="{E023F9EF-5312-4DBA-BF30-C676E2B462F7}"/>
          </ac:picMkLst>
        </pc:picChg>
      </pc:sldChg>
      <pc:sldChg chg="new del">
        <pc:chgData name="Sundberg Amanda" userId="3cad20d1-7591-426d-b9ef-07052efc88d3" providerId="ADAL" clId="{B17544FC-791A-4C71-9826-7259F3E01FBC}" dt="2021-02-18T07:16:41.452" v="2876" actId="47"/>
        <pc:sldMkLst>
          <pc:docMk/>
          <pc:sldMk cId="2867071118" sldId="312"/>
        </pc:sldMkLst>
      </pc:sldChg>
      <pc:sldChg chg="addSp delSp modSp new mod">
        <pc:chgData name="Sundberg Amanda" userId="3cad20d1-7591-426d-b9ef-07052efc88d3" providerId="ADAL" clId="{B17544FC-791A-4C71-9826-7259F3E01FBC}" dt="2021-02-18T07:55:22.164" v="3159" actId="1076"/>
        <pc:sldMkLst>
          <pc:docMk/>
          <pc:sldMk cId="1455010662" sldId="313"/>
        </pc:sldMkLst>
        <pc:spChg chg="del">
          <ac:chgData name="Sundberg Amanda" userId="3cad20d1-7591-426d-b9ef-07052efc88d3" providerId="ADAL" clId="{B17544FC-791A-4C71-9826-7259F3E01FBC}" dt="2021-02-18T07:13:09.533" v="2842" actId="478"/>
          <ac:spMkLst>
            <pc:docMk/>
            <pc:sldMk cId="1455010662" sldId="313"/>
            <ac:spMk id="2" creationId="{FFF8B1ED-57D8-4CF7-A39C-3A832D57880E}"/>
          </ac:spMkLst>
        </pc:spChg>
        <pc:spChg chg="del mod">
          <ac:chgData name="Sundberg Amanda" userId="3cad20d1-7591-426d-b9ef-07052efc88d3" providerId="ADAL" clId="{B17544FC-791A-4C71-9826-7259F3E01FBC}" dt="2021-02-18T07:13:10.761" v="2843" actId="478"/>
          <ac:spMkLst>
            <pc:docMk/>
            <pc:sldMk cId="1455010662" sldId="313"/>
            <ac:spMk id="3" creationId="{DF110E31-7CD0-4E2C-8722-34FF43255E4C}"/>
          </ac:spMkLst>
        </pc:spChg>
        <pc:spChg chg="add mod">
          <ac:chgData name="Sundberg Amanda" userId="3cad20d1-7591-426d-b9ef-07052efc88d3" providerId="ADAL" clId="{B17544FC-791A-4C71-9826-7259F3E01FBC}" dt="2021-02-18T07:12:13.972" v="2737" actId="1076"/>
          <ac:spMkLst>
            <pc:docMk/>
            <pc:sldMk cId="1455010662" sldId="313"/>
            <ac:spMk id="4" creationId="{587F88A9-9D49-485A-948F-F65EB62E88DC}"/>
          </ac:spMkLst>
        </pc:spChg>
        <pc:spChg chg="add mod">
          <ac:chgData name="Sundberg Amanda" userId="3cad20d1-7591-426d-b9ef-07052efc88d3" providerId="ADAL" clId="{B17544FC-791A-4C71-9826-7259F3E01FBC}" dt="2021-02-18T07:49:49.026" v="2945" actId="1076"/>
          <ac:spMkLst>
            <pc:docMk/>
            <pc:sldMk cId="1455010662" sldId="313"/>
            <ac:spMk id="5" creationId="{044B830B-AC46-47FD-BE6D-711CA0F0FAD4}"/>
          </ac:spMkLst>
        </pc:spChg>
        <pc:spChg chg="add mod">
          <ac:chgData name="Sundberg Amanda" userId="3cad20d1-7591-426d-b9ef-07052efc88d3" providerId="ADAL" clId="{B17544FC-791A-4C71-9826-7259F3E01FBC}" dt="2021-02-18T07:13:24.950" v="2849" actId="1076"/>
          <ac:spMkLst>
            <pc:docMk/>
            <pc:sldMk cId="1455010662" sldId="313"/>
            <ac:spMk id="6" creationId="{A69BB6EC-187D-4DAA-A31A-91847818B30F}"/>
          </ac:spMkLst>
        </pc:spChg>
        <pc:spChg chg="add mod">
          <ac:chgData name="Sundberg Amanda" userId="3cad20d1-7591-426d-b9ef-07052efc88d3" providerId="ADAL" clId="{B17544FC-791A-4C71-9826-7259F3E01FBC}" dt="2021-02-18T07:14:42.872" v="2869" actId="1076"/>
          <ac:spMkLst>
            <pc:docMk/>
            <pc:sldMk cId="1455010662" sldId="313"/>
            <ac:spMk id="7" creationId="{F320DAAB-DB43-490B-AE78-47E90DE56891}"/>
          </ac:spMkLst>
        </pc:spChg>
        <pc:spChg chg="add del mod">
          <ac:chgData name="Sundberg Amanda" userId="3cad20d1-7591-426d-b9ef-07052efc88d3" providerId="ADAL" clId="{B17544FC-791A-4C71-9826-7259F3E01FBC}" dt="2021-02-18T07:13:12.216" v="2844" actId="478"/>
          <ac:spMkLst>
            <pc:docMk/>
            <pc:sldMk cId="1455010662" sldId="313"/>
            <ac:spMk id="8" creationId="{9B24BF9D-2168-47CD-B605-9184F329EB8E}"/>
          </ac:spMkLst>
        </pc:spChg>
        <pc:spChg chg="add mod">
          <ac:chgData name="Sundberg Amanda" userId="3cad20d1-7591-426d-b9ef-07052efc88d3" providerId="ADAL" clId="{B17544FC-791A-4C71-9826-7259F3E01FBC}" dt="2021-02-18T07:12:45.500" v="2797" actId="1076"/>
          <ac:spMkLst>
            <pc:docMk/>
            <pc:sldMk cId="1455010662" sldId="313"/>
            <ac:spMk id="9" creationId="{8067794C-5997-4EA6-8849-5BD41450881A}"/>
          </ac:spMkLst>
        </pc:spChg>
        <pc:spChg chg="add mod">
          <ac:chgData name="Sundberg Amanda" userId="3cad20d1-7591-426d-b9ef-07052efc88d3" providerId="ADAL" clId="{B17544FC-791A-4C71-9826-7259F3E01FBC}" dt="2021-02-18T07:13:15.863" v="2845" actId="1076"/>
          <ac:spMkLst>
            <pc:docMk/>
            <pc:sldMk cId="1455010662" sldId="313"/>
            <ac:spMk id="10" creationId="{35A9A926-9D5B-411D-9A8B-55F0264EDC88}"/>
          </ac:spMkLst>
        </pc:spChg>
        <pc:spChg chg="add mod">
          <ac:chgData name="Sundberg Amanda" userId="3cad20d1-7591-426d-b9ef-07052efc88d3" providerId="ADAL" clId="{B17544FC-791A-4C71-9826-7259F3E01FBC}" dt="2021-02-18T07:48:17.426" v="2935" actId="404"/>
          <ac:spMkLst>
            <pc:docMk/>
            <pc:sldMk cId="1455010662" sldId="313"/>
            <ac:spMk id="18" creationId="{B9BB83A2-F916-4C0C-AB7B-055E9C448F27}"/>
          </ac:spMkLst>
        </pc:spChg>
        <pc:spChg chg="add mod">
          <ac:chgData name="Sundberg Amanda" userId="3cad20d1-7591-426d-b9ef-07052efc88d3" providerId="ADAL" clId="{B17544FC-791A-4C71-9826-7259F3E01FBC}" dt="2021-02-18T07:48:12.657" v="2932" actId="404"/>
          <ac:spMkLst>
            <pc:docMk/>
            <pc:sldMk cId="1455010662" sldId="313"/>
            <ac:spMk id="20" creationId="{FE623E08-99BE-4985-BBC2-12C0CC1EC9C8}"/>
          </ac:spMkLst>
        </pc:spChg>
        <pc:spChg chg="add del mod">
          <ac:chgData name="Sundberg Amanda" userId="3cad20d1-7591-426d-b9ef-07052efc88d3" providerId="ADAL" clId="{B17544FC-791A-4C71-9826-7259F3E01FBC}" dt="2021-02-18T07:54:44.433" v="3152" actId="478"/>
          <ac:spMkLst>
            <pc:docMk/>
            <pc:sldMk cId="1455010662" sldId="313"/>
            <ac:spMk id="22" creationId="{72546A35-5785-4FD6-98E6-D4E9B77D8E79}"/>
          </ac:spMkLst>
        </pc:spChg>
        <pc:picChg chg="add del mod">
          <ac:chgData name="Sundberg Amanda" userId="3cad20d1-7591-426d-b9ef-07052efc88d3" providerId="ADAL" clId="{B17544FC-791A-4C71-9826-7259F3E01FBC}" dt="2021-02-18T07:15:15.208" v="2873" actId="478"/>
          <ac:picMkLst>
            <pc:docMk/>
            <pc:sldMk cId="1455010662" sldId="313"/>
            <ac:picMk id="11" creationId="{8D272522-AFDB-4CBB-AC64-A05BAD60E1C6}"/>
          </ac:picMkLst>
        </pc:picChg>
        <pc:picChg chg="add del mod">
          <ac:chgData name="Sundberg Amanda" userId="3cad20d1-7591-426d-b9ef-07052efc88d3" providerId="ADAL" clId="{B17544FC-791A-4C71-9826-7259F3E01FBC}" dt="2021-02-18T07:47:46.584" v="2922" actId="478"/>
          <ac:picMkLst>
            <pc:docMk/>
            <pc:sldMk cId="1455010662" sldId="313"/>
            <ac:picMk id="12" creationId="{2BEE1B5B-BC81-4BAD-9DF2-DE0B7281CA63}"/>
          </ac:picMkLst>
        </pc:picChg>
        <pc:picChg chg="add del mod">
          <ac:chgData name="Sundberg Amanda" userId="3cad20d1-7591-426d-b9ef-07052efc88d3" providerId="ADAL" clId="{B17544FC-791A-4C71-9826-7259F3E01FBC}" dt="2021-02-18T07:49:37.536" v="2938" actId="478"/>
          <ac:picMkLst>
            <pc:docMk/>
            <pc:sldMk cId="1455010662" sldId="313"/>
            <ac:picMk id="13" creationId="{9B29DB67-FC34-4079-AAFA-0E59F4CB0519}"/>
          </ac:picMkLst>
        </pc:picChg>
        <pc:picChg chg="add del mod">
          <ac:chgData name="Sundberg Amanda" userId="3cad20d1-7591-426d-b9ef-07052efc88d3" providerId="ADAL" clId="{B17544FC-791A-4C71-9826-7259F3E01FBC}" dt="2021-02-18T07:55:17.895" v="3155" actId="478"/>
          <ac:picMkLst>
            <pc:docMk/>
            <pc:sldMk cId="1455010662" sldId="313"/>
            <ac:picMk id="14" creationId="{0C3136CF-3B4D-4CED-A1A9-B0357F301FE5}"/>
          </ac:picMkLst>
        </pc:picChg>
        <pc:picChg chg="add mod">
          <ac:chgData name="Sundberg Amanda" userId="3cad20d1-7591-426d-b9ef-07052efc88d3" providerId="ADAL" clId="{B17544FC-791A-4C71-9826-7259F3E01FBC}" dt="2021-02-18T07:55:22.164" v="3159" actId="1076"/>
          <ac:picMkLst>
            <pc:docMk/>
            <pc:sldMk cId="1455010662" sldId="313"/>
            <ac:picMk id="15" creationId="{07EF9BF8-D7EB-4CF1-8A1F-DE513C0DF970}"/>
          </ac:picMkLst>
        </pc:picChg>
        <pc:picChg chg="add mod">
          <ac:chgData name="Sundberg Amanda" userId="3cad20d1-7591-426d-b9ef-07052efc88d3" providerId="ADAL" clId="{B17544FC-791A-4C71-9826-7259F3E01FBC}" dt="2021-02-18T07:47:58.701" v="2928" actId="1076"/>
          <ac:picMkLst>
            <pc:docMk/>
            <pc:sldMk cId="1455010662" sldId="313"/>
            <ac:picMk id="19" creationId="{3E542EA2-C219-4B9C-8434-4F4E9CECEAF2}"/>
          </ac:picMkLst>
        </pc:picChg>
        <pc:picChg chg="add mod">
          <ac:chgData name="Sundberg Amanda" userId="3cad20d1-7591-426d-b9ef-07052efc88d3" providerId="ADAL" clId="{B17544FC-791A-4C71-9826-7259F3E01FBC}" dt="2021-02-18T07:12:17.202" v="2738" actId="1076"/>
          <ac:picMkLst>
            <pc:docMk/>
            <pc:sldMk cId="1455010662" sldId="313"/>
            <ac:picMk id="4098" creationId="{09579570-555D-4C6B-9280-1B6A4AD1235E}"/>
          </ac:picMkLst>
        </pc:picChg>
        <pc:picChg chg="add del mod">
          <ac:chgData name="Sundberg Amanda" userId="3cad20d1-7591-426d-b9ef-07052efc88d3" providerId="ADAL" clId="{B17544FC-791A-4C71-9826-7259F3E01FBC}" dt="2021-02-18T07:45:21.364" v="2918" actId="478"/>
          <ac:picMkLst>
            <pc:docMk/>
            <pc:sldMk cId="1455010662" sldId="313"/>
            <ac:picMk id="4100" creationId="{6EE9455D-2218-4047-AAEF-202A0AC55310}"/>
          </ac:picMkLst>
        </pc:picChg>
        <pc:picChg chg="add del mod">
          <ac:chgData name="Sundberg Amanda" userId="3cad20d1-7591-426d-b9ef-07052efc88d3" providerId="ADAL" clId="{B17544FC-791A-4C71-9826-7259F3E01FBC}" dt="2021-02-18T07:45:19.728" v="2916" actId="478"/>
          <ac:picMkLst>
            <pc:docMk/>
            <pc:sldMk cId="1455010662" sldId="313"/>
            <ac:picMk id="4102" creationId="{333CEDB1-A58D-4CF7-9116-0C4E4BA4748D}"/>
          </ac:picMkLst>
        </pc:picChg>
        <pc:picChg chg="add del mod">
          <ac:chgData name="Sundberg Amanda" userId="3cad20d1-7591-426d-b9ef-07052efc88d3" providerId="ADAL" clId="{B17544FC-791A-4C71-9826-7259F3E01FBC}" dt="2021-02-18T07:45:20.421" v="2917" actId="478"/>
          <ac:picMkLst>
            <pc:docMk/>
            <pc:sldMk cId="1455010662" sldId="313"/>
            <ac:picMk id="4104" creationId="{5DEC6988-8CC2-4D25-9150-9604BCC89171}"/>
          </ac:picMkLst>
        </pc:picChg>
        <pc:picChg chg="add del mod">
          <ac:chgData name="Sundberg Amanda" userId="3cad20d1-7591-426d-b9ef-07052efc88d3" providerId="ADAL" clId="{B17544FC-791A-4C71-9826-7259F3E01FBC}" dt="2021-02-18T07:46:29.712" v="2919" actId="478"/>
          <ac:picMkLst>
            <pc:docMk/>
            <pc:sldMk cId="1455010662" sldId="313"/>
            <ac:picMk id="4106" creationId="{68518E5E-7C82-4A71-A916-02012518FA75}"/>
          </ac:picMkLst>
        </pc:picChg>
      </pc:sldChg>
    </pc:docChg>
  </pc:docChgLst>
  <pc:docChgLst>
    <pc:chgData name="Sundberg Amanda" userId="S::amanda.sundberg@inera.se::3cad20d1-7591-426d-b9ef-07052efc88d3" providerId="AD" clId="Web-{72DFED30-1F74-4F29-887F-D4F424605961}"/>
    <pc:docChg chg="addSld modSld">
      <pc:chgData name="Sundberg Amanda" userId="S::amanda.sundberg@inera.se::3cad20d1-7591-426d-b9ef-07052efc88d3" providerId="AD" clId="Web-{72DFED30-1F74-4F29-887F-D4F424605961}" dt="2021-02-18T20:51:01.036" v="188" actId="1076"/>
      <pc:docMkLst>
        <pc:docMk/>
      </pc:docMkLst>
      <pc:sldChg chg="addSp delSp modSp">
        <pc:chgData name="Sundberg Amanda" userId="S::amanda.sundberg@inera.se::3cad20d1-7591-426d-b9ef-07052efc88d3" providerId="AD" clId="Web-{72DFED30-1F74-4F29-887F-D4F424605961}" dt="2021-02-18T20:45:53.842" v="48" actId="1076"/>
        <pc:sldMkLst>
          <pc:docMk/>
          <pc:sldMk cId="2583320615" sldId="300"/>
        </pc:sldMkLst>
        <pc:spChg chg="add mod">
          <ac:chgData name="Sundberg Amanda" userId="S::amanda.sundberg@inera.se::3cad20d1-7591-426d-b9ef-07052efc88d3" providerId="AD" clId="Web-{72DFED30-1F74-4F29-887F-D4F424605961}" dt="2021-02-18T20:45:22.560" v="37" actId="1076"/>
          <ac:spMkLst>
            <pc:docMk/>
            <pc:sldMk cId="2583320615" sldId="300"/>
            <ac:spMk id="2" creationId="{BE74912D-890B-4322-B79F-FBD7C9874ED1}"/>
          </ac:spMkLst>
        </pc:spChg>
        <pc:spChg chg="add mod">
          <ac:chgData name="Sundberg Amanda" userId="S::amanda.sundberg@inera.se::3cad20d1-7591-426d-b9ef-07052efc88d3" providerId="AD" clId="Web-{72DFED30-1F74-4F29-887F-D4F424605961}" dt="2021-02-18T20:45:48.404" v="46" actId="20577"/>
          <ac:spMkLst>
            <pc:docMk/>
            <pc:sldMk cId="2583320615" sldId="300"/>
            <ac:spMk id="3" creationId="{35E36014-10DE-458C-8FE6-DBE1C95F2322}"/>
          </ac:spMkLst>
        </pc:spChg>
        <pc:spChg chg="add mod">
          <ac:chgData name="Sundberg Amanda" userId="S::amanda.sundberg@inera.se::3cad20d1-7591-426d-b9ef-07052efc88d3" providerId="AD" clId="Web-{72DFED30-1F74-4F29-887F-D4F424605961}" dt="2021-02-18T20:45:14.747" v="35" actId="1076"/>
          <ac:spMkLst>
            <pc:docMk/>
            <pc:sldMk cId="2583320615" sldId="300"/>
            <ac:spMk id="6" creationId="{32BF6F0F-F417-4282-8854-56C755FA000B}"/>
          </ac:spMkLst>
        </pc:spChg>
        <pc:spChg chg="add mod">
          <ac:chgData name="Sundberg Amanda" userId="S::amanda.sundberg@inera.se::3cad20d1-7591-426d-b9ef-07052efc88d3" providerId="AD" clId="Web-{72DFED30-1F74-4F29-887F-D4F424605961}" dt="2021-02-18T20:45:17.903" v="36"/>
          <ac:spMkLst>
            <pc:docMk/>
            <pc:sldMk cId="2583320615" sldId="300"/>
            <ac:spMk id="7" creationId="{B715F4EC-55B8-4B42-A445-17E77D49BD6A}"/>
          </ac:spMkLst>
        </pc:spChg>
        <pc:spChg chg="add mod">
          <ac:chgData name="Sundberg Amanda" userId="S::amanda.sundberg@inera.se::3cad20d1-7591-426d-b9ef-07052efc88d3" providerId="AD" clId="Web-{72DFED30-1F74-4F29-887F-D4F424605961}" dt="2021-02-18T20:45:53.842" v="48" actId="1076"/>
          <ac:spMkLst>
            <pc:docMk/>
            <pc:sldMk cId="2583320615" sldId="300"/>
            <ac:spMk id="9" creationId="{E2147A9F-8AFE-47B7-A00F-8715B8655BFB}"/>
          </ac:spMkLst>
        </pc:spChg>
        <pc:spChg chg="del mod">
          <ac:chgData name="Sundberg Amanda" userId="S::amanda.sundberg@inera.se::3cad20d1-7591-426d-b9ef-07052efc88d3" providerId="AD" clId="Web-{72DFED30-1F74-4F29-887F-D4F424605961}" dt="2021-02-18T20:44:53.122" v="29"/>
          <ac:spMkLst>
            <pc:docMk/>
            <pc:sldMk cId="2583320615" sldId="300"/>
            <ac:spMk id="17" creationId="{3AE2D6A9-34E3-4425-B9A1-7A361D6DB4B8}"/>
          </ac:spMkLst>
        </pc:spChg>
        <pc:picChg chg="del mod">
          <ac:chgData name="Sundberg Amanda" userId="S::amanda.sundberg@inera.se::3cad20d1-7591-426d-b9ef-07052efc88d3" providerId="AD" clId="Web-{72DFED30-1F74-4F29-887F-D4F424605961}" dt="2021-02-18T20:44:55.247" v="30"/>
          <ac:picMkLst>
            <pc:docMk/>
            <pc:sldMk cId="2583320615" sldId="300"/>
            <ac:picMk id="1030" creationId="{210A1EF3-24BA-45E9-84A3-1440E795414E}"/>
          </ac:picMkLst>
        </pc:picChg>
      </pc:sldChg>
      <pc:sldChg chg="modSp">
        <pc:chgData name="Sundberg Amanda" userId="S::amanda.sundberg@inera.se::3cad20d1-7591-426d-b9ef-07052efc88d3" providerId="AD" clId="Web-{72DFED30-1F74-4F29-887F-D4F424605961}" dt="2021-02-18T20:46:45.265" v="85" actId="20577"/>
        <pc:sldMkLst>
          <pc:docMk/>
          <pc:sldMk cId="1019908652" sldId="301"/>
        </pc:sldMkLst>
        <pc:spChg chg="mod">
          <ac:chgData name="Sundberg Amanda" userId="S::amanda.sundberg@inera.se::3cad20d1-7591-426d-b9ef-07052efc88d3" providerId="AD" clId="Web-{72DFED30-1F74-4F29-887F-D4F424605961}" dt="2021-02-18T20:46:45.265" v="85" actId="20577"/>
          <ac:spMkLst>
            <pc:docMk/>
            <pc:sldMk cId="1019908652" sldId="301"/>
            <ac:spMk id="6" creationId="{D83FBEFD-9A76-4468-9F83-B28A5E35B7EA}"/>
          </ac:spMkLst>
        </pc:spChg>
        <pc:spChg chg="mod">
          <ac:chgData name="Sundberg Amanda" userId="S::amanda.sundberg@inera.se::3cad20d1-7591-426d-b9ef-07052efc88d3" providerId="AD" clId="Web-{72DFED30-1F74-4F29-887F-D4F424605961}" dt="2021-02-18T20:46:33.702" v="81" actId="20577"/>
          <ac:spMkLst>
            <pc:docMk/>
            <pc:sldMk cId="1019908652" sldId="301"/>
            <ac:spMk id="8" creationId="{59995856-7907-4F55-B83B-5166FCB92883}"/>
          </ac:spMkLst>
        </pc:spChg>
      </pc:sldChg>
      <pc:sldChg chg="modSp">
        <pc:chgData name="Sundberg Amanda" userId="S::amanda.sundberg@inera.se::3cad20d1-7591-426d-b9ef-07052efc88d3" providerId="AD" clId="Web-{72DFED30-1F74-4F29-887F-D4F424605961}" dt="2021-02-18T20:47:17.344" v="86" actId="1076"/>
        <pc:sldMkLst>
          <pc:docMk/>
          <pc:sldMk cId="1397554392" sldId="303"/>
        </pc:sldMkLst>
        <pc:graphicFrameChg chg="mod">
          <ac:chgData name="Sundberg Amanda" userId="S::amanda.sundberg@inera.se::3cad20d1-7591-426d-b9ef-07052efc88d3" providerId="AD" clId="Web-{72DFED30-1F74-4F29-887F-D4F424605961}" dt="2021-02-18T20:47:17.344" v="86" actId="1076"/>
          <ac:graphicFrameMkLst>
            <pc:docMk/>
            <pc:sldMk cId="1397554392" sldId="303"/>
            <ac:graphicFrameMk id="4" creationId="{73134BAD-5D91-41CB-9360-65AE5E766026}"/>
          </ac:graphicFrameMkLst>
        </pc:graphicFrameChg>
      </pc:sldChg>
      <pc:sldChg chg="modSp">
        <pc:chgData name="Sundberg Amanda" userId="S::amanda.sundberg@inera.se::3cad20d1-7591-426d-b9ef-07052efc88d3" providerId="AD" clId="Web-{72DFED30-1F74-4F29-887F-D4F424605961}" dt="2021-02-18T20:46:15.998" v="78"/>
        <pc:sldMkLst>
          <pc:docMk/>
          <pc:sldMk cId="2004882813" sldId="305"/>
        </pc:sldMkLst>
        <pc:graphicFrameChg chg="mod modGraphic">
          <ac:chgData name="Sundberg Amanda" userId="S::amanda.sundberg@inera.se::3cad20d1-7591-426d-b9ef-07052efc88d3" providerId="AD" clId="Web-{72DFED30-1F74-4F29-887F-D4F424605961}" dt="2021-02-18T20:46:10.873" v="66"/>
          <ac:graphicFrameMkLst>
            <pc:docMk/>
            <pc:sldMk cId="2004882813" sldId="305"/>
            <ac:graphicFrameMk id="4" creationId="{2C14FE11-98AD-446D-8D0F-D0B6B7DC0C7F}"/>
          </ac:graphicFrameMkLst>
        </pc:graphicFrameChg>
        <pc:graphicFrameChg chg="mod modGraphic">
          <ac:chgData name="Sundberg Amanda" userId="S::amanda.sundberg@inera.se::3cad20d1-7591-426d-b9ef-07052efc88d3" providerId="AD" clId="Web-{72DFED30-1F74-4F29-887F-D4F424605961}" dt="2021-02-18T20:46:15.998" v="78"/>
          <ac:graphicFrameMkLst>
            <pc:docMk/>
            <pc:sldMk cId="2004882813" sldId="305"/>
            <ac:graphicFrameMk id="5" creationId="{DAA4C2AD-61B7-40CA-AAE8-E33D249578FD}"/>
          </ac:graphicFrameMkLst>
        </pc:graphicFrameChg>
      </pc:sldChg>
      <pc:sldChg chg="addSp delSp modSp">
        <pc:chgData name="Sundberg Amanda" userId="S::amanda.sundberg@inera.se::3cad20d1-7591-426d-b9ef-07052efc88d3" providerId="AD" clId="Web-{72DFED30-1F74-4F29-887F-D4F424605961}" dt="2021-02-18T20:43:02.385" v="3" actId="1076"/>
        <pc:sldMkLst>
          <pc:docMk/>
          <pc:sldMk cId="1455010662" sldId="313"/>
        </pc:sldMkLst>
        <pc:picChg chg="add mod">
          <ac:chgData name="Sundberg Amanda" userId="S::amanda.sundberg@inera.se::3cad20d1-7591-426d-b9ef-07052efc88d3" providerId="AD" clId="Web-{72DFED30-1F74-4F29-887F-D4F424605961}" dt="2021-02-18T20:42:56.510" v="2" actId="1076"/>
          <ac:picMkLst>
            <pc:docMk/>
            <pc:sldMk cId="1455010662" sldId="313"/>
            <ac:picMk id="2" creationId="{30872DA2-557B-42EC-A83D-D8BFA357741A}"/>
          </ac:picMkLst>
        </pc:picChg>
        <pc:picChg chg="del">
          <ac:chgData name="Sundberg Amanda" userId="S::amanda.sundberg@inera.se::3cad20d1-7591-426d-b9ef-07052efc88d3" providerId="AD" clId="Web-{72DFED30-1F74-4F29-887F-D4F424605961}" dt="2021-02-18T20:39:21.786" v="0"/>
          <ac:picMkLst>
            <pc:docMk/>
            <pc:sldMk cId="1455010662" sldId="313"/>
            <ac:picMk id="15" creationId="{07EF9BF8-D7EB-4CF1-8A1F-DE513C0DF970}"/>
          </ac:picMkLst>
        </pc:picChg>
        <pc:picChg chg="mod">
          <ac:chgData name="Sundberg Amanda" userId="S::amanda.sundberg@inera.se::3cad20d1-7591-426d-b9ef-07052efc88d3" providerId="AD" clId="Web-{72DFED30-1F74-4F29-887F-D4F424605961}" dt="2021-02-18T20:43:02.385" v="3" actId="1076"/>
          <ac:picMkLst>
            <pc:docMk/>
            <pc:sldMk cId="1455010662" sldId="313"/>
            <ac:picMk id="19" creationId="{3E542EA2-C219-4B9C-8434-4F4E9CECEAF2}"/>
          </ac:picMkLst>
        </pc:picChg>
      </pc:sldChg>
      <pc:sldChg chg="addSp delSp modSp new">
        <pc:chgData name="Sundberg Amanda" userId="S::amanda.sundberg@inera.se::3cad20d1-7591-426d-b9ef-07052efc88d3" providerId="AD" clId="Web-{72DFED30-1F74-4F29-887F-D4F424605961}" dt="2021-02-18T20:51:01.036" v="188" actId="1076"/>
        <pc:sldMkLst>
          <pc:docMk/>
          <pc:sldMk cId="113089042" sldId="314"/>
        </pc:sldMkLst>
        <pc:spChg chg="del">
          <ac:chgData name="Sundberg Amanda" userId="S::amanda.sundberg@inera.se::3cad20d1-7591-426d-b9ef-07052efc88d3" providerId="AD" clId="Web-{72DFED30-1F74-4F29-887F-D4F424605961}" dt="2021-02-18T20:50:12.597" v="179"/>
          <ac:spMkLst>
            <pc:docMk/>
            <pc:sldMk cId="113089042" sldId="314"/>
            <ac:spMk id="2" creationId="{B3554A28-ECE7-415E-BBEB-7FF8BEAD180A}"/>
          </ac:spMkLst>
        </pc:spChg>
        <pc:spChg chg="mod">
          <ac:chgData name="Sundberg Amanda" userId="S::amanda.sundberg@inera.se::3cad20d1-7591-426d-b9ef-07052efc88d3" providerId="AD" clId="Web-{72DFED30-1F74-4F29-887F-D4F424605961}" dt="2021-02-18T20:49:34.018" v="178" actId="20577"/>
          <ac:spMkLst>
            <pc:docMk/>
            <pc:sldMk cId="113089042" sldId="314"/>
            <ac:spMk id="3" creationId="{1253BC39-9E2F-4EBA-B401-8156B4197D34}"/>
          </ac:spMkLst>
        </pc:spChg>
        <pc:picChg chg="add del mod">
          <ac:chgData name="Sundberg Amanda" userId="S::amanda.sundberg@inera.se::3cad20d1-7591-426d-b9ef-07052efc88d3" providerId="AD" clId="Web-{72DFED30-1F74-4F29-887F-D4F424605961}" dt="2021-02-18T20:50:53.770" v="184"/>
          <ac:picMkLst>
            <pc:docMk/>
            <pc:sldMk cId="113089042" sldId="314"/>
            <ac:picMk id="4" creationId="{B6358794-013B-4408-A6B9-3FEEBD4E5353}"/>
          </ac:picMkLst>
        </pc:picChg>
        <pc:picChg chg="add mod">
          <ac:chgData name="Sundberg Amanda" userId="S::amanda.sundberg@inera.se::3cad20d1-7591-426d-b9ef-07052efc88d3" providerId="AD" clId="Web-{72DFED30-1F74-4F29-887F-D4F424605961}" dt="2021-02-18T20:51:01.036" v="188" actId="1076"/>
          <ac:picMkLst>
            <pc:docMk/>
            <pc:sldMk cId="113089042" sldId="314"/>
            <ac:picMk id="5" creationId="{C948AF2A-683E-44C5-BD64-3ABC31628050}"/>
          </ac:picMkLst>
        </pc:picChg>
      </pc:sldChg>
    </pc:docChg>
  </pc:docChgLst>
  <pc:docChgLst>
    <pc:chgData name="Sundberg Amanda" userId="3cad20d1-7591-426d-b9ef-07052efc88d3" providerId="ADAL" clId="{4F435077-75A1-4E39-A3B9-E058D94BC7F9}"/>
    <pc:docChg chg="undo custSel addSld delSld modSld">
      <pc:chgData name="Sundberg Amanda" userId="3cad20d1-7591-426d-b9ef-07052efc88d3" providerId="ADAL" clId="{4F435077-75A1-4E39-A3B9-E058D94BC7F9}" dt="2021-02-17T22:29:19.356" v="1570" actId="20577"/>
      <pc:docMkLst>
        <pc:docMk/>
      </pc:docMkLst>
      <pc:sldChg chg="del">
        <pc:chgData name="Sundberg Amanda" userId="3cad20d1-7591-426d-b9ef-07052efc88d3" providerId="ADAL" clId="{4F435077-75A1-4E39-A3B9-E058D94BC7F9}" dt="2021-02-15T08:58:15.604" v="0" actId="47"/>
        <pc:sldMkLst>
          <pc:docMk/>
          <pc:sldMk cId="2777892125" sldId="262"/>
        </pc:sldMkLst>
      </pc:sldChg>
      <pc:sldChg chg="del">
        <pc:chgData name="Sundberg Amanda" userId="3cad20d1-7591-426d-b9ef-07052efc88d3" providerId="ADAL" clId="{4F435077-75A1-4E39-A3B9-E058D94BC7F9}" dt="2021-02-15T08:58:20.126" v="2" actId="47"/>
        <pc:sldMkLst>
          <pc:docMk/>
          <pc:sldMk cId="426315064" sldId="263"/>
        </pc:sldMkLst>
      </pc:sldChg>
      <pc:sldChg chg="addSp delSp modSp mod">
        <pc:chgData name="Sundberg Amanda" userId="3cad20d1-7591-426d-b9ef-07052efc88d3" providerId="ADAL" clId="{4F435077-75A1-4E39-A3B9-E058D94BC7F9}" dt="2021-02-15T09:42:02.431" v="656" actId="1076"/>
        <pc:sldMkLst>
          <pc:docMk/>
          <pc:sldMk cId="3267916755" sldId="264"/>
        </pc:sldMkLst>
        <pc:spChg chg="del mod">
          <ac:chgData name="Sundberg Amanda" userId="3cad20d1-7591-426d-b9ef-07052efc88d3" providerId="ADAL" clId="{4F435077-75A1-4E39-A3B9-E058D94BC7F9}" dt="2021-02-15T09:35:16.141" v="604" actId="478"/>
          <ac:spMkLst>
            <pc:docMk/>
            <pc:sldMk cId="3267916755" sldId="264"/>
            <ac:spMk id="2" creationId="{32F3CE2D-F8AF-42E1-89D9-38645FBB8B60}"/>
          </ac:spMkLst>
        </pc:spChg>
        <pc:spChg chg="del mod">
          <ac:chgData name="Sundberg Amanda" userId="3cad20d1-7591-426d-b9ef-07052efc88d3" providerId="ADAL" clId="{4F435077-75A1-4E39-A3B9-E058D94BC7F9}" dt="2021-02-15T09:27:15.425" v="542" actId="478"/>
          <ac:spMkLst>
            <pc:docMk/>
            <pc:sldMk cId="3267916755" sldId="264"/>
            <ac:spMk id="3" creationId="{D29019FC-C709-4DE0-9CFA-79C5720303EE}"/>
          </ac:spMkLst>
        </pc:spChg>
        <pc:spChg chg="add del mod">
          <ac:chgData name="Sundberg Amanda" userId="3cad20d1-7591-426d-b9ef-07052efc88d3" providerId="ADAL" clId="{4F435077-75A1-4E39-A3B9-E058D94BC7F9}" dt="2021-02-15T09:35:18.526" v="606" actId="478"/>
          <ac:spMkLst>
            <pc:docMk/>
            <pc:sldMk cId="3267916755" sldId="264"/>
            <ac:spMk id="11" creationId="{098F002C-2887-4B29-9FAA-8F38784C6B36}"/>
          </ac:spMkLst>
        </pc:spChg>
        <pc:spChg chg="add del mod">
          <ac:chgData name="Sundberg Amanda" userId="3cad20d1-7591-426d-b9ef-07052efc88d3" providerId="ADAL" clId="{4F435077-75A1-4E39-A3B9-E058D94BC7F9}" dt="2021-02-15T09:35:17.631" v="605" actId="478"/>
          <ac:spMkLst>
            <pc:docMk/>
            <pc:sldMk cId="3267916755" sldId="264"/>
            <ac:spMk id="12" creationId="{FD860ECB-CBC7-4E46-A936-BD699654B25B}"/>
          </ac:spMkLst>
        </pc:spChg>
        <pc:picChg chg="add del mod">
          <ac:chgData name="Sundberg Amanda" userId="3cad20d1-7591-426d-b9ef-07052efc88d3" providerId="ADAL" clId="{4F435077-75A1-4E39-A3B9-E058D94BC7F9}" dt="2021-02-15T09:37:20.423" v="618" actId="478"/>
          <ac:picMkLst>
            <pc:docMk/>
            <pc:sldMk cId="3267916755" sldId="264"/>
            <ac:picMk id="4" creationId="{F1E89F99-92DC-47EA-A995-ECE6F4A4F294}"/>
          </ac:picMkLst>
        </pc:picChg>
        <pc:picChg chg="add del mod modCrop">
          <ac:chgData name="Sundberg Amanda" userId="3cad20d1-7591-426d-b9ef-07052efc88d3" providerId="ADAL" clId="{4F435077-75A1-4E39-A3B9-E058D94BC7F9}" dt="2021-02-15T09:35:19.406" v="607" actId="478"/>
          <ac:picMkLst>
            <pc:docMk/>
            <pc:sldMk cId="3267916755" sldId="264"/>
            <ac:picMk id="5" creationId="{15489557-A602-48B1-BEAF-93F20D8551B5}"/>
          </ac:picMkLst>
        </pc:picChg>
        <pc:picChg chg="add mod modCrop">
          <ac:chgData name="Sundberg Amanda" userId="3cad20d1-7591-426d-b9ef-07052efc88d3" providerId="ADAL" clId="{4F435077-75A1-4E39-A3B9-E058D94BC7F9}" dt="2021-02-15T09:42:02.431" v="656" actId="1076"/>
          <ac:picMkLst>
            <pc:docMk/>
            <pc:sldMk cId="3267916755" sldId="264"/>
            <ac:picMk id="13" creationId="{433520CD-E4ED-42E2-BDD4-7B0345DDA273}"/>
          </ac:picMkLst>
        </pc:picChg>
        <pc:cxnChg chg="add del">
          <ac:chgData name="Sundberg Amanda" userId="3cad20d1-7591-426d-b9ef-07052efc88d3" providerId="ADAL" clId="{4F435077-75A1-4E39-A3B9-E058D94BC7F9}" dt="2021-02-15T09:33:20.507" v="567" actId="11529"/>
          <ac:cxnSpMkLst>
            <pc:docMk/>
            <pc:sldMk cId="3267916755" sldId="264"/>
            <ac:cxnSpMk id="7" creationId="{183030B6-E7B0-4CE6-9C6B-076A0195C855}"/>
          </ac:cxnSpMkLst>
        </pc:cxnChg>
        <pc:cxnChg chg="add del mod">
          <ac:chgData name="Sundberg Amanda" userId="3cad20d1-7591-426d-b9ef-07052efc88d3" providerId="ADAL" clId="{4F435077-75A1-4E39-A3B9-E058D94BC7F9}" dt="2021-02-15T09:33:20.049" v="566"/>
          <ac:cxnSpMkLst>
            <pc:docMk/>
            <pc:sldMk cId="3267916755" sldId="264"/>
            <ac:cxnSpMk id="8" creationId="{73437C61-0186-41C3-B08A-DA27AB6388B4}"/>
          </ac:cxnSpMkLst>
        </pc:cxnChg>
      </pc:sldChg>
      <pc:sldChg chg="modSp add mod">
        <pc:chgData name="Sundberg Amanda" userId="3cad20d1-7591-426d-b9ef-07052efc88d3" providerId="ADAL" clId="{4F435077-75A1-4E39-A3B9-E058D94BC7F9}" dt="2021-02-17T22:29:19.356" v="1570" actId="20577"/>
        <pc:sldMkLst>
          <pc:docMk/>
          <pc:sldMk cId="2905235428" sldId="272"/>
        </pc:sldMkLst>
        <pc:spChg chg="mod">
          <ac:chgData name="Sundberg Amanda" userId="3cad20d1-7591-426d-b9ef-07052efc88d3" providerId="ADAL" clId="{4F435077-75A1-4E39-A3B9-E058D94BC7F9}" dt="2021-02-15T08:58:30.368" v="17" actId="20577"/>
          <ac:spMkLst>
            <pc:docMk/>
            <pc:sldMk cId="2905235428" sldId="272"/>
            <ac:spMk id="2" creationId="{FA94F2D8-943A-4F8A-B511-EC86534C1142}"/>
          </ac:spMkLst>
        </pc:spChg>
        <pc:spChg chg="mod">
          <ac:chgData name="Sundberg Amanda" userId="3cad20d1-7591-426d-b9ef-07052efc88d3" providerId="ADAL" clId="{4F435077-75A1-4E39-A3B9-E058D94BC7F9}" dt="2021-02-17T22:29:19.356" v="1570" actId="20577"/>
          <ac:spMkLst>
            <pc:docMk/>
            <pc:sldMk cId="2905235428" sldId="272"/>
            <ac:spMk id="5" creationId="{F17E8166-D728-45E9-8A97-67696D371E15}"/>
          </ac:spMkLst>
        </pc:spChg>
      </pc:sldChg>
      <pc:sldChg chg="addSp delSp modSp new mod">
        <pc:chgData name="Sundberg Amanda" userId="3cad20d1-7591-426d-b9ef-07052efc88d3" providerId="ADAL" clId="{4F435077-75A1-4E39-A3B9-E058D94BC7F9}" dt="2021-02-15T13:03:42.139" v="1509" actId="14100"/>
        <pc:sldMkLst>
          <pc:docMk/>
          <pc:sldMk cId="532496456" sldId="273"/>
        </pc:sldMkLst>
        <pc:spChg chg="del">
          <ac:chgData name="Sundberg Amanda" userId="3cad20d1-7591-426d-b9ef-07052efc88d3" providerId="ADAL" clId="{4F435077-75A1-4E39-A3B9-E058D94BC7F9}" dt="2021-02-15T09:35:27.080" v="610" actId="478"/>
          <ac:spMkLst>
            <pc:docMk/>
            <pc:sldMk cId="532496456" sldId="273"/>
            <ac:spMk id="2" creationId="{8F6E8D66-DA4A-46F9-B37A-6E929AAB4516}"/>
          </ac:spMkLst>
        </pc:spChg>
        <pc:spChg chg="del">
          <ac:chgData name="Sundberg Amanda" userId="3cad20d1-7591-426d-b9ef-07052efc88d3" providerId="ADAL" clId="{4F435077-75A1-4E39-A3B9-E058D94BC7F9}" dt="2021-02-15T09:35:28.214" v="611" actId="478"/>
          <ac:spMkLst>
            <pc:docMk/>
            <pc:sldMk cId="532496456" sldId="273"/>
            <ac:spMk id="3" creationId="{F81580C7-3742-4E9B-BD83-C45946406695}"/>
          </ac:spMkLst>
        </pc:spChg>
        <pc:spChg chg="add mod">
          <ac:chgData name="Sundberg Amanda" userId="3cad20d1-7591-426d-b9ef-07052efc88d3" providerId="ADAL" clId="{4F435077-75A1-4E39-A3B9-E058D94BC7F9}" dt="2021-02-15T13:03:42.139" v="1509" actId="14100"/>
          <ac:spMkLst>
            <pc:docMk/>
            <pc:sldMk cId="532496456" sldId="273"/>
            <ac:spMk id="9" creationId="{1BDCBC33-10DF-4FCD-901B-154BE88C997E}"/>
          </ac:spMkLst>
        </pc:spChg>
        <pc:picChg chg="add del mod">
          <ac:chgData name="Sundberg Amanda" userId="3cad20d1-7591-426d-b9ef-07052efc88d3" providerId="ADAL" clId="{4F435077-75A1-4E39-A3B9-E058D94BC7F9}" dt="2021-02-15T09:36:11.158" v="617" actId="478"/>
          <ac:picMkLst>
            <pc:docMk/>
            <pc:sldMk cId="532496456" sldId="273"/>
            <ac:picMk id="4" creationId="{DEABA4B9-80E4-4916-82D9-505ECB589B47}"/>
          </ac:picMkLst>
        </pc:picChg>
        <pc:picChg chg="add del mod">
          <ac:chgData name="Sundberg Amanda" userId="3cad20d1-7591-426d-b9ef-07052efc88d3" providerId="ADAL" clId="{4F435077-75A1-4E39-A3B9-E058D94BC7F9}" dt="2021-02-15T09:38:23.618" v="625" actId="478"/>
          <ac:picMkLst>
            <pc:docMk/>
            <pc:sldMk cId="532496456" sldId="273"/>
            <ac:picMk id="5" creationId="{73E351B1-BCB5-48DF-828D-F272DD3DFC8D}"/>
          </ac:picMkLst>
        </pc:picChg>
        <pc:picChg chg="add del mod">
          <ac:chgData name="Sundberg Amanda" userId="3cad20d1-7591-426d-b9ef-07052efc88d3" providerId="ADAL" clId="{4F435077-75A1-4E39-A3B9-E058D94BC7F9}" dt="2021-02-15T13:03:10.451" v="1504" actId="478"/>
          <ac:picMkLst>
            <pc:docMk/>
            <pc:sldMk cId="532496456" sldId="273"/>
            <ac:picMk id="6" creationId="{C9E5598B-F2F9-4078-8164-680380534B10}"/>
          </ac:picMkLst>
        </pc:picChg>
        <pc:picChg chg="add mod modCrop">
          <ac:chgData name="Sundberg Amanda" userId="3cad20d1-7591-426d-b9ef-07052efc88d3" providerId="ADAL" clId="{4F435077-75A1-4E39-A3B9-E058D94BC7F9}" dt="2021-02-15T13:03:15.613" v="1506" actId="1076"/>
          <ac:picMkLst>
            <pc:docMk/>
            <pc:sldMk cId="532496456" sldId="273"/>
            <ac:picMk id="7" creationId="{43320B7C-F93B-4F74-83EE-CAF8A322CA15}"/>
          </ac:picMkLst>
        </pc:picChg>
        <pc:picChg chg="add mod">
          <ac:chgData name="Sundberg Amanda" userId="3cad20d1-7591-426d-b9ef-07052efc88d3" providerId="ADAL" clId="{4F435077-75A1-4E39-A3B9-E058D94BC7F9}" dt="2021-02-15T13:03:10.688" v="1505"/>
          <ac:picMkLst>
            <pc:docMk/>
            <pc:sldMk cId="532496456" sldId="273"/>
            <ac:picMk id="8" creationId="{6F9304E0-FDDA-4CF4-88F5-8333B87C95FF}"/>
          </ac:picMkLst>
        </pc:picChg>
      </pc:sldChg>
      <pc:sldChg chg="addSp delSp modSp add mod">
        <pc:chgData name="Sundberg Amanda" userId="3cad20d1-7591-426d-b9ef-07052efc88d3" providerId="ADAL" clId="{4F435077-75A1-4E39-A3B9-E058D94BC7F9}" dt="2021-02-15T13:03:46.949" v="1511" actId="1076"/>
        <pc:sldMkLst>
          <pc:docMk/>
          <pc:sldMk cId="3298153077" sldId="274"/>
        </pc:sldMkLst>
        <pc:spChg chg="add mod">
          <ac:chgData name="Sundberg Amanda" userId="3cad20d1-7591-426d-b9ef-07052efc88d3" providerId="ADAL" clId="{4F435077-75A1-4E39-A3B9-E058D94BC7F9}" dt="2021-02-15T13:03:46.949" v="1511" actId="1076"/>
          <ac:spMkLst>
            <pc:docMk/>
            <pc:sldMk cId="3298153077" sldId="274"/>
            <ac:spMk id="5" creationId="{0FDAE411-1806-4AF6-BD67-AFC0D3BB0EF2}"/>
          </ac:spMkLst>
        </pc:spChg>
        <pc:picChg chg="add mod modCrop">
          <ac:chgData name="Sundberg Amanda" userId="3cad20d1-7591-426d-b9ef-07052efc88d3" providerId="ADAL" clId="{4F435077-75A1-4E39-A3B9-E058D94BC7F9}" dt="2021-02-15T12:57:57.899" v="1419" actId="1076"/>
          <ac:picMkLst>
            <pc:docMk/>
            <pc:sldMk cId="3298153077" sldId="274"/>
            <ac:picMk id="2" creationId="{D596DC98-5991-4154-87BC-DD1858E96584}"/>
          </ac:picMkLst>
        </pc:picChg>
        <pc:picChg chg="del">
          <ac:chgData name="Sundberg Amanda" userId="3cad20d1-7591-426d-b9ef-07052efc88d3" providerId="ADAL" clId="{4F435077-75A1-4E39-A3B9-E058D94BC7F9}" dt="2021-02-15T12:57:43.310" v="1413" actId="478"/>
          <ac:picMkLst>
            <pc:docMk/>
            <pc:sldMk cId="3298153077" sldId="274"/>
            <ac:picMk id="6" creationId="{C9E5598B-F2F9-4078-8164-680380534B10}"/>
          </ac:picMkLst>
        </pc:picChg>
        <pc:picChg chg="mod modCrop">
          <ac:chgData name="Sundberg Amanda" userId="3cad20d1-7591-426d-b9ef-07052efc88d3" providerId="ADAL" clId="{4F435077-75A1-4E39-A3B9-E058D94BC7F9}" dt="2021-02-15T09:40:04.039" v="642" actId="14100"/>
          <ac:picMkLst>
            <pc:docMk/>
            <pc:sldMk cId="3298153077" sldId="274"/>
            <ac:picMk id="7" creationId="{43320B7C-F93B-4F74-83EE-CAF8A322CA15}"/>
          </ac:picMkLst>
        </pc:picChg>
      </pc:sldChg>
      <pc:sldChg chg="addSp delSp modSp new mod">
        <pc:chgData name="Sundberg Amanda" userId="3cad20d1-7591-426d-b9ef-07052efc88d3" providerId="ADAL" clId="{4F435077-75A1-4E39-A3B9-E058D94BC7F9}" dt="2021-02-15T13:03:53.685" v="1513" actId="1076"/>
        <pc:sldMkLst>
          <pc:docMk/>
          <pc:sldMk cId="952343421" sldId="275"/>
        </pc:sldMkLst>
        <pc:spChg chg="del">
          <ac:chgData name="Sundberg Amanda" userId="3cad20d1-7591-426d-b9ef-07052efc88d3" providerId="ADAL" clId="{4F435077-75A1-4E39-A3B9-E058D94BC7F9}" dt="2021-02-15T09:40:45.722" v="645" actId="478"/>
          <ac:spMkLst>
            <pc:docMk/>
            <pc:sldMk cId="952343421" sldId="275"/>
            <ac:spMk id="2" creationId="{9896BF6C-CB05-4D44-8846-B5DDDE643D82}"/>
          </ac:spMkLst>
        </pc:spChg>
        <pc:spChg chg="del">
          <ac:chgData name="Sundberg Amanda" userId="3cad20d1-7591-426d-b9ef-07052efc88d3" providerId="ADAL" clId="{4F435077-75A1-4E39-A3B9-E058D94BC7F9}" dt="2021-02-15T09:40:44.256" v="644" actId="478"/>
          <ac:spMkLst>
            <pc:docMk/>
            <pc:sldMk cId="952343421" sldId="275"/>
            <ac:spMk id="3" creationId="{46792642-A9C8-48B5-814B-4C8F21F84E0C}"/>
          </ac:spMkLst>
        </pc:spChg>
        <pc:spChg chg="add mod">
          <ac:chgData name="Sundberg Amanda" userId="3cad20d1-7591-426d-b9ef-07052efc88d3" providerId="ADAL" clId="{4F435077-75A1-4E39-A3B9-E058D94BC7F9}" dt="2021-02-15T13:03:53.685" v="1513" actId="1076"/>
          <ac:spMkLst>
            <pc:docMk/>
            <pc:sldMk cId="952343421" sldId="275"/>
            <ac:spMk id="7" creationId="{DD42DA1C-8836-453E-82AA-4D2FA08F538E}"/>
          </ac:spMkLst>
        </pc:spChg>
        <pc:picChg chg="add del mod">
          <ac:chgData name="Sundberg Amanda" userId="3cad20d1-7591-426d-b9ef-07052efc88d3" providerId="ADAL" clId="{4F435077-75A1-4E39-A3B9-E058D94BC7F9}" dt="2021-02-15T12:57:41.302" v="1412" actId="478"/>
          <ac:picMkLst>
            <pc:docMk/>
            <pc:sldMk cId="952343421" sldId="275"/>
            <ac:picMk id="4" creationId="{68A1E2A8-45CA-4232-91C1-F9D71F78420A}"/>
          </ac:picMkLst>
        </pc:picChg>
        <pc:picChg chg="add mod modCrop">
          <ac:chgData name="Sundberg Amanda" userId="3cad20d1-7591-426d-b9ef-07052efc88d3" providerId="ADAL" clId="{4F435077-75A1-4E39-A3B9-E058D94BC7F9}" dt="2021-02-15T09:42:46.511" v="661" actId="14100"/>
          <ac:picMkLst>
            <pc:docMk/>
            <pc:sldMk cId="952343421" sldId="275"/>
            <ac:picMk id="5" creationId="{CB54549A-E8DD-45F3-921B-FF957D3C9C6C}"/>
          </ac:picMkLst>
        </pc:picChg>
        <pc:picChg chg="add mod">
          <ac:chgData name="Sundberg Amanda" userId="3cad20d1-7591-426d-b9ef-07052efc88d3" providerId="ADAL" clId="{4F435077-75A1-4E39-A3B9-E058D94BC7F9}" dt="2021-02-15T12:58:02.613" v="1420"/>
          <ac:picMkLst>
            <pc:docMk/>
            <pc:sldMk cId="952343421" sldId="275"/>
            <ac:picMk id="6" creationId="{277D31E6-73AC-479F-BB87-2ACD581B7951}"/>
          </ac:picMkLst>
        </pc:picChg>
      </pc:sldChg>
      <pc:sldChg chg="addSp delSp modSp new mod">
        <pc:chgData name="Sundberg Amanda" userId="3cad20d1-7591-426d-b9ef-07052efc88d3" providerId="ADAL" clId="{4F435077-75A1-4E39-A3B9-E058D94BC7F9}" dt="2021-02-15T13:04:20.411" v="1522" actId="1076"/>
        <pc:sldMkLst>
          <pc:docMk/>
          <pc:sldMk cId="1056874845" sldId="276"/>
        </pc:sldMkLst>
        <pc:spChg chg="del">
          <ac:chgData name="Sundberg Amanda" userId="3cad20d1-7591-426d-b9ef-07052efc88d3" providerId="ADAL" clId="{4F435077-75A1-4E39-A3B9-E058D94BC7F9}" dt="2021-02-15T09:43:11.191" v="664" actId="478"/>
          <ac:spMkLst>
            <pc:docMk/>
            <pc:sldMk cId="1056874845" sldId="276"/>
            <ac:spMk id="2" creationId="{437FE4DC-70C1-4992-86AA-C85B8C3AE6EF}"/>
          </ac:spMkLst>
        </pc:spChg>
        <pc:spChg chg="del">
          <ac:chgData name="Sundberg Amanda" userId="3cad20d1-7591-426d-b9ef-07052efc88d3" providerId="ADAL" clId="{4F435077-75A1-4E39-A3B9-E058D94BC7F9}" dt="2021-02-15T09:43:10.459" v="663" actId="478"/>
          <ac:spMkLst>
            <pc:docMk/>
            <pc:sldMk cId="1056874845" sldId="276"/>
            <ac:spMk id="3" creationId="{E46F6184-D128-4681-A54E-2BFF6FC937CC}"/>
          </ac:spMkLst>
        </pc:spChg>
        <pc:spChg chg="add mod">
          <ac:chgData name="Sundberg Amanda" userId="3cad20d1-7591-426d-b9ef-07052efc88d3" providerId="ADAL" clId="{4F435077-75A1-4E39-A3B9-E058D94BC7F9}" dt="2021-02-15T13:04:05.379" v="1516" actId="14100"/>
          <ac:spMkLst>
            <pc:docMk/>
            <pc:sldMk cId="1056874845" sldId="276"/>
            <ac:spMk id="7" creationId="{F9997B8E-6944-4A49-8001-7CE308DA64B1}"/>
          </ac:spMkLst>
        </pc:spChg>
        <pc:spChg chg="add mod">
          <ac:chgData name="Sundberg Amanda" userId="3cad20d1-7591-426d-b9ef-07052efc88d3" providerId="ADAL" clId="{4F435077-75A1-4E39-A3B9-E058D94BC7F9}" dt="2021-02-15T13:04:20.411" v="1522" actId="1076"/>
          <ac:spMkLst>
            <pc:docMk/>
            <pc:sldMk cId="1056874845" sldId="276"/>
            <ac:spMk id="8" creationId="{B1FE1A39-78FD-4A17-A9F9-392FFF889260}"/>
          </ac:spMkLst>
        </pc:spChg>
        <pc:picChg chg="add mod modCrop">
          <ac:chgData name="Sundberg Amanda" userId="3cad20d1-7591-426d-b9ef-07052efc88d3" providerId="ADAL" clId="{4F435077-75A1-4E39-A3B9-E058D94BC7F9}" dt="2021-02-15T09:44:54.591" v="670" actId="1076"/>
          <ac:picMkLst>
            <pc:docMk/>
            <pc:sldMk cId="1056874845" sldId="276"/>
            <ac:picMk id="4" creationId="{EA43F0B7-7943-4D3F-B0F7-D95C7B874E01}"/>
          </ac:picMkLst>
        </pc:picChg>
        <pc:picChg chg="add del mod">
          <ac:chgData name="Sundberg Amanda" userId="3cad20d1-7591-426d-b9ef-07052efc88d3" providerId="ADAL" clId="{4F435077-75A1-4E39-A3B9-E058D94BC7F9}" dt="2021-02-15T12:58:48.295" v="1424" actId="478"/>
          <ac:picMkLst>
            <pc:docMk/>
            <pc:sldMk cId="1056874845" sldId="276"/>
            <ac:picMk id="5" creationId="{614DD861-7A28-470A-81D3-567AA30D797C}"/>
          </ac:picMkLst>
        </pc:picChg>
        <pc:picChg chg="add mod">
          <ac:chgData name="Sundberg Amanda" userId="3cad20d1-7591-426d-b9ef-07052efc88d3" providerId="ADAL" clId="{4F435077-75A1-4E39-A3B9-E058D94BC7F9}" dt="2021-02-15T12:58:52.288" v="1426"/>
          <ac:picMkLst>
            <pc:docMk/>
            <pc:sldMk cId="1056874845" sldId="276"/>
            <ac:picMk id="6" creationId="{D8323327-598B-4317-B8C5-8F8DAD1ECF30}"/>
          </ac:picMkLst>
        </pc:picChg>
      </pc:sldChg>
      <pc:sldChg chg="addSp delSp modSp new mod">
        <pc:chgData name="Sundberg Amanda" userId="3cad20d1-7591-426d-b9ef-07052efc88d3" providerId="ADAL" clId="{4F435077-75A1-4E39-A3B9-E058D94BC7F9}" dt="2021-02-15T13:04:14.181" v="1520" actId="1076"/>
        <pc:sldMkLst>
          <pc:docMk/>
          <pc:sldMk cId="745371471" sldId="277"/>
        </pc:sldMkLst>
        <pc:spChg chg="del">
          <ac:chgData name="Sundberg Amanda" userId="3cad20d1-7591-426d-b9ef-07052efc88d3" providerId="ADAL" clId="{4F435077-75A1-4E39-A3B9-E058D94BC7F9}" dt="2021-02-15T09:47:12.137" v="677" actId="478"/>
          <ac:spMkLst>
            <pc:docMk/>
            <pc:sldMk cId="745371471" sldId="277"/>
            <ac:spMk id="2" creationId="{1F15D1F1-F880-4C22-8170-229C11101CED}"/>
          </ac:spMkLst>
        </pc:spChg>
        <pc:spChg chg="del">
          <ac:chgData name="Sundberg Amanda" userId="3cad20d1-7591-426d-b9ef-07052efc88d3" providerId="ADAL" clId="{4F435077-75A1-4E39-A3B9-E058D94BC7F9}" dt="2021-02-15T09:47:11.094" v="676" actId="478"/>
          <ac:spMkLst>
            <pc:docMk/>
            <pc:sldMk cId="745371471" sldId="277"/>
            <ac:spMk id="3" creationId="{46867B4E-C403-4BF5-B92B-9197C57257AA}"/>
          </ac:spMkLst>
        </pc:spChg>
        <pc:spChg chg="add mod">
          <ac:chgData name="Sundberg Amanda" userId="3cad20d1-7591-426d-b9ef-07052efc88d3" providerId="ADAL" clId="{4F435077-75A1-4E39-A3B9-E058D94BC7F9}" dt="2021-02-15T13:04:11.109" v="1518" actId="1076"/>
          <ac:spMkLst>
            <pc:docMk/>
            <pc:sldMk cId="745371471" sldId="277"/>
            <ac:spMk id="8" creationId="{E698FCE1-3641-4610-A44E-CAA6FBD787D9}"/>
          </ac:spMkLst>
        </pc:spChg>
        <pc:spChg chg="add mod">
          <ac:chgData name="Sundberg Amanda" userId="3cad20d1-7591-426d-b9ef-07052efc88d3" providerId="ADAL" clId="{4F435077-75A1-4E39-A3B9-E058D94BC7F9}" dt="2021-02-15T13:04:14.181" v="1520" actId="1076"/>
          <ac:spMkLst>
            <pc:docMk/>
            <pc:sldMk cId="745371471" sldId="277"/>
            <ac:spMk id="9" creationId="{49E1DAE6-A36E-4245-9767-A7F2FEE9ED3B}"/>
          </ac:spMkLst>
        </pc:spChg>
        <pc:picChg chg="add del mod">
          <ac:chgData name="Sundberg Amanda" userId="3cad20d1-7591-426d-b9ef-07052efc88d3" providerId="ADAL" clId="{4F435077-75A1-4E39-A3B9-E058D94BC7F9}" dt="2021-02-15T12:58:39.687" v="1421" actId="478"/>
          <ac:picMkLst>
            <pc:docMk/>
            <pc:sldMk cId="745371471" sldId="277"/>
            <ac:picMk id="4" creationId="{C3CB364A-9D4B-4951-A3C1-478A578FCAF4}"/>
          </ac:picMkLst>
        </pc:picChg>
        <pc:picChg chg="add mod">
          <ac:chgData name="Sundberg Amanda" userId="3cad20d1-7591-426d-b9ef-07052efc88d3" providerId="ADAL" clId="{4F435077-75A1-4E39-A3B9-E058D94BC7F9}" dt="2021-02-15T09:47:46.190" v="683" actId="1076"/>
          <ac:picMkLst>
            <pc:docMk/>
            <pc:sldMk cId="745371471" sldId="277"/>
            <ac:picMk id="5" creationId="{A31EAC43-A15A-4151-87C1-C0C09D8CD302}"/>
          </ac:picMkLst>
        </pc:picChg>
        <pc:picChg chg="add del mod">
          <ac:chgData name="Sundberg Amanda" userId="3cad20d1-7591-426d-b9ef-07052efc88d3" providerId="ADAL" clId="{4F435077-75A1-4E39-A3B9-E058D94BC7F9}" dt="2021-02-15T12:58:50.510" v="1425" actId="21"/>
          <ac:picMkLst>
            <pc:docMk/>
            <pc:sldMk cId="745371471" sldId="277"/>
            <ac:picMk id="6" creationId="{F18E7161-2151-41EC-997A-1985F5EBFB32}"/>
          </ac:picMkLst>
        </pc:picChg>
        <pc:picChg chg="add mod">
          <ac:chgData name="Sundberg Amanda" userId="3cad20d1-7591-426d-b9ef-07052efc88d3" providerId="ADAL" clId="{4F435077-75A1-4E39-A3B9-E058D94BC7F9}" dt="2021-02-15T12:59:29.332" v="1430" actId="14100"/>
          <ac:picMkLst>
            <pc:docMk/>
            <pc:sldMk cId="745371471" sldId="277"/>
            <ac:picMk id="7" creationId="{51B1153A-6228-43E9-9198-09E186112E14}"/>
          </ac:picMkLst>
        </pc:picChg>
      </pc:sldChg>
      <pc:sldChg chg="addSp delSp modSp new mod">
        <pc:chgData name="Sundberg Amanda" userId="3cad20d1-7591-426d-b9ef-07052efc88d3" providerId="ADAL" clId="{4F435077-75A1-4E39-A3B9-E058D94BC7F9}" dt="2021-02-15T12:54:00.563" v="1282" actId="1037"/>
        <pc:sldMkLst>
          <pc:docMk/>
          <pc:sldMk cId="1475218022" sldId="278"/>
        </pc:sldMkLst>
        <pc:spChg chg="mod">
          <ac:chgData name="Sundberg Amanda" userId="3cad20d1-7591-426d-b9ef-07052efc88d3" providerId="ADAL" clId="{4F435077-75A1-4E39-A3B9-E058D94BC7F9}" dt="2021-02-15T09:51:41.987" v="963" actId="20577"/>
          <ac:spMkLst>
            <pc:docMk/>
            <pc:sldMk cId="1475218022" sldId="278"/>
            <ac:spMk id="2" creationId="{9C722179-5435-44F1-B03C-2C81D1D7392B}"/>
          </ac:spMkLst>
        </pc:spChg>
        <pc:spChg chg="del mod">
          <ac:chgData name="Sundberg Amanda" userId="3cad20d1-7591-426d-b9ef-07052efc88d3" providerId="ADAL" clId="{4F435077-75A1-4E39-A3B9-E058D94BC7F9}" dt="2021-02-15T09:53:11.529" v="1094" actId="478"/>
          <ac:spMkLst>
            <pc:docMk/>
            <pc:sldMk cId="1475218022" sldId="278"/>
            <ac:spMk id="3" creationId="{F212908F-A6DF-4A98-B5C2-4B334E282296}"/>
          </ac:spMkLst>
        </pc:spChg>
        <pc:picChg chg="add mod">
          <ac:chgData name="Sundberg Amanda" userId="3cad20d1-7591-426d-b9ef-07052efc88d3" providerId="ADAL" clId="{4F435077-75A1-4E39-A3B9-E058D94BC7F9}" dt="2021-02-15T12:54:00.563" v="1282" actId="1037"/>
          <ac:picMkLst>
            <pc:docMk/>
            <pc:sldMk cId="1475218022" sldId="278"/>
            <ac:picMk id="4" creationId="{EFA599B9-A08B-4189-B565-6FD8DE5BA8F8}"/>
          </ac:picMkLst>
        </pc:picChg>
        <pc:picChg chg="add mod modCrop">
          <ac:chgData name="Sundberg Amanda" userId="3cad20d1-7591-426d-b9ef-07052efc88d3" providerId="ADAL" clId="{4F435077-75A1-4E39-A3B9-E058D94BC7F9}" dt="2021-02-15T12:54:00.563" v="1282" actId="1037"/>
          <ac:picMkLst>
            <pc:docMk/>
            <pc:sldMk cId="1475218022" sldId="278"/>
            <ac:picMk id="6" creationId="{A9097CDF-CAC8-409C-B7E3-6FCE2CF8D835}"/>
          </ac:picMkLst>
        </pc:picChg>
        <pc:picChg chg="add mod modCrop">
          <ac:chgData name="Sundberg Amanda" userId="3cad20d1-7591-426d-b9ef-07052efc88d3" providerId="ADAL" clId="{4F435077-75A1-4E39-A3B9-E058D94BC7F9}" dt="2021-02-15T12:54:00.563" v="1282" actId="1037"/>
          <ac:picMkLst>
            <pc:docMk/>
            <pc:sldMk cId="1475218022" sldId="278"/>
            <ac:picMk id="7" creationId="{F4E952AA-9FED-4B0E-9E0A-84A40C1BC735}"/>
          </ac:picMkLst>
        </pc:picChg>
        <pc:picChg chg="add mod">
          <ac:chgData name="Sundberg Amanda" userId="3cad20d1-7591-426d-b9ef-07052efc88d3" providerId="ADAL" clId="{4F435077-75A1-4E39-A3B9-E058D94BC7F9}" dt="2021-02-15T09:58:50.516" v="1140" actId="1076"/>
          <ac:picMkLst>
            <pc:docMk/>
            <pc:sldMk cId="1475218022" sldId="278"/>
            <ac:picMk id="1026" creationId="{8A3CD615-6B95-4BD0-9610-90D8E70976DC}"/>
          </ac:picMkLst>
        </pc:picChg>
        <pc:picChg chg="add mod">
          <ac:chgData name="Sundberg Amanda" userId="3cad20d1-7591-426d-b9ef-07052efc88d3" providerId="ADAL" clId="{4F435077-75A1-4E39-A3B9-E058D94BC7F9}" dt="2021-02-15T12:54:00.563" v="1282" actId="1037"/>
          <ac:picMkLst>
            <pc:docMk/>
            <pc:sldMk cId="1475218022" sldId="278"/>
            <ac:picMk id="1028" creationId="{B5F121A8-2A38-4977-A9EE-EB04A242F15C}"/>
          </ac:picMkLst>
        </pc:picChg>
      </pc:sldChg>
      <pc:sldChg chg="modSp new mod">
        <pc:chgData name="Sundberg Amanda" userId="3cad20d1-7591-426d-b9ef-07052efc88d3" providerId="ADAL" clId="{4F435077-75A1-4E39-A3B9-E058D94BC7F9}" dt="2021-02-15T13:05:49.095" v="1528" actId="20577"/>
        <pc:sldMkLst>
          <pc:docMk/>
          <pc:sldMk cId="1916797935" sldId="279"/>
        </pc:sldMkLst>
        <pc:spChg chg="mod">
          <ac:chgData name="Sundberg Amanda" userId="3cad20d1-7591-426d-b9ef-07052efc88d3" providerId="ADAL" clId="{4F435077-75A1-4E39-A3B9-E058D94BC7F9}" dt="2021-02-15T09:51:55.729" v="996" actId="313"/>
          <ac:spMkLst>
            <pc:docMk/>
            <pc:sldMk cId="1916797935" sldId="279"/>
            <ac:spMk id="2" creationId="{9114D847-B630-43EE-A97B-AB9F9F73FF7E}"/>
          </ac:spMkLst>
        </pc:spChg>
        <pc:spChg chg="mod">
          <ac:chgData name="Sundberg Amanda" userId="3cad20d1-7591-426d-b9ef-07052efc88d3" providerId="ADAL" clId="{4F435077-75A1-4E39-A3B9-E058D94BC7F9}" dt="2021-02-15T13:05:49.095" v="1528" actId="20577"/>
          <ac:spMkLst>
            <pc:docMk/>
            <pc:sldMk cId="1916797935" sldId="279"/>
            <ac:spMk id="3" creationId="{1F6372F1-BAA6-4166-9BF2-937ABCFB896B}"/>
          </ac:spMkLst>
        </pc:spChg>
      </pc:sldChg>
      <pc:sldChg chg="modSp new del mod">
        <pc:chgData name="Sundberg Amanda" userId="3cad20d1-7591-426d-b9ef-07052efc88d3" providerId="ADAL" clId="{4F435077-75A1-4E39-A3B9-E058D94BC7F9}" dt="2021-02-15T09:49:01.086" v="714" actId="47"/>
        <pc:sldMkLst>
          <pc:docMk/>
          <pc:sldMk cId="3144252451" sldId="279"/>
        </pc:sldMkLst>
        <pc:spChg chg="mod">
          <ac:chgData name="Sundberg Amanda" userId="3cad20d1-7591-426d-b9ef-07052efc88d3" providerId="ADAL" clId="{4F435077-75A1-4E39-A3B9-E058D94BC7F9}" dt="2021-02-15T09:48:59.297" v="713" actId="20577"/>
          <ac:spMkLst>
            <pc:docMk/>
            <pc:sldMk cId="3144252451" sldId="279"/>
            <ac:spMk id="2" creationId="{17425A28-F59C-4840-BCF1-28DD2B971826}"/>
          </ac:spMkLst>
        </pc:spChg>
      </pc:sldChg>
      <pc:sldChg chg="addSp delSp modSp new mod">
        <pc:chgData name="Sundberg Amanda" userId="3cad20d1-7591-426d-b9ef-07052efc88d3" providerId="ADAL" clId="{4F435077-75A1-4E39-A3B9-E058D94BC7F9}" dt="2021-02-15T13:06:41.764" v="1534" actId="1076"/>
        <pc:sldMkLst>
          <pc:docMk/>
          <pc:sldMk cId="3873401035" sldId="280"/>
        </pc:sldMkLst>
        <pc:spChg chg="mod">
          <ac:chgData name="Sundberg Amanda" userId="3cad20d1-7591-426d-b9ef-07052efc88d3" providerId="ADAL" clId="{4F435077-75A1-4E39-A3B9-E058D94BC7F9}" dt="2021-02-15T09:52:09.588" v="1036" actId="20577"/>
          <ac:spMkLst>
            <pc:docMk/>
            <pc:sldMk cId="3873401035" sldId="280"/>
            <ac:spMk id="2" creationId="{48701370-9830-4EFF-B65F-DB8BDA40F86C}"/>
          </ac:spMkLst>
        </pc:spChg>
        <pc:spChg chg="del">
          <ac:chgData name="Sundberg Amanda" userId="3cad20d1-7591-426d-b9ef-07052efc88d3" providerId="ADAL" clId="{4F435077-75A1-4E39-A3B9-E058D94BC7F9}" dt="2021-02-15T12:49:37.729" v="1258" actId="478"/>
          <ac:spMkLst>
            <pc:docMk/>
            <pc:sldMk cId="3873401035" sldId="280"/>
            <ac:spMk id="3" creationId="{848B0276-A5CC-49AA-9119-C0D5BE9AA1EB}"/>
          </ac:spMkLst>
        </pc:spChg>
        <pc:picChg chg="add mod">
          <ac:chgData name="Sundberg Amanda" userId="3cad20d1-7591-426d-b9ef-07052efc88d3" providerId="ADAL" clId="{4F435077-75A1-4E39-A3B9-E058D94BC7F9}" dt="2021-02-15T13:06:11.301" v="1530" actId="1076"/>
          <ac:picMkLst>
            <pc:docMk/>
            <pc:sldMk cId="3873401035" sldId="280"/>
            <ac:picMk id="4" creationId="{3FC7BB93-6F3F-494A-8476-9182CE45405F}"/>
          </ac:picMkLst>
        </pc:picChg>
        <pc:picChg chg="add mod">
          <ac:chgData name="Sundberg Amanda" userId="3cad20d1-7591-426d-b9ef-07052efc88d3" providerId="ADAL" clId="{4F435077-75A1-4E39-A3B9-E058D94BC7F9}" dt="2021-02-15T13:06:23.836" v="1532" actId="1076"/>
          <ac:picMkLst>
            <pc:docMk/>
            <pc:sldMk cId="3873401035" sldId="280"/>
            <ac:picMk id="5" creationId="{096BE8CA-7A54-42F7-A890-42FF557CFF7E}"/>
          </ac:picMkLst>
        </pc:picChg>
        <pc:picChg chg="add mod">
          <ac:chgData name="Sundberg Amanda" userId="3cad20d1-7591-426d-b9ef-07052efc88d3" providerId="ADAL" clId="{4F435077-75A1-4E39-A3B9-E058D94BC7F9}" dt="2021-02-15T13:06:41.764" v="1534" actId="1076"/>
          <ac:picMkLst>
            <pc:docMk/>
            <pc:sldMk cId="3873401035" sldId="280"/>
            <ac:picMk id="6" creationId="{4060E391-3D1D-4F33-9988-BB63ECA54943}"/>
          </ac:picMkLst>
        </pc:picChg>
      </pc:sldChg>
      <pc:sldChg chg="addSp delSp modSp new mod">
        <pc:chgData name="Sundberg Amanda" userId="3cad20d1-7591-426d-b9ef-07052efc88d3" providerId="ADAL" clId="{4F435077-75A1-4E39-A3B9-E058D94BC7F9}" dt="2021-02-15T13:02:52.163" v="1503" actId="14100"/>
        <pc:sldMkLst>
          <pc:docMk/>
          <pc:sldMk cId="664851292" sldId="281"/>
        </pc:sldMkLst>
        <pc:spChg chg="del">
          <ac:chgData name="Sundberg Amanda" userId="3cad20d1-7591-426d-b9ef-07052efc88d3" providerId="ADAL" clId="{4F435077-75A1-4E39-A3B9-E058D94BC7F9}" dt="2021-02-15T12:55:44.699" v="1285" actId="478"/>
          <ac:spMkLst>
            <pc:docMk/>
            <pc:sldMk cId="664851292" sldId="281"/>
            <ac:spMk id="2" creationId="{F9AB2B8C-A983-4D02-9F93-E96BEE68B87E}"/>
          </ac:spMkLst>
        </pc:spChg>
        <pc:spChg chg="del">
          <ac:chgData name="Sundberg Amanda" userId="3cad20d1-7591-426d-b9ef-07052efc88d3" providerId="ADAL" clId="{4F435077-75A1-4E39-A3B9-E058D94BC7F9}" dt="2021-02-15T12:55:43.837" v="1284" actId="478"/>
          <ac:spMkLst>
            <pc:docMk/>
            <pc:sldMk cId="664851292" sldId="281"/>
            <ac:spMk id="3" creationId="{9111BB91-AB53-4FD9-BD4E-2350E943E1B7}"/>
          </ac:spMkLst>
        </pc:spChg>
        <pc:spChg chg="add mod">
          <ac:chgData name="Sundberg Amanda" userId="3cad20d1-7591-426d-b9ef-07052efc88d3" providerId="ADAL" clId="{4F435077-75A1-4E39-A3B9-E058D94BC7F9}" dt="2021-02-15T13:02:34.387" v="1497" actId="207"/>
          <ac:spMkLst>
            <pc:docMk/>
            <pc:sldMk cId="664851292" sldId="281"/>
            <ac:spMk id="5" creationId="{CB2E4BC6-6E42-4A7A-B7FE-FB7981880BC2}"/>
          </ac:spMkLst>
        </pc:spChg>
        <pc:spChg chg="add mod">
          <ac:chgData name="Sundberg Amanda" userId="3cad20d1-7591-426d-b9ef-07052efc88d3" providerId="ADAL" clId="{4F435077-75A1-4E39-A3B9-E058D94BC7F9}" dt="2021-02-15T13:02:52.163" v="1503" actId="14100"/>
          <ac:spMkLst>
            <pc:docMk/>
            <pc:sldMk cId="664851292" sldId="281"/>
            <ac:spMk id="6" creationId="{10CA70C4-A819-475C-998E-B60E66F9D4D0}"/>
          </ac:spMkLst>
        </pc:spChg>
        <pc:picChg chg="add mod">
          <ac:chgData name="Sundberg Amanda" userId="3cad20d1-7591-426d-b9ef-07052efc88d3" providerId="ADAL" clId="{4F435077-75A1-4E39-A3B9-E058D94BC7F9}" dt="2021-02-15T12:59:43.588" v="1431" actId="1076"/>
          <ac:picMkLst>
            <pc:docMk/>
            <pc:sldMk cId="664851292" sldId="281"/>
            <ac:picMk id="4" creationId="{DD2E73CA-445E-46B0-8EEF-817A4B9FBF3A}"/>
          </ac:picMkLst>
        </pc:picChg>
      </pc:sldChg>
      <pc:sldChg chg="addSp delSp modSp new mod">
        <pc:chgData name="Sundberg Amanda" userId="3cad20d1-7591-426d-b9ef-07052efc88d3" providerId="ADAL" clId="{4F435077-75A1-4E39-A3B9-E058D94BC7F9}" dt="2021-02-15T13:05:35.539" v="1527" actId="1076"/>
        <pc:sldMkLst>
          <pc:docMk/>
          <pc:sldMk cId="1396017754" sldId="282"/>
        </pc:sldMkLst>
        <pc:spChg chg="del">
          <ac:chgData name="Sundberg Amanda" userId="3cad20d1-7591-426d-b9ef-07052efc88d3" providerId="ADAL" clId="{4F435077-75A1-4E39-A3B9-E058D94BC7F9}" dt="2021-02-15T13:00:05.538" v="1434" actId="478"/>
          <ac:spMkLst>
            <pc:docMk/>
            <pc:sldMk cId="1396017754" sldId="282"/>
            <ac:spMk id="2" creationId="{8E7EC0C2-9E82-47F8-BCE7-173D785EA4FC}"/>
          </ac:spMkLst>
        </pc:spChg>
        <pc:spChg chg="del">
          <ac:chgData name="Sundberg Amanda" userId="3cad20d1-7591-426d-b9ef-07052efc88d3" providerId="ADAL" clId="{4F435077-75A1-4E39-A3B9-E058D94BC7F9}" dt="2021-02-15T13:00:03.889" v="1433" actId="478"/>
          <ac:spMkLst>
            <pc:docMk/>
            <pc:sldMk cId="1396017754" sldId="282"/>
            <ac:spMk id="3" creationId="{BDD76511-70F8-498D-873C-5DC7CAEE87B2}"/>
          </ac:spMkLst>
        </pc:spChg>
        <pc:spChg chg="add mod">
          <ac:chgData name="Sundberg Amanda" userId="3cad20d1-7591-426d-b9ef-07052efc88d3" providerId="ADAL" clId="{4F435077-75A1-4E39-A3B9-E058D94BC7F9}" dt="2021-02-15T13:05:35.539" v="1527" actId="1076"/>
          <ac:spMkLst>
            <pc:docMk/>
            <pc:sldMk cId="1396017754" sldId="282"/>
            <ac:spMk id="5" creationId="{E1CAC551-6909-442D-A07B-2E37143BB6CD}"/>
          </ac:spMkLst>
        </pc:spChg>
        <pc:picChg chg="add del mod">
          <ac:chgData name="Sundberg Amanda" userId="3cad20d1-7591-426d-b9ef-07052efc88d3" providerId="ADAL" clId="{4F435077-75A1-4E39-A3B9-E058D94BC7F9}" dt="2021-02-15T13:05:22.128" v="1523" actId="478"/>
          <ac:picMkLst>
            <pc:docMk/>
            <pc:sldMk cId="1396017754" sldId="282"/>
            <ac:picMk id="4" creationId="{9B004C50-98BE-4F7B-8977-4F4D3235BE2C}"/>
          </ac:picMkLst>
        </pc:picChg>
        <pc:picChg chg="add mod">
          <ac:chgData name="Sundberg Amanda" userId="3cad20d1-7591-426d-b9ef-07052efc88d3" providerId="ADAL" clId="{4F435077-75A1-4E39-A3B9-E058D94BC7F9}" dt="2021-02-15T13:05:30.195" v="1526" actId="1076"/>
          <ac:picMkLst>
            <pc:docMk/>
            <pc:sldMk cId="1396017754" sldId="282"/>
            <ac:picMk id="6" creationId="{98A7DD91-C758-44E9-A3D4-F2F9FDF8A553}"/>
          </ac:picMkLst>
        </pc:picChg>
      </pc:sldChg>
      <pc:sldChg chg="new del">
        <pc:chgData name="Sundberg Amanda" userId="3cad20d1-7591-426d-b9ef-07052efc88d3" providerId="ADAL" clId="{4F435077-75A1-4E39-A3B9-E058D94BC7F9}" dt="2021-02-15T15:09:15.983" v="1536" actId="47"/>
        <pc:sldMkLst>
          <pc:docMk/>
          <pc:sldMk cId="2681521317" sldId="283"/>
        </pc:sldMkLst>
      </pc:sldChg>
    </pc:docChg>
  </pc:docChgLst>
  <pc:docChgLst>
    <pc:chgData name="Sundberg Amanda" userId="S::amanda.sundberg@inera.se::3cad20d1-7591-426d-b9ef-07052efc88d3" providerId="AD" clId="Web-{AA2C1EA9-DEE9-46F7-8B60-9890C56827E3}"/>
    <pc:docChg chg="modSld">
      <pc:chgData name="Sundberg Amanda" userId="S::amanda.sundberg@inera.se::3cad20d1-7591-426d-b9ef-07052efc88d3" providerId="AD" clId="Web-{AA2C1EA9-DEE9-46F7-8B60-9890C56827E3}" dt="2021-02-19T07:15:09.114" v="4" actId="1076"/>
      <pc:docMkLst>
        <pc:docMk/>
      </pc:docMkLst>
      <pc:sldChg chg="delSp delAnim">
        <pc:chgData name="Sundberg Amanda" userId="S::amanda.sundberg@inera.se::3cad20d1-7591-426d-b9ef-07052efc88d3" providerId="AD" clId="Web-{AA2C1EA9-DEE9-46F7-8B60-9890C56827E3}" dt="2021-02-19T07:14:33.301" v="1"/>
        <pc:sldMkLst>
          <pc:docMk/>
          <pc:sldMk cId="2404181528" sldId="311"/>
        </pc:sldMkLst>
        <pc:picChg chg="del">
          <ac:chgData name="Sundberg Amanda" userId="S::amanda.sundberg@inera.se::3cad20d1-7591-426d-b9ef-07052efc88d3" providerId="AD" clId="Web-{AA2C1EA9-DEE9-46F7-8B60-9890C56827E3}" dt="2021-02-19T07:14:32.473" v="0"/>
          <ac:picMkLst>
            <pc:docMk/>
            <pc:sldMk cId="2404181528" sldId="311"/>
            <ac:picMk id="11" creationId="{63AF13C6-38A8-42DC-BB46-9D4C3836F327}"/>
          </ac:picMkLst>
        </pc:picChg>
        <pc:picChg chg="del">
          <ac:chgData name="Sundberg Amanda" userId="S::amanda.sundberg@inera.se::3cad20d1-7591-426d-b9ef-07052efc88d3" providerId="AD" clId="Web-{AA2C1EA9-DEE9-46F7-8B60-9890C56827E3}" dt="2021-02-19T07:14:33.301" v="1"/>
          <ac:picMkLst>
            <pc:docMk/>
            <pc:sldMk cId="2404181528" sldId="311"/>
            <ac:picMk id="13" creationId="{E023F9EF-5312-4DBA-BF30-C676E2B462F7}"/>
          </ac:picMkLst>
        </pc:picChg>
      </pc:sldChg>
      <pc:sldChg chg="addSp delSp modSp">
        <pc:chgData name="Sundberg Amanda" userId="S::amanda.sundberg@inera.se::3cad20d1-7591-426d-b9ef-07052efc88d3" providerId="AD" clId="Web-{AA2C1EA9-DEE9-46F7-8B60-9890C56827E3}" dt="2021-02-19T07:15:09.114" v="4" actId="1076"/>
        <pc:sldMkLst>
          <pc:docMk/>
          <pc:sldMk cId="1455010662" sldId="313"/>
        </pc:sldMkLst>
        <pc:picChg chg="add mod">
          <ac:chgData name="Sundberg Amanda" userId="S::amanda.sundberg@inera.se::3cad20d1-7591-426d-b9ef-07052efc88d3" providerId="AD" clId="Web-{AA2C1EA9-DEE9-46F7-8B60-9890C56827E3}" dt="2021-02-19T07:15:09.114" v="4" actId="1076"/>
          <ac:picMkLst>
            <pc:docMk/>
            <pc:sldMk cId="1455010662" sldId="313"/>
            <ac:picMk id="3" creationId="{D0020779-EA0A-410C-A327-0F80347D3987}"/>
          </ac:picMkLst>
        </pc:picChg>
        <pc:picChg chg="del">
          <ac:chgData name="Sundberg Amanda" userId="S::amanda.sundberg@inera.se::3cad20d1-7591-426d-b9ef-07052efc88d3" providerId="AD" clId="Web-{AA2C1EA9-DEE9-46F7-8B60-9890C56827E3}" dt="2021-02-19T07:14:43.801" v="2"/>
          <ac:picMkLst>
            <pc:docMk/>
            <pc:sldMk cId="1455010662" sldId="313"/>
            <ac:picMk id="4098" creationId="{09579570-555D-4C6B-9280-1B6A4AD1235E}"/>
          </ac:picMkLst>
        </pc:picChg>
      </pc:sldChg>
    </pc:docChg>
  </pc:docChgLst>
  <pc:docChgLst>
    <pc:chgData name="Sundberg Amanda" userId="S::amanda.sundberg@inera.se::3cad20d1-7591-426d-b9ef-07052efc88d3" providerId="AD" clId="Web-{3F645724-72BC-49EC-9517-F4874B582CD2}"/>
    <pc:docChg chg="delSld modSld">
      <pc:chgData name="Sundberg Amanda" userId="S::amanda.sundberg@inera.se::3cad20d1-7591-426d-b9ef-07052efc88d3" providerId="AD" clId="Web-{3F645724-72BC-49EC-9517-F4874B582CD2}" dt="2021-02-19T08:45:50.386" v="9" actId="1076"/>
      <pc:docMkLst>
        <pc:docMk/>
      </pc:docMkLst>
      <pc:sldChg chg="del">
        <pc:chgData name="Sundberg Amanda" userId="S::amanda.sundberg@inera.se::3cad20d1-7591-426d-b9ef-07052efc88d3" providerId="AD" clId="Web-{3F645724-72BC-49EC-9517-F4874B582CD2}" dt="2021-02-19T08:08:45.200" v="0"/>
        <pc:sldMkLst>
          <pc:docMk/>
          <pc:sldMk cId="2404181528" sldId="311"/>
        </pc:sldMkLst>
      </pc:sldChg>
      <pc:sldChg chg="modSp">
        <pc:chgData name="Sundberg Amanda" userId="S::amanda.sundberg@inera.se::3cad20d1-7591-426d-b9ef-07052efc88d3" providerId="AD" clId="Web-{3F645724-72BC-49EC-9517-F4874B582CD2}" dt="2021-02-19T08:45:50.386" v="9" actId="1076"/>
        <pc:sldMkLst>
          <pc:docMk/>
          <pc:sldMk cId="1455010662" sldId="313"/>
        </pc:sldMkLst>
        <pc:spChg chg="mod">
          <ac:chgData name="Sundberg Amanda" userId="S::amanda.sundberg@inera.se::3cad20d1-7591-426d-b9ef-07052efc88d3" providerId="AD" clId="Web-{3F645724-72BC-49EC-9517-F4874B582CD2}" dt="2021-02-19T08:45:32.681" v="1" actId="1076"/>
          <ac:spMkLst>
            <pc:docMk/>
            <pc:sldMk cId="1455010662" sldId="313"/>
            <ac:spMk id="5" creationId="{044B830B-AC46-47FD-BE6D-711CA0F0FAD4}"/>
          </ac:spMkLst>
        </pc:spChg>
        <pc:spChg chg="mod">
          <ac:chgData name="Sundberg Amanda" userId="S::amanda.sundberg@inera.se::3cad20d1-7591-426d-b9ef-07052efc88d3" providerId="AD" clId="Web-{3F645724-72BC-49EC-9517-F4874B582CD2}" dt="2021-02-19T08:45:39.713" v="2" actId="1076"/>
          <ac:spMkLst>
            <pc:docMk/>
            <pc:sldMk cId="1455010662" sldId="313"/>
            <ac:spMk id="6" creationId="{A69BB6EC-187D-4DAA-A31A-91847818B30F}"/>
          </ac:spMkLst>
        </pc:spChg>
        <pc:spChg chg="mod">
          <ac:chgData name="Sundberg Amanda" userId="S::amanda.sundberg@inera.se::3cad20d1-7591-426d-b9ef-07052efc88d3" providerId="AD" clId="Web-{3F645724-72BC-49EC-9517-F4874B582CD2}" dt="2021-02-19T08:45:47.073" v="8" actId="1076"/>
          <ac:spMkLst>
            <pc:docMk/>
            <pc:sldMk cId="1455010662" sldId="313"/>
            <ac:spMk id="7" creationId="{F320DAAB-DB43-490B-AE78-47E90DE56891}"/>
          </ac:spMkLst>
        </pc:spChg>
        <pc:spChg chg="mod">
          <ac:chgData name="Sundberg Amanda" userId="S::amanda.sundberg@inera.se::3cad20d1-7591-426d-b9ef-07052efc88d3" providerId="AD" clId="Web-{3F645724-72BC-49EC-9517-F4874B582CD2}" dt="2021-02-19T08:45:50.386" v="9" actId="1076"/>
          <ac:spMkLst>
            <pc:docMk/>
            <pc:sldMk cId="1455010662" sldId="313"/>
            <ac:spMk id="10" creationId="{35A9A926-9D5B-411D-9A8B-55F0264EDC88}"/>
          </ac:spMkLst>
        </pc:spChg>
        <pc:spChg chg="mod">
          <ac:chgData name="Sundberg Amanda" userId="S::amanda.sundberg@inera.se::3cad20d1-7591-426d-b9ef-07052efc88d3" providerId="AD" clId="Web-{3F645724-72BC-49EC-9517-F4874B582CD2}" dt="2021-02-19T08:45:39.729" v="3" actId="1076"/>
          <ac:spMkLst>
            <pc:docMk/>
            <pc:sldMk cId="1455010662" sldId="313"/>
            <ac:spMk id="18" creationId="{B9BB83A2-F916-4C0C-AB7B-055E9C448F27}"/>
          </ac:spMkLst>
        </pc:spChg>
        <pc:spChg chg="mod">
          <ac:chgData name="Sundberg Amanda" userId="S::amanda.sundberg@inera.se::3cad20d1-7591-426d-b9ef-07052efc88d3" providerId="AD" clId="Web-{3F645724-72BC-49EC-9517-F4874B582CD2}" dt="2021-02-19T08:45:39.744" v="5" actId="1076"/>
          <ac:spMkLst>
            <pc:docMk/>
            <pc:sldMk cId="1455010662" sldId="313"/>
            <ac:spMk id="20" creationId="{FE623E08-99BE-4985-BBC2-12C0CC1EC9C8}"/>
          </ac:spMkLst>
        </pc:spChg>
        <pc:picChg chg="mod">
          <ac:chgData name="Sundberg Amanda" userId="S::amanda.sundberg@inera.se::3cad20d1-7591-426d-b9ef-07052efc88d3" providerId="AD" clId="Web-{3F645724-72BC-49EC-9517-F4874B582CD2}" dt="2021-02-19T08:45:47.057" v="7" actId="1076"/>
          <ac:picMkLst>
            <pc:docMk/>
            <pc:sldMk cId="1455010662" sldId="313"/>
            <ac:picMk id="2" creationId="{30872DA2-557B-42EC-A83D-D8BFA357741A}"/>
          </ac:picMkLst>
        </pc:picChg>
        <pc:picChg chg="mod">
          <ac:chgData name="Sundberg Amanda" userId="S::amanda.sundberg@inera.se::3cad20d1-7591-426d-b9ef-07052efc88d3" providerId="AD" clId="Web-{3F645724-72BC-49EC-9517-F4874B582CD2}" dt="2021-02-19T08:45:39.744" v="4" actId="1076"/>
          <ac:picMkLst>
            <pc:docMk/>
            <pc:sldMk cId="1455010662" sldId="313"/>
            <ac:picMk id="19" creationId="{3E542EA2-C219-4B9C-8434-4F4E9CECEAF2}"/>
          </ac:picMkLst>
        </pc:picChg>
      </pc:sldChg>
    </pc:docChg>
  </pc:docChgLst>
  <pc:docChgLst>
    <pc:chgData name="Sundberg Amanda" userId="S::amanda.sundberg@inera.se::3cad20d1-7591-426d-b9ef-07052efc88d3" providerId="AD" clId="Web-{B123B8D2-1F17-4CE7-AFDF-18B489069F63}"/>
    <pc:docChg chg="delSld">
      <pc:chgData name="Sundberg Amanda" userId="S::amanda.sundberg@inera.se::3cad20d1-7591-426d-b9ef-07052efc88d3" providerId="AD" clId="Web-{B123B8D2-1F17-4CE7-AFDF-18B489069F63}" dt="2021-02-18T09:40:03.234" v="0"/>
      <pc:docMkLst>
        <pc:docMk/>
      </pc:docMkLst>
      <pc:sldChg chg="del">
        <pc:chgData name="Sundberg Amanda" userId="S::amanda.sundberg@inera.se::3cad20d1-7591-426d-b9ef-07052efc88d3" providerId="AD" clId="Web-{B123B8D2-1F17-4CE7-AFDF-18B489069F63}" dt="2021-02-18T09:40:03.234" v="0"/>
        <pc:sldMkLst>
          <pc:docMk/>
          <pc:sldMk cId="251544342" sldId="310"/>
        </pc:sldMkLst>
      </pc:sldChg>
    </pc:docChg>
  </pc:docChgLst>
  <pc:docChgLst>
    <pc:chgData name="Sundberg Amanda" userId="S::amanda.sundberg@inera.se::3cad20d1-7591-426d-b9ef-07052efc88d3" providerId="AD" clId="Web-{494118A7-110B-427E-ACAC-56E9912F7F2C}"/>
    <pc:docChg chg="modSld">
      <pc:chgData name="Sundberg Amanda" userId="S::amanda.sundberg@inera.se::3cad20d1-7591-426d-b9ef-07052efc88d3" providerId="AD" clId="Web-{494118A7-110B-427E-ACAC-56E9912F7F2C}" dt="2021-02-18T14:02:34.398" v="6" actId="20577"/>
      <pc:docMkLst>
        <pc:docMk/>
      </pc:docMkLst>
      <pc:sldChg chg="modSp">
        <pc:chgData name="Sundberg Amanda" userId="S::amanda.sundberg@inera.se::3cad20d1-7591-426d-b9ef-07052efc88d3" providerId="AD" clId="Web-{494118A7-110B-427E-ACAC-56E9912F7F2C}" dt="2021-02-18T14:02:34.398" v="6" actId="20577"/>
        <pc:sldMkLst>
          <pc:docMk/>
          <pc:sldMk cId="2501739772" sldId="299"/>
        </pc:sldMkLst>
        <pc:spChg chg="mod">
          <ac:chgData name="Sundberg Amanda" userId="S::amanda.sundberg@inera.se::3cad20d1-7591-426d-b9ef-07052efc88d3" providerId="AD" clId="Web-{494118A7-110B-427E-ACAC-56E9912F7F2C}" dt="2021-02-18T14:02:34.398" v="6" actId="20577"/>
          <ac:spMkLst>
            <pc:docMk/>
            <pc:sldMk cId="2501739772" sldId="299"/>
            <ac:spMk id="6" creationId="{FBCF0B03-B711-4E92-8967-C6210A71CC9B}"/>
          </ac:spMkLst>
        </pc:spChg>
      </pc:sldChg>
      <pc:sldChg chg="modSp">
        <pc:chgData name="Sundberg Amanda" userId="S::amanda.sundberg@inera.se::3cad20d1-7591-426d-b9ef-07052efc88d3" providerId="AD" clId="Web-{494118A7-110B-427E-ACAC-56E9912F7F2C}" dt="2021-02-18T14:01:28.127" v="0"/>
        <pc:sldMkLst>
          <pc:docMk/>
          <pc:sldMk cId="2404181528" sldId="311"/>
        </pc:sldMkLst>
        <pc:picChg chg="ord">
          <ac:chgData name="Sundberg Amanda" userId="S::amanda.sundberg@inera.se::3cad20d1-7591-426d-b9ef-07052efc88d3" providerId="AD" clId="Web-{494118A7-110B-427E-ACAC-56E9912F7F2C}" dt="2021-02-18T14:01:28.127" v="0"/>
          <ac:picMkLst>
            <pc:docMk/>
            <pc:sldMk cId="2404181528" sldId="311"/>
            <ac:picMk id="13" creationId="{E023F9EF-5312-4DBA-BF30-C676E2B462F7}"/>
          </ac:picMkLst>
        </pc:picChg>
      </pc:sldChg>
    </pc:docChg>
  </pc:docChgLst>
  <pc:docChgLst>
    <pc:chgData name="Sundberg Amanda" userId="S::amanda.sundberg@inera.se::3cad20d1-7591-426d-b9ef-07052efc88d3" providerId="AD" clId="Web-{D8E6DA11-CD8D-42BD-8FA1-8AA95868FB8E}"/>
    <pc:docChg chg="modSld">
      <pc:chgData name="Sundberg Amanda" userId="S::amanda.sundberg@inera.se::3cad20d1-7591-426d-b9ef-07052efc88d3" providerId="AD" clId="Web-{D8E6DA11-CD8D-42BD-8FA1-8AA95868FB8E}" dt="2021-02-18T20:04:59.968" v="5" actId="20577"/>
      <pc:docMkLst>
        <pc:docMk/>
      </pc:docMkLst>
      <pc:sldChg chg="modSp">
        <pc:chgData name="Sundberg Amanda" userId="S::amanda.sundberg@inera.se::3cad20d1-7591-426d-b9ef-07052efc88d3" providerId="AD" clId="Web-{D8E6DA11-CD8D-42BD-8FA1-8AA95868FB8E}" dt="2021-02-18T20:04:59.968" v="5" actId="20577"/>
        <pc:sldMkLst>
          <pc:docMk/>
          <pc:sldMk cId="3827374931" sldId="306"/>
        </pc:sldMkLst>
        <pc:spChg chg="mod">
          <ac:chgData name="Sundberg Amanda" userId="S::amanda.sundberg@inera.se::3cad20d1-7591-426d-b9ef-07052efc88d3" providerId="AD" clId="Web-{D8E6DA11-CD8D-42BD-8FA1-8AA95868FB8E}" dt="2021-02-18T20:04:59.968" v="5" actId="20577"/>
          <ac:spMkLst>
            <pc:docMk/>
            <pc:sldMk cId="3827374931" sldId="306"/>
            <ac:spMk id="3" creationId="{3908AAC5-7EB9-4333-81A2-6C9A46192C4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ineraab-my.sharepoint.com/personal/amanda_sundberg_inera_se/Documents/Nyttorealisering/Kalkyler/NK%20FLDV%20-%20Nya%20kanaler/Nyttokalkyl_bild%20och%20video_0.3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eraab-my.sharepoint.com/personal/amanda_sundberg_inera_se/Documents/Nyttorealisering/Kalkyler/NK%20FLDV%20-%20Nya%20kanaler/Nyttokalkyl_bild%20och%20video_0.3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Nyttor och kostnader</a:t>
            </a:r>
            <a:r>
              <a:rPr lang="en-US" sz="1600" baseline="0"/>
              <a:t> - total nytta</a:t>
            </a:r>
            <a:endParaRPr lang="en-US" sz="1600"/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8699041606018782E-2"/>
          <c:y val="0.11458487654320988"/>
          <c:w val="0.93079514967846311"/>
          <c:h val="0.633405769230769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Nyttokalkyl!$I$13</c:f>
              <c:strCache>
                <c:ptCount val="1"/>
                <c:pt idx="0">
                  <c:v>Finansiella nyttor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>
              <a:solidFill>
                <a:schemeClr val="bg2"/>
              </a:solidFill>
            </a:ln>
            <a:effectLst/>
          </c:spPr>
          <c:invertIfNegative val="0"/>
          <c:cat>
            <c:numRef>
              <c:f>Nyttokalkyl!$J$11:$O$11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Nyttokalkyl!$J$13:$O$13</c:f>
              <c:numCache>
                <c:formatCode>_-* #\ ##0\ _k_r_-;\-* #\ ##0\ _k_r_-;_-* "-"??\ _k_r_-;_-@_-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1702350</c:v>
                </c:pt>
                <c:pt idx="3">
                  <c:v>5107050</c:v>
                </c:pt>
                <c:pt idx="4">
                  <c:v>6475950</c:v>
                </c:pt>
                <c:pt idx="5">
                  <c:v>6475950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0-43D3-A978-D1EAE89191E7}"/>
            </c:ext>
          </c:extLst>
        </c:ser>
        <c:ser>
          <c:idx val="1"/>
          <c:order val="1"/>
          <c:tx>
            <c:strRef>
              <c:f>Nyttokalkyl!$I$14</c:f>
              <c:strCache>
                <c:ptCount val="1"/>
                <c:pt idx="0">
                  <c:v>Omfördelningsnyttor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chemeClr val="bg2"/>
              </a:solidFill>
            </a:ln>
            <a:effectLst/>
          </c:spPr>
          <c:invertIfNegative val="0"/>
          <c:cat>
            <c:numRef>
              <c:f>Nyttokalkyl!$J$11:$O$11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Nyttokalkyl!$J$14:$O$14</c:f>
              <c:numCache>
                <c:formatCode>_-* #\ ##0\ _k_r_-;\-* #\ ##0\ _k_r_-;_-* "-"??\ _k_r_-;_-@_-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17129133</c:v>
                </c:pt>
                <c:pt idx="3">
                  <c:v>51387399</c:v>
                </c:pt>
                <c:pt idx="4">
                  <c:v>65161341</c:v>
                </c:pt>
                <c:pt idx="5">
                  <c:v>65161341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0-43D3-A978-D1EAE89191E7}"/>
            </c:ext>
          </c:extLst>
        </c:ser>
        <c:ser>
          <c:idx val="6"/>
          <c:order val="3"/>
          <c:tx>
            <c:strRef>
              <c:f>Nyttokalkyl!$I$16</c:f>
              <c:strCache>
                <c:ptCount val="1"/>
                <c:pt idx="0">
                  <c:v>Total kostnad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Nyttokalkyl!$J$11:$O$11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Nyttokalkyl!$J$16:$O$16</c:f>
              <c:numCache>
                <c:formatCode>_-* #\ ##0\ _k_r_-;\-* #\ ##0\ _k_r_-;_-* "-"??\ _k_r_-;_-@_-</c:formatCode>
                <c:ptCount val="6"/>
                <c:pt idx="0">
                  <c:v>-970050</c:v>
                </c:pt>
                <c:pt idx="1">
                  <c:v>-23149600</c:v>
                </c:pt>
                <c:pt idx="2">
                  <c:v>-26880200</c:v>
                </c:pt>
                <c:pt idx="3">
                  <c:v>-19599200</c:v>
                </c:pt>
                <c:pt idx="4">
                  <c:v>-19299200</c:v>
                </c:pt>
                <c:pt idx="5">
                  <c:v>-19299200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0-43D3-A978-D1EAE8919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58308864"/>
        <c:axId val="458308208"/>
      </c:barChart>
      <c:lineChart>
        <c:grouping val="standard"/>
        <c:varyColors val="0"/>
        <c:ser>
          <c:idx val="2"/>
          <c:order val="2"/>
          <c:tx>
            <c:strRef>
              <c:f>Nyttokalkyl!$I$27</c:f>
              <c:strCache>
                <c:ptCount val="1"/>
                <c:pt idx="0">
                  <c:v>Ackumulerad nettonytta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lumMod val="50000"/>
                  <a:alpha val="93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numFmt formatCode="#,##0" sourceLinked="0"/>
            <c:spPr>
              <a:solidFill>
                <a:schemeClr val="bg1">
                  <a:alpha val="4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rIns="0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Nyttokalkyl!$J$11:$O$11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Nyttokalkyl!$J$27:$O$27</c:f>
              <c:numCache>
                <c:formatCode>_-* #\ ##0\ _k_r_-;\-* #\ ##0\ _k_r_-;_-* "-"??\ _k_r_-;_-@_-</c:formatCode>
                <c:ptCount val="6"/>
                <c:pt idx="0">
                  <c:v>-970050</c:v>
                </c:pt>
                <c:pt idx="1">
                  <c:v>-24119650</c:v>
                </c:pt>
                <c:pt idx="2">
                  <c:v>-32168367</c:v>
                </c:pt>
                <c:pt idx="3">
                  <c:v>4726882</c:v>
                </c:pt>
                <c:pt idx="4">
                  <c:v>57064973</c:v>
                </c:pt>
                <c:pt idx="5">
                  <c:v>109403064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30-43D3-A978-D1EAE8919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308864"/>
        <c:axId val="458308208"/>
      </c:lineChart>
      <c:catAx>
        <c:axId val="4583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8308208"/>
        <c:crosses val="autoZero"/>
        <c:auto val="1"/>
        <c:lblAlgn val="ctr"/>
        <c:lblOffset val="100"/>
        <c:noMultiLvlLbl val="0"/>
      </c:catAx>
      <c:valAx>
        <c:axId val="45830820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45830886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[Nyttokalkyl_bild och video_0.3.xlsm]-Admin-!Pivottabell5</c:name>
    <c:fmtId val="4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sv-SE" sz="1600"/>
              <a:t>Nyttor 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Base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Base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layout>
            <c:manualLayout>
              <c:x val="0.17254539803049104"/>
              <c:y val="-0.221334269353111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3.4314529257163891E-2"/>
              <c:y val="-0.1975203756700247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layout>
            <c:manualLayout>
              <c:x val="0.12894276321066755"/>
              <c:y val="0.1129920501852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layout>
            <c:manualLayout>
              <c:x val="0.13669225146198824"/>
              <c:y val="-6.26613247863248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layout>
            <c:manualLayout>
              <c:x val="0.16726005663597321"/>
              <c:y val="9.042458510025643E-2"/>
            </c:manualLayout>
          </c:layout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2520420831536114"/>
              <c:y val="-0.2340401026124286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layout>
            <c:manualLayout>
              <c:x val="0.13757155448868214"/>
              <c:y val="-0.22606146275064132"/>
            </c:manualLayout>
          </c:layout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4.9859160212290957E-3"/>
              <c:y val="-0.2446782890948117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</c:pivotFmt>
      <c:pivotFmt>
        <c:idx val="33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2.8580537479136549E-2"/>
              <c:y val="0.154253703994555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057213585132119"/>
              <c:y val="-2.659546620595780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</c:pivotFmt>
      <c:pivotFmt>
        <c:idx val="39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Base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4.9859160212290957E-3"/>
              <c:y val="-0.2446782890948117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2520420831536114"/>
              <c:y val="-0.2340401026124286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2.8580537479136549E-2"/>
              <c:y val="0.154253703994555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057213585132119"/>
              <c:y val="-2.659546620595780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</c:pivotFmt>
      <c:pivotFmt>
        <c:idx val="50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Base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4.9859160212290957E-3"/>
              <c:y val="-0.2446782890948117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5"/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2520420831536114"/>
              <c:y val="-0.2340401026124286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2.8580537479136549E-2"/>
              <c:y val="0.154253703994555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057213585132119"/>
              <c:y val="-2.659546620595780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ctr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'-Admin-'!$D$129:$D$130</c:f>
              <c:strCache>
                <c:ptCount val="1"/>
                <c:pt idx="0">
                  <c:v>Bild - frigjorda vårdbesök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5-49F5-B359-CB0C8E8825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'-Admin-'!$C$131:$C$133</c:f>
              <c:strCache>
                <c:ptCount val="2"/>
                <c:pt idx="0">
                  <c:v>Invånare</c:v>
                </c:pt>
                <c:pt idx="1">
                  <c:v>Regioner</c:v>
                </c:pt>
              </c:strCache>
            </c:strRef>
          </c:cat>
          <c:val>
            <c:numRef>
              <c:f>'-Admin-'!$D$131:$D$133</c:f>
              <c:numCache>
                <c:formatCode>_-* #\ ##0\ _k_r_-;\-* #\ ##0\ _k_r_-;_-* "-"??\ _k_r_-;_-@_-</c:formatCode>
                <c:ptCount val="2"/>
                <c:pt idx="1">
                  <c:v>128973600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5-49F5-B359-CB0C8E88255C}"/>
            </c:ext>
          </c:extLst>
        </c:ser>
        <c:ser>
          <c:idx val="1"/>
          <c:order val="1"/>
          <c:tx>
            <c:strRef>
              <c:f>'-Admin-'!$E$129:$E$130</c:f>
              <c:strCache>
                <c:ptCount val="1"/>
                <c:pt idx="0">
                  <c:v>Video - frigjorda vårdbesök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'-Admin-'!$C$131:$C$133</c:f>
              <c:strCache>
                <c:ptCount val="2"/>
                <c:pt idx="0">
                  <c:v>Invånare</c:v>
                </c:pt>
                <c:pt idx="1">
                  <c:v>Regioner</c:v>
                </c:pt>
              </c:strCache>
            </c:strRef>
          </c:cat>
          <c:val>
            <c:numRef>
              <c:f>'-Admin-'!$E$131:$E$133</c:f>
              <c:numCache>
                <c:formatCode>_-* #\ ##0\ _k_r_-;\-* #\ ##0\ _k_r_-;_-* "-"??\ _k_r_-;_-@_-</c:formatCode>
                <c:ptCount val="2"/>
                <c:pt idx="1">
                  <c:v>43912440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E5-49F5-B359-CB0C8E88255C}"/>
            </c:ext>
          </c:extLst>
        </c:ser>
        <c:ser>
          <c:idx val="2"/>
          <c:order val="2"/>
          <c:tx>
            <c:strRef>
              <c:f>'-Admin-'!$F$129:$F$130</c:f>
              <c:strCache>
                <c:ptCount val="1"/>
                <c:pt idx="0">
                  <c:v>Bild - sparar tid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BE5-49F5-B359-CB0C8E88255C}"/>
              </c:ext>
            </c:extLst>
          </c:dPt>
          <c:dLbls>
            <c:dLbl>
              <c:idx val="0"/>
              <c:layout>
                <c:manualLayout>
                  <c:x val="4.9859160212290957E-3"/>
                  <c:y val="-0.24467828909481179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5-49F5-B359-CB0C8E882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'-Admin-'!$C$131:$C$133</c:f>
              <c:strCache>
                <c:ptCount val="2"/>
                <c:pt idx="0">
                  <c:v>Invånare</c:v>
                </c:pt>
                <c:pt idx="1">
                  <c:v>Regioner</c:v>
                </c:pt>
              </c:strCache>
            </c:strRef>
          </c:cat>
          <c:val>
            <c:numRef>
              <c:f>'-Admin-'!$F$131:$F$133</c:f>
              <c:numCache>
                <c:formatCode>General</c:formatCode>
                <c:ptCount val="2"/>
                <c:pt idx="0" formatCode="_-* #\ ##0\ _k_r_-;\-* #\ ##0\ _k_r_-;_-* &quot;-&quot;??\ _k_r_-;_-@_-">
                  <c:v>19361160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E5-49F5-B359-CB0C8E88255C}"/>
            </c:ext>
          </c:extLst>
        </c:ser>
        <c:ser>
          <c:idx val="3"/>
          <c:order val="3"/>
          <c:tx>
            <c:strRef>
              <c:f>'-Admin-'!$G$129:$G$130</c:f>
              <c:strCache>
                <c:ptCount val="1"/>
                <c:pt idx="0">
                  <c:v>Video - sparar tid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BE5-49F5-B359-CB0C8E88255C}"/>
              </c:ext>
            </c:extLst>
          </c:dPt>
          <c:dLbls>
            <c:dLbl>
              <c:idx val="0"/>
              <c:layout>
                <c:manualLayout>
                  <c:x val="0.12520420831536114"/>
                  <c:y val="-0.23404010261242866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E5-49F5-B359-CB0C8E882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'-Admin-'!$C$131:$C$133</c:f>
              <c:strCache>
                <c:ptCount val="2"/>
                <c:pt idx="0">
                  <c:v>Invånare</c:v>
                </c:pt>
                <c:pt idx="1">
                  <c:v>Regioner</c:v>
                </c:pt>
              </c:strCache>
            </c:strRef>
          </c:cat>
          <c:val>
            <c:numRef>
              <c:f>'-Admin-'!$G$131:$G$133</c:f>
              <c:numCache>
                <c:formatCode>General</c:formatCode>
                <c:ptCount val="2"/>
                <c:pt idx="0" formatCode="_-* #\ ##0\ _k_r_-;\-* #\ ##0\ _k_r_-;_-* &quot;-&quot;??\ _k_r_-;_-@_-">
                  <c:v>6592014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E5-49F5-B359-CB0C8E88255C}"/>
            </c:ext>
          </c:extLst>
        </c:ser>
        <c:ser>
          <c:idx val="4"/>
          <c:order val="4"/>
          <c:tx>
            <c:strRef>
              <c:f>'-Admin-'!$H$129:$H$130</c:f>
              <c:strCache>
                <c:ptCount val="1"/>
                <c:pt idx="0">
                  <c:v>Bild - sparar pengar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BE5-49F5-B359-CB0C8E88255C}"/>
              </c:ext>
            </c:extLst>
          </c:dPt>
          <c:dLbls>
            <c:dLbl>
              <c:idx val="0"/>
              <c:layout>
                <c:manualLayout>
                  <c:x val="2.8580537479136549E-2"/>
                  <c:y val="0.15425370399455515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E5-49F5-B359-CB0C8E882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'-Admin-'!$C$131:$C$133</c:f>
              <c:strCache>
                <c:ptCount val="2"/>
                <c:pt idx="0">
                  <c:v>Invånare</c:v>
                </c:pt>
                <c:pt idx="1">
                  <c:v>Regioner</c:v>
                </c:pt>
              </c:strCache>
            </c:strRef>
          </c:cat>
          <c:val>
            <c:numRef>
              <c:f>'-Admin-'!$H$131:$H$133</c:f>
              <c:numCache>
                <c:formatCode>General</c:formatCode>
                <c:ptCount val="2"/>
                <c:pt idx="0" formatCode="_-* #\ ##0\ _k_r_-;\-* #\ ##0\ _k_r_-;_-* &quot;-&quot;??\ _k_r_-;_-@_-">
                  <c:v>14742000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E5-49F5-B359-CB0C8E88255C}"/>
            </c:ext>
          </c:extLst>
        </c:ser>
        <c:ser>
          <c:idx val="5"/>
          <c:order val="5"/>
          <c:tx>
            <c:strRef>
              <c:f>'-Admin-'!$I$129:$I$130</c:f>
              <c:strCache>
                <c:ptCount val="1"/>
                <c:pt idx="0">
                  <c:v>Video - sparar pengar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BE5-49F5-B359-CB0C8E88255C}"/>
              </c:ext>
            </c:extLst>
          </c:dPt>
          <c:dLbls>
            <c:dLbl>
              <c:idx val="0"/>
              <c:layout>
                <c:manualLayout>
                  <c:x val="0.10057213585132119"/>
                  <c:y val="-2.6595466205957805E-2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5-49F5-B359-CB0C8E882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'-Admin-'!$C$131:$C$133</c:f>
              <c:strCache>
                <c:ptCount val="2"/>
                <c:pt idx="0">
                  <c:v>Invånare</c:v>
                </c:pt>
                <c:pt idx="1">
                  <c:v>Regioner</c:v>
                </c:pt>
              </c:strCache>
            </c:strRef>
          </c:cat>
          <c:val>
            <c:numRef>
              <c:f>'-Admin-'!$I$131:$I$133</c:f>
              <c:numCache>
                <c:formatCode>General</c:formatCode>
                <c:ptCount val="2"/>
                <c:pt idx="0" formatCode="_-* #\ ##0\ _k_r_-;\-* #\ ##0\ _k_r_-;_-* &quot;-&quot;??\ _k_r_-;_-@_-">
                  <c:v>5019300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E5-49F5-B359-CB0C8E882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554056"/>
        <c:axId val="1088557992"/>
      </c:barChart>
      <c:catAx>
        <c:axId val="1088554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88557992"/>
        <c:crosses val="autoZero"/>
        <c:auto val="1"/>
        <c:lblAlgn val="ctr"/>
        <c:lblOffset val="100"/>
        <c:noMultiLvlLbl val="0"/>
      </c:catAx>
      <c:valAx>
        <c:axId val="108855799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\ ##0\ _k_r_-;\-* #\ ##0\ _k_r_-;_-* &quot;-&quot;??\ _k_r_-;_-@_-" sourceLinked="1"/>
        <c:majorTickMark val="none"/>
        <c:minorTickMark val="none"/>
        <c:tickLblPos val="nextTo"/>
        <c:crossAx val="108855405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246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246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8847CB-1649-4DB8-822D-7B10F7AE01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88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246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49300"/>
            <a:ext cx="66611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2" y="4748138"/>
            <a:ext cx="5494662" cy="449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246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374C2A-E21E-4D86-8849-2E48A0AF7C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0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8281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8"/>
          <a:stretch/>
        </p:blipFill>
        <p:spPr>
          <a:xfrm>
            <a:off x="4233483" y="2288127"/>
            <a:ext cx="3725035" cy="22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6191917" y="1403350"/>
            <a:ext cx="4656000" cy="49418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6779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bot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344083" y="3825894"/>
            <a:ext cx="9503835" cy="25193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5" y="1401764"/>
            <a:ext cx="9503833" cy="22662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04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0090123" y="5515364"/>
            <a:ext cx="2101877" cy="12205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344083" y="1401763"/>
            <a:ext cx="9503835" cy="426415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6" name="Platshållare för text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344085" y="5799265"/>
            <a:ext cx="9503832" cy="54054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Skriv bildtext här (aldrig mer än två rader)</a:t>
            </a:r>
          </a:p>
        </p:txBody>
      </p:sp>
    </p:spTree>
    <p:extLst>
      <p:ext uri="{BB962C8B-B14F-4D97-AF65-F5344CB8AC3E}">
        <p14:creationId xmlns:p14="http://schemas.microsoft.com/office/powerpoint/2010/main" val="137627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Helskä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75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22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media 4"/>
          <p:cNvSpPr>
            <a:spLocks noGrp="1"/>
          </p:cNvSpPr>
          <p:nvPr>
            <p:ph type="media" sz="quarter" idx="15"/>
          </p:nvPr>
        </p:nvSpPr>
        <p:spPr>
          <a:xfrm>
            <a:off x="1" y="1"/>
            <a:ext cx="12192001" cy="673594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24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1401764"/>
            <a:ext cx="9503833" cy="2354659"/>
          </a:xfrm>
        </p:spPr>
        <p:txBody>
          <a:bodyPr/>
          <a:lstStyle>
            <a:lvl1pPr algn="l">
              <a:defRPr sz="4800"/>
            </a:lvl1pPr>
          </a:lstStyle>
          <a:p>
            <a:r>
              <a:rPr lang="sv-SE"/>
              <a:t>Klicka här för att skriva avslutningsfras</a:t>
            </a:r>
          </a:p>
        </p:txBody>
      </p:sp>
      <p:sp>
        <p:nvSpPr>
          <p:cNvPr id="1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199"/>
            <a:ext cx="9503832" cy="1576768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skriva in dina kontaktuppgifter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0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129977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1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6672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76884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88379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mslag-White-200proc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1"/>
            <a:ext cx="12192000" cy="685641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7"/>
          <a:stretch/>
        </p:blipFill>
        <p:spPr>
          <a:xfrm>
            <a:off x="4233483" y="2292138"/>
            <a:ext cx="3725034" cy="22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6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2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24403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12539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4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2286398"/>
            <a:ext cx="950383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200"/>
            <a:ext cx="9503832" cy="115424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skriva underrubrik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orient="horz" pos="38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8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6191917" y="1401764"/>
            <a:ext cx="4656000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47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3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7"/>
          </p:nvPr>
        </p:nvSpPr>
        <p:spPr>
          <a:xfrm>
            <a:off x="6191917" y="1401762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6191917" y="3951087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4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4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1344084" y="1401762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9"/>
          </p:nvPr>
        </p:nvSpPr>
        <p:spPr>
          <a:xfrm>
            <a:off x="1344084" y="3951087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6"/>
          <p:cNvSpPr>
            <a:spLocks noGrp="1"/>
          </p:cNvSpPr>
          <p:nvPr>
            <p:ph sz="quarter" idx="20"/>
          </p:nvPr>
        </p:nvSpPr>
        <p:spPr>
          <a:xfrm>
            <a:off x="6191917" y="1401762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6"/>
          <p:cNvSpPr>
            <a:spLocks noGrp="1"/>
          </p:cNvSpPr>
          <p:nvPr>
            <p:ph sz="quarter" idx="21"/>
          </p:nvPr>
        </p:nvSpPr>
        <p:spPr>
          <a:xfrm>
            <a:off x="6191917" y="3951087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7680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2143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24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344085" y="333375"/>
            <a:ext cx="950383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skriva rubrik</a:t>
            </a:r>
          </a:p>
        </p:txBody>
      </p:sp>
      <p:sp>
        <p:nvSpPr>
          <p:cNvPr id="2052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4064" y="1404716"/>
            <a:ext cx="9502480" cy="49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/>
              <a:t>Klicka här för att skriva text</a:t>
            </a:r>
          </a:p>
          <a:p>
            <a:pPr lvl="1"/>
            <a:r>
              <a:rPr lang="sv-SE"/>
              <a:t>Text på nivå två</a:t>
            </a:r>
          </a:p>
          <a:p>
            <a:pPr lvl="2"/>
            <a:r>
              <a:rPr lang="sv-SE"/>
              <a:t>Text på nivå tre</a:t>
            </a:r>
          </a:p>
          <a:p>
            <a:pPr lvl="3"/>
            <a:r>
              <a:rPr lang="sv-SE"/>
              <a:t>Text på nivå fyra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0" y="6742114"/>
            <a:ext cx="12192000" cy="115887"/>
          </a:xfrm>
          <a:prstGeom prst="rect">
            <a:avLst/>
          </a:prstGeom>
          <a:solidFill>
            <a:srgbClr val="00A9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900">
                <a:cs typeface="+mn-cs"/>
              </a:rPr>
              <a:t> </a:t>
            </a:r>
          </a:p>
        </p:txBody>
      </p:sp>
      <p:sp>
        <p:nvSpPr>
          <p:cNvPr id="2" name="xxLanguageTextBox"/>
          <p:cNvSpPr/>
          <p:nvPr userDrawn="1">
            <p:custDataLst>
              <p:tags r:id="rId24"/>
            </p:custDataLst>
          </p:nvPr>
        </p:nvSpPr>
        <p:spPr bwMode="auto">
          <a:xfrm>
            <a:off x="0" y="0"/>
            <a:ext cx="16933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xxLanguageTextBox">
            <a:extLst>
              <a:ext uri="{FF2B5EF4-FFF2-40B4-BE49-F238E27FC236}">
                <a16:creationId xmlns:a16="http://schemas.microsoft.com/office/drawing/2014/main" id="{2D93697F-9DAA-42CA-969D-905FEEE60DB0}"/>
              </a:ext>
            </a:extLst>
          </p:cNvPr>
          <p:cNvSpPr/>
          <p:nvPr userDrawn="1">
            <p:custDataLst>
              <p:tags r:id="rId25"/>
            </p:custDataLst>
          </p:nvPr>
        </p:nvSpPr>
        <p:spPr bwMode="auto">
          <a:xfrm>
            <a:off x="0" y="0"/>
            <a:ext cx="12700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87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03" r:id="rId14"/>
    <p:sldLayoutId id="2147483704" r:id="rId15"/>
    <p:sldLayoutId id="2147483681" r:id="rId16"/>
    <p:sldLayoutId id="2147483699" r:id="rId17"/>
    <p:sldLayoutId id="2147483701" r:id="rId18"/>
    <p:sldLayoutId id="2147483682" r:id="rId19"/>
    <p:sldLayoutId id="2147483700" r:id="rId20"/>
    <p:sldLayoutId id="2147483702" r:id="rId21"/>
    <p:sldLayoutId id="2147483705" r:id="rId22"/>
  </p:sldLayoutIdLst>
  <p:hf sldNum="0"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9pPr>
    </p:titleStyle>
    <p:bodyStyle>
      <a:lvl1pPr marL="266700" indent="-266700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00A9A7"/>
        </a:buClr>
        <a:buSzPct val="110000"/>
        <a:buFont typeface="Symbol" pitchFamily="18" charset="2"/>
        <a:buChar char="·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68325" indent="-19208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6"/>
        </a:buBlip>
        <a:defRPr>
          <a:solidFill>
            <a:srgbClr val="000000"/>
          </a:solidFill>
          <a:latin typeface="+mn-lt"/>
        </a:defRPr>
      </a:lvl2pPr>
      <a:lvl3pPr marL="947738" indent="-19843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6"/>
        </a:buBlip>
        <a:defRPr>
          <a:solidFill>
            <a:srgbClr val="000000"/>
          </a:solidFill>
          <a:latin typeface="+mn-lt"/>
        </a:defRPr>
      </a:lvl3pPr>
      <a:lvl4pPr marL="1319213" indent="-200025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6"/>
        </a:buBlip>
        <a:defRPr>
          <a:solidFill>
            <a:schemeClr val="tx1"/>
          </a:solidFill>
          <a:latin typeface="+mn-lt"/>
        </a:defRPr>
      </a:lvl4pPr>
      <a:lvl5pPr marL="16954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6"/>
        </a:buBlip>
        <a:defRPr>
          <a:solidFill>
            <a:schemeClr val="tx1"/>
          </a:solidFill>
          <a:latin typeface="+mn-lt"/>
        </a:defRPr>
      </a:lvl5pPr>
      <a:lvl6pPr marL="21526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6"/>
        </a:buBlip>
        <a:defRPr>
          <a:solidFill>
            <a:schemeClr val="tx1"/>
          </a:solidFill>
          <a:latin typeface="+mn-lt"/>
        </a:defRPr>
      </a:lvl6pPr>
      <a:lvl7pPr marL="26098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6"/>
        </a:buBlip>
        <a:defRPr>
          <a:solidFill>
            <a:schemeClr val="tx1"/>
          </a:solidFill>
          <a:latin typeface="+mn-lt"/>
        </a:defRPr>
      </a:lvl7pPr>
      <a:lvl8pPr marL="30670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6"/>
        </a:buBlip>
        <a:defRPr>
          <a:solidFill>
            <a:schemeClr val="tx1"/>
          </a:solidFill>
          <a:latin typeface="+mn-lt"/>
        </a:defRPr>
      </a:lvl8pPr>
      <a:lvl9pPr marL="35242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56" userDrawn="1">
          <p15:clr>
            <a:srgbClr val="F26B43"/>
          </p15:clr>
        </p15:guide>
        <p15:guide id="3" pos="6924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orient="horz" pos="883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pos="847" userDrawn="1">
          <p15:clr>
            <a:srgbClr val="F26B43"/>
          </p15:clr>
        </p15:guide>
        <p15:guide id="9" pos="6833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1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anda.sundberg@inera.se" TargetMode="Externa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4F2D8-943A-4F8A-B511-EC86534C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Nyttokalkyler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17E8166-D728-45E9-8A97-67696D371E1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344613" y="1404938"/>
            <a:ext cx="9501187" cy="49403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sv-SE"/>
              <a:t>Nyttokalkyler är ett öppet stöd som Inera tillhandahåller</a:t>
            </a:r>
          </a:p>
          <a:p>
            <a:r>
              <a:rPr lang="sv-SE"/>
              <a:t>Inget projekt – permanent stöd som utvecklas successivt</a:t>
            </a:r>
          </a:p>
          <a:p>
            <a:r>
              <a:rPr lang="sv-SE"/>
              <a:t>Amanda Sundberg, omvärlds och marknadsanalytiker </a:t>
            </a:r>
            <a:r>
              <a:rPr lang="sv-SE">
                <a:hlinkClick r:id="rId2"/>
              </a:rPr>
              <a:t>amanda.sundberg@inera.se</a:t>
            </a:r>
            <a:r>
              <a:rPr lang="sv-SE"/>
              <a:t> </a:t>
            </a:r>
          </a:p>
          <a:p>
            <a:r>
              <a:rPr lang="sv-SE"/>
              <a:t>Dagens datum: 2021-02-19</a:t>
            </a:r>
          </a:p>
        </p:txBody>
      </p:sp>
    </p:spTree>
    <p:extLst>
      <p:ext uri="{BB962C8B-B14F-4D97-AF65-F5344CB8AC3E}">
        <p14:creationId xmlns:p14="http://schemas.microsoft.com/office/powerpoint/2010/main" val="290523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82BCA1-0927-40ED-A658-872E005B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B7A7A2-0C41-4728-9A88-4DBD27C7E8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44086" y="2014363"/>
            <a:ext cx="3769336" cy="2829273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74612" indent="0">
              <a:buNone/>
            </a:pPr>
            <a:endParaRPr lang="sv-SE" sz="1400"/>
          </a:p>
          <a:p>
            <a:pPr marL="74612" indent="0">
              <a:buNone/>
            </a:pPr>
            <a:endParaRPr lang="sv-SE" sz="1400"/>
          </a:p>
          <a:p>
            <a:pPr marL="417512" indent="-342900"/>
            <a:r>
              <a:rPr lang="sv-SE" sz="1400"/>
              <a:t>Utveckling</a:t>
            </a:r>
          </a:p>
          <a:p>
            <a:pPr marL="417512" indent="-342900"/>
            <a:r>
              <a:rPr lang="sv-SE" sz="1400"/>
              <a:t>Införande</a:t>
            </a:r>
          </a:p>
          <a:p>
            <a:pPr marL="417512" indent="-342900"/>
            <a:r>
              <a:rPr lang="sv-SE" sz="1400"/>
              <a:t>Utbildning</a:t>
            </a:r>
          </a:p>
          <a:p>
            <a:pPr marL="417512" indent="-342900"/>
            <a:r>
              <a:rPr lang="sv-SE" sz="1400"/>
              <a:t>Förvaltning</a:t>
            </a:r>
          </a:p>
          <a:p>
            <a:pPr marL="417512" indent="-342900"/>
            <a:r>
              <a:rPr lang="sv-SE" sz="1400"/>
              <a:t>Behov av ökad bemanning</a:t>
            </a:r>
          </a:p>
        </p:txBody>
      </p:sp>
    </p:spTree>
    <p:extLst>
      <p:ext uri="{BB962C8B-B14F-4D97-AF65-F5344CB8AC3E}">
        <p14:creationId xmlns:p14="http://schemas.microsoft.com/office/powerpoint/2010/main" val="192536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C88B42-BE07-48E4-944F-D698E60A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Antaganden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08AAC5-7EB9-4333-81A2-6C9A46192C4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10 % av samtalen lämpar sig för bild</a:t>
            </a:r>
          </a:p>
          <a:p>
            <a:r>
              <a:rPr lang="sv-SE"/>
              <a:t>3 % av samtalen lämpar sig för video</a:t>
            </a:r>
          </a:p>
          <a:p>
            <a:pPr marL="0" indent="0">
              <a:buNone/>
            </a:pPr>
            <a:endParaRPr lang="sv-SE">
              <a:cs typeface="Arial"/>
            </a:endParaRPr>
          </a:p>
          <a:p>
            <a:r>
              <a:rPr lang="sv-SE"/>
              <a:t>Sjuksköterskorna använder bild och video när det är lämpligt</a:t>
            </a:r>
          </a:p>
          <a:p>
            <a:endParaRPr lang="sv-SE"/>
          </a:p>
          <a:p>
            <a:r>
              <a:rPr lang="sv-SE"/>
              <a:t>Nyttan infaller successivt efter införande – 0 – 30 %- 90 %</a:t>
            </a:r>
          </a:p>
        </p:txBody>
      </p:sp>
    </p:spTree>
    <p:extLst>
      <p:ext uri="{BB962C8B-B14F-4D97-AF65-F5344CB8AC3E}">
        <p14:creationId xmlns:p14="http://schemas.microsoft.com/office/powerpoint/2010/main" val="382737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134BAD-5D91-41CB-9360-65AE5E766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081027"/>
              </p:ext>
            </p:extLst>
          </p:nvPr>
        </p:nvGraphicFramePr>
        <p:xfrm>
          <a:off x="2529950" y="985812"/>
          <a:ext cx="6830475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55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5871D2-5618-457F-B3D5-1155E21AE124}"/>
              </a:ext>
            </a:extLst>
          </p:cNvPr>
          <p:cNvGraphicFramePr>
            <a:graphicFrameLocks/>
          </p:cNvGraphicFramePr>
          <p:nvPr/>
        </p:nvGraphicFramePr>
        <p:xfrm>
          <a:off x="2676000" y="1089000"/>
          <a:ext cx="68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99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E47FA0-962D-4AF8-967C-7ECDDEC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Vilken användning behövs för att nyttan ska överstiga kostnaden?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7050DA-D43A-4414-9D90-41A1FEEC21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  <a:p>
            <a:r>
              <a:rPr lang="sv-SE"/>
              <a:t>112 000 samtal med bild per år</a:t>
            </a:r>
          </a:p>
          <a:p>
            <a:r>
              <a:rPr lang="sv-SE"/>
              <a:t>78 000 videosamtal per år</a:t>
            </a:r>
          </a:p>
        </p:txBody>
      </p:sp>
    </p:spTree>
    <p:extLst>
      <p:ext uri="{BB962C8B-B14F-4D97-AF65-F5344CB8AC3E}">
        <p14:creationId xmlns:p14="http://schemas.microsoft.com/office/powerpoint/2010/main" val="370762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53BC39-9E2F-4EBA-B401-8156B4197D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 dirty="0">
              <a:cs typeface="Arial"/>
            </a:endParaRPr>
          </a:p>
          <a:p>
            <a:pPr marL="0" indent="0">
              <a:buNone/>
            </a:pPr>
            <a:endParaRPr lang="sv-SE" dirty="0">
              <a:cs typeface="Arial"/>
            </a:endParaRPr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C948AF2A-683E-44C5-BD64-3ABC3162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69" y="883188"/>
            <a:ext cx="10197123" cy="46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6D635D-59BD-47A0-A089-2A71D6A639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44085" y="1707469"/>
            <a:ext cx="9503833" cy="4943475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sv-SE" sz="4800"/>
          </a:p>
          <a:p>
            <a:pPr marL="0" indent="0" algn="ctr">
              <a:buNone/>
            </a:pPr>
            <a:r>
              <a:rPr lang="sv-SE" sz="8000"/>
              <a:t>Nyttokalkyl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FBCF0B03-B711-4E92-8967-C6210A71CC9B}"/>
              </a:ext>
            </a:extLst>
          </p:cNvPr>
          <p:cNvSpPr/>
          <p:nvPr/>
        </p:nvSpPr>
        <p:spPr bwMode="auto">
          <a:xfrm>
            <a:off x="2419546" y="4484912"/>
            <a:ext cx="7352907" cy="10840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sv-SE">
                <a:latin typeface="Arial"/>
                <a:cs typeface="Arial"/>
              </a:rPr>
              <a:t>Värderar nyttan som förväntas från en förändring och kostnaderna som är förknippade med den.</a:t>
            </a:r>
            <a:endParaRPr kumimoji="0" lang="sv-S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Tankebubbla: moln 4">
            <a:extLst>
              <a:ext uri="{FF2B5EF4-FFF2-40B4-BE49-F238E27FC236}">
                <a16:creationId xmlns:a16="http://schemas.microsoft.com/office/drawing/2014/main" id="{7C371830-1F6C-40D8-9D6A-98D426ADEFF8}"/>
              </a:ext>
            </a:extLst>
          </p:cNvPr>
          <p:cNvSpPr/>
          <p:nvPr/>
        </p:nvSpPr>
        <p:spPr bwMode="auto">
          <a:xfrm>
            <a:off x="2018019" y="611798"/>
            <a:ext cx="2008719" cy="1656262"/>
          </a:xfrm>
          <a:prstGeom prst="cloudCallout">
            <a:avLst>
              <a:gd name="adj1" fmla="val 33460"/>
              <a:gd name="adj2" fmla="val 81199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kumimoji="0" lang="sv-S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Besluts-underlag</a:t>
            </a:r>
          </a:p>
        </p:txBody>
      </p:sp>
      <p:sp>
        <p:nvSpPr>
          <p:cNvPr id="7" name="Tankebubbla: moln 6">
            <a:extLst>
              <a:ext uri="{FF2B5EF4-FFF2-40B4-BE49-F238E27FC236}">
                <a16:creationId xmlns:a16="http://schemas.microsoft.com/office/drawing/2014/main" id="{5B0243F6-4572-483A-948C-3167BCA28CB5}"/>
              </a:ext>
            </a:extLst>
          </p:cNvPr>
          <p:cNvSpPr/>
          <p:nvPr/>
        </p:nvSpPr>
        <p:spPr bwMode="auto">
          <a:xfrm>
            <a:off x="4575795" y="527457"/>
            <a:ext cx="2587005" cy="1797027"/>
          </a:xfrm>
          <a:prstGeom prst="cloudCallout">
            <a:avLst>
              <a:gd name="adj1" fmla="val 1160"/>
              <a:gd name="adj2" fmla="val 86195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kumimoji="0" lang="sv-S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Stöd för att utveckla</a:t>
            </a:r>
          </a:p>
        </p:txBody>
      </p:sp>
      <p:sp>
        <p:nvSpPr>
          <p:cNvPr id="8" name="Tankebubbla: moln 7">
            <a:extLst>
              <a:ext uri="{FF2B5EF4-FFF2-40B4-BE49-F238E27FC236}">
                <a16:creationId xmlns:a16="http://schemas.microsoft.com/office/drawing/2014/main" id="{5E1790BB-7FE8-405B-BBE4-EE6F25208449}"/>
              </a:ext>
            </a:extLst>
          </p:cNvPr>
          <p:cNvSpPr/>
          <p:nvPr/>
        </p:nvSpPr>
        <p:spPr bwMode="auto">
          <a:xfrm>
            <a:off x="7510579" y="541018"/>
            <a:ext cx="2587005" cy="1797027"/>
          </a:xfrm>
          <a:prstGeom prst="cloudCallout">
            <a:avLst>
              <a:gd name="adj1" fmla="val -17609"/>
              <a:gd name="adj2" fmla="val 79074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kumimoji="0" lang="sv-S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Stöd för att hämta</a:t>
            </a:r>
            <a:r>
              <a:rPr kumimoji="0" lang="sv-SE" sz="21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hem nyttan</a:t>
            </a:r>
            <a:endParaRPr kumimoji="0" lang="sv-S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AE21D-E73B-4310-BEBE-070F7729E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660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908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587F88A9-9D49-485A-948F-F65EB62E88DC}"/>
              </a:ext>
            </a:extLst>
          </p:cNvPr>
          <p:cNvSpPr/>
          <p:nvPr/>
        </p:nvSpPr>
        <p:spPr bwMode="auto">
          <a:xfrm>
            <a:off x="8294909" y="2825171"/>
            <a:ext cx="3693459" cy="3520068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A69BB6EC-187D-4DAA-A31A-91847818B30F}"/>
              </a:ext>
            </a:extLst>
          </p:cNvPr>
          <p:cNvSpPr/>
          <p:nvPr/>
        </p:nvSpPr>
        <p:spPr bwMode="auto">
          <a:xfrm>
            <a:off x="132195" y="1290536"/>
            <a:ext cx="3693459" cy="3520068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320DAAB-DB43-490B-AE78-47E90DE56891}"/>
              </a:ext>
            </a:extLst>
          </p:cNvPr>
          <p:cNvSpPr/>
          <p:nvPr/>
        </p:nvSpPr>
        <p:spPr bwMode="auto">
          <a:xfrm>
            <a:off x="4290867" y="1722451"/>
            <a:ext cx="3693459" cy="3520068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44B830B-AC46-47FD-BE6D-711CA0F0FAD4}"/>
              </a:ext>
            </a:extLst>
          </p:cNvPr>
          <p:cNvSpPr txBox="1"/>
          <p:nvPr/>
        </p:nvSpPr>
        <p:spPr>
          <a:xfrm>
            <a:off x="588247" y="618700"/>
            <a:ext cx="2462235" cy="39972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>
                <a:solidFill>
                  <a:srgbClr val="000000"/>
                </a:solidFill>
              </a:rPr>
              <a:t>Vad har varit svårt?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067794C-5997-4EA6-8849-5BD41450881A}"/>
              </a:ext>
            </a:extLst>
          </p:cNvPr>
          <p:cNvSpPr txBox="1"/>
          <p:nvPr/>
        </p:nvSpPr>
        <p:spPr>
          <a:xfrm>
            <a:off x="8480924" y="2457825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>
                <a:solidFill>
                  <a:srgbClr val="000000"/>
                </a:solidFill>
              </a:rPr>
              <a:t>”Tur att vi valde den vägen”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5A9A926-9D5B-411D-9A8B-55F0264EDC88}"/>
              </a:ext>
            </a:extLst>
          </p:cNvPr>
          <p:cNvSpPr txBox="1"/>
          <p:nvPr/>
        </p:nvSpPr>
        <p:spPr>
          <a:xfrm>
            <a:off x="3727472" y="1243352"/>
            <a:ext cx="2462235" cy="39972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>
                <a:solidFill>
                  <a:srgbClr val="000000"/>
                </a:solidFill>
              </a:rPr>
              <a:t>Hur fungerar samarbetet med regionerna?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9BB83A2-F916-4C0C-AB7B-055E9C448F27}"/>
              </a:ext>
            </a:extLst>
          </p:cNvPr>
          <p:cNvSpPr txBox="1"/>
          <p:nvPr/>
        </p:nvSpPr>
        <p:spPr>
          <a:xfrm>
            <a:off x="544775" y="2366790"/>
            <a:ext cx="436766" cy="32261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>
                <a:solidFill>
                  <a:srgbClr val="000000"/>
                </a:solidFill>
              </a:rPr>
              <a:t>Tid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E542EA2-C219-4B9C-8434-4F4E9CEC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3" y="1992050"/>
            <a:ext cx="2250347" cy="22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FE623E08-99BE-4985-BBC2-12C0CC1EC9C8}"/>
              </a:ext>
            </a:extLst>
          </p:cNvPr>
          <p:cNvSpPr txBox="1"/>
          <p:nvPr/>
        </p:nvSpPr>
        <p:spPr>
          <a:xfrm>
            <a:off x="2822224" y="2460456"/>
            <a:ext cx="907315" cy="32261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>
                <a:solidFill>
                  <a:srgbClr val="000000"/>
                </a:solidFill>
              </a:rPr>
              <a:t>Kvalitet</a:t>
            </a:r>
          </a:p>
        </p:txBody>
      </p:sp>
      <p:pic>
        <p:nvPicPr>
          <p:cNvPr id="2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0872DA2-557B-42EC-A83D-D8BFA3577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2349500"/>
            <a:ext cx="2143125" cy="2143125"/>
          </a:xfrm>
          <a:prstGeom prst="rect">
            <a:avLst/>
          </a:prstGeom>
        </p:spPr>
      </p:pic>
      <p:pic>
        <p:nvPicPr>
          <p:cNvPr id="3" name="Bildobjekt 7">
            <a:extLst>
              <a:ext uri="{FF2B5EF4-FFF2-40B4-BE49-F238E27FC236}">
                <a16:creationId xmlns:a16="http://schemas.microsoft.com/office/drawing/2014/main" id="{D0020779-EA0A-410C-A327-0F80347D3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025" y="4244975"/>
            <a:ext cx="17430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1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AE21D-E73B-4310-BEBE-070F7729E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6600"/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9775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811C83E0-267D-41A6-86F1-0F1FC33A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Bild och video i 1177 Vårdguiden på telefon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BE74912D-890B-4322-B79F-FBD7C9874ED1}"/>
              </a:ext>
            </a:extLst>
          </p:cNvPr>
          <p:cNvSpPr/>
          <p:nvPr/>
        </p:nvSpPr>
        <p:spPr bwMode="auto">
          <a:xfrm>
            <a:off x="8297862" y="2836862"/>
            <a:ext cx="2732087" cy="1470025"/>
          </a:xfrm>
          <a:prstGeom prst="round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57263"/>
            <a:r>
              <a:rPr lang="sv-SE" sz="2100"/>
              <a:t>Sjuksköterskan kan se synliga åkommor och tillstånd</a:t>
            </a:r>
          </a:p>
          <a:p>
            <a:pPr marL="0" marR="0" indent="0" algn="ctr" defTabSz="957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21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2BF6F0F-F417-4282-8854-56C755FA000B}"/>
              </a:ext>
            </a:extLst>
          </p:cNvPr>
          <p:cNvSpPr/>
          <p:nvPr/>
        </p:nvSpPr>
        <p:spPr bwMode="auto">
          <a:xfrm>
            <a:off x="4765673" y="2836862"/>
            <a:ext cx="2732087" cy="1470025"/>
          </a:xfrm>
          <a:prstGeom prst="roundRect">
            <a:avLst/>
          </a:prstGeom>
          <a:solidFill>
            <a:srgbClr val="92D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57263"/>
            <a:r>
              <a:rPr lang="sv-SE" sz="2100">
                <a:latin typeface="Arial"/>
                <a:cs typeface="Arial"/>
              </a:rPr>
              <a:t>Precisionen i bedömningen ökar. </a:t>
            </a:r>
          </a:p>
          <a:p>
            <a:pPr defTabSz="957263"/>
            <a:endParaRPr lang="sv-SE" sz="2100" dirty="0"/>
          </a:p>
          <a:p>
            <a:pPr marL="0" marR="0" indent="0" algn="ctr" defTabSz="957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21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B715F4EC-55B8-4B42-A445-17E77D49BD6A}"/>
              </a:ext>
            </a:extLst>
          </p:cNvPr>
          <p:cNvSpPr/>
          <p:nvPr/>
        </p:nvSpPr>
        <p:spPr bwMode="auto">
          <a:xfrm>
            <a:off x="1233486" y="2836862"/>
            <a:ext cx="2732087" cy="1470025"/>
          </a:xfrm>
          <a:prstGeom prst="roundRect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57263"/>
            <a:r>
              <a:rPr lang="sv-SE" sz="2100">
                <a:latin typeface="Arial"/>
                <a:cs typeface="Arial"/>
              </a:rPr>
              <a:t>En större andel av de som ringer kan får egenvårdsråd. </a:t>
            </a:r>
          </a:p>
          <a:p>
            <a:pPr algn="ctr" defTabSz="957263"/>
            <a:endParaRPr lang="sv-SE" sz="2100" dirty="0"/>
          </a:p>
        </p:txBody>
      </p:sp>
      <p:sp>
        <p:nvSpPr>
          <p:cNvPr id="3" name="Pil: vänster 2">
            <a:extLst>
              <a:ext uri="{FF2B5EF4-FFF2-40B4-BE49-F238E27FC236}">
                <a16:creationId xmlns:a16="http://schemas.microsoft.com/office/drawing/2014/main" id="{35E36014-10DE-458C-8FE6-DBE1C95F2322}"/>
              </a:ext>
            </a:extLst>
          </p:cNvPr>
          <p:cNvSpPr/>
          <p:nvPr/>
        </p:nvSpPr>
        <p:spPr bwMode="auto">
          <a:xfrm>
            <a:off x="7559421" y="3281934"/>
            <a:ext cx="621221" cy="484632"/>
          </a:xfrm>
          <a:prstGeom prst="leftArrow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263"/>
            <a:endParaRPr lang="sv-SE" sz="21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Pil: vänster 8">
            <a:extLst>
              <a:ext uri="{FF2B5EF4-FFF2-40B4-BE49-F238E27FC236}">
                <a16:creationId xmlns:a16="http://schemas.microsoft.com/office/drawing/2014/main" id="{E2147A9F-8AFE-47B7-A00F-8715B8655BFB}"/>
              </a:ext>
            </a:extLst>
          </p:cNvPr>
          <p:cNvSpPr/>
          <p:nvPr/>
        </p:nvSpPr>
        <p:spPr bwMode="auto">
          <a:xfrm>
            <a:off x="4058984" y="3281933"/>
            <a:ext cx="621221" cy="484632"/>
          </a:xfrm>
          <a:prstGeom prst="leftArrow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263"/>
            <a:endParaRPr lang="sv-SE" sz="21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3C6409-5036-4B76-A6C9-50D0564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Ökar verkligen andelen egenvårdsråd?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C14FE11-98AD-446D-8D0F-D0B6B7DC0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03719"/>
              </p:ext>
            </p:extLst>
          </p:nvPr>
        </p:nvGraphicFramePr>
        <p:xfrm>
          <a:off x="1462617" y="2131060"/>
          <a:ext cx="6496050" cy="1112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5516">
                  <a:extLst>
                    <a:ext uri="{9D8B030D-6E8A-4147-A177-3AD203B41FA5}">
                      <a16:colId xmlns:a16="http://schemas.microsoft.com/office/drawing/2014/main" val="152094970"/>
                    </a:ext>
                  </a:extLst>
                </a:gridCol>
                <a:gridCol w="2150534">
                  <a:extLst>
                    <a:ext uri="{9D8B030D-6E8A-4147-A177-3AD203B41FA5}">
                      <a16:colId xmlns:a16="http://schemas.microsoft.com/office/drawing/2014/main" val="622898665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22473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b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/>
                        <a:t>Utan bild</a:t>
                      </a:r>
                      <a:endParaRPr lang="sv-SE" b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/>
                        <a:t>Med bild</a:t>
                      </a:r>
                      <a:endParaRPr lang="sv-SE" b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9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Norrland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33 %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42 %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1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Västmanland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35 %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36 %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6068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AA4C2AD-61B7-40CA-AAE8-E33D24957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38397"/>
              </p:ext>
            </p:extLst>
          </p:nvPr>
        </p:nvGraphicFramePr>
        <p:xfrm>
          <a:off x="1462617" y="4106227"/>
          <a:ext cx="6562894" cy="1112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152094970"/>
                    </a:ext>
                  </a:extLst>
                </a:gridCol>
                <a:gridCol w="2142447">
                  <a:extLst>
                    <a:ext uri="{9D8B030D-6E8A-4147-A177-3AD203B41FA5}">
                      <a16:colId xmlns:a16="http://schemas.microsoft.com/office/drawing/2014/main" val="622898665"/>
                    </a:ext>
                  </a:extLst>
                </a:gridCol>
                <a:gridCol w="2523067">
                  <a:extLst>
                    <a:ext uri="{9D8B030D-6E8A-4147-A177-3AD203B41FA5}">
                      <a16:colId xmlns:a16="http://schemas.microsoft.com/office/drawing/2014/main" val="722473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b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/>
                        <a:t>Utan bild</a:t>
                      </a:r>
                      <a:endParaRPr lang="sv-SE" b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/>
                        <a:t>Med bild</a:t>
                      </a:r>
                      <a:endParaRPr lang="sv-SE" b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9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Skåne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27 %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42 %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1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Västra Götaland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39 %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>
                          <a:solidFill>
                            <a:sysClr val="windowText" lastClr="000000"/>
                          </a:solidFill>
                        </a:rPr>
                        <a:t>53 %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60687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72163155-446E-4912-9616-03D07C937E10}"/>
              </a:ext>
            </a:extLst>
          </p:cNvPr>
          <p:cNvSpPr txBox="1"/>
          <p:nvPr/>
        </p:nvSpPr>
        <p:spPr>
          <a:xfrm>
            <a:off x="1462617" y="1733164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>
                <a:solidFill>
                  <a:srgbClr val="000000"/>
                </a:solidFill>
              </a:rPr>
              <a:t>Bild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99ECCCC-3DB1-4BCE-A399-EFBDCB428359}"/>
              </a:ext>
            </a:extLst>
          </p:cNvPr>
          <p:cNvSpPr txBox="1"/>
          <p:nvPr/>
        </p:nvSpPr>
        <p:spPr>
          <a:xfrm>
            <a:off x="1462617" y="3671736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>
                <a:solidFill>
                  <a:srgbClr val="00000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00488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5270005-AE98-4DB0-90A0-FA7F5A21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Nyttor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D83FBEFD-9A76-4468-9F83-B28A5E35B7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38344" y="1821999"/>
            <a:ext cx="4035635" cy="38304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75920" lvl="1" indent="0">
              <a:buNone/>
            </a:pPr>
            <a:r>
              <a:rPr lang="sv-SE" dirty="0"/>
              <a:t> 	</a:t>
            </a:r>
          </a:p>
          <a:p>
            <a:pPr marL="375920" lvl="1" indent="0">
              <a:buNone/>
            </a:pPr>
            <a:r>
              <a:rPr lang="sv-SE"/>
              <a:t>	Invånare</a:t>
            </a:r>
            <a:endParaRPr lang="sv-SE">
              <a:cs typeface="Arial"/>
            </a:endParaRPr>
          </a:p>
          <a:p>
            <a:pPr marL="417195" indent="-342900"/>
            <a:endParaRPr lang="sv-SE" sz="1400">
              <a:cs typeface="Arial"/>
            </a:endParaRPr>
          </a:p>
          <a:p>
            <a:pPr marL="417195" indent="-342900"/>
            <a:r>
              <a:rPr lang="sv-SE" sz="1600"/>
              <a:t>Behöver inte resa.</a:t>
            </a:r>
          </a:p>
          <a:p>
            <a:pPr marL="417195" indent="-342900"/>
            <a:r>
              <a:rPr lang="sv-SE" sz="1600"/>
              <a:t>Behöver inte betala patientavgifter. </a:t>
            </a:r>
            <a:endParaRPr lang="sv-SE" sz="1600">
              <a:cs typeface="Arial"/>
            </a:endParaRPr>
          </a:p>
          <a:p>
            <a:pPr marL="417195" indent="-342900"/>
            <a:endParaRPr lang="sv-SE" sz="1400">
              <a:cs typeface="Arial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5F721C-E663-46E2-86A0-F1CCEE077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37" y="1947000"/>
            <a:ext cx="720000" cy="720000"/>
          </a:xfrm>
          <a:prstGeom prst="rect">
            <a:avLst/>
          </a:prstGeom>
        </p:spPr>
      </p:pic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59995856-7907-4F55-B83B-5166FCB92883}"/>
              </a:ext>
            </a:extLst>
          </p:cNvPr>
          <p:cNvSpPr txBox="1">
            <a:spLocks/>
          </p:cNvSpPr>
          <p:nvPr/>
        </p:nvSpPr>
        <p:spPr bwMode="auto">
          <a:xfrm>
            <a:off x="6818023" y="1830438"/>
            <a:ext cx="3853603" cy="3755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6700" indent="-266700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8325" indent="-19208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947738" indent="-19843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1319213" indent="-200025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6954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1526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6098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0670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5242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75920" lvl="1" indent="0">
              <a:buNone/>
            </a:pPr>
            <a:r>
              <a:rPr lang="sv-SE" sz="1800" kern="0" dirty="0">
                <a:cs typeface="Arial"/>
              </a:rPr>
              <a:t> 	</a:t>
            </a:r>
            <a:endParaRPr lang="sv-SE" dirty="0">
              <a:cs typeface="Arial"/>
            </a:endParaRPr>
          </a:p>
          <a:p>
            <a:pPr marL="375920" lvl="1" indent="0">
              <a:buFontTx/>
              <a:buNone/>
            </a:pPr>
            <a:r>
              <a:rPr lang="sv-SE" sz="1800" kern="0"/>
              <a:t>	Regionen</a:t>
            </a:r>
          </a:p>
          <a:p>
            <a:pPr marL="360045" indent="-285750"/>
            <a:endParaRPr lang="sv-SE" sz="1400">
              <a:cs typeface="Arial"/>
            </a:endParaRPr>
          </a:p>
          <a:p>
            <a:pPr marL="360045" indent="-285750"/>
            <a:r>
              <a:rPr lang="sv-SE" sz="1600"/>
              <a:t>Frigör vårdbesök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E9DE7AA-B199-4B9E-948C-DAD590B28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844" y="1902872"/>
            <a:ext cx="698028" cy="6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5270005-AE98-4DB0-90A0-FA7F5A21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Nyttor som inte är värderade i kalkylen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D83FBEFD-9A76-4468-9F83-B28A5E35B7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38344" y="1821999"/>
            <a:ext cx="4035635" cy="38304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76237" lvl="1" indent="0">
              <a:buNone/>
            </a:pPr>
            <a:r>
              <a:rPr lang="sv-SE"/>
              <a:t> 	</a:t>
            </a:r>
          </a:p>
          <a:p>
            <a:pPr marL="376237" lvl="1" indent="0">
              <a:buNone/>
            </a:pPr>
            <a:r>
              <a:rPr lang="sv-SE"/>
              <a:t>	</a:t>
            </a:r>
          </a:p>
          <a:p>
            <a:pPr marL="417512" indent="-342900"/>
            <a:endParaRPr lang="sv-SE" sz="1400"/>
          </a:p>
          <a:p>
            <a:pPr marL="417512" indent="-342900"/>
            <a:r>
              <a:rPr lang="sv-SE" sz="1600"/>
              <a:t>Minskade koldioxidutsläpp för resor</a:t>
            </a:r>
          </a:p>
          <a:p>
            <a:pPr marL="417512" indent="-342900"/>
            <a:r>
              <a:rPr lang="sv-SE" sz="1600"/>
              <a:t>Minskad smittspridning</a:t>
            </a:r>
          </a:p>
          <a:p>
            <a:pPr marL="417512" indent="-342900"/>
            <a:r>
              <a:rPr lang="sv-SE" sz="1600"/>
              <a:t>Ökad trygghet för patienterna</a:t>
            </a:r>
          </a:p>
          <a:p>
            <a:pPr marL="417512" indent="-342900"/>
            <a:r>
              <a:rPr lang="sv-SE" sz="1600"/>
              <a:t>Ökad trygghet för sjuksköterskorna</a:t>
            </a:r>
          </a:p>
          <a:p>
            <a:pPr marL="417512" indent="-342900"/>
            <a:endParaRPr lang="sv-SE" sz="14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A9696F-3D9A-4410-8950-ECCF1BDE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50" y="195452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191477B-05AC-45CB-B44E-290F9FAC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561" y="1818619"/>
            <a:ext cx="5744092" cy="382702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A7E341E-C6CA-4A01-A2A2-BB107D3FF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850" y="4815389"/>
            <a:ext cx="1380465" cy="13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7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Inera">
  <a:themeElements>
    <a:clrScheme name="Inera">
      <a:dk1>
        <a:srgbClr val="382819"/>
      </a:dk1>
      <a:lt1>
        <a:srgbClr val="FFFFFF"/>
      </a:lt1>
      <a:dk2>
        <a:srgbClr val="00A9A7"/>
      </a:dk2>
      <a:lt2>
        <a:srgbClr val="6F5D4C"/>
      </a:lt2>
      <a:accent1>
        <a:srgbClr val="AADEE2"/>
      </a:accent1>
      <a:accent2>
        <a:srgbClr val="F18221"/>
      </a:accent2>
      <a:accent3>
        <a:srgbClr val="F2C65D"/>
      </a:accent3>
      <a:accent4>
        <a:srgbClr val="2E2114"/>
      </a:accent4>
      <a:accent5>
        <a:srgbClr val="D2ECEE"/>
      </a:accent5>
      <a:accent6>
        <a:srgbClr val="DA751D"/>
      </a:accent6>
      <a:hlink>
        <a:srgbClr val="CE5028"/>
      </a:hlink>
      <a:folHlink>
        <a:srgbClr val="52443A"/>
      </a:folHlink>
    </a:clrScheme>
    <a:fontScheme name="Inera-PPTmall-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rgbClr val="00A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19050">
          <a:noFill/>
        </a:ln>
      </a:spPr>
      <a:bodyPr wrap="none" rtlCol="0">
        <a:noAutofit/>
      </a:bodyPr>
      <a:lstStyle>
        <a:defPPr>
          <a:defRPr sz="21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Inera-PPTmall-2010 1">
        <a:dk1>
          <a:srgbClr val="382819"/>
        </a:dk1>
        <a:lt1>
          <a:srgbClr val="FFFFFF"/>
        </a:lt1>
        <a:dk2>
          <a:srgbClr val="00A9A7"/>
        </a:dk2>
        <a:lt2>
          <a:srgbClr val="6F5D4C"/>
        </a:lt2>
        <a:accent1>
          <a:srgbClr val="AADEE2"/>
        </a:accent1>
        <a:accent2>
          <a:srgbClr val="F18221"/>
        </a:accent2>
        <a:accent3>
          <a:srgbClr val="FFFFFF"/>
        </a:accent3>
        <a:accent4>
          <a:srgbClr val="2E2114"/>
        </a:accent4>
        <a:accent5>
          <a:srgbClr val="D2ECEE"/>
        </a:accent5>
        <a:accent6>
          <a:srgbClr val="DA751D"/>
        </a:accent6>
        <a:hlink>
          <a:srgbClr val="CE5028"/>
        </a:hlink>
        <a:folHlink>
          <a:srgbClr val="5244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ra.potx" id="{B42733E8-F69A-4687-8D6F-DDE72D103CD4}" vid="{4C140586-9630-40A5-87AC-3D6BEA094161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223DD501A9FE41AD9605ECB4B51DA5" ma:contentTypeVersion="9" ma:contentTypeDescription="Skapa ett nytt dokument." ma:contentTypeScope="" ma:versionID="0106862105180ce3b19789d28514ba12">
  <xsd:schema xmlns:xsd="http://www.w3.org/2001/XMLSchema" xmlns:xs="http://www.w3.org/2001/XMLSchema" xmlns:p="http://schemas.microsoft.com/office/2006/metadata/properties" xmlns:ns2="7138e552-9a3b-4a0d-81a6-eef3693d98ac" xmlns:ns3="95b90cfb-39c3-4cad-9348-91e9da6d993c" targetNamespace="http://schemas.microsoft.com/office/2006/metadata/properties" ma:root="true" ma:fieldsID="e37ddf5e8e248ad59bea9dde01ed3992" ns2:_="" ns3:_="">
    <xsd:import namespace="7138e552-9a3b-4a0d-81a6-eef3693d98ac"/>
    <xsd:import namespace="95b90cfb-39c3-4cad-9348-91e9da6d9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8e552-9a3b-4a0d-81a6-eef3693d9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90cfb-39c3-4cad-9348-91e9da6d9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582589-AEF4-437D-BA81-E6055D137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150FB-F6D8-41C8-A092-FDDE9F97BE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CEC967-4C88-40C5-872E-470384199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38e552-9a3b-4a0d-81a6-eef3693d98ac"/>
    <ds:schemaRef ds:uri="95b90cfb-39c3-4cad-9348-91e9da6d9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Bredbild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Inera</vt:lpstr>
      <vt:lpstr>Nyttokalkyler</vt:lpstr>
      <vt:lpstr>PowerPoint-presentation</vt:lpstr>
      <vt:lpstr>DEMO</vt:lpstr>
      <vt:lpstr>PowerPoint-presentation</vt:lpstr>
      <vt:lpstr>EXEMPEL</vt:lpstr>
      <vt:lpstr>Bild och video i 1177 Vårdguiden på telefon</vt:lpstr>
      <vt:lpstr>Ökar verkligen andelen egenvårdsråd?</vt:lpstr>
      <vt:lpstr>Nyttor</vt:lpstr>
      <vt:lpstr>Nyttor som inte är värderade i kalkylen</vt:lpstr>
      <vt:lpstr>Kostnader</vt:lpstr>
      <vt:lpstr>Antaganden</vt:lpstr>
      <vt:lpstr>PowerPoint-presentation</vt:lpstr>
      <vt:lpstr>PowerPoint-presentation</vt:lpstr>
      <vt:lpstr>Vilken användning behövs för att nyttan ska överstiga kostnaden?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Rabarber</dc:creator>
  <cp:revision>57</cp:revision>
  <cp:lastPrinted>2012-03-24T12:24:06Z</cp:lastPrinted>
  <dcterms:created xsi:type="dcterms:W3CDTF">2015-12-15T11:16:10Z</dcterms:created>
  <dcterms:modified xsi:type="dcterms:W3CDTF">2021-02-19T08:45:53Z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0x010100D1223DD501A9FE41AD9605ECB4B51DA5</vt:lpwstr>
  </property>
</Properties>
</file>