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2192000" cy="6858000"/>
  <p:notesSz cx="6867525" cy="99949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00C0C2"/>
    <a:srgbClr val="F2BC5D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808768-1F6C-49E5-BD3D-5F38EEC8A100}" v="790" dt="2021-02-05T11:12:34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8138"/>
            <a:ext cx="5494662" cy="44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23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68"/>
          <a:stretch/>
        </p:blipFill>
        <p:spPr>
          <a:xfrm>
            <a:off x="4233483" y="2288127"/>
            <a:ext cx="3725035" cy="22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hög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191917" y="1403350"/>
            <a:ext cx="4656000" cy="494188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77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bot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3825894"/>
            <a:ext cx="9503835" cy="25193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5" y="1401764"/>
            <a:ext cx="9503833" cy="22662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04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10090123" y="5515364"/>
            <a:ext cx="2101877" cy="12205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1401763"/>
            <a:ext cx="9503835" cy="426415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6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44085" y="5799265"/>
            <a:ext cx="9503832" cy="540540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/>
              <a:t>Skriv bildtext här (aldrig mer än två rader)</a:t>
            </a:r>
          </a:p>
        </p:txBody>
      </p:sp>
    </p:spTree>
    <p:extLst>
      <p:ext uri="{BB962C8B-B14F-4D97-AF65-F5344CB8AC3E}">
        <p14:creationId xmlns:p14="http://schemas.microsoft.com/office/powerpoint/2010/main" val="137627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75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22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media 4"/>
          <p:cNvSpPr>
            <a:spLocks noGrp="1"/>
          </p:cNvSpPr>
          <p:nvPr>
            <p:ph type="media" sz="quarter" idx="15"/>
          </p:nvPr>
        </p:nvSpPr>
        <p:spPr>
          <a:xfrm>
            <a:off x="1" y="1"/>
            <a:ext cx="12192001" cy="673594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2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1401764"/>
            <a:ext cx="9503833" cy="23546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sv-SE"/>
              <a:t>Klicka här för att skriva avslutningsfras</a:t>
            </a:r>
          </a:p>
        </p:txBody>
      </p:sp>
      <p:sp>
        <p:nvSpPr>
          <p:cNvPr id="14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199"/>
            <a:ext cx="9503832" cy="157676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skriva in dina kontaktuppgifter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129977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1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6672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76884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8837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1"/>
            <a:ext cx="12192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37"/>
          <a:stretch/>
        </p:blipFill>
        <p:spPr>
          <a:xfrm>
            <a:off x="4233483" y="2292138"/>
            <a:ext cx="3725034" cy="22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2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24403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1253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56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2286398"/>
            <a:ext cx="950383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skriva rubrik</a:t>
            </a:r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200"/>
            <a:ext cx="9503832" cy="115424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skriva underrubrik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orient="horz" pos="389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1344085" y="1401764"/>
            <a:ext cx="9503833" cy="4943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6191917" y="1401764"/>
            <a:ext cx="4656000" cy="4943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7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7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4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4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1344084" y="1401762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9"/>
          </p:nvPr>
        </p:nvSpPr>
        <p:spPr>
          <a:xfrm>
            <a:off x="1344084" y="3951087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20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innehåll 6"/>
          <p:cNvSpPr>
            <a:spLocks noGrp="1"/>
          </p:cNvSpPr>
          <p:nvPr>
            <p:ph sz="quarter" idx="2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68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214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344085" y="333375"/>
            <a:ext cx="95038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4064" y="1404716"/>
            <a:ext cx="9502480" cy="494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sv-SE"/>
              <a:t>Klicka här för att skriva text</a:t>
            </a:r>
          </a:p>
          <a:p>
            <a:pPr lvl="1"/>
            <a:r>
              <a:rPr lang="sv-SE"/>
              <a:t>Text på nivå två</a:t>
            </a:r>
          </a:p>
          <a:p>
            <a:pPr lvl="2"/>
            <a:r>
              <a:rPr lang="sv-SE"/>
              <a:t>Text på nivå tre</a:t>
            </a:r>
          </a:p>
          <a:p>
            <a:pPr lvl="3"/>
            <a:r>
              <a:rPr lang="sv-SE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sv-SE" sz="1900">
                <a:cs typeface="+mn-cs"/>
              </a:rPr>
              <a:t> </a:t>
            </a:r>
          </a:p>
        </p:txBody>
      </p:sp>
      <p:sp>
        <p:nvSpPr>
          <p:cNvPr id="2" name="xxLanguageTextBox"/>
          <p:cNvSpPr/>
          <p:nvPr userDrawn="1">
            <p:custDataLst>
              <p:tags r:id="rId24"/>
            </p:custDataLst>
          </p:nvPr>
        </p:nvSpPr>
        <p:spPr bwMode="auto">
          <a:xfrm>
            <a:off x="0" y="0"/>
            <a:ext cx="16933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xxLanguageTextBox">
            <a:extLst>
              <a:ext uri="{FF2B5EF4-FFF2-40B4-BE49-F238E27FC236}">
                <a16:creationId xmlns:a16="http://schemas.microsoft.com/office/drawing/2014/main" id="{49F2E189-54CC-4401-A594-00FD0118768D}"/>
              </a:ext>
            </a:extLst>
          </p:cNvPr>
          <p:cNvSpPr/>
          <p:nvPr userDrawn="1">
            <p:custDataLst>
              <p:tags r:id="rId25"/>
            </p:custDataLst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3" r:id="rId14"/>
    <p:sldLayoutId id="2147483704" r:id="rId15"/>
    <p:sldLayoutId id="2147483681" r:id="rId16"/>
    <p:sldLayoutId id="2147483699" r:id="rId17"/>
    <p:sldLayoutId id="2147483701" r:id="rId18"/>
    <p:sldLayoutId id="2147483682" r:id="rId19"/>
    <p:sldLayoutId id="2147483700" r:id="rId20"/>
    <p:sldLayoutId id="2147483702" r:id="rId21"/>
    <p:sldLayoutId id="2147483705" r:id="rId22"/>
  </p:sldLayoutIdLst>
  <p:hf sldNum="0"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56" userDrawn="1">
          <p15:clr>
            <a:srgbClr val="F26B43"/>
          </p15:clr>
        </p15:guide>
        <p15:guide id="3" pos="6924" userDrawn="1">
          <p15:clr>
            <a:srgbClr val="F26B43"/>
          </p15:clr>
        </p15:guide>
        <p15:guide id="4" orient="horz" pos="210" userDrawn="1">
          <p15:clr>
            <a:srgbClr val="F26B43"/>
          </p15:clr>
        </p15:guide>
        <p15:guide id="5" orient="horz" pos="883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  <p15:guide id="8" pos="847" userDrawn="1">
          <p15:clr>
            <a:srgbClr val="F26B43"/>
          </p15:clr>
        </p15:guide>
        <p15:guide id="9" pos="6833" userDrawn="1">
          <p15:clr>
            <a:srgbClr val="F26B43"/>
          </p15:clr>
        </p15:guide>
        <p15:guide id="10" pos="211" userDrawn="1">
          <p15:clr>
            <a:srgbClr val="F26B43"/>
          </p15:clr>
        </p15:guide>
        <p15:guide id="11" pos="74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.nykvist@inera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mailto:katarina.olsson@nordicmedtest.se" TargetMode="External"/><Relationship Id="rId5" Type="http://schemas.openxmlformats.org/officeDocument/2006/relationships/hyperlink" Target="mailto:elisabeth.almgren.eriksson@inera.se" TargetMode="External"/><Relationship Id="rId4" Type="http://schemas.openxmlformats.org/officeDocument/2006/relationships/hyperlink" Target="mailto:eva-marie.soberg@inera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94F2D8-943A-4F8A-B511-EC86534C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085" y="333375"/>
            <a:ext cx="10428815" cy="935038"/>
          </a:xfrm>
        </p:spPr>
        <p:txBody>
          <a:bodyPr/>
          <a:lstStyle/>
          <a:p>
            <a:r>
              <a:rPr lang="sv-SE" sz="3200" dirty="0"/>
              <a:t>FLDV 1177 Vårdguiden på telefon nya kanaler etapp 2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17E8166-D728-45E9-8A97-67696D371E1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344613" y="1404938"/>
            <a:ext cx="9501187" cy="49403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dirty="0"/>
              <a:t>Projektet ska komplettera tjänsten 1177 Vårdguiden på telefon med ett bildverktyg och ett videoverktyg.</a:t>
            </a:r>
          </a:p>
          <a:p>
            <a:r>
              <a:rPr lang="sv-SE" dirty="0"/>
              <a:t>Projektet pågår:  maj 2020 - april 2021</a:t>
            </a:r>
          </a:p>
          <a:p>
            <a:r>
              <a:rPr lang="sv-SE" dirty="0"/>
              <a:t>Presentatörer:</a:t>
            </a:r>
          </a:p>
          <a:p>
            <a:pPr lvl="1"/>
            <a:r>
              <a:rPr lang="sv-SE" dirty="0"/>
              <a:t>Hanna Nykvist, projektledare, </a:t>
            </a:r>
            <a:r>
              <a:rPr lang="sv-SE" dirty="0">
                <a:hlinkClick r:id="rId3"/>
              </a:rPr>
              <a:t>hanna.nykvist@inera.se</a:t>
            </a:r>
            <a:endParaRPr lang="sv-SE" dirty="0"/>
          </a:p>
          <a:p>
            <a:pPr lvl="1"/>
            <a:r>
              <a:rPr lang="sv-SE" dirty="0"/>
              <a:t>Eva-Marie Söberg, metodexpert/utbildare, </a:t>
            </a:r>
            <a:r>
              <a:rPr lang="sv-SE" dirty="0">
                <a:hlinkClick r:id="rId4"/>
              </a:rPr>
              <a:t>eva-marie.soberg@inera.se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Elisabeth Almgren Eriksson, metodexpert/utbildare, </a:t>
            </a:r>
            <a:r>
              <a:rPr lang="sv-SE" dirty="0">
                <a:hlinkClick r:id="rId5"/>
              </a:rPr>
              <a:t>elisabeth.almgren.eriksson@inera.se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Katarina Olsson, testledare, </a:t>
            </a:r>
            <a:r>
              <a:rPr lang="sv-SE" dirty="0">
                <a:hlinkClick r:id="rId6"/>
              </a:rPr>
              <a:t>katarina.olsson@nordicmedtest.se</a:t>
            </a:r>
            <a:r>
              <a:rPr lang="sv-SE" dirty="0"/>
              <a:t> </a:t>
            </a:r>
          </a:p>
          <a:p>
            <a:r>
              <a:rPr lang="sv-SE" dirty="0"/>
              <a:t>2021-02-19</a:t>
            </a:r>
          </a:p>
        </p:txBody>
      </p:sp>
    </p:spTree>
    <p:extLst>
      <p:ext uri="{BB962C8B-B14F-4D97-AF65-F5344CB8AC3E}">
        <p14:creationId xmlns:p14="http://schemas.microsoft.com/office/powerpoint/2010/main" val="2905235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Inera">
  <a:themeElements>
    <a:clrScheme name="Inera">
      <a:dk1>
        <a:srgbClr val="382819"/>
      </a:dk1>
      <a:lt1>
        <a:srgbClr val="FFFFFF"/>
      </a:lt1>
      <a:dk2>
        <a:srgbClr val="00A9A7"/>
      </a:dk2>
      <a:lt2>
        <a:srgbClr val="6F5D4C"/>
      </a:lt2>
      <a:accent1>
        <a:srgbClr val="AADEE2"/>
      </a:accent1>
      <a:accent2>
        <a:srgbClr val="F18221"/>
      </a:accent2>
      <a:accent3>
        <a:srgbClr val="F2C65D"/>
      </a:accent3>
      <a:accent4>
        <a:srgbClr val="2E2114"/>
      </a:accent4>
      <a:accent5>
        <a:srgbClr val="D2ECEE"/>
      </a:accent5>
      <a:accent6>
        <a:srgbClr val="DA751D"/>
      </a:accent6>
      <a:hlink>
        <a:srgbClr val="CE5028"/>
      </a:hlink>
      <a:folHlink>
        <a:srgbClr val="52443A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9050">
          <a:noFill/>
        </a:ln>
      </a:spPr>
      <a:bodyPr wrap="none" rtlCol="0">
        <a:noAutofit/>
      </a:bodyPr>
      <a:lstStyle>
        <a:defPPr>
          <a:defRPr sz="21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era.potx" id="{B42733E8-F69A-4687-8D6F-DDE72D103CD4}" vid="{4C140586-9630-40A5-87AC-3D6BEA09416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223DD501A9FE41AD9605ECB4B51DA5" ma:contentTypeVersion="9" ma:contentTypeDescription="Skapa ett nytt dokument." ma:contentTypeScope="" ma:versionID="0106862105180ce3b19789d28514ba12">
  <xsd:schema xmlns:xsd="http://www.w3.org/2001/XMLSchema" xmlns:xs="http://www.w3.org/2001/XMLSchema" xmlns:p="http://schemas.microsoft.com/office/2006/metadata/properties" xmlns:ns2="7138e552-9a3b-4a0d-81a6-eef3693d98ac" xmlns:ns3="95b90cfb-39c3-4cad-9348-91e9da6d993c" targetNamespace="http://schemas.microsoft.com/office/2006/metadata/properties" ma:root="true" ma:fieldsID="e37ddf5e8e248ad59bea9dde01ed3992" ns2:_="" ns3:_="">
    <xsd:import namespace="7138e552-9a3b-4a0d-81a6-eef3693d98ac"/>
    <xsd:import namespace="95b90cfb-39c3-4cad-9348-91e9da6d9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8e552-9a3b-4a0d-81a6-eef3693d9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90cfb-39c3-4cad-9348-91e9da6d9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F38897-BE19-43AE-9C1B-3300AE3903A4}">
  <ds:schemaRefs>
    <ds:schemaRef ds:uri="7138e552-9a3b-4a0d-81a6-eef3693d98ac"/>
    <ds:schemaRef ds:uri="95b90cfb-39c3-4cad-9348-91e9da6d99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368BBE2-46D5-4349-A87F-DA927FB006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F0FD4-A560-4526-9785-5FC80C4AA7B9}">
  <ds:schemaRefs>
    <ds:schemaRef ds:uri="7138e552-9a3b-4a0d-81a6-eef3693d98ac"/>
    <ds:schemaRef ds:uri="95b90cfb-39c3-4cad-9348-91e9da6d99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91</Words>
  <Application>Microsoft Office PowerPoint</Application>
  <PresentationFormat>Bredbild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Symbol</vt:lpstr>
      <vt:lpstr>Inera</vt:lpstr>
      <vt:lpstr>FLDV 1177 Vårdguiden på telefon nya kanaler etapp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Öppna demos våren 2021</dc:title>
  <dc:creator>Stensson Ljungdahl Kristina</dc:creator>
  <cp:lastModifiedBy>Nykvist Hanna</cp:lastModifiedBy>
  <cp:revision>4</cp:revision>
  <dcterms:created xsi:type="dcterms:W3CDTF">2021-01-24T21:32:51Z</dcterms:created>
  <dcterms:modified xsi:type="dcterms:W3CDTF">2021-02-17T07:18:47Z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0x010100D1223DD501A9FE41AD9605ECB4B51DA5</vt:lpwstr>
  </property>
</Properties>
</file>