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313" r:id="rId5"/>
    <p:sldId id="321" r:id="rId6"/>
    <p:sldId id="322" r:id="rId7"/>
    <p:sldId id="324" r:id="rId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94D8BF5-13B9-4D57-99E6-8B0313F93ADE}"/>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AA6450B2-7590-454E-B4F7-07196607D7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06BFF214-75A2-4C5B-81B2-1F5A98713613}"/>
              </a:ext>
            </a:extLst>
          </p:cNvPr>
          <p:cNvSpPr>
            <a:spLocks noGrp="1"/>
          </p:cNvSpPr>
          <p:nvPr>
            <p:ph type="dt" sz="half" idx="10"/>
          </p:nvPr>
        </p:nvSpPr>
        <p:spPr/>
        <p:txBody>
          <a:bodyPr/>
          <a:lstStyle/>
          <a:p>
            <a:fld id="{28F1A163-B24D-46EA-873E-74E7789AD673}" type="datetimeFigureOut">
              <a:rPr lang="sv-SE" smtClean="0"/>
              <a:t>2021-03-01</a:t>
            </a:fld>
            <a:endParaRPr lang="sv-SE"/>
          </a:p>
        </p:txBody>
      </p:sp>
      <p:sp>
        <p:nvSpPr>
          <p:cNvPr id="5" name="Platshållare för sidfot 4">
            <a:extLst>
              <a:ext uri="{FF2B5EF4-FFF2-40B4-BE49-F238E27FC236}">
                <a16:creationId xmlns:a16="http://schemas.microsoft.com/office/drawing/2014/main" id="{893F82D3-2D7D-4DCD-B251-C67A9F28D88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7B25B84-FE68-4023-92EF-C75BA1A2FCD2}"/>
              </a:ext>
            </a:extLst>
          </p:cNvPr>
          <p:cNvSpPr>
            <a:spLocks noGrp="1"/>
          </p:cNvSpPr>
          <p:nvPr>
            <p:ph type="sldNum" sz="quarter" idx="12"/>
          </p:nvPr>
        </p:nvSpPr>
        <p:spPr/>
        <p:txBody>
          <a:bodyPr/>
          <a:lstStyle/>
          <a:p>
            <a:fld id="{D1B389D8-6223-4B1D-82AB-19C377706A8C}" type="slidenum">
              <a:rPr lang="sv-SE" smtClean="0"/>
              <a:t>‹#›</a:t>
            </a:fld>
            <a:endParaRPr lang="sv-SE"/>
          </a:p>
        </p:txBody>
      </p:sp>
    </p:spTree>
    <p:extLst>
      <p:ext uri="{BB962C8B-B14F-4D97-AF65-F5344CB8AC3E}">
        <p14:creationId xmlns:p14="http://schemas.microsoft.com/office/powerpoint/2010/main" val="2348434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6DE37C-0E07-4839-8973-FE23026B84EC}"/>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280DF971-28E5-41CC-B2E7-6795036A6230}"/>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9C0388E-F76E-40FF-AA89-62542D945309}"/>
              </a:ext>
            </a:extLst>
          </p:cNvPr>
          <p:cNvSpPr>
            <a:spLocks noGrp="1"/>
          </p:cNvSpPr>
          <p:nvPr>
            <p:ph type="dt" sz="half" idx="10"/>
          </p:nvPr>
        </p:nvSpPr>
        <p:spPr/>
        <p:txBody>
          <a:bodyPr/>
          <a:lstStyle/>
          <a:p>
            <a:fld id="{28F1A163-B24D-46EA-873E-74E7789AD673}" type="datetimeFigureOut">
              <a:rPr lang="sv-SE" smtClean="0"/>
              <a:t>2021-03-01</a:t>
            </a:fld>
            <a:endParaRPr lang="sv-SE"/>
          </a:p>
        </p:txBody>
      </p:sp>
      <p:sp>
        <p:nvSpPr>
          <p:cNvPr id="5" name="Platshållare för sidfot 4">
            <a:extLst>
              <a:ext uri="{FF2B5EF4-FFF2-40B4-BE49-F238E27FC236}">
                <a16:creationId xmlns:a16="http://schemas.microsoft.com/office/drawing/2014/main" id="{3FC8C85C-5587-4E93-8279-F606546005F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A1358D7-52F8-4680-8399-BFC9AB6D0EF7}"/>
              </a:ext>
            </a:extLst>
          </p:cNvPr>
          <p:cNvSpPr>
            <a:spLocks noGrp="1"/>
          </p:cNvSpPr>
          <p:nvPr>
            <p:ph type="sldNum" sz="quarter" idx="12"/>
          </p:nvPr>
        </p:nvSpPr>
        <p:spPr/>
        <p:txBody>
          <a:bodyPr/>
          <a:lstStyle/>
          <a:p>
            <a:fld id="{D1B389D8-6223-4B1D-82AB-19C377706A8C}" type="slidenum">
              <a:rPr lang="sv-SE" smtClean="0"/>
              <a:t>‹#›</a:t>
            </a:fld>
            <a:endParaRPr lang="sv-SE"/>
          </a:p>
        </p:txBody>
      </p:sp>
    </p:spTree>
    <p:extLst>
      <p:ext uri="{BB962C8B-B14F-4D97-AF65-F5344CB8AC3E}">
        <p14:creationId xmlns:p14="http://schemas.microsoft.com/office/powerpoint/2010/main" val="419885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1423D15E-1A7F-46F0-969A-4D14ED4DB725}"/>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CDEEAA65-23F5-4B5B-994A-DDF92456ACE7}"/>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735C8EF-BA80-4EA3-A582-126FCE773B8B}"/>
              </a:ext>
            </a:extLst>
          </p:cNvPr>
          <p:cNvSpPr>
            <a:spLocks noGrp="1"/>
          </p:cNvSpPr>
          <p:nvPr>
            <p:ph type="dt" sz="half" idx="10"/>
          </p:nvPr>
        </p:nvSpPr>
        <p:spPr/>
        <p:txBody>
          <a:bodyPr/>
          <a:lstStyle/>
          <a:p>
            <a:fld id="{28F1A163-B24D-46EA-873E-74E7789AD673}" type="datetimeFigureOut">
              <a:rPr lang="sv-SE" smtClean="0"/>
              <a:t>2021-03-01</a:t>
            </a:fld>
            <a:endParaRPr lang="sv-SE"/>
          </a:p>
        </p:txBody>
      </p:sp>
      <p:sp>
        <p:nvSpPr>
          <p:cNvPr id="5" name="Platshållare för sidfot 4">
            <a:extLst>
              <a:ext uri="{FF2B5EF4-FFF2-40B4-BE49-F238E27FC236}">
                <a16:creationId xmlns:a16="http://schemas.microsoft.com/office/drawing/2014/main" id="{A3F358C0-B35A-4024-B8A6-F44F21F5FC6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1B50111-3809-4D7C-A1EE-D1E02D209EC5}"/>
              </a:ext>
            </a:extLst>
          </p:cNvPr>
          <p:cNvSpPr>
            <a:spLocks noGrp="1"/>
          </p:cNvSpPr>
          <p:nvPr>
            <p:ph type="sldNum" sz="quarter" idx="12"/>
          </p:nvPr>
        </p:nvSpPr>
        <p:spPr/>
        <p:txBody>
          <a:bodyPr/>
          <a:lstStyle/>
          <a:p>
            <a:fld id="{D1B389D8-6223-4B1D-82AB-19C377706A8C}" type="slidenum">
              <a:rPr lang="sv-SE" smtClean="0"/>
              <a:t>‹#›</a:t>
            </a:fld>
            <a:endParaRPr lang="sv-SE"/>
          </a:p>
        </p:txBody>
      </p:sp>
    </p:spTree>
    <p:extLst>
      <p:ext uri="{BB962C8B-B14F-4D97-AF65-F5344CB8AC3E}">
        <p14:creationId xmlns:p14="http://schemas.microsoft.com/office/powerpoint/2010/main" val="2921588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tandardsid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74296" y="84221"/>
            <a:ext cx="10072630" cy="1149264"/>
          </a:xfrm>
        </p:spPr>
        <p:txBody>
          <a:bodyPr/>
          <a:lstStyle>
            <a:lvl1pPr>
              <a:defRPr/>
            </a:lvl1pPr>
          </a:lstStyle>
          <a:p>
            <a:r>
              <a:rPr lang="sv-SE"/>
              <a:t>Rubrik på en rad</a:t>
            </a:r>
          </a:p>
        </p:txBody>
      </p:sp>
      <p:sp>
        <p:nvSpPr>
          <p:cNvPr id="3" name="Platshållare för innehåll 2">
            <a:extLst>
              <a:ext uri="{FF2B5EF4-FFF2-40B4-BE49-F238E27FC236}">
                <a16:creationId xmlns:a16="http://schemas.microsoft.com/office/drawing/2014/main" id="{C591B10F-9AE3-44F1-83B7-0D36638C58B2}"/>
              </a:ext>
            </a:extLst>
          </p:cNvPr>
          <p:cNvSpPr>
            <a:spLocks noGrp="1"/>
          </p:cNvSpPr>
          <p:nvPr>
            <p:ph idx="1"/>
          </p:nvPr>
        </p:nvSpPr>
        <p:spPr>
          <a:xfrm>
            <a:off x="922423" y="1693273"/>
            <a:ext cx="10018845" cy="356452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5" name="Platshållare för sidfot 4">
            <a:extLst>
              <a:ext uri="{FF2B5EF4-FFF2-40B4-BE49-F238E27FC236}">
                <a16:creationId xmlns:a16="http://schemas.microsoft.com/office/drawing/2014/main" id="{7C8D24B6-D2A2-49C9-BA42-DB7B32029E0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77E05EC-B5C7-4E5C-99AF-DAA72183B66D}"/>
              </a:ext>
            </a:extLst>
          </p:cNvPr>
          <p:cNvSpPr>
            <a:spLocks noGrp="1"/>
          </p:cNvSpPr>
          <p:nvPr>
            <p:ph type="sldNum" sz="quarter" idx="12"/>
          </p:nvPr>
        </p:nvSpPr>
        <p:spPr/>
        <p:txBody>
          <a:bodyPr/>
          <a:lstStyle/>
          <a:p>
            <a:fld id="{7FF155A8-5C6D-4241-95DF-81E4F2B16EE5}" type="slidenum">
              <a:rPr lang="sv-SE" smtClean="0"/>
              <a:t>‹#›</a:t>
            </a:fld>
            <a:endParaRPr lang="sv-SE"/>
          </a:p>
        </p:txBody>
      </p:sp>
    </p:spTree>
    <p:extLst>
      <p:ext uri="{BB962C8B-B14F-4D97-AF65-F5344CB8AC3E}">
        <p14:creationId xmlns:p14="http://schemas.microsoft.com/office/powerpoint/2010/main" val="3006704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tandardsida bild väns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p:txBody>
          <a:bodyPr/>
          <a:lstStyle>
            <a:lvl1pPr>
              <a:defRPr/>
            </a:lvl1pPr>
          </a:lstStyle>
          <a:p>
            <a:r>
              <a:rPr lang="sv-SE">
                <a:solidFill>
                  <a:schemeClr val="accent1"/>
                </a:solidFill>
              </a:rPr>
              <a:t>Rubrik</a:t>
            </a:r>
            <a:r>
              <a:rPr lang="sv-SE"/>
              <a:t> på en rad</a:t>
            </a:r>
          </a:p>
        </p:txBody>
      </p:sp>
      <p:sp>
        <p:nvSpPr>
          <p:cNvPr id="3" name="Platshållare för innehåll 2">
            <a:extLst>
              <a:ext uri="{FF2B5EF4-FFF2-40B4-BE49-F238E27FC236}">
                <a16:creationId xmlns:a16="http://schemas.microsoft.com/office/drawing/2014/main" id="{C591B10F-9AE3-44F1-83B7-0D36638C58B2}"/>
              </a:ext>
            </a:extLst>
          </p:cNvPr>
          <p:cNvSpPr>
            <a:spLocks noGrp="1"/>
          </p:cNvSpPr>
          <p:nvPr>
            <p:ph idx="1"/>
          </p:nvPr>
        </p:nvSpPr>
        <p:spPr>
          <a:xfrm>
            <a:off x="5423338" y="1693273"/>
            <a:ext cx="5958536" cy="356452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5" name="Platshållare för sidfot 4">
            <a:extLst>
              <a:ext uri="{FF2B5EF4-FFF2-40B4-BE49-F238E27FC236}">
                <a16:creationId xmlns:a16="http://schemas.microsoft.com/office/drawing/2014/main" id="{7C8D24B6-D2A2-49C9-BA42-DB7B32029E0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77E05EC-B5C7-4E5C-99AF-DAA72183B66D}"/>
              </a:ext>
            </a:extLst>
          </p:cNvPr>
          <p:cNvSpPr>
            <a:spLocks noGrp="1"/>
          </p:cNvSpPr>
          <p:nvPr>
            <p:ph type="sldNum" sz="quarter" idx="12"/>
          </p:nvPr>
        </p:nvSpPr>
        <p:spPr/>
        <p:txBody>
          <a:bodyPr/>
          <a:lstStyle/>
          <a:p>
            <a:fld id="{7FF155A8-5C6D-4241-95DF-81E4F2B16EE5}" type="slidenum">
              <a:rPr lang="sv-SE" smtClean="0"/>
              <a:t>‹#›</a:t>
            </a:fld>
            <a:endParaRPr lang="sv-SE"/>
          </a:p>
        </p:txBody>
      </p:sp>
      <p:sp>
        <p:nvSpPr>
          <p:cNvPr id="10" name="Platshållare för bild 9">
            <a:extLst>
              <a:ext uri="{FF2B5EF4-FFF2-40B4-BE49-F238E27FC236}">
                <a16:creationId xmlns:a16="http://schemas.microsoft.com/office/drawing/2014/main" id="{E79EAE5D-FEC0-4EF7-BBA5-3270B4215AD3}"/>
              </a:ext>
            </a:extLst>
          </p:cNvPr>
          <p:cNvSpPr>
            <a:spLocks noGrp="1"/>
          </p:cNvSpPr>
          <p:nvPr>
            <p:ph type="pic" sz="quarter" idx="13"/>
          </p:nvPr>
        </p:nvSpPr>
        <p:spPr>
          <a:xfrm>
            <a:off x="935038" y="1619250"/>
            <a:ext cx="4110037" cy="3709988"/>
          </a:xfrm>
          <a:prstGeom prst="roundRect">
            <a:avLst>
              <a:gd name="adj" fmla="val 1369"/>
            </a:avLst>
          </a:prstGeom>
          <a:noFill/>
        </p:spPr>
        <p:txBody>
          <a:bodyPr tIns="576000"/>
          <a:lstStyle>
            <a:lvl1pPr marL="0" indent="0" algn="ctr">
              <a:buNone/>
              <a:defRPr/>
            </a:lvl1pPr>
          </a:lstStyle>
          <a:p>
            <a:r>
              <a:rPr lang="en-GB"/>
              <a:t>Click icon to add picture</a:t>
            </a:r>
            <a:endParaRPr lang="sv-SE"/>
          </a:p>
        </p:txBody>
      </p:sp>
    </p:spTree>
    <p:extLst>
      <p:ext uri="{BB962C8B-B14F-4D97-AF65-F5344CB8AC3E}">
        <p14:creationId xmlns:p14="http://schemas.microsoft.com/office/powerpoint/2010/main" val="3863682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tandardsida bild hög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74296" y="84221"/>
            <a:ext cx="10567736" cy="1149264"/>
          </a:xfrm>
        </p:spPr>
        <p:txBody>
          <a:bodyPr/>
          <a:lstStyle>
            <a:lvl1pPr>
              <a:defRPr/>
            </a:lvl1pPr>
          </a:lstStyle>
          <a:p>
            <a:r>
              <a:rPr lang="sv-SE">
                <a:solidFill>
                  <a:schemeClr val="accent1"/>
                </a:solidFill>
              </a:rPr>
              <a:t>Rubrik</a:t>
            </a:r>
            <a:r>
              <a:rPr lang="sv-SE"/>
              <a:t> på en rad</a:t>
            </a:r>
          </a:p>
        </p:txBody>
      </p:sp>
      <p:sp>
        <p:nvSpPr>
          <p:cNvPr id="3" name="Platshållare för innehåll 2">
            <a:extLst>
              <a:ext uri="{FF2B5EF4-FFF2-40B4-BE49-F238E27FC236}">
                <a16:creationId xmlns:a16="http://schemas.microsoft.com/office/drawing/2014/main" id="{C591B10F-9AE3-44F1-83B7-0D36638C58B2}"/>
              </a:ext>
            </a:extLst>
          </p:cNvPr>
          <p:cNvSpPr>
            <a:spLocks noGrp="1"/>
          </p:cNvSpPr>
          <p:nvPr>
            <p:ph idx="1"/>
          </p:nvPr>
        </p:nvSpPr>
        <p:spPr>
          <a:xfrm>
            <a:off x="922424" y="1693273"/>
            <a:ext cx="5919810" cy="356452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5" name="Platshållare för sidfot 4">
            <a:extLst>
              <a:ext uri="{FF2B5EF4-FFF2-40B4-BE49-F238E27FC236}">
                <a16:creationId xmlns:a16="http://schemas.microsoft.com/office/drawing/2014/main" id="{7C8D24B6-D2A2-49C9-BA42-DB7B32029E0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77E05EC-B5C7-4E5C-99AF-DAA72183B66D}"/>
              </a:ext>
            </a:extLst>
          </p:cNvPr>
          <p:cNvSpPr>
            <a:spLocks noGrp="1"/>
          </p:cNvSpPr>
          <p:nvPr>
            <p:ph type="sldNum" sz="quarter" idx="12"/>
          </p:nvPr>
        </p:nvSpPr>
        <p:spPr/>
        <p:txBody>
          <a:bodyPr/>
          <a:lstStyle/>
          <a:p>
            <a:fld id="{7FF155A8-5C6D-4241-95DF-81E4F2B16EE5}" type="slidenum">
              <a:rPr lang="sv-SE" smtClean="0"/>
              <a:t>‹#›</a:t>
            </a:fld>
            <a:endParaRPr lang="sv-SE"/>
          </a:p>
        </p:txBody>
      </p:sp>
      <p:sp>
        <p:nvSpPr>
          <p:cNvPr id="7" name="Platshållare för bild 9">
            <a:extLst>
              <a:ext uri="{FF2B5EF4-FFF2-40B4-BE49-F238E27FC236}">
                <a16:creationId xmlns:a16="http://schemas.microsoft.com/office/drawing/2014/main" id="{DCD0C5FE-126D-416C-9A5B-02C9EAD42FBB}"/>
              </a:ext>
            </a:extLst>
          </p:cNvPr>
          <p:cNvSpPr>
            <a:spLocks noGrp="1"/>
          </p:cNvSpPr>
          <p:nvPr>
            <p:ph type="pic" sz="quarter" idx="13"/>
          </p:nvPr>
        </p:nvSpPr>
        <p:spPr>
          <a:xfrm>
            <a:off x="7346348" y="1619250"/>
            <a:ext cx="4110037" cy="3709988"/>
          </a:xfrm>
          <a:prstGeom prst="roundRect">
            <a:avLst>
              <a:gd name="adj" fmla="val 1369"/>
            </a:avLst>
          </a:prstGeom>
          <a:noFill/>
        </p:spPr>
        <p:txBody>
          <a:bodyPr tIns="576000"/>
          <a:lstStyle>
            <a:lvl1pPr marL="0" indent="0" algn="ctr">
              <a:buNone/>
              <a:defRPr/>
            </a:lvl1pPr>
          </a:lstStyle>
          <a:p>
            <a:r>
              <a:rPr lang="en-GB"/>
              <a:t>Click icon to add picture</a:t>
            </a:r>
            <a:endParaRPr lang="sv-SE"/>
          </a:p>
        </p:txBody>
      </p:sp>
    </p:spTree>
    <p:extLst>
      <p:ext uri="{BB962C8B-B14F-4D97-AF65-F5344CB8AC3E}">
        <p14:creationId xmlns:p14="http://schemas.microsoft.com/office/powerpoint/2010/main" val="146340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Kapitelsida VI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38200" y="1540043"/>
            <a:ext cx="10515600" cy="2679331"/>
          </a:xfrm>
        </p:spPr>
        <p:txBody>
          <a:bodyPr anchor="ctr"/>
          <a:lstStyle>
            <a:lvl1pPr algn="ctr">
              <a:defRPr sz="4600"/>
            </a:lvl1pPr>
          </a:lstStyle>
          <a:p>
            <a:r>
              <a:rPr lang="sv-SE">
                <a:solidFill>
                  <a:schemeClr val="accent1"/>
                </a:solidFill>
              </a:rPr>
              <a:t>Vi finns på</a:t>
            </a:r>
            <a:br>
              <a:rPr lang="sv-SE"/>
            </a:br>
            <a:r>
              <a:rPr lang="sv-SE"/>
              <a:t>webb och telefon och</a:t>
            </a:r>
            <a:br>
              <a:rPr lang="sv-SE"/>
            </a:br>
            <a:r>
              <a:rPr lang="sv-SE"/>
              <a:t>har öppet dygnet runt</a:t>
            </a:r>
          </a:p>
        </p:txBody>
      </p:sp>
      <p:sp>
        <p:nvSpPr>
          <p:cNvPr id="6" name="Platshållare för sidfot 4">
            <a:extLst>
              <a:ext uri="{FF2B5EF4-FFF2-40B4-BE49-F238E27FC236}">
                <a16:creationId xmlns:a16="http://schemas.microsoft.com/office/drawing/2014/main" id="{E744CDB5-661C-4791-9896-07C2BE0466E4}"/>
              </a:ext>
            </a:extLst>
          </p:cNvPr>
          <p:cNvSpPr>
            <a:spLocks noGrp="1"/>
          </p:cNvSpPr>
          <p:nvPr>
            <p:ph type="ftr" sz="quarter" idx="3"/>
          </p:nvPr>
        </p:nvSpPr>
        <p:spPr>
          <a:xfrm>
            <a:off x="711722" y="6311973"/>
            <a:ext cx="4114800" cy="365125"/>
          </a:xfrm>
          <a:prstGeom prst="rect">
            <a:avLst/>
          </a:prstGeom>
        </p:spPr>
        <p:txBody>
          <a:bodyPr vert="horz" lIns="0" tIns="0" rIns="0" bIns="0" rtlCol="0" anchor="ctr"/>
          <a:lstStyle>
            <a:lvl1pPr algn="l">
              <a:defRPr sz="1050" b="0">
                <a:solidFill>
                  <a:schemeClr val="bg1"/>
                </a:solidFill>
              </a:defRPr>
            </a:lvl1pPr>
          </a:lstStyle>
          <a:p>
            <a:endParaRPr lang="sv-SE"/>
          </a:p>
        </p:txBody>
      </p:sp>
      <p:sp>
        <p:nvSpPr>
          <p:cNvPr id="7" name="Platshållare för bildnummer 5">
            <a:extLst>
              <a:ext uri="{FF2B5EF4-FFF2-40B4-BE49-F238E27FC236}">
                <a16:creationId xmlns:a16="http://schemas.microsoft.com/office/drawing/2014/main" id="{B7223757-76B0-47E7-AE0D-6C3F025C0278}"/>
              </a:ext>
            </a:extLst>
          </p:cNvPr>
          <p:cNvSpPr>
            <a:spLocks noGrp="1"/>
          </p:cNvSpPr>
          <p:nvPr>
            <p:ph type="sldNum" sz="quarter" idx="4"/>
          </p:nvPr>
        </p:nvSpPr>
        <p:spPr>
          <a:xfrm>
            <a:off x="276721" y="6311994"/>
            <a:ext cx="390055" cy="365125"/>
          </a:xfrm>
          <a:prstGeom prst="rect">
            <a:avLst/>
          </a:prstGeom>
        </p:spPr>
        <p:txBody>
          <a:bodyPr vert="horz" lIns="91440" tIns="45720" rIns="91440" bIns="45720" rtlCol="0" anchor="ctr"/>
          <a:lstStyle>
            <a:lvl1pPr algn="r">
              <a:defRPr sz="1050">
                <a:solidFill>
                  <a:schemeClr val="bg1"/>
                </a:solidFill>
              </a:defRPr>
            </a:lvl1pPr>
          </a:lstStyle>
          <a:p>
            <a:fld id="{7FF155A8-5C6D-4241-95DF-81E4F2B16EE5}" type="slidenum">
              <a:rPr lang="sv-SE" smtClean="0"/>
              <a:pPr/>
              <a:t>‹#›</a:t>
            </a:fld>
            <a:endParaRPr lang="sv-SE"/>
          </a:p>
        </p:txBody>
      </p:sp>
    </p:spTree>
    <p:extLst>
      <p:ext uri="{BB962C8B-B14F-4D97-AF65-F5344CB8AC3E}">
        <p14:creationId xmlns:p14="http://schemas.microsoft.com/office/powerpoint/2010/main" val="241971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9402CD-6991-4956-97B9-E3910AAB45AF}"/>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4928556-41DC-4E7D-B277-65FF65098483}"/>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B2DCD5D-84F3-4333-9600-FAF6E5BA3931}"/>
              </a:ext>
            </a:extLst>
          </p:cNvPr>
          <p:cNvSpPr>
            <a:spLocks noGrp="1"/>
          </p:cNvSpPr>
          <p:nvPr>
            <p:ph type="dt" sz="half" idx="10"/>
          </p:nvPr>
        </p:nvSpPr>
        <p:spPr/>
        <p:txBody>
          <a:bodyPr/>
          <a:lstStyle/>
          <a:p>
            <a:fld id="{28F1A163-B24D-46EA-873E-74E7789AD673}" type="datetimeFigureOut">
              <a:rPr lang="sv-SE" smtClean="0"/>
              <a:t>2021-03-01</a:t>
            </a:fld>
            <a:endParaRPr lang="sv-SE"/>
          </a:p>
        </p:txBody>
      </p:sp>
      <p:sp>
        <p:nvSpPr>
          <p:cNvPr id="5" name="Platshållare för sidfot 4">
            <a:extLst>
              <a:ext uri="{FF2B5EF4-FFF2-40B4-BE49-F238E27FC236}">
                <a16:creationId xmlns:a16="http://schemas.microsoft.com/office/drawing/2014/main" id="{093736BC-98B2-4BCE-A2E9-183F5B48C95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41D28AC-A24D-4524-BA21-B7D614B947C7}"/>
              </a:ext>
            </a:extLst>
          </p:cNvPr>
          <p:cNvSpPr>
            <a:spLocks noGrp="1"/>
          </p:cNvSpPr>
          <p:nvPr>
            <p:ph type="sldNum" sz="quarter" idx="12"/>
          </p:nvPr>
        </p:nvSpPr>
        <p:spPr/>
        <p:txBody>
          <a:bodyPr/>
          <a:lstStyle/>
          <a:p>
            <a:fld id="{D1B389D8-6223-4B1D-82AB-19C377706A8C}" type="slidenum">
              <a:rPr lang="sv-SE" smtClean="0"/>
              <a:t>‹#›</a:t>
            </a:fld>
            <a:endParaRPr lang="sv-SE"/>
          </a:p>
        </p:txBody>
      </p:sp>
    </p:spTree>
    <p:extLst>
      <p:ext uri="{BB962C8B-B14F-4D97-AF65-F5344CB8AC3E}">
        <p14:creationId xmlns:p14="http://schemas.microsoft.com/office/powerpoint/2010/main" val="1608838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BF0DB2-7B8A-467D-A31A-532EE019A588}"/>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9FD72F3A-4018-44EB-B47D-2D71C9B8EB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5608C7C4-500F-4C5E-8C7A-356DFF540AD5}"/>
              </a:ext>
            </a:extLst>
          </p:cNvPr>
          <p:cNvSpPr>
            <a:spLocks noGrp="1"/>
          </p:cNvSpPr>
          <p:nvPr>
            <p:ph type="dt" sz="half" idx="10"/>
          </p:nvPr>
        </p:nvSpPr>
        <p:spPr/>
        <p:txBody>
          <a:bodyPr/>
          <a:lstStyle/>
          <a:p>
            <a:fld id="{28F1A163-B24D-46EA-873E-74E7789AD673}" type="datetimeFigureOut">
              <a:rPr lang="sv-SE" smtClean="0"/>
              <a:t>2021-03-01</a:t>
            </a:fld>
            <a:endParaRPr lang="sv-SE"/>
          </a:p>
        </p:txBody>
      </p:sp>
      <p:sp>
        <p:nvSpPr>
          <p:cNvPr id="5" name="Platshållare för sidfot 4">
            <a:extLst>
              <a:ext uri="{FF2B5EF4-FFF2-40B4-BE49-F238E27FC236}">
                <a16:creationId xmlns:a16="http://schemas.microsoft.com/office/drawing/2014/main" id="{FA770BA6-8B50-4450-99BC-4491711F337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EBD80F1-CC9F-471B-9153-514F9DFC1CEC}"/>
              </a:ext>
            </a:extLst>
          </p:cNvPr>
          <p:cNvSpPr>
            <a:spLocks noGrp="1"/>
          </p:cNvSpPr>
          <p:nvPr>
            <p:ph type="sldNum" sz="quarter" idx="12"/>
          </p:nvPr>
        </p:nvSpPr>
        <p:spPr/>
        <p:txBody>
          <a:bodyPr/>
          <a:lstStyle/>
          <a:p>
            <a:fld id="{D1B389D8-6223-4B1D-82AB-19C377706A8C}" type="slidenum">
              <a:rPr lang="sv-SE" smtClean="0"/>
              <a:t>‹#›</a:t>
            </a:fld>
            <a:endParaRPr lang="sv-SE"/>
          </a:p>
        </p:txBody>
      </p:sp>
    </p:spTree>
    <p:extLst>
      <p:ext uri="{BB962C8B-B14F-4D97-AF65-F5344CB8AC3E}">
        <p14:creationId xmlns:p14="http://schemas.microsoft.com/office/powerpoint/2010/main" val="1918524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049D34-A201-4DA4-9F9B-56889D22174A}"/>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9B35523-5E73-41F7-99AB-6D49D5BABFFD}"/>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22FC6315-01A7-4EFC-BF9B-FC179159E9EE}"/>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B0E0ACE5-157D-42ED-A429-B749693756D3}"/>
              </a:ext>
            </a:extLst>
          </p:cNvPr>
          <p:cNvSpPr>
            <a:spLocks noGrp="1"/>
          </p:cNvSpPr>
          <p:nvPr>
            <p:ph type="dt" sz="half" idx="10"/>
          </p:nvPr>
        </p:nvSpPr>
        <p:spPr/>
        <p:txBody>
          <a:bodyPr/>
          <a:lstStyle/>
          <a:p>
            <a:fld id="{28F1A163-B24D-46EA-873E-74E7789AD673}" type="datetimeFigureOut">
              <a:rPr lang="sv-SE" smtClean="0"/>
              <a:t>2021-03-01</a:t>
            </a:fld>
            <a:endParaRPr lang="sv-SE"/>
          </a:p>
        </p:txBody>
      </p:sp>
      <p:sp>
        <p:nvSpPr>
          <p:cNvPr id="6" name="Platshållare för sidfot 5">
            <a:extLst>
              <a:ext uri="{FF2B5EF4-FFF2-40B4-BE49-F238E27FC236}">
                <a16:creationId xmlns:a16="http://schemas.microsoft.com/office/drawing/2014/main" id="{6C35C60C-5B36-4DA7-9DCE-E9F7C46AE08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1DBA5F1-E154-4084-8C9E-40067D074137}"/>
              </a:ext>
            </a:extLst>
          </p:cNvPr>
          <p:cNvSpPr>
            <a:spLocks noGrp="1"/>
          </p:cNvSpPr>
          <p:nvPr>
            <p:ph type="sldNum" sz="quarter" idx="12"/>
          </p:nvPr>
        </p:nvSpPr>
        <p:spPr/>
        <p:txBody>
          <a:bodyPr/>
          <a:lstStyle/>
          <a:p>
            <a:fld id="{D1B389D8-6223-4B1D-82AB-19C377706A8C}" type="slidenum">
              <a:rPr lang="sv-SE" smtClean="0"/>
              <a:t>‹#›</a:t>
            </a:fld>
            <a:endParaRPr lang="sv-SE"/>
          </a:p>
        </p:txBody>
      </p:sp>
    </p:spTree>
    <p:extLst>
      <p:ext uri="{BB962C8B-B14F-4D97-AF65-F5344CB8AC3E}">
        <p14:creationId xmlns:p14="http://schemas.microsoft.com/office/powerpoint/2010/main" val="1549169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CB135F5-BFA9-4D57-8B9B-D18865D9ABFB}"/>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B8774BBD-7158-453A-AD57-CE0CFD6A67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9B50488E-F97E-4077-BF20-5DA1F0A18723}"/>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43A89797-74ED-4514-AB07-6279FDADFB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DB0624B5-1376-4C92-9978-2F964D9D0B63}"/>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EEFB0C10-A1C7-493C-A5F8-D1D4730F6F71}"/>
              </a:ext>
            </a:extLst>
          </p:cNvPr>
          <p:cNvSpPr>
            <a:spLocks noGrp="1"/>
          </p:cNvSpPr>
          <p:nvPr>
            <p:ph type="dt" sz="half" idx="10"/>
          </p:nvPr>
        </p:nvSpPr>
        <p:spPr/>
        <p:txBody>
          <a:bodyPr/>
          <a:lstStyle/>
          <a:p>
            <a:fld id="{28F1A163-B24D-46EA-873E-74E7789AD673}" type="datetimeFigureOut">
              <a:rPr lang="sv-SE" smtClean="0"/>
              <a:t>2021-03-01</a:t>
            </a:fld>
            <a:endParaRPr lang="sv-SE"/>
          </a:p>
        </p:txBody>
      </p:sp>
      <p:sp>
        <p:nvSpPr>
          <p:cNvPr id="8" name="Platshållare för sidfot 7">
            <a:extLst>
              <a:ext uri="{FF2B5EF4-FFF2-40B4-BE49-F238E27FC236}">
                <a16:creationId xmlns:a16="http://schemas.microsoft.com/office/drawing/2014/main" id="{CDA2A719-FF13-413F-9FB4-574A62406786}"/>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C8D0D1C2-4C5B-4100-A8AC-AA9E22C9ECAD}"/>
              </a:ext>
            </a:extLst>
          </p:cNvPr>
          <p:cNvSpPr>
            <a:spLocks noGrp="1"/>
          </p:cNvSpPr>
          <p:nvPr>
            <p:ph type="sldNum" sz="quarter" idx="12"/>
          </p:nvPr>
        </p:nvSpPr>
        <p:spPr/>
        <p:txBody>
          <a:bodyPr/>
          <a:lstStyle/>
          <a:p>
            <a:fld id="{D1B389D8-6223-4B1D-82AB-19C377706A8C}" type="slidenum">
              <a:rPr lang="sv-SE" smtClean="0"/>
              <a:t>‹#›</a:t>
            </a:fld>
            <a:endParaRPr lang="sv-SE"/>
          </a:p>
        </p:txBody>
      </p:sp>
    </p:spTree>
    <p:extLst>
      <p:ext uri="{BB962C8B-B14F-4D97-AF65-F5344CB8AC3E}">
        <p14:creationId xmlns:p14="http://schemas.microsoft.com/office/powerpoint/2010/main" val="150060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42BB57-8D9D-465A-9456-ED3D22B5FF54}"/>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C346B407-D64D-4F43-A914-83C67B47030A}"/>
              </a:ext>
            </a:extLst>
          </p:cNvPr>
          <p:cNvSpPr>
            <a:spLocks noGrp="1"/>
          </p:cNvSpPr>
          <p:nvPr>
            <p:ph type="dt" sz="half" idx="10"/>
          </p:nvPr>
        </p:nvSpPr>
        <p:spPr/>
        <p:txBody>
          <a:bodyPr/>
          <a:lstStyle/>
          <a:p>
            <a:fld id="{28F1A163-B24D-46EA-873E-74E7789AD673}" type="datetimeFigureOut">
              <a:rPr lang="sv-SE" smtClean="0"/>
              <a:t>2021-03-01</a:t>
            </a:fld>
            <a:endParaRPr lang="sv-SE"/>
          </a:p>
        </p:txBody>
      </p:sp>
      <p:sp>
        <p:nvSpPr>
          <p:cNvPr id="4" name="Platshållare för sidfot 3">
            <a:extLst>
              <a:ext uri="{FF2B5EF4-FFF2-40B4-BE49-F238E27FC236}">
                <a16:creationId xmlns:a16="http://schemas.microsoft.com/office/drawing/2014/main" id="{838E8264-1B27-4384-99D2-10A70DECDF41}"/>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098DBBBF-F885-46E8-BCBC-1CCCDC23FEAF}"/>
              </a:ext>
            </a:extLst>
          </p:cNvPr>
          <p:cNvSpPr>
            <a:spLocks noGrp="1"/>
          </p:cNvSpPr>
          <p:nvPr>
            <p:ph type="sldNum" sz="quarter" idx="12"/>
          </p:nvPr>
        </p:nvSpPr>
        <p:spPr/>
        <p:txBody>
          <a:bodyPr/>
          <a:lstStyle/>
          <a:p>
            <a:fld id="{D1B389D8-6223-4B1D-82AB-19C377706A8C}" type="slidenum">
              <a:rPr lang="sv-SE" smtClean="0"/>
              <a:t>‹#›</a:t>
            </a:fld>
            <a:endParaRPr lang="sv-SE"/>
          </a:p>
        </p:txBody>
      </p:sp>
    </p:spTree>
    <p:extLst>
      <p:ext uri="{BB962C8B-B14F-4D97-AF65-F5344CB8AC3E}">
        <p14:creationId xmlns:p14="http://schemas.microsoft.com/office/powerpoint/2010/main" val="766682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72AB599C-2998-4F5B-8745-B075107DDFA3}"/>
              </a:ext>
            </a:extLst>
          </p:cNvPr>
          <p:cNvSpPr>
            <a:spLocks noGrp="1"/>
          </p:cNvSpPr>
          <p:nvPr>
            <p:ph type="dt" sz="half" idx="10"/>
          </p:nvPr>
        </p:nvSpPr>
        <p:spPr/>
        <p:txBody>
          <a:bodyPr/>
          <a:lstStyle/>
          <a:p>
            <a:fld id="{28F1A163-B24D-46EA-873E-74E7789AD673}" type="datetimeFigureOut">
              <a:rPr lang="sv-SE" smtClean="0"/>
              <a:t>2021-03-01</a:t>
            </a:fld>
            <a:endParaRPr lang="sv-SE"/>
          </a:p>
        </p:txBody>
      </p:sp>
      <p:sp>
        <p:nvSpPr>
          <p:cNvPr id="3" name="Platshållare för sidfot 2">
            <a:extLst>
              <a:ext uri="{FF2B5EF4-FFF2-40B4-BE49-F238E27FC236}">
                <a16:creationId xmlns:a16="http://schemas.microsoft.com/office/drawing/2014/main" id="{EB12DEE0-D9AA-42A6-8761-49955F9695B3}"/>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B82FC351-4D1B-41E1-A103-E417F12F2A32}"/>
              </a:ext>
            </a:extLst>
          </p:cNvPr>
          <p:cNvSpPr>
            <a:spLocks noGrp="1"/>
          </p:cNvSpPr>
          <p:nvPr>
            <p:ph type="sldNum" sz="quarter" idx="12"/>
          </p:nvPr>
        </p:nvSpPr>
        <p:spPr/>
        <p:txBody>
          <a:bodyPr/>
          <a:lstStyle/>
          <a:p>
            <a:fld id="{D1B389D8-6223-4B1D-82AB-19C377706A8C}" type="slidenum">
              <a:rPr lang="sv-SE" smtClean="0"/>
              <a:t>‹#›</a:t>
            </a:fld>
            <a:endParaRPr lang="sv-SE"/>
          </a:p>
        </p:txBody>
      </p:sp>
    </p:spTree>
    <p:extLst>
      <p:ext uri="{BB962C8B-B14F-4D97-AF65-F5344CB8AC3E}">
        <p14:creationId xmlns:p14="http://schemas.microsoft.com/office/powerpoint/2010/main" val="3141987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70F4CE2-90C8-41D1-866F-B4512566916B}"/>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41B707D-1F77-4E6E-8E7B-73C03A1437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997B7B07-A5F4-4595-BA11-04C542DE9E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5E1EC91-23FB-4438-8DEC-3EE3847924F8}"/>
              </a:ext>
            </a:extLst>
          </p:cNvPr>
          <p:cNvSpPr>
            <a:spLocks noGrp="1"/>
          </p:cNvSpPr>
          <p:nvPr>
            <p:ph type="dt" sz="half" idx="10"/>
          </p:nvPr>
        </p:nvSpPr>
        <p:spPr/>
        <p:txBody>
          <a:bodyPr/>
          <a:lstStyle/>
          <a:p>
            <a:fld id="{28F1A163-B24D-46EA-873E-74E7789AD673}" type="datetimeFigureOut">
              <a:rPr lang="sv-SE" smtClean="0"/>
              <a:t>2021-03-01</a:t>
            </a:fld>
            <a:endParaRPr lang="sv-SE"/>
          </a:p>
        </p:txBody>
      </p:sp>
      <p:sp>
        <p:nvSpPr>
          <p:cNvPr id="6" name="Platshållare för sidfot 5">
            <a:extLst>
              <a:ext uri="{FF2B5EF4-FFF2-40B4-BE49-F238E27FC236}">
                <a16:creationId xmlns:a16="http://schemas.microsoft.com/office/drawing/2014/main" id="{552B949B-481D-42C2-8FDA-CA81F9AB6DA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D7FB551-BF93-4CFE-A118-322157A67B84}"/>
              </a:ext>
            </a:extLst>
          </p:cNvPr>
          <p:cNvSpPr>
            <a:spLocks noGrp="1"/>
          </p:cNvSpPr>
          <p:nvPr>
            <p:ph type="sldNum" sz="quarter" idx="12"/>
          </p:nvPr>
        </p:nvSpPr>
        <p:spPr/>
        <p:txBody>
          <a:bodyPr/>
          <a:lstStyle/>
          <a:p>
            <a:fld id="{D1B389D8-6223-4B1D-82AB-19C377706A8C}" type="slidenum">
              <a:rPr lang="sv-SE" smtClean="0"/>
              <a:t>‹#›</a:t>
            </a:fld>
            <a:endParaRPr lang="sv-SE"/>
          </a:p>
        </p:txBody>
      </p:sp>
    </p:spTree>
    <p:extLst>
      <p:ext uri="{BB962C8B-B14F-4D97-AF65-F5344CB8AC3E}">
        <p14:creationId xmlns:p14="http://schemas.microsoft.com/office/powerpoint/2010/main" val="538641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2598984-D28C-49CA-82D6-0E884A4E1FC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5DA18BC1-0C82-4674-8AF6-6FC62D5832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223422F2-CC68-4BB2-B159-AC051DB3D2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DA1879C-2FE6-4DDD-9705-88560E08C321}"/>
              </a:ext>
            </a:extLst>
          </p:cNvPr>
          <p:cNvSpPr>
            <a:spLocks noGrp="1"/>
          </p:cNvSpPr>
          <p:nvPr>
            <p:ph type="dt" sz="half" idx="10"/>
          </p:nvPr>
        </p:nvSpPr>
        <p:spPr/>
        <p:txBody>
          <a:bodyPr/>
          <a:lstStyle/>
          <a:p>
            <a:fld id="{28F1A163-B24D-46EA-873E-74E7789AD673}" type="datetimeFigureOut">
              <a:rPr lang="sv-SE" smtClean="0"/>
              <a:t>2021-03-01</a:t>
            </a:fld>
            <a:endParaRPr lang="sv-SE"/>
          </a:p>
        </p:txBody>
      </p:sp>
      <p:sp>
        <p:nvSpPr>
          <p:cNvPr id="6" name="Platshållare för sidfot 5">
            <a:extLst>
              <a:ext uri="{FF2B5EF4-FFF2-40B4-BE49-F238E27FC236}">
                <a16:creationId xmlns:a16="http://schemas.microsoft.com/office/drawing/2014/main" id="{4FFF6435-C2C0-4EE7-A0E3-B6A0861E6ED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671262B-0E44-4BA5-A1BB-49A3BC9B62F9}"/>
              </a:ext>
            </a:extLst>
          </p:cNvPr>
          <p:cNvSpPr>
            <a:spLocks noGrp="1"/>
          </p:cNvSpPr>
          <p:nvPr>
            <p:ph type="sldNum" sz="quarter" idx="12"/>
          </p:nvPr>
        </p:nvSpPr>
        <p:spPr/>
        <p:txBody>
          <a:bodyPr/>
          <a:lstStyle/>
          <a:p>
            <a:fld id="{D1B389D8-6223-4B1D-82AB-19C377706A8C}" type="slidenum">
              <a:rPr lang="sv-SE" smtClean="0"/>
              <a:t>‹#›</a:t>
            </a:fld>
            <a:endParaRPr lang="sv-SE"/>
          </a:p>
        </p:txBody>
      </p:sp>
    </p:spTree>
    <p:extLst>
      <p:ext uri="{BB962C8B-B14F-4D97-AF65-F5344CB8AC3E}">
        <p14:creationId xmlns:p14="http://schemas.microsoft.com/office/powerpoint/2010/main" val="2643502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ECB92B38-3778-43B2-A991-0BACE3FABD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05EAFD6-C754-42F7-841B-B636F3361F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35956A0-85BC-4150-8DB0-1E60114479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F1A163-B24D-46EA-873E-74E7789AD673}" type="datetimeFigureOut">
              <a:rPr lang="sv-SE" smtClean="0"/>
              <a:t>2021-03-01</a:t>
            </a:fld>
            <a:endParaRPr lang="sv-SE"/>
          </a:p>
        </p:txBody>
      </p:sp>
      <p:sp>
        <p:nvSpPr>
          <p:cNvPr id="5" name="Platshållare för sidfot 4">
            <a:extLst>
              <a:ext uri="{FF2B5EF4-FFF2-40B4-BE49-F238E27FC236}">
                <a16:creationId xmlns:a16="http://schemas.microsoft.com/office/drawing/2014/main" id="{AA8357F1-9BA6-4DE4-A5E5-C2E07FC789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2C4A59E9-E6CE-4B83-A457-221808B59B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389D8-6223-4B1D-82AB-19C377706A8C}" type="slidenum">
              <a:rPr lang="sv-SE" smtClean="0"/>
              <a:t>‹#›</a:t>
            </a:fld>
            <a:endParaRPr lang="sv-SE"/>
          </a:p>
        </p:txBody>
      </p:sp>
    </p:spTree>
    <p:extLst>
      <p:ext uri="{BB962C8B-B14F-4D97-AF65-F5344CB8AC3E}">
        <p14:creationId xmlns:p14="http://schemas.microsoft.com/office/powerpoint/2010/main" val="731397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hyperlink" Target="https://inera.atlassian.net/wiki/spaces/OSOB/pages/3062465/F+r+dig+som+arbetar+i+Deisgnverktyget?preview=/3062465/3070633/J%C3%A4mf%C3%B6relse%20av%20olika%20typer%20av%20formul%C3%A4r.pdf"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a:r>
              <a:rPr lang="sv-SE" sz="4000" dirty="0"/>
              <a:t>Grid-/rut-formulär</a:t>
            </a:r>
            <a:endParaRPr lang="sv-SE" dirty="0"/>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1</a:t>
            </a:fld>
            <a:endParaRPr lang="sv-SE"/>
          </a:p>
        </p:txBody>
      </p:sp>
      <p:sp>
        <p:nvSpPr>
          <p:cNvPr id="7" name="textruta 6">
            <a:extLst>
              <a:ext uri="{FF2B5EF4-FFF2-40B4-BE49-F238E27FC236}">
                <a16:creationId xmlns:a16="http://schemas.microsoft.com/office/drawing/2014/main" id="{6AB0FF9C-BAE8-48DD-873C-95E53E3EDADD}"/>
              </a:ext>
            </a:extLst>
          </p:cNvPr>
          <p:cNvSpPr txBox="1"/>
          <p:nvPr/>
        </p:nvSpPr>
        <p:spPr>
          <a:xfrm>
            <a:off x="663743" y="1636295"/>
            <a:ext cx="10854488" cy="27699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gn="l"/>
            <a:endParaRPr lang="sv-SE" dirty="0"/>
          </a:p>
        </p:txBody>
      </p:sp>
      <p:sp>
        <p:nvSpPr>
          <p:cNvPr id="3" name="textruta 2">
            <a:extLst>
              <a:ext uri="{FF2B5EF4-FFF2-40B4-BE49-F238E27FC236}">
                <a16:creationId xmlns:a16="http://schemas.microsoft.com/office/drawing/2014/main" id="{4865FE66-FA4C-49E7-B309-030D45F642A6}"/>
              </a:ext>
            </a:extLst>
          </p:cNvPr>
          <p:cNvSpPr txBox="1"/>
          <p:nvPr/>
        </p:nvSpPr>
        <p:spPr>
          <a:xfrm>
            <a:off x="663743" y="1636295"/>
            <a:ext cx="10681197" cy="6647974"/>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r>
              <a:rPr lang="sv-SE" dirty="0"/>
              <a:t>Formulär som är byggda i Designverktyget och använder sig av inställningarna - </a:t>
            </a:r>
            <a:r>
              <a:rPr lang="sv-SE" i="1" dirty="0"/>
              <a:t>rader</a:t>
            </a:r>
            <a:r>
              <a:rPr lang="sv-SE" dirty="0"/>
              <a:t>, </a:t>
            </a:r>
            <a:r>
              <a:rPr lang="sv-SE" i="1" dirty="0"/>
              <a:t>kolumner</a:t>
            </a:r>
            <a:r>
              <a:rPr lang="sv-SE" dirty="0"/>
              <a:t> samt </a:t>
            </a:r>
            <a:r>
              <a:rPr lang="sv-SE" i="1" dirty="0"/>
              <a:t>dölj fråga</a:t>
            </a:r>
            <a:r>
              <a:rPr lang="sv-SE" dirty="0"/>
              <a:t> - blir problematiska dels ur ett tillgänglighetsperspektiv men framförallt blir det svårt att tolka formulär konsekvent och att ta del av innehållet på en liten skärm. </a:t>
            </a:r>
          </a:p>
          <a:p>
            <a:endParaRPr lang="sv-SE" dirty="0"/>
          </a:p>
          <a:p>
            <a:endParaRPr lang="sv-SE" dirty="0"/>
          </a:p>
          <a:p>
            <a:pPr marL="342900" indent="-342900">
              <a:buFont typeface="+mj-lt"/>
              <a:buAutoNum type="arabicPeriod"/>
            </a:pPr>
            <a:r>
              <a:rPr lang="sv-SE" b="1" dirty="0"/>
              <a:t>Varför det blir problematiskt att designa formulär med Rader, Kolumner samt Dölj fråga. </a:t>
            </a:r>
            <a:br>
              <a:rPr lang="sv-SE" b="1" dirty="0"/>
            </a:br>
            <a:r>
              <a:rPr lang="sv-SE" dirty="0"/>
              <a:t>En del av problemet är att det blir svårt att veta vilka frågor/rubriker som hänger ihop med ett inmatningsfält längre ner i kolumnerna. Layouten fungerar oftast okej på en stor skärm, men även här så krävs det ofta att användaren behöver skrolla fram och tillbaka för att se vilka rubriker som hör ihop med ett inmatningsfält längre ned. Risken blir att användaren tolkar formuläret inkonsekvent. En ännu större del av problemet är att den här layouten på en mobilskärm blir nästintill omöjlig att tolka samt besvara.</a:t>
            </a:r>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6304933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a:r>
              <a:rPr lang="sv-SE" sz="4000" dirty="0"/>
              <a:t>Grid-/rut-formulär</a:t>
            </a:r>
            <a:endParaRPr lang="sv-SE" dirty="0"/>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2</a:t>
            </a:fld>
            <a:endParaRPr lang="sv-SE"/>
          </a:p>
        </p:txBody>
      </p:sp>
      <p:sp>
        <p:nvSpPr>
          <p:cNvPr id="7" name="textruta 6">
            <a:extLst>
              <a:ext uri="{FF2B5EF4-FFF2-40B4-BE49-F238E27FC236}">
                <a16:creationId xmlns:a16="http://schemas.microsoft.com/office/drawing/2014/main" id="{6AB0FF9C-BAE8-48DD-873C-95E53E3EDADD}"/>
              </a:ext>
            </a:extLst>
          </p:cNvPr>
          <p:cNvSpPr txBox="1"/>
          <p:nvPr/>
        </p:nvSpPr>
        <p:spPr>
          <a:xfrm>
            <a:off x="663743" y="1636295"/>
            <a:ext cx="10854488" cy="27699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gn="l"/>
            <a:endParaRPr lang="sv-SE" dirty="0"/>
          </a:p>
        </p:txBody>
      </p:sp>
      <p:sp>
        <p:nvSpPr>
          <p:cNvPr id="3" name="textruta 2">
            <a:extLst>
              <a:ext uri="{FF2B5EF4-FFF2-40B4-BE49-F238E27FC236}">
                <a16:creationId xmlns:a16="http://schemas.microsoft.com/office/drawing/2014/main" id="{4865FE66-FA4C-49E7-B309-030D45F642A6}"/>
              </a:ext>
            </a:extLst>
          </p:cNvPr>
          <p:cNvSpPr txBox="1"/>
          <p:nvPr/>
        </p:nvSpPr>
        <p:spPr>
          <a:xfrm>
            <a:off x="663743" y="1636295"/>
            <a:ext cx="10681197" cy="3877985"/>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342900" lvl="0" indent="-342900">
              <a:buFont typeface="+mj-lt"/>
              <a:buAutoNum type="arabicPeriod" startAt="2"/>
            </a:pPr>
            <a:endParaRPr lang="sv-SE" b="1" dirty="0"/>
          </a:p>
          <a:p>
            <a:pPr marL="342900" lvl="0" indent="-342900">
              <a:buFont typeface="+mj-lt"/>
              <a:buAutoNum type="arabicPeriod" startAt="2"/>
            </a:pPr>
            <a:r>
              <a:rPr lang="sv-SE" b="1" dirty="0"/>
              <a:t>Hur vi löser det för nya invånarvyerna.</a:t>
            </a:r>
            <a:r>
              <a:rPr lang="sv-SE" dirty="0"/>
              <a:t> Eftersom Stöd och behandling använder sig av de här inställningarna när man designar ett formulär så löser vi detta med en horisontell </a:t>
            </a:r>
            <a:r>
              <a:rPr lang="sv-SE" dirty="0" err="1"/>
              <a:t>skroll</a:t>
            </a:r>
            <a:r>
              <a:rPr lang="sv-SE" dirty="0"/>
              <a:t>, för mobil men även för stor skärm om kolumnerna överstiger 4 st. </a:t>
            </a:r>
          </a:p>
          <a:p>
            <a:pPr lvl="0"/>
            <a:endParaRPr lang="sv-SE" dirty="0"/>
          </a:p>
          <a:p>
            <a:pPr marL="342900" lvl="0" indent="-342900">
              <a:buFont typeface="+mj-lt"/>
              <a:buAutoNum type="arabicPeriod" startAt="3"/>
            </a:pPr>
            <a:r>
              <a:rPr lang="sv-SE" b="1" dirty="0"/>
              <a:t>Om man använder den här inställningar för sina formulär</a:t>
            </a:r>
            <a:r>
              <a:rPr lang="sv-SE" dirty="0"/>
              <a:t> så bör man se över hur formuläret presenteras i olika skärmstorlekar (dator, surfplatta samt mobil). Formulären bör alltid vara begripliga, överskådliga samt tillgängliga på alla olika enheter. Vi har sett att många användare på 1177 använder just sin mobiltelefon när de använder 1177s tjänster. </a:t>
            </a:r>
          </a:p>
          <a:p>
            <a:pPr marL="342900" lvl="0" indent="-342900">
              <a:buFont typeface="+mj-lt"/>
              <a:buAutoNum type="arabicPeriod" startAt="3"/>
            </a:pPr>
            <a:endParaRPr lang="sv-SE" dirty="0"/>
          </a:p>
          <a:p>
            <a:pPr marL="342900" indent="-342900">
              <a:buFont typeface="+mj-lt"/>
              <a:buAutoNum type="arabicPeriod" startAt="3"/>
            </a:pPr>
            <a:r>
              <a:rPr lang="sv-SE" b="1" dirty="0"/>
              <a:t>Vikten av att testa sina formulär. </a:t>
            </a:r>
            <a:r>
              <a:rPr lang="sv-SE" dirty="0"/>
              <a:t>För en bra användarupplevelse samt tillförlitlig datainsamling bör man alltid testa formulären, helst både på den tilltänkta målgruppen samt hur formuläret presenteras/visas upp på olika skärmstorlekar.</a:t>
            </a:r>
          </a:p>
          <a:p>
            <a:pPr marL="342900" lvl="0" indent="-342900">
              <a:buFont typeface="+mj-lt"/>
              <a:buAutoNum type="arabicPeriod" startAt="3"/>
            </a:pPr>
            <a:endParaRPr lang="sv-SE" dirty="0"/>
          </a:p>
        </p:txBody>
      </p:sp>
    </p:spTree>
    <p:extLst>
      <p:ext uri="{BB962C8B-B14F-4D97-AF65-F5344CB8AC3E}">
        <p14:creationId xmlns:p14="http://schemas.microsoft.com/office/powerpoint/2010/main" val="8518090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a:r>
              <a:rPr lang="sv-SE" sz="4000" dirty="0"/>
              <a:t>Grid-/rut-formulär</a:t>
            </a:r>
            <a:endParaRPr lang="sv-SE" dirty="0"/>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3</a:t>
            </a:fld>
            <a:endParaRPr lang="sv-SE"/>
          </a:p>
        </p:txBody>
      </p:sp>
      <p:sp>
        <p:nvSpPr>
          <p:cNvPr id="7" name="textruta 6">
            <a:extLst>
              <a:ext uri="{FF2B5EF4-FFF2-40B4-BE49-F238E27FC236}">
                <a16:creationId xmlns:a16="http://schemas.microsoft.com/office/drawing/2014/main" id="{6AB0FF9C-BAE8-48DD-873C-95E53E3EDADD}"/>
              </a:ext>
            </a:extLst>
          </p:cNvPr>
          <p:cNvSpPr txBox="1"/>
          <p:nvPr/>
        </p:nvSpPr>
        <p:spPr>
          <a:xfrm>
            <a:off x="663743" y="1636295"/>
            <a:ext cx="10854488" cy="27699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gn="l"/>
            <a:endParaRPr lang="sv-SE" dirty="0"/>
          </a:p>
        </p:txBody>
      </p:sp>
      <p:sp>
        <p:nvSpPr>
          <p:cNvPr id="3" name="textruta 2">
            <a:extLst>
              <a:ext uri="{FF2B5EF4-FFF2-40B4-BE49-F238E27FC236}">
                <a16:creationId xmlns:a16="http://schemas.microsoft.com/office/drawing/2014/main" id="{4865FE66-FA4C-49E7-B309-030D45F642A6}"/>
              </a:ext>
            </a:extLst>
          </p:cNvPr>
          <p:cNvSpPr txBox="1"/>
          <p:nvPr/>
        </p:nvSpPr>
        <p:spPr>
          <a:xfrm>
            <a:off x="663743" y="1636295"/>
            <a:ext cx="10681197" cy="3323987"/>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lvl="0"/>
            <a:endParaRPr lang="sv-SE" dirty="0"/>
          </a:p>
          <a:p>
            <a:pPr marL="342900" lvl="0" indent="-342900">
              <a:buFont typeface="+mj-lt"/>
              <a:buAutoNum type="arabicPeriod" startAt="5"/>
            </a:pPr>
            <a:r>
              <a:rPr lang="sv-SE" b="1" dirty="0"/>
              <a:t>Hur problemet kommer att åtgärdas på sikt.</a:t>
            </a:r>
            <a:r>
              <a:rPr lang="sv-SE" dirty="0"/>
              <a:t> Horisontell </a:t>
            </a:r>
            <a:r>
              <a:rPr lang="sv-SE" dirty="0" err="1"/>
              <a:t>skroll</a:t>
            </a:r>
            <a:r>
              <a:rPr lang="sv-SE" dirty="0"/>
              <a:t> samt att designa ett formulär med flera kolumner har visat sig att det inte är helt bra ur tillgänglighetssynpunkt och inte heller ska vara gynnsamt när användaren ska tolka/besvara ett formulär. </a:t>
            </a:r>
          </a:p>
          <a:p>
            <a:pPr marL="1314450" lvl="2" indent="-400050">
              <a:buFont typeface="+mj-lt"/>
              <a:buAutoNum type="arabicParenR"/>
            </a:pPr>
            <a:r>
              <a:rPr lang="sv-SE" dirty="0"/>
              <a:t>I och med de nya invånarvyerna kommer invånaren uppmanas att använda en stor skärm när hen öppnar ett sånt formulär. </a:t>
            </a:r>
          </a:p>
          <a:p>
            <a:pPr marL="1314450" lvl="2" indent="-400050">
              <a:buFont typeface="+mj-lt"/>
              <a:buAutoNum type="arabicParenR"/>
            </a:pPr>
            <a:r>
              <a:rPr lang="sv-SE" dirty="0"/>
              <a:t>Vi ser ingen annan lösning på problemet än att på sikt bygga bort möjligheten att skapa </a:t>
            </a:r>
            <a:r>
              <a:rPr lang="sv-SE" dirty="0" err="1"/>
              <a:t>grid</a:t>
            </a:r>
            <a:r>
              <a:rPr lang="sv-SE" dirty="0"/>
              <a:t>-/rut-formulär och därför vill vi uppmana er att redan nu ser över befintliga formulär med denna uppbyggnad. </a:t>
            </a:r>
          </a:p>
          <a:p>
            <a:pPr marL="342900" lvl="0" indent="-342900">
              <a:buFont typeface="+mj-lt"/>
              <a:buAutoNum type="arabicPeriod" startAt="5"/>
            </a:pPr>
            <a:endParaRPr lang="sv-SE" dirty="0"/>
          </a:p>
          <a:p>
            <a:pPr marL="342900" lvl="0" indent="-342900">
              <a:buFont typeface="+mj-lt"/>
              <a:buAutoNum type="arabicPeriod" startAt="5"/>
            </a:pPr>
            <a:endParaRPr lang="sv-SE" dirty="0"/>
          </a:p>
          <a:p>
            <a:endParaRPr lang="sv-SE" dirty="0"/>
          </a:p>
        </p:txBody>
      </p:sp>
    </p:spTree>
    <p:extLst>
      <p:ext uri="{BB962C8B-B14F-4D97-AF65-F5344CB8AC3E}">
        <p14:creationId xmlns:p14="http://schemas.microsoft.com/office/powerpoint/2010/main" val="4977504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4EF131E0-0261-4039-A4CE-03A93CD544A5}"/>
              </a:ext>
            </a:extLst>
          </p:cNvPr>
          <p:cNvSpPr>
            <a:spLocks noGrp="1"/>
          </p:cNvSpPr>
          <p:nvPr>
            <p:ph type="title"/>
          </p:nvPr>
        </p:nvSpPr>
        <p:spPr/>
        <p:txBody>
          <a:bodyPr/>
          <a:lstStyle/>
          <a:p>
            <a:r>
              <a:rPr lang="sv-SE" dirty="0"/>
              <a:t>Hur kan man tänka med formulär?</a:t>
            </a:r>
          </a:p>
        </p:txBody>
      </p:sp>
      <p:sp>
        <p:nvSpPr>
          <p:cNvPr id="7" name="Platshållare för innehåll 6">
            <a:extLst>
              <a:ext uri="{FF2B5EF4-FFF2-40B4-BE49-F238E27FC236}">
                <a16:creationId xmlns:a16="http://schemas.microsoft.com/office/drawing/2014/main" id="{27F197AD-AD1D-4264-A9EE-6896CB677EFD}"/>
              </a:ext>
            </a:extLst>
          </p:cNvPr>
          <p:cNvSpPr>
            <a:spLocks noGrp="1"/>
          </p:cNvSpPr>
          <p:nvPr>
            <p:ph idx="1"/>
          </p:nvPr>
        </p:nvSpPr>
        <p:spPr>
          <a:xfrm>
            <a:off x="874295" y="1711380"/>
            <a:ext cx="10515599" cy="3564527"/>
          </a:xfrm>
        </p:spPr>
        <p:txBody>
          <a:bodyPr>
            <a:normAutofit fontScale="85000" lnSpcReduction="20000"/>
          </a:bodyPr>
          <a:lstStyle/>
          <a:p>
            <a:pPr>
              <a:buFont typeface="Wingdings" panose="05000000000000000000" pitchFamily="2" charset="2"/>
              <a:buChar char="ü"/>
            </a:pPr>
            <a:r>
              <a:rPr lang="sv-SE" dirty="0">
                <a:latin typeface="Segoe UI" panose="020B0502040204020203" pitchFamily="34" charset="0"/>
              </a:rPr>
              <a:t>Om formulären är tänkt att besvaras vid flera tillfällen och utifrån datum så är formulär i kalenderformat ett bättre alternativ än </a:t>
            </a:r>
            <a:r>
              <a:rPr lang="sv-SE" dirty="0" err="1">
                <a:latin typeface="Segoe UI" panose="020B0502040204020203" pitchFamily="34" charset="0"/>
              </a:rPr>
              <a:t>gridformulär</a:t>
            </a:r>
            <a:r>
              <a:rPr lang="sv-SE" dirty="0">
                <a:latin typeface="Segoe UI" panose="020B0502040204020203" pitchFamily="34" charset="0"/>
              </a:rPr>
              <a:t>. </a:t>
            </a:r>
          </a:p>
          <a:p>
            <a:pPr>
              <a:buFont typeface="Wingdings" panose="05000000000000000000" pitchFamily="2" charset="2"/>
              <a:buChar char="ü"/>
            </a:pPr>
            <a:r>
              <a:rPr lang="sv-SE" dirty="0">
                <a:latin typeface="Segoe UI" panose="020B0502040204020203" pitchFamily="34" charset="0"/>
              </a:rPr>
              <a:t>I andra fall där frågorna inte är formulerade utifrån datum så kan formulär i flikformat vara ett bättre alternativ.</a:t>
            </a:r>
          </a:p>
          <a:p>
            <a:pPr>
              <a:buFont typeface="Wingdings" panose="05000000000000000000" pitchFamily="2" charset="2"/>
              <a:buChar char="ü"/>
            </a:pPr>
            <a:r>
              <a:rPr lang="sv-SE" dirty="0">
                <a:latin typeface="Segoe UI" panose="020B0502040204020203" pitchFamily="34" charset="0"/>
              </a:rPr>
              <a:t>Om formulären inte är tänkt att fyllas i upprepade gånger så är det bättre att lägga alla frågor rakt under varandra istället.</a:t>
            </a:r>
          </a:p>
          <a:p>
            <a:pPr>
              <a:buFont typeface="Wingdings" panose="05000000000000000000" pitchFamily="2" charset="2"/>
              <a:buChar char="ü"/>
            </a:pPr>
            <a:r>
              <a:rPr lang="sv-SE">
                <a:hlinkClick r:id="rId2"/>
              </a:rPr>
              <a:t>Formulär </a:t>
            </a:r>
            <a:r>
              <a:rPr lang="sv-SE" dirty="0">
                <a:hlinkClick r:id="rId2"/>
              </a:rPr>
              <a:t>jämförelse</a:t>
            </a:r>
            <a:endParaRPr lang="sv-SE" dirty="0"/>
          </a:p>
          <a:p>
            <a:endParaRPr lang="sv-SE" dirty="0"/>
          </a:p>
          <a:p>
            <a:pPr marL="0" indent="0">
              <a:buNone/>
            </a:pPr>
            <a:r>
              <a:rPr lang="sv-SE" dirty="0"/>
              <a:t>Eventuella frågor kan skickas till </a:t>
            </a:r>
            <a:r>
              <a:rPr lang="sv-SE" dirty="0">
                <a:solidFill>
                  <a:srgbClr val="FF0000"/>
                </a:solidFill>
              </a:rPr>
              <a:t>er regionala support </a:t>
            </a:r>
            <a:r>
              <a:rPr lang="sv-SE" dirty="0">
                <a:solidFill>
                  <a:schemeClr val="tx1">
                    <a:lumMod val="95000"/>
                    <a:lumOff val="5000"/>
                  </a:schemeClr>
                </a:solidFill>
              </a:rPr>
              <a:t>som får sammanställa era frågor och skicka dem vidare till nationell support. </a:t>
            </a:r>
          </a:p>
          <a:p>
            <a:endParaRPr lang="sv-SE" dirty="0"/>
          </a:p>
        </p:txBody>
      </p:sp>
      <p:sp>
        <p:nvSpPr>
          <p:cNvPr id="3" name="Platshållare för sidfot 2">
            <a:extLst>
              <a:ext uri="{FF2B5EF4-FFF2-40B4-BE49-F238E27FC236}">
                <a16:creationId xmlns:a16="http://schemas.microsoft.com/office/drawing/2014/main" id="{5A3C5D20-22D2-48D8-8E5C-EDFA84BFDDA6}"/>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880C731C-7122-4A1A-8F57-145C6E9182A0}"/>
              </a:ext>
            </a:extLst>
          </p:cNvPr>
          <p:cNvSpPr>
            <a:spLocks noGrp="1"/>
          </p:cNvSpPr>
          <p:nvPr>
            <p:ph type="sldNum" sz="quarter" idx="12"/>
          </p:nvPr>
        </p:nvSpPr>
        <p:spPr/>
        <p:txBody>
          <a:bodyPr/>
          <a:lstStyle/>
          <a:p>
            <a:fld id="{7FF155A8-5C6D-4241-95DF-81E4F2B16EE5}" type="slidenum">
              <a:rPr lang="sv-SE" smtClean="0"/>
              <a:pPr/>
              <a:t>4</a:t>
            </a:fld>
            <a:endParaRPr lang="sv-SE"/>
          </a:p>
        </p:txBody>
      </p:sp>
    </p:spTree>
    <p:extLst>
      <p:ext uri="{BB962C8B-B14F-4D97-AF65-F5344CB8AC3E}">
        <p14:creationId xmlns:p14="http://schemas.microsoft.com/office/powerpoint/2010/main" val="4007060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fault.potx" id="{8E1C0874-F0F4-46B8-B53A-151E29808A1F}" vid="{DB482DCA-22A6-4C2E-A06B-7118D3C7954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180D74E5D7389E44859E7FFE024405BC" ma:contentTypeVersion="10" ma:contentTypeDescription="Skapa ett nytt dokument." ma:contentTypeScope="" ma:versionID="2d596a3826f693b8e1c3a996d5343f8e">
  <xsd:schema xmlns:xsd="http://www.w3.org/2001/XMLSchema" xmlns:xs="http://www.w3.org/2001/XMLSchema" xmlns:p="http://schemas.microsoft.com/office/2006/metadata/properties" xmlns:ns3="530183ca-9174-4b3b-bc5c-b3bd9bf546d5" xmlns:ns4="24b86f04-e599-48bc-bbab-af9e1905bf09" targetNamespace="http://schemas.microsoft.com/office/2006/metadata/properties" ma:root="true" ma:fieldsID="03db99cedeadb5d4491f913d500a660e" ns3:_="" ns4:_="">
    <xsd:import namespace="530183ca-9174-4b3b-bc5c-b3bd9bf546d5"/>
    <xsd:import namespace="24b86f04-e599-48bc-bbab-af9e1905bf0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0183ca-9174-4b3b-bc5c-b3bd9bf546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4b86f04-e599-48bc-bbab-af9e1905bf09" elementFormDefault="qualified">
    <xsd:import namespace="http://schemas.microsoft.com/office/2006/documentManagement/types"/>
    <xsd:import namespace="http://schemas.microsoft.com/office/infopath/2007/PartnerControls"/>
    <xsd:element name="SharedWithUsers" ma:index="15"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at med information" ma:internalName="SharedWithDetails" ma:readOnly="true">
      <xsd:simpleType>
        <xsd:restriction base="dms:Note">
          <xsd:maxLength value="255"/>
        </xsd:restriction>
      </xsd:simpleType>
    </xsd:element>
    <xsd:element name="SharingHintHash" ma:index="17" nillable="true" ma:displayName="Delar tips,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AFDD14-33F5-4585-95B6-A1D37750BEA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045CDAD-0E02-4600-A707-7A5194B0A442}">
  <ds:schemaRefs>
    <ds:schemaRef ds:uri="http://schemas.microsoft.com/sharepoint/v3/contenttype/forms"/>
  </ds:schemaRefs>
</ds:datastoreItem>
</file>

<file path=customXml/itemProps3.xml><?xml version="1.0" encoding="utf-8"?>
<ds:datastoreItem xmlns:ds="http://schemas.openxmlformats.org/officeDocument/2006/customXml" ds:itemID="{9D65771B-B56E-4068-8B6A-E28FE16E04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0183ca-9174-4b3b-bc5c-b3bd9bf546d5"/>
    <ds:schemaRef ds:uri="24b86f04-e599-48bc-bbab-af9e1905bf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953</TotalTime>
  <Words>505</Words>
  <Application>Microsoft Office PowerPoint</Application>
  <PresentationFormat>Bredbild</PresentationFormat>
  <Paragraphs>39</Paragraphs>
  <Slides>4</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4</vt:i4>
      </vt:variant>
    </vt:vector>
  </HeadingPairs>
  <TitlesOfParts>
    <vt:vector size="10" baseType="lpstr">
      <vt:lpstr>Arial</vt:lpstr>
      <vt:lpstr>Calibri</vt:lpstr>
      <vt:lpstr>Calibri Light</vt:lpstr>
      <vt:lpstr>Segoe UI</vt:lpstr>
      <vt:lpstr>Wingdings</vt:lpstr>
      <vt:lpstr>1_Office-tema</vt:lpstr>
      <vt:lpstr>Grid-/rut-formulär</vt:lpstr>
      <vt:lpstr>Grid-/rut-formulär</vt:lpstr>
      <vt:lpstr>Grid-/rut-formulär</vt:lpstr>
      <vt:lpstr>Hur kan man tänka med formulär?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Stener Kristina</dc:creator>
  <cp:lastModifiedBy>Axelsson Jenny</cp:lastModifiedBy>
  <cp:revision>8</cp:revision>
  <dcterms:created xsi:type="dcterms:W3CDTF">2020-11-06T07:50:08Z</dcterms:created>
  <dcterms:modified xsi:type="dcterms:W3CDTF">2021-03-01T09:58:08Z</dcterms:modified>
</cp:coreProperties>
</file>