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640" r:id="rId5"/>
    <p:sldId id="268"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640"/>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94500-404A-4F55-9686-FE133031AD15}" v="2" dt="2023-02-28T14:44:41.497"/>
  </p1510:revLst>
</p1510:revInfo>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0" autoAdjust="0"/>
    <p:restoredTop sz="94660"/>
  </p:normalViewPr>
  <p:slideViewPr>
    <p:cSldViewPr snapToGrid="0">
      <p:cViewPr varScale="1">
        <p:scale>
          <a:sx n="87" d="100"/>
          <a:sy n="87" d="100"/>
        </p:scale>
        <p:origin x="101" y="20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1" d="100"/>
          <a:sy n="91" d="100"/>
        </p:scale>
        <p:origin x="271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nerhagen Peter" userId="77036b5a-cee7-41f2-a9c4-f30f9897a622" providerId="ADAL" clId="{8B98CD1C-ED83-4B7C-95B4-A663FF9BD3EF}"/>
    <pc:docChg chg="undo custSel addSld delSld modSld modSection">
      <pc:chgData name="Mannerhagen Peter" userId="77036b5a-cee7-41f2-a9c4-f30f9897a622" providerId="ADAL" clId="{8B98CD1C-ED83-4B7C-95B4-A663FF9BD3EF}" dt="2023-02-27T08:19:56.406" v="2006" actId="20577"/>
      <pc:docMkLst>
        <pc:docMk/>
      </pc:docMkLst>
      <pc:sldChg chg="del">
        <pc:chgData name="Mannerhagen Peter" userId="77036b5a-cee7-41f2-a9c4-f30f9897a622" providerId="ADAL" clId="{8B98CD1C-ED83-4B7C-95B4-A663FF9BD3EF}" dt="2023-01-31T10:17:55.072" v="2" actId="47"/>
        <pc:sldMkLst>
          <pc:docMk/>
          <pc:sldMk cId="2864433006" sldId="259"/>
        </pc:sldMkLst>
      </pc:sldChg>
      <pc:sldChg chg="del">
        <pc:chgData name="Mannerhagen Peter" userId="77036b5a-cee7-41f2-a9c4-f30f9897a622" providerId="ADAL" clId="{8B98CD1C-ED83-4B7C-95B4-A663FF9BD3EF}" dt="2023-01-31T10:17:58.298" v="4" actId="47"/>
        <pc:sldMkLst>
          <pc:docMk/>
          <pc:sldMk cId="3253462943" sldId="261"/>
        </pc:sldMkLst>
      </pc:sldChg>
      <pc:sldChg chg="addSp delSp modSp add mod">
        <pc:chgData name="Mannerhagen Peter" userId="77036b5a-cee7-41f2-a9c4-f30f9897a622" providerId="ADAL" clId="{8B98CD1C-ED83-4B7C-95B4-A663FF9BD3EF}" dt="2023-02-01T16:24:29.102" v="1399" actId="20577"/>
        <pc:sldMkLst>
          <pc:docMk/>
          <pc:sldMk cId="3069253918" sldId="268"/>
        </pc:sldMkLst>
        <pc:spChg chg="add del mod">
          <ac:chgData name="Mannerhagen Peter" userId="77036b5a-cee7-41f2-a9c4-f30f9897a622" providerId="ADAL" clId="{8B98CD1C-ED83-4B7C-95B4-A663FF9BD3EF}" dt="2023-01-31T14:35:13.021" v="1212" actId="478"/>
          <ac:spMkLst>
            <pc:docMk/>
            <pc:sldMk cId="3069253918" sldId="268"/>
            <ac:spMk id="2" creationId="{53B801CD-32AB-3FB6-77FF-85C51E7F29A5}"/>
          </ac:spMkLst>
        </pc:spChg>
        <pc:spChg chg="add mod">
          <ac:chgData name="Mannerhagen Peter" userId="77036b5a-cee7-41f2-a9c4-f30f9897a622" providerId="ADAL" clId="{8B98CD1C-ED83-4B7C-95B4-A663FF9BD3EF}" dt="2023-01-31T14:36:08.079" v="1278" actId="20577"/>
          <ac:spMkLst>
            <pc:docMk/>
            <pc:sldMk cId="3069253918" sldId="268"/>
            <ac:spMk id="3" creationId="{C7D33350-611C-0839-6F04-5DCB19F5CE95}"/>
          </ac:spMkLst>
        </pc:spChg>
        <pc:spChg chg="add mod">
          <ac:chgData name="Mannerhagen Peter" userId="77036b5a-cee7-41f2-a9c4-f30f9897a622" providerId="ADAL" clId="{8B98CD1C-ED83-4B7C-95B4-A663FF9BD3EF}" dt="2023-01-31T14:35:29.715" v="1214" actId="20577"/>
          <ac:spMkLst>
            <pc:docMk/>
            <pc:sldMk cId="3069253918" sldId="268"/>
            <ac:spMk id="4" creationId="{69141181-62EA-2A1A-A373-D7D93A7CF43A}"/>
          </ac:spMkLst>
        </pc:spChg>
        <pc:spChg chg="add mod">
          <ac:chgData name="Mannerhagen Peter" userId="77036b5a-cee7-41f2-a9c4-f30f9897a622" providerId="ADAL" clId="{8B98CD1C-ED83-4B7C-95B4-A663FF9BD3EF}" dt="2023-01-31T14:39:39.922" v="1289" actId="108"/>
          <ac:spMkLst>
            <pc:docMk/>
            <pc:sldMk cId="3069253918" sldId="268"/>
            <ac:spMk id="5" creationId="{44EF162B-EB35-33F8-4DC6-4DDC7CC7B3C2}"/>
          </ac:spMkLst>
        </pc:spChg>
        <pc:spChg chg="add mod">
          <ac:chgData name="Mannerhagen Peter" userId="77036b5a-cee7-41f2-a9c4-f30f9897a622" providerId="ADAL" clId="{8B98CD1C-ED83-4B7C-95B4-A663FF9BD3EF}" dt="2023-02-01T16:24:29.102" v="1399" actId="20577"/>
          <ac:spMkLst>
            <pc:docMk/>
            <pc:sldMk cId="3069253918" sldId="268"/>
            <ac:spMk id="6" creationId="{FF843E79-1CDC-3C4C-D918-A55F5FB05D13}"/>
          </ac:spMkLst>
        </pc:spChg>
        <pc:spChg chg="add mod">
          <ac:chgData name="Mannerhagen Peter" userId="77036b5a-cee7-41f2-a9c4-f30f9897a622" providerId="ADAL" clId="{8B98CD1C-ED83-4B7C-95B4-A663FF9BD3EF}" dt="2023-01-31T14:17:26.105" v="1052" actId="20577"/>
          <ac:spMkLst>
            <pc:docMk/>
            <pc:sldMk cId="3069253918" sldId="268"/>
            <ac:spMk id="7" creationId="{C9FB40CF-8DDA-104B-0983-E681DA501B91}"/>
          </ac:spMkLst>
        </pc:spChg>
        <pc:spChg chg="add mod">
          <ac:chgData name="Mannerhagen Peter" userId="77036b5a-cee7-41f2-a9c4-f30f9897a622" providerId="ADAL" clId="{8B98CD1C-ED83-4B7C-95B4-A663FF9BD3EF}" dt="2023-01-31T14:16:31.440" v="979" actId="108"/>
          <ac:spMkLst>
            <pc:docMk/>
            <pc:sldMk cId="3069253918" sldId="268"/>
            <ac:spMk id="8" creationId="{42471F5E-6221-597D-E376-E364DF3E0468}"/>
          </ac:spMkLst>
        </pc:spChg>
        <pc:spChg chg="add mod">
          <ac:chgData name="Mannerhagen Peter" userId="77036b5a-cee7-41f2-a9c4-f30f9897a622" providerId="ADAL" clId="{8B98CD1C-ED83-4B7C-95B4-A663FF9BD3EF}" dt="2023-01-31T14:17:06.598" v="1033" actId="20577"/>
          <ac:spMkLst>
            <pc:docMk/>
            <pc:sldMk cId="3069253918" sldId="268"/>
            <ac:spMk id="9" creationId="{160A1969-6622-D44B-02F3-A34A97E6EB6B}"/>
          </ac:spMkLst>
        </pc:spChg>
        <pc:spChg chg="add mod">
          <ac:chgData name="Mannerhagen Peter" userId="77036b5a-cee7-41f2-a9c4-f30f9897a622" providerId="ADAL" clId="{8B98CD1C-ED83-4B7C-95B4-A663FF9BD3EF}" dt="2023-01-31T14:12:19.466" v="978" actId="20577"/>
          <ac:spMkLst>
            <pc:docMk/>
            <pc:sldMk cId="3069253918" sldId="268"/>
            <ac:spMk id="10" creationId="{AD672C46-3E01-BD5E-34FB-70056DCC20F5}"/>
          </ac:spMkLst>
        </pc:spChg>
        <pc:spChg chg="add mod">
          <ac:chgData name="Mannerhagen Peter" userId="77036b5a-cee7-41f2-a9c4-f30f9897a622" providerId="ADAL" clId="{8B98CD1C-ED83-4B7C-95B4-A663FF9BD3EF}" dt="2023-01-31T13:26:57.386" v="856" actId="108"/>
          <ac:spMkLst>
            <pc:docMk/>
            <pc:sldMk cId="3069253918" sldId="268"/>
            <ac:spMk id="11" creationId="{68FBA0D8-007B-48A7-2F6E-D7FD9AA9A942}"/>
          </ac:spMkLst>
        </pc:spChg>
        <pc:spChg chg="add mod">
          <ac:chgData name="Mannerhagen Peter" userId="77036b5a-cee7-41f2-a9c4-f30f9897a622" providerId="ADAL" clId="{8B98CD1C-ED83-4B7C-95B4-A663FF9BD3EF}" dt="2023-01-31T13:29:10.047" v="959" actId="20577"/>
          <ac:spMkLst>
            <pc:docMk/>
            <pc:sldMk cId="3069253918" sldId="268"/>
            <ac:spMk id="12" creationId="{BB1ED0B8-8E48-8DBF-ABC1-A4432D7149B6}"/>
          </ac:spMkLst>
        </pc:spChg>
        <pc:spChg chg="add mod">
          <ac:chgData name="Mannerhagen Peter" userId="77036b5a-cee7-41f2-a9c4-f30f9897a622" providerId="ADAL" clId="{8B98CD1C-ED83-4B7C-95B4-A663FF9BD3EF}" dt="2023-01-31T13:26:30.082" v="854" actId="108"/>
          <ac:spMkLst>
            <pc:docMk/>
            <pc:sldMk cId="3069253918" sldId="268"/>
            <ac:spMk id="13" creationId="{F3F84B6A-3AD3-C3D0-4C48-4ED15856FCE2}"/>
          </ac:spMkLst>
        </pc:spChg>
        <pc:spChg chg="add mod">
          <ac:chgData name="Mannerhagen Peter" userId="77036b5a-cee7-41f2-a9c4-f30f9897a622" providerId="ADAL" clId="{8B98CD1C-ED83-4B7C-95B4-A663FF9BD3EF}" dt="2023-01-31T13:18:22.680" v="740" actId="108"/>
          <ac:spMkLst>
            <pc:docMk/>
            <pc:sldMk cId="3069253918" sldId="268"/>
            <ac:spMk id="14" creationId="{DAB37D1D-FD94-571F-5FC2-C66F9B57CCE2}"/>
          </ac:spMkLst>
        </pc:spChg>
        <pc:spChg chg="add mod">
          <ac:chgData name="Mannerhagen Peter" userId="77036b5a-cee7-41f2-a9c4-f30f9897a622" providerId="ADAL" clId="{8B98CD1C-ED83-4B7C-95B4-A663FF9BD3EF}" dt="2023-01-31T13:19:18.550" v="800" actId="20577"/>
          <ac:spMkLst>
            <pc:docMk/>
            <pc:sldMk cId="3069253918" sldId="268"/>
            <ac:spMk id="15" creationId="{10E658B2-0F84-E444-22EF-BCB8BFF49E4B}"/>
          </ac:spMkLst>
        </pc:spChg>
        <pc:spChg chg="add mod">
          <ac:chgData name="Mannerhagen Peter" userId="77036b5a-cee7-41f2-a9c4-f30f9897a622" providerId="ADAL" clId="{8B98CD1C-ED83-4B7C-95B4-A663FF9BD3EF}" dt="2023-01-31T13:18:08.256" v="738" actId="108"/>
          <ac:spMkLst>
            <pc:docMk/>
            <pc:sldMk cId="3069253918" sldId="268"/>
            <ac:spMk id="16" creationId="{5ACC57C1-C873-A7AD-6BC7-1B6E35671D1B}"/>
          </ac:spMkLst>
        </pc:spChg>
        <pc:spChg chg="add mod">
          <ac:chgData name="Mannerhagen Peter" userId="77036b5a-cee7-41f2-a9c4-f30f9897a622" providerId="ADAL" clId="{8B98CD1C-ED83-4B7C-95B4-A663FF9BD3EF}" dt="2023-01-31T13:16:04.781" v="666" actId="108"/>
          <ac:spMkLst>
            <pc:docMk/>
            <pc:sldMk cId="3069253918" sldId="268"/>
            <ac:spMk id="17" creationId="{D9AC6E0D-816A-3624-9568-FE017B748394}"/>
          </ac:spMkLst>
        </pc:spChg>
        <pc:spChg chg="add mod">
          <ac:chgData name="Mannerhagen Peter" userId="77036b5a-cee7-41f2-a9c4-f30f9897a622" providerId="ADAL" clId="{8B98CD1C-ED83-4B7C-95B4-A663FF9BD3EF}" dt="2023-01-31T13:16:57.561" v="718" actId="20577"/>
          <ac:spMkLst>
            <pc:docMk/>
            <pc:sldMk cId="3069253918" sldId="268"/>
            <ac:spMk id="18" creationId="{0DC86CD5-DB77-2DC3-1EBF-7025D1DF5A47}"/>
          </ac:spMkLst>
        </pc:spChg>
        <pc:spChg chg="add mod">
          <ac:chgData name="Mannerhagen Peter" userId="77036b5a-cee7-41f2-a9c4-f30f9897a622" providerId="ADAL" clId="{8B98CD1C-ED83-4B7C-95B4-A663FF9BD3EF}" dt="2023-01-31T13:15:49.353" v="664" actId="108"/>
          <ac:spMkLst>
            <pc:docMk/>
            <pc:sldMk cId="3069253918" sldId="268"/>
            <ac:spMk id="19" creationId="{F394CE28-FA04-9E54-6C33-7E5266548BF4}"/>
          </ac:spMkLst>
        </pc:spChg>
        <pc:spChg chg="add mod">
          <ac:chgData name="Mannerhagen Peter" userId="77036b5a-cee7-41f2-a9c4-f30f9897a622" providerId="ADAL" clId="{8B98CD1C-ED83-4B7C-95B4-A663FF9BD3EF}" dt="2023-01-31T13:08:57.447" v="581" actId="20577"/>
          <ac:spMkLst>
            <pc:docMk/>
            <pc:sldMk cId="3069253918" sldId="268"/>
            <ac:spMk id="20" creationId="{1791DBB1-FFB4-0270-34D3-DA5B6DD2C629}"/>
          </ac:spMkLst>
        </pc:spChg>
        <pc:spChg chg="add mod">
          <ac:chgData name="Mannerhagen Peter" userId="77036b5a-cee7-41f2-a9c4-f30f9897a622" providerId="ADAL" clId="{8B98CD1C-ED83-4B7C-95B4-A663FF9BD3EF}" dt="2023-01-31T13:03:09.829" v="534" actId="20577"/>
          <ac:spMkLst>
            <pc:docMk/>
            <pc:sldMk cId="3069253918" sldId="268"/>
            <ac:spMk id="21" creationId="{9AD1E284-AA62-AD42-F989-15A252EA3B33}"/>
          </ac:spMkLst>
        </pc:spChg>
        <pc:spChg chg="add mod">
          <ac:chgData name="Mannerhagen Peter" userId="77036b5a-cee7-41f2-a9c4-f30f9897a622" providerId="ADAL" clId="{8B98CD1C-ED83-4B7C-95B4-A663FF9BD3EF}" dt="2023-01-31T13:00:54.965" v="492" actId="207"/>
          <ac:spMkLst>
            <pc:docMk/>
            <pc:sldMk cId="3069253918" sldId="268"/>
            <ac:spMk id="22" creationId="{0CFB2559-6B67-CB86-4545-541FD90C8D43}"/>
          </ac:spMkLst>
        </pc:spChg>
        <pc:spChg chg="add del mod">
          <ac:chgData name="Mannerhagen Peter" userId="77036b5a-cee7-41f2-a9c4-f30f9897a622" providerId="ADAL" clId="{8B98CD1C-ED83-4B7C-95B4-A663FF9BD3EF}" dt="2023-01-31T12:56:59.494" v="450" actId="478"/>
          <ac:spMkLst>
            <pc:docMk/>
            <pc:sldMk cId="3069253918" sldId="268"/>
            <ac:spMk id="23" creationId="{64BC9CCB-03ED-729F-D5D8-7B3E988DBCCB}"/>
          </ac:spMkLst>
        </pc:spChg>
        <pc:spChg chg="add mod">
          <ac:chgData name="Mannerhagen Peter" userId="77036b5a-cee7-41f2-a9c4-f30f9897a622" providerId="ADAL" clId="{8B98CD1C-ED83-4B7C-95B4-A663FF9BD3EF}" dt="2023-01-31T12:58:55.489" v="483"/>
          <ac:spMkLst>
            <pc:docMk/>
            <pc:sldMk cId="3069253918" sldId="268"/>
            <ac:spMk id="24" creationId="{D4CD11D4-EFF6-C955-50C4-7CCFB2BFA7C6}"/>
          </ac:spMkLst>
        </pc:spChg>
        <pc:spChg chg="add mod">
          <ac:chgData name="Mannerhagen Peter" userId="77036b5a-cee7-41f2-a9c4-f30f9897a622" providerId="ADAL" clId="{8B98CD1C-ED83-4B7C-95B4-A663FF9BD3EF}" dt="2023-01-31T12:56:45.399" v="449" actId="207"/>
          <ac:spMkLst>
            <pc:docMk/>
            <pc:sldMk cId="3069253918" sldId="268"/>
            <ac:spMk id="25" creationId="{FCAD9364-C35F-B628-43F1-443EA9E5B820}"/>
          </ac:spMkLst>
        </pc:spChg>
        <pc:spChg chg="add mod">
          <ac:chgData name="Mannerhagen Peter" userId="77036b5a-cee7-41f2-a9c4-f30f9897a622" providerId="ADAL" clId="{8B98CD1C-ED83-4B7C-95B4-A663FF9BD3EF}" dt="2023-01-31T12:53:11.469" v="424" actId="207"/>
          <ac:spMkLst>
            <pc:docMk/>
            <pc:sldMk cId="3069253918" sldId="268"/>
            <ac:spMk id="26" creationId="{8B514C12-5DB3-D4B1-C204-AAB939D22BCF}"/>
          </ac:spMkLst>
        </pc:spChg>
        <pc:spChg chg="add mod">
          <ac:chgData name="Mannerhagen Peter" userId="77036b5a-cee7-41f2-a9c4-f30f9897a622" providerId="ADAL" clId="{8B98CD1C-ED83-4B7C-95B4-A663FF9BD3EF}" dt="2023-01-31T12:54:57.451" v="446" actId="20577"/>
          <ac:spMkLst>
            <pc:docMk/>
            <pc:sldMk cId="3069253918" sldId="268"/>
            <ac:spMk id="27" creationId="{559EB211-BE1F-3D53-00F8-C63548F658FC}"/>
          </ac:spMkLst>
        </pc:spChg>
        <pc:spChg chg="add mod">
          <ac:chgData name="Mannerhagen Peter" userId="77036b5a-cee7-41f2-a9c4-f30f9897a622" providerId="ADAL" clId="{8B98CD1C-ED83-4B7C-95B4-A663FF9BD3EF}" dt="2023-01-31T12:53:02.148" v="423"/>
          <ac:spMkLst>
            <pc:docMk/>
            <pc:sldMk cId="3069253918" sldId="268"/>
            <ac:spMk id="28" creationId="{B3734B84-3B90-AEDF-68FE-F9D1D66DDCBA}"/>
          </ac:spMkLst>
        </pc:spChg>
        <pc:spChg chg="add mod">
          <ac:chgData name="Mannerhagen Peter" userId="77036b5a-cee7-41f2-a9c4-f30f9897a622" providerId="ADAL" clId="{8B98CD1C-ED83-4B7C-95B4-A663FF9BD3EF}" dt="2023-01-31T12:51:24.054" v="384" actId="108"/>
          <ac:spMkLst>
            <pc:docMk/>
            <pc:sldMk cId="3069253918" sldId="268"/>
            <ac:spMk id="29" creationId="{B37EFDEC-1990-2C2A-E60E-9081E00409FF}"/>
          </ac:spMkLst>
        </pc:spChg>
        <pc:spChg chg="add mod">
          <ac:chgData name="Mannerhagen Peter" userId="77036b5a-cee7-41f2-a9c4-f30f9897a622" providerId="ADAL" clId="{8B98CD1C-ED83-4B7C-95B4-A663FF9BD3EF}" dt="2023-01-31T12:52:05.365" v="422" actId="20577"/>
          <ac:spMkLst>
            <pc:docMk/>
            <pc:sldMk cId="3069253918" sldId="268"/>
            <ac:spMk id="30" creationId="{0E667734-DD83-665A-C539-C453F55CA8EB}"/>
          </ac:spMkLst>
        </pc:spChg>
        <pc:spChg chg="add del mod">
          <ac:chgData name="Mannerhagen Peter" userId="77036b5a-cee7-41f2-a9c4-f30f9897a622" providerId="ADAL" clId="{8B98CD1C-ED83-4B7C-95B4-A663FF9BD3EF}" dt="2023-01-31T12:49:16.744" v="376" actId="207"/>
          <ac:spMkLst>
            <pc:docMk/>
            <pc:sldMk cId="3069253918" sldId="268"/>
            <ac:spMk id="31" creationId="{CB625161-8F72-EC02-C269-3A0F49D64184}"/>
          </ac:spMkLst>
        </pc:spChg>
        <pc:spChg chg="add mod">
          <ac:chgData name="Mannerhagen Peter" userId="77036b5a-cee7-41f2-a9c4-f30f9897a622" providerId="ADAL" clId="{8B98CD1C-ED83-4B7C-95B4-A663FF9BD3EF}" dt="2023-01-31T14:39:50.183" v="1290" actId="108"/>
          <ac:spMkLst>
            <pc:docMk/>
            <pc:sldMk cId="3069253918" sldId="268"/>
            <ac:spMk id="32" creationId="{E1860999-E60D-A5FA-26B0-5D00E7F88EE3}"/>
          </ac:spMkLst>
        </pc:spChg>
        <pc:spChg chg="add mod">
          <ac:chgData name="Mannerhagen Peter" userId="77036b5a-cee7-41f2-a9c4-f30f9897a622" providerId="ADAL" clId="{8B98CD1C-ED83-4B7C-95B4-A663FF9BD3EF}" dt="2023-02-01T16:13:31.544" v="1349" actId="108"/>
          <ac:spMkLst>
            <pc:docMk/>
            <pc:sldMk cId="3069253918" sldId="268"/>
            <ac:spMk id="33" creationId="{64C2C211-AC2A-5DF0-3875-951FE59CE980}"/>
          </ac:spMkLst>
        </pc:spChg>
        <pc:spChg chg="add mod">
          <ac:chgData name="Mannerhagen Peter" userId="77036b5a-cee7-41f2-a9c4-f30f9897a622" providerId="ADAL" clId="{8B98CD1C-ED83-4B7C-95B4-A663FF9BD3EF}" dt="2023-02-01T16:13:38.392" v="1350" actId="108"/>
          <ac:spMkLst>
            <pc:docMk/>
            <pc:sldMk cId="3069253918" sldId="268"/>
            <ac:spMk id="34" creationId="{B0A53A1F-7AC2-D47A-7291-517F0B9F543D}"/>
          </ac:spMkLst>
        </pc:spChg>
        <pc:spChg chg="add mod ord">
          <ac:chgData name="Mannerhagen Peter" userId="77036b5a-cee7-41f2-a9c4-f30f9897a622" providerId="ADAL" clId="{8B98CD1C-ED83-4B7C-95B4-A663FF9BD3EF}" dt="2023-01-31T14:29:52.006" v="1121" actId="167"/>
          <ac:spMkLst>
            <pc:docMk/>
            <pc:sldMk cId="3069253918" sldId="268"/>
            <ac:spMk id="37" creationId="{F15DF8F7-2925-554D-8A84-E9C02DFDD270}"/>
          </ac:spMkLst>
        </pc:spChg>
        <pc:spChg chg="mod">
          <ac:chgData name="Mannerhagen Peter" userId="77036b5a-cee7-41f2-a9c4-f30f9897a622" providerId="ADAL" clId="{8B98CD1C-ED83-4B7C-95B4-A663FF9BD3EF}" dt="2023-01-31T13:10:40.949" v="583" actId="208"/>
          <ac:spMkLst>
            <pc:docMk/>
            <pc:sldMk cId="3069253918" sldId="268"/>
            <ac:spMk id="59" creationId="{00000000-0000-0000-0000-000000000000}"/>
          </ac:spMkLst>
        </pc:spChg>
        <pc:spChg chg="mod">
          <ac:chgData name="Mannerhagen Peter" userId="77036b5a-cee7-41f2-a9c4-f30f9897a622" providerId="ADAL" clId="{8B98CD1C-ED83-4B7C-95B4-A663FF9BD3EF}" dt="2023-01-31T13:10:47.385" v="584" actId="208"/>
          <ac:spMkLst>
            <pc:docMk/>
            <pc:sldMk cId="3069253918" sldId="268"/>
            <ac:spMk id="60" creationId="{00000000-0000-0000-0000-000000000000}"/>
          </ac:spMkLst>
        </pc:spChg>
        <pc:spChg chg="mod">
          <ac:chgData name="Mannerhagen Peter" userId="77036b5a-cee7-41f2-a9c4-f30f9897a622" providerId="ADAL" clId="{8B98CD1C-ED83-4B7C-95B4-A663FF9BD3EF}" dt="2023-01-31T13:11:01.519" v="587" actId="207"/>
          <ac:spMkLst>
            <pc:docMk/>
            <pc:sldMk cId="3069253918" sldId="268"/>
            <ac:spMk id="61" creationId="{00000000-0000-0000-0000-000000000000}"/>
          </ac:spMkLst>
        </pc:spChg>
        <pc:spChg chg="del">
          <ac:chgData name="Mannerhagen Peter" userId="77036b5a-cee7-41f2-a9c4-f30f9897a622" providerId="ADAL" clId="{8B98CD1C-ED83-4B7C-95B4-A663FF9BD3EF}" dt="2023-01-31T10:25:33.368" v="53" actId="478"/>
          <ac:spMkLst>
            <pc:docMk/>
            <pc:sldMk cId="3069253918" sldId="268"/>
            <ac:spMk id="66" creationId="{00000000-0000-0000-0000-000000000000}"/>
          </ac:spMkLst>
        </pc:spChg>
        <pc:spChg chg="del mod">
          <ac:chgData name="Mannerhagen Peter" userId="77036b5a-cee7-41f2-a9c4-f30f9897a622" providerId="ADAL" clId="{8B98CD1C-ED83-4B7C-95B4-A663FF9BD3EF}" dt="2023-01-31T10:24:41.351" v="52" actId="478"/>
          <ac:spMkLst>
            <pc:docMk/>
            <pc:sldMk cId="3069253918" sldId="268"/>
            <ac:spMk id="71" creationId="{00000000-0000-0000-0000-000000000000}"/>
          </ac:spMkLst>
        </pc:spChg>
        <pc:spChg chg="mod">
          <ac:chgData name="Mannerhagen Peter" userId="77036b5a-cee7-41f2-a9c4-f30f9897a622" providerId="ADAL" clId="{8B98CD1C-ED83-4B7C-95B4-A663FF9BD3EF}" dt="2023-01-31T12:50:15.872" v="379" actId="207"/>
          <ac:spMkLst>
            <pc:docMk/>
            <pc:sldMk cId="3069253918" sldId="268"/>
            <ac:spMk id="73"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4"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5"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6"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7"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8"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79"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0"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1"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2"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3"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4"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5" creationId="{00000000-0000-0000-0000-000000000000}"/>
          </ac:spMkLst>
        </pc:spChg>
        <pc:spChg chg="del">
          <ac:chgData name="Mannerhagen Peter" userId="77036b5a-cee7-41f2-a9c4-f30f9897a622" providerId="ADAL" clId="{8B98CD1C-ED83-4B7C-95B4-A663FF9BD3EF}" dt="2023-01-31T12:35:40.452" v="204" actId="478"/>
          <ac:spMkLst>
            <pc:docMk/>
            <pc:sldMk cId="3069253918" sldId="268"/>
            <ac:spMk id="86"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87" creationId="{1CB28B34-1D40-46D8-85F2-2774BCFC270A}"/>
          </ac:spMkLst>
        </pc:spChg>
        <pc:spChg chg="del">
          <ac:chgData name="Mannerhagen Peter" userId="77036b5a-cee7-41f2-a9c4-f30f9897a622" providerId="ADAL" clId="{8B98CD1C-ED83-4B7C-95B4-A663FF9BD3EF}" dt="2023-01-31T12:35:26.344" v="199" actId="478"/>
          <ac:spMkLst>
            <pc:docMk/>
            <pc:sldMk cId="3069253918" sldId="268"/>
            <ac:spMk id="88"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89"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90" creationId="{00000000-0000-0000-0000-000000000000}"/>
          </ac:spMkLst>
        </pc:spChg>
        <pc:spChg chg="del">
          <ac:chgData name="Mannerhagen Peter" userId="77036b5a-cee7-41f2-a9c4-f30f9897a622" providerId="ADAL" clId="{8B98CD1C-ED83-4B7C-95B4-A663FF9BD3EF}" dt="2023-01-31T12:41:11.570" v="280" actId="478"/>
          <ac:spMkLst>
            <pc:docMk/>
            <pc:sldMk cId="3069253918" sldId="268"/>
            <ac:spMk id="91" creationId="{00000000-0000-0000-0000-000000000000}"/>
          </ac:spMkLst>
        </pc:spChg>
        <pc:spChg chg="del mod">
          <ac:chgData name="Mannerhagen Peter" userId="77036b5a-cee7-41f2-a9c4-f30f9897a622" providerId="ADAL" clId="{8B98CD1C-ED83-4B7C-95B4-A663FF9BD3EF}" dt="2023-01-31T14:33:51.319" v="1207" actId="478"/>
          <ac:spMkLst>
            <pc:docMk/>
            <pc:sldMk cId="3069253918" sldId="268"/>
            <ac:spMk id="92" creationId="{00000000-0000-0000-0000-000000000000}"/>
          </ac:spMkLst>
        </pc:spChg>
        <pc:spChg chg="mod">
          <ac:chgData name="Mannerhagen Peter" userId="77036b5a-cee7-41f2-a9c4-f30f9897a622" providerId="ADAL" clId="{8B98CD1C-ED83-4B7C-95B4-A663FF9BD3EF}" dt="2023-01-31T14:33:59.106" v="1208" actId="14100"/>
          <ac:spMkLst>
            <pc:docMk/>
            <pc:sldMk cId="3069253918" sldId="268"/>
            <ac:spMk id="93" creationId="{00000000-0000-0000-0000-000000000000}"/>
          </ac:spMkLst>
        </pc:spChg>
        <pc:spChg chg="mod">
          <ac:chgData name="Mannerhagen Peter" userId="77036b5a-cee7-41f2-a9c4-f30f9897a622" providerId="ADAL" clId="{8B98CD1C-ED83-4B7C-95B4-A663FF9BD3EF}" dt="2023-01-31T14:21:53.884" v="1085" actId="20577"/>
          <ac:spMkLst>
            <pc:docMk/>
            <pc:sldMk cId="3069253918" sldId="268"/>
            <ac:spMk id="94" creationId="{00000000-0000-0000-0000-000000000000}"/>
          </ac:spMkLst>
        </pc:spChg>
        <pc:spChg chg="del">
          <ac:chgData name="Mannerhagen Peter" userId="77036b5a-cee7-41f2-a9c4-f30f9897a622" providerId="ADAL" clId="{8B98CD1C-ED83-4B7C-95B4-A663FF9BD3EF}" dt="2023-01-31T12:35:39.079" v="203" actId="478"/>
          <ac:spMkLst>
            <pc:docMk/>
            <pc:sldMk cId="3069253918" sldId="268"/>
            <ac:spMk id="95"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96" creationId="{B3DF3B25-D238-4608-AE79-698B3CA1DB08}"/>
          </ac:spMkLst>
        </pc:spChg>
        <pc:spChg chg="del">
          <ac:chgData name="Mannerhagen Peter" userId="77036b5a-cee7-41f2-a9c4-f30f9897a622" providerId="ADAL" clId="{8B98CD1C-ED83-4B7C-95B4-A663FF9BD3EF}" dt="2023-01-31T12:35:24.431" v="198" actId="478"/>
          <ac:spMkLst>
            <pc:docMk/>
            <pc:sldMk cId="3069253918" sldId="268"/>
            <ac:spMk id="97" creationId="{00000000-0000-0000-0000-000000000000}"/>
          </ac:spMkLst>
        </pc:spChg>
        <pc:spChg chg="del mod ord">
          <ac:chgData name="Mannerhagen Peter" userId="77036b5a-cee7-41f2-a9c4-f30f9897a622" providerId="ADAL" clId="{8B98CD1C-ED83-4B7C-95B4-A663FF9BD3EF}" dt="2023-01-31T12:38:09.742" v="237" actId="478"/>
          <ac:spMkLst>
            <pc:docMk/>
            <pc:sldMk cId="3069253918" sldId="268"/>
            <ac:spMk id="98" creationId="{00000000-0000-0000-0000-000000000000}"/>
          </ac:spMkLst>
        </pc:spChg>
        <pc:spChg chg="del mod">
          <ac:chgData name="Mannerhagen Peter" userId="77036b5a-cee7-41f2-a9c4-f30f9897a622" providerId="ADAL" clId="{8B98CD1C-ED83-4B7C-95B4-A663FF9BD3EF}" dt="2023-01-31T12:38:02.477" v="236" actId="478"/>
          <ac:spMkLst>
            <pc:docMk/>
            <pc:sldMk cId="3069253918" sldId="268"/>
            <ac:spMk id="99" creationId="{00000000-0000-0000-0000-000000000000}"/>
          </ac:spMkLst>
        </pc:spChg>
        <pc:spChg chg="del">
          <ac:chgData name="Mannerhagen Peter" userId="77036b5a-cee7-41f2-a9c4-f30f9897a622" providerId="ADAL" clId="{8B98CD1C-ED83-4B7C-95B4-A663FF9BD3EF}" dt="2023-01-31T12:35:36.199" v="202" actId="478"/>
          <ac:spMkLst>
            <pc:docMk/>
            <pc:sldMk cId="3069253918" sldId="268"/>
            <ac:spMk id="101" creationId="{00000000-0000-0000-0000-000000000000}"/>
          </ac:spMkLst>
        </pc:spChg>
        <pc:spChg chg="del mod">
          <ac:chgData name="Mannerhagen Peter" userId="77036b5a-cee7-41f2-a9c4-f30f9897a622" providerId="ADAL" clId="{8B98CD1C-ED83-4B7C-95B4-A663FF9BD3EF}" dt="2023-01-31T12:35:21.777" v="197" actId="478"/>
          <ac:spMkLst>
            <pc:docMk/>
            <pc:sldMk cId="3069253918" sldId="268"/>
            <ac:spMk id="102" creationId="{00000000-0000-0000-0000-000000000000}"/>
          </ac:spMkLst>
        </pc:spChg>
        <pc:spChg chg="del">
          <ac:chgData name="Mannerhagen Peter" userId="77036b5a-cee7-41f2-a9c4-f30f9897a622" providerId="ADAL" clId="{8B98CD1C-ED83-4B7C-95B4-A663FF9BD3EF}" dt="2023-01-31T12:35:44.006" v="205" actId="478"/>
          <ac:spMkLst>
            <pc:docMk/>
            <pc:sldMk cId="3069253918" sldId="268"/>
            <ac:spMk id="104" creationId="{00000000-0000-0000-0000-000000000000}"/>
          </ac:spMkLst>
        </pc:spChg>
        <pc:spChg chg="del">
          <ac:chgData name="Mannerhagen Peter" userId="77036b5a-cee7-41f2-a9c4-f30f9897a622" providerId="ADAL" clId="{8B98CD1C-ED83-4B7C-95B4-A663FF9BD3EF}" dt="2023-01-31T12:35:48.258" v="207" actId="478"/>
          <ac:spMkLst>
            <pc:docMk/>
            <pc:sldMk cId="3069253918" sldId="268"/>
            <ac:spMk id="105" creationId="{00000000-0000-0000-0000-000000000000}"/>
          </ac:spMkLst>
        </pc:spChg>
        <pc:spChg chg="del">
          <ac:chgData name="Mannerhagen Peter" userId="77036b5a-cee7-41f2-a9c4-f30f9897a622" providerId="ADAL" clId="{8B98CD1C-ED83-4B7C-95B4-A663FF9BD3EF}" dt="2023-01-31T12:35:28.144" v="200" actId="478"/>
          <ac:spMkLst>
            <pc:docMk/>
            <pc:sldMk cId="3069253918" sldId="268"/>
            <ac:spMk id="106" creationId="{00000000-0000-0000-0000-000000000000}"/>
          </ac:spMkLst>
        </pc:spChg>
        <pc:spChg chg="del">
          <ac:chgData name="Mannerhagen Peter" userId="77036b5a-cee7-41f2-a9c4-f30f9897a622" providerId="ADAL" clId="{8B98CD1C-ED83-4B7C-95B4-A663FF9BD3EF}" dt="2023-01-31T12:35:45.693" v="206" actId="478"/>
          <ac:spMkLst>
            <pc:docMk/>
            <pc:sldMk cId="3069253918" sldId="268"/>
            <ac:spMk id="110" creationId="{00000000-0000-0000-0000-000000000000}"/>
          </ac:spMkLst>
        </pc:spChg>
        <pc:spChg chg="del">
          <ac:chgData name="Mannerhagen Peter" userId="77036b5a-cee7-41f2-a9c4-f30f9897a622" providerId="ADAL" clId="{8B98CD1C-ED83-4B7C-95B4-A663FF9BD3EF}" dt="2023-01-31T12:35:49.922" v="208" actId="478"/>
          <ac:spMkLst>
            <pc:docMk/>
            <pc:sldMk cId="3069253918" sldId="268"/>
            <ac:spMk id="111" creationId="{00000000-0000-0000-0000-000000000000}"/>
          </ac:spMkLst>
        </pc:spChg>
        <pc:spChg chg="del">
          <ac:chgData name="Mannerhagen Peter" userId="77036b5a-cee7-41f2-a9c4-f30f9897a622" providerId="ADAL" clId="{8B98CD1C-ED83-4B7C-95B4-A663FF9BD3EF}" dt="2023-01-31T12:35:29.854" v="201" actId="478"/>
          <ac:spMkLst>
            <pc:docMk/>
            <pc:sldMk cId="3069253918" sldId="268"/>
            <ac:spMk id="112" creationId="{00000000-0000-0000-0000-000000000000}"/>
          </ac:spMkLst>
        </pc:spChg>
        <pc:spChg chg="del">
          <ac:chgData name="Mannerhagen Peter" userId="77036b5a-cee7-41f2-a9c4-f30f9897a622" providerId="ADAL" clId="{8B98CD1C-ED83-4B7C-95B4-A663FF9BD3EF}" dt="2023-01-31T12:39:50.995" v="277" actId="478"/>
          <ac:spMkLst>
            <pc:docMk/>
            <pc:sldMk cId="3069253918" sldId="268"/>
            <ac:spMk id="116" creationId="{00000000-0000-0000-0000-000000000000}"/>
          </ac:spMkLst>
        </pc:spChg>
        <pc:spChg chg="del">
          <ac:chgData name="Mannerhagen Peter" userId="77036b5a-cee7-41f2-a9c4-f30f9897a622" providerId="ADAL" clId="{8B98CD1C-ED83-4B7C-95B4-A663FF9BD3EF}" dt="2023-01-31T12:39:47.056" v="275" actId="478"/>
          <ac:spMkLst>
            <pc:docMk/>
            <pc:sldMk cId="3069253918" sldId="268"/>
            <ac:spMk id="117" creationId="{00000000-0000-0000-0000-000000000000}"/>
          </ac:spMkLst>
        </pc:spChg>
        <pc:spChg chg="del">
          <ac:chgData name="Mannerhagen Peter" userId="77036b5a-cee7-41f2-a9c4-f30f9897a622" providerId="ADAL" clId="{8B98CD1C-ED83-4B7C-95B4-A663FF9BD3EF}" dt="2023-01-31T12:39:44.179" v="274" actId="478"/>
          <ac:spMkLst>
            <pc:docMk/>
            <pc:sldMk cId="3069253918" sldId="268"/>
            <ac:spMk id="118" creationId="{00000000-0000-0000-0000-000000000000}"/>
          </ac:spMkLst>
        </pc:spChg>
        <pc:spChg chg="mod">
          <ac:chgData name="Mannerhagen Peter" userId="77036b5a-cee7-41f2-a9c4-f30f9897a622" providerId="ADAL" clId="{8B98CD1C-ED83-4B7C-95B4-A663FF9BD3EF}" dt="2023-01-31T13:10:31.943" v="582" actId="208"/>
          <ac:spMkLst>
            <pc:docMk/>
            <pc:sldMk cId="3069253918" sldId="268"/>
            <ac:spMk id="119" creationId="{00000000-0000-0000-0000-000000000000}"/>
          </ac:spMkLst>
        </pc:spChg>
        <pc:spChg chg="mod">
          <ac:chgData name="Mannerhagen Peter" userId="77036b5a-cee7-41f2-a9c4-f30f9897a622" providerId="ADAL" clId="{8B98CD1C-ED83-4B7C-95B4-A663FF9BD3EF}" dt="2023-01-31T13:11:15.572" v="588" actId="208"/>
          <ac:spMkLst>
            <pc:docMk/>
            <pc:sldMk cId="3069253918" sldId="268"/>
            <ac:spMk id="120" creationId="{00000000-0000-0000-0000-000000000000}"/>
          </ac:spMkLst>
        </pc:spChg>
        <pc:spChg chg="del">
          <ac:chgData name="Mannerhagen Peter" userId="77036b5a-cee7-41f2-a9c4-f30f9897a622" providerId="ADAL" clId="{8B98CD1C-ED83-4B7C-95B4-A663FF9BD3EF}" dt="2023-01-31T12:40:12.777" v="278" actId="478"/>
          <ac:spMkLst>
            <pc:docMk/>
            <pc:sldMk cId="3069253918" sldId="268"/>
            <ac:spMk id="128" creationId="{5BD2FA66-273C-4FC1-A38C-AC1B298168B1}"/>
          </ac:spMkLst>
        </pc:spChg>
        <pc:spChg chg="del">
          <ac:chgData name="Mannerhagen Peter" userId="77036b5a-cee7-41f2-a9c4-f30f9897a622" providerId="ADAL" clId="{8B98CD1C-ED83-4B7C-95B4-A663FF9BD3EF}" dt="2023-01-31T10:25:36.779" v="55" actId="478"/>
          <ac:spMkLst>
            <pc:docMk/>
            <pc:sldMk cId="3069253918" sldId="268"/>
            <ac:spMk id="129" creationId="{0BE2B734-1F60-4505-8F39-4797585CF1AE}"/>
          </ac:spMkLst>
        </pc:spChg>
        <pc:spChg chg="del">
          <ac:chgData name="Mannerhagen Peter" userId="77036b5a-cee7-41f2-a9c4-f30f9897a622" providerId="ADAL" clId="{8B98CD1C-ED83-4B7C-95B4-A663FF9BD3EF}" dt="2023-01-31T12:40:12.777" v="278" actId="478"/>
          <ac:spMkLst>
            <pc:docMk/>
            <pc:sldMk cId="3069253918" sldId="268"/>
            <ac:spMk id="131" creationId="{5AED2E60-DF7E-41F7-B3A9-6164A2E55089}"/>
          </ac:spMkLst>
        </pc:spChg>
        <pc:spChg chg="del">
          <ac:chgData name="Mannerhagen Peter" userId="77036b5a-cee7-41f2-a9c4-f30f9897a622" providerId="ADAL" clId="{8B98CD1C-ED83-4B7C-95B4-A663FF9BD3EF}" dt="2023-01-31T12:40:12.777" v="278" actId="478"/>
          <ac:spMkLst>
            <pc:docMk/>
            <pc:sldMk cId="3069253918" sldId="268"/>
            <ac:spMk id="132" creationId="{34A53174-C0CC-4AE7-9BDC-1AAA9984CAA4}"/>
          </ac:spMkLst>
        </pc:spChg>
        <pc:spChg chg="mod">
          <ac:chgData name="Mannerhagen Peter" userId="77036b5a-cee7-41f2-a9c4-f30f9897a622" providerId="ADAL" clId="{8B98CD1C-ED83-4B7C-95B4-A663FF9BD3EF}" dt="2023-01-31T12:45:04.726" v="328" actId="1036"/>
          <ac:spMkLst>
            <pc:docMk/>
            <pc:sldMk cId="3069253918" sldId="268"/>
            <ac:spMk id="133" creationId="{54B2BD69-E679-4D91-A553-63BB0466A7A7}"/>
          </ac:spMkLst>
        </pc:spChg>
        <pc:spChg chg="mod">
          <ac:chgData name="Mannerhagen Peter" userId="77036b5a-cee7-41f2-a9c4-f30f9897a622" providerId="ADAL" clId="{8B98CD1C-ED83-4B7C-95B4-A663FF9BD3EF}" dt="2023-01-31T12:50:32.858" v="381" actId="207"/>
          <ac:spMkLst>
            <pc:docMk/>
            <pc:sldMk cId="3069253918" sldId="268"/>
            <ac:spMk id="134" creationId="{D57831E9-61BE-47E7-A3EC-6641CDD7EF2B}"/>
          </ac:spMkLst>
        </pc:spChg>
        <pc:spChg chg="del">
          <ac:chgData name="Mannerhagen Peter" userId="77036b5a-cee7-41f2-a9c4-f30f9897a622" providerId="ADAL" clId="{8B98CD1C-ED83-4B7C-95B4-A663FF9BD3EF}" dt="2023-01-31T12:40:12.777" v="278" actId="478"/>
          <ac:spMkLst>
            <pc:docMk/>
            <pc:sldMk cId="3069253918" sldId="268"/>
            <ac:spMk id="135" creationId="{24D3BD26-0500-44DD-B984-DA1B189E7D61}"/>
          </ac:spMkLst>
        </pc:spChg>
        <pc:spChg chg="del">
          <ac:chgData name="Mannerhagen Peter" userId="77036b5a-cee7-41f2-a9c4-f30f9897a622" providerId="ADAL" clId="{8B98CD1C-ED83-4B7C-95B4-A663FF9BD3EF}" dt="2023-01-31T12:40:12.777" v="278" actId="478"/>
          <ac:spMkLst>
            <pc:docMk/>
            <pc:sldMk cId="3069253918" sldId="268"/>
            <ac:spMk id="136" creationId="{AD6E8ADF-2857-40D3-87B3-2BAFAFF9B350}"/>
          </ac:spMkLst>
        </pc:spChg>
        <pc:spChg chg="del">
          <ac:chgData name="Mannerhagen Peter" userId="77036b5a-cee7-41f2-a9c4-f30f9897a622" providerId="ADAL" clId="{8B98CD1C-ED83-4B7C-95B4-A663FF9BD3EF}" dt="2023-01-31T10:25:35.450" v="54" actId="478"/>
          <ac:spMkLst>
            <pc:docMk/>
            <pc:sldMk cId="3069253918" sldId="268"/>
            <ac:spMk id="137" creationId="{529B0AA3-32DF-4B99-BDD9-2A22C521A9B4}"/>
          </ac:spMkLst>
        </pc:spChg>
        <pc:spChg chg="del">
          <ac:chgData name="Mannerhagen Peter" userId="77036b5a-cee7-41f2-a9c4-f30f9897a622" providerId="ADAL" clId="{8B98CD1C-ED83-4B7C-95B4-A663FF9BD3EF}" dt="2023-01-31T12:40:12.777" v="278" actId="478"/>
          <ac:spMkLst>
            <pc:docMk/>
            <pc:sldMk cId="3069253918" sldId="268"/>
            <ac:spMk id="141" creationId="{888A30C8-F478-4E4A-B8FF-E5AFCC7F640C}"/>
          </ac:spMkLst>
        </pc:spChg>
        <pc:spChg chg="del">
          <ac:chgData name="Mannerhagen Peter" userId="77036b5a-cee7-41f2-a9c4-f30f9897a622" providerId="ADAL" clId="{8B98CD1C-ED83-4B7C-95B4-A663FF9BD3EF}" dt="2023-01-31T12:40:12.777" v="278" actId="478"/>
          <ac:spMkLst>
            <pc:docMk/>
            <pc:sldMk cId="3069253918" sldId="268"/>
            <ac:spMk id="142" creationId="{9FD0D354-7C8F-4747-A605-B5D176C6A995}"/>
          </ac:spMkLst>
        </pc:spChg>
        <pc:spChg chg="del">
          <ac:chgData name="Mannerhagen Peter" userId="77036b5a-cee7-41f2-a9c4-f30f9897a622" providerId="ADAL" clId="{8B98CD1C-ED83-4B7C-95B4-A663FF9BD3EF}" dt="2023-01-31T12:40:12.777" v="278" actId="478"/>
          <ac:spMkLst>
            <pc:docMk/>
            <pc:sldMk cId="3069253918" sldId="268"/>
            <ac:spMk id="143" creationId="{FA8966F7-D8AB-4F98-BFC0-41FA67BB2E65}"/>
          </ac:spMkLst>
        </pc:spChg>
        <pc:spChg chg="mod">
          <ac:chgData name="Mannerhagen Peter" userId="77036b5a-cee7-41f2-a9c4-f30f9897a622" providerId="ADAL" clId="{8B98CD1C-ED83-4B7C-95B4-A663FF9BD3EF}" dt="2023-01-31T12:38:58.355" v="267" actId="1076"/>
          <ac:spMkLst>
            <pc:docMk/>
            <pc:sldMk cId="3069253918" sldId="268"/>
            <ac:spMk id="144" creationId="{ABE4FC34-8ECD-4422-A759-232494C8A853}"/>
          </ac:spMkLst>
        </pc:spChg>
        <pc:spChg chg="mod">
          <ac:chgData name="Mannerhagen Peter" userId="77036b5a-cee7-41f2-a9c4-f30f9897a622" providerId="ADAL" clId="{8B98CD1C-ED83-4B7C-95B4-A663FF9BD3EF}" dt="2023-01-31T10:19:21.223" v="15" actId="20577"/>
          <ac:spMkLst>
            <pc:docMk/>
            <pc:sldMk cId="3069253918" sldId="268"/>
            <ac:spMk id="234" creationId="{00000000-0000-0000-0000-000000000000}"/>
          </ac:spMkLst>
        </pc:spChg>
        <pc:spChg chg="mod">
          <ac:chgData name="Mannerhagen Peter" userId="77036b5a-cee7-41f2-a9c4-f30f9897a622" providerId="ADAL" clId="{8B98CD1C-ED83-4B7C-95B4-A663FF9BD3EF}" dt="2023-01-31T10:19:25.070" v="19" actId="20577"/>
          <ac:spMkLst>
            <pc:docMk/>
            <pc:sldMk cId="3069253918" sldId="268"/>
            <ac:spMk id="235" creationId="{00000000-0000-0000-0000-000000000000}"/>
          </ac:spMkLst>
        </pc:spChg>
        <pc:spChg chg="mod">
          <ac:chgData name="Mannerhagen Peter" userId="77036b5a-cee7-41f2-a9c4-f30f9897a622" providerId="ADAL" clId="{8B98CD1C-ED83-4B7C-95B4-A663FF9BD3EF}" dt="2023-01-31T10:19:29.129" v="23" actId="20577"/>
          <ac:spMkLst>
            <pc:docMk/>
            <pc:sldMk cId="3069253918" sldId="268"/>
            <ac:spMk id="236" creationId="{00000000-0000-0000-0000-000000000000}"/>
          </ac:spMkLst>
        </pc:spChg>
        <pc:spChg chg="del">
          <ac:chgData name="Mannerhagen Peter" userId="77036b5a-cee7-41f2-a9c4-f30f9897a622" providerId="ADAL" clId="{8B98CD1C-ED83-4B7C-95B4-A663FF9BD3EF}" dt="2023-01-31T13:14:24.260" v="618" actId="478"/>
          <ac:spMkLst>
            <pc:docMk/>
            <pc:sldMk cId="3069253918" sldId="268"/>
            <ac:spMk id="7199" creationId="{00000000-0000-0000-0000-000000000000}"/>
          </ac:spMkLst>
        </pc:spChg>
        <pc:cxnChg chg="add mod ord">
          <ac:chgData name="Mannerhagen Peter" userId="77036b5a-cee7-41f2-a9c4-f30f9897a622" providerId="ADAL" clId="{8B98CD1C-ED83-4B7C-95B4-A663FF9BD3EF}" dt="2023-01-31T13:14:16.289" v="617" actId="167"/>
          <ac:cxnSpMkLst>
            <pc:docMk/>
            <pc:sldMk cId="3069253918" sldId="268"/>
            <ac:cxnSpMk id="36" creationId="{1FCE6877-9516-3EDB-928A-DA058CCA653A}"/>
          </ac:cxnSpMkLst>
        </pc:cxnChg>
        <pc:cxnChg chg="del">
          <ac:chgData name="Mannerhagen Peter" userId="77036b5a-cee7-41f2-a9c4-f30f9897a622" providerId="ADAL" clId="{8B98CD1C-ED83-4B7C-95B4-A663FF9BD3EF}" dt="2023-01-31T14:29:21.449" v="1117" actId="478"/>
          <ac:cxnSpMkLst>
            <pc:docMk/>
            <pc:sldMk cId="3069253918" sldId="268"/>
            <ac:cxnSpMk id="122" creationId="{91F20205-6E35-44EA-A538-DC76BE854FF4}"/>
          </ac:cxnSpMkLst>
        </pc:cxnChg>
        <pc:cxnChg chg="del">
          <ac:chgData name="Mannerhagen Peter" userId="77036b5a-cee7-41f2-a9c4-f30f9897a622" providerId="ADAL" clId="{8B98CD1C-ED83-4B7C-95B4-A663FF9BD3EF}" dt="2023-01-31T14:29:07.249" v="1111" actId="478"/>
          <ac:cxnSpMkLst>
            <pc:docMk/>
            <pc:sldMk cId="3069253918" sldId="268"/>
            <ac:cxnSpMk id="153" creationId="{00000000-0000-0000-0000-000000000000}"/>
          </ac:cxnSpMkLst>
        </pc:cxnChg>
        <pc:cxnChg chg="mod">
          <ac:chgData name="Mannerhagen Peter" userId="77036b5a-cee7-41f2-a9c4-f30f9897a622" providerId="ADAL" clId="{8B98CD1C-ED83-4B7C-95B4-A663FF9BD3EF}" dt="2023-01-31T13:12:18.822" v="597" actId="208"/>
          <ac:cxnSpMkLst>
            <pc:docMk/>
            <pc:sldMk cId="3069253918" sldId="268"/>
            <ac:cxnSpMk id="154" creationId="{00000000-0000-0000-0000-000000000000}"/>
          </ac:cxnSpMkLst>
        </pc:cxnChg>
        <pc:cxnChg chg="del">
          <ac:chgData name="Mannerhagen Peter" userId="77036b5a-cee7-41f2-a9c4-f30f9897a622" providerId="ADAL" clId="{8B98CD1C-ED83-4B7C-95B4-A663FF9BD3EF}" dt="2023-01-31T14:29:09.927" v="1112" actId="478"/>
          <ac:cxnSpMkLst>
            <pc:docMk/>
            <pc:sldMk cId="3069253918" sldId="268"/>
            <ac:cxnSpMk id="155" creationId="{00000000-0000-0000-0000-000000000000}"/>
          </ac:cxnSpMkLst>
        </pc:cxnChg>
        <pc:cxnChg chg="del mod">
          <ac:chgData name="Mannerhagen Peter" userId="77036b5a-cee7-41f2-a9c4-f30f9897a622" providerId="ADAL" clId="{8B98CD1C-ED83-4B7C-95B4-A663FF9BD3EF}" dt="2023-01-31T14:29:11.997" v="1113" actId="478"/>
          <ac:cxnSpMkLst>
            <pc:docMk/>
            <pc:sldMk cId="3069253918" sldId="268"/>
            <ac:cxnSpMk id="156" creationId="{00000000-0000-0000-0000-000000000000}"/>
          </ac:cxnSpMkLst>
        </pc:cxnChg>
        <pc:cxnChg chg="del">
          <ac:chgData name="Mannerhagen Peter" userId="77036b5a-cee7-41f2-a9c4-f30f9897a622" providerId="ADAL" clId="{8B98CD1C-ED83-4B7C-95B4-A663FF9BD3EF}" dt="2023-01-31T14:29:13.956" v="1114" actId="478"/>
          <ac:cxnSpMkLst>
            <pc:docMk/>
            <pc:sldMk cId="3069253918" sldId="268"/>
            <ac:cxnSpMk id="157" creationId="{00000000-0000-0000-0000-000000000000}"/>
          </ac:cxnSpMkLst>
        </pc:cxnChg>
        <pc:cxnChg chg="del">
          <ac:chgData name="Mannerhagen Peter" userId="77036b5a-cee7-41f2-a9c4-f30f9897a622" providerId="ADAL" clId="{8B98CD1C-ED83-4B7C-95B4-A663FF9BD3EF}" dt="2023-01-31T14:29:05.045" v="1110" actId="478"/>
          <ac:cxnSpMkLst>
            <pc:docMk/>
            <pc:sldMk cId="3069253918" sldId="268"/>
            <ac:cxnSpMk id="158" creationId="{00000000-0000-0000-0000-000000000000}"/>
          </ac:cxnSpMkLst>
        </pc:cxnChg>
        <pc:cxnChg chg="del">
          <ac:chgData name="Mannerhagen Peter" userId="77036b5a-cee7-41f2-a9c4-f30f9897a622" providerId="ADAL" clId="{8B98CD1C-ED83-4B7C-95B4-A663FF9BD3EF}" dt="2023-01-31T12:39:49.284" v="276" actId="478"/>
          <ac:cxnSpMkLst>
            <pc:docMk/>
            <pc:sldMk cId="3069253918" sldId="268"/>
            <ac:cxnSpMk id="159" creationId="{00000000-0000-0000-0000-000000000000}"/>
          </ac:cxnSpMkLst>
        </pc:cxnChg>
        <pc:cxnChg chg="del">
          <ac:chgData name="Mannerhagen Peter" userId="77036b5a-cee7-41f2-a9c4-f30f9897a622" providerId="ADAL" clId="{8B98CD1C-ED83-4B7C-95B4-A663FF9BD3EF}" dt="2023-01-31T14:29:17.352" v="1115" actId="478"/>
          <ac:cxnSpMkLst>
            <pc:docMk/>
            <pc:sldMk cId="3069253918" sldId="268"/>
            <ac:cxnSpMk id="160" creationId="{00000000-0000-0000-0000-000000000000}"/>
          </ac:cxnSpMkLst>
        </pc:cxnChg>
        <pc:cxnChg chg="del">
          <ac:chgData name="Mannerhagen Peter" userId="77036b5a-cee7-41f2-a9c4-f30f9897a622" providerId="ADAL" clId="{8B98CD1C-ED83-4B7C-95B4-A663FF9BD3EF}" dt="2023-01-31T14:29:19.535" v="1116" actId="478"/>
          <ac:cxnSpMkLst>
            <pc:docMk/>
            <pc:sldMk cId="3069253918" sldId="268"/>
            <ac:cxnSpMk id="161" creationId="{00000000-0000-0000-0000-000000000000}"/>
          </ac:cxnSpMkLst>
        </pc:cxnChg>
      </pc:sldChg>
      <pc:sldChg chg="del">
        <pc:chgData name="Mannerhagen Peter" userId="77036b5a-cee7-41f2-a9c4-f30f9897a622" providerId="ADAL" clId="{8B98CD1C-ED83-4B7C-95B4-A663FF9BD3EF}" dt="2023-01-31T10:17:57.025" v="3" actId="47"/>
        <pc:sldMkLst>
          <pc:docMk/>
          <pc:sldMk cId="2141236171" sldId="306"/>
        </pc:sldMkLst>
      </pc:sldChg>
      <pc:sldChg chg="modSp mod">
        <pc:chgData name="Mannerhagen Peter" userId="77036b5a-cee7-41f2-a9c4-f30f9897a622" providerId="ADAL" clId="{8B98CD1C-ED83-4B7C-95B4-A663FF9BD3EF}" dt="2023-02-27T08:19:56.406" v="2006" actId="20577"/>
        <pc:sldMkLst>
          <pc:docMk/>
          <pc:sldMk cId="2852251807" sldId="640"/>
        </pc:sldMkLst>
        <pc:spChg chg="mod">
          <ac:chgData name="Mannerhagen Peter" userId="77036b5a-cee7-41f2-a9c4-f30f9897a622" providerId="ADAL" clId="{8B98CD1C-ED83-4B7C-95B4-A663FF9BD3EF}" dt="2023-02-27T08:10:41.640" v="1440" actId="20577"/>
          <ac:spMkLst>
            <pc:docMk/>
            <pc:sldMk cId="2852251807" sldId="640"/>
            <ac:spMk id="2" creationId="{00000000-0000-0000-0000-000000000000}"/>
          </ac:spMkLst>
        </pc:spChg>
        <pc:spChg chg="mod">
          <ac:chgData name="Mannerhagen Peter" userId="77036b5a-cee7-41f2-a9c4-f30f9897a622" providerId="ADAL" clId="{8B98CD1C-ED83-4B7C-95B4-A663FF9BD3EF}" dt="2023-02-27T08:19:56.406" v="2006" actId="20577"/>
          <ac:spMkLst>
            <pc:docMk/>
            <pc:sldMk cId="2852251807" sldId="640"/>
            <ac:spMk id="4" creationId="{00000000-0000-0000-0000-000000000000}"/>
          </ac:spMkLst>
        </pc:spChg>
      </pc:sldChg>
      <pc:sldChg chg="del">
        <pc:chgData name="Mannerhagen Peter" userId="77036b5a-cee7-41f2-a9c4-f30f9897a622" providerId="ADAL" clId="{8B98CD1C-ED83-4B7C-95B4-A663FF9BD3EF}" dt="2023-01-31T10:17:53.461" v="1" actId="47"/>
        <pc:sldMkLst>
          <pc:docMk/>
          <pc:sldMk cId="4140542409" sldId="9275"/>
        </pc:sldMkLst>
      </pc:sldChg>
    </pc:docChg>
  </pc:docChgLst>
  <pc:docChgLst>
    <pc:chgData name="Mannerhagen Peter" userId="77036b5a-cee7-41f2-a9c4-f30f9897a622" providerId="ADAL" clId="{08E94500-404A-4F55-9686-FE133031AD15}"/>
    <pc:docChg chg="custSel modSld">
      <pc:chgData name="Mannerhagen Peter" userId="77036b5a-cee7-41f2-a9c4-f30f9897a622" providerId="ADAL" clId="{08E94500-404A-4F55-9686-FE133031AD15}" dt="2023-02-28T14:51:24.454" v="99" actId="20577"/>
      <pc:docMkLst>
        <pc:docMk/>
      </pc:docMkLst>
      <pc:sldChg chg="addSp delSp modSp mod">
        <pc:chgData name="Mannerhagen Peter" userId="77036b5a-cee7-41f2-a9c4-f30f9897a622" providerId="ADAL" clId="{08E94500-404A-4F55-9686-FE133031AD15}" dt="2023-02-28T14:47:34.935" v="80" actId="207"/>
        <pc:sldMkLst>
          <pc:docMk/>
          <pc:sldMk cId="3069253918" sldId="268"/>
        </pc:sldMkLst>
        <pc:spChg chg="add del mod">
          <ac:chgData name="Mannerhagen Peter" userId="77036b5a-cee7-41f2-a9c4-f30f9897a622" providerId="ADAL" clId="{08E94500-404A-4F55-9686-FE133031AD15}" dt="2023-02-28T14:24:11.777" v="1" actId="478"/>
          <ac:spMkLst>
            <pc:docMk/>
            <pc:sldMk cId="3069253918" sldId="268"/>
            <ac:spMk id="2" creationId="{DE3C2C2A-73E5-1924-F011-C53E8D46E723}"/>
          </ac:spMkLst>
        </pc:spChg>
        <pc:spChg chg="add mod">
          <ac:chgData name="Mannerhagen Peter" userId="77036b5a-cee7-41f2-a9c4-f30f9897a622" providerId="ADAL" clId="{08E94500-404A-4F55-9686-FE133031AD15}" dt="2023-02-28T14:47:34.935" v="80" actId="207"/>
          <ac:spMkLst>
            <pc:docMk/>
            <pc:sldMk cId="3069253918" sldId="268"/>
            <ac:spMk id="23" creationId="{9AB9679A-CD73-B170-EC6E-044BF5EBE3A0}"/>
          </ac:spMkLst>
        </pc:spChg>
        <pc:spChg chg="mod">
          <ac:chgData name="Mannerhagen Peter" userId="77036b5a-cee7-41f2-a9c4-f30f9897a622" providerId="ADAL" clId="{08E94500-404A-4F55-9686-FE133031AD15}" dt="2023-02-28T14:25:04.703" v="6" actId="207"/>
          <ac:spMkLst>
            <pc:docMk/>
            <pc:sldMk cId="3069253918" sldId="268"/>
            <ac:spMk id="32" creationId="{E1860999-E60D-A5FA-26B0-5D00E7F88EE3}"/>
          </ac:spMkLst>
        </pc:spChg>
        <pc:spChg chg="mod">
          <ac:chgData name="Mannerhagen Peter" userId="77036b5a-cee7-41f2-a9c4-f30f9897a622" providerId="ADAL" clId="{08E94500-404A-4F55-9686-FE133031AD15}" dt="2023-02-28T14:24:57.873" v="5" actId="207"/>
          <ac:spMkLst>
            <pc:docMk/>
            <pc:sldMk cId="3069253918" sldId="268"/>
            <ac:spMk id="33" creationId="{64C2C211-AC2A-5DF0-3875-951FE59CE980}"/>
          </ac:spMkLst>
        </pc:spChg>
        <pc:spChg chg="mod">
          <ac:chgData name="Mannerhagen Peter" userId="77036b5a-cee7-41f2-a9c4-f30f9897a622" providerId="ADAL" clId="{08E94500-404A-4F55-9686-FE133031AD15}" dt="2023-02-28T14:24:45.394" v="3" actId="207"/>
          <ac:spMkLst>
            <pc:docMk/>
            <pc:sldMk cId="3069253918" sldId="268"/>
            <ac:spMk id="34" creationId="{B0A53A1F-7AC2-D47A-7291-517F0B9F543D}"/>
          </ac:spMkLst>
        </pc:spChg>
        <pc:spChg chg="add mod">
          <ac:chgData name="Mannerhagen Peter" userId="77036b5a-cee7-41f2-a9c4-f30f9897a622" providerId="ADAL" clId="{08E94500-404A-4F55-9686-FE133031AD15}" dt="2023-02-28T14:47:14.935" v="79" actId="207"/>
          <ac:spMkLst>
            <pc:docMk/>
            <pc:sldMk cId="3069253918" sldId="268"/>
            <ac:spMk id="35" creationId="{4E1E118C-0BDB-7F1B-C17A-339CE8C80DAF}"/>
          </ac:spMkLst>
        </pc:spChg>
        <pc:spChg chg="add mod">
          <ac:chgData name="Mannerhagen Peter" userId="77036b5a-cee7-41f2-a9c4-f30f9897a622" providerId="ADAL" clId="{08E94500-404A-4F55-9686-FE133031AD15}" dt="2023-02-28T14:46:13.161" v="77" actId="207"/>
          <ac:spMkLst>
            <pc:docMk/>
            <pc:sldMk cId="3069253918" sldId="268"/>
            <ac:spMk id="38" creationId="{FC4C6F6E-E036-C1F1-442B-31E6D04BF850}"/>
          </ac:spMkLst>
        </pc:spChg>
      </pc:sldChg>
      <pc:sldChg chg="modSp mod">
        <pc:chgData name="Mannerhagen Peter" userId="77036b5a-cee7-41f2-a9c4-f30f9897a622" providerId="ADAL" clId="{08E94500-404A-4F55-9686-FE133031AD15}" dt="2023-02-28T14:51:24.454" v="99" actId="20577"/>
        <pc:sldMkLst>
          <pc:docMk/>
          <pc:sldMk cId="2852251807" sldId="640"/>
        </pc:sldMkLst>
        <pc:spChg chg="mod">
          <ac:chgData name="Mannerhagen Peter" userId="77036b5a-cee7-41f2-a9c4-f30f9897a622" providerId="ADAL" clId="{08E94500-404A-4F55-9686-FE133031AD15}" dt="2023-02-28T14:51:24.454" v="99" actId="20577"/>
          <ac:spMkLst>
            <pc:docMk/>
            <pc:sldMk cId="2852251807" sldId="640"/>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806C2ED-7FEF-CA9D-165B-4D962EE4AA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a:extLst>
              <a:ext uri="{FF2B5EF4-FFF2-40B4-BE49-F238E27FC236}">
                <a16:creationId xmlns:a16="http://schemas.microsoft.com/office/drawing/2014/main" id="{AA80074C-4C24-1F95-F815-7E2C1A3D2F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061016-CE19-4967-9B51-2E673CC7D778}" type="datetimeFigureOut">
              <a:rPr lang="en-US" smtClean="0"/>
              <a:t>2/28/2023</a:t>
            </a:fld>
            <a:endParaRPr lang="en-US"/>
          </a:p>
        </p:txBody>
      </p:sp>
      <p:sp>
        <p:nvSpPr>
          <p:cNvPr id="4" name="Platshållare för sidfot 3">
            <a:extLst>
              <a:ext uri="{FF2B5EF4-FFF2-40B4-BE49-F238E27FC236}">
                <a16:creationId xmlns:a16="http://schemas.microsoft.com/office/drawing/2014/main" id="{8FF900D2-2D53-00A5-8EC0-B412AA9DD8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a:extLst>
              <a:ext uri="{FF2B5EF4-FFF2-40B4-BE49-F238E27FC236}">
                <a16:creationId xmlns:a16="http://schemas.microsoft.com/office/drawing/2014/main" id="{72858D45-9C90-B3D8-3730-BA62937DF1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05FE7-C170-4290-A6B2-5438352232EB}" type="slidenum">
              <a:rPr lang="en-US" smtClean="0"/>
              <a:t>‹#›</a:t>
            </a:fld>
            <a:endParaRPr lang="en-US"/>
          </a:p>
        </p:txBody>
      </p:sp>
    </p:spTree>
    <p:extLst>
      <p:ext uri="{BB962C8B-B14F-4D97-AF65-F5344CB8AC3E}">
        <p14:creationId xmlns:p14="http://schemas.microsoft.com/office/powerpoint/2010/main" val="168882166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9C717-3409-4EE5-82A3-D86E820AAD84}" type="datetimeFigureOut">
              <a:rPr lang="en-US" smtClean="0"/>
              <a:t>2/28/2023</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A6AC0-C95D-482C-BDAD-2366AE87EEA3}" type="slidenum">
              <a:rPr lang="en-US" smtClean="0"/>
              <a:t>‹#›</a:t>
            </a:fld>
            <a:endParaRPr lang="en-US"/>
          </a:p>
        </p:txBody>
      </p:sp>
    </p:spTree>
    <p:extLst>
      <p:ext uri="{BB962C8B-B14F-4D97-AF65-F5344CB8AC3E}">
        <p14:creationId xmlns:p14="http://schemas.microsoft.com/office/powerpoint/2010/main" val="182285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03188" y="749300"/>
            <a:ext cx="6661150" cy="3748088"/>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a:t>
            </a:fld>
            <a:endParaRPr lang="sv-SE"/>
          </a:p>
        </p:txBody>
      </p:sp>
    </p:spTree>
    <p:extLst>
      <p:ext uri="{BB962C8B-B14F-4D97-AF65-F5344CB8AC3E}">
        <p14:creationId xmlns:p14="http://schemas.microsoft.com/office/powerpoint/2010/main" val="4141558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E21E9-C85D-4437-921D-89E47973F41F}" type="slidenum">
              <a:rPr lang="en-GB" altLang="sv-SE"/>
              <a:pPr/>
              <a:t>2</a:t>
            </a:fld>
            <a:endParaRPr lang="en-GB" altLang="sv-S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sv-SE" altLang="sv-SE" dirty="0"/>
              <a:t>Denna bild omfattar alla initiativ som finns med i version 2019-1 av Strukturerad omvärldsbevakning. De har samma färgkodning som datafilen men den saknar utförligare information av respektive initiativ. Bildens värde är att allt finns med på en bild och kan fungera som underlag till diskussioner i olika sammanhang.</a:t>
            </a:r>
          </a:p>
        </p:txBody>
      </p:sp>
    </p:spTree>
    <p:extLst>
      <p:ext uri="{BB962C8B-B14F-4D97-AF65-F5344CB8AC3E}">
        <p14:creationId xmlns:p14="http://schemas.microsoft.com/office/powerpoint/2010/main" val="55658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era.s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dirty="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177692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0045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69578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82512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bilder">
    <p:bg>
      <p:bgRef idx="1001">
        <a:schemeClr val="bg2"/>
      </p:bgRef>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endParaRPr lang="sv-SE" dirty="0"/>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endParaRPr lang="sv-SE" dirty="0"/>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8777400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at">
    <p:bg>
      <p:bgRef idx="1001">
        <a:schemeClr val="bg2"/>
      </p:bgRef>
    </p:bg>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907380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at med bildbakgrund">
    <p:bg>
      <p:bgPr>
        <a:solidFill>
          <a:schemeClr val="tx2"/>
        </a:solidFill>
        <a:effectLst/>
      </p:bgPr>
    </p:bg>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dirty="0">
                <a:solidFill>
                  <a:srgbClr val="242424"/>
                </a:solidFill>
                <a:effectLst/>
                <a:latin typeface="-apple-system"/>
              </a:rPr>
              <a:t>För att infoga bild, markera rutan och högerklicka. Välj ”Infoga” i huvudmenyn och välj sedan ”Bilder” </a:t>
            </a:r>
            <a:endParaRPr lang="en-US" dirty="0"/>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dirty="0"/>
              <a:t>Citat</a:t>
            </a:r>
          </a:p>
        </p:txBody>
      </p:sp>
    </p:spTree>
    <p:extLst>
      <p:ext uri="{BB962C8B-B14F-4D97-AF65-F5344CB8AC3E}">
        <p14:creationId xmlns:p14="http://schemas.microsoft.com/office/powerpoint/2010/main" val="7025123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19321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58629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180042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dirty="0"/>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endParaRPr lang="sv-SE" sz="1400" dirty="0"/>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dirty="0">
                <a:solidFill>
                  <a:schemeClr val="accent2"/>
                </a:solidFill>
                <a:latin typeface="+mj-lt"/>
              </a:rPr>
              <a:t>Tack!</a:t>
            </a:r>
          </a:p>
        </p:txBody>
      </p:sp>
    </p:spTree>
    <p:extLst>
      <p:ext uri="{BB962C8B-B14F-4D97-AF65-F5344CB8AC3E}">
        <p14:creationId xmlns:p14="http://schemas.microsoft.com/office/powerpoint/2010/main" val="5994349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2054511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itat">
    <p:spTree>
      <p:nvGrpSpPr>
        <p:cNvPr id="1" name=""/>
        <p:cNvGrpSpPr/>
        <p:nvPr/>
      </p:nvGrpSpPr>
      <p:grpSpPr>
        <a:xfrm>
          <a:off x="0" y="0"/>
          <a:ext cx="0" cy="0"/>
          <a:chOff x="0" y="0"/>
          <a:chExt cx="0" cy="0"/>
        </a:xfrm>
      </p:grpSpPr>
      <p:pic>
        <p:nvPicPr>
          <p:cNvPr id="5" name="Bakgr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Namn"/>
          <p:cNvSpPr>
            <a:spLocks noGrp="1"/>
          </p:cNvSpPr>
          <p:nvPr>
            <p:ph type="subTitle" idx="1" hasCustomPrompt="1"/>
          </p:nvPr>
        </p:nvSpPr>
        <p:spPr>
          <a:xfrm>
            <a:off x="1574800" y="4533900"/>
            <a:ext cx="9052560" cy="660400"/>
          </a:xfrm>
          <a:prstGeom prst="rect">
            <a:avLst/>
          </a:prstGeom>
        </p:spPr>
        <p:txBody>
          <a:bodyPr>
            <a:noAutofit/>
          </a:bodyPr>
          <a:lstStyle>
            <a:lvl1pPr marL="0" indent="0" algn="l">
              <a:lnSpc>
                <a:spcPct val="120000"/>
              </a:lnSpc>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Efternamn, titel</a:t>
            </a:r>
          </a:p>
        </p:txBody>
      </p:sp>
      <p:sp>
        <p:nvSpPr>
          <p:cNvPr id="2" name="Citat"/>
          <p:cNvSpPr>
            <a:spLocks noGrp="1"/>
          </p:cNvSpPr>
          <p:nvPr>
            <p:ph type="title" hasCustomPrompt="1"/>
          </p:nvPr>
        </p:nvSpPr>
        <p:spPr>
          <a:xfrm>
            <a:off x="1574800" y="1574800"/>
            <a:ext cx="9052560" cy="2870200"/>
          </a:xfrm>
        </p:spPr>
        <p:txBody>
          <a:bodyPr anchor="t"/>
          <a:lstStyle>
            <a:lvl1pPr>
              <a:defRPr baseline="0"/>
            </a:lvl1pPr>
          </a:lstStyle>
          <a:p>
            <a:r>
              <a:rPr lang="sv-SE" dirty="0"/>
              <a:t>Lägg till citat</a:t>
            </a:r>
          </a:p>
        </p:txBody>
      </p:sp>
      <p:pic>
        <p:nvPicPr>
          <p:cNvPr id="8" name="Logotyp"/>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05008" y="5735704"/>
            <a:ext cx="928173" cy="587843"/>
          </a:xfrm>
          <a:prstGeom prst="rect">
            <a:avLst/>
          </a:prstGeom>
        </p:spPr>
      </p:pic>
    </p:spTree>
    <p:extLst>
      <p:ext uri="{BB962C8B-B14F-4D97-AF65-F5344CB8AC3E}">
        <p14:creationId xmlns:p14="http://schemas.microsoft.com/office/powerpoint/2010/main" val="2030505867"/>
      </p:ext>
    </p:extLst>
  </p:cSld>
  <p:clrMapOvr>
    <a:masterClrMapping/>
  </p:clrMapOvr>
  <p:transition>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Innehåll-1 kolumn">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p>
            <a:r>
              <a:rPr lang="sv-SE"/>
              <a:t>Klicka här för att ändra format</a:t>
            </a:r>
          </a:p>
        </p:txBody>
      </p:sp>
      <p:sp>
        <p:nvSpPr>
          <p:cNvPr id="7" name="Platshållare för innehåll 6"/>
          <p:cNvSpPr>
            <a:spLocks noGrp="1"/>
          </p:cNvSpPr>
          <p:nvPr>
            <p:ph sz="quarter" idx="14" hasCustomPrompt="1"/>
          </p:nvPr>
        </p:nvSpPr>
        <p:spPr>
          <a:xfrm>
            <a:off x="1344085" y="1401764"/>
            <a:ext cx="9503833" cy="4943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344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Beig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8899130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F3EDE2"/>
        </a:solidFill>
        <a:effectLst/>
      </p:bgPr>
    </p:bg>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dirty="0"/>
              <a:t>Skriv in din agenda punkt här</a:t>
            </a:r>
          </a:p>
          <a:p>
            <a:pPr lvl="1"/>
            <a:r>
              <a:rPr lang="sv-SE" dirty="0"/>
              <a:t>Nivå två</a:t>
            </a:r>
          </a:p>
          <a:p>
            <a:pPr lvl="2"/>
            <a:r>
              <a:rPr lang="sv-SE" dirty="0"/>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3985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30658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törre rubrik och text">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dirty="0"/>
          </a:p>
        </p:txBody>
      </p:sp>
    </p:spTree>
    <p:extLst>
      <p:ext uri="{BB962C8B-B14F-4D97-AF65-F5344CB8AC3E}">
        <p14:creationId xmlns:p14="http://schemas.microsoft.com/office/powerpoint/2010/main" val="9850347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a:t>Klicka här för att ändra mall för rubrikformat</a:t>
            </a:r>
            <a:endParaRPr lang="sv-SE" dirty="0"/>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dirty="0"/>
          </a:p>
        </p:txBody>
      </p:sp>
    </p:spTree>
    <p:extLst>
      <p:ext uri="{BB962C8B-B14F-4D97-AF65-F5344CB8AC3E}">
        <p14:creationId xmlns:p14="http://schemas.microsoft.com/office/powerpoint/2010/main" val="36018584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2023-02-28</a:t>
            </a:fld>
            <a:endParaRPr lang="sv-SE" dirty="0"/>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6544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dirty="0"/>
              <a:t>Klicka här för att ändra mall för rubrikformat</a:t>
            </a:r>
            <a:br>
              <a:rPr lang="sv-SE" dirty="0"/>
            </a:br>
            <a:endParaRPr lang="sv-SE" dirty="0"/>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2023-02-28</a:t>
            </a:fld>
            <a:endParaRPr lang="sv-SE" dirty="0"/>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dirty="0"/>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dirty="0"/>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dirty="0"/>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dirty="0"/>
            </a:p>
          </p:txBody>
        </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0" r:id="rId4"/>
    <p:sldLayoutId id="2147483660" r:id="rId5"/>
    <p:sldLayoutId id="2147483661" r:id="rId6"/>
    <p:sldLayoutId id="2147483651" r:id="rId7"/>
    <p:sldLayoutId id="2147483652" r:id="rId8"/>
    <p:sldLayoutId id="2147483667" r:id="rId9"/>
    <p:sldLayoutId id="2147483666" r:id="rId10"/>
    <p:sldLayoutId id="2147483659" r:id="rId11"/>
    <p:sldLayoutId id="2147483665" r:id="rId12"/>
    <p:sldLayoutId id="2147483662" r:id="rId13"/>
    <p:sldLayoutId id="2147483663" r:id="rId14"/>
    <p:sldLayoutId id="2147483664" r:id="rId15"/>
    <p:sldLayoutId id="2147483654" r:id="rId16"/>
    <p:sldLayoutId id="2147483669" r:id="rId17"/>
    <p:sldLayoutId id="2147483655" r:id="rId18"/>
    <p:sldLayoutId id="2147483668" r:id="rId19"/>
    <p:sldLayoutId id="2147483672" r:id="rId20"/>
    <p:sldLayoutId id="2147483673" r:id="rId21"/>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6" userDrawn="1">
          <p15:clr>
            <a:srgbClr val="F26B43"/>
          </p15:clr>
        </p15:guide>
        <p15:guide id="3" pos="576" userDrawn="1">
          <p15:clr>
            <a:srgbClr val="9FCC3B"/>
          </p15:clr>
        </p15:guide>
        <p15:guide id="4" pos="7106" userDrawn="1">
          <p15:clr>
            <a:srgbClr val="9FCC3B"/>
          </p15:clr>
        </p15:guide>
        <p15:guide id="5" orient="horz" pos="1149" userDrawn="1">
          <p15:clr>
            <a:srgbClr val="F26B43"/>
          </p15:clr>
        </p15:guide>
        <p15:guide id="7" orient="horz" pos="1034" userDrawn="1">
          <p15:clr>
            <a:srgbClr val="F26B43"/>
          </p15:clr>
        </p15:guide>
        <p15:guide id="9" pos="240" userDrawn="1">
          <p15:clr>
            <a:srgbClr val="C35EA4"/>
          </p15:clr>
        </p15:guide>
        <p15:guide id="10" orient="horz" pos="240" userDrawn="1">
          <p15:clr>
            <a:srgbClr val="C35EA4"/>
          </p15:clr>
        </p15:guide>
        <p15:guide id="11" pos="7432" userDrawn="1">
          <p15:clr>
            <a:srgbClr val="C35EA4"/>
          </p15:clr>
        </p15:guide>
        <p15:guide id="12" orient="horz" pos="3640"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Strukturerad omvärldsbevakning på en sida</a:t>
            </a:r>
          </a:p>
        </p:txBody>
      </p:sp>
      <p:sp>
        <p:nvSpPr>
          <p:cNvPr id="4" name="Platshållare för innehåll 3"/>
          <p:cNvSpPr>
            <a:spLocks noGrp="1"/>
          </p:cNvSpPr>
          <p:nvPr>
            <p:ph sz="quarter" idx="14"/>
          </p:nvPr>
        </p:nvSpPr>
        <p:spPr/>
        <p:txBody>
          <a:bodyPr/>
          <a:lstStyle/>
          <a:p>
            <a:pPr marL="0" indent="0">
              <a:buNone/>
            </a:pPr>
            <a:endParaRPr lang="sv-SE" dirty="0"/>
          </a:p>
          <a:p>
            <a:r>
              <a:rPr lang="sv-SE" dirty="0"/>
              <a:t>Nästa bild är </a:t>
            </a:r>
            <a:r>
              <a:rPr lang="sv-SE"/>
              <a:t>en sammanställning på en sida </a:t>
            </a:r>
            <a:r>
              <a:rPr lang="sv-SE" dirty="0"/>
              <a:t>av de fångade initiativ som har påverkan på IT- &amp; verksamhetsarkitekturen som kommer från EU, regeringen eller enskilda myndigheter som en kommun eller en region behöver förhålla sig till (och på vilken nivå) i år och de kommande två åren.</a:t>
            </a:r>
          </a:p>
          <a:p>
            <a:r>
              <a:rPr lang="sv-SE" dirty="0"/>
              <a:t>I Excelfilen så finns det fler initiativ som ligger under ”fliken” Övriga spaningar och som eventuellt påverkar på längre sikt. De kan även påverka delar av verksamheten eller vissa roller.</a:t>
            </a:r>
          </a:p>
          <a:p>
            <a:pPr marL="376237" lvl="1" indent="0">
              <a:buNone/>
            </a:pPr>
            <a:endParaRPr lang="sv-SE" dirty="0"/>
          </a:p>
          <a:p>
            <a:pPr lvl="1"/>
            <a:endParaRPr lang="sv-SE" dirty="0"/>
          </a:p>
        </p:txBody>
      </p:sp>
    </p:spTree>
    <p:extLst>
      <p:ext uri="{BB962C8B-B14F-4D97-AF65-F5344CB8AC3E}">
        <p14:creationId xmlns:p14="http://schemas.microsoft.com/office/powerpoint/2010/main" val="285225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ktangel 36">
            <a:extLst>
              <a:ext uri="{FF2B5EF4-FFF2-40B4-BE49-F238E27FC236}">
                <a16:creationId xmlns:a16="http://schemas.microsoft.com/office/drawing/2014/main" id="{F15DF8F7-2925-554D-8A84-E9C02DFDD270}"/>
              </a:ext>
            </a:extLst>
          </p:cNvPr>
          <p:cNvSpPr/>
          <p:nvPr/>
        </p:nvSpPr>
        <p:spPr>
          <a:xfrm>
            <a:off x="10596304" y="6096000"/>
            <a:ext cx="1475703" cy="5414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a:p>
        </p:txBody>
      </p:sp>
      <p:cxnSp>
        <p:nvCxnSpPr>
          <p:cNvPr id="36" name="Rak 153">
            <a:extLst>
              <a:ext uri="{FF2B5EF4-FFF2-40B4-BE49-F238E27FC236}">
                <a16:creationId xmlns:a16="http://schemas.microsoft.com/office/drawing/2014/main" id="{1FCE6877-9516-3EDB-928A-DA058CCA653A}"/>
              </a:ext>
            </a:extLst>
          </p:cNvPr>
          <p:cNvCxnSpPr>
            <a:cxnSpLocks/>
          </p:cNvCxnSpPr>
          <p:nvPr/>
        </p:nvCxnSpPr>
        <p:spPr>
          <a:xfrm>
            <a:off x="8159037" y="1517040"/>
            <a:ext cx="48908" cy="5123574"/>
          </a:xfrm>
          <a:prstGeom prst="line">
            <a:avLst/>
          </a:prstGeom>
          <a:noFill/>
          <a:ln w="76200" cap="flat" cmpd="sng" algn="ctr">
            <a:solidFill>
              <a:schemeClr val="tx1"/>
            </a:solidFill>
            <a:prstDash val="solid"/>
            <a:miter lim="800000"/>
          </a:ln>
          <a:effectLst/>
        </p:spPr>
      </p:cxnSp>
      <p:cxnSp>
        <p:nvCxnSpPr>
          <p:cNvPr id="121" name="Rak 157">
            <a:extLst>
              <a:ext uri="{FF2B5EF4-FFF2-40B4-BE49-F238E27FC236}">
                <a16:creationId xmlns:a16="http://schemas.microsoft.com/office/drawing/2014/main" id="{0A52E724-82C4-4ED0-BA19-61DA72957D02}"/>
              </a:ext>
            </a:extLst>
          </p:cNvPr>
          <p:cNvCxnSpPr>
            <a:cxnSpLocks/>
          </p:cNvCxnSpPr>
          <p:nvPr/>
        </p:nvCxnSpPr>
        <p:spPr>
          <a:xfrm flipH="1">
            <a:off x="1026262" y="1669004"/>
            <a:ext cx="10411" cy="4968410"/>
          </a:xfrm>
          <a:prstGeom prst="line">
            <a:avLst/>
          </a:prstGeom>
          <a:noFill/>
          <a:ln w="19050" cap="flat" cmpd="sng" algn="ctr">
            <a:solidFill>
              <a:schemeClr val="bg2"/>
            </a:solidFill>
            <a:prstDash val="solid"/>
            <a:miter lim="800000"/>
          </a:ln>
          <a:effectLst/>
        </p:spPr>
      </p:cxnSp>
      <p:sp>
        <p:nvSpPr>
          <p:cNvPr id="120" name="Femhörning 119"/>
          <p:cNvSpPr/>
          <p:nvPr/>
        </p:nvSpPr>
        <p:spPr>
          <a:xfrm>
            <a:off x="8514824" y="631606"/>
            <a:ext cx="1827769" cy="345402"/>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rgbClr val="00B050"/>
                </a:solidFill>
                <a:latin typeface="Calibri" panose="020F0502020204030204"/>
              </a:rPr>
              <a:t>Förvalta</a:t>
            </a:r>
          </a:p>
        </p:txBody>
      </p:sp>
      <p:cxnSp>
        <p:nvCxnSpPr>
          <p:cNvPr id="154" name="Rak 153"/>
          <p:cNvCxnSpPr>
            <a:cxnSpLocks/>
          </p:cNvCxnSpPr>
          <p:nvPr/>
        </p:nvCxnSpPr>
        <p:spPr>
          <a:xfrm>
            <a:off x="4085127" y="1513840"/>
            <a:ext cx="48908" cy="5123574"/>
          </a:xfrm>
          <a:prstGeom prst="line">
            <a:avLst/>
          </a:prstGeom>
          <a:noFill/>
          <a:ln w="76200" cap="flat" cmpd="sng" algn="ctr">
            <a:solidFill>
              <a:schemeClr val="tx1"/>
            </a:solidFill>
            <a:prstDash val="solid"/>
            <a:miter lim="800000"/>
          </a:ln>
          <a:effectLst/>
        </p:spPr>
      </p:cxnSp>
      <p:sp>
        <p:nvSpPr>
          <p:cNvPr id="162" name="textruta 161"/>
          <p:cNvSpPr txBox="1"/>
          <p:nvPr/>
        </p:nvSpPr>
        <p:spPr>
          <a:xfrm>
            <a:off x="201995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3" name="textruta 162"/>
          <p:cNvSpPr txBox="1"/>
          <p:nvPr/>
        </p:nvSpPr>
        <p:spPr>
          <a:xfrm>
            <a:off x="305117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4" name="textruta 163"/>
          <p:cNvSpPr txBox="1"/>
          <p:nvPr/>
        </p:nvSpPr>
        <p:spPr>
          <a:xfrm>
            <a:off x="4062915"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5" name="textruta 164"/>
          <p:cNvSpPr txBox="1"/>
          <p:nvPr/>
        </p:nvSpPr>
        <p:spPr>
          <a:xfrm>
            <a:off x="509413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66" name="textruta 165"/>
          <p:cNvSpPr txBox="1"/>
          <p:nvPr/>
        </p:nvSpPr>
        <p:spPr>
          <a:xfrm>
            <a:off x="6093714"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67" name="textruta 166"/>
          <p:cNvSpPr txBox="1"/>
          <p:nvPr/>
        </p:nvSpPr>
        <p:spPr>
          <a:xfrm>
            <a:off x="7124933"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68" name="textruta 167"/>
          <p:cNvSpPr txBox="1"/>
          <p:nvPr/>
        </p:nvSpPr>
        <p:spPr>
          <a:xfrm>
            <a:off x="8088787"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69" name="textruta 168"/>
          <p:cNvSpPr txBox="1"/>
          <p:nvPr/>
        </p:nvSpPr>
        <p:spPr>
          <a:xfrm>
            <a:off x="9120006" y="1384170"/>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234" name="textruta 233"/>
          <p:cNvSpPr txBox="1"/>
          <p:nvPr/>
        </p:nvSpPr>
        <p:spPr>
          <a:xfrm>
            <a:off x="1534662" y="1096139"/>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2023</a:t>
            </a:r>
          </a:p>
        </p:txBody>
      </p:sp>
      <p:sp>
        <p:nvSpPr>
          <p:cNvPr id="235" name="textruta 234"/>
          <p:cNvSpPr txBox="1"/>
          <p:nvPr/>
        </p:nvSpPr>
        <p:spPr>
          <a:xfrm>
            <a:off x="5562400" y="1096139"/>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2024</a:t>
            </a:r>
          </a:p>
        </p:txBody>
      </p:sp>
      <p:sp>
        <p:nvSpPr>
          <p:cNvPr id="236" name="textruta 235"/>
          <p:cNvSpPr txBox="1"/>
          <p:nvPr/>
        </p:nvSpPr>
        <p:spPr>
          <a:xfrm>
            <a:off x="9517198" y="1098842"/>
            <a:ext cx="1079106" cy="323165"/>
          </a:xfrm>
          <a:prstGeom prst="rect">
            <a:avLst/>
          </a:prstGeom>
          <a:solidFill>
            <a:schemeClr val="bg1">
              <a:lumMod val="65000"/>
            </a:schemeClr>
          </a:solidFill>
        </p:spPr>
        <p:txBody>
          <a:bodyPr wrap="square" rtlCol="0">
            <a:spAutoFit/>
          </a:bodyPr>
          <a:lstStyle/>
          <a:p>
            <a:pPr algn="ctr" fontAlgn="auto">
              <a:spcBef>
                <a:spcPts val="0"/>
              </a:spcBef>
              <a:spcAft>
                <a:spcPts val="0"/>
              </a:spcAft>
            </a:pPr>
            <a:r>
              <a:rPr lang="sv-SE" sz="1500" b="1" dirty="0">
                <a:solidFill>
                  <a:schemeClr val="bg1"/>
                </a:solidFill>
                <a:latin typeface="Calibri" panose="020F0502020204030204"/>
              </a:rPr>
              <a:t>2025</a:t>
            </a:r>
          </a:p>
        </p:txBody>
      </p:sp>
      <p:sp>
        <p:nvSpPr>
          <p:cNvPr id="61" name="Femhörning 60"/>
          <p:cNvSpPr/>
          <p:nvPr/>
        </p:nvSpPr>
        <p:spPr>
          <a:xfrm>
            <a:off x="6859913" y="631606"/>
            <a:ext cx="1827769" cy="345402"/>
          </a:xfrm>
          <a:prstGeom prst="homePlate">
            <a:avLst/>
          </a:prstGeom>
          <a:solidFill>
            <a:srgbClr val="C0000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chemeClr val="bg1"/>
                </a:solidFill>
                <a:latin typeface="Calibri" panose="020F0502020204030204"/>
              </a:rPr>
              <a:t>Införa</a:t>
            </a:r>
          </a:p>
        </p:txBody>
      </p:sp>
      <p:sp>
        <p:nvSpPr>
          <p:cNvPr id="60" name="Femhörning 59"/>
          <p:cNvSpPr/>
          <p:nvPr/>
        </p:nvSpPr>
        <p:spPr>
          <a:xfrm>
            <a:off x="5188980" y="631606"/>
            <a:ext cx="1827769" cy="345402"/>
          </a:xfrm>
          <a:prstGeom prst="homePlate">
            <a:avLst/>
          </a:prstGeom>
          <a:solidFill>
            <a:srgbClr val="FFC00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Initiera / Budgetera</a:t>
            </a:r>
          </a:p>
        </p:txBody>
      </p:sp>
      <p:sp>
        <p:nvSpPr>
          <p:cNvPr id="59" name="Femhörning 58"/>
          <p:cNvSpPr/>
          <p:nvPr/>
        </p:nvSpPr>
        <p:spPr>
          <a:xfrm>
            <a:off x="3503713" y="631606"/>
            <a:ext cx="1835463" cy="345402"/>
          </a:xfrm>
          <a:prstGeom prst="homePlate">
            <a:avLst/>
          </a:prstGeom>
          <a:solidFill>
            <a:srgbClr val="92D050"/>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latin typeface="Calibri" panose="020F0502020204030204"/>
              </a:rPr>
              <a:t>Bevaka / Förbereda</a:t>
            </a:r>
          </a:p>
        </p:txBody>
      </p:sp>
      <p:sp>
        <p:nvSpPr>
          <p:cNvPr id="73" name="Femhörning 72"/>
          <p:cNvSpPr/>
          <p:nvPr/>
        </p:nvSpPr>
        <p:spPr>
          <a:xfrm>
            <a:off x="-44972" y="1672957"/>
            <a:ext cx="12236972" cy="277234"/>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Nationella läkemedelslistan (NLL, samlad, korrekt och aktuell info om medicinering)</a:t>
            </a:r>
          </a:p>
        </p:txBody>
      </p:sp>
      <p:sp>
        <p:nvSpPr>
          <p:cNvPr id="93" name="Femhörning 92"/>
          <p:cNvSpPr/>
          <p:nvPr/>
        </p:nvSpPr>
        <p:spPr>
          <a:xfrm>
            <a:off x="4014795" y="5637178"/>
            <a:ext cx="8284773" cy="277232"/>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(just nu 5 områden för grunddata där arbetet har kommit olika långt)</a:t>
            </a:r>
          </a:p>
        </p:txBody>
      </p:sp>
      <p:sp>
        <p:nvSpPr>
          <p:cNvPr id="94" name="Femhörning 93"/>
          <p:cNvSpPr/>
          <p:nvPr/>
        </p:nvSpPr>
        <p:spPr>
          <a:xfrm>
            <a:off x="-44972" y="5637174"/>
            <a:ext cx="4259300"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Ena - Grunddata</a:t>
            </a:r>
          </a:p>
        </p:txBody>
      </p:sp>
      <p:sp>
        <p:nvSpPr>
          <p:cNvPr id="119" name="Femhörning 118"/>
          <p:cNvSpPr/>
          <p:nvPr/>
        </p:nvSpPr>
        <p:spPr>
          <a:xfrm>
            <a:off x="1835018" y="631606"/>
            <a:ext cx="1835463" cy="345402"/>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fontAlgn="auto">
              <a:spcBef>
                <a:spcPts val="0"/>
              </a:spcBef>
              <a:spcAft>
                <a:spcPts val="0"/>
              </a:spcAft>
              <a:defRPr/>
            </a:pPr>
            <a:r>
              <a:rPr lang="sv-SE" sz="1200" b="1" kern="0" dirty="0">
                <a:solidFill>
                  <a:srgbClr val="FF0000"/>
                </a:solidFill>
                <a:latin typeface="Calibri" panose="020F0502020204030204"/>
              </a:rPr>
              <a:t>Känna till</a:t>
            </a:r>
          </a:p>
        </p:txBody>
      </p:sp>
      <p:sp>
        <p:nvSpPr>
          <p:cNvPr id="123" name="textruta 122">
            <a:extLst>
              <a:ext uri="{FF2B5EF4-FFF2-40B4-BE49-F238E27FC236}">
                <a16:creationId xmlns:a16="http://schemas.microsoft.com/office/drawing/2014/main" id="{5D557A52-2E16-41C6-BF7A-6D57CD5735FC}"/>
              </a:ext>
            </a:extLst>
          </p:cNvPr>
          <p:cNvSpPr txBox="1"/>
          <p:nvPr/>
        </p:nvSpPr>
        <p:spPr>
          <a:xfrm>
            <a:off x="964675"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Q2</a:t>
            </a:r>
          </a:p>
        </p:txBody>
      </p:sp>
      <p:sp>
        <p:nvSpPr>
          <p:cNvPr id="125" name="textruta 124">
            <a:extLst>
              <a:ext uri="{FF2B5EF4-FFF2-40B4-BE49-F238E27FC236}">
                <a16:creationId xmlns:a16="http://schemas.microsoft.com/office/drawing/2014/main" id="{3EB73327-6696-48E6-A391-8DEE816901FD}"/>
              </a:ext>
            </a:extLst>
          </p:cNvPr>
          <p:cNvSpPr txBox="1"/>
          <p:nvPr/>
        </p:nvSpPr>
        <p:spPr>
          <a:xfrm>
            <a:off x="-599" y="1369924"/>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Q1</a:t>
            </a:r>
          </a:p>
        </p:txBody>
      </p:sp>
      <p:sp>
        <p:nvSpPr>
          <p:cNvPr id="126" name="textruta 125">
            <a:extLst>
              <a:ext uri="{FF2B5EF4-FFF2-40B4-BE49-F238E27FC236}">
                <a16:creationId xmlns:a16="http://schemas.microsoft.com/office/drawing/2014/main" id="{CC90B9E8-A85F-4CD3-AF0F-A9EC4A01CB5E}"/>
              </a:ext>
            </a:extLst>
          </p:cNvPr>
          <p:cNvSpPr txBox="1"/>
          <p:nvPr/>
        </p:nvSpPr>
        <p:spPr>
          <a:xfrm>
            <a:off x="10081345" y="1394985"/>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Q3</a:t>
            </a:r>
          </a:p>
        </p:txBody>
      </p:sp>
      <p:sp>
        <p:nvSpPr>
          <p:cNvPr id="127" name="textruta 126">
            <a:extLst>
              <a:ext uri="{FF2B5EF4-FFF2-40B4-BE49-F238E27FC236}">
                <a16:creationId xmlns:a16="http://schemas.microsoft.com/office/drawing/2014/main" id="{17751AE0-8716-4D15-B693-DAD21EAAC115}"/>
              </a:ext>
            </a:extLst>
          </p:cNvPr>
          <p:cNvSpPr txBox="1"/>
          <p:nvPr/>
        </p:nvSpPr>
        <p:spPr>
          <a:xfrm>
            <a:off x="11098941" y="1386801"/>
            <a:ext cx="1079106" cy="338554"/>
          </a:xfrm>
          <a:prstGeom prst="rect">
            <a:avLst/>
          </a:prstGeom>
          <a:noFill/>
        </p:spPr>
        <p:txBody>
          <a:bodyPr wrap="square" rtlCol="0">
            <a:spAutoFit/>
          </a:bodyPr>
          <a:lstStyle/>
          <a:p>
            <a:pPr algn="ctr" fontAlgn="auto">
              <a:spcBef>
                <a:spcPts val="0"/>
              </a:spcBef>
              <a:spcAft>
                <a:spcPts val="0"/>
              </a:spcAft>
            </a:pPr>
            <a:r>
              <a:rPr lang="sv-SE" sz="1600" i="1" dirty="0">
                <a:solidFill>
                  <a:prstClr val="black"/>
                </a:solidFill>
                <a:latin typeface="Calibri" panose="020F0502020204030204"/>
              </a:rPr>
              <a:t>Q4</a:t>
            </a:r>
          </a:p>
        </p:txBody>
      </p:sp>
      <p:sp>
        <p:nvSpPr>
          <p:cNvPr id="133" name="Femhörning 70">
            <a:extLst>
              <a:ext uri="{FF2B5EF4-FFF2-40B4-BE49-F238E27FC236}">
                <a16:creationId xmlns:a16="http://schemas.microsoft.com/office/drawing/2014/main" id="{54B2BD69-E679-4D91-A553-63BB0466A7A7}"/>
              </a:ext>
            </a:extLst>
          </p:cNvPr>
          <p:cNvSpPr/>
          <p:nvPr/>
        </p:nvSpPr>
        <p:spPr>
          <a:xfrm>
            <a:off x="4025148" y="2004808"/>
            <a:ext cx="8305038"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fontAlgn="auto">
              <a:spcBef>
                <a:spcPts val="0"/>
              </a:spcBef>
              <a:spcAft>
                <a:spcPts val="0"/>
              </a:spcAft>
            </a:pPr>
            <a:r>
              <a:rPr lang="sv-SE" sz="1200" b="1" kern="0" dirty="0">
                <a:solidFill>
                  <a:srgbClr val="00B050"/>
                </a:solidFill>
                <a:latin typeface="Calibri" panose="020F0502020204030204"/>
              </a:rPr>
              <a:t>                          (Kommuner och regioners åtagande relaterat till EU)</a:t>
            </a:r>
          </a:p>
        </p:txBody>
      </p:sp>
      <p:sp>
        <p:nvSpPr>
          <p:cNvPr id="134" name="Femhörning 72">
            <a:extLst>
              <a:ext uri="{FF2B5EF4-FFF2-40B4-BE49-F238E27FC236}">
                <a16:creationId xmlns:a16="http://schemas.microsoft.com/office/drawing/2014/main" id="{D57831E9-61BE-47E7-A3EC-6641CDD7EF2B}"/>
              </a:ext>
            </a:extLst>
          </p:cNvPr>
          <p:cNvSpPr/>
          <p:nvPr/>
        </p:nvSpPr>
        <p:spPr>
          <a:xfrm>
            <a:off x="-34620" y="2004807"/>
            <a:ext cx="4259300" cy="268737"/>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solidFill>
                  <a:schemeClr val="bg1"/>
                </a:solidFill>
                <a:latin typeface="Calibri" panose="020F0502020204030204"/>
              </a:rPr>
              <a:t>Single</a:t>
            </a:r>
            <a:r>
              <a:rPr lang="sv-SE" sz="1200" b="1" kern="0" dirty="0">
                <a:solidFill>
                  <a:schemeClr val="bg1"/>
                </a:solidFill>
                <a:latin typeface="Calibri" panose="020F0502020204030204"/>
              </a:rPr>
              <a:t> Digital </a:t>
            </a:r>
            <a:r>
              <a:rPr lang="sv-SE" sz="1200" b="1" kern="0" dirty="0" err="1">
                <a:solidFill>
                  <a:schemeClr val="bg1"/>
                </a:solidFill>
                <a:latin typeface="Calibri" panose="020F0502020204030204"/>
              </a:rPr>
              <a:t>Gateway</a:t>
            </a:r>
            <a:r>
              <a:rPr lang="sv-SE" sz="1200" b="1" kern="0" dirty="0">
                <a:solidFill>
                  <a:schemeClr val="bg1"/>
                </a:solidFill>
                <a:latin typeface="Calibri" panose="020F0502020204030204"/>
              </a:rPr>
              <a:t> (SDG)</a:t>
            </a:r>
          </a:p>
        </p:txBody>
      </p:sp>
      <p:sp>
        <p:nvSpPr>
          <p:cNvPr id="144" name="Rubrik 1">
            <a:extLst>
              <a:ext uri="{FF2B5EF4-FFF2-40B4-BE49-F238E27FC236}">
                <a16:creationId xmlns:a16="http://schemas.microsoft.com/office/drawing/2014/main" id="{ABE4FC34-8ECD-4422-A759-232494C8A853}"/>
              </a:ext>
            </a:extLst>
          </p:cNvPr>
          <p:cNvSpPr>
            <a:spLocks noGrp="1"/>
          </p:cNvSpPr>
          <p:nvPr>
            <p:ph type="title"/>
          </p:nvPr>
        </p:nvSpPr>
        <p:spPr>
          <a:xfrm>
            <a:off x="140061" y="86699"/>
            <a:ext cx="9503833" cy="512527"/>
          </a:xfrm>
        </p:spPr>
        <p:txBody>
          <a:bodyPr/>
          <a:lstStyle/>
          <a:p>
            <a:r>
              <a:rPr lang="sv-SE" dirty="0"/>
              <a:t>Strukturerad omvärldsbevakning 2023-1</a:t>
            </a:r>
          </a:p>
        </p:txBody>
      </p:sp>
      <p:sp>
        <p:nvSpPr>
          <p:cNvPr id="3" name="Femhörning 92">
            <a:extLst>
              <a:ext uri="{FF2B5EF4-FFF2-40B4-BE49-F238E27FC236}">
                <a16:creationId xmlns:a16="http://schemas.microsoft.com/office/drawing/2014/main" id="{C7D33350-611C-0839-6F04-5DCB19F5CE95}"/>
              </a:ext>
            </a:extLst>
          </p:cNvPr>
          <p:cNvSpPr/>
          <p:nvPr/>
        </p:nvSpPr>
        <p:spPr>
          <a:xfrm>
            <a:off x="4040718" y="5303997"/>
            <a:ext cx="8323479" cy="277232"/>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(Peka på denna källa vid kravställning och utvecklingsarbeten)</a:t>
            </a:r>
          </a:p>
        </p:txBody>
      </p:sp>
      <p:sp>
        <p:nvSpPr>
          <p:cNvPr id="4" name="Femhörning 93">
            <a:extLst>
              <a:ext uri="{FF2B5EF4-FFF2-40B4-BE49-F238E27FC236}">
                <a16:creationId xmlns:a16="http://schemas.microsoft.com/office/drawing/2014/main" id="{69141181-62EA-2A1A-A373-D7D93A7CF43A}"/>
              </a:ext>
            </a:extLst>
          </p:cNvPr>
          <p:cNvSpPr/>
          <p:nvPr/>
        </p:nvSpPr>
        <p:spPr>
          <a:xfrm>
            <a:off x="-19049" y="5303993"/>
            <a:ext cx="4259300"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Ena - API hantering</a:t>
            </a:r>
          </a:p>
        </p:txBody>
      </p:sp>
      <p:sp>
        <p:nvSpPr>
          <p:cNvPr id="5" name="Femhörning 91">
            <a:extLst>
              <a:ext uri="{FF2B5EF4-FFF2-40B4-BE49-F238E27FC236}">
                <a16:creationId xmlns:a16="http://schemas.microsoft.com/office/drawing/2014/main" id="{44EF162B-EB35-33F8-4DC6-4DDC7CC7B3C2}"/>
              </a:ext>
            </a:extLst>
          </p:cNvPr>
          <p:cNvSpPr/>
          <p:nvPr/>
        </p:nvSpPr>
        <p:spPr>
          <a:xfrm>
            <a:off x="8097620" y="4976843"/>
            <a:ext cx="4241444"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6" name="Femhörning 92">
            <a:extLst>
              <a:ext uri="{FF2B5EF4-FFF2-40B4-BE49-F238E27FC236}">
                <a16:creationId xmlns:a16="http://schemas.microsoft.com/office/drawing/2014/main" id="{FF843E79-1CDC-3C4C-D918-A55F5FB05D13}"/>
              </a:ext>
            </a:extLst>
          </p:cNvPr>
          <p:cNvSpPr/>
          <p:nvPr/>
        </p:nvSpPr>
        <p:spPr>
          <a:xfrm>
            <a:off x="4034026" y="4976843"/>
            <a:ext cx="4241444" cy="277235"/>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(enhetlig standard för att </a:t>
            </a:r>
            <a:r>
              <a:rPr lang="sv-SE" sz="1200" b="1" kern="0">
                <a:latin typeface="Calibri" panose="020F0502020204030204"/>
              </a:rPr>
              <a:t>tilldela behörigheter)</a:t>
            </a:r>
            <a:endParaRPr lang="sv-SE" sz="1200" b="1" kern="0" dirty="0">
              <a:latin typeface="Calibri" panose="020F0502020204030204"/>
            </a:endParaRPr>
          </a:p>
        </p:txBody>
      </p:sp>
      <p:sp>
        <p:nvSpPr>
          <p:cNvPr id="7" name="Femhörning 93">
            <a:extLst>
              <a:ext uri="{FF2B5EF4-FFF2-40B4-BE49-F238E27FC236}">
                <a16:creationId xmlns:a16="http://schemas.microsoft.com/office/drawing/2014/main" id="{C9FB40CF-8DDA-104B-0983-E681DA501B91}"/>
              </a:ext>
            </a:extLst>
          </p:cNvPr>
          <p:cNvSpPr/>
          <p:nvPr/>
        </p:nvSpPr>
        <p:spPr>
          <a:xfrm>
            <a:off x="-25742" y="4976840"/>
            <a:ext cx="4259300"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Ena - Auktorisation</a:t>
            </a:r>
          </a:p>
        </p:txBody>
      </p:sp>
      <p:sp>
        <p:nvSpPr>
          <p:cNvPr id="8" name="Femhörning 91">
            <a:extLst>
              <a:ext uri="{FF2B5EF4-FFF2-40B4-BE49-F238E27FC236}">
                <a16:creationId xmlns:a16="http://schemas.microsoft.com/office/drawing/2014/main" id="{42471F5E-6221-597D-E376-E364DF3E0468}"/>
              </a:ext>
            </a:extLst>
          </p:cNvPr>
          <p:cNvSpPr/>
          <p:nvPr/>
        </p:nvSpPr>
        <p:spPr>
          <a:xfrm>
            <a:off x="8123543" y="4643662"/>
            <a:ext cx="4241444" cy="277235"/>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9" name="Femhörning 92">
            <a:extLst>
              <a:ext uri="{FF2B5EF4-FFF2-40B4-BE49-F238E27FC236}">
                <a16:creationId xmlns:a16="http://schemas.microsoft.com/office/drawing/2014/main" id="{160A1969-6622-D44B-02F3-A34A97E6EB6B}"/>
              </a:ext>
            </a:extLst>
          </p:cNvPr>
          <p:cNvSpPr/>
          <p:nvPr/>
        </p:nvSpPr>
        <p:spPr>
          <a:xfrm>
            <a:off x="4059949" y="4643662"/>
            <a:ext cx="4241444" cy="277235"/>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(enhetlig standard för att utbyta ärendeinformation)</a:t>
            </a:r>
          </a:p>
        </p:txBody>
      </p:sp>
      <p:sp>
        <p:nvSpPr>
          <p:cNvPr id="10" name="Femhörning 93">
            <a:extLst>
              <a:ext uri="{FF2B5EF4-FFF2-40B4-BE49-F238E27FC236}">
                <a16:creationId xmlns:a16="http://schemas.microsoft.com/office/drawing/2014/main" id="{AD672C46-3E01-BD5E-34FB-70056DCC20F5}"/>
              </a:ext>
            </a:extLst>
          </p:cNvPr>
          <p:cNvSpPr/>
          <p:nvPr/>
        </p:nvSpPr>
        <p:spPr>
          <a:xfrm>
            <a:off x="181" y="4643659"/>
            <a:ext cx="4259300"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Ena – Mina ärenden</a:t>
            </a:r>
          </a:p>
        </p:txBody>
      </p:sp>
      <p:sp>
        <p:nvSpPr>
          <p:cNvPr id="11" name="Femhörning 91">
            <a:extLst>
              <a:ext uri="{FF2B5EF4-FFF2-40B4-BE49-F238E27FC236}">
                <a16:creationId xmlns:a16="http://schemas.microsoft.com/office/drawing/2014/main" id="{68FBA0D8-007B-48A7-2F6E-D7FD9AA9A942}"/>
              </a:ext>
            </a:extLst>
          </p:cNvPr>
          <p:cNvSpPr/>
          <p:nvPr/>
        </p:nvSpPr>
        <p:spPr>
          <a:xfrm>
            <a:off x="8077601" y="4304480"/>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12" name="Femhörning 92">
            <a:extLst>
              <a:ext uri="{FF2B5EF4-FFF2-40B4-BE49-F238E27FC236}">
                <a16:creationId xmlns:a16="http://schemas.microsoft.com/office/drawing/2014/main" id="{BB1ED0B8-8E48-8DBF-ABC1-A4432D7149B6}"/>
              </a:ext>
            </a:extLst>
          </p:cNvPr>
          <p:cNvSpPr/>
          <p:nvPr/>
        </p:nvSpPr>
        <p:spPr>
          <a:xfrm>
            <a:off x="4014007" y="4304480"/>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(kommuner kan behöva hantera ”digitala ombud” redan 2023)</a:t>
            </a:r>
          </a:p>
        </p:txBody>
      </p:sp>
      <p:sp>
        <p:nvSpPr>
          <p:cNvPr id="13" name="Femhörning 93">
            <a:extLst>
              <a:ext uri="{FF2B5EF4-FFF2-40B4-BE49-F238E27FC236}">
                <a16:creationId xmlns:a16="http://schemas.microsoft.com/office/drawing/2014/main" id="{F3F84B6A-3AD3-C3D0-4C48-4ED15856FCE2}"/>
              </a:ext>
            </a:extLst>
          </p:cNvPr>
          <p:cNvSpPr/>
          <p:nvPr/>
        </p:nvSpPr>
        <p:spPr>
          <a:xfrm>
            <a:off x="-45761" y="4304477"/>
            <a:ext cx="4259300"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Ena – Mina ombud</a:t>
            </a:r>
          </a:p>
        </p:txBody>
      </p:sp>
      <p:sp>
        <p:nvSpPr>
          <p:cNvPr id="14" name="Femhörning 91">
            <a:extLst>
              <a:ext uri="{FF2B5EF4-FFF2-40B4-BE49-F238E27FC236}">
                <a16:creationId xmlns:a16="http://schemas.microsoft.com/office/drawing/2014/main" id="{DAB37D1D-FD94-571F-5FC2-C66F9B57CCE2}"/>
              </a:ext>
            </a:extLst>
          </p:cNvPr>
          <p:cNvSpPr/>
          <p:nvPr/>
        </p:nvSpPr>
        <p:spPr>
          <a:xfrm>
            <a:off x="8103524" y="3971299"/>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	</a:t>
            </a:r>
          </a:p>
        </p:txBody>
      </p:sp>
      <p:sp>
        <p:nvSpPr>
          <p:cNvPr id="15" name="Femhörning 92">
            <a:extLst>
              <a:ext uri="{FF2B5EF4-FFF2-40B4-BE49-F238E27FC236}">
                <a16:creationId xmlns:a16="http://schemas.microsoft.com/office/drawing/2014/main" id="{10E658B2-0F84-E444-22EF-BCB8BFF49E4B}"/>
              </a:ext>
            </a:extLst>
          </p:cNvPr>
          <p:cNvSpPr/>
          <p:nvPr/>
        </p:nvSpPr>
        <p:spPr>
          <a:xfrm>
            <a:off x="4039930" y="3971299"/>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(Enhetligt sätt att skicka digitala meddelanden till invånare)</a:t>
            </a:r>
          </a:p>
        </p:txBody>
      </p:sp>
      <p:sp>
        <p:nvSpPr>
          <p:cNvPr id="16" name="Femhörning 93">
            <a:extLst>
              <a:ext uri="{FF2B5EF4-FFF2-40B4-BE49-F238E27FC236}">
                <a16:creationId xmlns:a16="http://schemas.microsoft.com/office/drawing/2014/main" id="{5ACC57C1-C873-A7AD-6BC7-1B6E35671D1B}"/>
              </a:ext>
            </a:extLst>
          </p:cNvPr>
          <p:cNvSpPr/>
          <p:nvPr/>
        </p:nvSpPr>
        <p:spPr>
          <a:xfrm>
            <a:off x="-19838" y="3971296"/>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Ena – Digital post</a:t>
            </a:r>
          </a:p>
        </p:txBody>
      </p:sp>
      <p:sp>
        <p:nvSpPr>
          <p:cNvPr id="17" name="Femhörning 91">
            <a:extLst>
              <a:ext uri="{FF2B5EF4-FFF2-40B4-BE49-F238E27FC236}">
                <a16:creationId xmlns:a16="http://schemas.microsoft.com/office/drawing/2014/main" id="{D9AC6E0D-816A-3624-9568-FE017B748394}"/>
              </a:ext>
            </a:extLst>
          </p:cNvPr>
          <p:cNvSpPr/>
          <p:nvPr/>
        </p:nvSpPr>
        <p:spPr>
          <a:xfrm>
            <a:off x="8096831" y="3644146"/>
            <a:ext cx="4241444"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	</a:t>
            </a:r>
          </a:p>
        </p:txBody>
      </p:sp>
      <p:sp>
        <p:nvSpPr>
          <p:cNvPr id="18" name="Femhörning 92">
            <a:extLst>
              <a:ext uri="{FF2B5EF4-FFF2-40B4-BE49-F238E27FC236}">
                <a16:creationId xmlns:a16="http://schemas.microsoft.com/office/drawing/2014/main" id="{0DC86CD5-DB77-2DC3-1EBF-7025D1DF5A47}"/>
              </a:ext>
            </a:extLst>
          </p:cNvPr>
          <p:cNvSpPr/>
          <p:nvPr/>
        </p:nvSpPr>
        <p:spPr>
          <a:xfrm>
            <a:off x="4033237" y="3644146"/>
            <a:ext cx="4241444"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(Omfattar s.k. byggblock och grunddataområden)</a:t>
            </a:r>
          </a:p>
        </p:txBody>
      </p:sp>
      <p:sp>
        <p:nvSpPr>
          <p:cNvPr id="19" name="Femhörning 93">
            <a:extLst>
              <a:ext uri="{FF2B5EF4-FFF2-40B4-BE49-F238E27FC236}">
                <a16:creationId xmlns:a16="http://schemas.microsoft.com/office/drawing/2014/main" id="{F394CE28-FA04-9E54-6C33-7E5266548BF4}"/>
              </a:ext>
            </a:extLst>
          </p:cNvPr>
          <p:cNvSpPr/>
          <p:nvPr/>
        </p:nvSpPr>
        <p:spPr>
          <a:xfrm>
            <a:off x="-26531" y="3644143"/>
            <a:ext cx="4259300" cy="268736"/>
          </a:xfrm>
          <a:prstGeom prst="homePlate">
            <a:avLst/>
          </a:prstGeom>
          <a:solidFill>
            <a:schemeClr val="bg1"/>
          </a:solidFill>
          <a:ln w="12700" cap="flat" cmpd="sng" algn="ctr">
            <a:solidFill>
              <a:schemeClr val="tx1"/>
            </a:solidFill>
            <a:prstDash val="solid"/>
            <a:miter lim="800000"/>
          </a:ln>
          <a:effectLst/>
        </p:spPr>
        <p:txBody>
          <a:bodyPr rtlCol="0" anchor="ctr"/>
          <a:lstStyle/>
          <a:p>
            <a:pPr algn="ctr"/>
            <a:r>
              <a:rPr lang="sv-SE" sz="1200" b="1" kern="0" dirty="0">
                <a:solidFill>
                  <a:srgbClr val="FF0000"/>
                </a:solidFill>
                <a:latin typeface="Calibri" panose="020F0502020204030204"/>
              </a:rPr>
              <a:t>Ena – Sveriges digitala infrastruktur (DIGG)</a:t>
            </a:r>
          </a:p>
        </p:txBody>
      </p:sp>
      <p:sp>
        <p:nvSpPr>
          <p:cNvPr id="20" name="Femhörning 91">
            <a:extLst>
              <a:ext uri="{FF2B5EF4-FFF2-40B4-BE49-F238E27FC236}">
                <a16:creationId xmlns:a16="http://schemas.microsoft.com/office/drawing/2014/main" id="{1791DBB1-FFB4-0270-34D3-DA5B6DD2C629}"/>
              </a:ext>
            </a:extLst>
          </p:cNvPr>
          <p:cNvSpPr/>
          <p:nvPr/>
        </p:nvSpPr>
        <p:spPr>
          <a:xfrm>
            <a:off x="8122754" y="3310965"/>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(gemensam &amp; distribuerad e-tjänst, kommun-stat)	</a:t>
            </a:r>
          </a:p>
        </p:txBody>
      </p:sp>
      <p:sp>
        <p:nvSpPr>
          <p:cNvPr id="21" name="Femhörning 92">
            <a:extLst>
              <a:ext uri="{FF2B5EF4-FFF2-40B4-BE49-F238E27FC236}">
                <a16:creationId xmlns:a16="http://schemas.microsoft.com/office/drawing/2014/main" id="{9AD1E284-AA62-AD42-F989-15A252EA3B33}"/>
              </a:ext>
            </a:extLst>
          </p:cNvPr>
          <p:cNvSpPr/>
          <p:nvPr/>
        </p:nvSpPr>
        <p:spPr>
          <a:xfrm>
            <a:off x="4059160" y="3310965"/>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(Tidiga kommuner 2023, övriga 2024)</a:t>
            </a:r>
          </a:p>
        </p:txBody>
      </p:sp>
      <p:sp>
        <p:nvSpPr>
          <p:cNvPr id="22" name="Femhörning 93">
            <a:extLst>
              <a:ext uri="{FF2B5EF4-FFF2-40B4-BE49-F238E27FC236}">
                <a16:creationId xmlns:a16="http://schemas.microsoft.com/office/drawing/2014/main" id="{0CFB2559-6B67-CB86-4545-541FD90C8D43}"/>
              </a:ext>
            </a:extLst>
          </p:cNvPr>
          <p:cNvSpPr/>
          <p:nvPr/>
        </p:nvSpPr>
        <p:spPr>
          <a:xfrm>
            <a:off x="-608" y="3310962"/>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err="1">
                <a:solidFill>
                  <a:schemeClr val="bg1"/>
                </a:solidFill>
                <a:latin typeface="Calibri" panose="020F0502020204030204"/>
              </a:rPr>
              <a:t>FörRätt</a:t>
            </a:r>
            <a:endParaRPr lang="sv-SE" sz="1200" b="1" kern="0" dirty="0">
              <a:solidFill>
                <a:schemeClr val="bg1"/>
              </a:solidFill>
              <a:latin typeface="Calibri" panose="020F0502020204030204"/>
            </a:endParaRPr>
          </a:p>
        </p:txBody>
      </p:sp>
      <p:sp>
        <p:nvSpPr>
          <p:cNvPr id="24" name="Femhörning 92">
            <a:extLst>
              <a:ext uri="{FF2B5EF4-FFF2-40B4-BE49-F238E27FC236}">
                <a16:creationId xmlns:a16="http://schemas.microsoft.com/office/drawing/2014/main" id="{D4CD11D4-EFF6-C955-50C4-7CCFB2BFA7C6}"/>
              </a:ext>
            </a:extLst>
          </p:cNvPr>
          <p:cNvSpPr/>
          <p:nvPr/>
        </p:nvSpPr>
        <p:spPr>
          <a:xfrm>
            <a:off x="4046622" y="2977262"/>
            <a:ext cx="8252947" cy="26970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(Ny lag från januari 2023, SOU 2021:4 &amp; SOU 2021:39)</a:t>
            </a:r>
          </a:p>
        </p:txBody>
      </p:sp>
      <p:sp>
        <p:nvSpPr>
          <p:cNvPr id="25" name="Femhörning 93">
            <a:extLst>
              <a:ext uri="{FF2B5EF4-FFF2-40B4-BE49-F238E27FC236}">
                <a16:creationId xmlns:a16="http://schemas.microsoft.com/office/drawing/2014/main" id="{FCAD9364-C35F-B628-43F1-443EA9E5B820}"/>
              </a:ext>
            </a:extLst>
          </p:cNvPr>
          <p:cNvSpPr/>
          <p:nvPr/>
        </p:nvSpPr>
        <p:spPr>
          <a:xfrm>
            <a:off x="-13145" y="2977259"/>
            <a:ext cx="4259300"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Sammanhållen vård- och omsorgsdokumentation</a:t>
            </a:r>
          </a:p>
        </p:txBody>
      </p:sp>
      <p:sp>
        <p:nvSpPr>
          <p:cNvPr id="26" name="Femhörning 91">
            <a:extLst>
              <a:ext uri="{FF2B5EF4-FFF2-40B4-BE49-F238E27FC236}">
                <a16:creationId xmlns:a16="http://schemas.microsoft.com/office/drawing/2014/main" id="{8B514C12-5DB3-D4B1-C204-AAB939D22BCF}"/>
              </a:ext>
            </a:extLst>
          </p:cNvPr>
          <p:cNvSpPr/>
          <p:nvPr/>
        </p:nvSpPr>
        <p:spPr>
          <a:xfrm>
            <a:off x="8103524" y="2650109"/>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tx2"/>
                </a:solidFill>
                <a:latin typeface="Calibri" panose="020F0502020204030204"/>
              </a:rPr>
              <a:t>	</a:t>
            </a:r>
          </a:p>
        </p:txBody>
      </p:sp>
      <p:sp>
        <p:nvSpPr>
          <p:cNvPr id="27" name="Femhörning 92">
            <a:extLst>
              <a:ext uri="{FF2B5EF4-FFF2-40B4-BE49-F238E27FC236}">
                <a16:creationId xmlns:a16="http://schemas.microsoft.com/office/drawing/2014/main" id="{559EB211-BE1F-3D53-00F8-C63548F658FC}"/>
              </a:ext>
            </a:extLst>
          </p:cNvPr>
          <p:cNvSpPr/>
          <p:nvPr/>
        </p:nvSpPr>
        <p:spPr>
          <a:xfrm>
            <a:off x="4039930" y="2650109"/>
            <a:ext cx="4241444"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(Förordning från EU)</a:t>
            </a:r>
          </a:p>
        </p:txBody>
      </p:sp>
      <p:sp>
        <p:nvSpPr>
          <p:cNvPr id="28" name="Femhörning 93">
            <a:extLst>
              <a:ext uri="{FF2B5EF4-FFF2-40B4-BE49-F238E27FC236}">
                <a16:creationId xmlns:a16="http://schemas.microsoft.com/office/drawing/2014/main" id="{B3734B84-3B90-AEDF-68FE-F9D1D66DDCBA}"/>
              </a:ext>
            </a:extLst>
          </p:cNvPr>
          <p:cNvSpPr/>
          <p:nvPr/>
        </p:nvSpPr>
        <p:spPr>
          <a:xfrm>
            <a:off x="-19838" y="2650106"/>
            <a:ext cx="4259300" cy="268736"/>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The </a:t>
            </a:r>
            <a:r>
              <a:rPr lang="sv-SE" sz="1200" b="1" kern="0" dirty="0" err="1">
                <a:latin typeface="Calibri" panose="020F0502020204030204"/>
              </a:rPr>
              <a:t>Artificial</a:t>
            </a:r>
            <a:r>
              <a:rPr lang="sv-SE" sz="1200" b="1" kern="0" dirty="0">
                <a:latin typeface="Calibri" panose="020F0502020204030204"/>
              </a:rPr>
              <a:t> </a:t>
            </a:r>
            <a:r>
              <a:rPr lang="sv-SE" sz="1200" b="1" kern="0" dirty="0" err="1">
                <a:latin typeface="Calibri" panose="020F0502020204030204"/>
              </a:rPr>
              <a:t>Intelligence</a:t>
            </a:r>
            <a:r>
              <a:rPr lang="sv-SE" sz="1200" b="1" kern="0" dirty="0">
                <a:latin typeface="Calibri" panose="020F0502020204030204"/>
              </a:rPr>
              <a:t> </a:t>
            </a:r>
            <a:r>
              <a:rPr lang="sv-SE" sz="1200" b="1" kern="0" dirty="0" err="1">
                <a:latin typeface="Calibri" panose="020F0502020204030204"/>
              </a:rPr>
              <a:t>Act</a:t>
            </a:r>
            <a:endParaRPr lang="sv-SE" sz="1200" b="1" kern="0" dirty="0">
              <a:latin typeface="Calibri" panose="020F0502020204030204"/>
            </a:endParaRPr>
          </a:p>
        </p:txBody>
      </p:sp>
      <p:sp>
        <p:nvSpPr>
          <p:cNvPr id="29" name="Femhörning 91">
            <a:extLst>
              <a:ext uri="{FF2B5EF4-FFF2-40B4-BE49-F238E27FC236}">
                <a16:creationId xmlns:a16="http://schemas.microsoft.com/office/drawing/2014/main" id="{B37EFDEC-1990-2C2A-E60E-9081E00409FF}"/>
              </a:ext>
            </a:extLst>
          </p:cNvPr>
          <p:cNvSpPr/>
          <p:nvPr/>
        </p:nvSpPr>
        <p:spPr>
          <a:xfrm>
            <a:off x="8098967" y="2316928"/>
            <a:ext cx="4241444" cy="268736"/>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r>
              <a:rPr lang="sv-SE" sz="1200" b="1" kern="0" dirty="0">
                <a:solidFill>
                  <a:srgbClr val="00B050"/>
                </a:solidFill>
                <a:latin typeface="Calibri" panose="020F0502020204030204"/>
              </a:rPr>
              <a:t>	</a:t>
            </a:r>
          </a:p>
        </p:txBody>
      </p:sp>
      <p:sp>
        <p:nvSpPr>
          <p:cNvPr id="30" name="Femhörning 92">
            <a:extLst>
              <a:ext uri="{FF2B5EF4-FFF2-40B4-BE49-F238E27FC236}">
                <a16:creationId xmlns:a16="http://schemas.microsoft.com/office/drawing/2014/main" id="{0E667734-DD83-665A-C539-C453F55CA8EB}"/>
              </a:ext>
            </a:extLst>
          </p:cNvPr>
          <p:cNvSpPr/>
          <p:nvPr/>
        </p:nvSpPr>
        <p:spPr>
          <a:xfrm>
            <a:off x="4035373" y="2316928"/>
            <a:ext cx="4241444" cy="268736"/>
          </a:xfrm>
          <a:prstGeom prst="homePlate">
            <a:avLst/>
          </a:prstGeom>
          <a:solidFill>
            <a:srgbClr val="C00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solidFill>
                  <a:schemeClr val="bg1"/>
                </a:solidFill>
                <a:latin typeface="Calibri" panose="020F0502020204030204"/>
              </a:rPr>
              <a:t>(ska vara i drift före hösttermin)</a:t>
            </a:r>
          </a:p>
        </p:txBody>
      </p:sp>
      <p:sp>
        <p:nvSpPr>
          <p:cNvPr id="31" name="Femhörning 93">
            <a:extLst>
              <a:ext uri="{FF2B5EF4-FFF2-40B4-BE49-F238E27FC236}">
                <a16:creationId xmlns:a16="http://schemas.microsoft.com/office/drawing/2014/main" id="{CB625161-8F72-EC02-C269-3A0F49D64184}"/>
              </a:ext>
            </a:extLst>
          </p:cNvPr>
          <p:cNvSpPr/>
          <p:nvPr/>
        </p:nvSpPr>
        <p:spPr>
          <a:xfrm>
            <a:off x="-24395" y="2316925"/>
            <a:ext cx="4259300" cy="268736"/>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r>
              <a:rPr lang="sv-SE" sz="1200" b="1" kern="0" dirty="0">
                <a:latin typeface="Calibri" panose="020F0502020204030204"/>
              </a:rPr>
              <a:t>Digitala nationella prov</a:t>
            </a:r>
          </a:p>
        </p:txBody>
      </p:sp>
      <p:sp>
        <p:nvSpPr>
          <p:cNvPr id="32" name="Femhörning 91">
            <a:extLst>
              <a:ext uri="{FF2B5EF4-FFF2-40B4-BE49-F238E27FC236}">
                <a16:creationId xmlns:a16="http://schemas.microsoft.com/office/drawing/2014/main" id="{E1860999-E60D-A5FA-26B0-5D00E7F88EE3}"/>
              </a:ext>
            </a:extLst>
          </p:cNvPr>
          <p:cNvSpPr/>
          <p:nvPr/>
        </p:nvSpPr>
        <p:spPr>
          <a:xfrm>
            <a:off x="8077601" y="5982584"/>
            <a:ext cx="4241444"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33" name="Femhörning 92">
            <a:extLst>
              <a:ext uri="{FF2B5EF4-FFF2-40B4-BE49-F238E27FC236}">
                <a16:creationId xmlns:a16="http://schemas.microsoft.com/office/drawing/2014/main" id="{64C2C211-AC2A-5DF0-3875-951FE59CE980}"/>
              </a:ext>
            </a:extLst>
          </p:cNvPr>
          <p:cNvSpPr/>
          <p:nvPr/>
        </p:nvSpPr>
        <p:spPr>
          <a:xfrm>
            <a:off x="4014007" y="5982584"/>
            <a:ext cx="4241444"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(Tillitsramverk till av DIGG godkända </a:t>
            </a:r>
            <a:r>
              <a:rPr lang="sv-SE" sz="1200" b="1" kern="0" dirty="0" err="1">
                <a:solidFill>
                  <a:srgbClr val="00B050"/>
                </a:solidFill>
                <a:latin typeface="Calibri" panose="020F0502020204030204"/>
              </a:rPr>
              <a:t>eLegitimationer</a:t>
            </a:r>
            <a:r>
              <a:rPr lang="sv-SE" sz="1200" b="1" kern="0" dirty="0">
                <a:solidFill>
                  <a:srgbClr val="00B050"/>
                </a:solidFill>
                <a:latin typeface="Calibri" panose="020F0502020204030204"/>
              </a:rPr>
              <a:t>)</a:t>
            </a:r>
          </a:p>
        </p:txBody>
      </p:sp>
      <p:sp>
        <p:nvSpPr>
          <p:cNvPr id="34" name="Femhörning 93">
            <a:extLst>
              <a:ext uri="{FF2B5EF4-FFF2-40B4-BE49-F238E27FC236}">
                <a16:creationId xmlns:a16="http://schemas.microsoft.com/office/drawing/2014/main" id="{B0A53A1F-7AC2-D47A-7291-517F0B9F543D}"/>
              </a:ext>
            </a:extLst>
          </p:cNvPr>
          <p:cNvSpPr/>
          <p:nvPr/>
        </p:nvSpPr>
        <p:spPr>
          <a:xfrm>
            <a:off x="-45761" y="5982581"/>
            <a:ext cx="4259300"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00B050"/>
                </a:solidFill>
                <a:latin typeface="Calibri" panose="020F0502020204030204"/>
              </a:rPr>
              <a:t>Ena – Digital identitet</a:t>
            </a:r>
          </a:p>
        </p:txBody>
      </p:sp>
      <p:sp>
        <p:nvSpPr>
          <p:cNvPr id="23" name="Femhörning 91">
            <a:extLst>
              <a:ext uri="{FF2B5EF4-FFF2-40B4-BE49-F238E27FC236}">
                <a16:creationId xmlns:a16="http://schemas.microsoft.com/office/drawing/2014/main" id="{9AB9679A-CD73-B170-EC6E-044BF5EBE3A0}"/>
              </a:ext>
            </a:extLst>
          </p:cNvPr>
          <p:cNvSpPr/>
          <p:nvPr/>
        </p:nvSpPr>
        <p:spPr>
          <a:xfrm>
            <a:off x="8089329" y="6319622"/>
            <a:ext cx="4241444" cy="277235"/>
          </a:xfrm>
          <a:prstGeom prst="homePlate">
            <a:avLst/>
          </a:prstGeom>
          <a:solidFill>
            <a:srgbClr val="FFC000"/>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chemeClr val="bg1"/>
                </a:solidFill>
                <a:latin typeface="Calibri" panose="020F0502020204030204"/>
              </a:rPr>
              <a:t>	</a:t>
            </a:r>
          </a:p>
        </p:txBody>
      </p:sp>
      <p:sp>
        <p:nvSpPr>
          <p:cNvPr id="35" name="Femhörning 92">
            <a:extLst>
              <a:ext uri="{FF2B5EF4-FFF2-40B4-BE49-F238E27FC236}">
                <a16:creationId xmlns:a16="http://schemas.microsoft.com/office/drawing/2014/main" id="{4E1E118C-0BDB-7F1B-C17A-339CE8C80DAF}"/>
              </a:ext>
            </a:extLst>
          </p:cNvPr>
          <p:cNvSpPr/>
          <p:nvPr/>
        </p:nvSpPr>
        <p:spPr>
          <a:xfrm>
            <a:off x="4025735" y="6319622"/>
            <a:ext cx="4241444" cy="277235"/>
          </a:xfrm>
          <a:prstGeom prst="homePlate">
            <a:avLst/>
          </a:prstGeom>
          <a:solidFill>
            <a:srgbClr val="92D050"/>
          </a:solidFill>
          <a:ln w="12700" cap="flat" cmpd="sng" algn="ctr">
            <a:solidFill>
              <a:srgbClr val="5B9BD5">
                <a:shade val="50000"/>
              </a:srgbClr>
            </a:solidFill>
            <a:prstDash val="solid"/>
            <a:miter lim="800000"/>
          </a:ln>
          <a:effectLst/>
        </p:spPr>
        <p:txBody>
          <a:bodyPr rtlCol="0" anchor="ctr"/>
          <a:lstStyle/>
          <a:p>
            <a:pPr algn="ctr"/>
            <a:r>
              <a:rPr lang="sv-SE" sz="1200" b="1" kern="0" dirty="0">
                <a:latin typeface="Calibri" panose="020F0502020204030204"/>
              </a:rPr>
              <a:t>(Utredning pågår)</a:t>
            </a:r>
          </a:p>
        </p:txBody>
      </p:sp>
      <p:sp>
        <p:nvSpPr>
          <p:cNvPr id="38" name="Femhörning 93">
            <a:extLst>
              <a:ext uri="{FF2B5EF4-FFF2-40B4-BE49-F238E27FC236}">
                <a16:creationId xmlns:a16="http://schemas.microsoft.com/office/drawing/2014/main" id="{FC4C6F6E-E036-C1F1-442B-31E6D04BF850}"/>
              </a:ext>
            </a:extLst>
          </p:cNvPr>
          <p:cNvSpPr/>
          <p:nvPr/>
        </p:nvSpPr>
        <p:spPr>
          <a:xfrm>
            <a:off x="-34033" y="6319619"/>
            <a:ext cx="4259300" cy="277235"/>
          </a:xfrm>
          <a:prstGeom prst="homePlate">
            <a:avLst/>
          </a:prstGeom>
          <a:solidFill>
            <a:schemeClr val="bg1"/>
          </a:solidFill>
          <a:ln w="12700" cap="flat" cmpd="sng" algn="ctr">
            <a:solidFill>
              <a:srgbClr val="5B9BD5">
                <a:shade val="50000"/>
              </a:srgbClr>
            </a:solidFill>
            <a:prstDash val="solid"/>
            <a:miter lim="800000"/>
          </a:ln>
          <a:effectLst/>
        </p:spPr>
        <p:txBody>
          <a:bodyPr rtlCol="0" anchor="ctr"/>
          <a:lstStyle/>
          <a:p>
            <a:pPr algn="ctr"/>
            <a:r>
              <a:rPr lang="sv-SE" sz="1200" b="1" kern="0" dirty="0">
                <a:solidFill>
                  <a:srgbClr val="FF0000"/>
                </a:solidFill>
                <a:latin typeface="Calibri" panose="020F0502020204030204"/>
              </a:rPr>
              <a:t>Statlig e-legitimation</a:t>
            </a:r>
          </a:p>
        </p:txBody>
      </p:sp>
    </p:spTree>
    <p:extLst>
      <p:ext uri="{BB962C8B-B14F-4D97-AF65-F5344CB8AC3E}">
        <p14:creationId xmlns:p14="http://schemas.microsoft.com/office/powerpoint/2010/main" val="3069253918"/>
      </p:ext>
    </p:extLst>
  </p:cSld>
  <p:clrMapOvr>
    <a:masterClrMapping/>
  </p:clrMapOvr>
</p:sld>
</file>

<file path=ppt/theme/theme1.xml><?xml version="1.0" encoding="utf-8"?>
<a:theme xmlns:a="http://schemas.openxmlformats.org/drawingml/2006/main" name="Inera">
  <a:themeElements>
    <a:clrScheme name="Inera färg">
      <a:dk1>
        <a:srgbClr val="353636"/>
      </a:dk1>
      <a:lt1>
        <a:sysClr val="window" lastClr="FFFFFF"/>
      </a:lt1>
      <a:dk2>
        <a:srgbClr val="7E2A4C"/>
      </a:dk2>
      <a:lt2>
        <a:srgbClr val="F9F6F1"/>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Inera Mall.potx" id="{EB4D3C63-C222-47D9-B73A-45802275AC0D}" vid="{A4E7683D-D2F0-488B-8495-6F84B0747B76}"/>
    </a:ext>
  </a:extLst>
</a:theme>
</file>

<file path=ppt/theme/theme2.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rkitekturperspektiv xmlns="4b1033c4-a5c1-4c48-8256-6e38256b804b">
      <Value>N/A</Value>
    </Arkitekturperspektiv>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233D12EF4613940BF69777037B73B61" ma:contentTypeVersion="5" ma:contentTypeDescription="Skapa ett nytt dokument." ma:contentTypeScope="" ma:versionID="ccaf8e72e7f8b0b3c311201a2fe47935">
  <xsd:schema xmlns:xsd="http://www.w3.org/2001/XMLSchema" xmlns:xs="http://www.w3.org/2001/XMLSchema" xmlns:p="http://schemas.microsoft.com/office/2006/metadata/properties" xmlns:ns2="4b1033c4-a5c1-4c48-8256-6e38256b804b" targetNamespace="http://schemas.microsoft.com/office/2006/metadata/properties" ma:root="true" ma:fieldsID="03ed580fd994eacde2d910594cb76d30" ns2:_="">
    <xsd:import namespace="4b1033c4-a5c1-4c48-8256-6e38256b804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Arkitekturperspektiv"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033c4-a5c1-4c48-8256-6e38256b80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Arkitekturperspektiv" ma:index="11" nillable="true" ma:displayName="Arkitekturperspektiv" ma:default="N/A" ma:internalName="Arkitekturperspektiv">
      <xsd:complexType>
        <xsd:complexContent>
          <xsd:extension base="dms:MultiChoice">
            <xsd:sequence>
              <xsd:element name="Value" maxOccurs="unbounded" minOccurs="0" nillable="true">
                <xsd:simpleType>
                  <xsd:restriction base="dms:Choice">
                    <xsd:enumeration value="N/A"/>
                    <xsd:enumeration value="Strategi"/>
                    <xsd:enumeration value="Verksamhet"/>
                    <xsd:enumeration value="Information"/>
                    <xsd:enumeration value="Teknik"/>
                    <xsd:enumeration value="Säkerhet"/>
                    <xsd:enumeration value="Realisering"/>
                  </xsd:restriction>
                </xsd:simpleType>
              </xsd:element>
            </xsd:sequence>
          </xsd:extension>
        </xsd:complexContent>
      </xsd:complex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www.w3.org/XML/1998/namespace"/>
    <ds:schemaRef ds:uri="http://purl.org/dc/elements/1.1/"/>
    <ds:schemaRef ds:uri="4b1033c4-a5c1-4c48-8256-6e38256b804b"/>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B6CEBFB3-E775-4BAD-8336-A54D8D6D5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033c4-a5c1-4c48-8256-6e38256b80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Inera Mall</Template>
  <TotalTime>324</TotalTime>
  <Words>386</Words>
  <Application>Microsoft Office PowerPoint</Application>
  <PresentationFormat>Bredbild</PresentationFormat>
  <Paragraphs>67</Paragraphs>
  <Slides>2</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vt:i4>
      </vt:variant>
    </vt:vector>
  </HeadingPairs>
  <TitlesOfParts>
    <vt:vector size="9" baseType="lpstr">
      <vt:lpstr>-apple-system</vt:lpstr>
      <vt:lpstr>Arial</vt:lpstr>
      <vt:lpstr>Calibri</vt:lpstr>
      <vt:lpstr>Open Sans</vt:lpstr>
      <vt:lpstr>Open Sans Bold</vt:lpstr>
      <vt:lpstr>Open Sans Semibold</vt:lpstr>
      <vt:lpstr>Inera</vt:lpstr>
      <vt:lpstr>Strukturerad omvärldsbevakning på en sida</vt:lpstr>
      <vt:lpstr>Strukturerad omvärldsbevakning 2023-1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Nio punkter att tänka på</dc:title>
  <dc:creator>Mannerhagen Peter</dc:creator>
  <cp:lastModifiedBy>Mannerhagen Peter</cp:lastModifiedBy>
  <cp:revision>2</cp:revision>
  <dcterms:created xsi:type="dcterms:W3CDTF">2022-12-14T08:18:38Z</dcterms:created>
  <dcterms:modified xsi:type="dcterms:W3CDTF">2023-02-28T14:51:28Z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0x0101008233D12EF4613940BF69777037B73B61</vt:lpwstr>
  </property>
  <property fmtid="{D5CDD505-2E9C-101B-9397-08002B2CF9AE}" pid="3" name="Order">
    <vt:r8>32000</vt:r8>
  </property>
  <property fmtid="{D5CDD505-2E9C-101B-9397-08002B2CF9AE}" pid="4" name="MediaServiceImageTags">
    <vt:lpwstr/>
  </property>
</Properties>
</file>