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268" r:id="rId5"/>
  </p:sldIdLst>
  <p:sldSz cx="12192000" cy="6858000"/>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65AABF-065D-43A4-9BDE-969FE0BD521E}" v="14" dt="2021-04-08T15:49:39.09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83860" autoAdjust="0"/>
  </p:normalViewPr>
  <p:slideViewPr>
    <p:cSldViewPr snapToGrid="0" snapToObjects="1">
      <p:cViewPr varScale="1">
        <p:scale>
          <a:sx n="86" d="100"/>
          <a:sy n="86" d="100"/>
        </p:scale>
        <p:origin x="192" y="-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erhagen Peter" userId="77036b5a-cee7-41f2-a9c4-f30f9897a622" providerId="ADAL" clId="{FE65AABF-065D-43A4-9BDE-969FE0BD521E}"/>
    <pc:docChg chg="custSel delSld modSld">
      <pc:chgData name="Mannerhagen Peter" userId="77036b5a-cee7-41f2-a9c4-f30f9897a622" providerId="ADAL" clId="{FE65AABF-065D-43A4-9BDE-969FE0BD521E}" dt="2021-04-08T16:03:29.805" v="1081" actId="20577"/>
      <pc:docMkLst>
        <pc:docMk/>
      </pc:docMkLst>
      <pc:sldChg chg="del">
        <pc:chgData name="Mannerhagen Peter" userId="77036b5a-cee7-41f2-a9c4-f30f9897a622" providerId="ADAL" clId="{FE65AABF-065D-43A4-9BDE-969FE0BD521E}" dt="2021-04-08T15:10:08.907" v="0" actId="47"/>
        <pc:sldMkLst>
          <pc:docMk/>
          <pc:sldMk cId="1545605830" sldId="261"/>
        </pc:sldMkLst>
      </pc:sldChg>
      <pc:sldChg chg="del">
        <pc:chgData name="Mannerhagen Peter" userId="77036b5a-cee7-41f2-a9c4-f30f9897a622" providerId="ADAL" clId="{FE65AABF-065D-43A4-9BDE-969FE0BD521E}" dt="2021-04-08T15:10:08.907" v="0" actId="47"/>
        <pc:sldMkLst>
          <pc:docMk/>
          <pc:sldMk cId="2777892125" sldId="262"/>
        </pc:sldMkLst>
      </pc:sldChg>
      <pc:sldChg chg="addSp delSp modSp mod modNotesTx">
        <pc:chgData name="Mannerhagen Peter" userId="77036b5a-cee7-41f2-a9c4-f30f9897a622" providerId="ADAL" clId="{FE65AABF-065D-43A4-9BDE-969FE0BD521E}" dt="2021-04-08T16:03:29.805" v="1081" actId="20577"/>
        <pc:sldMkLst>
          <pc:docMk/>
          <pc:sldMk cId="3069253918" sldId="268"/>
        </pc:sldMkLst>
        <pc:spChg chg="del">
          <ac:chgData name="Mannerhagen Peter" userId="77036b5a-cee7-41f2-a9c4-f30f9897a622" providerId="ADAL" clId="{FE65AABF-065D-43A4-9BDE-969FE0BD521E}" dt="2021-04-08T15:10:49.223" v="14" actId="478"/>
          <ac:spMkLst>
            <pc:docMk/>
            <pc:sldMk cId="3069253918" sldId="268"/>
            <ac:spMk id="66"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71"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73"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74"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75"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76" creationId="{00000000-0000-0000-0000-000000000000}"/>
          </ac:spMkLst>
        </pc:spChg>
        <pc:spChg chg="del">
          <ac:chgData name="Mannerhagen Peter" userId="77036b5a-cee7-41f2-a9c4-f30f9897a622" providerId="ADAL" clId="{FE65AABF-065D-43A4-9BDE-969FE0BD521E}" dt="2021-04-08T15:29:27.181" v="279" actId="478"/>
          <ac:spMkLst>
            <pc:docMk/>
            <pc:sldMk cId="3069253918" sldId="268"/>
            <ac:spMk id="77" creationId="{00000000-0000-0000-0000-000000000000}"/>
          </ac:spMkLst>
        </pc:spChg>
        <pc:spChg chg="del">
          <ac:chgData name="Mannerhagen Peter" userId="77036b5a-cee7-41f2-a9c4-f30f9897a622" providerId="ADAL" clId="{FE65AABF-065D-43A4-9BDE-969FE0BD521E}" dt="2021-04-08T15:29:27.181" v="279" actId="478"/>
          <ac:spMkLst>
            <pc:docMk/>
            <pc:sldMk cId="3069253918" sldId="268"/>
            <ac:spMk id="78" creationId="{00000000-0000-0000-0000-000000000000}"/>
          </ac:spMkLst>
        </pc:spChg>
        <pc:spChg chg="del">
          <ac:chgData name="Mannerhagen Peter" userId="77036b5a-cee7-41f2-a9c4-f30f9897a622" providerId="ADAL" clId="{FE65AABF-065D-43A4-9BDE-969FE0BD521E}" dt="2021-04-08T15:29:27.181" v="279" actId="478"/>
          <ac:spMkLst>
            <pc:docMk/>
            <pc:sldMk cId="3069253918" sldId="268"/>
            <ac:spMk id="79" creationId="{00000000-0000-0000-0000-000000000000}"/>
          </ac:spMkLst>
        </pc:spChg>
        <pc:spChg chg="mod">
          <ac:chgData name="Mannerhagen Peter" userId="77036b5a-cee7-41f2-a9c4-f30f9897a622" providerId="ADAL" clId="{FE65AABF-065D-43A4-9BDE-969FE0BD521E}" dt="2021-04-08T16:01:15.091" v="1064" actId="14100"/>
          <ac:spMkLst>
            <pc:docMk/>
            <pc:sldMk cId="3069253918" sldId="268"/>
            <ac:spMk id="80" creationId="{00000000-0000-0000-0000-000000000000}"/>
          </ac:spMkLst>
        </pc:spChg>
        <pc:spChg chg="mod ord">
          <ac:chgData name="Mannerhagen Peter" userId="77036b5a-cee7-41f2-a9c4-f30f9897a622" providerId="ADAL" clId="{FE65AABF-065D-43A4-9BDE-969FE0BD521E}" dt="2021-04-08T16:02:24.560" v="1074" actId="20577"/>
          <ac:spMkLst>
            <pc:docMk/>
            <pc:sldMk cId="3069253918" sldId="268"/>
            <ac:spMk id="81" creationId="{00000000-0000-0000-0000-000000000000}"/>
          </ac:spMkLst>
        </pc:spChg>
        <pc:spChg chg="mod ord">
          <ac:chgData name="Mannerhagen Peter" userId="77036b5a-cee7-41f2-a9c4-f30f9897a622" providerId="ADAL" clId="{FE65AABF-065D-43A4-9BDE-969FE0BD521E}" dt="2021-04-08T16:01:31.913" v="1065" actId="14100"/>
          <ac:spMkLst>
            <pc:docMk/>
            <pc:sldMk cId="3069253918" sldId="268"/>
            <ac:spMk id="82" creationId="{00000000-0000-0000-0000-000000000000}"/>
          </ac:spMkLst>
        </pc:spChg>
        <pc:spChg chg="del">
          <ac:chgData name="Mannerhagen Peter" userId="77036b5a-cee7-41f2-a9c4-f30f9897a622" providerId="ADAL" clId="{FE65AABF-065D-43A4-9BDE-969FE0BD521E}" dt="2021-04-08T15:37:08.913" v="480" actId="478"/>
          <ac:spMkLst>
            <pc:docMk/>
            <pc:sldMk cId="3069253918" sldId="268"/>
            <ac:spMk id="83" creationId="{00000000-0000-0000-0000-000000000000}"/>
          </ac:spMkLst>
        </pc:spChg>
        <pc:spChg chg="del">
          <ac:chgData name="Mannerhagen Peter" userId="77036b5a-cee7-41f2-a9c4-f30f9897a622" providerId="ADAL" clId="{FE65AABF-065D-43A4-9BDE-969FE0BD521E}" dt="2021-04-08T15:37:08.913" v="480" actId="478"/>
          <ac:spMkLst>
            <pc:docMk/>
            <pc:sldMk cId="3069253918" sldId="268"/>
            <ac:spMk id="84" creationId="{00000000-0000-0000-0000-000000000000}"/>
          </ac:spMkLst>
        </pc:spChg>
        <pc:spChg chg="del">
          <ac:chgData name="Mannerhagen Peter" userId="77036b5a-cee7-41f2-a9c4-f30f9897a622" providerId="ADAL" clId="{FE65AABF-065D-43A4-9BDE-969FE0BD521E}" dt="2021-04-08T15:37:08.913" v="480" actId="478"/>
          <ac:spMkLst>
            <pc:docMk/>
            <pc:sldMk cId="3069253918" sldId="268"/>
            <ac:spMk id="85"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86"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87" creationId="{1CB28B34-1D40-46D8-85F2-2774BCFC270A}"/>
          </ac:spMkLst>
        </pc:spChg>
        <pc:spChg chg="del">
          <ac:chgData name="Mannerhagen Peter" userId="77036b5a-cee7-41f2-a9c4-f30f9897a622" providerId="ADAL" clId="{FE65AABF-065D-43A4-9BDE-969FE0BD521E}" dt="2021-04-08T15:48:44.191" v="919" actId="478"/>
          <ac:spMkLst>
            <pc:docMk/>
            <pc:sldMk cId="3069253918" sldId="268"/>
            <ac:spMk id="88" creationId="{00000000-0000-0000-0000-000000000000}"/>
          </ac:spMkLst>
        </pc:spChg>
        <pc:spChg chg="del">
          <ac:chgData name="Mannerhagen Peter" userId="77036b5a-cee7-41f2-a9c4-f30f9897a622" providerId="ADAL" clId="{FE65AABF-065D-43A4-9BDE-969FE0BD521E}" dt="2021-04-08T15:43:05.839" v="760" actId="478"/>
          <ac:spMkLst>
            <pc:docMk/>
            <pc:sldMk cId="3069253918" sldId="268"/>
            <ac:spMk id="89" creationId="{00000000-0000-0000-0000-000000000000}"/>
          </ac:spMkLst>
        </pc:spChg>
        <pc:spChg chg="del">
          <ac:chgData name="Mannerhagen Peter" userId="77036b5a-cee7-41f2-a9c4-f30f9897a622" providerId="ADAL" clId="{FE65AABF-065D-43A4-9BDE-969FE0BD521E}" dt="2021-04-08T15:43:05.839" v="760" actId="478"/>
          <ac:spMkLst>
            <pc:docMk/>
            <pc:sldMk cId="3069253918" sldId="268"/>
            <ac:spMk id="90" creationId="{00000000-0000-0000-0000-000000000000}"/>
          </ac:spMkLst>
        </pc:spChg>
        <pc:spChg chg="del">
          <ac:chgData name="Mannerhagen Peter" userId="77036b5a-cee7-41f2-a9c4-f30f9897a622" providerId="ADAL" clId="{FE65AABF-065D-43A4-9BDE-969FE0BD521E}" dt="2021-04-08T15:43:05.839" v="760" actId="478"/>
          <ac:spMkLst>
            <pc:docMk/>
            <pc:sldMk cId="3069253918" sldId="268"/>
            <ac:spMk id="91"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2"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3"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4"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5" creationId="{00000000-0000-0000-0000-000000000000}"/>
          </ac:spMkLst>
        </pc:spChg>
        <pc:spChg chg="del">
          <ac:chgData name="Mannerhagen Peter" userId="77036b5a-cee7-41f2-a9c4-f30f9897a622" providerId="ADAL" clId="{FE65AABF-065D-43A4-9BDE-969FE0BD521E}" dt="2021-04-08T15:13:50.038" v="15" actId="478"/>
          <ac:spMkLst>
            <pc:docMk/>
            <pc:sldMk cId="3069253918" sldId="268"/>
            <ac:spMk id="96" creationId="{B3DF3B25-D238-4608-AE79-698B3CA1DB08}"/>
          </ac:spMkLst>
        </pc:spChg>
        <pc:spChg chg="del">
          <ac:chgData name="Mannerhagen Peter" userId="77036b5a-cee7-41f2-a9c4-f30f9897a622" providerId="ADAL" clId="{FE65AABF-065D-43A4-9BDE-969FE0BD521E}" dt="2021-04-08T15:48:44.191" v="919" actId="478"/>
          <ac:spMkLst>
            <pc:docMk/>
            <pc:sldMk cId="3069253918" sldId="268"/>
            <ac:spMk id="97"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8"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99" creationId="{00000000-0000-0000-0000-000000000000}"/>
          </ac:spMkLst>
        </pc:spChg>
        <pc:spChg chg="add mod">
          <ac:chgData name="Mannerhagen Peter" userId="77036b5a-cee7-41f2-a9c4-f30f9897a622" providerId="ADAL" clId="{FE65AABF-065D-43A4-9BDE-969FE0BD521E}" dt="2021-04-08T16:01:06.138" v="1062" actId="1036"/>
          <ac:spMkLst>
            <pc:docMk/>
            <pc:sldMk cId="3069253918" sldId="268"/>
            <ac:spMk id="100" creationId="{BC704A1B-D85F-43AB-8E32-94D84CDDED41}"/>
          </ac:spMkLst>
        </pc:spChg>
        <pc:spChg chg="del">
          <ac:chgData name="Mannerhagen Peter" userId="77036b5a-cee7-41f2-a9c4-f30f9897a622" providerId="ADAL" clId="{FE65AABF-065D-43A4-9BDE-969FE0BD521E}" dt="2021-04-08T15:48:44.191" v="919" actId="478"/>
          <ac:spMkLst>
            <pc:docMk/>
            <pc:sldMk cId="3069253918" sldId="268"/>
            <ac:spMk id="101"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102" creationId="{00000000-0000-0000-0000-000000000000}"/>
          </ac:spMkLst>
        </pc:spChg>
        <pc:spChg chg="add mod">
          <ac:chgData name="Mannerhagen Peter" userId="77036b5a-cee7-41f2-a9c4-f30f9897a622" providerId="ADAL" clId="{FE65AABF-065D-43A4-9BDE-969FE0BD521E}" dt="2021-04-08T16:01:06.138" v="1062" actId="1036"/>
          <ac:spMkLst>
            <pc:docMk/>
            <pc:sldMk cId="3069253918" sldId="268"/>
            <ac:spMk id="103" creationId="{B0E200B8-E000-4C83-9A09-BF295D1A6445}"/>
          </ac:spMkLst>
        </pc:spChg>
        <pc:spChg chg="del">
          <ac:chgData name="Mannerhagen Peter" userId="77036b5a-cee7-41f2-a9c4-f30f9897a622" providerId="ADAL" clId="{FE65AABF-065D-43A4-9BDE-969FE0BD521E}" dt="2021-04-08T15:48:44.191" v="919" actId="478"/>
          <ac:spMkLst>
            <pc:docMk/>
            <pc:sldMk cId="3069253918" sldId="268"/>
            <ac:spMk id="104" creationId="{00000000-0000-0000-0000-000000000000}"/>
          </ac:spMkLst>
        </pc:spChg>
        <pc:spChg chg="del">
          <ac:chgData name="Mannerhagen Peter" userId="77036b5a-cee7-41f2-a9c4-f30f9897a622" providerId="ADAL" clId="{FE65AABF-065D-43A4-9BDE-969FE0BD521E}" dt="2021-04-08T15:48:44.191" v="919" actId="478"/>
          <ac:spMkLst>
            <pc:docMk/>
            <pc:sldMk cId="3069253918" sldId="268"/>
            <ac:spMk id="105" creationId="{00000000-0000-0000-0000-000000000000}"/>
          </ac:spMkLst>
        </pc:spChg>
        <pc:spChg chg="mod">
          <ac:chgData name="Mannerhagen Peter" userId="77036b5a-cee7-41f2-a9c4-f30f9897a622" providerId="ADAL" clId="{FE65AABF-065D-43A4-9BDE-969FE0BD521E}" dt="2021-04-08T15:59:45.918" v="1051" actId="1036"/>
          <ac:spMkLst>
            <pc:docMk/>
            <pc:sldMk cId="3069253918" sldId="268"/>
            <ac:spMk id="106" creationId="{00000000-0000-0000-0000-000000000000}"/>
          </ac:spMkLst>
        </pc:spChg>
        <pc:spChg chg="add del mod ord">
          <ac:chgData name="Mannerhagen Peter" userId="77036b5a-cee7-41f2-a9c4-f30f9897a622" providerId="ADAL" clId="{FE65AABF-065D-43A4-9BDE-969FE0BD521E}" dt="2021-04-08T15:18:50.128" v="59" actId="478"/>
          <ac:spMkLst>
            <pc:docMk/>
            <pc:sldMk cId="3069253918" sldId="268"/>
            <ac:spMk id="107" creationId="{3A2424C5-CE88-4BEC-A285-43344B6618F1}"/>
          </ac:spMkLst>
        </pc:spChg>
        <pc:spChg chg="add mod">
          <ac:chgData name="Mannerhagen Peter" userId="77036b5a-cee7-41f2-a9c4-f30f9897a622" providerId="ADAL" clId="{FE65AABF-065D-43A4-9BDE-969FE0BD521E}" dt="2021-04-08T16:01:52.073" v="1068" actId="14100"/>
          <ac:spMkLst>
            <pc:docMk/>
            <pc:sldMk cId="3069253918" sldId="268"/>
            <ac:spMk id="108" creationId="{D85398A1-7147-42C9-A9D5-1642C067FBEE}"/>
          </ac:spMkLst>
        </pc:spChg>
        <pc:spChg chg="add mod ord">
          <ac:chgData name="Mannerhagen Peter" userId="77036b5a-cee7-41f2-a9c4-f30f9897a622" providerId="ADAL" clId="{FE65AABF-065D-43A4-9BDE-969FE0BD521E}" dt="2021-04-08T16:00:55.203" v="1060" actId="1036"/>
          <ac:spMkLst>
            <pc:docMk/>
            <pc:sldMk cId="3069253918" sldId="268"/>
            <ac:spMk id="109" creationId="{E5CB229D-5E66-4E3F-9146-229B0ADC15D4}"/>
          </ac:spMkLst>
        </pc:spChg>
        <pc:spChg chg="del">
          <ac:chgData name="Mannerhagen Peter" userId="77036b5a-cee7-41f2-a9c4-f30f9897a622" providerId="ADAL" clId="{FE65AABF-065D-43A4-9BDE-969FE0BD521E}" dt="2021-04-08T15:48:44.191" v="919" actId="478"/>
          <ac:spMkLst>
            <pc:docMk/>
            <pc:sldMk cId="3069253918" sldId="268"/>
            <ac:spMk id="110" creationId="{00000000-0000-0000-0000-000000000000}"/>
          </ac:spMkLst>
        </pc:spChg>
        <pc:spChg chg="mod">
          <ac:chgData name="Mannerhagen Peter" userId="77036b5a-cee7-41f2-a9c4-f30f9897a622" providerId="ADAL" clId="{FE65AABF-065D-43A4-9BDE-969FE0BD521E}" dt="2021-04-08T16:03:29.805" v="1081" actId="20577"/>
          <ac:spMkLst>
            <pc:docMk/>
            <pc:sldMk cId="3069253918" sldId="268"/>
            <ac:spMk id="111" creationId="{00000000-0000-0000-0000-000000000000}"/>
          </ac:spMkLst>
        </pc:spChg>
        <pc:spChg chg="mod">
          <ac:chgData name="Mannerhagen Peter" userId="77036b5a-cee7-41f2-a9c4-f30f9897a622" providerId="ADAL" clId="{FE65AABF-065D-43A4-9BDE-969FE0BD521E}" dt="2021-04-08T15:59:08.016" v="1047" actId="1036"/>
          <ac:spMkLst>
            <pc:docMk/>
            <pc:sldMk cId="3069253918" sldId="268"/>
            <ac:spMk id="112" creationId="{00000000-0000-0000-0000-000000000000}"/>
          </ac:spMkLst>
        </pc:spChg>
        <pc:spChg chg="add mod ord">
          <ac:chgData name="Mannerhagen Peter" userId="77036b5a-cee7-41f2-a9c4-f30f9897a622" providerId="ADAL" clId="{FE65AABF-065D-43A4-9BDE-969FE0BD521E}" dt="2021-04-08T16:00:55.203" v="1060" actId="1036"/>
          <ac:spMkLst>
            <pc:docMk/>
            <pc:sldMk cId="3069253918" sldId="268"/>
            <ac:spMk id="113" creationId="{319FB630-0CCC-4E88-834D-0A005CDD6D47}"/>
          </ac:spMkLst>
        </pc:spChg>
        <pc:spChg chg="add mod">
          <ac:chgData name="Mannerhagen Peter" userId="77036b5a-cee7-41f2-a9c4-f30f9897a622" providerId="ADAL" clId="{FE65AABF-065D-43A4-9BDE-969FE0BD521E}" dt="2021-04-08T16:01:12.002" v="1063" actId="14100"/>
          <ac:spMkLst>
            <pc:docMk/>
            <pc:sldMk cId="3069253918" sldId="268"/>
            <ac:spMk id="114" creationId="{89404264-5A23-42D7-B794-C22D91067BE7}"/>
          </ac:spMkLst>
        </pc:spChg>
        <pc:spChg chg="add mod">
          <ac:chgData name="Mannerhagen Peter" userId="77036b5a-cee7-41f2-a9c4-f30f9897a622" providerId="ADAL" clId="{FE65AABF-065D-43A4-9BDE-969FE0BD521E}" dt="2021-04-08T16:00:30.167" v="1055" actId="14100"/>
          <ac:spMkLst>
            <pc:docMk/>
            <pc:sldMk cId="3069253918" sldId="268"/>
            <ac:spMk id="115" creationId="{FD068888-981D-4285-BA68-8C2262AB0E48}"/>
          </ac:spMkLst>
        </pc:spChg>
        <pc:spChg chg="del">
          <ac:chgData name="Mannerhagen Peter" userId="77036b5a-cee7-41f2-a9c4-f30f9897a622" providerId="ADAL" clId="{FE65AABF-065D-43A4-9BDE-969FE0BD521E}" dt="2021-04-08T15:43:05.839" v="760" actId="478"/>
          <ac:spMkLst>
            <pc:docMk/>
            <pc:sldMk cId="3069253918" sldId="268"/>
            <ac:spMk id="116" creationId="{00000000-0000-0000-0000-000000000000}"/>
          </ac:spMkLst>
        </pc:spChg>
        <pc:spChg chg="del">
          <ac:chgData name="Mannerhagen Peter" userId="77036b5a-cee7-41f2-a9c4-f30f9897a622" providerId="ADAL" clId="{FE65AABF-065D-43A4-9BDE-969FE0BD521E}" dt="2021-04-08T15:43:05.839" v="760" actId="478"/>
          <ac:spMkLst>
            <pc:docMk/>
            <pc:sldMk cId="3069253918" sldId="268"/>
            <ac:spMk id="117" creationId="{00000000-0000-0000-0000-000000000000}"/>
          </ac:spMkLst>
        </pc:spChg>
        <pc:spChg chg="del">
          <ac:chgData name="Mannerhagen Peter" userId="77036b5a-cee7-41f2-a9c4-f30f9897a622" providerId="ADAL" clId="{FE65AABF-065D-43A4-9BDE-969FE0BD521E}" dt="2021-04-08T15:43:05.839" v="760" actId="478"/>
          <ac:spMkLst>
            <pc:docMk/>
            <pc:sldMk cId="3069253918" sldId="268"/>
            <ac:spMk id="118" creationId="{00000000-0000-0000-0000-000000000000}"/>
          </ac:spMkLst>
        </pc:spChg>
        <pc:spChg chg="add mod">
          <ac:chgData name="Mannerhagen Peter" userId="77036b5a-cee7-41f2-a9c4-f30f9897a622" providerId="ADAL" clId="{FE65AABF-065D-43A4-9BDE-969FE0BD521E}" dt="2021-04-08T16:00:22.964" v="1054" actId="1036"/>
          <ac:spMkLst>
            <pc:docMk/>
            <pc:sldMk cId="3069253918" sldId="268"/>
            <ac:spMk id="124" creationId="{C5AE5017-06A5-4782-8A89-1569D4E234FE}"/>
          </ac:spMkLst>
        </pc:spChg>
        <pc:spChg chg="del">
          <ac:chgData name="Mannerhagen Peter" userId="77036b5a-cee7-41f2-a9c4-f30f9897a622" providerId="ADAL" clId="{FE65AABF-065D-43A4-9BDE-969FE0BD521E}" dt="2021-04-08T15:13:50.038" v="15" actId="478"/>
          <ac:spMkLst>
            <pc:docMk/>
            <pc:sldMk cId="3069253918" sldId="268"/>
            <ac:spMk id="128" creationId="{5BD2FA66-273C-4FC1-A38C-AC1B298168B1}"/>
          </ac:spMkLst>
        </pc:spChg>
        <pc:spChg chg="del">
          <ac:chgData name="Mannerhagen Peter" userId="77036b5a-cee7-41f2-a9c4-f30f9897a622" providerId="ADAL" clId="{FE65AABF-065D-43A4-9BDE-969FE0BD521E}" dt="2021-04-08T15:48:44.191" v="919" actId="478"/>
          <ac:spMkLst>
            <pc:docMk/>
            <pc:sldMk cId="3069253918" sldId="268"/>
            <ac:spMk id="129" creationId="{0BE2B734-1F60-4505-8F39-4797585CF1AE}"/>
          </ac:spMkLst>
        </pc:spChg>
        <pc:spChg chg="add mod">
          <ac:chgData name="Mannerhagen Peter" userId="77036b5a-cee7-41f2-a9c4-f30f9897a622" providerId="ADAL" clId="{FE65AABF-065D-43A4-9BDE-969FE0BD521E}" dt="2021-04-08T16:00:22.964" v="1054" actId="1036"/>
          <ac:spMkLst>
            <pc:docMk/>
            <pc:sldMk cId="3069253918" sldId="268"/>
            <ac:spMk id="130" creationId="{121794F4-248D-47C5-B399-DFC2CD71510A}"/>
          </ac:spMkLst>
        </pc:spChg>
        <pc:spChg chg="del">
          <ac:chgData name="Mannerhagen Peter" userId="77036b5a-cee7-41f2-a9c4-f30f9897a622" providerId="ADAL" clId="{FE65AABF-065D-43A4-9BDE-969FE0BD521E}" dt="2021-04-08T15:13:50.038" v="15" actId="478"/>
          <ac:spMkLst>
            <pc:docMk/>
            <pc:sldMk cId="3069253918" sldId="268"/>
            <ac:spMk id="131" creationId="{5AED2E60-DF7E-41F7-B3A9-6164A2E55089}"/>
          </ac:spMkLst>
        </pc:spChg>
        <pc:spChg chg="del">
          <ac:chgData name="Mannerhagen Peter" userId="77036b5a-cee7-41f2-a9c4-f30f9897a622" providerId="ADAL" clId="{FE65AABF-065D-43A4-9BDE-969FE0BD521E}" dt="2021-04-08T15:13:50.038" v="15" actId="478"/>
          <ac:spMkLst>
            <pc:docMk/>
            <pc:sldMk cId="3069253918" sldId="268"/>
            <ac:spMk id="132" creationId="{34A53174-C0CC-4AE7-9BDC-1AAA9984CAA4}"/>
          </ac:spMkLst>
        </pc:spChg>
        <pc:spChg chg="del">
          <ac:chgData name="Mannerhagen Peter" userId="77036b5a-cee7-41f2-a9c4-f30f9897a622" providerId="ADAL" clId="{FE65AABF-065D-43A4-9BDE-969FE0BD521E}" dt="2021-04-08T15:13:50.038" v="15" actId="478"/>
          <ac:spMkLst>
            <pc:docMk/>
            <pc:sldMk cId="3069253918" sldId="268"/>
            <ac:spMk id="133" creationId="{54B2BD69-E679-4D91-A553-63BB0466A7A7}"/>
          </ac:spMkLst>
        </pc:spChg>
        <pc:spChg chg="del">
          <ac:chgData name="Mannerhagen Peter" userId="77036b5a-cee7-41f2-a9c4-f30f9897a622" providerId="ADAL" clId="{FE65AABF-065D-43A4-9BDE-969FE0BD521E}" dt="2021-04-08T15:13:50.038" v="15" actId="478"/>
          <ac:spMkLst>
            <pc:docMk/>
            <pc:sldMk cId="3069253918" sldId="268"/>
            <ac:spMk id="134" creationId="{D57831E9-61BE-47E7-A3EC-6641CDD7EF2B}"/>
          </ac:spMkLst>
        </pc:spChg>
        <pc:spChg chg="del">
          <ac:chgData name="Mannerhagen Peter" userId="77036b5a-cee7-41f2-a9c4-f30f9897a622" providerId="ADAL" clId="{FE65AABF-065D-43A4-9BDE-969FE0BD521E}" dt="2021-04-08T15:13:50.038" v="15" actId="478"/>
          <ac:spMkLst>
            <pc:docMk/>
            <pc:sldMk cId="3069253918" sldId="268"/>
            <ac:spMk id="135" creationId="{24D3BD26-0500-44DD-B984-DA1B189E7D61}"/>
          </ac:spMkLst>
        </pc:spChg>
        <pc:spChg chg="del">
          <ac:chgData name="Mannerhagen Peter" userId="77036b5a-cee7-41f2-a9c4-f30f9897a622" providerId="ADAL" clId="{FE65AABF-065D-43A4-9BDE-969FE0BD521E}" dt="2021-04-08T15:13:50.038" v="15" actId="478"/>
          <ac:spMkLst>
            <pc:docMk/>
            <pc:sldMk cId="3069253918" sldId="268"/>
            <ac:spMk id="136" creationId="{AD6E8ADF-2857-40D3-87B3-2BAFAFF9B350}"/>
          </ac:spMkLst>
        </pc:spChg>
        <pc:spChg chg="del">
          <ac:chgData name="Mannerhagen Peter" userId="77036b5a-cee7-41f2-a9c4-f30f9897a622" providerId="ADAL" clId="{FE65AABF-065D-43A4-9BDE-969FE0BD521E}" dt="2021-04-08T15:48:44.191" v="919" actId="478"/>
          <ac:spMkLst>
            <pc:docMk/>
            <pc:sldMk cId="3069253918" sldId="268"/>
            <ac:spMk id="137" creationId="{529B0AA3-32DF-4B99-BDD9-2A22C521A9B4}"/>
          </ac:spMkLst>
        </pc:spChg>
        <pc:spChg chg="add mod">
          <ac:chgData name="Mannerhagen Peter" userId="77036b5a-cee7-41f2-a9c4-f30f9897a622" providerId="ADAL" clId="{FE65AABF-065D-43A4-9BDE-969FE0BD521E}" dt="2021-04-08T16:00:02.893" v="1053" actId="1036"/>
          <ac:spMkLst>
            <pc:docMk/>
            <pc:sldMk cId="3069253918" sldId="268"/>
            <ac:spMk id="138" creationId="{CE4C6AD2-5C6C-4A7A-8DA1-9D5F812B931B}"/>
          </ac:spMkLst>
        </pc:spChg>
        <pc:spChg chg="add mod">
          <ac:chgData name="Mannerhagen Peter" userId="77036b5a-cee7-41f2-a9c4-f30f9897a622" providerId="ADAL" clId="{FE65AABF-065D-43A4-9BDE-969FE0BD521E}" dt="2021-04-08T16:00:02.893" v="1053" actId="1036"/>
          <ac:spMkLst>
            <pc:docMk/>
            <pc:sldMk cId="3069253918" sldId="268"/>
            <ac:spMk id="139" creationId="{417B6FA4-00F4-4A2F-821B-EB8A333EFC95}"/>
          </ac:spMkLst>
        </pc:spChg>
        <pc:spChg chg="add mod">
          <ac:chgData name="Mannerhagen Peter" userId="77036b5a-cee7-41f2-a9c4-f30f9897a622" providerId="ADAL" clId="{FE65AABF-065D-43A4-9BDE-969FE0BD521E}" dt="2021-04-08T15:59:29.874" v="1049" actId="1036"/>
          <ac:spMkLst>
            <pc:docMk/>
            <pc:sldMk cId="3069253918" sldId="268"/>
            <ac:spMk id="140" creationId="{4BF30A19-7867-42F6-8785-9CEB49D12D2F}"/>
          </ac:spMkLst>
        </pc:spChg>
        <pc:spChg chg="del">
          <ac:chgData name="Mannerhagen Peter" userId="77036b5a-cee7-41f2-a9c4-f30f9897a622" providerId="ADAL" clId="{FE65AABF-065D-43A4-9BDE-969FE0BD521E}" dt="2021-04-08T15:37:08.913" v="480" actId="478"/>
          <ac:spMkLst>
            <pc:docMk/>
            <pc:sldMk cId="3069253918" sldId="268"/>
            <ac:spMk id="141" creationId="{888A30C8-F478-4E4A-B8FF-E5AFCC7F640C}"/>
          </ac:spMkLst>
        </pc:spChg>
        <pc:spChg chg="del">
          <ac:chgData name="Mannerhagen Peter" userId="77036b5a-cee7-41f2-a9c4-f30f9897a622" providerId="ADAL" clId="{FE65AABF-065D-43A4-9BDE-969FE0BD521E}" dt="2021-04-08T15:37:08.913" v="480" actId="478"/>
          <ac:spMkLst>
            <pc:docMk/>
            <pc:sldMk cId="3069253918" sldId="268"/>
            <ac:spMk id="142" creationId="{9FD0D354-7C8F-4747-A605-B5D176C6A995}"/>
          </ac:spMkLst>
        </pc:spChg>
        <pc:spChg chg="del">
          <ac:chgData name="Mannerhagen Peter" userId="77036b5a-cee7-41f2-a9c4-f30f9897a622" providerId="ADAL" clId="{FE65AABF-065D-43A4-9BDE-969FE0BD521E}" dt="2021-04-08T15:37:08.913" v="480" actId="478"/>
          <ac:spMkLst>
            <pc:docMk/>
            <pc:sldMk cId="3069253918" sldId="268"/>
            <ac:spMk id="143" creationId="{FA8966F7-D8AB-4F98-BFC0-41FA67BB2E65}"/>
          </ac:spMkLst>
        </pc:spChg>
        <pc:spChg chg="mod">
          <ac:chgData name="Mannerhagen Peter" userId="77036b5a-cee7-41f2-a9c4-f30f9897a622" providerId="ADAL" clId="{FE65AABF-065D-43A4-9BDE-969FE0BD521E}" dt="2021-04-08T15:10:21.753" v="5" actId="20577"/>
          <ac:spMkLst>
            <pc:docMk/>
            <pc:sldMk cId="3069253918" sldId="268"/>
            <ac:spMk id="144" creationId="{ABE4FC34-8ECD-4422-A759-232494C8A853}"/>
          </ac:spMkLst>
        </pc:spChg>
        <pc:spChg chg="add mod">
          <ac:chgData name="Mannerhagen Peter" userId="77036b5a-cee7-41f2-a9c4-f30f9897a622" providerId="ADAL" clId="{FE65AABF-065D-43A4-9BDE-969FE0BD521E}" dt="2021-04-08T15:58:54.385" v="1045" actId="1036"/>
          <ac:spMkLst>
            <pc:docMk/>
            <pc:sldMk cId="3069253918" sldId="268"/>
            <ac:spMk id="145" creationId="{F644F314-0476-4DFC-BF1A-3A68B3731105}"/>
          </ac:spMkLst>
        </pc:spChg>
        <pc:spChg chg="add del mod">
          <ac:chgData name="Mannerhagen Peter" userId="77036b5a-cee7-41f2-a9c4-f30f9897a622" providerId="ADAL" clId="{FE65AABF-065D-43A4-9BDE-969FE0BD521E}" dt="2021-04-08T15:49:29.252" v="922" actId="478"/>
          <ac:spMkLst>
            <pc:docMk/>
            <pc:sldMk cId="3069253918" sldId="268"/>
            <ac:spMk id="146" creationId="{DBE29BD1-209D-417A-8BCA-16D7161A3E73}"/>
          </ac:spMkLst>
        </pc:spChg>
        <pc:spChg chg="add del mod">
          <ac:chgData name="Mannerhagen Peter" userId="77036b5a-cee7-41f2-a9c4-f30f9897a622" providerId="ADAL" clId="{FE65AABF-065D-43A4-9BDE-969FE0BD521E}" dt="2021-04-08T15:49:29.252" v="922" actId="478"/>
          <ac:spMkLst>
            <pc:docMk/>
            <pc:sldMk cId="3069253918" sldId="268"/>
            <ac:spMk id="147" creationId="{0FCF066E-68FB-4720-9040-A0BCF0CBEB93}"/>
          </ac:spMkLst>
        </pc:spChg>
        <pc:spChg chg="add mod">
          <ac:chgData name="Mannerhagen Peter" userId="77036b5a-cee7-41f2-a9c4-f30f9897a622" providerId="ADAL" clId="{FE65AABF-065D-43A4-9BDE-969FE0BD521E}" dt="2021-04-08T15:57:16.535" v="1037" actId="1036"/>
          <ac:spMkLst>
            <pc:docMk/>
            <pc:sldMk cId="3069253918" sldId="268"/>
            <ac:spMk id="148" creationId="{7418A488-4C08-4ADA-803B-41F535CE735C}"/>
          </ac:spMkLst>
        </pc:spChg>
        <pc:spChg chg="add mod">
          <ac:chgData name="Mannerhagen Peter" userId="77036b5a-cee7-41f2-a9c4-f30f9897a622" providerId="ADAL" clId="{FE65AABF-065D-43A4-9BDE-969FE0BD521E}" dt="2021-04-08T15:57:16.535" v="1037" actId="1036"/>
          <ac:spMkLst>
            <pc:docMk/>
            <pc:sldMk cId="3069253918" sldId="268"/>
            <ac:spMk id="149" creationId="{D6259E6E-0E6C-40E9-B835-5B913382155A}"/>
          </ac:spMkLst>
        </pc:spChg>
        <pc:spChg chg="mod">
          <ac:chgData name="Mannerhagen Peter" userId="77036b5a-cee7-41f2-a9c4-f30f9897a622" providerId="ADAL" clId="{FE65AABF-065D-43A4-9BDE-969FE0BD521E}" dt="2021-04-08T15:10:29.150" v="9" actId="20577"/>
          <ac:spMkLst>
            <pc:docMk/>
            <pc:sldMk cId="3069253918" sldId="268"/>
            <ac:spMk id="234" creationId="{00000000-0000-0000-0000-000000000000}"/>
          </ac:spMkLst>
        </pc:spChg>
        <pc:spChg chg="mod">
          <ac:chgData name="Mannerhagen Peter" userId="77036b5a-cee7-41f2-a9c4-f30f9897a622" providerId="ADAL" clId="{FE65AABF-065D-43A4-9BDE-969FE0BD521E}" dt="2021-04-08T15:10:33.635" v="11" actId="20577"/>
          <ac:spMkLst>
            <pc:docMk/>
            <pc:sldMk cId="3069253918" sldId="268"/>
            <ac:spMk id="235" creationId="{00000000-0000-0000-0000-000000000000}"/>
          </ac:spMkLst>
        </pc:spChg>
        <pc:spChg chg="mod">
          <ac:chgData name="Mannerhagen Peter" userId="77036b5a-cee7-41f2-a9c4-f30f9897a622" providerId="ADAL" clId="{FE65AABF-065D-43A4-9BDE-969FE0BD521E}" dt="2021-04-08T15:10:37.905" v="13" actId="20577"/>
          <ac:spMkLst>
            <pc:docMk/>
            <pc:sldMk cId="3069253918" sldId="268"/>
            <ac:spMk id="236" creationId="{00000000-0000-0000-0000-000000000000}"/>
          </ac:spMkLst>
        </pc:spChg>
        <pc:cxnChg chg="mod">
          <ac:chgData name="Mannerhagen Peter" userId="77036b5a-cee7-41f2-a9c4-f30f9897a622" providerId="ADAL" clId="{FE65AABF-065D-43A4-9BDE-969FE0BD521E}" dt="2021-04-08T15:48:44.191" v="919" actId="478"/>
          <ac:cxnSpMkLst>
            <pc:docMk/>
            <pc:sldMk cId="3069253918" sldId="268"/>
            <ac:cxnSpMk id="156" creationId="{00000000-0000-0000-0000-000000000000}"/>
          </ac:cxnSpMkLst>
        </pc:cxnChg>
      </pc:sldChg>
      <pc:sldChg chg="del">
        <pc:chgData name="Mannerhagen Peter" userId="77036b5a-cee7-41f2-a9c4-f30f9897a622" providerId="ADAL" clId="{FE65AABF-065D-43A4-9BDE-969FE0BD521E}" dt="2021-04-08T15:10:08.907" v="0" actId="47"/>
        <pc:sldMkLst>
          <pc:docMk/>
          <pc:sldMk cId="1181390742" sldId="456"/>
        </pc:sldMkLst>
      </pc:sldChg>
      <pc:sldChg chg="del">
        <pc:chgData name="Mannerhagen Peter" userId="77036b5a-cee7-41f2-a9c4-f30f9897a622" providerId="ADAL" clId="{FE65AABF-065D-43A4-9BDE-969FE0BD521E}" dt="2021-04-08T15:10:08.907" v="0" actId="47"/>
        <pc:sldMkLst>
          <pc:docMk/>
          <pc:sldMk cId="1271559855" sldId="464"/>
        </pc:sldMkLst>
      </pc:sldChg>
      <pc:sldChg chg="del">
        <pc:chgData name="Mannerhagen Peter" userId="77036b5a-cee7-41f2-a9c4-f30f9897a622" providerId="ADAL" clId="{FE65AABF-065D-43A4-9BDE-969FE0BD521E}" dt="2021-04-08T15:10:08.907" v="0" actId="47"/>
        <pc:sldMkLst>
          <pc:docMk/>
          <pc:sldMk cId="1913455291" sldId="469"/>
        </pc:sldMkLst>
      </pc:sldChg>
      <pc:sldChg chg="del">
        <pc:chgData name="Mannerhagen Peter" userId="77036b5a-cee7-41f2-a9c4-f30f9897a622" providerId="ADAL" clId="{FE65AABF-065D-43A4-9BDE-969FE0BD521E}" dt="2021-04-08T15:10:11.480" v="1" actId="47"/>
        <pc:sldMkLst>
          <pc:docMk/>
          <pc:sldMk cId="453802691" sldId="541"/>
        </pc:sldMkLst>
      </pc:sldChg>
      <pc:sldChg chg="del">
        <pc:chgData name="Mannerhagen Peter" userId="77036b5a-cee7-41f2-a9c4-f30f9897a622" providerId="ADAL" clId="{FE65AABF-065D-43A4-9BDE-969FE0BD521E}" dt="2021-04-08T15:10:08.907" v="0" actId="47"/>
        <pc:sldMkLst>
          <pc:docMk/>
          <pc:sldMk cId="3674821805" sldId="632"/>
        </pc:sldMkLst>
      </pc:sldChg>
      <pc:sldChg chg="del">
        <pc:chgData name="Mannerhagen Peter" userId="77036b5a-cee7-41f2-a9c4-f30f9897a622" providerId="ADAL" clId="{FE65AABF-065D-43A4-9BDE-969FE0BD521E}" dt="2021-04-08T15:10:08.907" v="0" actId="47"/>
        <pc:sldMkLst>
          <pc:docMk/>
          <pc:sldMk cId="1143131073" sldId="63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103188" y="749300"/>
            <a:ext cx="66611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E21E9-C85D-4437-921D-89E47973F41F}" type="slidenum">
              <a:rPr lang="en-GB" altLang="sv-SE"/>
              <a:pPr/>
              <a:t>1</a:t>
            </a:fld>
            <a:endParaRPr lang="en-GB" altLang="sv-S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sv-SE" altLang="sv-SE" dirty="0"/>
              <a:t>Denna bild omfattar alla initiativ som finns med i version 2021-1 av Strukturerad omvärldsbevakning. De har samma färgkodning som datafilen men den saknar utförligare information av respektive initiativ. Bildens värde är att allt finns med på en bild och kan fungera som underlag till diskussioner i olika sammanhang.</a:t>
            </a:r>
          </a:p>
        </p:txBody>
      </p:sp>
    </p:spTree>
    <p:extLst>
      <p:ext uri="{BB962C8B-B14F-4D97-AF65-F5344CB8AC3E}">
        <p14:creationId xmlns:p14="http://schemas.microsoft.com/office/powerpoint/2010/main" val="55658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12192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4" name="Picture 5"/>
          <p:cNvPicPr>
            <a:picLocks noChangeAspect="1"/>
          </p:cNvPicPr>
          <p:nvPr userDrawn="1"/>
        </p:nvPicPr>
        <p:blipFill rotWithShape="1">
          <a:blip r:embed="rId2">
            <a:extLst>
              <a:ext uri="{28A0092B-C50C-407E-A947-70E740481C1C}">
                <a14:useLocalDpi xmlns:a14="http://schemas.microsoft.com/office/drawing/2010/main" val="0"/>
              </a:ext>
            </a:extLst>
          </a:blip>
          <a:srcRect b="23568"/>
          <a:stretch/>
        </p:blipFill>
        <p:spPr>
          <a:xfrm>
            <a:off x="4233483" y="2288127"/>
            <a:ext cx="3725035" cy="2281746"/>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6191917" y="1403350"/>
            <a:ext cx="4656000" cy="4941888"/>
          </a:xfrm>
          <a:solidFill>
            <a:schemeClr val="bg1">
              <a:lumMod val="95000"/>
            </a:schemeClr>
          </a:solidFill>
        </p:spPr>
        <p:txBody>
          <a:bodyPr anchor="ctr"/>
          <a:lstStyle>
            <a:lvl1pPr marL="0" indent="0" algn="ctr">
              <a:buNone/>
              <a:defRPr/>
            </a:lvl1pPr>
          </a:lstStyle>
          <a:p>
            <a:endParaRPr lang="sv-SE" dirty="0"/>
          </a:p>
        </p:txBody>
      </p:sp>
      <p:sp>
        <p:nvSpPr>
          <p:cNvPr id="10" name="Platshållare för innehåll 6"/>
          <p:cNvSpPr>
            <a:spLocks noGrp="1"/>
          </p:cNvSpPr>
          <p:nvPr>
            <p:ph sz="quarter" idx="16"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1344083" y="3825894"/>
            <a:ext cx="9503835" cy="2519344"/>
          </a:xfrm>
          <a:solidFill>
            <a:schemeClr val="bg1">
              <a:lumMod val="95000"/>
            </a:schemeClr>
          </a:solidFill>
        </p:spPr>
        <p:txBody>
          <a:bodyPr anchor="ctr"/>
          <a:lstStyle>
            <a:lvl1pPr marL="0" indent="0" algn="ctr">
              <a:buNone/>
              <a:defRPr/>
            </a:lvl1pPr>
          </a:lstStyle>
          <a:p>
            <a:endParaRPr lang="sv-SE" dirty="0"/>
          </a:p>
        </p:txBody>
      </p:sp>
      <p:sp>
        <p:nvSpPr>
          <p:cNvPr id="10" name="Platshållare för innehåll 6"/>
          <p:cNvSpPr>
            <a:spLocks noGrp="1"/>
          </p:cNvSpPr>
          <p:nvPr>
            <p:ph sz="quarter" idx="15" hasCustomPrompt="1"/>
          </p:nvPr>
        </p:nvSpPr>
        <p:spPr>
          <a:xfrm>
            <a:off x="1344085" y="1401764"/>
            <a:ext cx="9503833" cy="226624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10090123" y="5515364"/>
            <a:ext cx="2101877"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1344083" y="1401763"/>
            <a:ext cx="9503835" cy="4264152"/>
          </a:xfrm>
          <a:solidFill>
            <a:schemeClr val="bg1">
              <a:lumMod val="95000"/>
            </a:schemeClr>
          </a:solidFill>
        </p:spPr>
        <p:txBody>
          <a:bodyPr anchor="ctr"/>
          <a:lstStyle>
            <a:lvl1pPr marL="0" indent="0" algn="ctr">
              <a:buNone/>
              <a:defRPr/>
            </a:lvl1pPr>
          </a:lstStyle>
          <a:p>
            <a:endParaRPr lang="sv-SE" dirty="0"/>
          </a:p>
        </p:txBody>
      </p:sp>
      <p:sp>
        <p:nvSpPr>
          <p:cNvPr id="6" name="Platshållare för text 6"/>
          <p:cNvSpPr>
            <a:spLocks noGrp="1" noChangeAspect="1"/>
          </p:cNvSpPr>
          <p:nvPr>
            <p:ph type="body" sz="quarter" idx="14" hasCustomPrompt="1"/>
          </p:nvPr>
        </p:nvSpPr>
        <p:spPr>
          <a:xfrm>
            <a:off x="1344085" y="5799265"/>
            <a:ext cx="9503832"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12192000" cy="6750000"/>
          </a:xfrm>
          <a:solidFill>
            <a:schemeClr val="bg1">
              <a:lumMod val="95000"/>
            </a:schemeClr>
          </a:solidFill>
        </p:spPr>
        <p:txBody>
          <a:bodyPr anchor="ctr"/>
          <a:lstStyle>
            <a:lvl1pPr marL="0" indent="0" algn="ctr">
              <a:buNone/>
              <a:defRPr/>
            </a:lvl1pPr>
          </a:lstStyle>
          <a:p>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1" y="1"/>
            <a:ext cx="12192001" cy="6735941"/>
          </a:xfrm>
          <a:solidFill>
            <a:schemeClr val="bg1">
              <a:lumMod val="95000"/>
            </a:schemeClr>
          </a:solidFill>
        </p:spPr>
        <p:txBody>
          <a:bodyPr anchor="ctr"/>
          <a:lstStyle>
            <a:lvl1pPr marL="0" indent="0" algn="ctr">
              <a:buNone/>
              <a:defRPr/>
            </a:lvl1pPr>
          </a:lstStyle>
          <a:p>
            <a:endParaRPr lang="sv-SE"/>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344085" y="1401764"/>
            <a:ext cx="9503833"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344085" y="3829199"/>
            <a:ext cx="9503832"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4962" y="5658844"/>
            <a:ext cx="1656000" cy="99060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1"/>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1"/>
            <a:ext cx="12192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4"/>
          <p:cNvPicPr>
            <a:picLocks noChangeAspect="1"/>
          </p:cNvPicPr>
          <p:nvPr userDrawn="1"/>
        </p:nvPicPr>
        <p:blipFill rotWithShape="1">
          <a:blip r:embed="rId3">
            <a:extLst>
              <a:ext uri="{28A0092B-C50C-407E-A947-70E740481C1C}">
                <a14:useLocalDpi xmlns:a14="http://schemas.microsoft.com/office/drawing/2010/main" val="0"/>
              </a:ext>
            </a:extLst>
          </a:blip>
          <a:srcRect b="23837"/>
          <a:stretch/>
        </p:blipFill>
        <p:spPr>
          <a:xfrm>
            <a:off x="4233483" y="2292138"/>
            <a:ext cx="3725034" cy="2273725"/>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p:txBody>
          <a:bodyPr/>
          <a:lstStyle>
            <a:lvl1pPr>
              <a:defRPr/>
            </a:lvl1pPr>
          </a:lstStyle>
          <a:p>
            <a:r>
              <a:rPr lang="en-GB" altLang="sv-SE"/>
              <a:t>Förnamn Efternamn 2008-05-27</a:t>
            </a:r>
          </a:p>
        </p:txBody>
      </p:sp>
    </p:spTree>
    <p:extLst>
      <p:ext uri="{BB962C8B-B14F-4D97-AF65-F5344CB8AC3E}">
        <p14:creationId xmlns:p14="http://schemas.microsoft.com/office/powerpoint/2010/main" val="64601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344085" y="2286398"/>
            <a:ext cx="9503833"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344085" y="3829200"/>
            <a:ext cx="9503832"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4962" y="5658844"/>
            <a:ext cx="1656000" cy="990609"/>
          </a:xfrm>
          <a:prstGeom prst="rect">
            <a:avLst/>
          </a:prstGeom>
        </p:spPr>
      </p:pic>
    </p:spTree>
    <p:extLst>
      <p:ext uri="{BB962C8B-B14F-4D97-AF65-F5344CB8AC3E}">
        <p14:creationId xmlns:p14="http://schemas.microsoft.com/office/powerpoint/2010/main" val="2517076009"/>
      </p:ext>
    </p:extLst>
  </p:cSld>
  <p:clrMapOvr>
    <a:masterClrMapping/>
  </p:clrMapOvr>
  <p:extLst>
    <p:ext uri="{DCECCB84-F9BA-43D5-87BE-67443E8EF086}">
      <p15:sldGuideLst xmlns:p15="http://schemas.microsoft.com/office/powerpoint/2012/main">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7" name="Platshållare för innehåll 6"/>
          <p:cNvSpPr>
            <a:spLocks noGrp="1"/>
          </p:cNvSpPr>
          <p:nvPr>
            <p:ph sz="quarter" idx="14" hasCustomPrompt="1"/>
          </p:nvPr>
        </p:nvSpPr>
        <p:spPr>
          <a:xfrm>
            <a:off x="1344085" y="1401764"/>
            <a:ext cx="9503833"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0" name="Platshållare för innehåll 6"/>
          <p:cNvSpPr>
            <a:spLocks noGrp="1"/>
          </p:cNvSpPr>
          <p:nvPr>
            <p:ph sz="quarter" idx="15"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innehåll 6"/>
          <p:cNvSpPr>
            <a:spLocks noGrp="1"/>
          </p:cNvSpPr>
          <p:nvPr>
            <p:ph sz="quarter" idx="16" hasCustomPrompt="1"/>
          </p:nvPr>
        </p:nvSpPr>
        <p:spPr>
          <a:xfrm>
            <a:off x="6191917"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0" name="Platshållare för innehåll 6"/>
          <p:cNvSpPr>
            <a:spLocks noGrp="1"/>
          </p:cNvSpPr>
          <p:nvPr>
            <p:ph sz="quarter" idx="16"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6"/>
          <p:cNvSpPr>
            <a:spLocks noGrp="1"/>
          </p:cNvSpPr>
          <p:nvPr>
            <p:ph sz="quarter" idx="17" hasCustomPrompt="1"/>
          </p:nvPr>
        </p:nvSpPr>
        <p:spPr>
          <a:xfrm>
            <a:off x="6191917"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innehåll 6"/>
          <p:cNvSpPr>
            <a:spLocks noGrp="1"/>
          </p:cNvSpPr>
          <p:nvPr>
            <p:ph sz="quarter" idx="18" hasCustomPrompt="1"/>
          </p:nvPr>
        </p:nvSpPr>
        <p:spPr>
          <a:xfrm>
            <a:off x="6191917"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2" name="Platshållare för innehåll 6"/>
          <p:cNvSpPr>
            <a:spLocks noGrp="1"/>
          </p:cNvSpPr>
          <p:nvPr>
            <p:ph sz="quarter" idx="18" hasCustomPrompt="1"/>
          </p:nvPr>
        </p:nvSpPr>
        <p:spPr>
          <a:xfrm>
            <a:off x="1344084"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innehåll 6"/>
          <p:cNvSpPr>
            <a:spLocks noGrp="1"/>
          </p:cNvSpPr>
          <p:nvPr>
            <p:ph sz="quarter" idx="19" hasCustomPrompt="1"/>
          </p:nvPr>
        </p:nvSpPr>
        <p:spPr>
          <a:xfrm>
            <a:off x="1344084"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4" name="Platshållare för innehåll 6"/>
          <p:cNvSpPr>
            <a:spLocks noGrp="1"/>
          </p:cNvSpPr>
          <p:nvPr>
            <p:ph sz="quarter" idx="20" hasCustomPrompt="1"/>
          </p:nvPr>
        </p:nvSpPr>
        <p:spPr>
          <a:xfrm>
            <a:off x="6191917"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innehåll 6"/>
          <p:cNvSpPr>
            <a:spLocks noGrp="1"/>
          </p:cNvSpPr>
          <p:nvPr>
            <p:ph sz="quarter" idx="21" hasCustomPrompt="1"/>
          </p:nvPr>
        </p:nvSpPr>
        <p:spPr>
          <a:xfrm>
            <a:off x="6191917"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Klicka här för att ändra format</a:t>
            </a:r>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344085" y="333375"/>
            <a:ext cx="950383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344064" y="1404716"/>
            <a:ext cx="950248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4"/>
            <a:ext cx="12192000" cy="115887"/>
          </a:xfrm>
          <a:prstGeom prst="rect">
            <a:avLst/>
          </a:prstGeom>
          <a:solidFill>
            <a:srgbClr val="00A9A7"/>
          </a:solidFill>
          <a:ln w="9525">
            <a:noFill/>
            <a:miter lim="800000"/>
            <a:headEnd/>
            <a:tailEnd/>
          </a:ln>
          <a:effectLst/>
        </p:spPr>
        <p:txBody>
          <a:bodyPr wrap="none" anchor="ctr"/>
          <a:lstStyle/>
          <a:p>
            <a:pPr>
              <a:defRPr/>
            </a:pPr>
            <a:r>
              <a:rPr lang="sv-SE" sz="1900" dirty="0">
                <a:cs typeface="+mn-cs"/>
              </a:rPr>
              <a:t> </a:t>
            </a:r>
          </a:p>
        </p:txBody>
      </p:sp>
      <p:sp>
        <p:nvSpPr>
          <p:cNvPr id="2" name="xxLanguageTextBox"/>
          <p:cNvSpPr/>
          <p:nvPr userDrawn="1">
            <p:custDataLst>
              <p:tags r:id="rId24"/>
            </p:custDataLst>
          </p:nvPr>
        </p:nvSpPr>
        <p:spPr bwMode="auto">
          <a:xfrm>
            <a:off x="0" y="0"/>
            <a:ext cx="16933"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3" name="xxLanguageTextBox">
            <a:extLst>
              <a:ext uri="{FF2B5EF4-FFF2-40B4-BE49-F238E27FC236}">
                <a16:creationId xmlns:a16="http://schemas.microsoft.com/office/drawing/2014/main" id="{C073E361-D9F3-48BB-A074-39239C77E0E8}"/>
              </a:ext>
            </a:extLst>
          </p:cNvPr>
          <p:cNvSpPr/>
          <p:nvPr userDrawn="1">
            <p:custDataLst>
              <p:tags r:id="rId25"/>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 id="2147483705" r:id="rId22"/>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6"/>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6"/>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56" userDrawn="1">
          <p15:clr>
            <a:srgbClr val="F26B43"/>
          </p15:clr>
        </p15:guide>
        <p15:guide id="3" pos="6924"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847" userDrawn="1">
          <p15:clr>
            <a:srgbClr val="F26B43"/>
          </p15:clr>
        </p15:guide>
        <p15:guide id="9" pos="6833" userDrawn="1">
          <p15:clr>
            <a:srgbClr val="F26B43"/>
          </p15:clr>
        </p15:guide>
        <p15:guide id="10" pos="211" userDrawn="1">
          <p15:clr>
            <a:srgbClr val="F26B43"/>
          </p15:clr>
        </p15:guide>
        <p15:guide id="11" pos="746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 name="Rak 157">
            <a:extLst>
              <a:ext uri="{FF2B5EF4-FFF2-40B4-BE49-F238E27FC236}">
                <a16:creationId xmlns:a16="http://schemas.microsoft.com/office/drawing/2014/main" id="{91F20205-6E35-44EA-A538-DC76BE854FF4}"/>
              </a:ext>
            </a:extLst>
          </p:cNvPr>
          <p:cNvCxnSpPr>
            <a:cxnSpLocks/>
          </p:cNvCxnSpPr>
          <p:nvPr/>
        </p:nvCxnSpPr>
        <p:spPr>
          <a:xfrm flipH="1">
            <a:off x="11082256" y="1669004"/>
            <a:ext cx="28476" cy="4968410"/>
          </a:xfrm>
          <a:prstGeom prst="line">
            <a:avLst/>
          </a:prstGeom>
          <a:noFill/>
          <a:ln w="19050" cap="flat" cmpd="sng" algn="ctr">
            <a:solidFill>
              <a:schemeClr val="bg2"/>
            </a:solidFill>
            <a:prstDash val="solid"/>
            <a:miter lim="800000"/>
          </a:ln>
          <a:effectLst/>
        </p:spPr>
      </p:cxnSp>
      <p:cxnSp>
        <p:nvCxnSpPr>
          <p:cNvPr id="121" name="Rak 157">
            <a:extLst>
              <a:ext uri="{FF2B5EF4-FFF2-40B4-BE49-F238E27FC236}">
                <a16:creationId xmlns:a16="http://schemas.microsoft.com/office/drawing/2014/main" id="{0A52E724-82C4-4ED0-BA19-61DA72957D02}"/>
              </a:ext>
            </a:extLst>
          </p:cNvPr>
          <p:cNvCxnSpPr>
            <a:cxnSpLocks/>
          </p:cNvCxnSpPr>
          <p:nvPr/>
        </p:nvCxnSpPr>
        <p:spPr>
          <a:xfrm flipH="1">
            <a:off x="1026262" y="1669004"/>
            <a:ext cx="10411" cy="4968410"/>
          </a:xfrm>
          <a:prstGeom prst="line">
            <a:avLst/>
          </a:prstGeom>
          <a:noFill/>
          <a:ln w="19050" cap="flat" cmpd="sng" algn="ctr">
            <a:solidFill>
              <a:schemeClr val="bg2"/>
            </a:solidFill>
            <a:prstDash val="solid"/>
            <a:miter lim="800000"/>
          </a:ln>
          <a:effectLst/>
        </p:spPr>
      </p:cxnSp>
      <p:sp>
        <p:nvSpPr>
          <p:cNvPr id="120" name="Femhörning 119"/>
          <p:cNvSpPr/>
          <p:nvPr/>
        </p:nvSpPr>
        <p:spPr>
          <a:xfrm>
            <a:off x="8514824" y="631606"/>
            <a:ext cx="1827769" cy="345402"/>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Förvalta</a:t>
            </a:r>
          </a:p>
        </p:txBody>
      </p:sp>
      <p:sp>
        <p:nvSpPr>
          <p:cNvPr id="7199" name="Rektangel 7198"/>
          <p:cNvSpPr/>
          <p:nvPr/>
        </p:nvSpPr>
        <p:spPr>
          <a:xfrm>
            <a:off x="1517066" y="1628800"/>
            <a:ext cx="9150935" cy="5046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3" name="Rak 152"/>
          <p:cNvCxnSpPr>
            <a:cxnSpLocks/>
          </p:cNvCxnSpPr>
          <p:nvPr/>
        </p:nvCxnSpPr>
        <p:spPr>
          <a:xfrm flipH="1">
            <a:off x="3009055" y="1669004"/>
            <a:ext cx="22644" cy="4968410"/>
          </a:xfrm>
          <a:prstGeom prst="line">
            <a:avLst/>
          </a:prstGeom>
          <a:noFill/>
          <a:ln w="19050" cap="flat" cmpd="sng" algn="ctr">
            <a:solidFill>
              <a:schemeClr val="bg2"/>
            </a:solidFill>
            <a:prstDash val="solid"/>
            <a:miter lim="800000"/>
          </a:ln>
          <a:effectLst/>
        </p:spPr>
      </p:cxnSp>
      <p:cxnSp>
        <p:nvCxnSpPr>
          <p:cNvPr id="154" name="Rak 153"/>
          <p:cNvCxnSpPr>
            <a:cxnSpLocks/>
          </p:cNvCxnSpPr>
          <p:nvPr/>
        </p:nvCxnSpPr>
        <p:spPr>
          <a:xfrm>
            <a:off x="4043440" y="1669004"/>
            <a:ext cx="19475" cy="4968410"/>
          </a:xfrm>
          <a:prstGeom prst="line">
            <a:avLst/>
          </a:prstGeom>
          <a:noFill/>
          <a:ln w="76200" cap="flat" cmpd="sng" algn="ctr">
            <a:solidFill>
              <a:schemeClr val="bg2"/>
            </a:solidFill>
            <a:prstDash val="solid"/>
            <a:miter lim="800000"/>
          </a:ln>
          <a:effectLst/>
        </p:spPr>
      </p:cxnSp>
      <p:cxnSp>
        <p:nvCxnSpPr>
          <p:cNvPr id="155" name="Rak 154"/>
          <p:cNvCxnSpPr>
            <a:cxnSpLocks/>
          </p:cNvCxnSpPr>
          <p:nvPr/>
        </p:nvCxnSpPr>
        <p:spPr>
          <a:xfrm flipH="1">
            <a:off x="5021735" y="1669004"/>
            <a:ext cx="33450" cy="4968410"/>
          </a:xfrm>
          <a:prstGeom prst="line">
            <a:avLst/>
          </a:prstGeom>
          <a:noFill/>
          <a:ln w="19050" cap="flat" cmpd="sng" algn="ctr">
            <a:solidFill>
              <a:schemeClr val="bg2"/>
            </a:solidFill>
            <a:prstDash val="solid"/>
            <a:miter lim="800000"/>
          </a:ln>
          <a:effectLst/>
        </p:spPr>
      </p:cxnSp>
      <p:cxnSp>
        <p:nvCxnSpPr>
          <p:cNvPr id="156" name="Rak 155"/>
          <p:cNvCxnSpPr>
            <a:cxnSpLocks/>
          </p:cNvCxnSpPr>
          <p:nvPr/>
        </p:nvCxnSpPr>
        <p:spPr>
          <a:xfrm>
            <a:off x="6066924" y="1642718"/>
            <a:ext cx="24533" cy="4968410"/>
          </a:xfrm>
          <a:prstGeom prst="line">
            <a:avLst/>
          </a:prstGeom>
          <a:noFill/>
          <a:ln w="19050" cap="flat" cmpd="sng" algn="ctr">
            <a:solidFill>
              <a:schemeClr val="bg2"/>
            </a:solidFill>
            <a:prstDash val="solid"/>
            <a:miter lim="800000"/>
          </a:ln>
          <a:effectLst/>
        </p:spPr>
      </p:cxnSp>
      <p:cxnSp>
        <p:nvCxnSpPr>
          <p:cNvPr id="157" name="Rak 156"/>
          <p:cNvCxnSpPr>
            <a:cxnSpLocks/>
          </p:cNvCxnSpPr>
          <p:nvPr/>
        </p:nvCxnSpPr>
        <p:spPr>
          <a:xfrm>
            <a:off x="7078666" y="1669004"/>
            <a:ext cx="0" cy="4968410"/>
          </a:xfrm>
          <a:prstGeom prst="line">
            <a:avLst/>
          </a:prstGeom>
          <a:noFill/>
          <a:ln w="19050" cap="flat" cmpd="sng" algn="ctr">
            <a:solidFill>
              <a:schemeClr val="bg2"/>
            </a:solidFill>
            <a:prstDash val="solid"/>
            <a:miter lim="800000"/>
          </a:ln>
          <a:effectLst/>
        </p:spPr>
      </p:cxnSp>
      <p:cxnSp>
        <p:nvCxnSpPr>
          <p:cNvPr id="158" name="Rak 157"/>
          <p:cNvCxnSpPr>
            <a:cxnSpLocks/>
          </p:cNvCxnSpPr>
          <p:nvPr/>
        </p:nvCxnSpPr>
        <p:spPr>
          <a:xfrm flipH="1">
            <a:off x="1991484" y="1669004"/>
            <a:ext cx="28476" cy="4968410"/>
          </a:xfrm>
          <a:prstGeom prst="line">
            <a:avLst/>
          </a:prstGeom>
          <a:noFill/>
          <a:ln w="19050" cap="flat" cmpd="sng" algn="ctr">
            <a:solidFill>
              <a:schemeClr val="bg2"/>
            </a:solidFill>
            <a:prstDash val="solid"/>
            <a:miter lim="800000"/>
          </a:ln>
          <a:effectLst/>
        </p:spPr>
      </p:cxnSp>
      <p:cxnSp>
        <p:nvCxnSpPr>
          <p:cNvPr id="159" name="Rak 158"/>
          <p:cNvCxnSpPr>
            <a:cxnSpLocks/>
          </p:cNvCxnSpPr>
          <p:nvPr/>
        </p:nvCxnSpPr>
        <p:spPr>
          <a:xfrm flipH="1">
            <a:off x="8088787" y="1669004"/>
            <a:ext cx="1622" cy="4968410"/>
          </a:xfrm>
          <a:prstGeom prst="line">
            <a:avLst/>
          </a:prstGeom>
          <a:noFill/>
          <a:ln w="76200" cap="flat" cmpd="sng" algn="ctr">
            <a:solidFill>
              <a:schemeClr val="bg2"/>
            </a:solidFill>
            <a:prstDash val="solid"/>
            <a:miter lim="800000"/>
          </a:ln>
          <a:effectLst/>
        </p:spPr>
      </p:cxnSp>
      <p:cxnSp>
        <p:nvCxnSpPr>
          <p:cNvPr id="160" name="Rak 159"/>
          <p:cNvCxnSpPr>
            <a:cxnSpLocks/>
          </p:cNvCxnSpPr>
          <p:nvPr/>
        </p:nvCxnSpPr>
        <p:spPr>
          <a:xfrm>
            <a:off x="9102152" y="1669004"/>
            <a:ext cx="0" cy="4968410"/>
          </a:xfrm>
          <a:prstGeom prst="line">
            <a:avLst/>
          </a:prstGeom>
          <a:noFill/>
          <a:ln w="19050" cap="flat" cmpd="sng" algn="ctr">
            <a:solidFill>
              <a:schemeClr val="bg2"/>
            </a:solidFill>
            <a:prstDash val="solid"/>
            <a:miter lim="800000"/>
          </a:ln>
          <a:effectLst/>
        </p:spPr>
      </p:cxnSp>
      <p:cxnSp>
        <p:nvCxnSpPr>
          <p:cNvPr id="161" name="Rak 160"/>
          <p:cNvCxnSpPr>
            <a:cxnSpLocks/>
          </p:cNvCxnSpPr>
          <p:nvPr/>
        </p:nvCxnSpPr>
        <p:spPr>
          <a:xfrm flipH="1">
            <a:off x="10060903" y="1669004"/>
            <a:ext cx="52992" cy="4968410"/>
          </a:xfrm>
          <a:prstGeom prst="line">
            <a:avLst/>
          </a:prstGeom>
          <a:noFill/>
          <a:ln w="19050" cap="flat" cmpd="sng" algn="ctr">
            <a:solidFill>
              <a:schemeClr val="bg2"/>
            </a:solidFill>
            <a:prstDash val="solid"/>
            <a:miter lim="800000"/>
          </a:ln>
          <a:effectLst/>
        </p:spPr>
      </p:cxnSp>
      <p:sp>
        <p:nvSpPr>
          <p:cNvPr id="162" name="textruta 161"/>
          <p:cNvSpPr txBox="1"/>
          <p:nvPr/>
        </p:nvSpPr>
        <p:spPr>
          <a:xfrm>
            <a:off x="201995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3" name="textruta 162"/>
          <p:cNvSpPr txBox="1"/>
          <p:nvPr/>
        </p:nvSpPr>
        <p:spPr>
          <a:xfrm>
            <a:off x="305117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4" name="textruta 163"/>
          <p:cNvSpPr txBox="1"/>
          <p:nvPr/>
        </p:nvSpPr>
        <p:spPr>
          <a:xfrm>
            <a:off x="406291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5" name="textruta 164"/>
          <p:cNvSpPr txBox="1"/>
          <p:nvPr/>
        </p:nvSpPr>
        <p:spPr>
          <a:xfrm>
            <a:off x="509413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66" name="textruta 165"/>
          <p:cNvSpPr txBox="1"/>
          <p:nvPr/>
        </p:nvSpPr>
        <p:spPr>
          <a:xfrm>
            <a:off x="609371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7" name="textruta 166"/>
          <p:cNvSpPr txBox="1"/>
          <p:nvPr/>
        </p:nvSpPr>
        <p:spPr>
          <a:xfrm>
            <a:off x="7124933"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8" name="textruta 167"/>
          <p:cNvSpPr txBox="1"/>
          <p:nvPr/>
        </p:nvSpPr>
        <p:spPr>
          <a:xfrm>
            <a:off x="8088787"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9" name="textruta 168"/>
          <p:cNvSpPr txBox="1"/>
          <p:nvPr/>
        </p:nvSpPr>
        <p:spPr>
          <a:xfrm>
            <a:off x="9120006"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234" name="textruta 233"/>
          <p:cNvSpPr txBox="1"/>
          <p:nvPr/>
        </p:nvSpPr>
        <p:spPr>
          <a:xfrm>
            <a:off x="1534662" y="1096139"/>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2021</a:t>
            </a:r>
          </a:p>
        </p:txBody>
      </p:sp>
      <p:sp>
        <p:nvSpPr>
          <p:cNvPr id="235" name="textruta 234"/>
          <p:cNvSpPr txBox="1"/>
          <p:nvPr/>
        </p:nvSpPr>
        <p:spPr>
          <a:xfrm>
            <a:off x="5562400" y="1096139"/>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2022</a:t>
            </a:r>
          </a:p>
        </p:txBody>
      </p:sp>
      <p:sp>
        <p:nvSpPr>
          <p:cNvPr id="236" name="textruta 235"/>
          <p:cNvSpPr txBox="1"/>
          <p:nvPr/>
        </p:nvSpPr>
        <p:spPr>
          <a:xfrm>
            <a:off x="9517198" y="1098842"/>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2023</a:t>
            </a:r>
          </a:p>
        </p:txBody>
      </p:sp>
      <p:sp>
        <p:nvSpPr>
          <p:cNvPr id="61" name="Femhörning 60"/>
          <p:cNvSpPr/>
          <p:nvPr/>
        </p:nvSpPr>
        <p:spPr>
          <a:xfrm>
            <a:off x="6859913" y="631606"/>
            <a:ext cx="1827769" cy="34540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Införa</a:t>
            </a:r>
          </a:p>
        </p:txBody>
      </p:sp>
      <p:sp>
        <p:nvSpPr>
          <p:cNvPr id="60" name="Femhörning 59"/>
          <p:cNvSpPr/>
          <p:nvPr/>
        </p:nvSpPr>
        <p:spPr>
          <a:xfrm>
            <a:off x="5188980" y="631606"/>
            <a:ext cx="1827769" cy="34540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Initiera / Budgetera</a:t>
            </a:r>
          </a:p>
        </p:txBody>
      </p:sp>
      <p:sp>
        <p:nvSpPr>
          <p:cNvPr id="59" name="Femhörning 58"/>
          <p:cNvSpPr/>
          <p:nvPr/>
        </p:nvSpPr>
        <p:spPr>
          <a:xfrm>
            <a:off x="3503713" y="631606"/>
            <a:ext cx="1835463" cy="34540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Bevaka / Förbereda</a:t>
            </a:r>
          </a:p>
        </p:txBody>
      </p:sp>
      <p:sp>
        <p:nvSpPr>
          <p:cNvPr id="80" name="Femhörning 79"/>
          <p:cNvSpPr/>
          <p:nvPr/>
        </p:nvSpPr>
        <p:spPr>
          <a:xfrm>
            <a:off x="7867284" y="2216628"/>
            <a:ext cx="4518017" cy="419711"/>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srgbClr val="00B050"/>
                </a:solidFill>
                <a:latin typeface="Calibri" panose="020F0502020204030204"/>
              </a:rPr>
              <a:t>	Ska vara infört 1 maj 2023</a:t>
            </a:r>
          </a:p>
        </p:txBody>
      </p:sp>
      <p:sp>
        <p:nvSpPr>
          <p:cNvPr id="106" name="Femhörning 105"/>
          <p:cNvSpPr/>
          <p:nvPr/>
        </p:nvSpPr>
        <p:spPr>
          <a:xfrm>
            <a:off x="-19392" y="4169726"/>
            <a:ext cx="12404697" cy="44448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Nationellt ramverk för grunddata inom den offentliga förvaltningen (DIGG)</a:t>
            </a:r>
          </a:p>
        </p:txBody>
      </p:sp>
      <p:sp>
        <p:nvSpPr>
          <p:cNvPr id="111" name="Femhörning 110"/>
          <p:cNvSpPr/>
          <p:nvPr/>
        </p:nvSpPr>
        <p:spPr>
          <a:xfrm>
            <a:off x="4023632" y="5160641"/>
            <a:ext cx="8379120" cy="440447"/>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pPr>
            <a:r>
              <a:rPr lang="sv-SE" sz="1200" b="1" kern="0" dirty="0">
                <a:latin typeface="Calibri" panose="020F0502020204030204"/>
              </a:rPr>
              <a:t>      deltagande i den förvaltningsgemensamma digitala infrastrukturen (DIGG)</a:t>
            </a:r>
          </a:p>
        </p:txBody>
      </p:sp>
      <p:sp>
        <p:nvSpPr>
          <p:cNvPr id="112" name="Femhörning 111"/>
          <p:cNvSpPr/>
          <p:nvPr/>
        </p:nvSpPr>
        <p:spPr>
          <a:xfrm>
            <a:off x="-36137" y="5160641"/>
            <a:ext cx="4332305" cy="440447"/>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r" fontAlgn="auto">
              <a:spcBef>
                <a:spcPts val="0"/>
              </a:spcBef>
              <a:spcAft>
                <a:spcPts val="0"/>
              </a:spcAft>
            </a:pPr>
            <a:r>
              <a:rPr lang="sv-SE" sz="1200" b="1" kern="0" dirty="0">
                <a:solidFill>
                  <a:srgbClr val="FF0000"/>
                </a:solidFill>
                <a:latin typeface="Calibri" panose="020F0502020204030204"/>
              </a:rPr>
              <a:t>Analys om förutsättningar för kommuners och regioners </a:t>
            </a:r>
          </a:p>
        </p:txBody>
      </p:sp>
      <p:sp>
        <p:nvSpPr>
          <p:cNvPr id="119" name="Femhörning 118"/>
          <p:cNvSpPr/>
          <p:nvPr/>
        </p:nvSpPr>
        <p:spPr>
          <a:xfrm>
            <a:off x="1835018" y="631606"/>
            <a:ext cx="1835463" cy="345402"/>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FF0000"/>
                </a:solidFill>
                <a:latin typeface="Calibri" panose="020F0502020204030204"/>
              </a:rPr>
              <a:t>Känna till</a:t>
            </a:r>
          </a:p>
        </p:txBody>
      </p:sp>
      <p:sp>
        <p:nvSpPr>
          <p:cNvPr id="123" name="textruta 122">
            <a:extLst>
              <a:ext uri="{FF2B5EF4-FFF2-40B4-BE49-F238E27FC236}">
                <a16:creationId xmlns:a16="http://schemas.microsoft.com/office/drawing/2014/main" id="{5D557A52-2E16-41C6-BF7A-6D57CD5735FC}"/>
              </a:ext>
            </a:extLst>
          </p:cNvPr>
          <p:cNvSpPr txBox="1"/>
          <p:nvPr/>
        </p:nvSpPr>
        <p:spPr>
          <a:xfrm>
            <a:off x="964675"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25" name="textruta 124">
            <a:extLst>
              <a:ext uri="{FF2B5EF4-FFF2-40B4-BE49-F238E27FC236}">
                <a16:creationId xmlns:a16="http://schemas.microsoft.com/office/drawing/2014/main" id="{3EB73327-6696-48E6-A391-8DEE816901FD}"/>
              </a:ext>
            </a:extLst>
          </p:cNvPr>
          <p:cNvSpPr txBox="1"/>
          <p:nvPr/>
        </p:nvSpPr>
        <p:spPr>
          <a:xfrm>
            <a:off x="-599" y="1369924"/>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26" name="textruta 125">
            <a:extLst>
              <a:ext uri="{FF2B5EF4-FFF2-40B4-BE49-F238E27FC236}">
                <a16:creationId xmlns:a16="http://schemas.microsoft.com/office/drawing/2014/main" id="{CC90B9E8-A85F-4CD3-AF0F-A9EC4A01CB5E}"/>
              </a:ext>
            </a:extLst>
          </p:cNvPr>
          <p:cNvSpPr txBox="1"/>
          <p:nvPr/>
        </p:nvSpPr>
        <p:spPr>
          <a:xfrm>
            <a:off x="10081345" y="1394985"/>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27" name="textruta 126">
            <a:extLst>
              <a:ext uri="{FF2B5EF4-FFF2-40B4-BE49-F238E27FC236}">
                <a16:creationId xmlns:a16="http://schemas.microsoft.com/office/drawing/2014/main" id="{17751AE0-8716-4D15-B693-DAD21EAAC115}"/>
              </a:ext>
            </a:extLst>
          </p:cNvPr>
          <p:cNvSpPr txBox="1"/>
          <p:nvPr/>
        </p:nvSpPr>
        <p:spPr>
          <a:xfrm>
            <a:off x="11098941"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44" name="Rubrik 1">
            <a:extLst>
              <a:ext uri="{FF2B5EF4-FFF2-40B4-BE49-F238E27FC236}">
                <a16:creationId xmlns:a16="http://schemas.microsoft.com/office/drawing/2014/main" id="{ABE4FC34-8ECD-4422-A759-232494C8A853}"/>
              </a:ext>
            </a:extLst>
          </p:cNvPr>
          <p:cNvSpPr>
            <a:spLocks noGrp="1"/>
          </p:cNvSpPr>
          <p:nvPr>
            <p:ph type="title"/>
          </p:nvPr>
        </p:nvSpPr>
        <p:spPr>
          <a:xfrm>
            <a:off x="128594" y="4476"/>
            <a:ext cx="9503833" cy="512527"/>
          </a:xfrm>
        </p:spPr>
        <p:txBody>
          <a:bodyPr/>
          <a:lstStyle/>
          <a:p>
            <a:r>
              <a:rPr lang="sv-SE" dirty="0"/>
              <a:t>Strukturerad omvärldsbevakning 2021-1</a:t>
            </a:r>
          </a:p>
        </p:txBody>
      </p:sp>
      <p:sp>
        <p:nvSpPr>
          <p:cNvPr id="100" name="Femhörning 80">
            <a:extLst>
              <a:ext uri="{FF2B5EF4-FFF2-40B4-BE49-F238E27FC236}">
                <a16:creationId xmlns:a16="http://schemas.microsoft.com/office/drawing/2014/main" id="{BC704A1B-D85F-43AB-8E32-94D84CDDED41}"/>
              </a:ext>
            </a:extLst>
          </p:cNvPr>
          <p:cNvSpPr/>
          <p:nvPr/>
        </p:nvSpPr>
        <p:spPr>
          <a:xfrm>
            <a:off x="1506462" y="2216627"/>
            <a:ext cx="6697577" cy="413405"/>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Nationella läkemedelslistan</a:t>
            </a:r>
          </a:p>
        </p:txBody>
      </p:sp>
      <p:sp>
        <p:nvSpPr>
          <p:cNvPr id="103" name="Femhörning 78">
            <a:extLst>
              <a:ext uri="{FF2B5EF4-FFF2-40B4-BE49-F238E27FC236}">
                <a16:creationId xmlns:a16="http://schemas.microsoft.com/office/drawing/2014/main" id="{B0E200B8-E000-4C83-9A09-BF295D1A6445}"/>
              </a:ext>
            </a:extLst>
          </p:cNvPr>
          <p:cNvSpPr/>
          <p:nvPr/>
        </p:nvSpPr>
        <p:spPr>
          <a:xfrm>
            <a:off x="-19392" y="2216628"/>
            <a:ext cx="1774958" cy="419711"/>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endParaRPr lang="sv-SE" sz="1200" b="1" kern="0" dirty="0">
              <a:latin typeface="Calibri" panose="020F0502020204030204"/>
            </a:endParaRPr>
          </a:p>
        </p:txBody>
      </p:sp>
      <p:sp>
        <p:nvSpPr>
          <p:cNvPr id="108" name="Femhörning 79">
            <a:extLst>
              <a:ext uri="{FF2B5EF4-FFF2-40B4-BE49-F238E27FC236}">
                <a16:creationId xmlns:a16="http://schemas.microsoft.com/office/drawing/2014/main" id="{D85398A1-7147-42C9-A9D5-1642C067FBEE}"/>
              </a:ext>
            </a:extLst>
          </p:cNvPr>
          <p:cNvSpPr/>
          <p:nvPr/>
        </p:nvSpPr>
        <p:spPr>
          <a:xfrm>
            <a:off x="8055646" y="1748197"/>
            <a:ext cx="4347106" cy="41487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a:t>
            </a:r>
          </a:p>
        </p:txBody>
      </p:sp>
      <p:sp>
        <p:nvSpPr>
          <p:cNvPr id="81" name="Femhörning 80"/>
          <p:cNvSpPr/>
          <p:nvPr/>
        </p:nvSpPr>
        <p:spPr>
          <a:xfrm>
            <a:off x="3990449" y="1749656"/>
            <a:ext cx="4376362" cy="407979"/>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    (mellan kommuner, landsting, regioner, statliga myndigheter)</a:t>
            </a:r>
          </a:p>
        </p:txBody>
      </p:sp>
      <p:sp>
        <p:nvSpPr>
          <p:cNvPr id="82" name="Femhörning 81"/>
          <p:cNvSpPr/>
          <p:nvPr/>
        </p:nvSpPr>
        <p:spPr>
          <a:xfrm>
            <a:off x="0" y="1750366"/>
            <a:ext cx="4259300" cy="407979"/>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	             Säker digital kommunikation (SDK)</a:t>
            </a:r>
          </a:p>
        </p:txBody>
      </p:sp>
      <p:sp>
        <p:nvSpPr>
          <p:cNvPr id="114" name="Femhörning 79">
            <a:extLst>
              <a:ext uri="{FF2B5EF4-FFF2-40B4-BE49-F238E27FC236}">
                <a16:creationId xmlns:a16="http://schemas.microsoft.com/office/drawing/2014/main" id="{89404264-5A23-42D7-B794-C22D91067BE7}"/>
              </a:ext>
            </a:extLst>
          </p:cNvPr>
          <p:cNvSpPr/>
          <p:nvPr/>
        </p:nvSpPr>
        <p:spPr>
          <a:xfrm>
            <a:off x="8055646" y="2676875"/>
            <a:ext cx="4347105" cy="444481"/>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a:t>
            </a:r>
          </a:p>
        </p:txBody>
      </p:sp>
      <p:sp>
        <p:nvSpPr>
          <p:cNvPr id="109" name="Femhörning 80">
            <a:extLst>
              <a:ext uri="{FF2B5EF4-FFF2-40B4-BE49-F238E27FC236}">
                <a16:creationId xmlns:a16="http://schemas.microsoft.com/office/drawing/2014/main" id="{E5CB229D-5E66-4E3F-9146-229B0ADC15D4}"/>
              </a:ext>
            </a:extLst>
          </p:cNvPr>
          <p:cNvSpPr/>
          <p:nvPr/>
        </p:nvSpPr>
        <p:spPr>
          <a:xfrm>
            <a:off x="3972543" y="2687838"/>
            <a:ext cx="4394268" cy="42687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Ska vara infört 2022-12-12 i kommuner och regioner</a:t>
            </a:r>
          </a:p>
        </p:txBody>
      </p:sp>
      <p:sp>
        <p:nvSpPr>
          <p:cNvPr id="113" name="Femhörning 81">
            <a:extLst>
              <a:ext uri="{FF2B5EF4-FFF2-40B4-BE49-F238E27FC236}">
                <a16:creationId xmlns:a16="http://schemas.microsoft.com/office/drawing/2014/main" id="{319FB630-0CCC-4E88-834D-0A005CDD6D47}"/>
              </a:ext>
            </a:extLst>
          </p:cNvPr>
          <p:cNvSpPr/>
          <p:nvPr/>
        </p:nvSpPr>
        <p:spPr>
          <a:xfrm>
            <a:off x="0" y="2688548"/>
            <a:ext cx="4259300" cy="42687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latin typeface="Calibri" panose="020F0502020204030204"/>
              </a:rPr>
              <a:t>Single</a:t>
            </a:r>
            <a:r>
              <a:rPr lang="sv-SE" sz="1200" b="1" kern="0" dirty="0">
                <a:latin typeface="Calibri" panose="020F0502020204030204"/>
              </a:rPr>
              <a:t> Digital </a:t>
            </a:r>
            <a:r>
              <a:rPr lang="sv-SE" sz="1200" b="1" kern="0" dirty="0" err="1">
                <a:latin typeface="Calibri" panose="020F0502020204030204"/>
              </a:rPr>
              <a:t>Gateway</a:t>
            </a:r>
            <a:r>
              <a:rPr lang="sv-SE" sz="1200" b="1" kern="0" dirty="0">
                <a:latin typeface="Calibri" panose="020F0502020204030204"/>
              </a:rPr>
              <a:t> </a:t>
            </a:r>
            <a:r>
              <a:rPr lang="sv-SE" sz="1200" b="1" kern="0" dirty="0" err="1">
                <a:latin typeface="Calibri" panose="020F0502020204030204"/>
              </a:rPr>
              <a:t>Regulation</a:t>
            </a:r>
            <a:endParaRPr lang="sv-SE" sz="1200" b="1" kern="0" dirty="0">
              <a:latin typeface="Calibri" panose="020F0502020204030204"/>
            </a:endParaRPr>
          </a:p>
        </p:txBody>
      </p:sp>
      <p:sp>
        <p:nvSpPr>
          <p:cNvPr id="115" name="Femhörning 115">
            <a:extLst>
              <a:ext uri="{FF2B5EF4-FFF2-40B4-BE49-F238E27FC236}">
                <a16:creationId xmlns:a16="http://schemas.microsoft.com/office/drawing/2014/main" id="{FD068888-981D-4285-BA68-8C2262AB0E48}"/>
              </a:ext>
            </a:extLst>
          </p:cNvPr>
          <p:cNvSpPr/>
          <p:nvPr/>
        </p:nvSpPr>
        <p:spPr>
          <a:xfrm>
            <a:off x="8107034" y="3164978"/>
            <a:ext cx="4295718" cy="44448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Digitala prov genomförs</a:t>
            </a:r>
          </a:p>
        </p:txBody>
      </p:sp>
      <p:sp>
        <p:nvSpPr>
          <p:cNvPr id="124" name="Femhörning 116">
            <a:extLst>
              <a:ext uri="{FF2B5EF4-FFF2-40B4-BE49-F238E27FC236}">
                <a16:creationId xmlns:a16="http://schemas.microsoft.com/office/drawing/2014/main" id="{C5AE5017-06A5-4782-8A89-1569D4E234FE}"/>
              </a:ext>
            </a:extLst>
          </p:cNvPr>
          <p:cNvSpPr/>
          <p:nvPr/>
        </p:nvSpPr>
        <p:spPr>
          <a:xfrm>
            <a:off x="4043440" y="3164978"/>
            <a:ext cx="4241444" cy="44448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Testanslutningar möjliga</a:t>
            </a:r>
          </a:p>
        </p:txBody>
      </p:sp>
      <p:sp>
        <p:nvSpPr>
          <p:cNvPr id="130" name="Femhörning 117">
            <a:extLst>
              <a:ext uri="{FF2B5EF4-FFF2-40B4-BE49-F238E27FC236}">
                <a16:creationId xmlns:a16="http://schemas.microsoft.com/office/drawing/2014/main" id="{121794F4-248D-47C5-B399-DFC2CD71510A}"/>
              </a:ext>
            </a:extLst>
          </p:cNvPr>
          <p:cNvSpPr/>
          <p:nvPr/>
        </p:nvSpPr>
        <p:spPr>
          <a:xfrm>
            <a:off x="-16328" y="3164978"/>
            <a:ext cx="4259300" cy="44448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Digitalisering av nationella prov</a:t>
            </a:r>
          </a:p>
        </p:txBody>
      </p:sp>
      <p:sp>
        <p:nvSpPr>
          <p:cNvPr id="138" name="Femhörning 115">
            <a:extLst>
              <a:ext uri="{FF2B5EF4-FFF2-40B4-BE49-F238E27FC236}">
                <a16:creationId xmlns:a16="http://schemas.microsoft.com/office/drawing/2014/main" id="{CE4C6AD2-5C6C-4A7A-8DA1-9D5F812B931B}"/>
              </a:ext>
            </a:extLst>
          </p:cNvPr>
          <p:cNvSpPr/>
          <p:nvPr/>
        </p:nvSpPr>
        <p:spPr>
          <a:xfrm>
            <a:off x="3998468" y="3670470"/>
            <a:ext cx="8404284" cy="444483"/>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Kravställning enligt standarden bör göras redan nu</a:t>
            </a:r>
          </a:p>
        </p:txBody>
      </p:sp>
      <p:sp>
        <p:nvSpPr>
          <p:cNvPr id="139" name="Femhörning 116">
            <a:extLst>
              <a:ext uri="{FF2B5EF4-FFF2-40B4-BE49-F238E27FC236}">
                <a16:creationId xmlns:a16="http://schemas.microsoft.com/office/drawing/2014/main" id="{417B6FA4-00F4-4A2F-821B-EB8A333EFC95}"/>
              </a:ext>
            </a:extLst>
          </p:cNvPr>
          <p:cNvSpPr/>
          <p:nvPr/>
        </p:nvSpPr>
        <p:spPr>
          <a:xfrm>
            <a:off x="-16328" y="3670470"/>
            <a:ext cx="4259300" cy="444483"/>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SS 12000:2020 Standard för skolans datasystem</a:t>
            </a:r>
          </a:p>
        </p:txBody>
      </p:sp>
      <p:sp>
        <p:nvSpPr>
          <p:cNvPr id="140" name="Femhörning 105">
            <a:extLst>
              <a:ext uri="{FF2B5EF4-FFF2-40B4-BE49-F238E27FC236}">
                <a16:creationId xmlns:a16="http://schemas.microsoft.com/office/drawing/2014/main" id="{4BF30A19-7867-42F6-8785-9CEB49D12D2F}"/>
              </a:ext>
            </a:extLst>
          </p:cNvPr>
          <p:cNvSpPr/>
          <p:nvPr/>
        </p:nvSpPr>
        <p:spPr>
          <a:xfrm>
            <a:off x="-1946" y="4666885"/>
            <a:ext cx="12404698" cy="44448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Etablera en förvaltningsgemensam digital infrastruktur för informationsutbyte (DIGG)</a:t>
            </a:r>
          </a:p>
        </p:txBody>
      </p:sp>
      <p:sp>
        <p:nvSpPr>
          <p:cNvPr id="145" name="Femhörning 105">
            <a:extLst>
              <a:ext uri="{FF2B5EF4-FFF2-40B4-BE49-F238E27FC236}">
                <a16:creationId xmlns:a16="http://schemas.microsoft.com/office/drawing/2014/main" id="{F644F314-0476-4DFC-BF1A-3A68B3731105}"/>
              </a:ext>
            </a:extLst>
          </p:cNvPr>
          <p:cNvSpPr/>
          <p:nvPr/>
        </p:nvSpPr>
        <p:spPr>
          <a:xfrm>
            <a:off x="-1947" y="5648780"/>
            <a:ext cx="12491313" cy="440447"/>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Uppdrag att möjliggöra lösningar för individen till kontroll och insyn av data om individen (Arbetsförmedlingen, e-Hälsomyndigheten, DIGG, Skatteverket)</a:t>
            </a:r>
          </a:p>
        </p:txBody>
      </p:sp>
      <p:sp>
        <p:nvSpPr>
          <p:cNvPr id="148" name="Femhörning 115">
            <a:extLst>
              <a:ext uri="{FF2B5EF4-FFF2-40B4-BE49-F238E27FC236}">
                <a16:creationId xmlns:a16="http://schemas.microsoft.com/office/drawing/2014/main" id="{7418A488-4C08-4ADA-803B-41F535CE735C}"/>
              </a:ext>
            </a:extLst>
          </p:cNvPr>
          <p:cNvSpPr/>
          <p:nvPr/>
        </p:nvSpPr>
        <p:spPr>
          <a:xfrm>
            <a:off x="1699915" y="6142784"/>
            <a:ext cx="10702837" cy="436433"/>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Gäller från 2021-05-26</a:t>
            </a:r>
          </a:p>
        </p:txBody>
      </p:sp>
      <p:sp>
        <p:nvSpPr>
          <p:cNvPr id="149" name="Femhörning 116">
            <a:extLst>
              <a:ext uri="{FF2B5EF4-FFF2-40B4-BE49-F238E27FC236}">
                <a16:creationId xmlns:a16="http://schemas.microsoft.com/office/drawing/2014/main" id="{D6259E6E-0E6C-40E9-B835-5B913382155A}"/>
              </a:ext>
            </a:extLst>
          </p:cNvPr>
          <p:cNvSpPr/>
          <p:nvPr/>
        </p:nvSpPr>
        <p:spPr>
          <a:xfrm>
            <a:off x="-1946" y="6138770"/>
            <a:ext cx="2008715" cy="440447"/>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Medical </a:t>
            </a:r>
            <a:r>
              <a:rPr lang="sv-SE" sz="1200" b="1" kern="0" dirty="0" err="1">
                <a:latin typeface="Calibri" panose="020F0502020204030204"/>
              </a:rPr>
              <a:t>Device</a:t>
            </a:r>
            <a:r>
              <a:rPr lang="sv-SE" sz="1200" b="1" kern="0" dirty="0">
                <a:latin typeface="Calibri" panose="020F0502020204030204"/>
              </a:rPr>
              <a:t> </a:t>
            </a:r>
            <a:r>
              <a:rPr lang="sv-SE" sz="1200" b="1" kern="0" dirty="0" err="1">
                <a:latin typeface="Calibri" panose="020F0502020204030204"/>
              </a:rPr>
              <a:t>Regulation</a:t>
            </a:r>
            <a:r>
              <a:rPr lang="sv-SE" sz="1200" b="1" kern="0" dirty="0">
                <a:latin typeface="Calibri" panose="020F0502020204030204"/>
              </a:rPr>
              <a:t> (MDR) EU-förordning</a:t>
            </a:r>
          </a:p>
        </p:txBody>
      </p:sp>
    </p:spTree>
    <p:extLst>
      <p:ext uri="{BB962C8B-B14F-4D97-AF65-F5344CB8AC3E}">
        <p14:creationId xmlns:p14="http://schemas.microsoft.com/office/powerpoint/2010/main" val="30692539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ags/tag2.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era.potx" id="{B42733E8-F69A-4687-8D6F-DDE72D103CD4}" vid="{4C140586-9630-40A5-87AC-3D6BEA094161}"/>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kitekturperspektiv xmlns="4b1033c4-a5c1-4c48-8256-6e38256b804b">
      <Value>N/A</Value>
    </Arkitekturperspektiv>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233D12EF4613940BF69777037B73B61" ma:contentTypeVersion="4" ma:contentTypeDescription="Skapa ett nytt dokument." ma:contentTypeScope="" ma:versionID="f2235ae4a5131f95663fcf75d21329fa">
  <xsd:schema xmlns:xsd="http://www.w3.org/2001/XMLSchema" xmlns:xs="http://www.w3.org/2001/XMLSchema" xmlns:p="http://schemas.microsoft.com/office/2006/metadata/properties" xmlns:ns2="4b1033c4-a5c1-4c48-8256-6e38256b804b" targetNamespace="http://schemas.microsoft.com/office/2006/metadata/properties" ma:root="true" ma:fieldsID="958205410022874d3f0d5a7ce34d3647" ns2:_="">
    <xsd:import namespace="4b1033c4-a5c1-4c48-8256-6e38256b80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Arkitekturperspektiv"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033c4-a5c1-4c48-8256-6e38256b80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Arkitekturperspektiv" ma:index="11" nillable="true" ma:displayName="Arkitekturperspektiv" ma:default="N/A" ma:internalName="Arkitekturperspektiv">
      <xsd:complexType>
        <xsd:complexContent>
          <xsd:extension base="dms:MultiChoice">
            <xsd:sequence>
              <xsd:element name="Value" maxOccurs="unbounded" minOccurs="0" nillable="true">
                <xsd:simpleType>
                  <xsd:restriction base="dms:Choice">
                    <xsd:enumeration value="N/A"/>
                    <xsd:enumeration value="Strategi"/>
                    <xsd:enumeration value="Verksamhet"/>
                    <xsd:enumeration value="Information"/>
                    <xsd:enumeration value="Teknik"/>
                    <xsd:enumeration value="Säkerhet"/>
                    <xsd:enumeration value="Realisering"/>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CA4AD6-5D0A-49A8-8183-4E3D41757830}">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www.w3.org/XML/1998/namespace"/>
    <ds:schemaRef ds:uri="12c9489c-820f-4022-99f1-41a8fcb8a46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602FF0B9-3785-455A-B5AB-BDA7BE2AC857}"/>
</file>

<file path=customXml/itemProps3.xml><?xml version="1.0" encoding="utf-8"?>
<ds:datastoreItem xmlns:ds="http://schemas.openxmlformats.org/officeDocument/2006/customXml" ds:itemID="{CF9CB1C1-BE53-43F4-A753-B9C146A728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3974</TotalTime>
  <Words>217</Words>
  <Application>Microsoft Office PowerPoint</Application>
  <PresentationFormat>Bredbild</PresentationFormat>
  <Paragraphs>43</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Symbol</vt:lpstr>
      <vt:lpstr>Inera</vt:lpstr>
      <vt:lpstr>Strukturerad omvärldsbevakning 2021-1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Rabarber</dc:creator>
  <cp:lastModifiedBy>Mannerhagen Peter</cp:lastModifiedBy>
  <cp:revision>81</cp:revision>
  <cp:lastPrinted>2012-03-24T12:24:06Z</cp:lastPrinted>
  <dcterms:created xsi:type="dcterms:W3CDTF">2015-12-15T11:16:10Z</dcterms:created>
  <dcterms:modified xsi:type="dcterms:W3CDTF">2021-04-08T16:03:39Z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0x0101008233D12EF4613940BF69777037B73B61</vt:lpwstr>
  </property>
</Properties>
</file>