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9"/>
  </p:notesMasterIdLst>
  <p:sldIdLst>
    <p:sldId id="312" r:id="rId5"/>
    <p:sldId id="267" r:id="rId6"/>
    <p:sldId id="300" r:id="rId7"/>
    <p:sldId id="321" r:id="rId8"/>
    <p:sldId id="338" r:id="rId9"/>
    <p:sldId id="339" r:id="rId10"/>
    <p:sldId id="355" r:id="rId11"/>
    <p:sldId id="342" r:id="rId12"/>
    <p:sldId id="351" r:id="rId13"/>
    <p:sldId id="344" r:id="rId14"/>
    <p:sldId id="352" r:id="rId15"/>
    <p:sldId id="353" r:id="rId16"/>
    <p:sldId id="354" r:id="rId17"/>
    <p:sldId id="346" r:id="rId18"/>
    <p:sldId id="350" r:id="rId19"/>
    <p:sldId id="357" r:id="rId20"/>
    <p:sldId id="358" r:id="rId21"/>
    <p:sldId id="347" r:id="rId22"/>
    <p:sldId id="359" r:id="rId23"/>
    <p:sldId id="348" r:id="rId24"/>
    <p:sldId id="361" r:id="rId25"/>
    <p:sldId id="349" r:id="rId26"/>
    <p:sldId id="340" r:id="rId27"/>
    <p:sldId id="262" r:id="rId28"/>
  </p:sldIdLst>
  <p:sldSz cx="12192000" cy="6858000"/>
  <p:notesSz cx="6858000" cy="9144000"/>
  <p:custDataLst>
    <p:tags r:id="rId30"/>
  </p:custDataLst>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llanmörkt format 2 - Dekorfär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5349" autoAdjust="0"/>
  </p:normalViewPr>
  <p:slideViewPr>
    <p:cSldViewPr snapToGrid="0">
      <p:cViewPr varScale="1">
        <p:scale>
          <a:sx n="57" d="100"/>
          <a:sy n="57" d="100"/>
        </p:scale>
        <p:origin x="992" y="4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tags" Target="tags/tag1.xml"/><Relationship Id="rId35"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nsson Åsa" userId="e7c157ac-c4f4-446a-aea7-2d9507f60b0e" providerId="ADAL" clId="{0248BFB1-B786-4D5D-A490-2394FF39FEEE}"/>
    <pc:docChg chg="undo custSel addSld delSld modSld sldOrd">
      <pc:chgData name="Jonsson Åsa" userId="e7c157ac-c4f4-446a-aea7-2d9507f60b0e" providerId="ADAL" clId="{0248BFB1-B786-4D5D-A490-2394FF39FEEE}" dt="2020-06-11T12:37:02.472" v="100" actId="113"/>
      <pc:docMkLst>
        <pc:docMk/>
      </pc:docMkLst>
      <pc:sldChg chg="addSp delSp modSp add ord">
        <pc:chgData name="Jonsson Åsa" userId="e7c157ac-c4f4-446a-aea7-2d9507f60b0e" providerId="ADAL" clId="{0248BFB1-B786-4D5D-A490-2394FF39FEEE}" dt="2020-06-11T12:33:23" v="39" actId="1076"/>
        <pc:sldMkLst>
          <pc:docMk/>
          <pc:sldMk cId="1722513460" sldId="359"/>
        </pc:sldMkLst>
        <pc:spChg chg="del mod">
          <ac:chgData name="Jonsson Åsa" userId="e7c157ac-c4f4-446a-aea7-2d9507f60b0e" providerId="ADAL" clId="{0248BFB1-B786-4D5D-A490-2394FF39FEEE}" dt="2020-06-11T12:31:10.859" v="4" actId="478"/>
          <ac:spMkLst>
            <pc:docMk/>
            <pc:sldMk cId="1722513460" sldId="359"/>
            <ac:spMk id="2" creationId="{3D3831A6-8FBF-42B9-86DF-6515A5921887}"/>
          </ac:spMkLst>
        </pc:spChg>
        <pc:spChg chg="add mod">
          <ac:chgData name="Jonsson Åsa" userId="e7c157ac-c4f4-446a-aea7-2d9507f60b0e" providerId="ADAL" clId="{0248BFB1-B786-4D5D-A490-2394FF39FEEE}" dt="2020-06-11T12:33:23" v="39" actId="1076"/>
          <ac:spMkLst>
            <pc:docMk/>
            <pc:sldMk cId="1722513460" sldId="359"/>
            <ac:spMk id="5" creationId="{9B2290F9-5C46-4350-AEE6-AFA099A1164E}"/>
          </ac:spMkLst>
        </pc:spChg>
      </pc:sldChg>
      <pc:sldChg chg="addSp delSp modSp add del">
        <pc:chgData name="Jonsson Åsa" userId="e7c157ac-c4f4-446a-aea7-2d9507f60b0e" providerId="ADAL" clId="{0248BFB1-B786-4D5D-A490-2394FF39FEEE}" dt="2020-06-11T12:34:43.222" v="45" actId="2696"/>
        <pc:sldMkLst>
          <pc:docMk/>
          <pc:sldMk cId="4156721924" sldId="360"/>
        </pc:sldMkLst>
        <pc:spChg chg="del mod">
          <ac:chgData name="Jonsson Åsa" userId="e7c157ac-c4f4-446a-aea7-2d9507f60b0e" providerId="ADAL" clId="{0248BFB1-B786-4D5D-A490-2394FF39FEEE}" dt="2020-06-11T12:34:21.808" v="43" actId="478"/>
          <ac:spMkLst>
            <pc:docMk/>
            <pc:sldMk cId="4156721924" sldId="360"/>
            <ac:spMk id="2" creationId="{93FEB429-0B4E-40FF-B5FC-05F773E656C1}"/>
          </ac:spMkLst>
        </pc:spChg>
        <pc:spChg chg="add mod">
          <ac:chgData name="Jonsson Åsa" userId="e7c157ac-c4f4-446a-aea7-2d9507f60b0e" providerId="ADAL" clId="{0248BFB1-B786-4D5D-A490-2394FF39FEEE}" dt="2020-06-11T12:34:21.808" v="43" actId="478"/>
          <ac:spMkLst>
            <pc:docMk/>
            <pc:sldMk cId="4156721924" sldId="360"/>
            <ac:spMk id="6" creationId="{2EF4670B-4F39-4171-9880-D2FF5E35CC82}"/>
          </ac:spMkLst>
        </pc:spChg>
      </pc:sldChg>
      <pc:sldChg chg="modSp add">
        <pc:chgData name="Jonsson Åsa" userId="e7c157ac-c4f4-446a-aea7-2d9507f60b0e" providerId="ADAL" clId="{0248BFB1-B786-4D5D-A490-2394FF39FEEE}" dt="2020-06-11T12:37:02.472" v="100" actId="113"/>
        <pc:sldMkLst>
          <pc:docMk/>
          <pc:sldMk cId="4253263153" sldId="361"/>
        </pc:sldMkLst>
        <pc:spChg chg="mod">
          <ac:chgData name="Jonsson Åsa" userId="e7c157ac-c4f4-446a-aea7-2d9507f60b0e" providerId="ADAL" clId="{0248BFB1-B786-4D5D-A490-2394FF39FEEE}" dt="2020-06-11T12:35:00.637" v="76" actId="20577"/>
          <ac:spMkLst>
            <pc:docMk/>
            <pc:sldMk cId="4253263153" sldId="361"/>
            <ac:spMk id="2" creationId="{379CD7F9-C9AD-41A3-9483-9CE82CA15D7D}"/>
          </ac:spMkLst>
        </pc:spChg>
        <pc:spChg chg="mod">
          <ac:chgData name="Jonsson Åsa" userId="e7c157ac-c4f4-446a-aea7-2d9507f60b0e" providerId="ADAL" clId="{0248BFB1-B786-4D5D-A490-2394FF39FEEE}" dt="2020-06-11T12:37:02.472" v="100" actId="113"/>
          <ac:spMkLst>
            <pc:docMk/>
            <pc:sldMk cId="4253263153" sldId="361"/>
            <ac:spMk id="4" creationId="{E152FA7A-8EA2-4058-8D54-E05914A47644}"/>
          </ac:spMkLst>
        </pc:spChg>
        <pc:spChg chg="mod">
          <ac:chgData name="Jonsson Åsa" userId="e7c157ac-c4f4-446a-aea7-2d9507f60b0e" providerId="ADAL" clId="{0248BFB1-B786-4D5D-A490-2394FF39FEEE}" dt="2020-06-11T12:35:56.484" v="87" actId="14100"/>
          <ac:spMkLst>
            <pc:docMk/>
            <pc:sldMk cId="4253263153" sldId="361"/>
            <ac:spMk id="5" creationId="{FEA5AD9D-B9C4-49CE-982F-CB3DF8C3809A}"/>
          </ac:spMkLst>
        </pc:spChg>
      </pc:sldChg>
      <pc:sldChg chg="add del">
        <pc:chgData name="Jonsson Åsa" userId="e7c157ac-c4f4-446a-aea7-2d9507f60b0e" providerId="ADAL" clId="{0248BFB1-B786-4D5D-A490-2394FF39FEEE}" dt="2020-06-11T12:35:17.183" v="79" actId="2696"/>
        <pc:sldMkLst>
          <pc:docMk/>
          <pc:sldMk cId="2656433687" sldId="362"/>
        </pc:sldMkLst>
      </pc:sldChg>
    </pc:docChg>
  </pc:docChgLst>
  <pc:docChgLst>
    <pc:chgData name="Axelsson Jenny" userId="S::jenny.axelsson@inera.se::35153831-a041-4e19-963c-026d50be729b" providerId="AD" clId="Web-{7465332E-50D3-46B7-B0C6-BE34E99B1EEE}"/>
    <pc:docChg chg="modSld">
      <pc:chgData name="Axelsson Jenny" userId="S::jenny.axelsson@inera.se::35153831-a041-4e19-963c-026d50be729b" providerId="AD" clId="Web-{7465332E-50D3-46B7-B0C6-BE34E99B1EEE}" dt="2020-05-19T07:46:55.625" v="1" actId="20577"/>
      <pc:docMkLst>
        <pc:docMk/>
      </pc:docMkLst>
      <pc:sldChg chg="modSp">
        <pc:chgData name="Axelsson Jenny" userId="S::jenny.axelsson@inera.se::35153831-a041-4e19-963c-026d50be729b" providerId="AD" clId="Web-{7465332E-50D3-46B7-B0C6-BE34E99B1EEE}" dt="2020-05-19T07:46:55.625" v="1" actId="20577"/>
        <pc:sldMkLst>
          <pc:docMk/>
          <pc:sldMk cId="1683857160" sldId="339"/>
        </pc:sldMkLst>
        <pc:spChg chg="mod">
          <ac:chgData name="Axelsson Jenny" userId="S::jenny.axelsson@inera.se::35153831-a041-4e19-963c-026d50be729b" providerId="AD" clId="Web-{7465332E-50D3-46B7-B0C6-BE34E99B1EEE}" dt="2020-05-19T07:46:55.625" v="1" actId="20577"/>
          <ac:spMkLst>
            <pc:docMk/>
            <pc:sldMk cId="1683857160" sldId="339"/>
            <ac:spMk id="9" creationId="{F4B7927F-166E-4B0C-82C4-5E82217C5FCE}"/>
          </ac:spMkLst>
        </pc:spChg>
      </pc:sldChg>
    </pc:docChg>
  </pc:docChgLst>
  <pc:docChgLst>
    <pc:chgData name="Axelsson Jenny" userId="S::jenny.axelsson@inera.se::35153831-a041-4e19-963c-026d50be729b" providerId="AD" clId="Web-{4C038248-CFD0-43CA-B85B-CB51D5A99EE3}"/>
    <pc:docChg chg="addSld delSld modSld">
      <pc:chgData name="Axelsson Jenny" userId="S::jenny.axelsson@inera.se::35153831-a041-4e19-963c-026d50be729b" providerId="AD" clId="Web-{4C038248-CFD0-43CA-B85B-CB51D5A99EE3}" dt="2020-06-09T08:12:08.207" v="196" actId="20577"/>
      <pc:docMkLst>
        <pc:docMk/>
      </pc:docMkLst>
      <pc:sldChg chg="modSp">
        <pc:chgData name="Axelsson Jenny" userId="S::jenny.axelsson@inera.se::35153831-a041-4e19-963c-026d50be729b" providerId="AD" clId="Web-{4C038248-CFD0-43CA-B85B-CB51D5A99EE3}" dt="2020-06-09T08:10:09.419" v="160" actId="20577"/>
        <pc:sldMkLst>
          <pc:docMk/>
          <pc:sldMk cId="1351546238" sldId="267"/>
        </pc:sldMkLst>
        <pc:spChg chg="mod">
          <ac:chgData name="Axelsson Jenny" userId="S::jenny.axelsson@inera.se::35153831-a041-4e19-963c-026d50be729b" providerId="AD" clId="Web-{4C038248-CFD0-43CA-B85B-CB51D5A99EE3}" dt="2020-06-09T08:10:09.419" v="160" actId="20577"/>
          <ac:spMkLst>
            <pc:docMk/>
            <pc:sldMk cId="1351546238" sldId="267"/>
            <ac:spMk id="5" creationId="{E66C5368-8331-464F-8C50-5BB97655E8A7}"/>
          </ac:spMkLst>
        </pc:spChg>
      </pc:sldChg>
      <pc:sldChg chg="modSp">
        <pc:chgData name="Axelsson Jenny" userId="S::jenny.axelsson@inera.se::35153831-a041-4e19-963c-026d50be729b" providerId="AD" clId="Web-{4C038248-CFD0-43CA-B85B-CB51D5A99EE3}" dt="2020-06-09T08:10:04.137" v="157" actId="20577"/>
        <pc:sldMkLst>
          <pc:docMk/>
          <pc:sldMk cId="2850266236" sldId="300"/>
        </pc:sldMkLst>
        <pc:spChg chg="mod">
          <ac:chgData name="Axelsson Jenny" userId="S::jenny.axelsson@inera.se::35153831-a041-4e19-963c-026d50be729b" providerId="AD" clId="Web-{4C038248-CFD0-43CA-B85B-CB51D5A99EE3}" dt="2020-06-09T08:10:04.137" v="157" actId="20577"/>
          <ac:spMkLst>
            <pc:docMk/>
            <pc:sldMk cId="2850266236" sldId="300"/>
            <ac:spMk id="5" creationId="{E66C5368-8331-464F-8C50-5BB97655E8A7}"/>
          </ac:spMkLst>
        </pc:spChg>
      </pc:sldChg>
      <pc:sldChg chg="modSp">
        <pc:chgData name="Axelsson Jenny" userId="S::jenny.axelsson@inera.se::35153831-a041-4e19-963c-026d50be729b" providerId="AD" clId="Web-{4C038248-CFD0-43CA-B85B-CB51D5A99EE3}" dt="2020-06-09T08:10:42.718" v="173" actId="20577"/>
        <pc:sldMkLst>
          <pc:docMk/>
          <pc:sldMk cId="226488387" sldId="321"/>
        </pc:sldMkLst>
        <pc:spChg chg="mod">
          <ac:chgData name="Axelsson Jenny" userId="S::jenny.axelsson@inera.se::35153831-a041-4e19-963c-026d50be729b" providerId="AD" clId="Web-{4C038248-CFD0-43CA-B85B-CB51D5A99EE3}" dt="2020-06-09T08:10:42.718" v="173" actId="20577"/>
          <ac:spMkLst>
            <pc:docMk/>
            <pc:sldMk cId="226488387" sldId="321"/>
            <ac:spMk id="5" creationId="{E66C5368-8331-464F-8C50-5BB97655E8A7}"/>
          </ac:spMkLst>
        </pc:spChg>
      </pc:sldChg>
      <pc:sldChg chg="addSp delSp modSp add replId delAnim">
        <pc:chgData name="Axelsson Jenny" userId="S::jenny.axelsson@inera.se::35153831-a041-4e19-963c-026d50be729b" providerId="AD" clId="Web-{4C038248-CFD0-43CA-B85B-CB51D5A99EE3}" dt="2020-06-09T08:08:25.209" v="79" actId="20577"/>
        <pc:sldMkLst>
          <pc:docMk/>
          <pc:sldMk cId="2802898909" sldId="342"/>
        </pc:sldMkLst>
        <pc:spChg chg="add mod">
          <ac:chgData name="Axelsson Jenny" userId="S::jenny.axelsson@inera.se::35153831-a041-4e19-963c-026d50be729b" providerId="AD" clId="Web-{4C038248-CFD0-43CA-B85B-CB51D5A99EE3}" dt="2020-06-09T08:07:53.957" v="18" actId="1076"/>
          <ac:spMkLst>
            <pc:docMk/>
            <pc:sldMk cId="2802898909" sldId="342"/>
            <ac:spMk id="4" creationId="{E152FA7A-8EA2-4058-8D54-E05914A47644}"/>
          </ac:spMkLst>
        </pc:spChg>
        <pc:spChg chg="add mod">
          <ac:chgData name="Axelsson Jenny" userId="S::jenny.axelsson@inera.se::35153831-a041-4e19-963c-026d50be729b" providerId="AD" clId="Web-{4C038248-CFD0-43CA-B85B-CB51D5A99EE3}" dt="2020-06-09T08:08:25.209" v="79" actId="20577"/>
          <ac:spMkLst>
            <pc:docMk/>
            <pc:sldMk cId="2802898909" sldId="342"/>
            <ac:spMk id="5" creationId="{FEA5AD9D-B9C4-49CE-982F-CB3DF8C3809A}"/>
          </ac:spMkLst>
        </pc:spChg>
        <pc:spChg chg="mod">
          <ac:chgData name="Axelsson Jenny" userId="S::jenny.axelsson@inera.se::35153831-a041-4e19-963c-026d50be729b" providerId="AD" clId="Web-{4C038248-CFD0-43CA-B85B-CB51D5A99EE3}" dt="2020-06-09T08:07:37.299" v="12" actId="20577"/>
          <ac:spMkLst>
            <pc:docMk/>
            <pc:sldMk cId="2802898909" sldId="342"/>
            <ac:spMk id="9" creationId="{F4B7927F-166E-4B0C-82C4-5E82217C5FCE}"/>
          </ac:spMkLst>
        </pc:spChg>
        <pc:spChg chg="del">
          <ac:chgData name="Axelsson Jenny" userId="S::jenny.axelsson@inera.se::35153831-a041-4e19-963c-026d50be729b" providerId="AD" clId="Web-{4C038248-CFD0-43CA-B85B-CB51D5A99EE3}" dt="2020-06-09T08:07:40.034" v="14"/>
          <ac:spMkLst>
            <pc:docMk/>
            <pc:sldMk cId="2802898909" sldId="342"/>
            <ac:spMk id="14" creationId="{43914225-6308-4597-B38F-46913AF95B29}"/>
          </ac:spMkLst>
        </pc:spChg>
        <pc:spChg chg="del">
          <ac:chgData name="Axelsson Jenny" userId="S::jenny.axelsson@inera.se::35153831-a041-4e19-963c-026d50be729b" providerId="AD" clId="Web-{4C038248-CFD0-43CA-B85B-CB51D5A99EE3}" dt="2020-06-09T08:07:48.894" v="16"/>
          <ac:spMkLst>
            <pc:docMk/>
            <pc:sldMk cId="2802898909" sldId="342"/>
            <ac:spMk id="15" creationId="{D503900B-1420-4B6C-A6D4-6A0871135072}"/>
          </ac:spMkLst>
        </pc:spChg>
        <pc:spChg chg="del">
          <ac:chgData name="Axelsson Jenny" userId="S::jenny.axelsson@inera.se::35153831-a041-4e19-963c-026d50be729b" providerId="AD" clId="Web-{4C038248-CFD0-43CA-B85B-CB51D5A99EE3}" dt="2020-06-09T08:07:50.191" v="17"/>
          <ac:spMkLst>
            <pc:docMk/>
            <pc:sldMk cId="2802898909" sldId="342"/>
            <ac:spMk id="16" creationId="{D6808F7E-699E-4993-BCE9-1CFE88B39615}"/>
          </ac:spMkLst>
        </pc:spChg>
        <pc:picChg chg="del">
          <ac:chgData name="Axelsson Jenny" userId="S::jenny.axelsson@inera.se::35153831-a041-4e19-963c-026d50be729b" providerId="AD" clId="Web-{4C038248-CFD0-43CA-B85B-CB51D5A99EE3}" dt="2020-06-09T08:07:38.893" v="13"/>
          <ac:picMkLst>
            <pc:docMk/>
            <pc:sldMk cId="2802898909" sldId="342"/>
            <ac:picMk id="8" creationId="{251A2B3E-CFC8-4908-A99F-FD13BDF99797}"/>
          </ac:picMkLst>
        </pc:picChg>
      </pc:sldChg>
      <pc:sldChg chg="modSp add replId">
        <pc:chgData name="Axelsson Jenny" userId="S::jenny.axelsson@inera.se::35153831-a041-4e19-963c-026d50be729b" providerId="AD" clId="Web-{4C038248-CFD0-43CA-B85B-CB51D5A99EE3}" dt="2020-06-09T08:11:24.314" v="181" actId="20577"/>
        <pc:sldMkLst>
          <pc:docMk/>
          <pc:sldMk cId="2472692734" sldId="344"/>
        </pc:sldMkLst>
        <pc:spChg chg="mod">
          <ac:chgData name="Axelsson Jenny" userId="S::jenny.axelsson@inera.se::35153831-a041-4e19-963c-026d50be729b" providerId="AD" clId="Web-{4C038248-CFD0-43CA-B85B-CB51D5A99EE3}" dt="2020-06-09T08:11:24.314" v="181" actId="20577"/>
          <ac:spMkLst>
            <pc:docMk/>
            <pc:sldMk cId="2472692734" sldId="344"/>
            <ac:spMk id="5" creationId="{E66C5368-8331-464F-8C50-5BB97655E8A7}"/>
          </ac:spMkLst>
        </pc:spChg>
      </pc:sldChg>
      <pc:sldChg chg="modSp add replId">
        <pc:chgData name="Axelsson Jenny" userId="S::jenny.axelsson@inera.se::35153831-a041-4e19-963c-026d50be729b" providerId="AD" clId="Web-{4C038248-CFD0-43CA-B85B-CB51D5A99EE3}" dt="2020-06-09T08:11:42.612" v="189" actId="20577"/>
        <pc:sldMkLst>
          <pc:docMk/>
          <pc:sldMk cId="2714417482" sldId="346"/>
        </pc:sldMkLst>
        <pc:spChg chg="mod">
          <ac:chgData name="Axelsson Jenny" userId="S::jenny.axelsson@inera.se::35153831-a041-4e19-963c-026d50be729b" providerId="AD" clId="Web-{4C038248-CFD0-43CA-B85B-CB51D5A99EE3}" dt="2020-06-09T08:11:42.612" v="189" actId="20577"/>
          <ac:spMkLst>
            <pc:docMk/>
            <pc:sldMk cId="2714417482" sldId="346"/>
            <ac:spMk id="5" creationId="{E66C5368-8331-464F-8C50-5BB97655E8A7}"/>
          </ac:spMkLst>
        </pc:spChg>
      </pc:sldChg>
      <pc:sldChg chg="modSp add replId">
        <pc:chgData name="Axelsson Jenny" userId="S::jenny.axelsson@inera.se::35153831-a041-4e19-963c-026d50be729b" providerId="AD" clId="Web-{4C038248-CFD0-43CA-B85B-CB51D5A99EE3}" dt="2020-06-09T08:11:51.050" v="191" actId="20577"/>
        <pc:sldMkLst>
          <pc:docMk/>
          <pc:sldMk cId="2569703557" sldId="347"/>
        </pc:sldMkLst>
        <pc:spChg chg="mod">
          <ac:chgData name="Axelsson Jenny" userId="S::jenny.axelsson@inera.se::35153831-a041-4e19-963c-026d50be729b" providerId="AD" clId="Web-{4C038248-CFD0-43CA-B85B-CB51D5A99EE3}" dt="2020-06-09T08:11:51.050" v="191" actId="20577"/>
          <ac:spMkLst>
            <pc:docMk/>
            <pc:sldMk cId="2569703557" sldId="347"/>
            <ac:spMk id="5" creationId="{E66C5368-8331-464F-8C50-5BB97655E8A7}"/>
          </ac:spMkLst>
        </pc:spChg>
      </pc:sldChg>
      <pc:sldChg chg="modSp add replId">
        <pc:chgData name="Axelsson Jenny" userId="S::jenny.axelsson@inera.se::35153831-a041-4e19-963c-026d50be729b" providerId="AD" clId="Web-{4C038248-CFD0-43CA-B85B-CB51D5A99EE3}" dt="2020-06-09T08:11:58.316" v="193" actId="20577"/>
        <pc:sldMkLst>
          <pc:docMk/>
          <pc:sldMk cId="2181828586" sldId="348"/>
        </pc:sldMkLst>
        <pc:spChg chg="mod">
          <ac:chgData name="Axelsson Jenny" userId="S::jenny.axelsson@inera.se::35153831-a041-4e19-963c-026d50be729b" providerId="AD" clId="Web-{4C038248-CFD0-43CA-B85B-CB51D5A99EE3}" dt="2020-06-09T08:11:58.316" v="193" actId="20577"/>
          <ac:spMkLst>
            <pc:docMk/>
            <pc:sldMk cId="2181828586" sldId="348"/>
            <ac:spMk id="5" creationId="{E66C5368-8331-464F-8C50-5BB97655E8A7}"/>
          </ac:spMkLst>
        </pc:spChg>
      </pc:sldChg>
      <pc:sldChg chg="modSp add replId">
        <pc:chgData name="Axelsson Jenny" userId="S::jenny.axelsson@inera.se::35153831-a041-4e19-963c-026d50be729b" providerId="AD" clId="Web-{4C038248-CFD0-43CA-B85B-CB51D5A99EE3}" dt="2020-06-09T08:12:08.207" v="196" actId="20577"/>
        <pc:sldMkLst>
          <pc:docMk/>
          <pc:sldMk cId="629702646" sldId="349"/>
        </pc:sldMkLst>
        <pc:spChg chg="mod">
          <ac:chgData name="Axelsson Jenny" userId="S::jenny.axelsson@inera.se::35153831-a041-4e19-963c-026d50be729b" providerId="AD" clId="Web-{4C038248-CFD0-43CA-B85B-CB51D5A99EE3}" dt="2020-06-09T08:12:08.207" v="196" actId="20577"/>
          <ac:spMkLst>
            <pc:docMk/>
            <pc:sldMk cId="629702646" sldId="349"/>
            <ac:spMk id="5" creationId="{E66C5368-8331-464F-8C50-5BB97655E8A7}"/>
          </ac:spMkLst>
        </pc:spChg>
      </pc:sldChg>
    </pc:docChg>
  </pc:docChgLst>
  <pc:docChgLst>
    <pc:chgData name="Axelsson Jenny" userId="35153831-a041-4e19-963c-026d50be729b" providerId="ADAL" clId="{20234EC8-1D88-40A7-BFB9-77F03938A3C9}"/>
    <pc:docChg chg="undo custSel addSld delSld modSld sldOrd">
      <pc:chgData name="Axelsson Jenny" userId="35153831-a041-4e19-963c-026d50be729b" providerId="ADAL" clId="{20234EC8-1D88-40A7-BFB9-77F03938A3C9}" dt="2020-06-12T11:13:30.315" v="3036" actId="20577"/>
      <pc:docMkLst>
        <pc:docMk/>
      </pc:docMkLst>
      <pc:sldChg chg="del">
        <pc:chgData name="Axelsson Jenny" userId="35153831-a041-4e19-963c-026d50be729b" providerId="ADAL" clId="{20234EC8-1D88-40A7-BFB9-77F03938A3C9}" dt="2020-06-12T11:12:45.226" v="2992" actId="2696"/>
        <pc:sldMkLst>
          <pc:docMk/>
          <pc:sldMk cId="3083079747" sldId="260"/>
        </pc:sldMkLst>
      </pc:sldChg>
      <pc:sldChg chg="add del">
        <pc:chgData name="Axelsson Jenny" userId="35153831-a041-4e19-963c-026d50be729b" providerId="ADAL" clId="{20234EC8-1D88-40A7-BFB9-77F03938A3C9}" dt="2020-06-10T12:48:12.276" v="670" actId="2696"/>
        <pc:sldMkLst>
          <pc:docMk/>
          <pc:sldMk cId="3570328220" sldId="262"/>
        </pc:sldMkLst>
      </pc:sldChg>
      <pc:sldChg chg="modSp">
        <pc:chgData name="Axelsson Jenny" userId="35153831-a041-4e19-963c-026d50be729b" providerId="ADAL" clId="{20234EC8-1D88-40A7-BFB9-77F03938A3C9}" dt="2020-05-19T09:39:59.014" v="341" actId="20577"/>
        <pc:sldMkLst>
          <pc:docMk/>
          <pc:sldMk cId="1351546238" sldId="267"/>
        </pc:sldMkLst>
        <pc:spChg chg="mod">
          <ac:chgData name="Axelsson Jenny" userId="35153831-a041-4e19-963c-026d50be729b" providerId="ADAL" clId="{20234EC8-1D88-40A7-BFB9-77F03938A3C9}" dt="2020-05-19T09:39:59.014" v="341" actId="20577"/>
          <ac:spMkLst>
            <pc:docMk/>
            <pc:sldMk cId="1351546238" sldId="267"/>
            <ac:spMk id="5" creationId="{E66C5368-8331-464F-8C50-5BB97655E8A7}"/>
          </ac:spMkLst>
        </pc:spChg>
      </pc:sldChg>
      <pc:sldChg chg="modSp del">
        <pc:chgData name="Axelsson Jenny" userId="35153831-a041-4e19-963c-026d50be729b" providerId="ADAL" clId="{20234EC8-1D88-40A7-BFB9-77F03938A3C9}" dt="2020-06-12T11:13:20.813" v="3028" actId="2696"/>
        <pc:sldMkLst>
          <pc:docMk/>
          <pc:sldMk cId="462872649" sldId="275"/>
        </pc:sldMkLst>
        <pc:spChg chg="mod">
          <ac:chgData name="Axelsson Jenny" userId="35153831-a041-4e19-963c-026d50be729b" providerId="ADAL" clId="{20234EC8-1D88-40A7-BFB9-77F03938A3C9}" dt="2020-05-19T09:41:39.823" v="445" actId="20577"/>
          <ac:spMkLst>
            <pc:docMk/>
            <pc:sldMk cId="462872649" sldId="275"/>
            <ac:spMk id="6" creationId="{A3A7B45A-E037-4C71-B4CF-A384DACC1BEA}"/>
          </ac:spMkLst>
        </pc:spChg>
      </pc:sldChg>
      <pc:sldChg chg="modSp">
        <pc:chgData name="Axelsson Jenny" userId="35153831-a041-4e19-963c-026d50be729b" providerId="ADAL" clId="{20234EC8-1D88-40A7-BFB9-77F03938A3C9}" dt="2020-05-19T09:39:45.359" v="319" actId="20577"/>
        <pc:sldMkLst>
          <pc:docMk/>
          <pc:sldMk cId="2850266236" sldId="300"/>
        </pc:sldMkLst>
        <pc:spChg chg="mod">
          <ac:chgData name="Axelsson Jenny" userId="35153831-a041-4e19-963c-026d50be729b" providerId="ADAL" clId="{20234EC8-1D88-40A7-BFB9-77F03938A3C9}" dt="2020-05-19T09:39:45.359" v="319" actId="20577"/>
          <ac:spMkLst>
            <pc:docMk/>
            <pc:sldMk cId="2850266236" sldId="300"/>
            <ac:spMk id="5" creationId="{E66C5368-8331-464F-8C50-5BB97655E8A7}"/>
          </ac:spMkLst>
        </pc:spChg>
      </pc:sldChg>
      <pc:sldChg chg="modSp">
        <pc:chgData name="Axelsson Jenny" userId="35153831-a041-4e19-963c-026d50be729b" providerId="ADAL" clId="{20234EC8-1D88-40A7-BFB9-77F03938A3C9}" dt="2020-05-19T09:40:09.695" v="360" actId="20577"/>
        <pc:sldMkLst>
          <pc:docMk/>
          <pc:sldMk cId="226488387" sldId="321"/>
        </pc:sldMkLst>
        <pc:spChg chg="mod">
          <ac:chgData name="Axelsson Jenny" userId="35153831-a041-4e19-963c-026d50be729b" providerId="ADAL" clId="{20234EC8-1D88-40A7-BFB9-77F03938A3C9}" dt="2020-05-19T09:40:09.695" v="360" actId="20577"/>
          <ac:spMkLst>
            <pc:docMk/>
            <pc:sldMk cId="226488387" sldId="321"/>
            <ac:spMk id="5" creationId="{E66C5368-8331-464F-8C50-5BB97655E8A7}"/>
          </ac:spMkLst>
        </pc:spChg>
      </pc:sldChg>
      <pc:sldChg chg="modSp">
        <pc:chgData name="Axelsson Jenny" userId="35153831-a041-4e19-963c-026d50be729b" providerId="ADAL" clId="{20234EC8-1D88-40A7-BFB9-77F03938A3C9}" dt="2020-06-12T11:13:03.897" v="3027" actId="20577"/>
        <pc:sldMkLst>
          <pc:docMk/>
          <pc:sldMk cId="2521471731" sldId="338"/>
        </pc:sldMkLst>
        <pc:spChg chg="mod">
          <ac:chgData name="Axelsson Jenny" userId="35153831-a041-4e19-963c-026d50be729b" providerId="ADAL" clId="{20234EC8-1D88-40A7-BFB9-77F03938A3C9}" dt="2020-06-12T11:13:03.897" v="3027" actId="20577"/>
          <ac:spMkLst>
            <pc:docMk/>
            <pc:sldMk cId="2521471731" sldId="338"/>
            <ac:spMk id="9" creationId="{F4B7927F-166E-4B0C-82C4-5E82217C5FCE}"/>
          </ac:spMkLst>
        </pc:spChg>
      </pc:sldChg>
      <pc:sldChg chg="modSp ord">
        <pc:chgData name="Axelsson Jenny" userId="35153831-a041-4e19-963c-026d50be729b" providerId="ADAL" clId="{20234EC8-1D88-40A7-BFB9-77F03938A3C9}" dt="2020-05-19T09:41:18.087" v="442"/>
        <pc:sldMkLst>
          <pc:docMk/>
          <pc:sldMk cId="1683857160" sldId="339"/>
        </pc:sldMkLst>
        <pc:spChg chg="mod">
          <ac:chgData name="Axelsson Jenny" userId="35153831-a041-4e19-963c-026d50be729b" providerId="ADAL" clId="{20234EC8-1D88-40A7-BFB9-77F03938A3C9}" dt="2020-05-19T07:49:56.483" v="300" actId="5793"/>
          <ac:spMkLst>
            <pc:docMk/>
            <pc:sldMk cId="1683857160" sldId="339"/>
            <ac:spMk id="9" creationId="{F4B7927F-166E-4B0C-82C4-5E82217C5FCE}"/>
          </ac:spMkLst>
        </pc:spChg>
        <pc:picChg chg="mod">
          <ac:chgData name="Axelsson Jenny" userId="35153831-a041-4e19-963c-026d50be729b" providerId="ADAL" clId="{20234EC8-1D88-40A7-BFB9-77F03938A3C9}" dt="2020-05-19T07:49:46.912" v="298" actId="1076"/>
          <ac:picMkLst>
            <pc:docMk/>
            <pc:sldMk cId="1683857160" sldId="339"/>
            <ac:picMk id="2050" creationId="{2A1E3CA7-7811-47D5-B934-76616C708DF7}"/>
          </ac:picMkLst>
        </pc:picChg>
      </pc:sldChg>
      <pc:sldChg chg="add">
        <pc:chgData name="Axelsson Jenny" userId="35153831-a041-4e19-963c-026d50be729b" providerId="ADAL" clId="{20234EC8-1D88-40A7-BFB9-77F03938A3C9}" dt="2020-05-19T07:49:29.920" v="270"/>
        <pc:sldMkLst>
          <pc:docMk/>
          <pc:sldMk cId="2978805810" sldId="340"/>
        </pc:sldMkLst>
      </pc:sldChg>
      <pc:sldChg chg="addSp delSp modSp add">
        <pc:chgData name="Axelsson Jenny" userId="35153831-a041-4e19-963c-026d50be729b" providerId="ADAL" clId="{20234EC8-1D88-40A7-BFB9-77F03938A3C9}" dt="2020-06-10T14:13:47.032" v="2822" actId="6549"/>
        <pc:sldMkLst>
          <pc:docMk/>
          <pc:sldMk cId="1979026694" sldId="350"/>
        </pc:sldMkLst>
        <pc:spChg chg="mod">
          <ac:chgData name="Axelsson Jenny" userId="35153831-a041-4e19-963c-026d50be729b" providerId="ADAL" clId="{20234EC8-1D88-40A7-BFB9-77F03938A3C9}" dt="2020-06-10T08:14:42.275" v="506" actId="20577"/>
          <ac:spMkLst>
            <pc:docMk/>
            <pc:sldMk cId="1979026694" sldId="350"/>
            <ac:spMk id="2" creationId="{379CD7F9-C9AD-41A3-9483-9CE82CA15D7D}"/>
          </ac:spMkLst>
        </pc:spChg>
        <pc:spChg chg="add del mod">
          <ac:chgData name="Axelsson Jenny" userId="35153831-a041-4e19-963c-026d50be729b" providerId="ADAL" clId="{20234EC8-1D88-40A7-BFB9-77F03938A3C9}" dt="2020-06-10T08:16:38.205" v="510" actId="478"/>
          <ac:spMkLst>
            <pc:docMk/>
            <pc:sldMk cId="1979026694" sldId="350"/>
            <ac:spMk id="5" creationId="{DF753970-9DE1-4B88-949E-EE5D438B961D}"/>
          </ac:spMkLst>
        </pc:spChg>
        <pc:spChg chg="mod">
          <ac:chgData name="Axelsson Jenny" userId="35153831-a041-4e19-963c-026d50be729b" providerId="ADAL" clId="{20234EC8-1D88-40A7-BFB9-77F03938A3C9}" dt="2020-06-10T14:13:47.032" v="2822" actId="6549"/>
          <ac:spMkLst>
            <pc:docMk/>
            <pc:sldMk cId="1979026694" sldId="350"/>
            <ac:spMk id="9" creationId="{F4B7927F-166E-4B0C-82C4-5E82217C5FCE}"/>
          </ac:spMkLst>
        </pc:spChg>
        <pc:picChg chg="add del mod modCrop">
          <ac:chgData name="Axelsson Jenny" userId="35153831-a041-4e19-963c-026d50be729b" providerId="ADAL" clId="{20234EC8-1D88-40A7-BFB9-77F03938A3C9}" dt="2020-06-10T08:17:06.701" v="517" actId="478"/>
          <ac:picMkLst>
            <pc:docMk/>
            <pc:sldMk cId="1979026694" sldId="350"/>
            <ac:picMk id="4" creationId="{EFDC7C30-BC07-42A4-A2BD-C6A505EF3E06}"/>
          </ac:picMkLst>
        </pc:picChg>
        <pc:picChg chg="add mod">
          <ac:chgData name="Axelsson Jenny" userId="35153831-a041-4e19-963c-026d50be729b" providerId="ADAL" clId="{20234EC8-1D88-40A7-BFB9-77F03938A3C9}" dt="2020-06-10T08:17:58.890" v="523" actId="1076"/>
          <ac:picMkLst>
            <pc:docMk/>
            <pc:sldMk cId="1979026694" sldId="350"/>
            <ac:picMk id="8" creationId="{241976A9-B33B-4394-81DA-BCE7CFFF7279}"/>
          </ac:picMkLst>
        </pc:picChg>
        <pc:picChg chg="del">
          <ac:chgData name="Axelsson Jenny" userId="35153831-a041-4e19-963c-026d50be729b" providerId="ADAL" clId="{20234EC8-1D88-40A7-BFB9-77F03938A3C9}" dt="2020-06-10T08:16:20.664" v="508" actId="478"/>
          <ac:picMkLst>
            <pc:docMk/>
            <pc:sldMk cId="1979026694" sldId="350"/>
            <ac:picMk id="2050" creationId="{2A1E3CA7-7811-47D5-B934-76616C708DF7}"/>
          </ac:picMkLst>
        </pc:picChg>
      </pc:sldChg>
      <pc:sldChg chg="modSp">
        <pc:chgData name="Axelsson Jenny" userId="35153831-a041-4e19-963c-026d50be729b" providerId="ADAL" clId="{20234EC8-1D88-40A7-BFB9-77F03938A3C9}" dt="2020-06-10T12:45:58.970" v="663" actId="108"/>
        <pc:sldMkLst>
          <pc:docMk/>
          <pc:sldMk cId="2537699482" sldId="351"/>
        </pc:sldMkLst>
        <pc:spChg chg="mod">
          <ac:chgData name="Axelsson Jenny" userId="35153831-a041-4e19-963c-026d50be729b" providerId="ADAL" clId="{20234EC8-1D88-40A7-BFB9-77F03938A3C9}" dt="2020-06-10T12:45:58.970" v="663" actId="108"/>
          <ac:spMkLst>
            <pc:docMk/>
            <pc:sldMk cId="2537699482" sldId="351"/>
            <ac:spMk id="2" creationId="{379CD7F9-C9AD-41A3-9483-9CE82CA15D7D}"/>
          </ac:spMkLst>
        </pc:spChg>
      </pc:sldChg>
      <pc:sldChg chg="ord">
        <pc:chgData name="Axelsson Jenny" userId="35153831-a041-4e19-963c-026d50be729b" providerId="ADAL" clId="{20234EC8-1D88-40A7-BFB9-77F03938A3C9}" dt="2020-06-10T12:46:18.579" v="665"/>
        <pc:sldMkLst>
          <pc:docMk/>
          <pc:sldMk cId="126124817" sldId="352"/>
        </pc:sldMkLst>
      </pc:sldChg>
      <pc:sldChg chg="addSp delSp modSp add">
        <pc:chgData name="Axelsson Jenny" userId="35153831-a041-4e19-963c-026d50be729b" providerId="ADAL" clId="{20234EC8-1D88-40A7-BFB9-77F03938A3C9}" dt="2020-06-12T11:13:30.315" v="3036" actId="20577"/>
        <pc:sldMkLst>
          <pc:docMk/>
          <pc:sldMk cId="3519201807" sldId="355"/>
        </pc:sldMkLst>
        <pc:spChg chg="mod">
          <ac:chgData name="Axelsson Jenny" userId="35153831-a041-4e19-963c-026d50be729b" providerId="ADAL" clId="{20234EC8-1D88-40A7-BFB9-77F03938A3C9}" dt="2020-06-10T13:05:12.736" v="687" actId="108"/>
          <ac:spMkLst>
            <pc:docMk/>
            <pc:sldMk cId="3519201807" sldId="355"/>
            <ac:spMk id="2" creationId="{C58CAD48-2909-4A4E-97D6-66255D15B647}"/>
          </ac:spMkLst>
        </pc:spChg>
        <pc:spChg chg="mod">
          <ac:chgData name="Axelsson Jenny" userId="35153831-a041-4e19-963c-026d50be729b" providerId="ADAL" clId="{20234EC8-1D88-40A7-BFB9-77F03938A3C9}" dt="2020-06-12T11:13:30.315" v="3036" actId="20577"/>
          <ac:spMkLst>
            <pc:docMk/>
            <pc:sldMk cId="3519201807" sldId="355"/>
            <ac:spMk id="3" creationId="{D279DFC7-6846-4599-869D-60566B600AB5}"/>
          </ac:spMkLst>
        </pc:spChg>
        <pc:spChg chg="del">
          <ac:chgData name="Axelsson Jenny" userId="35153831-a041-4e19-963c-026d50be729b" providerId="ADAL" clId="{20234EC8-1D88-40A7-BFB9-77F03938A3C9}" dt="2020-06-10T13:13:44.350" v="688" actId="478"/>
          <ac:spMkLst>
            <pc:docMk/>
            <pc:sldMk cId="3519201807" sldId="355"/>
            <ac:spMk id="6" creationId="{B058F39D-94E3-4E56-AB38-E4EE3F914C20}"/>
          </ac:spMkLst>
        </pc:spChg>
        <pc:picChg chg="add mod">
          <ac:chgData name="Axelsson Jenny" userId="35153831-a041-4e19-963c-026d50be729b" providerId="ADAL" clId="{20234EC8-1D88-40A7-BFB9-77F03938A3C9}" dt="2020-06-10T13:24:38.806" v="1055" actId="1076"/>
          <ac:picMkLst>
            <pc:docMk/>
            <pc:sldMk cId="3519201807" sldId="355"/>
            <ac:picMk id="1026" creationId="{64B2772C-DA76-478A-8207-B2D79A476154}"/>
          </ac:picMkLst>
        </pc:picChg>
      </pc:sldChg>
      <pc:sldChg chg="modSp add">
        <pc:chgData name="Axelsson Jenny" userId="35153831-a041-4e19-963c-026d50be729b" providerId="ADAL" clId="{20234EC8-1D88-40A7-BFB9-77F03938A3C9}" dt="2020-06-10T13:54:27.046" v="2311" actId="20577"/>
        <pc:sldMkLst>
          <pc:docMk/>
          <pc:sldMk cId="3891504285" sldId="357"/>
        </pc:sldMkLst>
        <pc:spChg chg="mod">
          <ac:chgData name="Axelsson Jenny" userId="35153831-a041-4e19-963c-026d50be729b" providerId="ADAL" clId="{20234EC8-1D88-40A7-BFB9-77F03938A3C9}" dt="2020-06-10T13:54:27.046" v="2311" actId="20577"/>
          <ac:spMkLst>
            <pc:docMk/>
            <pc:sldMk cId="3891504285" sldId="357"/>
            <ac:spMk id="9" creationId="{F4B7927F-166E-4B0C-82C4-5E82217C5FCE}"/>
          </ac:spMkLst>
        </pc:spChg>
      </pc:sldChg>
      <pc:sldChg chg="modSp add">
        <pc:chgData name="Axelsson Jenny" userId="35153831-a041-4e19-963c-026d50be729b" providerId="ADAL" clId="{20234EC8-1D88-40A7-BFB9-77F03938A3C9}" dt="2020-06-10T14:40:14.516" v="2991" actId="20577"/>
        <pc:sldMkLst>
          <pc:docMk/>
          <pc:sldMk cId="3915169666" sldId="358"/>
        </pc:sldMkLst>
        <pc:spChg chg="mod">
          <ac:chgData name="Axelsson Jenny" userId="35153831-a041-4e19-963c-026d50be729b" providerId="ADAL" clId="{20234EC8-1D88-40A7-BFB9-77F03938A3C9}" dt="2020-06-10T14:40:14.516" v="2991" actId="20577"/>
          <ac:spMkLst>
            <pc:docMk/>
            <pc:sldMk cId="3915169666" sldId="358"/>
            <ac:spMk id="9" creationId="{F4B7927F-166E-4B0C-82C4-5E82217C5FCE}"/>
          </ac:spMkLst>
        </pc:spChg>
      </pc:sldChg>
    </pc:docChg>
  </pc:docChgLst>
  <pc:docChgLst>
    <pc:chgData name="Nordqvist Anne-Louise" userId="S::anne-louise.nordqvist@inera.se::298fd2ba-5879-4078-9dd0-cb16eef6a860" providerId="AD" clId="Web-{1302DE94-F308-4D9B-AA03-747CE1D4D3A0}"/>
    <pc:docChg chg="addSld modSld">
      <pc:chgData name="Nordqvist Anne-Louise" userId="S::anne-louise.nordqvist@inera.se::298fd2ba-5879-4078-9dd0-cb16eef6a860" providerId="AD" clId="Web-{1302DE94-F308-4D9B-AA03-747CE1D4D3A0}" dt="2020-06-10T13:05:29.781" v="994" actId="20577"/>
      <pc:docMkLst>
        <pc:docMk/>
      </pc:docMkLst>
      <pc:sldChg chg="addSp modSp">
        <pc:chgData name="Nordqvist Anne-Louise" userId="S::anne-louise.nordqvist@inera.se::298fd2ba-5879-4078-9dd0-cb16eef6a860" providerId="AD" clId="Web-{1302DE94-F308-4D9B-AA03-747CE1D4D3A0}" dt="2020-06-10T12:24:48.466" v="119" actId="20577"/>
        <pc:sldMkLst>
          <pc:docMk/>
          <pc:sldMk cId="2802898909" sldId="342"/>
        </pc:sldMkLst>
        <pc:spChg chg="mod">
          <ac:chgData name="Nordqvist Anne-Louise" userId="S::anne-louise.nordqvist@inera.se::298fd2ba-5879-4078-9dd0-cb16eef6a860" providerId="AD" clId="Web-{1302DE94-F308-4D9B-AA03-747CE1D4D3A0}" dt="2020-06-10T12:12:33.371" v="24" actId="20577"/>
          <ac:spMkLst>
            <pc:docMk/>
            <pc:sldMk cId="2802898909" sldId="342"/>
            <ac:spMk id="2" creationId="{379CD7F9-C9AD-41A3-9483-9CE82CA15D7D}"/>
          </ac:spMkLst>
        </pc:spChg>
        <pc:spChg chg="mod">
          <ac:chgData name="Nordqvist Anne-Louise" userId="S::anne-louise.nordqvist@inera.se::298fd2ba-5879-4078-9dd0-cb16eef6a860" providerId="AD" clId="Web-{1302DE94-F308-4D9B-AA03-747CE1D4D3A0}" dt="2020-06-10T12:24:48.466" v="119" actId="20577"/>
          <ac:spMkLst>
            <pc:docMk/>
            <pc:sldMk cId="2802898909" sldId="342"/>
            <ac:spMk id="4" creationId="{E152FA7A-8EA2-4058-8D54-E05914A47644}"/>
          </ac:spMkLst>
        </pc:spChg>
        <pc:spChg chg="mod">
          <ac:chgData name="Nordqvist Anne-Louise" userId="S::anne-louise.nordqvist@inera.se::298fd2ba-5879-4078-9dd0-cb16eef6a860" providerId="AD" clId="Web-{1302DE94-F308-4D9B-AA03-747CE1D4D3A0}" dt="2020-06-10T12:11:57.090" v="0" actId="20577"/>
          <ac:spMkLst>
            <pc:docMk/>
            <pc:sldMk cId="2802898909" sldId="342"/>
            <ac:spMk id="5" creationId="{FEA5AD9D-B9C4-49CE-982F-CB3DF8C3809A}"/>
          </ac:spMkLst>
        </pc:spChg>
        <pc:picChg chg="add mod">
          <ac:chgData name="Nordqvist Anne-Louise" userId="S::anne-louise.nordqvist@inera.se::298fd2ba-5879-4078-9dd0-cb16eef6a860" providerId="AD" clId="Web-{1302DE94-F308-4D9B-AA03-747CE1D4D3A0}" dt="2020-06-10T12:14:07.746" v="104" actId="1076"/>
          <ac:picMkLst>
            <pc:docMk/>
            <pc:sldMk cId="2802898909" sldId="342"/>
            <ac:picMk id="3" creationId="{5702DF7D-3DBC-4B3A-B33C-042968C27DFD}"/>
          </ac:picMkLst>
        </pc:picChg>
        <pc:picChg chg="add mod">
          <ac:chgData name="Nordqvist Anne-Louise" userId="S::anne-louise.nordqvist@inera.se::298fd2ba-5879-4078-9dd0-cb16eef6a860" providerId="AD" clId="Web-{1302DE94-F308-4D9B-AA03-747CE1D4D3A0}" dt="2020-06-10T12:14:47.888" v="110" actId="1076"/>
          <ac:picMkLst>
            <pc:docMk/>
            <pc:sldMk cId="2802898909" sldId="342"/>
            <ac:picMk id="7" creationId="{2F94D41F-BE07-4F4C-8C22-BA690ED7FEDA}"/>
          </ac:picMkLst>
        </pc:picChg>
        <pc:picChg chg="add mod">
          <ac:chgData name="Nordqvist Anne-Louise" userId="S::anne-louise.nordqvist@inera.se::298fd2ba-5879-4078-9dd0-cb16eef6a860" providerId="AD" clId="Web-{1302DE94-F308-4D9B-AA03-747CE1D4D3A0}" dt="2020-06-10T12:14:44.105" v="109" actId="1076"/>
          <ac:picMkLst>
            <pc:docMk/>
            <pc:sldMk cId="2802898909" sldId="342"/>
            <ac:picMk id="8" creationId="{1259561C-F657-4CB4-A4A7-AE9ABE8C543B}"/>
          </ac:picMkLst>
        </pc:picChg>
        <pc:picChg chg="add mod">
          <ac:chgData name="Nordqvist Anne-Louise" userId="S::anne-louise.nordqvist@inera.se::298fd2ba-5879-4078-9dd0-cb16eef6a860" providerId="AD" clId="Web-{1302DE94-F308-4D9B-AA03-747CE1D4D3A0}" dt="2020-06-10T12:15:56.356" v="112" actId="1076"/>
          <ac:picMkLst>
            <pc:docMk/>
            <pc:sldMk cId="2802898909" sldId="342"/>
            <ac:picMk id="10" creationId="{98F21326-BA6C-4FA8-B998-79424C58CBAA}"/>
          </ac:picMkLst>
        </pc:picChg>
      </pc:sldChg>
      <pc:sldChg chg="addSp delSp modSp">
        <pc:chgData name="Nordqvist Anne-Louise" userId="S::anne-louise.nordqvist@inera.se::298fd2ba-5879-4078-9dd0-cb16eef6a860" providerId="AD" clId="Web-{1302DE94-F308-4D9B-AA03-747CE1D4D3A0}" dt="2020-06-10T12:34:25.763" v="191" actId="1076"/>
        <pc:sldMkLst>
          <pc:docMk/>
          <pc:sldMk cId="2537699482" sldId="351"/>
        </pc:sldMkLst>
        <pc:spChg chg="mod">
          <ac:chgData name="Nordqvist Anne-Louise" userId="S::anne-louise.nordqvist@inera.se::298fd2ba-5879-4078-9dd0-cb16eef6a860" providerId="AD" clId="Web-{1302DE94-F308-4D9B-AA03-747CE1D4D3A0}" dt="2020-06-10T12:32:07.919" v="122" actId="20577"/>
          <ac:spMkLst>
            <pc:docMk/>
            <pc:sldMk cId="2537699482" sldId="351"/>
            <ac:spMk id="2" creationId="{379CD7F9-C9AD-41A3-9483-9CE82CA15D7D}"/>
          </ac:spMkLst>
        </pc:spChg>
        <pc:spChg chg="add del">
          <ac:chgData name="Nordqvist Anne-Louise" userId="S::anne-louise.nordqvist@inera.se::298fd2ba-5879-4078-9dd0-cb16eef6a860" providerId="AD" clId="Web-{1302DE94-F308-4D9B-AA03-747CE1D4D3A0}" dt="2020-06-10T12:34:20.732" v="190"/>
          <ac:spMkLst>
            <pc:docMk/>
            <pc:sldMk cId="2537699482" sldId="351"/>
            <ac:spMk id="4" creationId="{E152FA7A-8EA2-4058-8D54-E05914A47644}"/>
          </ac:spMkLst>
        </pc:spChg>
        <pc:spChg chg="mod">
          <ac:chgData name="Nordqvist Anne-Louise" userId="S::anne-louise.nordqvist@inera.se::298fd2ba-5879-4078-9dd0-cb16eef6a860" providerId="AD" clId="Web-{1302DE94-F308-4D9B-AA03-747CE1D4D3A0}" dt="2020-06-10T12:32:47.372" v="187" actId="20577"/>
          <ac:spMkLst>
            <pc:docMk/>
            <pc:sldMk cId="2537699482" sldId="351"/>
            <ac:spMk id="5" creationId="{FEA5AD9D-B9C4-49CE-982F-CB3DF8C3809A}"/>
          </ac:spMkLst>
        </pc:spChg>
        <pc:picChg chg="add mod ord">
          <ac:chgData name="Nordqvist Anne-Louise" userId="S::anne-louise.nordqvist@inera.se::298fd2ba-5879-4078-9dd0-cb16eef6a860" providerId="AD" clId="Web-{1302DE94-F308-4D9B-AA03-747CE1D4D3A0}" dt="2020-06-10T12:34:25.763" v="191" actId="1076"/>
          <ac:picMkLst>
            <pc:docMk/>
            <pc:sldMk cId="2537699482" sldId="351"/>
            <ac:picMk id="3" creationId="{F8B6114B-364E-4AC4-A11B-3BB74BBD05C4}"/>
          </ac:picMkLst>
        </pc:picChg>
      </pc:sldChg>
      <pc:sldChg chg="addSp delSp modSp">
        <pc:chgData name="Nordqvist Anne-Louise" userId="S::anne-louise.nordqvist@inera.se::298fd2ba-5879-4078-9dd0-cb16eef6a860" providerId="AD" clId="Web-{1302DE94-F308-4D9B-AA03-747CE1D4D3A0}" dt="2020-06-10T12:57:45.359" v="763"/>
        <pc:sldMkLst>
          <pc:docMk/>
          <pc:sldMk cId="126124817" sldId="352"/>
        </pc:sldMkLst>
        <pc:spChg chg="mod">
          <ac:chgData name="Nordqvist Anne-Louise" userId="S::anne-louise.nordqvist@inera.se::298fd2ba-5879-4078-9dd0-cb16eef6a860" providerId="AD" clId="Web-{1302DE94-F308-4D9B-AA03-747CE1D4D3A0}" dt="2020-06-10T12:37:11.420" v="315" actId="20577"/>
          <ac:spMkLst>
            <pc:docMk/>
            <pc:sldMk cId="126124817" sldId="352"/>
            <ac:spMk id="2" creationId="{379CD7F9-C9AD-41A3-9483-9CE82CA15D7D}"/>
          </ac:spMkLst>
        </pc:spChg>
        <pc:spChg chg="add mod">
          <ac:chgData name="Nordqvist Anne-Louise" userId="S::anne-louise.nordqvist@inera.se::298fd2ba-5879-4078-9dd0-cb16eef6a860" providerId="AD" clId="Web-{1302DE94-F308-4D9B-AA03-747CE1D4D3A0}" dt="2020-06-10T12:56:50.937" v="753" actId="20577"/>
          <ac:spMkLst>
            <pc:docMk/>
            <pc:sldMk cId="126124817" sldId="352"/>
            <ac:spMk id="3" creationId="{441C8960-B4E2-425D-8D08-171402B79467}"/>
          </ac:spMkLst>
        </pc:spChg>
        <pc:spChg chg="del mod">
          <ac:chgData name="Nordqvist Anne-Louise" userId="S::anne-louise.nordqvist@inera.se::298fd2ba-5879-4078-9dd0-cb16eef6a860" providerId="AD" clId="Web-{1302DE94-F308-4D9B-AA03-747CE1D4D3A0}" dt="2020-06-10T12:57:45.359" v="763"/>
          <ac:spMkLst>
            <pc:docMk/>
            <pc:sldMk cId="126124817" sldId="352"/>
            <ac:spMk id="4" creationId="{E152FA7A-8EA2-4058-8D54-E05914A47644}"/>
          </ac:spMkLst>
        </pc:spChg>
        <pc:spChg chg="mod">
          <ac:chgData name="Nordqvist Anne-Louise" userId="S::anne-louise.nordqvist@inera.se::298fd2ba-5879-4078-9dd0-cb16eef6a860" providerId="AD" clId="Web-{1302DE94-F308-4D9B-AA03-747CE1D4D3A0}" dt="2020-06-10T12:40:28.607" v="491" actId="20577"/>
          <ac:spMkLst>
            <pc:docMk/>
            <pc:sldMk cId="126124817" sldId="352"/>
            <ac:spMk id="5" creationId="{FEA5AD9D-B9C4-49CE-982F-CB3DF8C3809A}"/>
          </ac:spMkLst>
        </pc:spChg>
      </pc:sldChg>
      <pc:sldChg chg="delSp modSp add replId">
        <pc:chgData name="Nordqvist Anne-Louise" userId="S::anne-louise.nordqvist@inera.se::298fd2ba-5879-4078-9dd0-cb16eef6a860" providerId="AD" clId="Web-{1302DE94-F308-4D9B-AA03-747CE1D4D3A0}" dt="2020-06-10T13:03:17.031" v="910" actId="20577"/>
        <pc:sldMkLst>
          <pc:docMk/>
          <pc:sldMk cId="619374184" sldId="353"/>
        </pc:sldMkLst>
        <pc:spChg chg="mod">
          <ac:chgData name="Nordqvist Anne-Louise" userId="S::anne-louise.nordqvist@inera.se::298fd2ba-5879-4078-9dd0-cb16eef6a860" providerId="AD" clId="Web-{1302DE94-F308-4D9B-AA03-747CE1D4D3A0}" dt="2020-06-10T12:56:13.562" v="745" actId="20577"/>
          <ac:spMkLst>
            <pc:docMk/>
            <pc:sldMk cId="619374184" sldId="353"/>
            <ac:spMk id="2" creationId="{379CD7F9-C9AD-41A3-9483-9CE82CA15D7D}"/>
          </ac:spMkLst>
        </pc:spChg>
        <pc:spChg chg="mod">
          <ac:chgData name="Nordqvist Anne-Louise" userId="S::anne-louise.nordqvist@inera.se::298fd2ba-5879-4078-9dd0-cb16eef6a860" providerId="AD" clId="Web-{1302DE94-F308-4D9B-AA03-747CE1D4D3A0}" dt="2020-06-10T13:03:17.031" v="910" actId="20577"/>
          <ac:spMkLst>
            <pc:docMk/>
            <pc:sldMk cId="619374184" sldId="353"/>
            <ac:spMk id="4" creationId="{E152FA7A-8EA2-4058-8D54-E05914A47644}"/>
          </ac:spMkLst>
        </pc:spChg>
        <pc:picChg chg="del">
          <ac:chgData name="Nordqvist Anne-Louise" userId="S::anne-louise.nordqvist@inera.se::298fd2ba-5879-4078-9dd0-cb16eef6a860" providerId="AD" clId="Web-{1302DE94-F308-4D9B-AA03-747CE1D4D3A0}" dt="2020-06-10T12:56:16.405" v="746"/>
          <ac:picMkLst>
            <pc:docMk/>
            <pc:sldMk cId="619374184" sldId="353"/>
            <ac:picMk id="3" creationId="{5702DF7D-3DBC-4B3A-B33C-042968C27DFD}"/>
          </ac:picMkLst>
        </pc:picChg>
        <pc:picChg chg="del">
          <ac:chgData name="Nordqvist Anne-Louise" userId="S::anne-louise.nordqvist@inera.se::298fd2ba-5879-4078-9dd0-cb16eef6a860" providerId="AD" clId="Web-{1302DE94-F308-4D9B-AA03-747CE1D4D3A0}" dt="2020-06-10T12:56:17.280" v="747"/>
          <ac:picMkLst>
            <pc:docMk/>
            <pc:sldMk cId="619374184" sldId="353"/>
            <ac:picMk id="7" creationId="{2F94D41F-BE07-4F4C-8C22-BA690ED7FEDA}"/>
          </ac:picMkLst>
        </pc:picChg>
        <pc:picChg chg="del">
          <ac:chgData name="Nordqvist Anne-Louise" userId="S::anne-louise.nordqvist@inera.se::298fd2ba-5879-4078-9dd0-cb16eef6a860" providerId="AD" clId="Web-{1302DE94-F308-4D9B-AA03-747CE1D4D3A0}" dt="2020-06-10T12:56:18.030" v="748"/>
          <ac:picMkLst>
            <pc:docMk/>
            <pc:sldMk cId="619374184" sldId="353"/>
            <ac:picMk id="8" creationId="{1259561C-F657-4CB4-A4A7-AE9ABE8C543B}"/>
          </ac:picMkLst>
        </pc:picChg>
        <pc:picChg chg="del">
          <ac:chgData name="Nordqvist Anne-Louise" userId="S::anne-louise.nordqvist@inera.se::298fd2ba-5879-4078-9dd0-cb16eef6a860" providerId="AD" clId="Web-{1302DE94-F308-4D9B-AA03-747CE1D4D3A0}" dt="2020-06-10T12:56:18.984" v="749"/>
          <ac:picMkLst>
            <pc:docMk/>
            <pc:sldMk cId="619374184" sldId="353"/>
            <ac:picMk id="10" creationId="{98F21326-BA6C-4FA8-B998-79424C58CBAA}"/>
          </ac:picMkLst>
        </pc:picChg>
      </pc:sldChg>
      <pc:sldChg chg="modSp add replId">
        <pc:chgData name="Nordqvist Anne-Louise" userId="S::anne-louise.nordqvist@inera.se::298fd2ba-5879-4078-9dd0-cb16eef6a860" providerId="AD" clId="Web-{1302DE94-F308-4D9B-AA03-747CE1D4D3A0}" dt="2020-06-10T13:05:29.781" v="994" actId="20577"/>
        <pc:sldMkLst>
          <pc:docMk/>
          <pc:sldMk cId="1767924973" sldId="354"/>
        </pc:sldMkLst>
        <pc:spChg chg="mod">
          <ac:chgData name="Nordqvist Anne-Louise" userId="S::anne-louise.nordqvist@inera.se::298fd2ba-5879-4078-9dd0-cb16eef6a860" providerId="AD" clId="Web-{1302DE94-F308-4D9B-AA03-747CE1D4D3A0}" dt="2020-06-10T13:05:29.781" v="994" actId="20577"/>
          <ac:spMkLst>
            <pc:docMk/>
            <pc:sldMk cId="1767924973" sldId="354"/>
            <ac:spMk id="4" creationId="{E152FA7A-8EA2-4058-8D54-E05914A47644}"/>
          </ac:spMkLst>
        </pc:spChg>
        <pc:spChg chg="mod">
          <ac:chgData name="Nordqvist Anne-Louise" userId="S::anne-louise.nordqvist@inera.se::298fd2ba-5879-4078-9dd0-cb16eef6a860" providerId="AD" clId="Web-{1302DE94-F308-4D9B-AA03-747CE1D4D3A0}" dt="2020-06-10T12:59:49.437" v="788" actId="14100"/>
          <ac:spMkLst>
            <pc:docMk/>
            <pc:sldMk cId="1767924973" sldId="354"/>
            <ac:spMk id="5" creationId="{FEA5AD9D-B9C4-49CE-982F-CB3DF8C3809A}"/>
          </ac:spMkLst>
        </pc:spChg>
      </pc:sldChg>
    </pc:docChg>
  </pc:docChgLst>
  <pc:docChgLst>
    <pc:chgData name="Nordqvist Anne-Louise" userId="S::anne-louise.nordqvist@inera.se::298fd2ba-5879-4078-9dd0-cb16eef6a860" providerId="AD" clId="Web-{43A85365-70D4-41BA-8DB0-124E103F996A}"/>
    <pc:docChg chg="addSld modSld">
      <pc:chgData name="Nordqvist Anne-Louise" userId="S::anne-louise.nordqvist@inera.se::298fd2ba-5879-4078-9dd0-cb16eef6a860" providerId="AD" clId="Web-{43A85365-70D4-41BA-8DB0-124E103F996A}" dt="2020-06-10T11:37:45.721" v="3" actId="20577"/>
      <pc:docMkLst>
        <pc:docMk/>
      </pc:docMkLst>
      <pc:sldChg chg="add replId">
        <pc:chgData name="Nordqvist Anne-Louise" userId="S::anne-louise.nordqvist@inera.se::298fd2ba-5879-4078-9dd0-cb16eef6a860" providerId="AD" clId="Web-{43A85365-70D4-41BA-8DB0-124E103F996A}" dt="2020-06-10T11:37:13.221" v="0"/>
        <pc:sldMkLst>
          <pc:docMk/>
          <pc:sldMk cId="2537699482" sldId="351"/>
        </pc:sldMkLst>
      </pc:sldChg>
      <pc:sldChg chg="add replId">
        <pc:chgData name="Nordqvist Anne-Louise" userId="S::anne-louise.nordqvist@inera.se::298fd2ba-5879-4078-9dd0-cb16eef6a860" providerId="AD" clId="Web-{43A85365-70D4-41BA-8DB0-124E103F996A}" dt="2020-06-10T11:37:15.330" v="1"/>
        <pc:sldMkLst>
          <pc:docMk/>
          <pc:sldMk cId="126124817" sldId="352"/>
        </pc:sldMkLst>
      </pc:sldChg>
    </pc:docChg>
  </pc:docChgLst>
  <pc:docChgLst>
    <pc:chgData name="Axelsson Jenny" userId="S::jenny.axelsson@inera.se::35153831-a041-4e19-963c-026d50be729b" providerId="AD" clId="Web-{8505F7C8-A96F-4020-B60F-A67082FC46FF}"/>
    <pc:docChg chg="addSld delSld">
      <pc:chgData name="Axelsson Jenny" userId="S::jenny.axelsson@inera.se::35153831-a041-4e19-963c-026d50be729b" providerId="AD" clId="Web-{8505F7C8-A96F-4020-B60F-A67082FC46FF}" dt="2020-03-19T09:54:25.514" v="1"/>
      <pc:docMkLst>
        <pc:docMk/>
      </pc:docMkLst>
    </pc:docChg>
  </pc:docChgLst>
  <pc:docChgLst>
    <pc:chgData name="Axelsson Jenny" userId="S::jenny.axelsson@inera.se::35153831-a041-4e19-963c-026d50be729b" providerId="AD" clId="Web-{D2503E71-5F39-4601-AE0A-318D0D23841D}"/>
    <pc:docChg chg="modSld">
      <pc:chgData name="Axelsson Jenny" userId="S::jenny.axelsson@inera.se::35153831-a041-4e19-963c-026d50be729b" providerId="AD" clId="Web-{D2503E71-5F39-4601-AE0A-318D0D23841D}" dt="2020-05-19T07:41:28.117" v="24" actId="20577"/>
      <pc:docMkLst>
        <pc:docMk/>
      </pc:docMkLst>
      <pc:sldChg chg="modSp">
        <pc:chgData name="Axelsson Jenny" userId="S::jenny.axelsson@inera.se::35153831-a041-4e19-963c-026d50be729b" providerId="AD" clId="Web-{D2503E71-5F39-4601-AE0A-318D0D23841D}" dt="2020-05-19T07:41:28.117" v="24" actId="20577"/>
        <pc:sldMkLst>
          <pc:docMk/>
          <pc:sldMk cId="2521471731" sldId="338"/>
        </pc:sldMkLst>
        <pc:spChg chg="mod">
          <ac:chgData name="Axelsson Jenny" userId="S::jenny.axelsson@inera.se::35153831-a041-4e19-963c-026d50be729b" providerId="AD" clId="Web-{D2503E71-5F39-4601-AE0A-318D0D23841D}" dt="2020-05-19T07:41:28.117" v="24" actId="20577"/>
          <ac:spMkLst>
            <pc:docMk/>
            <pc:sldMk cId="2521471731" sldId="338"/>
            <ac:spMk id="9" creationId="{F4B7927F-166E-4B0C-82C4-5E82217C5FCE}"/>
          </ac:spMkLst>
        </pc:spChg>
      </pc:sldChg>
    </pc:docChg>
  </pc:docChgLst>
</pc:chgInfo>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F023D13-F35E-4529-B3F7-0633FF5C8FD7}" type="datetimeFigureOut">
              <a:rPr lang="sv-SE" smtClean="0"/>
              <a:t>2020-06-26</a:t>
            </a:fld>
            <a:endParaRPr lang="sv-SE"/>
          </a:p>
        </p:txBody>
      </p:sp>
      <p:sp>
        <p:nvSpPr>
          <p:cNvPr id="4" name="Platshållare för bildobjekt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6DEDCF4-EC53-45ED-9657-3068B2115E42}" type="slidenum">
              <a:rPr lang="sv-SE" smtClean="0"/>
              <a:t>‹#›</a:t>
            </a:fld>
            <a:endParaRPr lang="sv-SE"/>
          </a:p>
        </p:txBody>
      </p:sp>
    </p:spTree>
    <p:extLst>
      <p:ext uri="{BB962C8B-B14F-4D97-AF65-F5344CB8AC3E}">
        <p14:creationId xmlns:p14="http://schemas.microsoft.com/office/powerpoint/2010/main" val="20487823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36DEDCF4-EC53-45ED-9657-3068B2115E42}" type="slidenum">
              <a:rPr lang="sv-SE" smtClean="0"/>
              <a:t>1</a:t>
            </a:fld>
            <a:endParaRPr lang="sv-SE"/>
          </a:p>
        </p:txBody>
      </p:sp>
    </p:spTree>
    <p:extLst>
      <p:ext uri="{BB962C8B-B14F-4D97-AF65-F5344CB8AC3E}">
        <p14:creationId xmlns:p14="http://schemas.microsoft.com/office/powerpoint/2010/main" val="159461518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4.emf"/><Relationship Id="rId1" Type="http://schemas.openxmlformats.org/officeDocument/2006/relationships/slideMaster" Target="../slideMasters/slideMaster1.xml"/><Relationship Id="rId4" Type="http://schemas.openxmlformats.org/officeDocument/2006/relationships/image" Target="../media/image3.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4.emf"/><Relationship Id="rId1" Type="http://schemas.openxmlformats.org/officeDocument/2006/relationships/slideMaster" Target="../slideMasters/slideMaster1.xml"/><Relationship Id="rId4" Type="http://schemas.openxmlformats.org/officeDocument/2006/relationships/image" Target="../media/image3.jpe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tartsida utan bild ROSA">
    <p:spTree>
      <p:nvGrpSpPr>
        <p:cNvPr id="1" name=""/>
        <p:cNvGrpSpPr/>
        <p:nvPr/>
      </p:nvGrpSpPr>
      <p:grpSpPr>
        <a:xfrm>
          <a:off x="0" y="0"/>
          <a:ext cx="0" cy="0"/>
          <a:chOff x="0" y="0"/>
          <a:chExt cx="0" cy="0"/>
        </a:xfrm>
      </p:grpSpPr>
      <p:sp>
        <p:nvSpPr>
          <p:cNvPr id="18" name="Rektangel 17">
            <a:extLst>
              <a:ext uri="{FF2B5EF4-FFF2-40B4-BE49-F238E27FC236}">
                <a16:creationId xmlns:a16="http://schemas.microsoft.com/office/drawing/2014/main" id="{F6D261CD-7475-462D-96A6-570AC61F5569}"/>
              </a:ext>
            </a:extLst>
          </p:cNvPr>
          <p:cNvSpPr/>
          <p:nvPr userDrawn="1"/>
        </p:nvSpPr>
        <p:spPr>
          <a:xfrm>
            <a:off x="0" y="0"/>
            <a:ext cx="12192000" cy="5644055"/>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10" name="Bildobjekt 9">
            <a:extLst>
              <a:ext uri="{FF2B5EF4-FFF2-40B4-BE49-F238E27FC236}">
                <a16:creationId xmlns:a16="http://schemas.microsoft.com/office/drawing/2014/main" id="{0C5D4EC2-9FA8-4FE8-96F7-29DCCDEDDB49}"/>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4678728"/>
            <a:ext cx="12202510" cy="2200292"/>
          </a:xfrm>
          <a:prstGeom prst="rect">
            <a:avLst/>
          </a:prstGeom>
        </p:spPr>
      </p:pic>
      <p:sp>
        <p:nvSpPr>
          <p:cNvPr id="2" name="Rubrik 1">
            <a:extLst>
              <a:ext uri="{FF2B5EF4-FFF2-40B4-BE49-F238E27FC236}">
                <a16:creationId xmlns:a16="http://schemas.microsoft.com/office/drawing/2014/main" id="{C4679F00-E121-4F6A-8D29-D9E7E550A99B}"/>
              </a:ext>
            </a:extLst>
          </p:cNvPr>
          <p:cNvSpPr>
            <a:spLocks noGrp="1"/>
          </p:cNvSpPr>
          <p:nvPr>
            <p:ph type="ctrTitle" hasCustomPrompt="1"/>
          </p:nvPr>
        </p:nvSpPr>
        <p:spPr>
          <a:xfrm>
            <a:off x="1524000" y="1952672"/>
            <a:ext cx="9144000" cy="2387600"/>
          </a:xfrm>
        </p:spPr>
        <p:txBody>
          <a:bodyPr anchor="t"/>
          <a:lstStyle>
            <a:lvl1pPr algn="ctr">
              <a:defRPr sz="5400"/>
            </a:lvl1pPr>
          </a:lstStyle>
          <a:p>
            <a:r>
              <a:rPr lang="sv-SE"/>
              <a:t>En rubrik kommer</a:t>
            </a:r>
            <a:br>
              <a:rPr lang="sv-SE"/>
            </a:br>
            <a:r>
              <a:rPr lang="sv-SE"/>
              <a:t>att stå här och kan</a:t>
            </a:r>
            <a:br>
              <a:rPr lang="sv-SE"/>
            </a:br>
            <a:r>
              <a:rPr lang="sv-SE"/>
              <a:t>vara på tre rader</a:t>
            </a:r>
          </a:p>
        </p:txBody>
      </p:sp>
      <p:sp>
        <p:nvSpPr>
          <p:cNvPr id="3" name="Underrubrik 2">
            <a:extLst>
              <a:ext uri="{FF2B5EF4-FFF2-40B4-BE49-F238E27FC236}">
                <a16:creationId xmlns:a16="http://schemas.microsoft.com/office/drawing/2014/main" id="{F9F3B956-728F-4271-9E5F-A466177507C6}"/>
              </a:ext>
            </a:extLst>
          </p:cNvPr>
          <p:cNvSpPr>
            <a:spLocks noGrp="1"/>
          </p:cNvSpPr>
          <p:nvPr>
            <p:ph type="subTitle" idx="1" hasCustomPrompt="1"/>
          </p:nvPr>
        </p:nvSpPr>
        <p:spPr>
          <a:xfrm>
            <a:off x="1524000" y="1176772"/>
            <a:ext cx="9144000" cy="410286"/>
          </a:xfrm>
        </p:spPr>
        <p:txBody>
          <a:bodyPr anchor="b"/>
          <a:lstStyle>
            <a:lvl1pPr marL="0" indent="0" algn="ctr">
              <a:buNone/>
              <a:defRPr sz="1400" b="1" cap="all" baseline="0">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Ämne/titel/namn/datum</a:t>
            </a:r>
          </a:p>
        </p:txBody>
      </p:sp>
      <p:pic>
        <p:nvPicPr>
          <p:cNvPr id="11" name="Bildobjekt 10">
            <a:extLst>
              <a:ext uri="{FF2B5EF4-FFF2-40B4-BE49-F238E27FC236}">
                <a16:creationId xmlns:a16="http://schemas.microsoft.com/office/drawing/2014/main" id="{0D46721D-F352-4C9F-8260-E5322AB478C1}"/>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224800" y="5685098"/>
            <a:ext cx="1752911" cy="711240"/>
          </a:xfrm>
          <a:prstGeom prst="rect">
            <a:avLst/>
          </a:prstGeom>
        </p:spPr>
      </p:pic>
      <p:sp>
        <p:nvSpPr>
          <p:cNvPr id="9" name="Rektangel 8">
            <a:extLst>
              <a:ext uri="{FF2B5EF4-FFF2-40B4-BE49-F238E27FC236}">
                <a16:creationId xmlns:a16="http://schemas.microsoft.com/office/drawing/2014/main" id="{25C65CF8-0829-4AB6-891A-190544AC3286}"/>
              </a:ext>
            </a:extLst>
          </p:cNvPr>
          <p:cNvSpPr/>
          <p:nvPr userDrawn="1"/>
        </p:nvSpPr>
        <p:spPr>
          <a:xfrm>
            <a:off x="-2575249" y="841599"/>
            <a:ext cx="2447663" cy="861774"/>
          </a:xfrm>
          <a:prstGeom prst="rect">
            <a:avLst/>
          </a:prstGeom>
        </p:spPr>
        <p:txBody>
          <a:bodyPr wrap="square">
            <a:spAutoFit/>
          </a:bodyPr>
          <a:lstStyle/>
          <a:p>
            <a:pPr algn="r">
              <a:spcAft>
                <a:spcPts val="0"/>
              </a:spcAft>
            </a:pPr>
            <a:r>
              <a:rPr lang="sv-SE" sz="1000">
                <a:effectLst/>
                <a:latin typeface="Calibri" panose="020F0502020204030204" pitchFamily="34" charset="0"/>
                <a:ea typeface="Calibri" panose="020F0502020204030204" pitchFamily="34" charset="0"/>
              </a:rPr>
              <a:t>Varje rubrik inleds </a:t>
            </a:r>
            <a:r>
              <a:rPr lang="sv-SE" sz="1000">
                <a:solidFill>
                  <a:schemeClr val="accent1"/>
                </a:solidFill>
                <a:effectLst/>
                <a:latin typeface="Calibri" panose="020F0502020204030204" pitchFamily="34" charset="0"/>
                <a:ea typeface="Calibri" panose="020F0502020204030204" pitchFamily="34" charset="0"/>
              </a:rPr>
              <a:t>med ljusare röd</a:t>
            </a:r>
            <a:r>
              <a:rPr lang="sv-SE" sz="1000">
                <a:effectLst/>
                <a:latin typeface="Calibri" panose="020F0502020204030204" pitchFamily="34" charset="0"/>
                <a:ea typeface="Calibri" panose="020F0502020204030204" pitchFamily="34" charset="0"/>
              </a:rPr>
              <a:t> se bild. (Bild på inringad färg i paletten)</a:t>
            </a:r>
          </a:p>
          <a:p>
            <a:pPr algn="r">
              <a:spcAft>
                <a:spcPts val="0"/>
              </a:spcAft>
            </a:pPr>
            <a:endParaRPr lang="sv-SE" sz="1000">
              <a:effectLst/>
              <a:latin typeface="Calibri" panose="020F0502020204030204" pitchFamily="34" charset="0"/>
              <a:ea typeface="Calibri" panose="020F0502020204030204" pitchFamily="34" charset="0"/>
            </a:endParaRPr>
          </a:p>
          <a:p>
            <a:pPr algn="r">
              <a:spcAft>
                <a:spcPts val="0"/>
              </a:spcAft>
            </a:pPr>
            <a:r>
              <a:rPr lang="sv-SE" sz="1000">
                <a:effectLst/>
                <a:latin typeface="Calibri" panose="020F0502020204030204" pitchFamily="34" charset="0"/>
                <a:ea typeface="Calibri" panose="020F0502020204030204" pitchFamily="34" charset="0"/>
              </a:rPr>
              <a:t>Detta måste göras manuellt genom att markera texten.</a:t>
            </a:r>
          </a:p>
        </p:txBody>
      </p:sp>
      <p:pic>
        <p:nvPicPr>
          <p:cNvPr id="12" name="Bildobjekt 11">
            <a:extLst>
              <a:ext uri="{FF2B5EF4-FFF2-40B4-BE49-F238E27FC236}">
                <a16:creationId xmlns:a16="http://schemas.microsoft.com/office/drawing/2014/main" id="{EBE118A1-F797-4EAF-B63F-697D3863BC3F}"/>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940767" y="1808804"/>
            <a:ext cx="1685925" cy="628650"/>
          </a:xfrm>
          <a:prstGeom prst="rect">
            <a:avLst/>
          </a:prstGeom>
        </p:spPr>
      </p:pic>
    </p:spTree>
    <p:extLst>
      <p:ext uri="{BB962C8B-B14F-4D97-AF65-F5344CB8AC3E}">
        <p14:creationId xmlns:p14="http://schemas.microsoft.com/office/powerpoint/2010/main" val="22280137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Standardsida bild vänste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97E423A-6DB5-459A-B33C-DC429504900E}"/>
              </a:ext>
            </a:extLst>
          </p:cNvPr>
          <p:cNvSpPr>
            <a:spLocks noGrp="1"/>
          </p:cNvSpPr>
          <p:nvPr>
            <p:ph type="title" hasCustomPrompt="1"/>
          </p:nvPr>
        </p:nvSpPr>
        <p:spPr/>
        <p:txBody>
          <a:bodyPr/>
          <a:lstStyle>
            <a:lvl1pPr>
              <a:defRPr/>
            </a:lvl1pPr>
          </a:lstStyle>
          <a:p>
            <a:r>
              <a:rPr lang="sv-SE">
                <a:solidFill>
                  <a:schemeClr val="accent1"/>
                </a:solidFill>
              </a:rPr>
              <a:t>Rubrik</a:t>
            </a:r>
            <a:r>
              <a:rPr lang="sv-SE"/>
              <a:t> på en rad</a:t>
            </a:r>
          </a:p>
        </p:txBody>
      </p:sp>
      <p:sp>
        <p:nvSpPr>
          <p:cNvPr id="3" name="Platshållare för innehåll 2">
            <a:extLst>
              <a:ext uri="{FF2B5EF4-FFF2-40B4-BE49-F238E27FC236}">
                <a16:creationId xmlns:a16="http://schemas.microsoft.com/office/drawing/2014/main" id="{C591B10F-9AE3-44F1-83B7-0D36638C58B2}"/>
              </a:ext>
            </a:extLst>
          </p:cNvPr>
          <p:cNvSpPr>
            <a:spLocks noGrp="1"/>
          </p:cNvSpPr>
          <p:nvPr>
            <p:ph idx="1"/>
          </p:nvPr>
        </p:nvSpPr>
        <p:spPr>
          <a:xfrm>
            <a:off x="5423338" y="1693273"/>
            <a:ext cx="5958536" cy="3564527"/>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5" name="Platshållare för sidfot 4">
            <a:extLst>
              <a:ext uri="{FF2B5EF4-FFF2-40B4-BE49-F238E27FC236}">
                <a16:creationId xmlns:a16="http://schemas.microsoft.com/office/drawing/2014/main" id="{7C8D24B6-D2A2-49C9-BA42-DB7B32029E04}"/>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E77E05EC-B5C7-4E5C-99AF-DAA72183B66D}"/>
              </a:ext>
            </a:extLst>
          </p:cNvPr>
          <p:cNvSpPr>
            <a:spLocks noGrp="1"/>
          </p:cNvSpPr>
          <p:nvPr>
            <p:ph type="sldNum" sz="quarter" idx="12"/>
          </p:nvPr>
        </p:nvSpPr>
        <p:spPr/>
        <p:txBody>
          <a:bodyPr/>
          <a:lstStyle/>
          <a:p>
            <a:fld id="{7FF155A8-5C6D-4241-95DF-81E4F2B16EE5}" type="slidenum">
              <a:rPr lang="sv-SE" smtClean="0"/>
              <a:t>‹#›</a:t>
            </a:fld>
            <a:endParaRPr lang="sv-SE"/>
          </a:p>
        </p:txBody>
      </p:sp>
      <p:sp>
        <p:nvSpPr>
          <p:cNvPr id="10" name="Platshållare för bild 9">
            <a:extLst>
              <a:ext uri="{FF2B5EF4-FFF2-40B4-BE49-F238E27FC236}">
                <a16:creationId xmlns:a16="http://schemas.microsoft.com/office/drawing/2014/main" id="{E79EAE5D-FEC0-4EF7-BBA5-3270B4215AD3}"/>
              </a:ext>
            </a:extLst>
          </p:cNvPr>
          <p:cNvSpPr>
            <a:spLocks noGrp="1"/>
          </p:cNvSpPr>
          <p:nvPr>
            <p:ph type="pic" sz="quarter" idx="13"/>
          </p:nvPr>
        </p:nvSpPr>
        <p:spPr>
          <a:xfrm>
            <a:off x="935038" y="1619250"/>
            <a:ext cx="4110037" cy="3709988"/>
          </a:xfrm>
          <a:prstGeom prst="roundRect">
            <a:avLst>
              <a:gd name="adj" fmla="val 1369"/>
            </a:avLst>
          </a:prstGeom>
          <a:noFill/>
        </p:spPr>
        <p:txBody>
          <a:bodyPr tIns="576000"/>
          <a:lstStyle>
            <a:lvl1pPr marL="0" indent="0" algn="ctr">
              <a:buNone/>
              <a:defRPr/>
            </a:lvl1pPr>
          </a:lstStyle>
          <a:p>
            <a:r>
              <a:rPr lang="sv-SE"/>
              <a:t>Klicka på ikonen för att lägga till en bild</a:t>
            </a:r>
          </a:p>
        </p:txBody>
      </p:sp>
    </p:spTree>
    <p:extLst>
      <p:ext uri="{BB962C8B-B14F-4D97-AF65-F5344CB8AC3E}">
        <p14:creationId xmlns:p14="http://schemas.microsoft.com/office/powerpoint/2010/main" val="579557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Standardsida bild höge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97E423A-6DB5-459A-B33C-DC429504900E}"/>
              </a:ext>
            </a:extLst>
          </p:cNvPr>
          <p:cNvSpPr>
            <a:spLocks noGrp="1"/>
          </p:cNvSpPr>
          <p:nvPr>
            <p:ph type="title" hasCustomPrompt="1"/>
          </p:nvPr>
        </p:nvSpPr>
        <p:spPr>
          <a:xfrm>
            <a:off x="874296" y="84221"/>
            <a:ext cx="10567736" cy="1149264"/>
          </a:xfrm>
        </p:spPr>
        <p:txBody>
          <a:bodyPr/>
          <a:lstStyle>
            <a:lvl1pPr>
              <a:defRPr/>
            </a:lvl1pPr>
          </a:lstStyle>
          <a:p>
            <a:r>
              <a:rPr lang="sv-SE">
                <a:solidFill>
                  <a:schemeClr val="accent1"/>
                </a:solidFill>
              </a:rPr>
              <a:t>Rubrik</a:t>
            </a:r>
            <a:r>
              <a:rPr lang="sv-SE"/>
              <a:t> på en rad</a:t>
            </a:r>
          </a:p>
        </p:txBody>
      </p:sp>
      <p:sp>
        <p:nvSpPr>
          <p:cNvPr id="3" name="Platshållare för innehåll 2">
            <a:extLst>
              <a:ext uri="{FF2B5EF4-FFF2-40B4-BE49-F238E27FC236}">
                <a16:creationId xmlns:a16="http://schemas.microsoft.com/office/drawing/2014/main" id="{C591B10F-9AE3-44F1-83B7-0D36638C58B2}"/>
              </a:ext>
            </a:extLst>
          </p:cNvPr>
          <p:cNvSpPr>
            <a:spLocks noGrp="1"/>
          </p:cNvSpPr>
          <p:nvPr>
            <p:ph idx="1"/>
          </p:nvPr>
        </p:nvSpPr>
        <p:spPr>
          <a:xfrm>
            <a:off x="922424" y="1693273"/>
            <a:ext cx="5919810" cy="3564527"/>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5" name="Platshållare för sidfot 4">
            <a:extLst>
              <a:ext uri="{FF2B5EF4-FFF2-40B4-BE49-F238E27FC236}">
                <a16:creationId xmlns:a16="http://schemas.microsoft.com/office/drawing/2014/main" id="{7C8D24B6-D2A2-49C9-BA42-DB7B32029E04}"/>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E77E05EC-B5C7-4E5C-99AF-DAA72183B66D}"/>
              </a:ext>
            </a:extLst>
          </p:cNvPr>
          <p:cNvSpPr>
            <a:spLocks noGrp="1"/>
          </p:cNvSpPr>
          <p:nvPr>
            <p:ph type="sldNum" sz="quarter" idx="12"/>
          </p:nvPr>
        </p:nvSpPr>
        <p:spPr/>
        <p:txBody>
          <a:bodyPr/>
          <a:lstStyle/>
          <a:p>
            <a:fld id="{7FF155A8-5C6D-4241-95DF-81E4F2B16EE5}" type="slidenum">
              <a:rPr lang="sv-SE" smtClean="0"/>
              <a:t>‹#›</a:t>
            </a:fld>
            <a:endParaRPr lang="sv-SE"/>
          </a:p>
        </p:txBody>
      </p:sp>
      <p:sp>
        <p:nvSpPr>
          <p:cNvPr id="7" name="Platshållare för bild 9">
            <a:extLst>
              <a:ext uri="{FF2B5EF4-FFF2-40B4-BE49-F238E27FC236}">
                <a16:creationId xmlns:a16="http://schemas.microsoft.com/office/drawing/2014/main" id="{DCD0C5FE-126D-416C-9A5B-02C9EAD42FBB}"/>
              </a:ext>
            </a:extLst>
          </p:cNvPr>
          <p:cNvSpPr>
            <a:spLocks noGrp="1"/>
          </p:cNvSpPr>
          <p:nvPr>
            <p:ph type="pic" sz="quarter" idx="13"/>
          </p:nvPr>
        </p:nvSpPr>
        <p:spPr>
          <a:xfrm>
            <a:off x="7346348" y="1619250"/>
            <a:ext cx="4110037" cy="3709988"/>
          </a:xfrm>
          <a:prstGeom prst="roundRect">
            <a:avLst>
              <a:gd name="adj" fmla="val 1369"/>
            </a:avLst>
          </a:prstGeom>
          <a:noFill/>
        </p:spPr>
        <p:txBody>
          <a:bodyPr tIns="576000"/>
          <a:lstStyle>
            <a:lvl1pPr marL="0" indent="0" algn="ctr">
              <a:buNone/>
              <a:defRPr/>
            </a:lvl1pPr>
          </a:lstStyle>
          <a:p>
            <a:r>
              <a:rPr lang="sv-SE"/>
              <a:t>Klicka på ikonen för att lägga till en bild</a:t>
            </a:r>
          </a:p>
        </p:txBody>
      </p:sp>
    </p:spTree>
    <p:extLst>
      <p:ext uri="{BB962C8B-B14F-4D97-AF65-F5344CB8AC3E}">
        <p14:creationId xmlns:p14="http://schemas.microsoft.com/office/powerpoint/2010/main" val="41979121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Slutsida">
    <p:spTree>
      <p:nvGrpSpPr>
        <p:cNvPr id="1" name=""/>
        <p:cNvGrpSpPr/>
        <p:nvPr/>
      </p:nvGrpSpPr>
      <p:grpSpPr>
        <a:xfrm>
          <a:off x="0" y="0"/>
          <a:ext cx="0" cy="0"/>
          <a:chOff x="0" y="0"/>
          <a:chExt cx="0" cy="0"/>
        </a:xfrm>
      </p:grpSpPr>
      <p:sp>
        <p:nvSpPr>
          <p:cNvPr id="4" name="Rektangel 3">
            <a:extLst>
              <a:ext uri="{FF2B5EF4-FFF2-40B4-BE49-F238E27FC236}">
                <a16:creationId xmlns:a16="http://schemas.microsoft.com/office/drawing/2014/main" id="{8D5545B1-EC61-4586-B3F7-6354B25D50F5}"/>
              </a:ext>
            </a:extLst>
          </p:cNvPr>
          <p:cNvSpPr/>
          <p:nvPr userDrawn="1"/>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8" name="Bildobjekt 7">
            <a:extLst>
              <a:ext uri="{FF2B5EF4-FFF2-40B4-BE49-F238E27FC236}">
                <a16:creationId xmlns:a16="http://schemas.microsoft.com/office/drawing/2014/main" id="{3DDFEC98-4970-485D-A1F1-BBD55667B1E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417216" y="2392723"/>
            <a:ext cx="3357569" cy="1362328"/>
          </a:xfrm>
          <a:prstGeom prst="rect">
            <a:avLst/>
          </a:prstGeom>
        </p:spPr>
      </p:pic>
    </p:spTree>
    <p:extLst>
      <p:ext uri="{BB962C8B-B14F-4D97-AF65-F5344CB8AC3E}">
        <p14:creationId xmlns:p14="http://schemas.microsoft.com/office/powerpoint/2010/main" val="13898491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Startsida utan bild VIT">
    <p:spTree>
      <p:nvGrpSpPr>
        <p:cNvPr id="1" name=""/>
        <p:cNvGrpSpPr/>
        <p:nvPr/>
      </p:nvGrpSpPr>
      <p:grpSpPr>
        <a:xfrm>
          <a:off x="0" y="0"/>
          <a:ext cx="0" cy="0"/>
          <a:chOff x="0" y="0"/>
          <a:chExt cx="0" cy="0"/>
        </a:xfrm>
      </p:grpSpPr>
      <p:pic>
        <p:nvPicPr>
          <p:cNvPr id="10" name="Bildobjekt 9">
            <a:extLst>
              <a:ext uri="{FF2B5EF4-FFF2-40B4-BE49-F238E27FC236}">
                <a16:creationId xmlns:a16="http://schemas.microsoft.com/office/drawing/2014/main" id="{0C5D4EC2-9FA8-4FE8-96F7-29DCCDEDDB49}"/>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4678728"/>
            <a:ext cx="12202510" cy="2200292"/>
          </a:xfrm>
          <a:prstGeom prst="rect">
            <a:avLst/>
          </a:prstGeom>
        </p:spPr>
      </p:pic>
      <p:sp>
        <p:nvSpPr>
          <p:cNvPr id="2" name="Rubrik 1">
            <a:extLst>
              <a:ext uri="{FF2B5EF4-FFF2-40B4-BE49-F238E27FC236}">
                <a16:creationId xmlns:a16="http://schemas.microsoft.com/office/drawing/2014/main" id="{C4679F00-E121-4F6A-8D29-D9E7E550A99B}"/>
              </a:ext>
            </a:extLst>
          </p:cNvPr>
          <p:cNvSpPr>
            <a:spLocks noGrp="1"/>
          </p:cNvSpPr>
          <p:nvPr>
            <p:ph type="ctrTitle" hasCustomPrompt="1"/>
          </p:nvPr>
        </p:nvSpPr>
        <p:spPr>
          <a:xfrm>
            <a:off x="1524000" y="1952672"/>
            <a:ext cx="9144000" cy="2387600"/>
          </a:xfrm>
        </p:spPr>
        <p:txBody>
          <a:bodyPr anchor="t"/>
          <a:lstStyle>
            <a:lvl1pPr algn="ctr">
              <a:defRPr sz="5400"/>
            </a:lvl1pPr>
          </a:lstStyle>
          <a:p>
            <a:r>
              <a:rPr lang="sv-SE"/>
              <a:t>En rubrik kommer</a:t>
            </a:r>
            <a:br>
              <a:rPr lang="sv-SE"/>
            </a:br>
            <a:r>
              <a:rPr lang="sv-SE"/>
              <a:t>att stå här och kan</a:t>
            </a:r>
            <a:br>
              <a:rPr lang="sv-SE"/>
            </a:br>
            <a:r>
              <a:rPr lang="sv-SE"/>
              <a:t>vara på tre rader</a:t>
            </a:r>
          </a:p>
        </p:txBody>
      </p:sp>
      <p:sp>
        <p:nvSpPr>
          <p:cNvPr id="3" name="Underrubrik 2">
            <a:extLst>
              <a:ext uri="{FF2B5EF4-FFF2-40B4-BE49-F238E27FC236}">
                <a16:creationId xmlns:a16="http://schemas.microsoft.com/office/drawing/2014/main" id="{F9F3B956-728F-4271-9E5F-A466177507C6}"/>
              </a:ext>
            </a:extLst>
          </p:cNvPr>
          <p:cNvSpPr>
            <a:spLocks noGrp="1"/>
          </p:cNvSpPr>
          <p:nvPr>
            <p:ph type="subTitle" idx="1" hasCustomPrompt="1"/>
          </p:nvPr>
        </p:nvSpPr>
        <p:spPr>
          <a:xfrm>
            <a:off x="1524000" y="1176772"/>
            <a:ext cx="9144000" cy="410286"/>
          </a:xfrm>
        </p:spPr>
        <p:txBody>
          <a:bodyPr anchor="b"/>
          <a:lstStyle>
            <a:lvl1pPr marL="0" indent="0" algn="ctr">
              <a:buNone/>
              <a:defRPr sz="1400" b="1" cap="all" baseline="0">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Ämne/titel/namn/datum</a:t>
            </a:r>
          </a:p>
        </p:txBody>
      </p:sp>
      <p:pic>
        <p:nvPicPr>
          <p:cNvPr id="11" name="Bildobjekt 10">
            <a:extLst>
              <a:ext uri="{FF2B5EF4-FFF2-40B4-BE49-F238E27FC236}">
                <a16:creationId xmlns:a16="http://schemas.microsoft.com/office/drawing/2014/main" id="{0D46721D-F352-4C9F-8260-E5322AB478C1}"/>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224800" y="5685098"/>
            <a:ext cx="1752911" cy="711240"/>
          </a:xfrm>
          <a:prstGeom prst="rect">
            <a:avLst/>
          </a:prstGeom>
        </p:spPr>
      </p:pic>
      <p:sp>
        <p:nvSpPr>
          <p:cNvPr id="9" name="Rektangel 8">
            <a:extLst>
              <a:ext uri="{FF2B5EF4-FFF2-40B4-BE49-F238E27FC236}">
                <a16:creationId xmlns:a16="http://schemas.microsoft.com/office/drawing/2014/main" id="{25C65CF8-0829-4AB6-891A-190544AC3286}"/>
              </a:ext>
            </a:extLst>
          </p:cNvPr>
          <p:cNvSpPr/>
          <p:nvPr userDrawn="1"/>
        </p:nvSpPr>
        <p:spPr>
          <a:xfrm>
            <a:off x="-2575249" y="841599"/>
            <a:ext cx="2447663" cy="861774"/>
          </a:xfrm>
          <a:prstGeom prst="rect">
            <a:avLst/>
          </a:prstGeom>
        </p:spPr>
        <p:txBody>
          <a:bodyPr wrap="square">
            <a:spAutoFit/>
          </a:bodyPr>
          <a:lstStyle/>
          <a:p>
            <a:pPr algn="r">
              <a:spcAft>
                <a:spcPts val="0"/>
              </a:spcAft>
            </a:pPr>
            <a:r>
              <a:rPr lang="sv-SE" sz="1000">
                <a:effectLst/>
                <a:latin typeface="Calibri" panose="020F0502020204030204" pitchFamily="34" charset="0"/>
                <a:ea typeface="Calibri" panose="020F0502020204030204" pitchFamily="34" charset="0"/>
              </a:rPr>
              <a:t>Varje rubrik inleds </a:t>
            </a:r>
            <a:r>
              <a:rPr lang="sv-SE" sz="1000">
                <a:solidFill>
                  <a:schemeClr val="accent1"/>
                </a:solidFill>
                <a:effectLst/>
                <a:latin typeface="Calibri" panose="020F0502020204030204" pitchFamily="34" charset="0"/>
                <a:ea typeface="Calibri" panose="020F0502020204030204" pitchFamily="34" charset="0"/>
              </a:rPr>
              <a:t>med ljusare röd</a:t>
            </a:r>
            <a:r>
              <a:rPr lang="sv-SE" sz="1000">
                <a:effectLst/>
                <a:latin typeface="Calibri" panose="020F0502020204030204" pitchFamily="34" charset="0"/>
                <a:ea typeface="Calibri" panose="020F0502020204030204" pitchFamily="34" charset="0"/>
              </a:rPr>
              <a:t> se bild. (Bild på inringad färg i paletten)</a:t>
            </a:r>
          </a:p>
          <a:p>
            <a:pPr algn="r">
              <a:spcAft>
                <a:spcPts val="0"/>
              </a:spcAft>
            </a:pPr>
            <a:endParaRPr lang="sv-SE" sz="1000">
              <a:effectLst/>
              <a:latin typeface="Calibri" panose="020F0502020204030204" pitchFamily="34" charset="0"/>
              <a:ea typeface="Calibri" panose="020F0502020204030204" pitchFamily="34" charset="0"/>
            </a:endParaRPr>
          </a:p>
          <a:p>
            <a:pPr algn="r">
              <a:spcAft>
                <a:spcPts val="0"/>
              </a:spcAft>
            </a:pPr>
            <a:r>
              <a:rPr lang="sv-SE" sz="1000">
                <a:effectLst/>
                <a:latin typeface="Calibri" panose="020F0502020204030204" pitchFamily="34" charset="0"/>
                <a:ea typeface="Calibri" panose="020F0502020204030204" pitchFamily="34" charset="0"/>
              </a:rPr>
              <a:t>Detta måste göras manuellt genom att markera texten.</a:t>
            </a:r>
          </a:p>
        </p:txBody>
      </p:sp>
      <p:pic>
        <p:nvPicPr>
          <p:cNvPr id="12" name="Bildobjekt 11">
            <a:extLst>
              <a:ext uri="{FF2B5EF4-FFF2-40B4-BE49-F238E27FC236}">
                <a16:creationId xmlns:a16="http://schemas.microsoft.com/office/drawing/2014/main" id="{EBE118A1-F797-4EAF-B63F-697D3863BC3F}"/>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940767" y="1808804"/>
            <a:ext cx="1685925" cy="628650"/>
          </a:xfrm>
          <a:prstGeom prst="rect">
            <a:avLst/>
          </a:prstGeom>
        </p:spPr>
      </p:pic>
    </p:spTree>
    <p:extLst>
      <p:ext uri="{BB962C8B-B14F-4D97-AF65-F5344CB8AC3E}">
        <p14:creationId xmlns:p14="http://schemas.microsoft.com/office/powerpoint/2010/main" val="5166496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Startsida med bild ROSA">
    <p:spTree>
      <p:nvGrpSpPr>
        <p:cNvPr id="1" name=""/>
        <p:cNvGrpSpPr/>
        <p:nvPr/>
      </p:nvGrpSpPr>
      <p:grpSpPr>
        <a:xfrm>
          <a:off x="0" y="0"/>
          <a:ext cx="0" cy="0"/>
          <a:chOff x="0" y="0"/>
          <a:chExt cx="0" cy="0"/>
        </a:xfrm>
      </p:grpSpPr>
      <p:sp>
        <p:nvSpPr>
          <p:cNvPr id="12" name="Rektangel 11">
            <a:extLst>
              <a:ext uri="{FF2B5EF4-FFF2-40B4-BE49-F238E27FC236}">
                <a16:creationId xmlns:a16="http://schemas.microsoft.com/office/drawing/2014/main" id="{198FF978-7AC6-4A7A-943A-D6BAC9303385}"/>
              </a:ext>
            </a:extLst>
          </p:cNvPr>
          <p:cNvSpPr/>
          <p:nvPr userDrawn="1"/>
        </p:nvSpPr>
        <p:spPr>
          <a:xfrm>
            <a:off x="0" y="6129972"/>
            <a:ext cx="12192000" cy="74595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7" name="Platshållare för bild 6">
            <a:extLst>
              <a:ext uri="{FF2B5EF4-FFF2-40B4-BE49-F238E27FC236}">
                <a16:creationId xmlns:a16="http://schemas.microsoft.com/office/drawing/2014/main" id="{733B926C-A7EB-4393-AE91-4468A5CB554A}"/>
              </a:ext>
            </a:extLst>
          </p:cNvPr>
          <p:cNvSpPr>
            <a:spLocks noGrp="1"/>
          </p:cNvSpPr>
          <p:nvPr>
            <p:ph type="pic" sz="quarter" idx="13"/>
          </p:nvPr>
        </p:nvSpPr>
        <p:spPr>
          <a:xfrm>
            <a:off x="-10510" y="0"/>
            <a:ext cx="12202510" cy="4781496"/>
          </a:xfrm>
          <a:custGeom>
            <a:avLst/>
            <a:gdLst>
              <a:gd name="connsiteX0" fmla="*/ 0 w 12192000"/>
              <a:gd name="connsiteY0" fmla="*/ 0 h 5307013"/>
              <a:gd name="connsiteX1" fmla="*/ 12192000 w 12192000"/>
              <a:gd name="connsiteY1" fmla="*/ 0 h 5307013"/>
              <a:gd name="connsiteX2" fmla="*/ 12192000 w 12192000"/>
              <a:gd name="connsiteY2" fmla="*/ 5307013 h 5307013"/>
              <a:gd name="connsiteX3" fmla="*/ 0 w 12192000"/>
              <a:gd name="connsiteY3" fmla="*/ 5307013 h 5307013"/>
              <a:gd name="connsiteX4" fmla="*/ 0 w 12192000"/>
              <a:gd name="connsiteY4" fmla="*/ 0 h 5307013"/>
              <a:gd name="connsiteX0" fmla="*/ 0 w 12192000"/>
              <a:gd name="connsiteY0" fmla="*/ 0 h 5318234"/>
              <a:gd name="connsiteX1" fmla="*/ 12192000 w 12192000"/>
              <a:gd name="connsiteY1" fmla="*/ 0 h 5318234"/>
              <a:gd name="connsiteX2" fmla="*/ 12192000 w 12192000"/>
              <a:gd name="connsiteY2" fmla="*/ 5307013 h 5318234"/>
              <a:gd name="connsiteX3" fmla="*/ 6243145 w 12192000"/>
              <a:gd name="connsiteY3" fmla="*/ 5318234 h 5318234"/>
              <a:gd name="connsiteX4" fmla="*/ 0 w 12192000"/>
              <a:gd name="connsiteY4" fmla="*/ 5307013 h 5318234"/>
              <a:gd name="connsiteX5" fmla="*/ 0 w 12192000"/>
              <a:gd name="connsiteY5" fmla="*/ 0 h 5318234"/>
              <a:gd name="connsiteX0" fmla="*/ 0 w 12192000"/>
              <a:gd name="connsiteY0" fmla="*/ 0 h 5307013"/>
              <a:gd name="connsiteX1" fmla="*/ 12192000 w 12192000"/>
              <a:gd name="connsiteY1" fmla="*/ 0 h 5307013"/>
              <a:gd name="connsiteX2" fmla="*/ 12192000 w 12192000"/>
              <a:gd name="connsiteY2" fmla="*/ 5307013 h 5307013"/>
              <a:gd name="connsiteX3" fmla="*/ 6264166 w 12192000"/>
              <a:gd name="connsiteY3" fmla="*/ 4183117 h 5307013"/>
              <a:gd name="connsiteX4" fmla="*/ 0 w 12192000"/>
              <a:gd name="connsiteY4" fmla="*/ 5307013 h 5307013"/>
              <a:gd name="connsiteX5" fmla="*/ 0 w 12192000"/>
              <a:gd name="connsiteY5" fmla="*/ 0 h 5307013"/>
              <a:gd name="connsiteX0" fmla="*/ 0 w 12192000"/>
              <a:gd name="connsiteY0" fmla="*/ 0 h 5307013"/>
              <a:gd name="connsiteX1" fmla="*/ 12192000 w 12192000"/>
              <a:gd name="connsiteY1" fmla="*/ 0 h 5307013"/>
              <a:gd name="connsiteX2" fmla="*/ 12192000 w 12192000"/>
              <a:gd name="connsiteY2" fmla="*/ 5307013 h 5307013"/>
              <a:gd name="connsiteX3" fmla="*/ 6264166 w 12192000"/>
              <a:gd name="connsiteY3" fmla="*/ 4183117 h 5307013"/>
              <a:gd name="connsiteX4" fmla="*/ 0 w 12192000"/>
              <a:gd name="connsiteY4" fmla="*/ 5307013 h 5307013"/>
              <a:gd name="connsiteX5" fmla="*/ 0 w 12192000"/>
              <a:gd name="connsiteY5" fmla="*/ 0 h 5307013"/>
              <a:gd name="connsiteX0" fmla="*/ 0 w 12192000"/>
              <a:gd name="connsiteY0" fmla="*/ 0 h 5307013"/>
              <a:gd name="connsiteX1" fmla="*/ 12192000 w 12192000"/>
              <a:gd name="connsiteY1" fmla="*/ 0 h 5307013"/>
              <a:gd name="connsiteX2" fmla="*/ 12192000 w 12192000"/>
              <a:gd name="connsiteY2" fmla="*/ 5307013 h 5307013"/>
              <a:gd name="connsiteX3" fmla="*/ 6264166 w 12192000"/>
              <a:gd name="connsiteY3" fmla="*/ 4183117 h 5307013"/>
              <a:gd name="connsiteX4" fmla="*/ 0 w 12192000"/>
              <a:gd name="connsiteY4" fmla="*/ 5307013 h 5307013"/>
              <a:gd name="connsiteX5" fmla="*/ 0 w 12192000"/>
              <a:gd name="connsiteY5" fmla="*/ 0 h 5307013"/>
              <a:gd name="connsiteX0" fmla="*/ 0 w 12192000"/>
              <a:gd name="connsiteY0" fmla="*/ 0 h 5307013"/>
              <a:gd name="connsiteX1" fmla="*/ 12192000 w 12192000"/>
              <a:gd name="connsiteY1" fmla="*/ 0 h 5307013"/>
              <a:gd name="connsiteX2" fmla="*/ 12192000 w 12192000"/>
              <a:gd name="connsiteY2" fmla="*/ 5307013 h 5307013"/>
              <a:gd name="connsiteX3" fmla="*/ 0 w 12192000"/>
              <a:gd name="connsiteY3" fmla="*/ 5307013 h 5307013"/>
              <a:gd name="connsiteX4" fmla="*/ 0 w 12192000"/>
              <a:gd name="connsiteY4" fmla="*/ 0 h 5307013"/>
              <a:gd name="connsiteX0" fmla="*/ 0 w 12192000"/>
              <a:gd name="connsiteY0" fmla="*/ 0 h 5307013"/>
              <a:gd name="connsiteX1" fmla="*/ 12192000 w 12192000"/>
              <a:gd name="connsiteY1" fmla="*/ 0 h 5307013"/>
              <a:gd name="connsiteX2" fmla="*/ 12192000 w 12192000"/>
              <a:gd name="connsiteY2" fmla="*/ 5307013 h 5307013"/>
              <a:gd name="connsiteX3" fmla="*/ 0 w 12192000"/>
              <a:gd name="connsiteY3" fmla="*/ 5307013 h 5307013"/>
              <a:gd name="connsiteX4" fmla="*/ 0 w 12192000"/>
              <a:gd name="connsiteY4" fmla="*/ 0 h 5307013"/>
              <a:gd name="connsiteX0" fmla="*/ 0 w 12192000"/>
              <a:gd name="connsiteY0" fmla="*/ 0 h 5307013"/>
              <a:gd name="connsiteX1" fmla="*/ 12192000 w 12192000"/>
              <a:gd name="connsiteY1" fmla="*/ 0 h 5307013"/>
              <a:gd name="connsiteX2" fmla="*/ 12192000 w 12192000"/>
              <a:gd name="connsiteY2" fmla="*/ 5307013 h 5307013"/>
              <a:gd name="connsiteX3" fmla="*/ 21021 w 12192000"/>
              <a:gd name="connsiteY3" fmla="*/ 4686903 h 5307013"/>
              <a:gd name="connsiteX4" fmla="*/ 0 w 12192000"/>
              <a:gd name="connsiteY4" fmla="*/ 0 h 5307013"/>
              <a:gd name="connsiteX0" fmla="*/ 0 w 12192000"/>
              <a:gd name="connsiteY0" fmla="*/ 0 h 5307013"/>
              <a:gd name="connsiteX1" fmla="*/ 12192000 w 12192000"/>
              <a:gd name="connsiteY1" fmla="*/ 0 h 5307013"/>
              <a:gd name="connsiteX2" fmla="*/ 12192000 w 12192000"/>
              <a:gd name="connsiteY2" fmla="*/ 5307013 h 5307013"/>
              <a:gd name="connsiteX3" fmla="*/ 21021 w 12192000"/>
              <a:gd name="connsiteY3" fmla="*/ 4686903 h 5307013"/>
              <a:gd name="connsiteX4" fmla="*/ 0 w 12192000"/>
              <a:gd name="connsiteY4" fmla="*/ 0 h 5307013"/>
              <a:gd name="connsiteX0" fmla="*/ 0 w 12192000"/>
              <a:gd name="connsiteY0" fmla="*/ 0 h 4781496"/>
              <a:gd name="connsiteX1" fmla="*/ 12192000 w 12192000"/>
              <a:gd name="connsiteY1" fmla="*/ 0 h 4781496"/>
              <a:gd name="connsiteX2" fmla="*/ 12192000 w 12192000"/>
              <a:gd name="connsiteY2" fmla="*/ 4781496 h 4781496"/>
              <a:gd name="connsiteX3" fmla="*/ 21021 w 12192000"/>
              <a:gd name="connsiteY3" fmla="*/ 4686903 h 4781496"/>
              <a:gd name="connsiteX4" fmla="*/ 0 w 12192000"/>
              <a:gd name="connsiteY4" fmla="*/ 0 h 4781496"/>
              <a:gd name="connsiteX0" fmla="*/ 0 w 12192000"/>
              <a:gd name="connsiteY0" fmla="*/ 0 h 4781496"/>
              <a:gd name="connsiteX1" fmla="*/ 12192000 w 12192000"/>
              <a:gd name="connsiteY1" fmla="*/ 0 h 4781496"/>
              <a:gd name="connsiteX2" fmla="*/ 12192000 w 12192000"/>
              <a:gd name="connsiteY2" fmla="*/ 4781496 h 4781496"/>
              <a:gd name="connsiteX3" fmla="*/ 21021 w 12192000"/>
              <a:gd name="connsiteY3" fmla="*/ 4686903 h 4781496"/>
              <a:gd name="connsiteX4" fmla="*/ 0 w 12192000"/>
              <a:gd name="connsiteY4" fmla="*/ 0 h 4781496"/>
              <a:gd name="connsiteX0" fmla="*/ 0 w 12192000"/>
              <a:gd name="connsiteY0" fmla="*/ 0 h 4781496"/>
              <a:gd name="connsiteX1" fmla="*/ 12192000 w 12192000"/>
              <a:gd name="connsiteY1" fmla="*/ 0 h 4781496"/>
              <a:gd name="connsiteX2" fmla="*/ 12192000 w 12192000"/>
              <a:gd name="connsiteY2" fmla="*/ 4781496 h 4781496"/>
              <a:gd name="connsiteX3" fmla="*/ 21021 w 12192000"/>
              <a:gd name="connsiteY3" fmla="*/ 4686903 h 4781496"/>
              <a:gd name="connsiteX4" fmla="*/ 0 w 12192000"/>
              <a:gd name="connsiteY4" fmla="*/ 0 h 4781496"/>
              <a:gd name="connsiteX0" fmla="*/ 10510 w 12202510"/>
              <a:gd name="connsiteY0" fmla="*/ 0 h 4781496"/>
              <a:gd name="connsiteX1" fmla="*/ 12202510 w 12202510"/>
              <a:gd name="connsiteY1" fmla="*/ 0 h 4781496"/>
              <a:gd name="connsiteX2" fmla="*/ 12202510 w 12202510"/>
              <a:gd name="connsiteY2" fmla="*/ 4781496 h 4781496"/>
              <a:gd name="connsiteX3" fmla="*/ 0 w 12202510"/>
              <a:gd name="connsiteY3" fmla="*/ 4686903 h 4781496"/>
              <a:gd name="connsiteX4" fmla="*/ 10510 w 12202510"/>
              <a:gd name="connsiteY4" fmla="*/ 0 h 47814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202510" h="4781496">
                <a:moveTo>
                  <a:pt x="10510" y="0"/>
                </a:moveTo>
                <a:lnTo>
                  <a:pt x="12202510" y="0"/>
                </a:lnTo>
                <a:lnTo>
                  <a:pt x="12202510" y="4781496"/>
                </a:lnTo>
                <a:cubicBezTo>
                  <a:pt x="10755586" y="4140365"/>
                  <a:pt x="5598509" y="2490241"/>
                  <a:pt x="0" y="4686903"/>
                </a:cubicBezTo>
                <a:cubicBezTo>
                  <a:pt x="3503" y="3124602"/>
                  <a:pt x="7007" y="1562301"/>
                  <a:pt x="10510" y="0"/>
                </a:cubicBezTo>
                <a:close/>
              </a:path>
            </a:pathLst>
          </a:custGeom>
          <a:solidFill>
            <a:schemeClr val="accent3"/>
          </a:solidFill>
        </p:spPr>
        <p:txBody>
          <a:bodyPr tIns="1332000"/>
          <a:lstStyle>
            <a:lvl1pPr marL="0" indent="0" algn="ctr">
              <a:buNone/>
              <a:defRPr/>
            </a:lvl1pPr>
          </a:lstStyle>
          <a:p>
            <a:r>
              <a:rPr lang="sv-SE"/>
              <a:t>Klicka på ikonen för att lägga till en bild</a:t>
            </a:r>
          </a:p>
        </p:txBody>
      </p:sp>
      <p:sp>
        <p:nvSpPr>
          <p:cNvPr id="2" name="Rubrik 1">
            <a:extLst>
              <a:ext uri="{FF2B5EF4-FFF2-40B4-BE49-F238E27FC236}">
                <a16:creationId xmlns:a16="http://schemas.microsoft.com/office/drawing/2014/main" id="{197E423A-6DB5-459A-B33C-DC429504900E}"/>
              </a:ext>
            </a:extLst>
          </p:cNvPr>
          <p:cNvSpPr>
            <a:spLocks noGrp="1"/>
          </p:cNvSpPr>
          <p:nvPr>
            <p:ph type="title" hasCustomPrompt="1"/>
          </p:nvPr>
        </p:nvSpPr>
        <p:spPr>
          <a:xfrm>
            <a:off x="838200" y="4435504"/>
            <a:ext cx="10515600" cy="1149264"/>
          </a:xfrm>
        </p:spPr>
        <p:txBody>
          <a:bodyPr/>
          <a:lstStyle>
            <a:lvl1pPr algn="ctr">
              <a:defRPr sz="4600"/>
            </a:lvl1pPr>
          </a:lstStyle>
          <a:p>
            <a:r>
              <a:rPr lang="sv-SE"/>
              <a:t>En rubrik kommer</a:t>
            </a:r>
            <a:br>
              <a:rPr lang="sv-SE"/>
            </a:br>
            <a:r>
              <a:rPr lang="sv-SE"/>
              <a:t>att stå här och vara på två rader</a:t>
            </a:r>
          </a:p>
        </p:txBody>
      </p:sp>
      <p:sp>
        <p:nvSpPr>
          <p:cNvPr id="10" name="Underrubrik 2">
            <a:extLst>
              <a:ext uri="{FF2B5EF4-FFF2-40B4-BE49-F238E27FC236}">
                <a16:creationId xmlns:a16="http://schemas.microsoft.com/office/drawing/2014/main" id="{A1446BD1-50A4-40FE-9679-6F29CE291357}"/>
              </a:ext>
            </a:extLst>
          </p:cNvPr>
          <p:cNvSpPr>
            <a:spLocks noGrp="1"/>
          </p:cNvSpPr>
          <p:nvPr>
            <p:ph type="subTitle" idx="1" hasCustomPrompt="1"/>
          </p:nvPr>
        </p:nvSpPr>
        <p:spPr>
          <a:xfrm>
            <a:off x="385840" y="6302727"/>
            <a:ext cx="5717628" cy="410286"/>
          </a:xfrm>
        </p:spPr>
        <p:txBody>
          <a:bodyPr anchor="ctr"/>
          <a:lstStyle>
            <a:lvl1pPr marL="0" indent="0" algn="l">
              <a:buNone/>
              <a:defRPr sz="1100" b="0" cap="all" baseline="0">
                <a:solidFill>
                  <a:schemeClr val="bg1"/>
                </a:soli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Ämne/titel/namn/datum</a:t>
            </a:r>
          </a:p>
        </p:txBody>
      </p:sp>
      <p:pic>
        <p:nvPicPr>
          <p:cNvPr id="9" name="Bildobjekt 8">
            <a:extLst>
              <a:ext uri="{FF2B5EF4-FFF2-40B4-BE49-F238E27FC236}">
                <a16:creationId xmlns:a16="http://schemas.microsoft.com/office/drawing/2014/main" id="{25B9738A-C3E8-4B02-8BAA-0C250B908C22}"/>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979317" y="6316726"/>
            <a:ext cx="811630" cy="329318"/>
          </a:xfrm>
          <a:prstGeom prst="rect">
            <a:avLst/>
          </a:prstGeom>
        </p:spPr>
      </p:pic>
      <p:sp>
        <p:nvSpPr>
          <p:cNvPr id="13" name="Rektangel 12">
            <a:extLst>
              <a:ext uri="{FF2B5EF4-FFF2-40B4-BE49-F238E27FC236}">
                <a16:creationId xmlns:a16="http://schemas.microsoft.com/office/drawing/2014/main" id="{F6D4D3BE-D90B-473D-BD5E-AE8A9BD8150E}"/>
              </a:ext>
            </a:extLst>
          </p:cNvPr>
          <p:cNvSpPr/>
          <p:nvPr userDrawn="1"/>
        </p:nvSpPr>
        <p:spPr>
          <a:xfrm>
            <a:off x="-2575249" y="4294662"/>
            <a:ext cx="2447663" cy="861774"/>
          </a:xfrm>
          <a:prstGeom prst="rect">
            <a:avLst/>
          </a:prstGeom>
        </p:spPr>
        <p:txBody>
          <a:bodyPr wrap="square">
            <a:spAutoFit/>
          </a:bodyPr>
          <a:lstStyle/>
          <a:p>
            <a:pPr algn="r">
              <a:spcAft>
                <a:spcPts val="0"/>
              </a:spcAft>
            </a:pPr>
            <a:r>
              <a:rPr lang="sv-SE" sz="1000">
                <a:effectLst/>
                <a:latin typeface="Calibri" panose="020F0502020204030204" pitchFamily="34" charset="0"/>
                <a:ea typeface="Calibri" panose="020F0502020204030204" pitchFamily="34" charset="0"/>
              </a:rPr>
              <a:t>Varje rubrik inleds </a:t>
            </a:r>
            <a:r>
              <a:rPr lang="sv-SE" sz="1000">
                <a:solidFill>
                  <a:schemeClr val="accent1"/>
                </a:solidFill>
                <a:effectLst/>
                <a:latin typeface="Calibri" panose="020F0502020204030204" pitchFamily="34" charset="0"/>
                <a:ea typeface="Calibri" panose="020F0502020204030204" pitchFamily="34" charset="0"/>
              </a:rPr>
              <a:t>med ljusare röd</a:t>
            </a:r>
            <a:r>
              <a:rPr lang="sv-SE" sz="1000">
                <a:effectLst/>
                <a:latin typeface="Calibri" panose="020F0502020204030204" pitchFamily="34" charset="0"/>
                <a:ea typeface="Calibri" panose="020F0502020204030204" pitchFamily="34" charset="0"/>
              </a:rPr>
              <a:t> se bild. (Bild på inringad färg i paletten)</a:t>
            </a:r>
          </a:p>
          <a:p>
            <a:pPr algn="r">
              <a:spcAft>
                <a:spcPts val="0"/>
              </a:spcAft>
            </a:pPr>
            <a:endParaRPr lang="sv-SE" sz="1000">
              <a:effectLst/>
              <a:latin typeface="Calibri" panose="020F0502020204030204" pitchFamily="34" charset="0"/>
              <a:ea typeface="Calibri" panose="020F0502020204030204" pitchFamily="34" charset="0"/>
            </a:endParaRPr>
          </a:p>
          <a:p>
            <a:pPr algn="r">
              <a:spcAft>
                <a:spcPts val="0"/>
              </a:spcAft>
            </a:pPr>
            <a:r>
              <a:rPr lang="sv-SE" sz="1000">
                <a:effectLst/>
                <a:latin typeface="Calibri" panose="020F0502020204030204" pitchFamily="34" charset="0"/>
                <a:ea typeface="Calibri" panose="020F0502020204030204" pitchFamily="34" charset="0"/>
              </a:rPr>
              <a:t>Detta måste göras manuellt genom att markera texten.</a:t>
            </a:r>
          </a:p>
        </p:txBody>
      </p:sp>
      <p:pic>
        <p:nvPicPr>
          <p:cNvPr id="14" name="Bildobjekt 13">
            <a:extLst>
              <a:ext uri="{FF2B5EF4-FFF2-40B4-BE49-F238E27FC236}">
                <a16:creationId xmlns:a16="http://schemas.microsoft.com/office/drawing/2014/main" id="{F559ADBB-AE9C-4433-8521-A9B004D10A13}"/>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940767" y="5261867"/>
            <a:ext cx="1685925" cy="628650"/>
          </a:xfrm>
          <a:prstGeom prst="rect">
            <a:avLst/>
          </a:prstGeom>
        </p:spPr>
      </p:pic>
    </p:spTree>
    <p:extLst>
      <p:ext uri="{BB962C8B-B14F-4D97-AF65-F5344CB8AC3E}">
        <p14:creationId xmlns:p14="http://schemas.microsoft.com/office/powerpoint/2010/main" val="30851380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Startsida med bild VIT">
    <p:spTree>
      <p:nvGrpSpPr>
        <p:cNvPr id="1" name=""/>
        <p:cNvGrpSpPr/>
        <p:nvPr/>
      </p:nvGrpSpPr>
      <p:grpSpPr>
        <a:xfrm>
          <a:off x="0" y="0"/>
          <a:ext cx="0" cy="0"/>
          <a:chOff x="0" y="0"/>
          <a:chExt cx="0" cy="0"/>
        </a:xfrm>
      </p:grpSpPr>
      <p:sp>
        <p:nvSpPr>
          <p:cNvPr id="12" name="Rektangel 11">
            <a:extLst>
              <a:ext uri="{FF2B5EF4-FFF2-40B4-BE49-F238E27FC236}">
                <a16:creationId xmlns:a16="http://schemas.microsoft.com/office/drawing/2014/main" id="{198FF978-7AC6-4A7A-943A-D6BAC9303385}"/>
              </a:ext>
            </a:extLst>
          </p:cNvPr>
          <p:cNvSpPr/>
          <p:nvPr userDrawn="1"/>
        </p:nvSpPr>
        <p:spPr>
          <a:xfrm>
            <a:off x="0" y="6129972"/>
            <a:ext cx="12192000" cy="74595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7" name="Platshållare för bild 6">
            <a:extLst>
              <a:ext uri="{FF2B5EF4-FFF2-40B4-BE49-F238E27FC236}">
                <a16:creationId xmlns:a16="http://schemas.microsoft.com/office/drawing/2014/main" id="{733B926C-A7EB-4393-AE91-4468A5CB554A}"/>
              </a:ext>
            </a:extLst>
          </p:cNvPr>
          <p:cNvSpPr>
            <a:spLocks noGrp="1"/>
          </p:cNvSpPr>
          <p:nvPr>
            <p:ph type="pic" sz="quarter" idx="13"/>
          </p:nvPr>
        </p:nvSpPr>
        <p:spPr>
          <a:xfrm>
            <a:off x="-10510" y="0"/>
            <a:ext cx="12202510" cy="4781496"/>
          </a:xfrm>
          <a:custGeom>
            <a:avLst/>
            <a:gdLst>
              <a:gd name="connsiteX0" fmla="*/ 0 w 12192000"/>
              <a:gd name="connsiteY0" fmla="*/ 0 h 5307013"/>
              <a:gd name="connsiteX1" fmla="*/ 12192000 w 12192000"/>
              <a:gd name="connsiteY1" fmla="*/ 0 h 5307013"/>
              <a:gd name="connsiteX2" fmla="*/ 12192000 w 12192000"/>
              <a:gd name="connsiteY2" fmla="*/ 5307013 h 5307013"/>
              <a:gd name="connsiteX3" fmla="*/ 0 w 12192000"/>
              <a:gd name="connsiteY3" fmla="*/ 5307013 h 5307013"/>
              <a:gd name="connsiteX4" fmla="*/ 0 w 12192000"/>
              <a:gd name="connsiteY4" fmla="*/ 0 h 5307013"/>
              <a:gd name="connsiteX0" fmla="*/ 0 w 12192000"/>
              <a:gd name="connsiteY0" fmla="*/ 0 h 5318234"/>
              <a:gd name="connsiteX1" fmla="*/ 12192000 w 12192000"/>
              <a:gd name="connsiteY1" fmla="*/ 0 h 5318234"/>
              <a:gd name="connsiteX2" fmla="*/ 12192000 w 12192000"/>
              <a:gd name="connsiteY2" fmla="*/ 5307013 h 5318234"/>
              <a:gd name="connsiteX3" fmla="*/ 6243145 w 12192000"/>
              <a:gd name="connsiteY3" fmla="*/ 5318234 h 5318234"/>
              <a:gd name="connsiteX4" fmla="*/ 0 w 12192000"/>
              <a:gd name="connsiteY4" fmla="*/ 5307013 h 5318234"/>
              <a:gd name="connsiteX5" fmla="*/ 0 w 12192000"/>
              <a:gd name="connsiteY5" fmla="*/ 0 h 5318234"/>
              <a:gd name="connsiteX0" fmla="*/ 0 w 12192000"/>
              <a:gd name="connsiteY0" fmla="*/ 0 h 5307013"/>
              <a:gd name="connsiteX1" fmla="*/ 12192000 w 12192000"/>
              <a:gd name="connsiteY1" fmla="*/ 0 h 5307013"/>
              <a:gd name="connsiteX2" fmla="*/ 12192000 w 12192000"/>
              <a:gd name="connsiteY2" fmla="*/ 5307013 h 5307013"/>
              <a:gd name="connsiteX3" fmla="*/ 6264166 w 12192000"/>
              <a:gd name="connsiteY3" fmla="*/ 4183117 h 5307013"/>
              <a:gd name="connsiteX4" fmla="*/ 0 w 12192000"/>
              <a:gd name="connsiteY4" fmla="*/ 5307013 h 5307013"/>
              <a:gd name="connsiteX5" fmla="*/ 0 w 12192000"/>
              <a:gd name="connsiteY5" fmla="*/ 0 h 5307013"/>
              <a:gd name="connsiteX0" fmla="*/ 0 w 12192000"/>
              <a:gd name="connsiteY0" fmla="*/ 0 h 5307013"/>
              <a:gd name="connsiteX1" fmla="*/ 12192000 w 12192000"/>
              <a:gd name="connsiteY1" fmla="*/ 0 h 5307013"/>
              <a:gd name="connsiteX2" fmla="*/ 12192000 w 12192000"/>
              <a:gd name="connsiteY2" fmla="*/ 5307013 h 5307013"/>
              <a:gd name="connsiteX3" fmla="*/ 6264166 w 12192000"/>
              <a:gd name="connsiteY3" fmla="*/ 4183117 h 5307013"/>
              <a:gd name="connsiteX4" fmla="*/ 0 w 12192000"/>
              <a:gd name="connsiteY4" fmla="*/ 5307013 h 5307013"/>
              <a:gd name="connsiteX5" fmla="*/ 0 w 12192000"/>
              <a:gd name="connsiteY5" fmla="*/ 0 h 5307013"/>
              <a:gd name="connsiteX0" fmla="*/ 0 w 12192000"/>
              <a:gd name="connsiteY0" fmla="*/ 0 h 5307013"/>
              <a:gd name="connsiteX1" fmla="*/ 12192000 w 12192000"/>
              <a:gd name="connsiteY1" fmla="*/ 0 h 5307013"/>
              <a:gd name="connsiteX2" fmla="*/ 12192000 w 12192000"/>
              <a:gd name="connsiteY2" fmla="*/ 5307013 h 5307013"/>
              <a:gd name="connsiteX3" fmla="*/ 6264166 w 12192000"/>
              <a:gd name="connsiteY3" fmla="*/ 4183117 h 5307013"/>
              <a:gd name="connsiteX4" fmla="*/ 0 w 12192000"/>
              <a:gd name="connsiteY4" fmla="*/ 5307013 h 5307013"/>
              <a:gd name="connsiteX5" fmla="*/ 0 w 12192000"/>
              <a:gd name="connsiteY5" fmla="*/ 0 h 5307013"/>
              <a:gd name="connsiteX0" fmla="*/ 0 w 12192000"/>
              <a:gd name="connsiteY0" fmla="*/ 0 h 5307013"/>
              <a:gd name="connsiteX1" fmla="*/ 12192000 w 12192000"/>
              <a:gd name="connsiteY1" fmla="*/ 0 h 5307013"/>
              <a:gd name="connsiteX2" fmla="*/ 12192000 w 12192000"/>
              <a:gd name="connsiteY2" fmla="*/ 5307013 h 5307013"/>
              <a:gd name="connsiteX3" fmla="*/ 0 w 12192000"/>
              <a:gd name="connsiteY3" fmla="*/ 5307013 h 5307013"/>
              <a:gd name="connsiteX4" fmla="*/ 0 w 12192000"/>
              <a:gd name="connsiteY4" fmla="*/ 0 h 5307013"/>
              <a:gd name="connsiteX0" fmla="*/ 0 w 12192000"/>
              <a:gd name="connsiteY0" fmla="*/ 0 h 5307013"/>
              <a:gd name="connsiteX1" fmla="*/ 12192000 w 12192000"/>
              <a:gd name="connsiteY1" fmla="*/ 0 h 5307013"/>
              <a:gd name="connsiteX2" fmla="*/ 12192000 w 12192000"/>
              <a:gd name="connsiteY2" fmla="*/ 5307013 h 5307013"/>
              <a:gd name="connsiteX3" fmla="*/ 0 w 12192000"/>
              <a:gd name="connsiteY3" fmla="*/ 5307013 h 5307013"/>
              <a:gd name="connsiteX4" fmla="*/ 0 w 12192000"/>
              <a:gd name="connsiteY4" fmla="*/ 0 h 5307013"/>
              <a:gd name="connsiteX0" fmla="*/ 0 w 12192000"/>
              <a:gd name="connsiteY0" fmla="*/ 0 h 5307013"/>
              <a:gd name="connsiteX1" fmla="*/ 12192000 w 12192000"/>
              <a:gd name="connsiteY1" fmla="*/ 0 h 5307013"/>
              <a:gd name="connsiteX2" fmla="*/ 12192000 w 12192000"/>
              <a:gd name="connsiteY2" fmla="*/ 5307013 h 5307013"/>
              <a:gd name="connsiteX3" fmla="*/ 21021 w 12192000"/>
              <a:gd name="connsiteY3" fmla="*/ 4686903 h 5307013"/>
              <a:gd name="connsiteX4" fmla="*/ 0 w 12192000"/>
              <a:gd name="connsiteY4" fmla="*/ 0 h 5307013"/>
              <a:gd name="connsiteX0" fmla="*/ 0 w 12192000"/>
              <a:gd name="connsiteY0" fmla="*/ 0 h 5307013"/>
              <a:gd name="connsiteX1" fmla="*/ 12192000 w 12192000"/>
              <a:gd name="connsiteY1" fmla="*/ 0 h 5307013"/>
              <a:gd name="connsiteX2" fmla="*/ 12192000 w 12192000"/>
              <a:gd name="connsiteY2" fmla="*/ 5307013 h 5307013"/>
              <a:gd name="connsiteX3" fmla="*/ 21021 w 12192000"/>
              <a:gd name="connsiteY3" fmla="*/ 4686903 h 5307013"/>
              <a:gd name="connsiteX4" fmla="*/ 0 w 12192000"/>
              <a:gd name="connsiteY4" fmla="*/ 0 h 5307013"/>
              <a:gd name="connsiteX0" fmla="*/ 0 w 12192000"/>
              <a:gd name="connsiteY0" fmla="*/ 0 h 4781496"/>
              <a:gd name="connsiteX1" fmla="*/ 12192000 w 12192000"/>
              <a:gd name="connsiteY1" fmla="*/ 0 h 4781496"/>
              <a:gd name="connsiteX2" fmla="*/ 12192000 w 12192000"/>
              <a:gd name="connsiteY2" fmla="*/ 4781496 h 4781496"/>
              <a:gd name="connsiteX3" fmla="*/ 21021 w 12192000"/>
              <a:gd name="connsiteY3" fmla="*/ 4686903 h 4781496"/>
              <a:gd name="connsiteX4" fmla="*/ 0 w 12192000"/>
              <a:gd name="connsiteY4" fmla="*/ 0 h 4781496"/>
              <a:gd name="connsiteX0" fmla="*/ 0 w 12192000"/>
              <a:gd name="connsiteY0" fmla="*/ 0 h 4781496"/>
              <a:gd name="connsiteX1" fmla="*/ 12192000 w 12192000"/>
              <a:gd name="connsiteY1" fmla="*/ 0 h 4781496"/>
              <a:gd name="connsiteX2" fmla="*/ 12192000 w 12192000"/>
              <a:gd name="connsiteY2" fmla="*/ 4781496 h 4781496"/>
              <a:gd name="connsiteX3" fmla="*/ 21021 w 12192000"/>
              <a:gd name="connsiteY3" fmla="*/ 4686903 h 4781496"/>
              <a:gd name="connsiteX4" fmla="*/ 0 w 12192000"/>
              <a:gd name="connsiteY4" fmla="*/ 0 h 4781496"/>
              <a:gd name="connsiteX0" fmla="*/ 0 w 12192000"/>
              <a:gd name="connsiteY0" fmla="*/ 0 h 4781496"/>
              <a:gd name="connsiteX1" fmla="*/ 12192000 w 12192000"/>
              <a:gd name="connsiteY1" fmla="*/ 0 h 4781496"/>
              <a:gd name="connsiteX2" fmla="*/ 12192000 w 12192000"/>
              <a:gd name="connsiteY2" fmla="*/ 4781496 h 4781496"/>
              <a:gd name="connsiteX3" fmla="*/ 21021 w 12192000"/>
              <a:gd name="connsiteY3" fmla="*/ 4686903 h 4781496"/>
              <a:gd name="connsiteX4" fmla="*/ 0 w 12192000"/>
              <a:gd name="connsiteY4" fmla="*/ 0 h 4781496"/>
              <a:gd name="connsiteX0" fmla="*/ 10510 w 12202510"/>
              <a:gd name="connsiteY0" fmla="*/ 0 h 4781496"/>
              <a:gd name="connsiteX1" fmla="*/ 12202510 w 12202510"/>
              <a:gd name="connsiteY1" fmla="*/ 0 h 4781496"/>
              <a:gd name="connsiteX2" fmla="*/ 12202510 w 12202510"/>
              <a:gd name="connsiteY2" fmla="*/ 4781496 h 4781496"/>
              <a:gd name="connsiteX3" fmla="*/ 0 w 12202510"/>
              <a:gd name="connsiteY3" fmla="*/ 4686903 h 4781496"/>
              <a:gd name="connsiteX4" fmla="*/ 10510 w 12202510"/>
              <a:gd name="connsiteY4" fmla="*/ 0 h 47814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202510" h="4781496">
                <a:moveTo>
                  <a:pt x="10510" y="0"/>
                </a:moveTo>
                <a:lnTo>
                  <a:pt x="12202510" y="0"/>
                </a:lnTo>
                <a:lnTo>
                  <a:pt x="12202510" y="4781496"/>
                </a:lnTo>
                <a:cubicBezTo>
                  <a:pt x="10755586" y="4140365"/>
                  <a:pt x="5598509" y="2490241"/>
                  <a:pt x="0" y="4686903"/>
                </a:cubicBezTo>
                <a:cubicBezTo>
                  <a:pt x="3503" y="3124602"/>
                  <a:pt x="7007" y="1562301"/>
                  <a:pt x="10510" y="0"/>
                </a:cubicBezTo>
                <a:close/>
              </a:path>
            </a:pathLst>
          </a:custGeom>
          <a:solidFill>
            <a:schemeClr val="bg1"/>
          </a:solidFill>
        </p:spPr>
        <p:txBody>
          <a:bodyPr tIns="1332000"/>
          <a:lstStyle>
            <a:lvl1pPr marL="0" indent="0" algn="ctr">
              <a:buNone/>
              <a:defRPr/>
            </a:lvl1pPr>
          </a:lstStyle>
          <a:p>
            <a:r>
              <a:rPr lang="sv-SE"/>
              <a:t>Klicka på ikonen för att lägga till en bild</a:t>
            </a:r>
          </a:p>
        </p:txBody>
      </p:sp>
      <p:sp>
        <p:nvSpPr>
          <p:cNvPr id="2" name="Rubrik 1">
            <a:extLst>
              <a:ext uri="{FF2B5EF4-FFF2-40B4-BE49-F238E27FC236}">
                <a16:creationId xmlns:a16="http://schemas.microsoft.com/office/drawing/2014/main" id="{197E423A-6DB5-459A-B33C-DC429504900E}"/>
              </a:ext>
            </a:extLst>
          </p:cNvPr>
          <p:cNvSpPr>
            <a:spLocks noGrp="1"/>
          </p:cNvSpPr>
          <p:nvPr>
            <p:ph type="title" hasCustomPrompt="1"/>
          </p:nvPr>
        </p:nvSpPr>
        <p:spPr>
          <a:xfrm>
            <a:off x="838200" y="4435504"/>
            <a:ext cx="10515600" cy="1149264"/>
          </a:xfrm>
        </p:spPr>
        <p:txBody>
          <a:bodyPr/>
          <a:lstStyle>
            <a:lvl1pPr algn="ctr">
              <a:defRPr sz="4600"/>
            </a:lvl1pPr>
          </a:lstStyle>
          <a:p>
            <a:r>
              <a:rPr lang="sv-SE"/>
              <a:t>En rubrik kommer</a:t>
            </a:r>
            <a:br>
              <a:rPr lang="sv-SE"/>
            </a:br>
            <a:r>
              <a:rPr lang="sv-SE"/>
              <a:t>att stå här och vara på två rader</a:t>
            </a:r>
          </a:p>
        </p:txBody>
      </p:sp>
      <p:sp>
        <p:nvSpPr>
          <p:cNvPr id="10" name="Underrubrik 2">
            <a:extLst>
              <a:ext uri="{FF2B5EF4-FFF2-40B4-BE49-F238E27FC236}">
                <a16:creationId xmlns:a16="http://schemas.microsoft.com/office/drawing/2014/main" id="{A1446BD1-50A4-40FE-9679-6F29CE291357}"/>
              </a:ext>
            </a:extLst>
          </p:cNvPr>
          <p:cNvSpPr>
            <a:spLocks noGrp="1"/>
          </p:cNvSpPr>
          <p:nvPr>
            <p:ph type="subTitle" idx="1" hasCustomPrompt="1"/>
          </p:nvPr>
        </p:nvSpPr>
        <p:spPr>
          <a:xfrm>
            <a:off x="385840" y="6302727"/>
            <a:ext cx="5717628" cy="410286"/>
          </a:xfrm>
        </p:spPr>
        <p:txBody>
          <a:bodyPr anchor="ctr"/>
          <a:lstStyle>
            <a:lvl1pPr marL="0" indent="0" algn="l">
              <a:buNone/>
              <a:defRPr sz="1100" b="0" cap="all" baseline="0">
                <a:solidFill>
                  <a:schemeClr val="bg1"/>
                </a:soli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Ämne/titel/namn/datum</a:t>
            </a:r>
          </a:p>
        </p:txBody>
      </p:sp>
      <p:pic>
        <p:nvPicPr>
          <p:cNvPr id="9" name="Bildobjekt 8">
            <a:extLst>
              <a:ext uri="{FF2B5EF4-FFF2-40B4-BE49-F238E27FC236}">
                <a16:creationId xmlns:a16="http://schemas.microsoft.com/office/drawing/2014/main" id="{25B9738A-C3E8-4B02-8BAA-0C250B908C22}"/>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979317" y="6316726"/>
            <a:ext cx="811630" cy="329318"/>
          </a:xfrm>
          <a:prstGeom prst="rect">
            <a:avLst/>
          </a:prstGeom>
        </p:spPr>
      </p:pic>
      <p:sp>
        <p:nvSpPr>
          <p:cNvPr id="13" name="Rektangel 12">
            <a:extLst>
              <a:ext uri="{FF2B5EF4-FFF2-40B4-BE49-F238E27FC236}">
                <a16:creationId xmlns:a16="http://schemas.microsoft.com/office/drawing/2014/main" id="{F6D4D3BE-D90B-473D-BD5E-AE8A9BD8150E}"/>
              </a:ext>
            </a:extLst>
          </p:cNvPr>
          <p:cNvSpPr/>
          <p:nvPr userDrawn="1"/>
        </p:nvSpPr>
        <p:spPr>
          <a:xfrm>
            <a:off x="-2575249" y="4294662"/>
            <a:ext cx="2447663" cy="861774"/>
          </a:xfrm>
          <a:prstGeom prst="rect">
            <a:avLst/>
          </a:prstGeom>
        </p:spPr>
        <p:txBody>
          <a:bodyPr wrap="square">
            <a:spAutoFit/>
          </a:bodyPr>
          <a:lstStyle/>
          <a:p>
            <a:pPr algn="r">
              <a:spcAft>
                <a:spcPts val="0"/>
              </a:spcAft>
            </a:pPr>
            <a:r>
              <a:rPr lang="sv-SE" sz="1000">
                <a:effectLst/>
                <a:latin typeface="Calibri" panose="020F0502020204030204" pitchFamily="34" charset="0"/>
                <a:ea typeface="Calibri" panose="020F0502020204030204" pitchFamily="34" charset="0"/>
              </a:rPr>
              <a:t>Varje rubrik inleds </a:t>
            </a:r>
            <a:r>
              <a:rPr lang="sv-SE" sz="1000">
                <a:solidFill>
                  <a:schemeClr val="accent1"/>
                </a:solidFill>
                <a:effectLst/>
                <a:latin typeface="Calibri" panose="020F0502020204030204" pitchFamily="34" charset="0"/>
                <a:ea typeface="Calibri" panose="020F0502020204030204" pitchFamily="34" charset="0"/>
              </a:rPr>
              <a:t>med ljusare röd</a:t>
            </a:r>
            <a:r>
              <a:rPr lang="sv-SE" sz="1000">
                <a:effectLst/>
                <a:latin typeface="Calibri" panose="020F0502020204030204" pitchFamily="34" charset="0"/>
                <a:ea typeface="Calibri" panose="020F0502020204030204" pitchFamily="34" charset="0"/>
              </a:rPr>
              <a:t> se bild. (Bild på inringad färg i paletten)</a:t>
            </a:r>
          </a:p>
          <a:p>
            <a:pPr algn="r">
              <a:spcAft>
                <a:spcPts val="0"/>
              </a:spcAft>
            </a:pPr>
            <a:endParaRPr lang="sv-SE" sz="1000">
              <a:effectLst/>
              <a:latin typeface="Calibri" panose="020F0502020204030204" pitchFamily="34" charset="0"/>
              <a:ea typeface="Calibri" panose="020F0502020204030204" pitchFamily="34" charset="0"/>
            </a:endParaRPr>
          </a:p>
          <a:p>
            <a:pPr algn="r">
              <a:spcAft>
                <a:spcPts val="0"/>
              </a:spcAft>
            </a:pPr>
            <a:r>
              <a:rPr lang="sv-SE" sz="1000">
                <a:effectLst/>
                <a:latin typeface="Calibri" panose="020F0502020204030204" pitchFamily="34" charset="0"/>
                <a:ea typeface="Calibri" panose="020F0502020204030204" pitchFamily="34" charset="0"/>
              </a:rPr>
              <a:t>Detta måste göras manuellt genom att markera texten.</a:t>
            </a:r>
          </a:p>
        </p:txBody>
      </p:sp>
      <p:pic>
        <p:nvPicPr>
          <p:cNvPr id="14" name="Bildobjekt 13">
            <a:extLst>
              <a:ext uri="{FF2B5EF4-FFF2-40B4-BE49-F238E27FC236}">
                <a16:creationId xmlns:a16="http://schemas.microsoft.com/office/drawing/2014/main" id="{F559ADBB-AE9C-4433-8521-A9B004D10A13}"/>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940767" y="5261867"/>
            <a:ext cx="1685925" cy="628650"/>
          </a:xfrm>
          <a:prstGeom prst="rect">
            <a:avLst/>
          </a:prstGeom>
        </p:spPr>
      </p:pic>
    </p:spTree>
    <p:extLst>
      <p:ext uri="{BB962C8B-B14F-4D97-AF65-F5344CB8AC3E}">
        <p14:creationId xmlns:p14="http://schemas.microsoft.com/office/powerpoint/2010/main" val="17613282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Startsida med bild, stående ROSA">
    <p:spTree>
      <p:nvGrpSpPr>
        <p:cNvPr id="1" name=""/>
        <p:cNvGrpSpPr/>
        <p:nvPr/>
      </p:nvGrpSpPr>
      <p:grpSpPr>
        <a:xfrm>
          <a:off x="0" y="0"/>
          <a:ext cx="0" cy="0"/>
          <a:chOff x="0" y="0"/>
          <a:chExt cx="0" cy="0"/>
        </a:xfrm>
      </p:grpSpPr>
      <p:sp>
        <p:nvSpPr>
          <p:cNvPr id="5" name="Rektangel 4">
            <a:extLst>
              <a:ext uri="{FF2B5EF4-FFF2-40B4-BE49-F238E27FC236}">
                <a16:creationId xmlns:a16="http://schemas.microsoft.com/office/drawing/2014/main" id="{2B9B1E09-5306-4C10-87AB-2A88B20FDCA3}"/>
              </a:ext>
            </a:extLst>
          </p:cNvPr>
          <p:cNvSpPr/>
          <p:nvPr userDrawn="1"/>
        </p:nvSpPr>
        <p:spPr>
          <a:xfrm>
            <a:off x="4534293" y="0"/>
            <a:ext cx="7657707" cy="6858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4" name="Platshållare för bild 3">
            <a:extLst>
              <a:ext uri="{FF2B5EF4-FFF2-40B4-BE49-F238E27FC236}">
                <a16:creationId xmlns:a16="http://schemas.microsoft.com/office/drawing/2014/main" id="{A6D5D8B6-D25B-4C93-B295-E27694AD218D}"/>
              </a:ext>
            </a:extLst>
          </p:cNvPr>
          <p:cNvSpPr>
            <a:spLocks noGrp="1"/>
          </p:cNvSpPr>
          <p:nvPr>
            <p:ph type="pic" sz="quarter" idx="10"/>
          </p:nvPr>
        </p:nvSpPr>
        <p:spPr>
          <a:xfrm>
            <a:off x="0" y="0"/>
            <a:ext cx="5409044" cy="6124575"/>
          </a:xfrm>
          <a:custGeom>
            <a:avLst/>
            <a:gdLst>
              <a:gd name="connsiteX0" fmla="*/ 0 w 5468938"/>
              <a:gd name="connsiteY0" fmla="*/ 0 h 6858000"/>
              <a:gd name="connsiteX1" fmla="*/ 2734469 w 5468938"/>
              <a:gd name="connsiteY1" fmla="*/ 0 h 6858000"/>
              <a:gd name="connsiteX2" fmla="*/ 5468938 w 5468938"/>
              <a:gd name="connsiteY2" fmla="*/ 3429000 h 6858000"/>
              <a:gd name="connsiteX3" fmla="*/ 2734469 w 5468938"/>
              <a:gd name="connsiteY3" fmla="*/ 6858000 h 6858000"/>
              <a:gd name="connsiteX4" fmla="*/ 0 w 5468938"/>
              <a:gd name="connsiteY4" fmla="*/ 6858000 h 6858000"/>
              <a:gd name="connsiteX5" fmla="*/ 0 w 5468938"/>
              <a:gd name="connsiteY5" fmla="*/ 0 h 6858000"/>
              <a:gd name="connsiteX0" fmla="*/ 0 w 5792556"/>
              <a:gd name="connsiteY0" fmla="*/ 0 h 6858000"/>
              <a:gd name="connsiteX1" fmla="*/ 4724633 w 5792556"/>
              <a:gd name="connsiteY1" fmla="*/ 0 h 6858000"/>
              <a:gd name="connsiteX2" fmla="*/ 5468938 w 5792556"/>
              <a:gd name="connsiteY2" fmla="*/ 3429000 h 6858000"/>
              <a:gd name="connsiteX3" fmla="*/ 2734469 w 5792556"/>
              <a:gd name="connsiteY3" fmla="*/ 6858000 h 6858000"/>
              <a:gd name="connsiteX4" fmla="*/ 0 w 5792556"/>
              <a:gd name="connsiteY4" fmla="*/ 6858000 h 6858000"/>
              <a:gd name="connsiteX5" fmla="*/ 0 w 5792556"/>
              <a:gd name="connsiteY5" fmla="*/ 0 h 6858000"/>
              <a:gd name="connsiteX0" fmla="*/ 0 w 5715582"/>
              <a:gd name="connsiteY0" fmla="*/ 0 h 6858000"/>
              <a:gd name="connsiteX1" fmla="*/ 4724633 w 5715582"/>
              <a:gd name="connsiteY1" fmla="*/ 0 h 6858000"/>
              <a:gd name="connsiteX2" fmla="*/ 5468938 w 5715582"/>
              <a:gd name="connsiteY2" fmla="*/ 3429000 h 6858000"/>
              <a:gd name="connsiteX3" fmla="*/ 4814281 w 5715582"/>
              <a:gd name="connsiteY3" fmla="*/ 6858000 h 6858000"/>
              <a:gd name="connsiteX4" fmla="*/ 0 w 5715582"/>
              <a:gd name="connsiteY4" fmla="*/ 6858000 h 6858000"/>
              <a:gd name="connsiteX5" fmla="*/ 0 w 5715582"/>
              <a:gd name="connsiteY5" fmla="*/ 0 h 6858000"/>
              <a:gd name="connsiteX0" fmla="*/ 0 w 5657592"/>
              <a:gd name="connsiteY0" fmla="*/ 0 h 6858000"/>
              <a:gd name="connsiteX1" fmla="*/ 4724633 w 5657592"/>
              <a:gd name="connsiteY1" fmla="*/ 0 h 6858000"/>
              <a:gd name="connsiteX2" fmla="*/ 5468938 w 5657592"/>
              <a:gd name="connsiteY2" fmla="*/ 3429000 h 6858000"/>
              <a:gd name="connsiteX3" fmla="*/ 4814281 w 5657592"/>
              <a:gd name="connsiteY3" fmla="*/ 6858000 h 6858000"/>
              <a:gd name="connsiteX4" fmla="*/ 0 w 5657592"/>
              <a:gd name="connsiteY4" fmla="*/ 6858000 h 6858000"/>
              <a:gd name="connsiteX5" fmla="*/ 0 w 5657592"/>
              <a:gd name="connsiteY5" fmla="*/ 0 h 6858000"/>
              <a:gd name="connsiteX0" fmla="*/ 0 w 5540797"/>
              <a:gd name="connsiteY0" fmla="*/ 0 h 6858000"/>
              <a:gd name="connsiteX1" fmla="*/ 4724633 w 5540797"/>
              <a:gd name="connsiteY1" fmla="*/ 0 h 6858000"/>
              <a:gd name="connsiteX2" fmla="*/ 5468938 w 5540797"/>
              <a:gd name="connsiteY2" fmla="*/ 3429000 h 6858000"/>
              <a:gd name="connsiteX3" fmla="*/ 4814281 w 5540797"/>
              <a:gd name="connsiteY3" fmla="*/ 6858000 h 6858000"/>
              <a:gd name="connsiteX4" fmla="*/ 0 w 5540797"/>
              <a:gd name="connsiteY4" fmla="*/ 6858000 h 6858000"/>
              <a:gd name="connsiteX5" fmla="*/ 0 w 5540797"/>
              <a:gd name="connsiteY5" fmla="*/ 0 h 6858000"/>
              <a:gd name="connsiteX0" fmla="*/ 0 w 5367229"/>
              <a:gd name="connsiteY0" fmla="*/ 0 h 6858000"/>
              <a:gd name="connsiteX1" fmla="*/ 4724633 w 5367229"/>
              <a:gd name="connsiteY1" fmla="*/ 0 h 6858000"/>
              <a:gd name="connsiteX2" fmla="*/ 4814281 w 5367229"/>
              <a:gd name="connsiteY2" fmla="*/ 6858000 h 6858000"/>
              <a:gd name="connsiteX3" fmla="*/ 0 w 5367229"/>
              <a:gd name="connsiteY3" fmla="*/ 6858000 h 6858000"/>
              <a:gd name="connsiteX4" fmla="*/ 0 w 5367229"/>
              <a:gd name="connsiteY4" fmla="*/ 0 h 6858000"/>
              <a:gd name="connsiteX0" fmla="*/ 0 w 5373612"/>
              <a:gd name="connsiteY0" fmla="*/ 0 h 6858000"/>
              <a:gd name="connsiteX1" fmla="*/ 4724633 w 5373612"/>
              <a:gd name="connsiteY1" fmla="*/ 0 h 6858000"/>
              <a:gd name="connsiteX2" fmla="*/ 4814281 w 5373612"/>
              <a:gd name="connsiteY2" fmla="*/ 6858000 h 6858000"/>
              <a:gd name="connsiteX3" fmla="*/ 0 w 5373612"/>
              <a:gd name="connsiteY3" fmla="*/ 6858000 h 6858000"/>
              <a:gd name="connsiteX4" fmla="*/ 0 w 5373612"/>
              <a:gd name="connsiteY4" fmla="*/ 0 h 6858000"/>
              <a:gd name="connsiteX0" fmla="*/ 0 w 5409044"/>
              <a:gd name="connsiteY0" fmla="*/ 0 h 6858000"/>
              <a:gd name="connsiteX1" fmla="*/ 4724633 w 5409044"/>
              <a:gd name="connsiteY1" fmla="*/ 0 h 6858000"/>
              <a:gd name="connsiteX2" fmla="*/ 4814281 w 5409044"/>
              <a:gd name="connsiteY2" fmla="*/ 6858000 h 6858000"/>
              <a:gd name="connsiteX3" fmla="*/ 0 w 5409044"/>
              <a:gd name="connsiteY3" fmla="*/ 6858000 h 6858000"/>
              <a:gd name="connsiteX4" fmla="*/ 0 w 5409044"/>
              <a:gd name="connsiteY4" fmla="*/ 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409044" h="6858000">
                <a:moveTo>
                  <a:pt x="0" y="0"/>
                </a:moveTo>
                <a:lnTo>
                  <a:pt x="4724633" y="0"/>
                </a:lnTo>
                <a:cubicBezTo>
                  <a:pt x="5544943" y="1510553"/>
                  <a:pt x="5691367" y="5015753"/>
                  <a:pt x="4814281" y="6858000"/>
                </a:cubicBezTo>
                <a:lnTo>
                  <a:pt x="0" y="6858000"/>
                </a:lnTo>
                <a:lnTo>
                  <a:pt x="0" y="0"/>
                </a:lnTo>
                <a:close/>
              </a:path>
            </a:pathLst>
          </a:custGeom>
          <a:solidFill>
            <a:schemeClr val="bg1"/>
          </a:solidFill>
          <a:ln>
            <a:noFill/>
          </a:ln>
        </p:spPr>
        <p:txBody>
          <a:bodyPr tIns="612000"/>
          <a:lstStyle>
            <a:lvl1pPr marL="0" indent="0" algn="ctr">
              <a:buNone/>
              <a:defRPr/>
            </a:lvl1pPr>
          </a:lstStyle>
          <a:p>
            <a:r>
              <a:rPr lang="sv-SE"/>
              <a:t>Klicka på ikonen för att lägga till en bild</a:t>
            </a:r>
          </a:p>
        </p:txBody>
      </p:sp>
      <p:sp>
        <p:nvSpPr>
          <p:cNvPr id="2" name="Rubrik 1">
            <a:extLst>
              <a:ext uri="{FF2B5EF4-FFF2-40B4-BE49-F238E27FC236}">
                <a16:creationId xmlns:a16="http://schemas.microsoft.com/office/drawing/2014/main" id="{197E423A-6DB5-459A-B33C-DC429504900E}"/>
              </a:ext>
            </a:extLst>
          </p:cNvPr>
          <p:cNvSpPr>
            <a:spLocks noGrp="1"/>
          </p:cNvSpPr>
          <p:nvPr>
            <p:ph type="title" hasCustomPrompt="1"/>
          </p:nvPr>
        </p:nvSpPr>
        <p:spPr>
          <a:xfrm>
            <a:off x="6113929" y="2438399"/>
            <a:ext cx="5732929" cy="2518839"/>
          </a:xfrm>
        </p:spPr>
        <p:txBody>
          <a:bodyPr anchor="t"/>
          <a:lstStyle>
            <a:lvl1pPr algn="l">
              <a:defRPr sz="4600"/>
            </a:lvl1pPr>
          </a:lstStyle>
          <a:p>
            <a:r>
              <a:rPr lang="sv-SE"/>
              <a:t>En rubrik kommer</a:t>
            </a:r>
            <a:br>
              <a:rPr lang="sv-SE"/>
            </a:br>
            <a:r>
              <a:rPr lang="sv-SE"/>
              <a:t>att stå här och vara på tre rader</a:t>
            </a:r>
          </a:p>
        </p:txBody>
      </p:sp>
      <p:pic>
        <p:nvPicPr>
          <p:cNvPr id="9" name="Bildobjekt 8">
            <a:extLst>
              <a:ext uri="{FF2B5EF4-FFF2-40B4-BE49-F238E27FC236}">
                <a16:creationId xmlns:a16="http://schemas.microsoft.com/office/drawing/2014/main" id="{25B9738A-C3E8-4B02-8BAA-0C250B908C22}"/>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979317" y="6316726"/>
            <a:ext cx="811630" cy="329318"/>
          </a:xfrm>
          <a:prstGeom prst="rect">
            <a:avLst/>
          </a:prstGeom>
        </p:spPr>
      </p:pic>
      <p:sp>
        <p:nvSpPr>
          <p:cNvPr id="13" name="Rektangel 12">
            <a:extLst>
              <a:ext uri="{FF2B5EF4-FFF2-40B4-BE49-F238E27FC236}">
                <a16:creationId xmlns:a16="http://schemas.microsoft.com/office/drawing/2014/main" id="{F6D4D3BE-D90B-473D-BD5E-AE8A9BD8150E}"/>
              </a:ext>
            </a:extLst>
          </p:cNvPr>
          <p:cNvSpPr/>
          <p:nvPr userDrawn="1"/>
        </p:nvSpPr>
        <p:spPr>
          <a:xfrm>
            <a:off x="-2575249" y="4294662"/>
            <a:ext cx="2447663" cy="861774"/>
          </a:xfrm>
          <a:prstGeom prst="rect">
            <a:avLst/>
          </a:prstGeom>
        </p:spPr>
        <p:txBody>
          <a:bodyPr wrap="square">
            <a:spAutoFit/>
          </a:bodyPr>
          <a:lstStyle/>
          <a:p>
            <a:pPr algn="r">
              <a:spcAft>
                <a:spcPts val="0"/>
              </a:spcAft>
            </a:pPr>
            <a:r>
              <a:rPr lang="sv-SE" sz="1000">
                <a:effectLst/>
                <a:latin typeface="Calibri" panose="020F0502020204030204" pitchFamily="34" charset="0"/>
                <a:ea typeface="Calibri" panose="020F0502020204030204" pitchFamily="34" charset="0"/>
              </a:rPr>
              <a:t>Varje rubrik inleds </a:t>
            </a:r>
            <a:r>
              <a:rPr lang="sv-SE" sz="1000">
                <a:solidFill>
                  <a:schemeClr val="accent1"/>
                </a:solidFill>
                <a:effectLst/>
                <a:latin typeface="Calibri" panose="020F0502020204030204" pitchFamily="34" charset="0"/>
                <a:ea typeface="Calibri" panose="020F0502020204030204" pitchFamily="34" charset="0"/>
              </a:rPr>
              <a:t>med ljusare röd</a:t>
            </a:r>
            <a:r>
              <a:rPr lang="sv-SE" sz="1000">
                <a:effectLst/>
                <a:latin typeface="Calibri" panose="020F0502020204030204" pitchFamily="34" charset="0"/>
                <a:ea typeface="Calibri" panose="020F0502020204030204" pitchFamily="34" charset="0"/>
              </a:rPr>
              <a:t> se bild. (Bild på inringad färg i paletten)</a:t>
            </a:r>
          </a:p>
          <a:p>
            <a:pPr algn="r">
              <a:spcAft>
                <a:spcPts val="0"/>
              </a:spcAft>
            </a:pPr>
            <a:endParaRPr lang="sv-SE" sz="1000">
              <a:effectLst/>
              <a:latin typeface="Calibri" panose="020F0502020204030204" pitchFamily="34" charset="0"/>
              <a:ea typeface="Calibri" panose="020F0502020204030204" pitchFamily="34" charset="0"/>
            </a:endParaRPr>
          </a:p>
          <a:p>
            <a:pPr algn="r">
              <a:spcAft>
                <a:spcPts val="0"/>
              </a:spcAft>
            </a:pPr>
            <a:r>
              <a:rPr lang="sv-SE" sz="1000">
                <a:effectLst/>
                <a:latin typeface="Calibri" panose="020F0502020204030204" pitchFamily="34" charset="0"/>
                <a:ea typeface="Calibri" panose="020F0502020204030204" pitchFamily="34" charset="0"/>
              </a:rPr>
              <a:t>Detta måste göras manuellt genom att markera texten.</a:t>
            </a:r>
          </a:p>
        </p:txBody>
      </p:sp>
      <p:pic>
        <p:nvPicPr>
          <p:cNvPr id="14" name="Bildobjekt 13">
            <a:extLst>
              <a:ext uri="{FF2B5EF4-FFF2-40B4-BE49-F238E27FC236}">
                <a16:creationId xmlns:a16="http://schemas.microsoft.com/office/drawing/2014/main" id="{F559ADBB-AE9C-4433-8521-A9B004D10A13}"/>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940767" y="5261867"/>
            <a:ext cx="1685925" cy="628650"/>
          </a:xfrm>
          <a:prstGeom prst="rect">
            <a:avLst/>
          </a:prstGeom>
        </p:spPr>
      </p:pic>
      <p:sp>
        <p:nvSpPr>
          <p:cNvPr id="32" name="Rektangel 31">
            <a:extLst>
              <a:ext uri="{FF2B5EF4-FFF2-40B4-BE49-F238E27FC236}">
                <a16:creationId xmlns:a16="http://schemas.microsoft.com/office/drawing/2014/main" id="{813EFC0E-885A-43B5-9260-07804A71EAA3}"/>
              </a:ext>
            </a:extLst>
          </p:cNvPr>
          <p:cNvSpPr/>
          <p:nvPr userDrawn="1"/>
        </p:nvSpPr>
        <p:spPr>
          <a:xfrm>
            <a:off x="0" y="6112042"/>
            <a:ext cx="12192000" cy="74595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33" name="Underrubrik 2">
            <a:extLst>
              <a:ext uri="{FF2B5EF4-FFF2-40B4-BE49-F238E27FC236}">
                <a16:creationId xmlns:a16="http://schemas.microsoft.com/office/drawing/2014/main" id="{B8308509-CDE4-4C50-93DD-8185D4032388}"/>
              </a:ext>
            </a:extLst>
          </p:cNvPr>
          <p:cNvSpPr>
            <a:spLocks noGrp="1"/>
          </p:cNvSpPr>
          <p:nvPr>
            <p:ph type="subTitle" idx="1" hasCustomPrompt="1"/>
          </p:nvPr>
        </p:nvSpPr>
        <p:spPr>
          <a:xfrm>
            <a:off x="385840" y="6284797"/>
            <a:ext cx="5717628" cy="410286"/>
          </a:xfrm>
        </p:spPr>
        <p:txBody>
          <a:bodyPr anchor="ctr"/>
          <a:lstStyle>
            <a:lvl1pPr marL="0" indent="0" algn="l">
              <a:buNone/>
              <a:defRPr sz="1100" b="0" cap="all" baseline="0">
                <a:solidFill>
                  <a:schemeClr val="bg1"/>
                </a:soli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Ämne/titel/namn/datum</a:t>
            </a:r>
          </a:p>
        </p:txBody>
      </p:sp>
      <p:pic>
        <p:nvPicPr>
          <p:cNvPr id="34" name="Bildobjekt 33">
            <a:extLst>
              <a:ext uri="{FF2B5EF4-FFF2-40B4-BE49-F238E27FC236}">
                <a16:creationId xmlns:a16="http://schemas.microsoft.com/office/drawing/2014/main" id="{F82C88D0-E5EA-4C03-9F7E-472FA161F65F}"/>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979317" y="6298796"/>
            <a:ext cx="811630" cy="329318"/>
          </a:xfrm>
          <a:prstGeom prst="rect">
            <a:avLst/>
          </a:prstGeom>
        </p:spPr>
      </p:pic>
    </p:spTree>
    <p:extLst>
      <p:ext uri="{BB962C8B-B14F-4D97-AF65-F5344CB8AC3E}">
        <p14:creationId xmlns:p14="http://schemas.microsoft.com/office/powerpoint/2010/main" val="30092239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Startsida med bild, stående VIT">
    <p:spTree>
      <p:nvGrpSpPr>
        <p:cNvPr id="1" name=""/>
        <p:cNvGrpSpPr/>
        <p:nvPr/>
      </p:nvGrpSpPr>
      <p:grpSpPr>
        <a:xfrm>
          <a:off x="0" y="0"/>
          <a:ext cx="0" cy="0"/>
          <a:chOff x="0" y="0"/>
          <a:chExt cx="0" cy="0"/>
        </a:xfrm>
      </p:grpSpPr>
      <p:sp>
        <p:nvSpPr>
          <p:cNvPr id="5" name="Rektangel 4">
            <a:extLst>
              <a:ext uri="{FF2B5EF4-FFF2-40B4-BE49-F238E27FC236}">
                <a16:creationId xmlns:a16="http://schemas.microsoft.com/office/drawing/2014/main" id="{2B9B1E09-5306-4C10-87AB-2A88B20FDCA3}"/>
              </a:ext>
            </a:extLst>
          </p:cNvPr>
          <p:cNvSpPr/>
          <p:nvPr userDrawn="1"/>
        </p:nvSpPr>
        <p:spPr>
          <a:xfrm>
            <a:off x="4534293" y="0"/>
            <a:ext cx="7657707"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4" name="Platshållare för bild 3">
            <a:extLst>
              <a:ext uri="{FF2B5EF4-FFF2-40B4-BE49-F238E27FC236}">
                <a16:creationId xmlns:a16="http://schemas.microsoft.com/office/drawing/2014/main" id="{A6D5D8B6-D25B-4C93-B295-E27694AD218D}"/>
              </a:ext>
            </a:extLst>
          </p:cNvPr>
          <p:cNvSpPr>
            <a:spLocks noGrp="1"/>
          </p:cNvSpPr>
          <p:nvPr>
            <p:ph type="pic" sz="quarter" idx="10"/>
          </p:nvPr>
        </p:nvSpPr>
        <p:spPr>
          <a:xfrm>
            <a:off x="0" y="0"/>
            <a:ext cx="5409044" cy="6115050"/>
          </a:xfrm>
          <a:custGeom>
            <a:avLst/>
            <a:gdLst>
              <a:gd name="connsiteX0" fmla="*/ 0 w 5468938"/>
              <a:gd name="connsiteY0" fmla="*/ 0 h 6858000"/>
              <a:gd name="connsiteX1" fmla="*/ 2734469 w 5468938"/>
              <a:gd name="connsiteY1" fmla="*/ 0 h 6858000"/>
              <a:gd name="connsiteX2" fmla="*/ 5468938 w 5468938"/>
              <a:gd name="connsiteY2" fmla="*/ 3429000 h 6858000"/>
              <a:gd name="connsiteX3" fmla="*/ 2734469 w 5468938"/>
              <a:gd name="connsiteY3" fmla="*/ 6858000 h 6858000"/>
              <a:gd name="connsiteX4" fmla="*/ 0 w 5468938"/>
              <a:gd name="connsiteY4" fmla="*/ 6858000 h 6858000"/>
              <a:gd name="connsiteX5" fmla="*/ 0 w 5468938"/>
              <a:gd name="connsiteY5" fmla="*/ 0 h 6858000"/>
              <a:gd name="connsiteX0" fmla="*/ 0 w 5792556"/>
              <a:gd name="connsiteY0" fmla="*/ 0 h 6858000"/>
              <a:gd name="connsiteX1" fmla="*/ 4724633 w 5792556"/>
              <a:gd name="connsiteY1" fmla="*/ 0 h 6858000"/>
              <a:gd name="connsiteX2" fmla="*/ 5468938 w 5792556"/>
              <a:gd name="connsiteY2" fmla="*/ 3429000 h 6858000"/>
              <a:gd name="connsiteX3" fmla="*/ 2734469 w 5792556"/>
              <a:gd name="connsiteY3" fmla="*/ 6858000 h 6858000"/>
              <a:gd name="connsiteX4" fmla="*/ 0 w 5792556"/>
              <a:gd name="connsiteY4" fmla="*/ 6858000 h 6858000"/>
              <a:gd name="connsiteX5" fmla="*/ 0 w 5792556"/>
              <a:gd name="connsiteY5" fmla="*/ 0 h 6858000"/>
              <a:gd name="connsiteX0" fmla="*/ 0 w 5715582"/>
              <a:gd name="connsiteY0" fmla="*/ 0 h 6858000"/>
              <a:gd name="connsiteX1" fmla="*/ 4724633 w 5715582"/>
              <a:gd name="connsiteY1" fmla="*/ 0 h 6858000"/>
              <a:gd name="connsiteX2" fmla="*/ 5468938 w 5715582"/>
              <a:gd name="connsiteY2" fmla="*/ 3429000 h 6858000"/>
              <a:gd name="connsiteX3" fmla="*/ 4814281 w 5715582"/>
              <a:gd name="connsiteY3" fmla="*/ 6858000 h 6858000"/>
              <a:gd name="connsiteX4" fmla="*/ 0 w 5715582"/>
              <a:gd name="connsiteY4" fmla="*/ 6858000 h 6858000"/>
              <a:gd name="connsiteX5" fmla="*/ 0 w 5715582"/>
              <a:gd name="connsiteY5" fmla="*/ 0 h 6858000"/>
              <a:gd name="connsiteX0" fmla="*/ 0 w 5657592"/>
              <a:gd name="connsiteY0" fmla="*/ 0 h 6858000"/>
              <a:gd name="connsiteX1" fmla="*/ 4724633 w 5657592"/>
              <a:gd name="connsiteY1" fmla="*/ 0 h 6858000"/>
              <a:gd name="connsiteX2" fmla="*/ 5468938 w 5657592"/>
              <a:gd name="connsiteY2" fmla="*/ 3429000 h 6858000"/>
              <a:gd name="connsiteX3" fmla="*/ 4814281 w 5657592"/>
              <a:gd name="connsiteY3" fmla="*/ 6858000 h 6858000"/>
              <a:gd name="connsiteX4" fmla="*/ 0 w 5657592"/>
              <a:gd name="connsiteY4" fmla="*/ 6858000 h 6858000"/>
              <a:gd name="connsiteX5" fmla="*/ 0 w 5657592"/>
              <a:gd name="connsiteY5" fmla="*/ 0 h 6858000"/>
              <a:gd name="connsiteX0" fmla="*/ 0 w 5540797"/>
              <a:gd name="connsiteY0" fmla="*/ 0 h 6858000"/>
              <a:gd name="connsiteX1" fmla="*/ 4724633 w 5540797"/>
              <a:gd name="connsiteY1" fmla="*/ 0 h 6858000"/>
              <a:gd name="connsiteX2" fmla="*/ 5468938 w 5540797"/>
              <a:gd name="connsiteY2" fmla="*/ 3429000 h 6858000"/>
              <a:gd name="connsiteX3" fmla="*/ 4814281 w 5540797"/>
              <a:gd name="connsiteY3" fmla="*/ 6858000 h 6858000"/>
              <a:gd name="connsiteX4" fmla="*/ 0 w 5540797"/>
              <a:gd name="connsiteY4" fmla="*/ 6858000 h 6858000"/>
              <a:gd name="connsiteX5" fmla="*/ 0 w 5540797"/>
              <a:gd name="connsiteY5" fmla="*/ 0 h 6858000"/>
              <a:gd name="connsiteX0" fmla="*/ 0 w 5367229"/>
              <a:gd name="connsiteY0" fmla="*/ 0 h 6858000"/>
              <a:gd name="connsiteX1" fmla="*/ 4724633 w 5367229"/>
              <a:gd name="connsiteY1" fmla="*/ 0 h 6858000"/>
              <a:gd name="connsiteX2" fmla="*/ 4814281 w 5367229"/>
              <a:gd name="connsiteY2" fmla="*/ 6858000 h 6858000"/>
              <a:gd name="connsiteX3" fmla="*/ 0 w 5367229"/>
              <a:gd name="connsiteY3" fmla="*/ 6858000 h 6858000"/>
              <a:gd name="connsiteX4" fmla="*/ 0 w 5367229"/>
              <a:gd name="connsiteY4" fmla="*/ 0 h 6858000"/>
              <a:gd name="connsiteX0" fmla="*/ 0 w 5373612"/>
              <a:gd name="connsiteY0" fmla="*/ 0 h 6858000"/>
              <a:gd name="connsiteX1" fmla="*/ 4724633 w 5373612"/>
              <a:gd name="connsiteY1" fmla="*/ 0 h 6858000"/>
              <a:gd name="connsiteX2" fmla="*/ 4814281 w 5373612"/>
              <a:gd name="connsiteY2" fmla="*/ 6858000 h 6858000"/>
              <a:gd name="connsiteX3" fmla="*/ 0 w 5373612"/>
              <a:gd name="connsiteY3" fmla="*/ 6858000 h 6858000"/>
              <a:gd name="connsiteX4" fmla="*/ 0 w 5373612"/>
              <a:gd name="connsiteY4" fmla="*/ 0 h 6858000"/>
              <a:gd name="connsiteX0" fmla="*/ 0 w 5409044"/>
              <a:gd name="connsiteY0" fmla="*/ 0 h 6858000"/>
              <a:gd name="connsiteX1" fmla="*/ 4724633 w 5409044"/>
              <a:gd name="connsiteY1" fmla="*/ 0 h 6858000"/>
              <a:gd name="connsiteX2" fmla="*/ 4814281 w 5409044"/>
              <a:gd name="connsiteY2" fmla="*/ 6858000 h 6858000"/>
              <a:gd name="connsiteX3" fmla="*/ 0 w 5409044"/>
              <a:gd name="connsiteY3" fmla="*/ 6858000 h 6858000"/>
              <a:gd name="connsiteX4" fmla="*/ 0 w 5409044"/>
              <a:gd name="connsiteY4" fmla="*/ 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409044" h="6858000">
                <a:moveTo>
                  <a:pt x="0" y="0"/>
                </a:moveTo>
                <a:lnTo>
                  <a:pt x="4724633" y="0"/>
                </a:lnTo>
                <a:cubicBezTo>
                  <a:pt x="5544943" y="1510553"/>
                  <a:pt x="5691367" y="5015753"/>
                  <a:pt x="4814281" y="6858000"/>
                </a:cubicBezTo>
                <a:lnTo>
                  <a:pt x="0" y="6858000"/>
                </a:lnTo>
                <a:lnTo>
                  <a:pt x="0" y="0"/>
                </a:lnTo>
                <a:close/>
              </a:path>
            </a:pathLst>
          </a:custGeom>
          <a:solidFill>
            <a:schemeClr val="bg1"/>
          </a:solidFill>
          <a:ln>
            <a:noFill/>
          </a:ln>
        </p:spPr>
        <p:txBody>
          <a:bodyPr tIns="612000"/>
          <a:lstStyle>
            <a:lvl1pPr marL="0" indent="0" algn="ctr">
              <a:buNone/>
              <a:defRPr/>
            </a:lvl1pPr>
          </a:lstStyle>
          <a:p>
            <a:r>
              <a:rPr lang="sv-SE"/>
              <a:t>Klicka på ikonen för att lägga till en bild</a:t>
            </a:r>
          </a:p>
        </p:txBody>
      </p:sp>
      <p:sp>
        <p:nvSpPr>
          <p:cNvPr id="2" name="Rubrik 1">
            <a:extLst>
              <a:ext uri="{FF2B5EF4-FFF2-40B4-BE49-F238E27FC236}">
                <a16:creationId xmlns:a16="http://schemas.microsoft.com/office/drawing/2014/main" id="{197E423A-6DB5-459A-B33C-DC429504900E}"/>
              </a:ext>
            </a:extLst>
          </p:cNvPr>
          <p:cNvSpPr>
            <a:spLocks noGrp="1"/>
          </p:cNvSpPr>
          <p:nvPr>
            <p:ph type="title" hasCustomPrompt="1"/>
          </p:nvPr>
        </p:nvSpPr>
        <p:spPr>
          <a:xfrm>
            <a:off x="6113929" y="2438399"/>
            <a:ext cx="5732929" cy="2518839"/>
          </a:xfrm>
        </p:spPr>
        <p:txBody>
          <a:bodyPr anchor="t"/>
          <a:lstStyle>
            <a:lvl1pPr algn="l">
              <a:defRPr sz="4600"/>
            </a:lvl1pPr>
          </a:lstStyle>
          <a:p>
            <a:r>
              <a:rPr lang="sv-SE"/>
              <a:t>En rubrik kommer</a:t>
            </a:r>
            <a:br>
              <a:rPr lang="sv-SE"/>
            </a:br>
            <a:r>
              <a:rPr lang="sv-SE"/>
              <a:t>att stå här och vara på tre rader</a:t>
            </a:r>
          </a:p>
        </p:txBody>
      </p:sp>
      <p:pic>
        <p:nvPicPr>
          <p:cNvPr id="9" name="Bildobjekt 8">
            <a:extLst>
              <a:ext uri="{FF2B5EF4-FFF2-40B4-BE49-F238E27FC236}">
                <a16:creationId xmlns:a16="http://schemas.microsoft.com/office/drawing/2014/main" id="{25B9738A-C3E8-4B02-8BAA-0C250B908C22}"/>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979317" y="6316726"/>
            <a:ext cx="811630" cy="329318"/>
          </a:xfrm>
          <a:prstGeom prst="rect">
            <a:avLst/>
          </a:prstGeom>
        </p:spPr>
      </p:pic>
      <p:sp>
        <p:nvSpPr>
          <p:cNvPr id="13" name="Rektangel 12">
            <a:extLst>
              <a:ext uri="{FF2B5EF4-FFF2-40B4-BE49-F238E27FC236}">
                <a16:creationId xmlns:a16="http://schemas.microsoft.com/office/drawing/2014/main" id="{F6D4D3BE-D90B-473D-BD5E-AE8A9BD8150E}"/>
              </a:ext>
            </a:extLst>
          </p:cNvPr>
          <p:cNvSpPr/>
          <p:nvPr userDrawn="1"/>
        </p:nvSpPr>
        <p:spPr>
          <a:xfrm>
            <a:off x="-2575249" y="4294662"/>
            <a:ext cx="2447663" cy="861774"/>
          </a:xfrm>
          <a:prstGeom prst="rect">
            <a:avLst/>
          </a:prstGeom>
        </p:spPr>
        <p:txBody>
          <a:bodyPr wrap="square">
            <a:spAutoFit/>
          </a:bodyPr>
          <a:lstStyle/>
          <a:p>
            <a:pPr algn="r">
              <a:spcAft>
                <a:spcPts val="0"/>
              </a:spcAft>
            </a:pPr>
            <a:r>
              <a:rPr lang="sv-SE" sz="1000">
                <a:effectLst/>
                <a:latin typeface="Calibri" panose="020F0502020204030204" pitchFamily="34" charset="0"/>
                <a:ea typeface="Calibri" panose="020F0502020204030204" pitchFamily="34" charset="0"/>
              </a:rPr>
              <a:t>Varje rubrik inleds </a:t>
            </a:r>
            <a:r>
              <a:rPr lang="sv-SE" sz="1000">
                <a:solidFill>
                  <a:schemeClr val="accent1"/>
                </a:solidFill>
                <a:effectLst/>
                <a:latin typeface="Calibri" panose="020F0502020204030204" pitchFamily="34" charset="0"/>
                <a:ea typeface="Calibri" panose="020F0502020204030204" pitchFamily="34" charset="0"/>
              </a:rPr>
              <a:t>med ljusare röd</a:t>
            </a:r>
            <a:r>
              <a:rPr lang="sv-SE" sz="1000">
                <a:effectLst/>
                <a:latin typeface="Calibri" panose="020F0502020204030204" pitchFamily="34" charset="0"/>
                <a:ea typeface="Calibri" panose="020F0502020204030204" pitchFamily="34" charset="0"/>
              </a:rPr>
              <a:t> se bild. (Bild på inringad färg i paletten)</a:t>
            </a:r>
          </a:p>
          <a:p>
            <a:pPr algn="r">
              <a:spcAft>
                <a:spcPts val="0"/>
              </a:spcAft>
            </a:pPr>
            <a:endParaRPr lang="sv-SE" sz="1000">
              <a:effectLst/>
              <a:latin typeface="Calibri" panose="020F0502020204030204" pitchFamily="34" charset="0"/>
              <a:ea typeface="Calibri" panose="020F0502020204030204" pitchFamily="34" charset="0"/>
            </a:endParaRPr>
          </a:p>
          <a:p>
            <a:pPr algn="r">
              <a:spcAft>
                <a:spcPts val="0"/>
              </a:spcAft>
            </a:pPr>
            <a:r>
              <a:rPr lang="sv-SE" sz="1000">
                <a:effectLst/>
                <a:latin typeface="Calibri" panose="020F0502020204030204" pitchFamily="34" charset="0"/>
                <a:ea typeface="Calibri" panose="020F0502020204030204" pitchFamily="34" charset="0"/>
              </a:rPr>
              <a:t>Detta måste göras manuellt genom att markera texten.</a:t>
            </a:r>
          </a:p>
        </p:txBody>
      </p:sp>
      <p:pic>
        <p:nvPicPr>
          <p:cNvPr id="14" name="Bildobjekt 13">
            <a:extLst>
              <a:ext uri="{FF2B5EF4-FFF2-40B4-BE49-F238E27FC236}">
                <a16:creationId xmlns:a16="http://schemas.microsoft.com/office/drawing/2014/main" id="{F559ADBB-AE9C-4433-8521-A9B004D10A13}"/>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940767" y="5261867"/>
            <a:ext cx="1685925" cy="628650"/>
          </a:xfrm>
          <a:prstGeom prst="rect">
            <a:avLst/>
          </a:prstGeom>
        </p:spPr>
      </p:pic>
      <p:sp>
        <p:nvSpPr>
          <p:cNvPr id="32" name="Rektangel 31">
            <a:extLst>
              <a:ext uri="{FF2B5EF4-FFF2-40B4-BE49-F238E27FC236}">
                <a16:creationId xmlns:a16="http://schemas.microsoft.com/office/drawing/2014/main" id="{D7C6379A-E5B9-4DBE-87E3-D8A0F4B3241B}"/>
              </a:ext>
            </a:extLst>
          </p:cNvPr>
          <p:cNvSpPr/>
          <p:nvPr userDrawn="1"/>
        </p:nvSpPr>
        <p:spPr>
          <a:xfrm>
            <a:off x="0" y="6112042"/>
            <a:ext cx="12192000" cy="74595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33" name="Underrubrik 2">
            <a:extLst>
              <a:ext uri="{FF2B5EF4-FFF2-40B4-BE49-F238E27FC236}">
                <a16:creationId xmlns:a16="http://schemas.microsoft.com/office/drawing/2014/main" id="{98DE3D41-C2B5-4D95-91B2-B0834D588D45}"/>
              </a:ext>
            </a:extLst>
          </p:cNvPr>
          <p:cNvSpPr>
            <a:spLocks noGrp="1"/>
          </p:cNvSpPr>
          <p:nvPr>
            <p:ph type="subTitle" idx="1" hasCustomPrompt="1"/>
          </p:nvPr>
        </p:nvSpPr>
        <p:spPr>
          <a:xfrm>
            <a:off x="385840" y="6284797"/>
            <a:ext cx="5717628" cy="410286"/>
          </a:xfrm>
        </p:spPr>
        <p:txBody>
          <a:bodyPr anchor="ctr"/>
          <a:lstStyle>
            <a:lvl1pPr marL="0" indent="0" algn="l">
              <a:buNone/>
              <a:defRPr sz="1100" b="0" cap="all" baseline="0">
                <a:solidFill>
                  <a:schemeClr val="bg1"/>
                </a:soli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Ämne/titel/namn/datum</a:t>
            </a:r>
          </a:p>
        </p:txBody>
      </p:sp>
      <p:pic>
        <p:nvPicPr>
          <p:cNvPr id="34" name="Bildobjekt 33">
            <a:extLst>
              <a:ext uri="{FF2B5EF4-FFF2-40B4-BE49-F238E27FC236}">
                <a16:creationId xmlns:a16="http://schemas.microsoft.com/office/drawing/2014/main" id="{2BD7D724-E84A-4821-8A86-18337A832365}"/>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979317" y="6298796"/>
            <a:ext cx="811630" cy="329318"/>
          </a:xfrm>
          <a:prstGeom prst="rect">
            <a:avLst/>
          </a:prstGeom>
        </p:spPr>
      </p:pic>
    </p:spTree>
    <p:extLst>
      <p:ext uri="{BB962C8B-B14F-4D97-AF65-F5344CB8AC3E}">
        <p14:creationId xmlns:p14="http://schemas.microsoft.com/office/powerpoint/2010/main" val="18026850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Kapitelsida ROSA">
    <p:spTree>
      <p:nvGrpSpPr>
        <p:cNvPr id="1" name=""/>
        <p:cNvGrpSpPr/>
        <p:nvPr/>
      </p:nvGrpSpPr>
      <p:grpSpPr>
        <a:xfrm>
          <a:off x="0" y="0"/>
          <a:ext cx="0" cy="0"/>
          <a:chOff x="0" y="0"/>
          <a:chExt cx="0" cy="0"/>
        </a:xfrm>
      </p:grpSpPr>
      <p:sp>
        <p:nvSpPr>
          <p:cNvPr id="5" name="Rektangel 4">
            <a:extLst>
              <a:ext uri="{FF2B5EF4-FFF2-40B4-BE49-F238E27FC236}">
                <a16:creationId xmlns:a16="http://schemas.microsoft.com/office/drawing/2014/main" id="{B980B2C3-6720-4B17-BCEF-D058EE6EA5EF}"/>
              </a:ext>
            </a:extLst>
          </p:cNvPr>
          <p:cNvSpPr/>
          <p:nvPr userDrawn="1"/>
        </p:nvSpPr>
        <p:spPr>
          <a:xfrm>
            <a:off x="0" y="0"/>
            <a:ext cx="12192000" cy="6117021"/>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 name="Rubrik 1">
            <a:extLst>
              <a:ext uri="{FF2B5EF4-FFF2-40B4-BE49-F238E27FC236}">
                <a16:creationId xmlns:a16="http://schemas.microsoft.com/office/drawing/2014/main" id="{197E423A-6DB5-459A-B33C-DC429504900E}"/>
              </a:ext>
            </a:extLst>
          </p:cNvPr>
          <p:cNvSpPr>
            <a:spLocks noGrp="1"/>
          </p:cNvSpPr>
          <p:nvPr>
            <p:ph type="title" hasCustomPrompt="1"/>
          </p:nvPr>
        </p:nvSpPr>
        <p:spPr>
          <a:xfrm>
            <a:off x="838200" y="1540043"/>
            <a:ext cx="10515600" cy="2679331"/>
          </a:xfrm>
        </p:spPr>
        <p:txBody>
          <a:bodyPr anchor="ctr"/>
          <a:lstStyle>
            <a:lvl1pPr algn="ctr">
              <a:defRPr sz="4600"/>
            </a:lvl1pPr>
          </a:lstStyle>
          <a:p>
            <a:r>
              <a:rPr lang="sv-SE">
                <a:solidFill>
                  <a:schemeClr val="accent1"/>
                </a:solidFill>
              </a:rPr>
              <a:t>Vi finns på</a:t>
            </a:r>
            <a:br>
              <a:rPr lang="sv-SE"/>
            </a:br>
            <a:r>
              <a:rPr lang="sv-SE"/>
              <a:t>webb och telefon och</a:t>
            </a:r>
            <a:br>
              <a:rPr lang="sv-SE"/>
            </a:br>
            <a:r>
              <a:rPr lang="sv-SE"/>
              <a:t>har öppet dygnet runt</a:t>
            </a:r>
          </a:p>
        </p:txBody>
      </p:sp>
      <p:sp>
        <p:nvSpPr>
          <p:cNvPr id="6" name="Platshållare för sidfot 4">
            <a:extLst>
              <a:ext uri="{FF2B5EF4-FFF2-40B4-BE49-F238E27FC236}">
                <a16:creationId xmlns:a16="http://schemas.microsoft.com/office/drawing/2014/main" id="{E744CDB5-661C-4791-9896-07C2BE0466E4}"/>
              </a:ext>
            </a:extLst>
          </p:cNvPr>
          <p:cNvSpPr>
            <a:spLocks noGrp="1"/>
          </p:cNvSpPr>
          <p:nvPr>
            <p:ph type="ftr" sz="quarter" idx="3"/>
          </p:nvPr>
        </p:nvSpPr>
        <p:spPr>
          <a:xfrm>
            <a:off x="711722" y="6311973"/>
            <a:ext cx="4114800" cy="365125"/>
          </a:xfrm>
          <a:prstGeom prst="rect">
            <a:avLst/>
          </a:prstGeom>
        </p:spPr>
        <p:txBody>
          <a:bodyPr vert="horz" lIns="0" tIns="0" rIns="0" bIns="0" rtlCol="0" anchor="ctr"/>
          <a:lstStyle>
            <a:lvl1pPr algn="l">
              <a:defRPr sz="1050" b="0">
                <a:solidFill>
                  <a:schemeClr val="bg1"/>
                </a:solidFill>
              </a:defRPr>
            </a:lvl1pPr>
          </a:lstStyle>
          <a:p>
            <a:endParaRPr lang="sv-SE"/>
          </a:p>
        </p:txBody>
      </p:sp>
      <p:sp>
        <p:nvSpPr>
          <p:cNvPr id="7" name="Platshållare för bildnummer 5">
            <a:extLst>
              <a:ext uri="{FF2B5EF4-FFF2-40B4-BE49-F238E27FC236}">
                <a16:creationId xmlns:a16="http://schemas.microsoft.com/office/drawing/2014/main" id="{B7223757-76B0-47E7-AE0D-6C3F025C0278}"/>
              </a:ext>
            </a:extLst>
          </p:cNvPr>
          <p:cNvSpPr>
            <a:spLocks noGrp="1"/>
          </p:cNvSpPr>
          <p:nvPr>
            <p:ph type="sldNum" sz="quarter" idx="4"/>
          </p:nvPr>
        </p:nvSpPr>
        <p:spPr>
          <a:xfrm>
            <a:off x="276721" y="6311994"/>
            <a:ext cx="390055" cy="365125"/>
          </a:xfrm>
          <a:prstGeom prst="rect">
            <a:avLst/>
          </a:prstGeom>
        </p:spPr>
        <p:txBody>
          <a:bodyPr vert="horz" lIns="91440" tIns="45720" rIns="91440" bIns="45720" rtlCol="0" anchor="ctr"/>
          <a:lstStyle>
            <a:lvl1pPr algn="r">
              <a:defRPr sz="1050">
                <a:solidFill>
                  <a:schemeClr val="bg1"/>
                </a:solidFill>
              </a:defRPr>
            </a:lvl1pPr>
          </a:lstStyle>
          <a:p>
            <a:fld id="{7FF155A8-5C6D-4241-95DF-81E4F2B16EE5}" type="slidenum">
              <a:rPr lang="sv-SE" smtClean="0"/>
              <a:pPr/>
              <a:t>‹#›</a:t>
            </a:fld>
            <a:endParaRPr lang="sv-SE"/>
          </a:p>
        </p:txBody>
      </p:sp>
    </p:spTree>
    <p:extLst>
      <p:ext uri="{BB962C8B-B14F-4D97-AF65-F5344CB8AC3E}">
        <p14:creationId xmlns:p14="http://schemas.microsoft.com/office/powerpoint/2010/main" val="9618460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Kapitelsida VI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97E423A-6DB5-459A-B33C-DC429504900E}"/>
              </a:ext>
            </a:extLst>
          </p:cNvPr>
          <p:cNvSpPr>
            <a:spLocks noGrp="1"/>
          </p:cNvSpPr>
          <p:nvPr>
            <p:ph type="title" hasCustomPrompt="1"/>
          </p:nvPr>
        </p:nvSpPr>
        <p:spPr>
          <a:xfrm>
            <a:off x="838200" y="1540043"/>
            <a:ext cx="10515600" cy="2679331"/>
          </a:xfrm>
        </p:spPr>
        <p:txBody>
          <a:bodyPr anchor="ctr"/>
          <a:lstStyle>
            <a:lvl1pPr algn="ctr">
              <a:defRPr sz="4600"/>
            </a:lvl1pPr>
          </a:lstStyle>
          <a:p>
            <a:r>
              <a:rPr lang="sv-SE">
                <a:solidFill>
                  <a:schemeClr val="accent1"/>
                </a:solidFill>
              </a:rPr>
              <a:t>Vi finns på</a:t>
            </a:r>
            <a:br>
              <a:rPr lang="sv-SE"/>
            </a:br>
            <a:r>
              <a:rPr lang="sv-SE"/>
              <a:t>webb och telefon och</a:t>
            </a:r>
            <a:br>
              <a:rPr lang="sv-SE"/>
            </a:br>
            <a:r>
              <a:rPr lang="sv-SE"/>
              <a:t>har öppet dygnet runt</a:t>
            </a:r>
          </a:p>
        </p:txBody>
      </p:sp>
      <p:sp>
        <p:nvSpPr>
          <p:cNvPr id="6" name="Platshållare för sidfot 4">
            <a:extLst>
              <a:ext uri="{FF2B5EF4-FFF2-40B4-BE49-F238E27FC236}">
                <a16:creationId xmlns:a16="http://schemas.microsoft.com/office/drawing/2014/main" id="{E744CDB5-661C-4791-9896-07C2BE0466E4}"/>
              </a:ext>
            </a:extLst>
          </p:cNvPr>
          <p:cNvSpPr>
            <a:spLocks noGrp="1"/>
          </p:cNvSpPr>
          <p:nvPr>
            <p:ph type="ftr" sz="quarter" idx="3"/>
          </p:nvPr>
        </p:nvSpPr>
        <p:spPr>
          <a:xfrm>
            <a:off x="711722" y="6311973"/>
            <a:ext cx="4114800" cy="365125"/>
          </a:xfrm>
          <a:prstGeom prst="rect">
            <a:avLst/>
          </a:prstGeom>
        </p:spPr>
        <p:txBody>
          <a:bodyPr vert="horz" lIns="0" tIns="0" rIns="0" bIns="0" rtlCol="0" anchor="ctr"/>
          <a:lstStyle>
            <a:lvl1pPr algn="l">
              <a:defRPr sz="1050" b="0">
                <a:solidFill>
                  <a:schemeClr val="bg1"/>
                </a:solidFill>
              </a:defRPr>
            </a:lvl1pPr>
          </a:lstStyle>
          <a:p>
            <a:endParaRPr lang="sv-SE"/>
          </a:p>
        </p:txBody>
      </p:sp>
      <p:sp>
        <p:nvSpPr>
          <p:cNvPr id="7" name="Platshållare för bildnummer 5">
            <a:extLst>
              <a:ext uri="{FF2B5EF4-FFF2-40B4-BE49-F238E27FC236}">
                <a16:creationId xmlns:a16="http://schemas.microsoft.com/office/drawing/2014/main" id="{B7223757-76B0-47E7-AE0D-6C3F025C0278}"/>
              </a:ext>
            </a:extLst>
          </p:cNvPr>
          <p:cNvSpPr>
            <a:spLocks noGrp="1"/>
          </p:cNvSpPr>
          <p:nvPr>
            <p:ph type="sldNum" sz="quarter" idx="4"/>
          </p:nvPr>
        </p:nvSpPr>
        <p:spPr>
          <a:xfrm>
            <a:off x="276721" y="6311994"/>
            <a:ext cx="390055" cy="365125"/>
          </a:xfrm>
          <a:prstGeom prst="rect">
            <a:avLst/>
          </a:prstGeom>
        </p:spPr>
        <p:txBody>
          <a:bodyPr vert="horz" lIns="91440" tIns="45720" rIns="91440" bIns="45720" rtlCol="0" anchor="ctr"/>
          <a:lstStyle>
            <a:lvl1pPr algn="r">
              <a:defRPr sz="1050">
                <a:solidFill>
                  <a:schemeClr val="bg1"/>
                </a:solidFill>
              </a:defRPr>
            </a:lvl1pPr>
          </a:lstStyle>
          <a:p>
            <a:fld id="{7FF155A8-5C6D-4241-95DF-81E4F2B16EE5}" type="slidenum">
              <a:rPr lang="sv-SE" smtClean="0"/>
              <a:pPr/>
              <a:t>‹#›</a:t>
            </a:fld>
            <a:endParaRPr lang="sv-SE"/>
          </a:p>
        </p:txBody>
      </p:sp>
    </p:spTree>
    <p:extLst>
      <p:ext uri="{BB962C8B-B14F-4D97-AF65-F5344CB8AC3E}">
        <p14:creationId xmlns:p14="http://schemas.microsoft.com/office/powerpoint/2010/main" val="4842316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Standardsida">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97E423A-6DB5-459A-B33C-DC429504900E}"/>
              </a:ext>
            </a:extLst>
          </p:cNvPr>
          <p:cNvSpPr>
            <a:spLocks noGrp="1"/>
          </p:cNvSpPr>
          <p:nvPr>
            <p:ph type="title" hasCustomPrompt="1"/>
          </p:nvPr>
        </p:nvSpPr>
        <p:spPr>
          <a:xfrm>
            <a:off x="874296" y="84221"/>
            <a:ext cx="10072630" cy="1149264"/>
          </a:xfrm>
        </p:spPr>
        <p:txBody>
          <a:bodyPr/>
          <a:lstStyle>
            <a:lvl1pPr>
              <a:defRPr/>
            </a:lvl1pPr>
          </a:lstStyle>
          <a:p>
            <a:r>
              <a:rPr lang="sv-SE"/>
              <a:t>Rubrik på en rad</a:t>
            </a:r>
          </a:p>
        </p:txBody>
      </p:sp>
      <p:sp>
        <p:nvSpPr>
          <p:cNvPr id="3" name="Platshållare för innehåll 2">
            <a:extLst>
              <a:ext uri="{FF2B5EF4-FFF2-40B4-BE49-F238E27FC236}">
                <a16:creationId xmlns:a16="http://schemas.microsoft.com/office/drawing/2014/main" id="{C591B10F-9AE3-44F1-83B7-0D36638C58B2}"/>
              </a:ext>
            </a:extLst>
          </p:cNvPr>
          <p:cNvSpPr>
            <a:spLocks noGrp="1"/>
          </p:cNvSpPr>
          <p:nvPr>
            <p:ph idx="1"/>
          </p:nvPr>
        </p:nvSpPr>
        <p:spPr>
          <a:xfrm>
            <a:off x="922423" y="1693273"/>
            <a:ext cx="10018845" cy="3564527"/>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5" name="Platshållare för sidfot 4">
            <a:extLst>
              <a:ext uri="{FF2B5EF4-FFF2-40B4-BE49-F238E27FC236}">
                <a16:creationId xmlns:a16="http://schemas.microsoft.com/office/drawing/2014/main" id="{7C8D24B6-D2A2-49C9-BA42-DB7B32029E04}"/>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E77E05EC-B5C7-4E5C-99AF-DAA72183B66D}"/>
              </a:ext>
            </a:extLst>
          </p:cNvPr>
          <p:cNvSpPr>
            <a:spLocks noGrp="1"/>
          </p:cNvSpPr>
          <p:nvPr>
            <p:ph type="sldNum" sz="quarter" idx="12"/>
          </p:nvPr>
        </p:nvSpPr>
        <p:spPr/>
        <p:txBody>
          <a:bodyPr/>
          <a:lstStyle/>
          <a:p>
            <a:fld id="{7FF155A8-5C6D-4241-95DF-81E4F2B16EE5}" type="slidenum">
              <a:rPr lang="sv-SE" smtClean="0"/>
              <a:t>‹#›</a:t>
            </a:fld>
            <a:endParaRPr lang="sv-SE"/>
          </a:p>
        </p:txBody>
      </p:sp>
    </p:spTree>
    <p:extLst>
      <p:ext uri="{BB962C8B-B14F-4D97-AF65-F5344CB8AC3E}">
        <p14:creationId xmlns:p14="http://schemas.microsoft.com/office/powerpoint/2010/main" val="37436571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18" Type="http://schemas.openxmlformats.org/officeDocument/2006/relationships/image" Target="../media/image1.e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oleObject" Target="../embeddings/oleObject1.bin"/><Relationship Id="rId2" Type="http://schemas.openxmlformats.org/officeDocument/2006/relationships/slideLayout" Target="../slideLayouts/slideLayout2.xml"/><Relationship Id="rId16" Type="http://schemas.openxmlformats.org/officeDocument/2006/relationships/tags" Target="../tags/tag3.xml"/><Relationship Id="rId20" Type="http://schemas.openxmlformats.org/officeDocument/2006/relationships/image" Target="../media/image3.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ags" Target="../tags/tag2.xml"/><Relationship Id="rId10" Type="http://schemas.openxmlformats.org/officeDocument/2006/relationships/slideLayout" Target="../slideLayouts/slideLayout10.xml"/><Relationship Id="rId19" Type="http://schemas.openxmlformats.org/officeDocument/2006/relationships/image" Target="../media/image2.emf"/><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vmlDrawing" Target="../drawings/vmlDrawing1.v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aphicFrame>
        <p:nvGraphicFramePr>
          <p:cNvPr id="11" name="Objekt 10" hidden="1">
            <a:extLst>
              <a:ext uri="{FF2B5EF4-FFF2-40B4-BE49-F238E27FC236}">
                <a16:creationId xmlns:a16="http://schemas.microsoft.com/office/drawing/2014/main" id="{7223EEBE-07D2-4BC2-B732-B72D949BF9D0}"/>
              </a:ext>
            </a:extLst>
          </p:cNvPr>
          <p:cNvGraphicFramePr>
            <a:graphicFrameLocks noChangeAspect="1"/>
          </p:cNvGraphicFramePr>
          <p:nvPr userDrawn="1">
            <p:custDataLst>
              <p:tags r:id="rId15"/>
            </p:custDataLst>
            <p:extLst>
              <p:ext uri="{D42A27DB-BD31-4B8C-83A1-F6EECF244321}">
                <p14:modId xmlns:p14="http://schemas.microsoft.com/office/powerpoint/2010/main" val="2449757914"/>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1026" name="think-cell Slide" r:id="rId17" imgW="411" imgH="412" progId="TCLayout.ActiveDocument.1">
                  <p:embed/>
                </p:oleObj>
              </mc:Choice>
              <mc:Fallback>
                <p:oleObj name="think-cell Slide" r:id="rId17" imgW="411" imgH="412" progId="TCLayout.ActiveDocument.1">
                  <p:embed/>
                  <p:pic>
                    <p:nvPicPr>
                      <p:cNvPr id="11" name="Objekt 10" hidden="1">
                        <a:extLst>
                          <a:ext uri="{FF2B5EF4-FFF2-40B4-BE49-F238E27FC236}">
                            <a16:creationId xmlns:a16="http://schemas.microsoft.com/office/drawing/2014/main" id="{7223EEBE-07D2-4BC2-B732-B72D949BF9D0}"/>
                          </a:ext>
                        </a:extLst>
                      </p:cNvPr>
                      <p:cNvPicPr/>
                      <p:nvPr/>
                    </p:nvPicPr>
                    <p:blipFill>
                      <a:blip r:embed="rId18"/>
                      <a:stretch>
                        <a:fillRect/>
                      </a:stretch>
                    </p:blipFill>
                    <p:spPr>
                      <a:xfrm>
                        <a:off x="1588" y="1588"/>
                        <a:ext cx="1588" cy="1588"/>
                      </a:xfrm>
                      <a:prstGeom prst="rect">
                        <a:avLst/>
                      </a:prstGeom>
                    </p:spPr>
                  </p:pic>
                </p:oleObj>
              </mc:Fallback>
            </mc:AlternateContent>
          </a:graphicData>
        </a:graphic>
      </p:graphicFrame>
      <p:sp>
        <p:nvSpPr>
          <p:cNvPr id="8" name="Rektangel 7" hidden="1">
            <a:extLst>
              <a:ext uri="{FF2B5EF4-FFF2-40B4-BE49-F238E27FC236}">
                <a16:creationId xmlns:a16="http://schemas.microsoft.com/office/drawing/2014/main" id="{92491012-DCA1-42B2-89F4-9B6C3B60D0E8}"/>
              </a:ext>
            </a:extLst>
          </p:cNvPr>
          <p:cNvSpPr/>
          <p:nvPr userDrawn="1">
            <p:custDataLst>
              <p:tags r:id="rId16"/>
            </p:custDataLst>
          </p:nvPr>
        </p:nvSpPr>
        <p:spPr>
          <a:xfrm>
            <a:off x="0" y="0"/>
            <a:ext cx="158750" cy="15875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marL="0" lvl="0" indent="0" algn="ctr"/>
            <a:endParaRPr lang="sv-SE" sz="3400" b="1" i="0" baseline="0">
              <a:latin typeface="Inter"/>
              <a:ea typeface="+mj-ea"/>
              <a:cs typeface="+mj-cs"/>
              <a:sym typeface="Inter"/>
            </a:endParaRPr>
          </a:p>
        </p:txBody>
      </p:sp>
      <p:sp>
        <p:nvSpPr>
          <p:cNvPr id="9" name="Rektangel 8">
            <a:extLst>
              <a:ext uri="{FF2B5EF4-FFF2-40B4-BE49-F238E27FC236}">
                <a16:creationId xmlns:a16="http://schemas.microsoft.com/office/drawing/2014/main" id="{113D54B3-3F29-493D-B9C7-8FF2C8DE3569}"/>
              </a:ext>
            </a:extLst>
          </p:cNvPr>
          <p:cNvSpPr/>
          <p:nvPr userDrawn="1"/>
        </p:nvSpPr>
        <p:spPr>
          <a:xfrm>
            <a:off x="0" y="6112042"/>
            <a:ext cx="12192000" cy="74595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 name="Platshållare för rubrik 1">
            <a:extLst>
              <a:ext uri="{FF2B5EF4-FFF2-40B4-BE49-F238E27FC236}">
                <a16:creationId xmlns:a16="http://schemas.microsoft.com/office/drawing/2014/main" id="{DC7C7845-42F2-47E4-96D5-7F5977D34261}"/>
              </a:ext>
            </a:extLst>
          </p:cNvPr>
          <p:cNvSpPr>
            <a:spLocks noGrp="1"/>
          </p:cNvSpPr>
          <p:nvPr>
            <p:ph type="title"/>
          </p:nvPr>
        </p:nvSpPr>
        <p:spPr>
          <a:xfrm>
            <a:off x="874296" y="84221"/>
            <a:ext cx="10515600" cy="1149264"/>
          </a:xfrm>
          <a:prstGeom prst="rect">
            <a:avLst/>
          </a:prstGeom>
        </p:spPr>
        <p:txBody>
          <a:bodyPr vert="horz" lIns="0" tIns="0" rIns="0" bIns="0" rtlCol="0" anchor="b" anchorCtr="0">
            <a:noAutofit/>
          </a:bodyPr>
          <a:lstStyle/>
          <a:p>
            <a:r>
              <a:rPr lang="sv-SE"/>
              <a:t>Klicka här för att ändra mall för rubrikformat</a:t>
            </a:r>
          </a:p>
        </p:txBody>
      </p:sp>
      <p:sp>
        <p:nvSpPr>
          <p:cNvPr id="3" name="Platshållare för text 2">
            <a:extLst>
              <a:ext uri="{FF2B5EF4-FFF2-40B4-BE49-F238E27FC236}">
                <a16:creationId xmlns:a16="http://schemas.microsoft.com/office/drawing/2014/main" id="{E2B6E503-A6AE-440E-9524-D5848DBA3FED}"/>
              </a:ext>
            </a:extLst>
          </p:cNvPr>
          <p:cNvSpPr>
            <a:spLocks noGrp="1"/>
          </p:cNvSpPr>
          <p:nvPr>
            <p:ph type="body" idx="1"/>
          </p:nvPr>
        </p:nvSpPr>
        <p:spPr>
          <a:xfrm>
            <a:off x="922424" y="1693273"/>
            <a:ext cx="10459450" cy="3564527"/>
          </a:xfrm>
          <a:prstGeom prst="rect">
            <a:avLst/>
          </a:prstGeom>
        </p:spPr>
        <p:txBody>
          <a:bodyPr vert="horz" lIns="0" tIns="0" rIns="0" bIns="0" rtlCol="0">
            <a:no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sidfot 4">
            <a:extLst>
              <a:ext uri="{FF2B5EF4-FFF2-40B4-BE49-F238E27FC236}">
                <a16:creationId xmlns:a16="http://schemas.microsoft.com/office/drawing/2014/main" id="{683F6A5D-1C51-4365-ABBC-26E2E26DE459}"/>
              </a:ext>
            </a:extLst>
          </p:cNvPr>
          <p:cNvSpPr>
            <a:spLocks noGrp="1"/>
          </p:cNvSpPr>
          <p:nvPr>
            <p:ph type="ftr" sz="quarter" idx="3"/>
          </p:nvPr>
        </p:nvSpPr>
        <p:spPr>
          <a:xfrm>
            <a:off x="711722" y="6311973"/>
            <a:ext cx="4114800" cy="365125"/>
          </a:xfrm>
          <a:prstGeom prst="rect">
            <a:avLst/>
          </a:prstGeom>
        </p:spPr>
        <p:txBody>
          <a:bodyPr vert="horz" lIns="0" tIns="0" rIns="0" bIns="0" rtlCol="0" anchor="ctr"/>
          <a:lstStyle>
            <a:lvl1pPr algn="l">
              <a:defRPr sz="1050" b="0">
                <a:solidFill>
                  <a:schemeClr val="bg1"/>
                </a:solidFill>
              </a:defRPr>
            </a:lvl1pPr>
          </a:lstStyle>
          <a:p>
            <a:endParaRPr lang="sv-SE"/>
          </a:p>
        </p:txBody>
      </p:sp>
      <p:sp>
        <p:nvSpPr>
          <p:cNvPr id="6" name="Platshållare för bildnummer 5">
            <a:extLst>
              <a:ext uri="{FF2B5EF4-FFF2-40B4-BE49-F238E27FC236}">
                <a16:creationId xmlns:a16="http://schemas.microsoft.com/office/drawing/2014/main" id="{CE1800B5-0CC4-499E-AD85-61BE4A07F5EB}"/>
              </a:ext>
            </a:extLst>
          </p:cNvPr>
          <p:cNvSpPr>
            <a:spLocks noGrp="1"/>
          </p:cNvSpPr>
          <p:nvPr>
            <p:ph type="sldNum" sz="quarter" idx="4"/>
          </p:nvPr>
        </p:nvSpPr>
        <p:spPr>
          <a:xfrm>
            <a:off x="276721" y="6311994"/>
            <a:ext cx="390055" cy="365125"/>
          </a:xfrm>
          <a:prstGeom prst="rect">
            <a:avLst/>
          </a:prstGeom>
        </p:spPr>
        <p:txBody>
          <a:bodyPr vert="horz" lIns="91440" tIns="45720" rIns="91440" bIns="45720" rtlCol="0" anchor="ctr"/>
          <a:lstStyle>
            <a:lvl1pPr algn="r">
              <a:defRPr sz="1050">
                <a:solidFill>
                  <a:schemeClr val="bg1"/>
                </a:solidFill>
              </a:defRPr>
            </a:lvl1pPr>
          </a:lstStyle>
          <a:p>
            <a:fld id="{7FF155A8-5C6D-4241-95DF-81E4F2B16EE5}" type="slidenum">
              <a:rPr lang="sv-SE" smtClean="0"/>
              <a:pPr/>
              <a:t>‹#›</a:t>
            </a:fld>
            <a:endParaRPr lang="sv-SE"/>
          </a:p>
        </p:txBody>
      </p:sp>
      <p:pic>
        <p:nvPicPr>
          <p:cNvPr id="7" name="Bildobjekt 6">
            <a:extLst>
              <a:ext uri="{FF2B5EF4-FFF2-40B4-BE49-F238E27FC236}">
                <a16:creationId xmlns:a16="http://schemas.microsoft.com/office/drawing/2014/main" id="{DEAFFFF7-0E10-4F4B-9970-4B0EEECA8447}"/>
              </a:ext>
            </a:extLst>
          </p:cNvPr>
          <p:cNvPicPr>
            <a:picLocks noChangeAspect="1"/>
          </p:cNvPicPr>
          <p:nvPr userDrawn="1"/>
        </p:nvPicPr>
        <p:blipFill>
          <a:blip r:embed="rId19">
            <a:extLst>
              <a:ext uri="{28A0092B-C50C-407E-A947-70E740481C1C}">
                <a14:useLocalDpi xmlns:a14="http://schemas.microsoft.com/office/drawing/2010/main" val="0"/>
              </a:ext>
            </a:extLst>
          </a:blip>
          <a:stretch>
            <a:fillRect/>
          </a:stretch>
        </p:blipFill>
        <p:spPr>
          <a:xfrm>
            <a:off x="10979317" y="6316726"/>
            <a:ext cx="811630" cy="329318"/>
          </a:xfrm>
          <a:prstGeom prst="rect">
            <a:avLst/>
          </a:prstGeom>
        </p:spPr>
      </p:pic>
      <p:cxnSp>
        <p:nvCxnSpPr>
          <p:cNvPr id="16" name="Rak koppling 15">
            <a:extLst>
              <a:ext uri="{FF2B5EF4-FFF2-40B4-BE49-F238E27FC236}">
                <a16:creationId xmlns:a16="http://schemas.microsoft.com/office/drawing/2014/main" id="{FB36DCB9-B0BC-4692-9E94-7E0F650AAE02}"/>
              </a:ext>
            </a:extLst>
          </p:cNvPr>
          <p:cNvCxnSpPr>
            <a:cxnSpLocks/>
          </p:cNvCxnSpPr>
          <p:nvPr userDrawn="1"/>
        </p:nvCxnSpPr>
        <p:spPr>
          <a:xfrm flipH="1">
            <a:off x="642809" y="6450806"/>
            <a:ext cx="16637" cy="81337"/>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4" name="Rektangel 3">
            <a:extLst>
              <a:ext uri="{FF2B5EF4-FFF2-40B4-BE49-F238E27FC236}">
                <a16:creationId xmlns:a16="http://schemas.microsoft.com/office/drawing/2014/main" id="{EB9E73E2-B998-4067-931F-01E9716BB421}"/>
              </a:ext>
            </a:extLst>
          </p:cNvPr>
          <p:cNvSpPr/>
          <p:nvPr userDrawn="1"/>
        </p:nvSpPr>
        <p:spPr>
          <a:xfrm>
            <a:off x="-2575249" y="841599"/>
            <a:ext cx="2447663" cy="861774"/>
          </a:xfrm>
          <a:prstGeom prst="rect">
            <a:avLst/>
          </a:prstGeom>
        </p:spPr>
        <p:txBody>
          <a:bodyPr wrap="square">
            <a:spAutoFit/>
          </a:bodyPr>
          <a:lstStyle/>
          <a:p>
            <a:pPr algn="r">
              <a:spcAft>
                <a:spcPts val="0"/>
              </a:spcAft>
            </a:pPr>
            <a:r>
              <a:rPr lang="sv-SE" sz="1000">
                <a:effectLst/>
                <a:latin typeface="Calibri" panose="020F0502020204030204" pitchFamily="34" charset="0"/>
                <a:ea typeface="Calibri" panose="020F0502020204030204" pitchFamily="34" charset="0"/>
              </a:rPr>
              <a:t>Varje rubrik inleds </a:t>
            </a:r>
            <a:r>
              <a:rPr lang="sv-SE" sz="1000">
                <a:solidFill>
                  <a:schemeClr val="accent1"/>
                </a:solidFill>
                <a:effectLst/>
                <a:latin typeface="Calibri" panose="020F0502020204030204" pitchFamily="34" charset="0"/>
                <a:ea typeface="Calibri" panose="020F0502020204030204" pitchFamily="34" charset="0"/>
              </a:rPr>
              <a:t>med ljusare röd</a:t>
            </a:r>
            <a:r>
              <a:rPr lang="sv-SE" sz="1000">
                <a:effectLst/>
                <a:latin typeface="Calibri" panose="020F0502020204030204" pitchFamily="34" charset="0"/>
                <a:ea typeface="Calibri" panose="020F0502020204030204" pitchFamily="34" charset="0"/>
              </a:rPr>
              <a:t> se bild. (Bild på inringad färg i paletten)</a:t>
            </a:r>
          </a:p>
          <a:p>
            <a:pPr algn="r">
              <a:spcAft>
                <a:spcPts val="0"/>
              </a:spcAft>
            </a:pPr>
            <a:endParaRPr lang="sv-SE" sz="1000">
              <a:effectLst/>
              <a:latin typeface="Calibri" panose="020F0502020204030204" pitchFamily="34" charset="0"/>
              <a:ea typeface="Calibri" panose="020F0502020204030204" pitchFamily="34" charset="0"/>
            </a:endParaRPr>
          </a:p>
          <a:p>
            <a:pPr algn="r">
              <a:spcAft>
                <a:spcPts val="0"/>
              </a:spcAft>
            </a:pPr>
            <a:r>
              <a:rPr lang="sv-SE" sz="1000">
                <a:effectLst/>
                <a:latin typeface="Calibri" panose="020F0502020204030204" pitchFamily="34" charset="0"/>
                <a:ea typeface="Calibri" panose="020F0502020204030204" pitchFamily="34" charset="0"/>
              </a:rPr>
              <a:t>Detta måste göras manuellt genom att markera texten.</a:t>
            </a:r>
          </a:p>
        </p:txBody>
      </p:sp>
      <p:pic>
        <p:nvPicPr>
          <p:cNvPr id="10" name="Bildobjekt 9">
            <a:extLst>
              <a:ext uri="{FF2B5EF4-FFF2-40B4-BE49-F238E27FC236}">
                <a16:creationId xmlns:a16="http://schemas.microsoft.com/office/drawing/2014/main" id="{4857C6E5-A5AF-4290-829D-C981D052ABE1}"/>
              </a:ext>
            </a:extLst>
          </p:cNvPr>
          <p:cNvPicPr>
            <a:picLocks noChangeAspect="1"/>
          </p:cNvPicPr>
          <p:nvPr userDrawn="1"/>
        </p:nvPicPr>
        <p:blipFill>
          <a:blip r:embed="rId20">
            <a:extLst>
              <a:ext uri="{28A0092B-C50C-407E-A947-70E740481C1C}">
                <a14:useLocalDpi xmlns:a14="http://schemas.microsoft.com/office/drawing/2010/main" val="0"/>
              </a:ext>
            </a:extLst>
          </a:blip>
          <a:stretch>
            <a:fillRect/>
          </a:stretch>
        </p:blipFill>
        <p:spPr>
          <a:xfrm>
            <a:off x="-1940767" y="1808804"/>
            <a:ext cx="1685925" cy="628650"/>
          </a:xfrm>
          <a:prstGeom prst="rect">
            <a:avLst/>
          </a:prstGeom>
        </p:spPr>
      </p:pic>
    </p:spTree>
    <p:extLst>
      <p:ext uri="{BB962C8B-B14F-4D97-AF65-F5344CB8AC3E}">
        <p14:creationId xmlns:p14="http://schemas.microsoft.com/office/powerpoint/2010/main" val="2358584115"/>
      </p:ext>
    </p:extLst>
  </p:cSld>
  <p:clrMap bg1="lt1" tx1="dk1" bg2="lt2" tx2="dk2" accent1="accent1" accent2="accent2" accent3="accent3" accent4="accent4" accent5="accent5" accent6="accent6" hlink="hlink" folHlink="folHlink"/>
  <p:sldLayoutIdLst>
    <p:sldLayoutId id="2147483649" r:id="rId1"/>
    <p:sldLayoutId id="2147483658" r:id="rId2"/>
    <p:sldLayoutId id="2147483651" r:id="rId3"/>
    <p:sldLayoutId id="2147483659" r:id="rId4"/>
    <p:sldLayoutId id="2147483656" r:id="rId5"/>
    <p:sldLayoutId id="2147483657" r:id="rId6"/>
    <p:sldLayoutId id="2147483660" r:id="rId7"/>
    <p:sldLayoutId id="2147483653" r:id="rId8"/>
    <p:sldLayoutId id="2147483654" r:id="rId9"/>
    <p:sldLayoutId id="2147483650" r:id="rId10"/>
    <p:sldLayoutId id="2147483652" r:id="rId11"/>
    <p:sldLayoutId id="2147483655" r:id="rId12"/>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dt="0"/>
  <p:txStyles>
    <p:titleStyle>
      <a:lvl1pPr algn="l" defTabSz="914400" rtl="0" eaLnBrk="1" latinLnBrk="0" hangingPunct="1">
        <a:lnSpc>
          <a:spcPct val="90000"/>
        </a:lnSpc>
        <a:spcBef>
          <a:spcPct val="0"/>
        </a:spcBef>
        <a:buNone/>
        <a:defRPr sz="3400" b="1" kern="1200" spc="-150">
          <a:solidFill>
            <a:schemeClr val="accent2"/>
          </a:solidFill>
          <a:latin typeface="+mj-lt"/>
          <a:ea typeface="+mj-ea"/>
          <a:cs typeface="+mj-cs"/>
        </a:defRPr>
      </a:lvl1pPr>
    </p:titleStyle>
    <p:bodyStyle>
      <a:lvl1pPr marL="228600" indent="-228600" algn="l" defTabSz="914400" rtl="0" eaLnBrk="1" latinLnBrk="0" hangingPunct="1">
        <a:lnSpc>
          <a:spcPct val="90000"/>
        </a:lnSpc>
        <a:spcBef>
          <a:spcPts val="1000"/>
        </a:spcBef>
        <a:buClr>
          <a:schemeClr val="accent1"/>
        </a:buClr>
        <a:buFont typeface="Arial" panose="020B0604020202020204" pitchFamily="34" charset="0"/>
        <a:buChar char="•"/>
        <a:defRPr sz="1800" kern="1200">
          <a:solidFill>
            <a:schemeClr val="accent2"/>
          </a:solidFill>
          <a:latin typeface="+mn-lt"/>
          <a:ea typeface="+mn-ea"/>
          <a:cs typeface="+mn-cs"/>
        </a:defRPr>
      </a:lvl1pPr>
      <a:lvl2pPr marL="685800" indent="-228600" algn="l" defTabSz="914400" rtl="0" eaLnBrk="1" latinLnBrk="0" hangingPunct="1">
        <a:lnSpc>
          <a:spcPct val="90000"/>
        </a:lnSpc>
        <a:spcBef>
          <a:spcPts val="500"/>
        </a:spcBef>
        <a:buClr>
          <a:schemeClr val="accent1"/>
        </a:buClr>
        <a:buFont typeface="Arial" panose="020B0604020202020204" pitchFamily="34" charset="0"/>
        <a:buChar char="–"/>
        <a:defRPr sz="1600" kern="1200">
          <a:solidFill>
            <a:schemeClr val="accent2"/>
          </a:solidFill>
          <a:latin typeface="+mn-lt"/>
          <a:ea typeface="+mn-ea"/>
          <a:cs typeface="+mn-cs"/>
        </a:defRPr>
      </a:lvl2pPr>
      <a:lvl3pPr marL="1143000" indent="-228600" algn="l" defTabSz="914400" rtl="0" eaLnBrk="1" latinLnBrk="0" hangingPunct="1">
        <a:lnSpc>
          <a:spcPct val="90000"/>
        </a:lnSpc>
        <a:spcBef>
          <a:spcPts val="500"/>
        </a:spcBef>
        <a:buClr>
          <a:schemeClr val="accent1"/>
        </a:buClr>
        <a:buFont typeface="Arial" panose="020B0604020202020204" pitchFamily="34" charset="0"/>
        <a:buChar char="–"/>
        <a:defRPr sz="1600" kern="1200">
          <a:solidFill>
            <a:schemeClr val="accent2"/>
          </a:solidFill>
          <a:latin typeface="+mn-lt"/>
          <a:ea typeface="+mn-ea"/>
          <a:cs typeface="+mn-cs"/>
        </a:defRPr>
      </a:lvl3pPr>
      <a:lvl4pPr marL="1600200" indent="-228600" algn="l" defTabSz="914400" rtl="0" eaLnBrk="1" latinLnBrk="0" hangingPunct="1">
        <a:lnSpc>
          <a:spcPct val="90000"/>
        </a:lnSpc>
        <a:spcBef>
          <a:spcPts val="500"/>
        </a:spcBef>
        <a:buClr>
          <a:schemeClr val="accent1"/>
        </a:buClr>
        <a:buFont typeface="Arial" panose="020B0604020202020204" pitchFamily="34" charset="0"/>
        <a:buChar char="–"/>
        <a:defRPr sz="1600" kern="1200">
          <a:solidFill>
            <a:schemeClr val="accent2"/>
          </a:solidFill>
          <a:latin typeface="+mn-lt"/>
          <a:ea typeface="+mn-ea"/>
          <a:cs typeface="+mn-cs"/>
        </a:defRPr>
      </a:lvl4pPr>
      <a:lvl5pPr marL="2057400" indent="-228600" algn="l" defTabSz="914400" rtl="0" eaLnBrk="1" latinLnBrk="0" hangingPunct="1">
        <a:lnSpc>
          <a:spcPct val="90000"/>
        </a:lnSpc>
        <a:spcBef>
          <a:spcPts val="500"/>
        </a:spcBef>
        <a:buClr>
          <a:schemeClr val="accent1"/>
        </a:buClr>
        <a:buFont typeface="Arial" panose="020B0604020202020204" pitchFamily="34" charset="0"/>
        <a:buChar char="–"/>
        <a:defRPr sz="1600" kern="1200">
          <a:solidFill>
            <a:schemeClr val="accent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10.xml"/></Relationships>
</file>

<file path=ppt/slides/_rels/slide16.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10.xml"/></Relationships>
</file>

<file path=ppt/slides/_rels/slide17.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hyperlink" Target="https://inera.atlassian.net/wiki/spaces/OSOB/pages/321458448/Hantering+av+f+rb+ttringsf+rslag+inom+regionen" TargetMode="External"/><Relationship Id="rId1" Type="http://schemas.openxmlformats.org/officeDocument/2006/relationships/slideLayout" Target="../slideLayouts/slideLayout10.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0.xml"/></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jpeg"/><Relationship Id="rId1" Type="http://schemas.openxmlformats.org/officeDocument/2006/relationships/slideLayout" Target="../slideLayouts/slideLayout10.xml"/><Relationship Id="rId5" Type="http://schemas.openxmlformats.org/officeDocument/2006/relationships/image" Target="../media/image10.png"/><Relationship Id="rId4" Type="http://schemas.openxmlformats.org/officeDocument/2006/relationships/image" Target="../media/image9.png"/></Relationships>
</file>

<file path=ppt/slides/_rels/slide9.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6573EA7-C0D5-4A99-856B-5428F6A2DAB2}"/>
              </a:ext>
            </a:extLst>
          </p:cNvPr>
          <p:cNvSpPr>
            <a:spLocks noGrp="1"/>
          </p:cNvSpPr>
          <p:nvPr>
            <p:ph type="ctrTitle"/>
          </p:nvPr>
        </p:nvSpPr>
        <p:spPr>
          <a:xfrm>
            <a:off x="1524000" y="2235200"/>
            <a:ext cx="9144000" cy="2387600"/>
          </a:xfrm>
        </p:spPr>
        <p:txBody>
          <a:bodyPr/>
          <a:lstStyle/>
          <a:p>
            <a:r>
              <a:rPr lang="sv-SE">
                <a:solidFill>
                  <a:schemeClr val="accent1"/>
                </a:solidFill>
              </a:rPr>
              <a:t>Användarforum </a:t>
            </a:r>
            <a:br>
              <a:rPr lang="sv-SE">
                <a:solidFill>
                  <a:schemeClr val="accent1"/>
                </a:solidFill>
              </a:rPr>
            </a:br>
            <a:r>
              <a:rPr lang="sv-SE" sz="1200">
                <a:solidFill>
                  <a:schemeClr val="accent1"/>
                </a:solidFill>
              </a:rPr>
              <a:t> </a:t>
            </a:r>
            <a:br>
              <a:rPr lang="sv-SE">
                <a:solidFill>
                  <a:schemeClr val="accent1"/>
                </a:solidFill>
              </a:rPr>
            </a:br>
            <a:r>
              <a:rPr lang="sv-SE" sz="3600">
                <a:solidFill>
                  <a:schemeClr val="accent1"/>
                </a:solidFill>
              </a:rPr>
              <a:t>Stöd och behandling</a:t>
            </a:r>
            <a:endParaRPr lang="sv-SE"/>
          </a:p>
        </p:txBody>
      </p:sp>
      <p:sp>
        <p:nvSpPr>
          <p:cNvPr id="4" name="Underrubrik 3">
            <a:extLst>
              <a:ext uri="{FF2B5EF4-FFF2-40B4-BE49-F238E27FC236}">
                <a16:creationId xmlns:a16="http://schemas.microsoft.com/office/drawing/2014/main" id="{7C3A8192-81A1-4B54-8CE2-055E1C43C19C}"/>
              </a:ext>
            </a:extLst>
          </p:cNvPr>
          <p:cNvSpPr>
            <a:spLocks noGrp="1"/>
          </p:cNvSpPr>
          <p:nvPr>
            <p:ph type="subTitle" idx="1"/>
          </p:nvPr>
        </p:nvSpPr>
        <p:spPr/>
        <p:txBody>
          <a:bodyPr/>
          <a:lstStyle/>
          <a:p>
            <a:r>
              <a:rPr lang="sv-SE"/>
              <a:t>2020-06-12</a:t>
            </a:r>
          </a:p>
        </p:txBody>
      </p:sp>
    </p:spTree>
    <p:extLst>
      <p:ext uri="{BB962C8B-B14F-4D97-AF65-F5344CB8AC3E}">
        <p14:creationId xmlns:p14="http://schemas.microsoft.com/office/powerpoint/2010/main" val="297457895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28142FAB-2177-42C2-83A7-B8FCD6F5DAB5}"/>
              </a:ext>
            </a:extLst>
          </p:cNvPr>
          <p:cNvSpPr>
            <a:spLocks noGrp="1"/>
          </p:cNvSpPr>
          <p:nvPr>
            <p:ph type="title"/>
          </p:nvPr>
        </p:nvSpPr>
        <p:spPr>
          <a:xfrm>
            <a:off x="582040" y="307375"/>
            <a:ext cx="11027920" cy="1703670"/>
          </a:xfrm>
        </p:spPr>
        <p:txBody>
          <a:bodyPr/>
          <a:lstStyle/>
          <a:p>
            <a:pPr algn="l" fontAlgn="ctr"/>
            <a:r>
              <a:rPr lang="sv-SE" sz="4000"/>
              <a:t>Agenda</a:t>
            </a:r>
          </a:p>
        </p:txBody>
      </p:sp>
      <p:sp>
        <p:nvSpPr>
          <p:cNvPr id="4" name="Platshållare för bildnummer 3">
            <a:extLst>
              <a:ext uri="{FF2B5EF4-FFF2-40B4-BE49-F238E27FC236}">
                <a16:creationId xmlns:a16="http://schemas.microsoft.com/office/drawing/2014/main" id="{B4A63A69-9B4D-42FD-BD64-440788F67C1E}"/>
              </a:ext>
            </a:extLst>
          </p:cNvPr>
          <p:cNvSpPr>
            <a:spLocks noGrp="1"/>
          </p:cNvSpPr>
          <p:nvPr>
            <p:ph type="sldNum" sz="quarter" idx="4"/>
          </p:nvPr>
        </p:nvSpPr>
        <p:spPr/>
        <p:txBody>
          <a:bodyPr/>
          <a:lstStyle/>
          <a:p>
            <a:fld id="{7FF155A8-5C6D-4241-95DF-81E4F2B16EE5}" type="slidenum">
              <a:rPr lang="sv-SE" smtClean="0"/>
              <a:pPr/>
              <a:t>10</a:t>
            </a:fld>
            <a:endParaRPr lang="sv-SE"/>
          </a:p>
        </p:txBody>
      </p:sp>
      <p:sp>
        <p:nvSpPr>
          <p:cNvPr id="5" name="textruta 4">
            <a:extLst>
              <a:ext uri="{FF2B5EF4-FFF2-40B4-BE49-F238E27FC236}">
                <a16:creationId xmlns:a16="http://schemas.microsoft.com/office/drawing/2014/main" id="{E66C5368-8331-464F-8C50-5BB97655E8A7}"/>
              </a:ext>
            </a:extLst>
          </p:cNvPr>
          <p:cNvSpPr txBox="1"/>
          <p:nvPr/>
        </p:nvSpPr>
        <p:spPr>
          <a:xfrm>
            <a:off x="666776" y="2165682"/>
            <a:ext cx="10517780" cy="3185963"/>
          </a:xfrm>
          <a:prstGeom prst="rect">
            <a:avLst/>
          </a:prstGeom>
          <a:noFill/>
        </p:spPr>
        <p:txBody>
          <a:bodyPr wrap="none" lIns="0" tIns="0" rIns="0" bIns="0" rtlCol="0" anchor="t">
            <a:noAutofit/>
          </a:bodyPr>
          <a:lstStyle/>
          <a:p>
            <a:pPr marL="285750" indent="-285750">
              <a:spcBef>
                <a:spcPts val="1200"/>
              </a:spcBef>
              <a:buFont typeface="Arial,Sans-Serif" panose="020B0604020202020204" pitchFamily="34" charset="0"/>
              <a:buChar char="•"/>
            </a:pPr>
            <a:r>
              <a:rPr lang="sv-SE" sz="2000" b="1">
                <a:ea typeface="+mn-lt"/>
                <a:cs typeface="+mn-lt"/>
              </a:rPr>
              <a:t>Information från förvaltningen</a:t>
            </a:r>
            <a:endParaRPr lang="en-US" sz="2000" b="1">
              <a:ea typeface="+mn-lt"/>
              <a:cs typeface="+mn-lt"/>
            </a:endParaRPr>
          </a:p>
          <a:p>
            <a:pPr marL="742950" lvl="1" indent="-285750">
              <a:spcBef>
                <a:spcPts val="1200"/>
              </a:spcBef>
              <a:buFont typeface="Arial,Sans-Serif" panose="020B0604020202020204" pitchFamily="34" charset="0"/>
              <a:buChar char="•"/>
            </a:pPr>
            <a:r>
              <a:rPr lang="sv-SE" sz="2000">
                <a:ea typeface="+mn-lt"/>
                <a:cs typeface="+mn-lt"/>
              </a:rPr>
              <a:t>Regional felsökning </a:t>
            </a:r>
            <a:endParaRPr lang="en-US" sz="2000">
              <a:ea typeface="+mn-lt"/>
              <a:cs typeface="+mn-lt"/>
            </a:endParaRPr>
          </a:p>
          <a:p>
            <a:pPr marL="742950" lvl="1" indent="-285750">
              <a:spcBef>
                <a:spcPts val="1200"/>
              </a:spcBef>
              <a:buFont typeface="Arial,Sans-Serif" panose="020B0604020202020204" pitchFamily="34" charset="0"/>
              <a:buChar char="•"/>
            </a:pPr>
            <a:r>
              <a:rPr lang="sv-SE" sz="2000" b="1" err="1">
                <a:ea typeface="+mn-lt"/>
                <a:cs typeface="+mn-lt"/>
              </a:rPr>
              <a:t>LoA</a:t>
            </a:r>
            <a:endParaRPr lang="en-US" sz="2000" err="1">
              <a:ea typeface="+mn-lt"/>
              <a:cs typeface="+mn-lt"/>
            </a:endParaRPr>
          </a:p>
          <a:p>
            <a:pPr marL="742950" lvl="1" indent="-285750">
              <a:spcBef>
                <a:spcPts val="1200"/>
              </a:spcBef>
              <a:buFont typeface="Arial,Sans-Serif" panose="020B0604020202020204" pitchFamily="34" charset="0"/>
              <a:buChar char="•"/>
            </a:pPr>
            <a:r>
              <a:rPr lang="sv-SE" sz="2000">
                <a:ea typeface="+mn-lt"/>
                <a:cs typeface="+mn-lt"/>
              </a:rPr>
              <a:t>Nya rutiner kring förbättringsförslag</a:t>
            </a:r>
            <a:endParaRPr lang="en-US" sz="2000">
              <a:ea typeface="+mn-lt"/>
              <a:cs typeface="+mn-lt"/>
            </a:endParaRPr>
          </a:p>
          <a:p>
            <a:pPr marL="742950" lvl="1" indent="-285750">
              <a:spcBef>
                <a:spcPts val="1200"/>
              </a:spcBef>
              <a:buFont typeface="Arial,Sans-Serif" panose="020B0604020202020204" pitchFamily="34" charset="0"/>
              <a:buChar char="•"/>
            </a:pPr>
            <a:r>
              <a:rPr lang="sv-SE" sz="2000">
                <a:ea typeface="+mn-lt"/>
                <a:cs typeface="+mn-lt"/>
              </a:rPr>
              <a:t>SOBCAST</a:t>
            </a:r>
            <a:endParaRPr lang="en-US" sz="2000">
              <a:ea typeface="+mn-lt"/>
              <a:cs typeface="+mn-lt"/>
            </a:endParaRPr>
          </a:p>
          <a:p>
            <a:pPr marL="742950" lvl="1" indent="-285750">
              <a:spcBef>
                <a:spcPts val="1200"/>
              </a:spcBef>
              <a:buFont typeface="Arial,Sans-Serif" panose="020B0604020202020204" pitchFamily="34" charset="0"/>
              <a:buChar char="•"/>
            </a:pPr>
            <a:r>
              <a:rPr lang="sv-SE" sz="2000">
                <a:ea typeface="+mn-lt"/>
                <a:cs typeface="+mn-lt"/>
              </a:rPr>
              <a:t>Gallringsrutiner </a:t>
            </a:r>
            <a:endParaRPr lang="en-US" sz="2000">
              <a:ea typeface="+mn-lt"/>
              <a:cs typeface="+mn-lt"/>
            </a:endParaRPr>
          </a:p>
          <a:p>
            <a:pPr marL="285750" indent="-285750">
              <a:spcBef>
                <a:spcPts val="1200"/>
              </a:spcBef>
              <a:buFont typeface="Arial,Sans-Serif" panose="020B0604020202020204" pitchFamily="34" charset="0"/>
              <a:buChar char="•"/>
            </a:pPr>
            <a:r>
              <a:rPr lang="sv-SE" sz="2000">
                <a:ea typeface="+mn-lt"/>
                <a:cs typeface="+mn-lt"/>
              </a:rPr>
              <a:t>Anmälda frågor</a:t>
            </a:r>
            <a:endParaRPr lang="en-US" sz="2000">
              <a:ea typeface="+mn-lt"/>
              <a:cs typeface="+mn-lt"/>
            </a:endParaRPr>
          </a:p>
          <a:p>
            <a:pPr marL="285750" indent="-285750">
              <a:buFont typeface="Arial,Sans-Serif" panose="020B0604020202020204" pitchFamily="34" charset="0"/>
              <a:buChar char="•"/>
            </a:pPr>
            <a:endParaRPr lang="sv-SE" sz="2000">
              <a:ea typeface="+mn-lt"/>
              <a:cs typeface="+mn-lt"/>
            </a:endParaRPr>
          </a:p>
          <a:p>
            <a:pPr marL="285750" indent="-285750">
              <a:spcBef>
                <a:spcPts val="1200"/>
              </a:spcBef>
              <a:buFont typeface="Arial" panose="020B0604020202020204" pitchFamily="34" charset="0"/>
              <a:buChar char="•"/>
            </a:pPr>
            <a:endParaRPr lang="sv-SE" sz="2000" b="1"/>
          </a:p>
          <a:p>
            <a:pPr marL="285750" indent="-285750">
              <a:buFont typeface="Arial" panose="020B0604020202020204" pitchFamily="34" charset="0"/>
              <a:buChar char="•"/>
            </a:pPr>
            <a:endParaRPr lang="sv-SE" b="1"/>
          </a:p>
        </p:txBody>
      </p:sp>
      <p:sp>
        <p:nvSpPr>
          <p:cNvPr id="3" name="Rektangel 2">
            <a:extLst>
              <a:ext uri="{FF2B5EF4-FFF2-40B4-BE49-F238E27FC236}">
                <a16:creationId xmlns:a16="http://schemas.microsoft.com/office/drawing/2014/main" id="{5D93BB24-4335-46A8-B0ED-C3BA9B1A972B}"/>
              </a:ext>
            </a:extLst>
          </p:cNvPr>
          <p:cNvSpPr/>
          <p:nvPr/>
        </p:nvSpPr>
        <p:spPr>
          <a:xfrm>
            <a:off x="5974813" y="3244334"/>
            <a:ext cx="242374" cy="369332"/>
          </a:xfrm>
          <a:prstGeom prst="rect">
            <a:avLst/>
          </a:prstGeom>
        </p:spPr>
        <p:txBody>
          <a:bodyPr wrap="none">
            <a:spAutoFit/>
          </a:bodyPr>
          <a:lstStyle/>
          <a:p>
            <a:r>
              <a:rPr lang="sv-SE">
                <a:solidFill>
                  <a:srgbClr val="000000"/>
                </a:solidFill>
                <a:latin typeface="Times New Roman" panose="02020603050405020304" pitchFamily="18" charset="0"/>
              </a:rPr>
              <a:t> </a:t>
            </a:r>
            <a:endParaRPr lang="sv-SE"/>
          </a:p>
        </p:txBody>
      </p:sp>
    </p:spTree>
    <p:extLst>
      <p:ext uri="{BB962C8B-B14F-4D97-AF65-F5344CB8AC3E}">
        <p14:creationId xmlns:p14="http://schemas.microsoft.com/office/powerpoint/2010/main" val="247269273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379CD7F9-C9AD-41A3-9483-9CE82CA15D7D}"/>
              </a:ext>
            </a:extLst>
          </p:cNvPr>
          <p:cNvSpPr>
            <a:spLocks noGrp="1"/>
          </p:cNvSpPr>
          <p:nvPr>
            <p:ph type="title"/>
          </p:nvPr>
        </p:nvSpPr>
        <p:spPr/>
        <p:txBody>
          <a:bodyPr/>
          <a:lstStyle/>
          <a:p>
            <a:r>
              <a:rPr lang="sv-SE">
                <a:solidFill>
                  <a:schemeClr val="accent1"/>
                </a:solidFill>
              </a:rPr>
              <a:t>Information</a:t>
            </a:r>
            <a:r>
              <a:rPr lang="sv-SE">
                <a:solidFill>
                  <a:srgbClr val="6A0032"/>
                </a:solidFill>
              </a:rPr>
              <a:t> </a:t>
            </a:r>
            <a:r>
              <a:rPr lang="sv-SE"/>
              <a:t>om kommande förändringar för SITHS-kort</a:t>
            </a:r>
            <a:br>
              <a:rPr lang="sv-SE"/>
            </a:br>
            <a:r>
              <a:rPr lang="sv-SE"/>
              <a:t>LoA-nivåer</a:t>
            </a:r>
          </a:p>
        </p:txBody>
      </p:sp>
      <p:sp>
        <p:nvSpPr>
          <p:cNvPr id="6" name="Platshållare för bildnummer 5">
            <a:extLst>
              <a:ext uri="{FF2B5EF4-FFF2-40B4-BE49-F238E27FC236}">
                <a16:creationId xmlns:a16="http://schemas.microsoft.com/office/drawing/2014/main" id="{F3C1CB9C-26EF-4331-A3F5-5578CE3460BE}"/>
              </a:ext>
            </a:extLst>
          </p:cNvPr>
          <p:cNvSpPr>
            <a:spLocks noGrp="1"/>
          </p:cNvSpPr>
          <p:nvPr>
            <p:ph type="sldNum" sz="quarter" idx="12"/>
          </p:nvPr>
        </p:nvSpPr>
        <p:spPr/>
        <p:txBody>
          <a:bodyPr/>
          <a:lstStyle/>
          <a:p>
            <a:fld id="{7FF155A8-5C6D-4241-95DF-81E4F2B16EE5}" type="slidenum">
              <a:rPr lang="sv-SE" smtClean="0"/>
              <a:t>11</a:t>
            </a:fld>
            <a:endParaRPr lang="sv-SE"/>
          </a:p>
        </p:txBody>
      </p:sp>
      <p:sp>
        <p:nvSpPr>
          <p:cNvPr id="9" name="Platshållare för innehåll 9">
            <a:extLst>
              <a:ext uri="{FF2B5EF4-FFF2-40B4-BE49-F238E27FC236}">
                <a16:creationId xmlns:a16="http://schemas.microsoft.com/office/drawing/2014/main" id="{F4B7927F-166E-4B0C-82C4-5E82217C5FCE}"/>
              </a:ext>
            </a:extLst>
          </p:cNvPr>
          <p:cNvSpPr txBox="1">
            <a:spLocks/>
          </p:cNvSpPr>
          <p:nvPr/>
        </p:nvSpPr>
        <p:spPr>
          <a:xfrm>
            <a:off x="922424" y="1693273"/>
            <a:ext cx="4160379" cy="3564527"/>
          </a:xfrm>
          <a:prstGeom prst="rect">
            <a:avLst/>
          </a:prstGeom>
        </p:spPr>
        <p:txBody>
          <a:bodyPr vert="horz" lIns="0" tIns="0" rIns="0" bIns="0" rtlCol="0" anchor="t">
            <a:noAutofit/>
          </a:bodyPr>
          <a:lstStyle>
            <a:lvl1pPr marL="228600" indent="-228600" algn="l" defTabSz="914400" rtl="0" eaLnBrk="1" latinLnBrk="0" hangingPunct="1">
              <a:lnSpc>
                <a:spcPct val="90000"/>
              </a:lnSpc>
              <a:spcBef>
                <a:spcPts val="1000"/>
              </a:spcBef>
              <a:buClr>
                <a:schemeClr val="accent1"/>
              </a:buClr>
              <a:buFont typeface="Arial" panose="020B0604020202020204" pitchFamily="34" charset="0"/>
              <a:buChar char="•"/>
              <a:defRPr sz="1800" kern="1200">
                <a:solidFill>
                  <a:schemeClr val="accent2"/>
                </a:solidFill>
                <a:latin typeface="+mn-lt"/>
                <a:ea typeface="+mn-ea"/>
                <a:cs typeface="+mn-cs"/>
              </a:defRPr>
            </a:lvl1pPr>
            <a:lvl2pPr marL="685800" indent="-228600" algn="l" defTabSz="914400" rtl="0" eaLnBrk="1" latinLnBrk="0" hangingPunct="1">
              <a:lnSpc>
                <a:spcPct val="90000"/>
              </a:lnSpc>
              <a:spcBef>
                <a:spcPts val="500"/>
              </a:spcBef>
              <a:buClr>
                <a:schemeClr val="accent1"/>
              </a:buClr>
              <a:buFont typeface="Arial" panose="020B0604020202020204" pitchFamily="34" charset="0"/>
              <a:buChar char="–"/>
              <a:defRPr sz="1600" kern="1200">
                <a:solidFill>
                  <a:schemeClr val="accent2"/>
                </a:solidFill>
                <a:latin typeface="+mn-lt"/>
                <a:ea typeface="+mn-ea"/>
                <a:cs typeface="+mn-cs"/>
              </a:defRPr>
            </a:lvl2pPr>
            <a:lvl3pPr marL="1143000" indent="-228600" algn="l" defTabSz="914400" rtl="0" eaLnBrk="1" latinLnBrk="0" hangingPunct="1">
              <a:lnSpc>
                <a:spcPct val="90000"/>
              </a:lnSpc>
              <a:spcBef>
                <a:spcPts val="500"/>
              </a:spcBef>
              <a:buClr>
                <a:schemeClr val="accent1"/>
              </a:buClr>
              <a:buFont typeface="Arial" panose="020B0604020202020204" pitchFamily="34" charset="0"/>
              <a:buChar char="–"/>
              <a:defRPr sz="1600" kern="1200">
                <a:solidFill>
                  <a:schemeClr val="accent2"/>
                </a:solidFill>
                <a:latin typeface="+mn-lt"/>
                <a:ea typeface="+mn-ea"/>
                <a:cs typeface="+mn-cs"/>
              </a:defRPr>
            </a:lvl3pPr>
            <a:lvl4pPr marL="1600200" indent="-228600" algn="l" defTabSz="914400" rtl="0" eaLnBrk="1" latinLnBrk="0" hangingPunct="1">
              <a:lnSpc>
                <a:spcPct val="90000"/>
              </a:lnSpc>
              <a:spcBef>
                <a:spcPts val="500"/>
              </a:spcBef>
              <a:buClr>
                <a:schemeClr val="accent1"/>
              </a:buClr>
              <a:buFont typeface="Arial" panose="020B0604020202020204" pitchFamily="34" charset="0"/>
              <a:buChar char="–"/>
              <a:defRPr sz="1600" kern="1200">
                <a:solidFill>
                  <a:schemeClr val="accent2"/>
                </a:solidFill>
                <a:latin typeface="+mn-lt"/>
                <a:ea typeface="+mn-ea"/>
                <a:cs typeface="+mn-cs"/>
              </a:defRPr>
            </a:lvl4pPr>
            <a:lvl5pPr marL="2057400" indent="-228600" algn="l" defTabSz="914400" rtl="0" eaLnBrk="1" latinLnBrk="0" hangingPunct="1">
              <a:lnSpc>
                <a:spcPct val="90000"/>
              </a:lnSpc>
              <a:spcBef>
                <a:spcPts val="500"/>
              </a:spcBef>
              <a:buClr>
                <a:schemeClr val="accent1"/>
              </a:buClr>
              <a:buFont typeface="Arial" panose="020B0604020202020204" pitchFamily="34" charset="0"/>
              <a:buChar char="–"/>
              <a:defRPr sz="1600" kern="1200">
                <a:solidFill>
                  <a:schemeClr val="accent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sv-SE"/>
          </a:p>
        </p:txBody>
      </p:sp>
      <p:sp>
        <p:nvSpPr>
          <p:cNvPr id="5" name="Platshållare för innehåll 9">
            <a:extLst>
              <a:ext uri="{FF2B5EF4-FFF2-40B4-BE49-F238E27FC236}">
                <a16:creationId xmlns:a16="http://schemas.microsoft.com/office/drawing/2014/main" id="{FEA5AD9D-B9C4-49CE-982F-CB3DF8C3809A}"/>
              </a:ext>
            </a:extLst>
          </p:cNvPr>
          <p:cNvSpPr txBox="1">
            <a:spLocks/>
          </p:cNvSpPr>
          <p:nvPr/>
        </p:nvSpPr>
        <p:spPr>
          <a:xfrm>
            <a:off x="911538" y="1646102"/>
            <a:ext cx="4160379" cy="3564527"/>
          </a:xfrm>
          <a:prstGeom prst="rect">
            <a:avLst/>
          </a:prstGeom>
        </p:spPr>
        <p:txBody>
          <a:bodyPr vert="horz" lIns="0" tIns="0" rIns="0" bIns="0" rtlCol="0" anchor="t">
            <a:noAutofit/>
          </a:bodyPr>
          <a:lstStyle>
            <a:lvl1pPr marL="228600" indent="-228600" algn="l" defTabSz="914400" rtl="0" eaLnBrk="1" latinLnBrk="0" hangingPunct="1">
              <a:lnSpc>
                <a:spcPct val="90000"/>
              </a:lnSpc>
              <a:spcBef>
                <a:spcPts val="1000"/>
              </a:spcBef>
              <a:buClr>
                <a:schemeClr val="accent1"/>
              </a:buClr>
              <a:buFont typeface="Arial" panose="020B0604020202020204" pitchFamily="34" charset="0"/>
              <a:buChar char="•"/>
              <a:defRPr sz="1800" kern="1200">
                <a:solidFill>
                  <a:schemeClr val="accent2"/>
                </a:solidFill>
                <a:latin typeface="+mn-lt"/>
                <a:ea typeface="+mn-ea"/>
                <a:cs typeface="+mn-cs"/>
              </a:defRPr>
            </a:lvl1pPr>
            <a:lvl2pPr marL="685800" indent="-228600" algn="l" defTabSz="914400" rtl="0" eaLnBrk="1" latinLnBrk="0" hangingPunct="1">
              <a:lnSpc>
                <a:spcPct val="90000"/>
              </a:lnSpc>
              <a:spcBef>
                <a:spcPts val="500"/>
              </a:spcBef>
              <a:buClr>
                <a:schemeClr val="accent1"/>
              </a:buClr>
              <a:buFont typeface="Arial" panose="020B0604020202020204" pitchFamily="34" charset="0"/>
              <a:buChar char="–"/>
              <a:defRPr sz="1600" kern="1200">
                <a:solidFill>
                  <a:schemeClr val="accent2"/>
                </a:solidFill>
                <a:latin typeface="+mn-lt"/>
                <a:ea typeface="+mn-ea"/>
                <a:cs typeface="+mn-cs"/>
              </a:defRPr>
            </a:lvl2pPr>
            <a:lvl3pPr marL="1143000" indent="-228600" algn="l" defTabSz="914400" rtl="0" eaLnBrk="1" latinLnBrk="0" hangingPunct="1">
              <a:lnSpc>
                <a:spcPct val="90000"/>
              </a:lnSpc>
              <a:spcBef>
                <a:spcPts val="500"/>
              </a:spcBef>
              <a:buClr>
                <a:schemeClr val="accent1"/>
              </a:buClr>
              <a:buFont typeface="Arial" panose="020B0604020202020204" pitchFamily="34" charset="0"/>
              <a:buChar char="–"/>
              <a:defRPr sz="1600" kern="1200">
                <a:solidFill>
                  <a:schemeClr val="accent2"/>
                </a:solidFill>
                <a:latin typeface="+mn-lt"/>
                <a:ea typeface="+mn-ea"/>
                <a:cs typeface="+mn-cs"/>
              </a:defRPr>
            </a:lvl3pPr>
            <a:lvl4pPr marL="1600200" indent="-228600" algn="l" defTabSz="914400" rtl="0" eaLnBrk="1" latinLnBrk="0" hangingPunct="1">
              <a:lnSpc>
                <a:spcPct val="90000"/>
              </a:lnSpc>
              <a:spcBef>
                <a:spcPts val="500"/>
              </a:spcBef>
              <a:buClr>
                <a:schemeClr val="accent1"/>
              </a:buClr>
              <a:buFont typeface="Arial" panose="020B0604020202020204" pitchFamily="34" charset="0"/>
              <a:buChar char="–"/>
              <a:defRPr sz="1600" kern="1200">
                <a:solidFill>
                  <a:schemeClr val="accent2"/>
                </a:solidFill>
                <a:latin typeface="+mn-lt"/>
                <a:ea typeface="+mn-ea"/>
                <a:cs typeface="+mn-cs"/>
              </a:defRPr>
            </a:lvl4pPr>
            <a:lvl5pPr marL="2057400" indent="-228600" algn="l" defTabSz="914400" rtl="0" eaLnBrk="1" latinLnBrk="0" hangingPunct="1">
              <a:lnSpc>
                <a:spcPct val="90000"/>
              </a:lnSpc>
              <a:spcBef>
                <a:spcPts val="500"/>
              </a:spcBef>
              <a:buClr>
                <a:schemeClr val="accent1"/>
              </a:buClr>
              <a:buFont typeface="Arial" panose="020B0604020202020204" pitchFamily="34" charset="0"/>
              <a:buChar char="–"/>
              <a:defRPr sz="1600" kern="1200">
                <a:solidFill>
                  <a:schemeClr val="accent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sv-SE"/>
              <a:t>LoA  = Level of Assurance  Tillförlitlighet.</a:t>
            </a:r>
          </a:p>
          <a:p>
            <a:r>
              <a:rPr lang="sv-SE"/>
              <a:t> Hur tillförlitlig processen för att ge ut SITHS-kort är</a:t>
            </a:r>
          </a:p>
          <a:p>
            <a:r>
              <a:rPr lang="sv-SE"/>
              <a:t>"Vanliga" SITHS-kort har LoA-nivå 3</a:t>
            </a:r>
          </a:p>
          <a:p>
            <a:r>
              <a:rPr lang="sv-SE"/>
              <a:t>SITHS reservkort har oftast LoA-nivå 2</a:t>
            </a:r>
          </a:p>
          <a:p>
            <a:r>
              <a:rPr lang="sv-SE"/>
              <a:t>Applikationer som innehåller personuppgifter/patientuppgifter ska enbart tillåta LoA-nivå 3</a:t>
            </a:r>
          </a:p>
          <a:p>
            <a:r>
              <a:rPr lang="sv-SE"/>
              <a:t>Förändringen träder i kraft 9 december 2020</a:t>
            </a:r>
          </a:p>
          <a:p>
            <a:endParaRPr lang="sv-SE"/>
          </a:p>
        </p:txBody>
      </p:sp>
      <p:sp>
        <p:nvSpPr>
          <p:cNvPr id="3" name="textruta 2">
            <a:extLst>
              <a:ext uri="{FF2B5EF4-FFF2-40B4-BE49-F238E27FC236}">
                <a16:creationId xmlns:a16="http://schemas.microsoft.com/office/drawing/2014/main" id="{441C8960-B4E2-425D-8D08-171402B79467}"/>
              </a:ext>
            </a:extLst>
          </p:cNvPr>
          <p:cNvSpPr txBox="1"/>
          <p:nvPr/>
        </p:nvSpPr>
        <p:spPr>
          <a:xfrm>
            <a:off x="6966607" y="975710"/>
            <a:ext cx="2743200" cy="276999"/>
          </a:xfrm>
          <a:prstGeom prst="rect">
            <a:avLst/>
          </a:prstGeom>
          <a:noFill/>
        </p:spPr>
        <p:txBody>
          <a:bodyPr rot="0" spcFirstLastPara="0" vertOverflow="overflow" horzOverflow="overflow" vert="horz" wrap="square" lIns="0" tIns="0" rIns="0" bIns="0" numCol="1" spcCol="0" rtlCol="0" fromWordArt="0" anchor="t" anchorCtr="0" forceAA="0" compatLnSpc="1">
            <a:prstTxWarp prst="textNoShape">
              <a:avLst/>
            </a:prstTxWarp>
            <a:spAutoFit/>
          </a:bodyPr>
          <a:lstStyle/>
          <a:p>
            <a:pPr>
              <a:buChar char="•"/>
            </a:pPr>
            <a:endParaRPr lang="en-US">
              <a:cs typeface="Arial"/>
            </a:endParaRPr>
          </a:p>
        </p:txBody>
      </p:sp>
    </p:spTree>
    <p:extLst>
      <p:ext uri="{BB962C8B-B14F-4D97-AF65-F5344CB8AC3E}">
        <p14:creationId xmlns:p14="http://schemas.microsoft.com/office/powerpoint/2010/main" val="1261248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379CD7F9-C9AD-41A3-9483-9CE82CA15D7D}"/>
              </a:ext>
            </a:extLst>
          </p:cNvPr>
          <p:cNvSpPr>
            <a:spLocks noGrp="1"/>
          </p:cNvSpPr>
          <p:nvPr>
            <p:ph type="title"/>
          </p:nvPr>
        </p:nvSpPr>
        <p:spPr/>
        <p:txBody>
          <a:bodyPr/>
          <a:lstStyle/>
          <a:p>
            <a:r>
              <a:rPr lang="sv-SE">
                <a:solidFill>
                  <a:schemeClr val="accent1"/>
                </a:solidFill>
              </a:rPr>
              <a:t> Forts  </a:t>
            </a:r>
            <a:r>
              <a:rPr lang="sv-SE"/>
              <a:t>LoA-nivåer</a:t>
            </a:r>
          </a:p>
        </p:txBody>
      </p:sp>
      <p:sp>
        <p:nvSpPr>
          <p:cNvPr id="6" name="Platshållare för bildnummer 5">
            <a:extLst>
              <a:ext uri="{FF2B5EF4-FFF2-40B4-BE49-F238E27FC236}">
                <a16:creationId xmlns:a16="http://schemas.microsoft.com/office/drawing/2014/main" id="{F3C1CB9C-26EF-4331-A3F5-5578CE3460BE}"/>
              </a:ext>
            </a:extLst>
          </p:cNvPr>
          <p:cNvSpPr>
            <a:spLocks noGrp="1"/>
          </p:cNvSpPr>
          <p:nvPr>
            <p:ph type="sldNum" sz="quarter" idx="12"/>
          </p:nvPr>
        </p:nvSpPr>
        <p:spPr/>
        <p:txBody>
          <a:bodyPr/>
          <a:lstStyle/>
          <a:p>
            <a:fld id="{7FF155A8-5C6D-4241-95DF-81E4F2B16EE5}" type="slidenum">
              <a:rPr lang="sv-SE" smtClean="0"/>
              <a:t>12</a:t>
            </a:fld>
            <a:endParaRPr lang="sv-SE"/>
          </a:p>
        </p:txBody>
      </p:sp>
      <p:sp>
        <p:nvSpPr>
          <p:cNvPr id="9" name="Platshållare för innehåll 9">
            <a:extLst>
              <a:ext uri="{FF2B5EF4-FFF2-40B4-BE49-F238E27FC236}">
                <a16:creationId xmlns:a16="http://schemas.microsoft.com/office/drawing/2014/main" id="{F4B7927F-166E-4B0C-82C4-5E82217C5FCE}"/>
              </a:ext>
            </a:extLst>
          </p:cNvPr>
          <p:cNvSpPr txBox="1">
            <a:spLocks/>
          </p:cNvSpPr>
          <p:nvPr/>
        </p:nvSpPr>
        <p:spPr>
          <a:xfrm>
            <a:off x="922424" y="1693273"/>
            <a:ext cx="4160379" cy="3564527"/>
          </a:xfrm>
          <a:prstGeom prst="rect">
            <a:avLst/>
          </a:prstGeom>
        </p:spPr>
        <p:txBody>
          <a:bodyPr vert="horz" lIns="0" tIns="0" rIns="0" bIns="0" rtlCol="0" anchor="t">
            <a:noAutofit/>
          </a:bodyPr>
          <a:lstStyle>
            <a:lvl1pPr marL="228600" indent="-228600" algn="l" defTabSz="914400" rtl="0" eaLnBrk="1" latinLnBrk="0" hangingPunct="1">
              <a:lnSpc>
                <a:spcPct val="90000"/>
              </a:lnSpc>
              <a:spcBef>
                <a:spcPts val="1000"/>
              </a:spcBef>
              <a:buClr>
                <a:schemeClr val="accent1"/>
              </a:buClr>
              <a:buFont typeface="Arial" panose="020B0604020202020204" pitchFamily="34" charset="0"/>
              <a:buChar char="•"/>
              <a:defRPr sz="1800" kern="1200">
                <a:solidFill>
                  <a:schemeClr val="accent2"/>
                </a:solidFill>
                <a:latin typeface="+mn-lt"/>
                <a:ea typeface="+mn-ea"/>
                <a:cs typeface="+mn-cs"/>
              </a:defRPr>
            </a:lvl1pPr>
            <a:lvl2pPr marL="685800" indent="-228600" algn="l" defTabSz="914400" rtl="0" eaLnBrk="1" latinLnBrk="0" hangingPunct="1">
              <a:lnSpc>
                <a:spcPct val="90000"/>
              </a:lnSpc>
              <a:spcBef>
                <a:spcPts val="500"/>
              </a:spcBef>
              <a:buClr>
                <a:schemeClr val="accent1"/>
              </a:buClr>
              <a:buFont typeface="Arial" panose="020B0604020202020204" pitchFamily="34" charset="0"/>
              <a:buChar char="–"/>
              <a:defRPr sz="1600" kern="1200">
                <a:solidFill>
                  <a:schemeClr val="accent2"/>
                </a:solidFill>
                <a:latin typeface="+mn-lt"/>
                <a:ea typeface="+mn-ea"/>
                <a:cs typeface="+mn-cs"/>
              </a:defRPr>
            </a:lvl2pPr>
            <a:lvl3pPr marL="1143000" indent="-228600" algn="l" defTabSz="914400" rtl="0" eaLnBrk="1" latinLnBrk="0" hangingPunct="1">
              <a:lnSpc>
                <a:spcPct val="90000"/>
              </a:lnSpc>
              <a:spcBef>
                <a:spcPts val="500"/>
              </a:spcBef>
              <a:buClr>
                <a:schemeClr val="accent1"/>
              </a:buClr>
              <a:buFont typeface="Arial" panose="020B0604020202020204" pitchFamily="34" charset="0"/>
              <a:buChar char="–"/>
              <a:defRPr sz="1600" kern="1200">
                <a:solidFill>
                  <a:schemeClr val="accent2"/>
                </a:solidFill>
                <a:latin typeface="+mn-lt"/>
                <a:ea typeface="+mn-ea"/>
                <a:cs typeface="+mn-cs"/>
              </a:defRPr>
            </a:lvl3pPr>
            <a:lvl4pPr marL="1600200" indent="-228600" algn="l" defTabSz="914400" rtl="0" eaLnBrk="1" latinLnBrk="0" hangingPunct="1">
              <a:lnSpc>
                <a:spcPct val="90000"/>
              </a:lnSpc>
              <a:spcBef>
                <a:spcPts val="500"/>
              </a:spcBef>
              <a:buClr>
                <a:schemeClr val="accent1"/>
              </a:buClr>
              <a:buFont typeface="Arial" panose="020B0604020202020204" pitchFamily="34" charset="0"/>
              <a:buChar char="–"/>
              <a:defRPr sz="1600" kern="1200">
                <a:solidFill>
                  <a:schemeClr val="accent2"/>
                </a:solidFill>
                <a:latin typeface="+mn-lt"/>
                <a:ea typeface="+mn-ea"/>
                <a:cs typeface="+mn-cs"/>
              </a:defRPr>
            </a:lvl4pPr>
            <a:lvl5pPr marL="2057400" indent="-228600" algn="l" defTabSz="914400" rtl="0" eaLnBrk="1" latinLnBrk="0" hangingPunct="1">
              <a:lnSpc>
                <a:spcPct val="90000"/>
              </a:lnSpc>
              <a:spcBef>
                <a:spcPts val="500"/>
              </a:spcBef>
              <a:buClr>
                <a:schemeClr val="accent1"/>
              </a:buClr>
              <a:buFont typeface="Arial" panose="020B0604020202020204" pitchFamily="34" charset="0"/>
              <a:buChar char="–"/>
              <a:defRPr sz="1600" kern="1200">
                <a:solidFill>
                  <a:schemeClr val="accent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sv-SE"/>
          </a:p>
        </p:txBody>
      </p:sp>
      <p:sp>
        <p:nvSpPr>
          <p:cNvPr id="4" name="Platshållare för innehåll 3">
            <a:extLst>
              <a:ext uri="{FF2B5EF4-FFF2-40B4-BE49-F238E27FC236}">
                <a16:creationId xmlns:a16="http://schemas.microsoft.com/office/drawing/2014/main" id="{E152FA7A-8EA2-4058-8D54-E05914A47644}"/>
              </a:ext>
            </a:extLst>
          </p:cNvPr>
          <p:cNvSpPr>
            <a:spLocks noGrp="1"/>
          </p:cNvSpPr>
          <p:nvPr>
            <p:ph idx="1"/>
          </p:nvPr>
        </p:nvSpPr>
        <p:spPr>
          <a:xfrm>
            <a:off x="875424" y="1612881"/>
            <a:ext cx="5958536" cy="3564527"/>
          </a:xfrm>
        </p:spPr>
        <p:txBody>
          <a:bodyPr vert="horz" lIns="0" tIns="0" rIns="0" bIns="0" rtlCol="0" anchor="t">
            <a:noAutofit/>
          </a:bodyPr>
          <a:lstStyle/>
          <a:p>
            <a:pPr>
              <a:lnSpc>
                <a:spcPct val="100000"/>
              </a:lnSpc>
              <a:spcBef>
                <a:spcPts val="0"/>
              </a:spcBef>
            </a:pPr>
            <a:r>
              <a:rPr lang="sv-SE">
                <a:ea typeface="+mn-lt"/>
                <a:cs typeface="+mn-lt"/>
              </a:rPr>
              <a:t>När personal loggar in till Stöd och behandling skickas användaren till en s k IdP (identitetshanterare). Där görs en kontroll av informationen som finns på SITHS-kortet som användaren loggat in med</a:t>
            </a:r>
            <a:endParaRPr lang="en-US">
              <a:ea typeface="+mn-lt"/>
              <a:cs typeface="+mn-lt"/>
            </a:endParaRPr>
          </a:p>
          <a:p>
            <a:pPr marL="0" indent="0">
              <a:lnSpc>
                <a:spcPct val="100000"/>
              </a:lnSpc>
              <a:spcBef>
                <a:spcPts val="0"/>
              </a:spcBef>
              <a:buNone/>
            </a:pPr>
            <a:endParaRPr lang="sv-SE">
              <a:ea typeface="+mn-lt"/>
              <a:cs typeface="+mn-lt"/>
            </a:endParaRPr>
          </a:p>
          <a:p>
            <a:pPr>
              <a:lnSpc>
                <a:spcPct val="100000"/>
              </a:lnSpc>
              <a:spcBef>
                <a:spcPts val="0"/>
              </a:spcBef>
            </a:pPr>
            <a:r>
              <a:rPr lang="sv-SE">
                <a:ea typeface="+mn-lt"/>
                <a:cs typeface="+mn-lt"/>
              </a:rPr>
              <a:t>En "inträdesbiljett" skapas utifrån informationen som finns hos IdP:n om användaren</a:t>
            </a:r>
            <a:r>
              <a:rPr lang="en-US">
                <a:ea typeface="+mn-lt"/>
                <a:cs typeface="+mn-lt"/>
              </a:rPr>
              <a:t> </a:t>
            </a:r>
          </a:p>
          <a:p>
            <a:pPr marL="0" indent="0">
              <a:lnSpc>
                <a:spcPct val="100000"/>
              </a:lnSpc>
              <a:spcBef>
                <a:spcPts val="0"/>
              </a:spcBef>
              <a:buNone/>
            </a:pPr>
            <a:endParaRPr lang="en-US">
              <a:ea typeface="+mn-lt"/>
              <a:cs typeface="+mn-lt"/>
            </a:endParaRPr>
          </a:p>
          <a:p>
            <a:pPr>
              <a:lnSpc>
                <a:spcPct val="100000"/>
              </a:lnSpc>
              <a:spcBef>
                <a:spcPts val="0"/>
              </a:spcBef>
            </a:pPr>
            <a:r>
              <a:rPr lang="sv-SE">
                <a:ea typeface="+mn-lt"/>
                <a:cs typeface="+mn-lt"/>
              </a:rPr>
              <a:t>"Inträdesbiljetten" skickas tillbaka till Stöd och behandling som kollar att den innehåller rätt uppgifter för att få åtkomst till Stöd och behandling </a:t>
            </a:r>
            <a:endParaRPr lang="en-US">
              <a:ea typeface="+mn-lt"/>
              <a:cs typeface="+mn-lt"/>
            </a:endParaRPr>
          </a:p>
          <a:p>
            <a:endParaRPr lang="sv-SE"/>
          </a:p>
          <a:p>
            <a:pPr lvl="1"/>
            <a:endParaRPr lang="sv-SE"/>
          </a:p>
        </p:txBody>
      </p:sp>
      <p:sp>
        <p:nvSpPr>
          <p:cNvPr id="5" name="Platshållare för innehåll 9">
            <a:extLst>
              <a:ext uri="{FF2B5EF4-FFF2-40B4-BE49-F238E27FC236}">
                <a16:creationId xmlns:a16="http://schemas.microsoft.com/office/drawing/2014/main" id="{FEA5AD9D-B9C4-49CE-982F-CB3DF8C3809A}"/>
              </a:ext>
            </a:extLst>
          </p:cNvPr>
          <p:cNvSpPr txBox="1">
            <a:spLocks/>
          </p:cNvSpPr>
          <p:nvPr/>
        </p:nvSpPr>
        <p:spPr>
          <a:xfrm>
            <a:off x="911538" y="1646102"/>
            <a:ext cx="4160379" cy="3564527"/>
          </a:xfrm>
          <a:prstGeom prst="rect">
            <a:avLst/>
          </a:prstGeom>
        </p:spPr>
        <p:txBody>
          <a:bodyPr vert="horz" lIns="0" tIns="0" rIns="0" bIns="0" rtlCol="0" anchor="t">
            <a:noAutofit/>
          </a:bodyPr>
          <a:lstStyle>
            <a:lvl1pPr marL="228600" indent="-228600" algn="l" defTabSz="914400" rtl="0" eaLnBrk="1" latinLnBrk="0" hangingPunct="1">
              <a:lnSpc>
                <a:spcPct val="90000"/>
              </a:lnSpc>
              <a:spcBef>
                <a:spcPts val="1000"/>
              </a:spcBef>
              <a:buClr>
                <a:schemeClr val="accent1"/>
              </a:buClr>
              <a:buFont typeface="Arial" panose="020B0604020202020204" pitchFamily="34" charset="0"/>
              <a:buChar char="•"/>
              <a:defRPr sz="1800" kern="1200">
                <a:solidFill>
                  <a:schemeClr val="accent2"/>
                </a:solidFill>
                <a:latin typeface="+mn-lt"/>
                <a:ea typeface="+mn-ea"/>
                <a:cs typeface="+mn-cs"/>
              </a:defRPr>
            </a:lvl1pPr>
            <a:lvl2pPr marL="685800" indent="-228600" algn="l" defTabSz="914400" rtl="0" eaLnBrk="1" latinLnBrk="0" hangingPunct="1">
              <a:lnSpc>
                <a:spcPct val="90000"/>
              </a:lnSpc>
              <a:spcBef>
                <a:spcPts val="500"/>
              </a:spcBef>
              <a:buClr>
                <a:schemeClr val="accent1"/>
              </a:buClr>
              <a:buFont typeface="Arial" panose="020B0604020202020204" pitchFamily="34" charset="0"/>
              <a:buChar char="–"/>
              <a:defRPr sz="1600" kern="1200">
                <a:solidFill>
                  <a:schemeClr val="accent2"/>
                </a:solidFill>
                <a:latin typeface="+mn-lt"/>
                <a:ea typeface="+mn-ea"/>
                <a:cs typeface="+mn-cs"/>
              </a:defRPr>
            </a:lvl2pPr>
            <a:lvl3pPr marL="1143000" indent="-228600" algn="l" defTabSz="914400" rtl="0" eaLnBrk="1" latinLnBrk="0" hangingPunct="1">
              <a:lnSpc>
                <a:spcPct val="90000"/>
              </a:lnSpc>
              <a:spcBef>
                <a:spcPts val="500"/>
              </a:spcBef>
              <a:buClr>
                <a:schemeClr val="accent1"/>
              </a:buClr>
              <a:buFont typeface="Arial" panose="020B0604020202020204" pitchFamily="34" charset="0"/>
              <a:buChar char="–"/>
              <a:defRPr sz="1600" kern="1200">
                <a:solidFill>
                  <a:schemeClr val="accent2"/>
                </a:solidFill>
                <a:latin typeface="+mn-lt"/>
                <a:ea typeface="+mn-ea"/>
                <a:cs typeface="+mn-cs"/>
              </a:defRPr>
            </a:lvl3pPr>
            <a:lvl4pPr marL="1600200" indent="-228600" algn="l" defTabSz="914400" rtl="0" eaLnBrk="1" latinLnBrk="0" hangingPunct="1">
              <a:lnSpc>
                <a:spcPct val="90000"/>
              </a:lnSpc>
              <a:spcBef>
                <a:spcPts val="500"/>
              </a:spcBef>
              <a:buClr>
                <a:schemeClr val="accent1"/>
              </a:buClr>
              <a:buFont typeface="Arial" panose="020B0604020202020204" pitchFamily="34" charset="0"/>
              <a:buChar char="–"/>
              <a:defRPr sz="1600" kern="1200">
                <a:solidFill>
                  <a:schemeClr val="accent2"/>
                </a:solidFill>
                <a:latin typeface="+mn-lt"/>
                <a:ea typeface="+mn-ea"/>
                <a:cs typeface="+mn-cs"/>
              </a:defRPr>
            </a:lvl4pPr>
            <a:lvl5pPr marL="2057400" indent="-228600" algn="l" defTabSz="914400" rtl="0" eaLnBrk="1" latinLnBrk="0" hangingPunct="1">
              <a:lnSpc>
                <a:spcPct val="90000"/>
              </a:lnSpc>
              <a:spcBef>
                <a:spcPts val="500"/>
              </a:spcBef>
              <a:buClr>
                <a:schemeClr val="accent1"/>
              </a:buClr>
              <a:buFont typeface="Arial" panose="020B0604020202020204" pitchFamily="34" charset="0"/>
              <a:buChar char="–"/>
              <a:defRPr sz="1600" kern="1200">
                <a:solidFill>
                  <a:schemeClr val="accent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sv-SE"/>
          </a:p>
        </p:txBody>
      </p:sp>
    </p:spTree>
    <p:extLst>
      <p:ext uri="{BB962C8B-B14F-4D97-AF65-F5344CB8AC3E}">
        <p14:creationId xmlns:p14="http://schemas.microsoft.com/office/powerpoint/2010/main" val="6193741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379CD7F9-C9AD-41A3-9483-9CE82CA15D7D}"/>
              </a:ext>
            </a:extLst>
          </p:cNvPr>
          <p:cNvSpPr>
            <a:spLocks noGrp="1"/>
          </p:cNvSpPr>
          <p:nvPr>
            <p:ph type="title"/>
          </p:nvPr>
        </p:nvSpPr>
        <p:spPr/>
        <p:txBody>
          <a:bodyPr/>
          <a:lstStyle/>
          <a:p>
            <a:r>
              <a:rPr lang="sv-SE">
                <a:solidFill>
                  <a:schemeClr val="accent1"/>
                </a:solidFill>
              </a:rPr>
              <a:t> Forts  </a:t>
            </a:r>
            <a:r>
              <a:rPr lang="sv-SE"/>
              <a:t>LoA-nivåer</a:t>
            </a:r>
          </a:p>
        </p:txBody>
      </p:sp>
      <p:sp>
        <p:nvSpPr>
          <p:cNvPr id="6" name="Platshållare för bildnummer 5">
            <a:extLst>
              <a:ext uri="{FF2B5EF4-FFF2-40B4-BE49-F238E27FC236}">
                <a16:creationId xmlns:a16="http://schemas.microsoft.com/office/drawing/2014/main" id="{F3C1CB9C-26EF-4331-A3F5-5578CE3460BE}"/>
              </a:ext>
            </a:extLst>
          </p:cNvPr>
          <p:cNvSpPr>
            <a:spLocks noGrp="1"/>
          </p:cNvSpPr>
          <p:nvPr>
            <p:ph type="sldNum" sz="quarter" idx="12"/>
          </p:nvPr>
        </p:nvSpPr>
        <p:spPr/>
        <p:txBody>
          <a:bodyPr/>
          <a:lstStyle/>
          <a:p>
            <a:fld id="{7FF155A8-5C6D-4241-95DF-81E4F2B16EE5}" type="slidenum">
              <a:rPr lang="sv-SE" smtClean="0"/>
              <a:t>13</a:t>
            </a:fld>
            <a:endParaRPr lang="sv-SE"/>
          </a:p>
        </p:txBody>
      </p:sp>
      <p:sp>
        <p:nvSpPr>
          <p:cNvPr id="9" name="Platshållare för innehåll 9">
            <a:extLst>
              <a:ext uri="{FF2B5EF4-FFF2-40B4-BE49-F238E27FC236}">
                <a16:creationId xmlns:a16="http://schemas.microsoft.com/office/drawing/2014/main" id="{F4B7927F-166E-4B0C-82C4-5E82217C5FCE}"/>
              </a:ext>
            </a:extLst>
          </p:cNvPr>
          <p:cNvSpPr txBox="1">
            <a:spLocks/>
          </p:cNvSpPr>
          <p:nvPr/>
        </p:nvSpPr>
        <p:spPr>
          <a:xfrm>
            <a:off x="922424" y="1693273"/>
            <a:ext cx="4160379" cy="3564527"/>
          </a:xfrm>
          <a:prstGeom prst="rect">
            <a:avLst/>
          </a:prstGeom>
        </p:spPr>
        <p:txBody>
          <a:bodyPr vert="horz" lIns="0" tIns="0" rIns="0" bIns="0" rtlCol="0" anchor="t">
            <a:noAutofit/>
          </a:bodyPr>
          <a:lstStyle>
            <a:lvl1pPr marL="228600" indent="-228600" algn="l" defTabSz="914400" rtl="0" eaLnBrk="1" latinLnBrk="0" hangingPunct="1">
              <a:lnSpc>
                <a:spcPct val="90000"/>
              </a:lnSpc>
              <a:spcBef>
                <a:spcPts val="1000"/>
              </a:spcBef>
              <a:buClr>
                <a:schemeClr val="accent1"/>
              </a:buClr>
              <a:buFont typeface="Arial" panose="020B0604020202020204" pitchFamily="34" charset="0"/>
              <a:buChar char="•"/>
              <a:defRPr sz="1800" kern="1200">
                <a:solidFill>
                  <a:schemeClr val="accent2"/>
                </a:solidFill>
                <a:latin typeface="+mn-lt"/>
                <a:ea typeface="+mn-ea"/>
                <a:cs typeface="+mn-cs"/>
              </a:defRPr>
            </a:lvl1pPr>
            <a:lvl2pPr marL="685800" indent="-228600" algn="l" defTabSz="914400" rtl="0" eaLnBrk="1" latinLnBrk="0" hangingPunct="1">
              <a:lnSpc>
                <a:spcPct val="90000"/>
              </a:lnSpc>
              <a:spcBef>
                <a:spcPts val="500"/>
              </a:spcBef>
              <a:buClr>
                <a:schemeClr val="accent1"/>
              </a:buClr>
              <a:buFont typeface="Arial" panose="020B0604020202020204" pitchFamily="34" charset="0"/>
              <a:buChar char="–"/>
              <a:defRPr sz="1600" kern="1200">
                <a:solidFill>
                  <a:schemeClr val="accent2"/>
                </a:solidFill>
                <a:latin typeface="+mn-lt"/>
                <a:ea typeface="+mn-ea"/>
                <a:cs typeface="+mn-cs"/>
              </a:defRPr>
            </a:lvl2pPr>
            <a:lvl3pPr marL="1143000" indent="-228600" algn="l" defTabSz="914400" rtl="0" eaLnBrk="1" latinLnBrk="0" hangingPunct="1">
              <a:lnSpc>
                <a:spcPct val="90000"/>
              </a:lnSpc>
              <a:spcBef>
                <a:spcPts val="500"/>
              </a:spcBef>
              <a:buClr>
                <a:schemeClr val="accent1"/>
              </a:buClr>
              <a:buFont typeface="Arial" panose="020B0604020202020204" pitchFamily="34" charset="0"/>
              <a:buChar char="–"/>
              <a:defRPr sz="1600" kern="1200">
                <a:solidFill>
                  <a:schemeClr val="accent2"/>
                </a:solidFill>
                <a:latin typeface="+mn-lt"/>
                <a:ea typeface="+mn-ea"/>
                <a:cs typeface="+mn-cs"/>
              </a:defRPr>
            </a:lvl3pPr>
            <a:lvl4pPr marL="1600200" indent="-228600" algn="l" defTabSz="914400" rtl="0" eaLnBrk="1" latinLnBrk="0" hangingPunct="1">
              <a:lnSpc>
                <a:spcPct val="90000"/>
              </a:lnSpc>
              <a:spcBef>
                <a:spcPts val="500"/>
              </a:spcBef>
              <a:buClr>
                <a:schemeClr val="accent1"/>
              </a:buClr>
              <a:buFont typeface="Arial" panose="020B0604020202020204" pitchFamily="34" charset="0"/>
              <a:buChar char="–"/>
              <a:defRPr sz="1600" kern="1200">
                <a:solidFill>
                  <a:schemeClr val="accent2"/>
                </a:solidFill>
                <a:latin typeface="+mn-lt"/>
                <a:ea typeface="+mn-ea"/>
                <a:cs typeface="+mn-cs"/>
              </a:defRPr>
            </a:lvl4pPr>
            <a:lvl5pPr marL="2057400" indent="-228600" algn="l" defTabSz="914400" rtl="0" eaLnBrk="1" latinLnBrk="0" hangingPunct="1">
              <a:lnSpc>
                <a:spcPct val="90000"/>
              </a:lnSpc>
              <a:spcBef>
                <a:spcPts val="500"/>
              </a:spcBef>
              <a:buClr>
                <a:schemeClr val="accent1"/>
              </a:buClr>
              <a:buFont typeface="Arial" panose="020B0604020202020204" pitchFamily="34" charset="0"/>
              <a:buChar char="–"/>
              <a:defRPr sz="1600" kern="1200">
                <a:solidFill>
                  <a:schemeClr val="accent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sv-SE"/>
          </a:p>
        </p:txBody>
      </p:sp>
      <p:sp>
        <p:nvSpPr>
          <p:cNvPr id="4" name="Platshållare för innehåll 3">
            <a:extLst>
              <a:ext uri="{FF2B5EF4-FFF2-40B4-BE49-F238E27FC236}">
                <a16:creationId xmlns:a16="http://schemas.microsoft.com/office/drawing/2014/main" id="{E152FA7A-8EA2-4058-8D54-E05914A47644}"/>
              </a:ext>
            </a:extLst>
          </p:cNvPr>
          <p:cNvSpPr>
            <a:spLocks noGrp="1"/>
          </p:cNvSpPr>
          <p:nvPr>
            <p:ph idx="1"/>
          </p:nvPr>
        </p:nvSpPr>
        <p:spPr>
          <a:xfrm>
            <a:off x="875424" y="1612881"/>
            <a:ext cx="5958536" cy="3564527"/>
          </a:xfrm>
        </p:spPr>
        <p:txBody>
          <a:bodyPr vert="horz" lIns="0" tIns="0" rIns="0" bIns="0" rtlCol="0" anchor="t">
            <a:noAutofit/>
          </a:bodyPr>
          <a:lstStyle/>
          <a:p>
            <a:pPr>
              <a:lnSpc>
                <a:spcPct val="100000"/>
              </a:lnSpc>
              <a:spcBef>
                <a:spcPts val="0"/>
              </a:spcBef>
            </a:pPr>
            <a:endParaRPr lang="sv-SE">
              <a:ea typeface="+mn-lt"/>
              <a:cs typeface="+mn-lt"/>
            </a:endParaRPr>
          </a:p>
          <a:p>
            <a:r>
              <a:rPr lang="sv-SE"/>
              <a:t>Under september kommer vi att få statistik över hur många kort med LoA-nivå 2 som loggar in till Stöd och behandling</a:t>
            </a:r>
          </a:p>
          <a:p>
            <a:r>
              <a:rPr lang="sv-SE"/>
              <a:t>Vi kommer att informera om detta på kommande användarforum  - blir antagligen en stående punkt på agedan</a:t>
            </a:r>
          </a:p>
          <a:p>
            <a:r>
              <a:rPr lang="sv-SE"/>
              <a:t>Frågor?</a:t>
            </a:r>
          </a:p>
        </p:txBody>
      </p:sp>
      <p:sp>
        <p:nvSpPr>
          <p:cNvPr id="5" name="Platshållare för innehåll 9">
            <a:extLst>
              <a:ext uri="{FF2B5EF4-FFF2-40B4-BE49-F238E27FC236}">
                <a16:creationId xmlns:a16="http://schemas.microsoft.com/office/drawing/2014/main" id="{FEA5AD9D-B9C4-49CE-982F-CB3DF8C3809A}"/>
              </a:ext>
            </a:extLst>
          </p:cNvPr>
          <p:cNvSpPr txBox="1">
            <a:spLocks/>
          </p:cNvSpPr>
          <p:nvPr/>
        </p:nvSpPr>
        <p:spPr>
          <a:xfrm>
            <a:off x="920296" y="1462171"/>
            <a:ext cx="7252172" cy="3748458"/>
          </a:xfrm>
          <a:prstGeom prst="rect">
            <a:avLst/>
          </a:prstGeom>
        </p:spPr>
        <p:txBody>
          <a:bodyPr vert="horz" lIns="0" tIns="0" rIns="0" bIns="0" rtlCol="0" anchor="t">
            <a:noAutofit/>
          </a:bodyPr>
          <a:lstStyle>
            <a:lvl1pPr marL="228600" indent="-228600" algn="l" defTabSz="914400" rtl="0" eaLnBrk="1" latinLnBrk="0" hangingPunct="1">
              <a:lnSpc>
                <a:spcPct val="90000"/>
              </a:lnSpc>
              <a:spcBef>
                <a:spcPts val="1000"/>
              </a:spcBef>
              <a:buClr>
                <a:schemeClr val="accent1"/>
              </a:buClr>
              <a:buFont typeface="Arial" panose="020B0604020202020204" pitchFamily="34" charset="0"/>
              <a:buChar char="•"/>
              <a:defRPr sz="1800" kern="1200">
                <a:solidFill>
                  <a:schemeClr val="accent2"/>
                </a:solidFill>
                <a:latin typeface="+mn-lt"/>
                <a:ea typeface="+mn-ea"/>
                <a:cs typeface="+mn-cs"/>
              </a:defRPr>
            </a:lvl1pPr>
            <a:lvl2pPr marL="685800" indent="-228600" algn="l" defTabSz="914400" rtl="0" eaLnBrk="1" latinLnBrk="0" hangingPunct="1">
              <a:lnSpc>
                <a:spcPct val="90000"/>
              </a:lnSpc>
              <a:spcBef>
                <a:spcPts val="500"/>
              </a:spcBef>
              <a:buClr>
                <a:schemeClr val="accent1"/>
              </a:buClr>
              <a:buFont typeface="Arial" panose="020B0604020202020204" pitchFamily="34" charset="0"/>
              <a:buChar char="–"/>
              <a:defRPr sz="1600" kern="1200">
                <a:solidFill>
                  <a:schemeClr val="accent2"/>
                </a:solidFill>
                <a:latin typeface="+mn-lt"/>
                <a:ea typeface="+mn-ea"/>
                <a:cs typeface="+mn-cs"/>
              </a:defRPr>
            </a:lvl2pPr>
            <a:lvl3pPr marL="1143000" indent="-228600" algn="l" defTabSz="914400" rtl="0" eaLnBrk="1" latinLnBrk="0" hangingPunct="1">
              <a:lnSpc>
                <a:spcPct val="90000"/>
              </a:lnSpc>
              <a:spcBef>
                <a:spcPts val="500"/>
              </a:spcBef>
              <a:buClr>
                <a:schemeClr val="accent1"/>
              </a:buClr>
              <a:buFont typeface="Arial" panose="020B0604020202020204" pitchFamily="34" charset="0"/>
              <a:buChar char="–"/>
              <a:defRPr sz="1600" kern="1200">
                <a:solidFill>
                  <a:schemeClr val="accent2"/>
                </a:solidFill>
                <a:latin typeface="+mn-lt"/>
                <a:ea typeface="+mn-ea"/>
                <a:cs typeface="+mn-cs"/>
              </a:defRPr>
            </a:lvl3pPr>
            <a:lvl4pPr marL="1600200" indent="-228600" algn="l" defTabSz="914400" rtl="0" eaLnBrk="1" latinLnBrk="0" hangingPunct="1">
              <a:lnSpc>
                <a:spcPct val="90000"/>
              </a:lnSpc>
              <a:spcBef>
                <a:spcPts val="500"/>
              </a:spcBef>
              <a:buClr>
                <a:schemeClr val="accent1"/>
              </a:buClr>
              <a:buFont typeface="Arial" panose="020B0604020202020204" pitchFamily="34" charset="0"/>
              <a:buChar char="–"/>
              <a:defRPr sz="1600" kern="1200">
                <a:solidFill>
                  <a:schemeClr val="accent2"/>
                </a:solidFill>
                <a:latin typeface="+mn-lt"/>
                <a:ea typeface="+mn-ea"/>
                <a:cs typeface="+mn-cs"/>
              </a:defRPr>
            </a:lvl4pPr>
            <a:lvl5pPr marL="2057400" indent="-228600" algn="l" defTabSz="914400" rtl="0" eaLnBrk="1" latinLnBrk="0" hangingPunct="1">
              <a:lnSpc>
                <a:spcPct val="90000"/>
              </a:lnSpc>
              <a:spcBef>
                <a:spcPts val="500"/>
              </a:spcBef>
              <a:buClr>
                <a:schemeClr val="accent1"/>
              </a:buClr>
              <a:buFont typeface="Arial" panose="020B0604020202020204" pitchFamily="34" charset="0"/>
              <a:buChar char="–"/>
              <a:defRPr sz="1600" kern="1200">
                <a:solidFill>
                  <a:schemeClr val="accent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sv-SE"/>
          </a:p>
        </p:txBody>
      </p:sp>
    </p:spTree>
    <p:extLst>
      <p:ext uri="{BB962C8B-B14F-4D97-AF65-F5344CB8AC3E}">
        <p14:creationId xmlns:p14="http://schemas.microsoft.com/office/powerpoint/2010/main" val="17679249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28142FAB-2177-42C2-83A7-B8FCD6F5DAB5}"/>
              </a:ext>
            </a:extLst>
          </p:cNvPr>
          <p:cNvSpPr>
            <a:spLocks noGrp="1"/>
          </p:cNvSpPr>
          <p:nvPr>
            <p:ph type="title"/>
          </p:nvPr>
        </p:nvSpPr>
        <p:spPr>
          <a:xfrm>
            <a:off x="582040" y="307375"/>
            <a:ext cx="11027920" cy="1703670"/>
          </a:xfrm>
        </p:spPr>
        <p:txBody>
          <a:bodyPr/>
          <a:lstStyle/>
          <a:p>
            <a:pPr algn="l" fontAlgn="ctr"/>
            <a:r>
              <a:rPr lang="sv-SE" sz="4000" dirty="0"/>
              <a:t>Agenda</a:t>
            </a:r>
          </a:p>
        </p:txBody>
      </p:sp>
      <p:sp>
        <p:nvSpPr>
          <p:cNvPr id="4" name="Platshållare för bildnummer 3">
            <a:extLst>
              <a:ext uri="{FF2B5EF4-FFF2-40B4-BE49-F238E27FC236}">
                <a16:creationId xmlns:a16="http://schemas.microsoft.com/office/drawing/2014/main" id="{B4A63A69-9B4D-42FD-BD64-440788F67C1E}"/>
              </a:ext>
            </a:extLst>
          </p:cNvPr>
          <p:cNvSpPr>
            <a:spLocks noGrp="1"/>
          </p:cNvSpPr>
          <p:nvPr>
            <p:ph type="sldNum" sz="quarter" idx="4"/>
          </p:nvPr>
        </p:nvSpPr>
        <p:spPr/>
        <p:txBody>
          <a:bodyPr/>
          <a:lstStyle/>
          <a:p>
            <a:fld id="{7FF155A8-5C6D-4241-95DF-81E4F2B16EE5}" type="slidenum">
              <a:rPr lang="sv-SE" smtClean="0"/>
              <a:pPr/>
              <a:t>14</a:t>
            </a:fld>
            <a:endParaRPr lang="sv-SE"/>
          </a:p>
        </p:txBody>
      </p:sp>
      <p:sp>
        <p:nvSpPr>
          <p:cNvPr id="5" name="textruta 4">
            <a:extLst>
              <a:ext uri="{FF2B5EF4-FFF2-40B4-BE49-F238E27FC236}">
                <a16:creationId xmlns:a16="http://schemas.microsoft.com/office/drawing/2014/main" id="{E66C5368-8331-464F-8C50-5BB97655E8A7}"/>
              </a:ext>
            </a:extLst>
          </p:cNvPr>
          <p:cNvSpPr txBox="1"/>
          <p:nvPr/>
        </p:nvSpPr>
        <p:spPr>
          <a:xfrm>
            <a:off x="666776" y="2165682"/>
            <a:ext cx="10517780" cy="3185963"/>
          </a:xfrm>
          <a:prstGeom prst="rect">
            <a:avLst/>
          </a:prstGeom>
          <a:noFill/>
        </p:spPr>
        <p:txBody>
          <a:bodyPr wrap="none" lIns="0" tIns="0" rIns="0" bIns="0" rtlCol="0" anchor="t">
            <a:noAutofit/>
          </a:bodyPr>
          <a:lstStyle/>
          <a:p>
            <a:pPr marL="285750" indent="-285750">
              <a:spcBef>
                <a:spcPts val="1200"/>
              </a:spcBef>
              <a:buFont typeface="Arial,Sans-Serif" panose="020B0604020202020204" pitchFamily="34" charset="0"/>
              <a:buChar char="•"/>
            </a:pPr>
            <a:r>
              <a:rPr lang="sv-SE" sz="2000" b="1">
                <a:ea typeface="+mn-lt"/>
                <a:cs typeface="+mn-lt"/>
              </a:rPr>
              <a:t>Information från förvaltningen</a:t>
            </a:r>
            <a:endParaRPr lang="en-US" sz="2000" b="1">
              <a:ea typeface="+mn-lt"/>
              <a:cs typeface="+mn-lt"/>
            </a:endParaRPr>
          </a:p>
          <a:p>
            <a:pPr marL="742950" lvl="1" indent="-285750">
              <a:spcBef>
                <a:spcPts val="1200"/>
              </a:spcBef>
              <a:buFont typeface="Arial,Sans-Serif" panose="020B0604020202020204" pitchFamily="34" charset="0"/>
              <a:buChar char="•"/>
            </a:pPr>
            <a:r>
              <a:rPr lang="sv-SE" sz="2000">
                <a:ea typeface="+mn-lt"/>
                <a:cs typeface="+mn-lt"/>
              </a:rPr>
              <a:t>Regional felsökning </a:t>
            </a:r>
            <a:endParaRPr lang="en-US" sz="2000">
              <a:ea typeface="+mn-lt"/>
              <a:cs typeface="+mn-lt"/>
            </a:endParaRPr>
          </a:p>
          <a:p>
            <a:pPr marL="742950" lvl="1" indent="-285750">
              <a:spcBef>
                <a:spcPts val="1200"/>
              </a:spcBef>
              <a:buFont typeface="Arial,Sans-Serif" panose="020B0604020202020204" pitchFamily="34" charset="0"/>
              <a:buChar char="•"/>
            </a:pPr>
            <a:r>
              <a:rPr lang="sv-SE" sz="2000" err="1">
                <a:ea typeface="+mn-lt"/>
                <a:cs typeface="+mn-lt"/>
              </a:rPr>
              <a:t>LoA</a:t>
            </a:r>
            <a:endParaRPr lang="en-US" sz="2000" err="1">
              <a:ea typeface="+mn-lt"/>
              <a:cs typeface="+mn-lt"/>
            </a:endParaRPr>
          </a:p>
          <a:p>
            <a:pPr marL="742950" lvl="1" indent="-285750">
              <a:spcBef>
                <a:spcPts val="1200"/>
              </a:spcBef>
              <a:buFont typeface="Arial,Sans-Serif" panose="020B0604020202020204" pitchFamily="34" charset="0"/>
              <a:buChar char="•"/>
            </a:pPr>
            <a:r>
              <a:rPr lang="sv-SE" sz="2000" b="1">
                <a:ea typeface="+mn-lt"/>
                <a:cs typeface="+mn-lt"/>
              </a:rPr>
              <a:t>Nya rutiner kring förbättringsförslag</a:t>
            </a:r>
            <a:endParaRPr lang="en-US" sz="2000" b="1">
              <a:ea typeface="+mn-lt"/>
              <a:cs typeface="+mn-lt"/>
            </a:endParaRPr>
          </a:p>
          <a:p>
            <a:pPr marL="742950" lvl="1" indent="-285750">
              <a:spcBef>
                <a:spcPts val="1200"/>
              </a:spcBef>
              <a:buFont typeface="Arial,Sans-Serif" panose="020B0604020202020204" pitchFamily="34" charset="0"/>
              <a:buChar char="•"/>
            </a:pPr>
            <a:r>
              <a:rPr lang="sv-SE" sz="2000">
                <a:ea typeface="+mn-lt"/>
                <a:cs typeface="+mn-lt"/>
              </a:rPr>
              <a:t>SOBCAST</a:t>
            </a:r>
            <a:endParaRPr lang="en-US" sz="2000">
              <a:ea typeface="+mn-lt"/>
              <a:cs typeface="+mn-lt"/>
            </a:endParaRPr>
          </a:p>
          <a:p>
            <a:pPr marL="742950" lvl="1" indent="-285750">
              <a:spcBef>
                <a:spcPts val="1200"/>
              </a:spcBef>
              <a:buFont typeface="Arial,Sans-Serif" panose="020B0604020202020204" pitchFamily="34" charset="0"/>
              <a:buChar char="•"/>
            </a:pPr>
            <a:r>
              <a:rPr lang="sv-SE" sz="2000">
                <a:ea typeface="+mn-lt"/>
                <a:cs typeface="+mn-lt"/>
              </a:rPr>
              <a:t>Gallringsrutiner </a:t>
            </a:r>
            <a:endParaRPr lang="en-US" sz="2000">
              <a:ea typeface="+mn-lt"/>
              <a:cs typeface="+mn-lt"/>
            </a:endParaRPr>
          </a:p>
          <a:p>
            <a:pPr marL="285750" indent="-285750">
              <a:spcBef>
                <a:spcPts val="1200"/>
              </a:spcBef>
              <a:buFont typeface="Arial,Sans-Serif" panose="020B0604020202020204" pitchFamily="34" charset="0"/>
              <a:buChar char="•"/>
            </a:pPr>
            <a:r>
              <a:rPr lang="sv-SE" sz="2000">
                <a:ea typeface="+mn-lt"/>
                <a:cs typeface="+mn-lt"/>
              </a:rPr>
              <a:t>Anmälda frågor</a:t>
            </a:r>
            <a:endParaRPr lang="en-US" sz="2000">
              <a:ea typeface="+mn-lt"/>
              <a:cs typeface="+mn-lt"/>
            </a:endParaRPr>
          </a:p>
          <a:p>
            <a:pPr marL="285750" indent="-285750">
              <a:buFont typeface="Arial,Sans-Serif" panose="020B0604020202020204" pitchFamily="34" charset="0"/>
              <a:buChar char="•"/>
            </a:pPr>
            <a:endParaRPr lang="sv-SE" sz="2000">
              <a:ea typeface="+mn-lt"/>
              <a:cs typeface="+mn-lt"/>
            </a:endParaRPr>
          </a:p>
          <a:p>
            <a:pPr marL="285750" indent="-285750">
              <a:spcBef>
                <a:spcPts val="1200"/>
              </a:spcBef>
              <a:buFont typeface="Arial" panose="020B0604020202020204" pitchFamily="34" charset="0"/>
              <a:buChar char="•"/>
            </a:pPr>
            <a:endParaRPr lang="sv-SE" sz="2000" b="1"/>
          </a:p>
          <a:p>
            <a:pPr marL="285750" indent="-285750">
              <a:buFont typeface="Arial" panose="020B0604020202020204" pitchFamily="34" charset="0"/>
              <a:buChar char="•"/>
            </a:pPr>
            <a:endParaRPr lang="sv-SE" b="1"/>
          </a:p>
        </p:txBody>
      </p:sp>
      <p:sp>
        <p:nvSpPr>
          <p:cNvPr id="3" name="Rektangel 2">
            <a:extLst>
              <a:ext uri="{FF2B5EF4-FFF2-40B4-BE49-F238E27FC236}">
                <a16:creationId xmlns:a16="http://schemas.microsoft.com/office/drawing/2014/main" id="{5D93BB24-4335-46A8-B0ED-C3BA9B1A972B}"/>
              </a:ext>
            </a:extLst>
          </p:cNvPr>
          <p:cNvSpPr/>
          <p:nvPr/>
        </p:nvSpPr>
        <p:spPr>
          <a:xfrm>
            <a:off x="5974813" y="3244334"/>
            <a:ext cx="242374" cy="369332"/>
          </a:xfrm>
          <a:prstGeom prst="rect">
            <a:avLst/>
          </a:prstGeom>
        </p:spPr>
        <p:txBody>
          <a:bodyPr wrap="none">
            <a:spAutoFit/>
          </a:bodyPr>
          <a:lstStyle/>
          <a:p>
            <a:r>
              <a:rPr lang="sv-SE">
                <a:solidFill>
                  <a:srgbClr val="000000"/>
                </a:solidFill>
                <a:latin typeface="Times New Roman" panose="02020603050405020304" pitchFamily="18" charset="0"/>
              </a:rPr>
              <a:t> </a:t>
            </a:r>
            <a:endParaRPr lang="sv-SE"/>
          </a:p>
        </p:txBody>
      </p:sp>
    </p:spTree>
    <p:extLst>
      <p:ext uri="{BB962C8B-B14F-4D97-AF65-F5344CB8AC3E}">
        <p14:creationId xmlns:p14="http://schemas.microsoft.com/office/powerpoint/2010/main" val="271441748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379CD7F9-C9AD-41A3-9483-9CE82CA15D7D}"/>
              </a:ext>
            </a:extLst>
          </p:cNvPr>
          <p:cNvSpPr>
            <a:spLocks noGrp="1"/>
          </p:cNvSpPr>
          <p:nvPr>
            <p:ph type="title"/>
          </p:nvPr>
        </p:nvSpPr>
        <p:spPr/>
        <p:txBody>
          <a:bodyPr/>
          <a:lstStyle/>
          <a:p>
            <a:r>
              <a:rPr lang="sv-SE" dirty="0">
                <a:solidFill>
                  <a:schemeClr val="accent1"/>
                </a:solidFill>
              </a:rPr>
              <a:t>För</a:t>
            </a:r>
            <a:r>
              <a:rPr lang="sv-SE" dirty="0"/>
              <a:t>bättringsförslag</a:t>
            </a:r>
          </a:p>
        </p:txBody>
      </p:sp>
      <p:sp>
        <p:nvSpPr>
          <p:cNvPr id="6" name="Platshållare för bildnummer 5">
            <a:extLst>
              <a:ext uri="{FF2B5EF4-FFF2-40B4-BE49-F238E27FC236}">
                <a16:creationId xmlns:a16="http://schemas.microsoft.com/office/drawing/2014/main" id="{F3C1CB9C-26EF-4331-A3F5-5578CE3460BE}"/>
              </a:ext>
            </a:extLst>
          </p:cNvPr>
          <p:cNvSpPr>
            <a:spLocks noGrp="1"/>
          </p:cNvSpPr>
          <p:nvPr>
            <p:ph type="sldNum" sz="quarter" idx="12"/>
          </p:nvPr>
        </p:nvSpPr>
        <p:spPr/>
        <p:txBody>
          <a:bodyPr/>
          <a:lstStyle/>
          <a:p>
            <a:fld id="{7FF155A8-5C6D-4241-95DF-81E4F2B16EE5}" type="slidenum">
              <a:rPr lang="sv-SE" smtClean="0"/>
              <a:t>15</a:t>
            </a:fld>
            <a:endParaRPr lang="sv-SE"/>
          </a:p>
        </p:txBody>
      </p:sp>
      <p:sp>
        <p:nvSpPr>
          <p:cNvPr id="9" name="Platshållare för innehåll 9">
            <a:extLst>
              <a:ext uri="{FF2B5EF4-FFF2-40B4-BE49-F238E27FC236}">
                <a16:creationId xmlns:a16="http://schemas.microsoft.com/office/drawing/2014/main" id="{F4B7927F-166E-4B0C-82C4-5E82217C5FCE}"/>
              </a:ext>
            </a:extLst>
          </p:cNvPr>
          <p:cNvSpPr txBox="1">
            <a:spLocks/>
          </p:cNvSpPr>
          <p:nvPr/>
        </p:nvSpPr>
        <p:spPr>
          <a:xfrm>
            <a:off x="568960" y="1544320"/>
            <a:ext cx="7437120" cy="4389120"/>
          </a:xfrm>
          <a:prstGeom prst="rect">
            <a:avLst/>
          </a:prstGeom>
        </p:spPr>
        <p:txBody>
          <a:bodyPr vert="horz" lIns="0" tIns="0" rIns="0" bIns="0" rtlCol="0" anchor="t">
            <a:noAutofit/>
          </a:bodyPr>
          <a:lstStyle>
            <a:lvl1pPr marL="228600" indent="-228600" algn="l" defTabSz="914400" rtl="0" eaLnBrk="1" latinLnBrk="0" hangingPunct="1">
              <a:lnSpc>
                <a:spcPct val="90000"/>
              </a:lnSpc>
              <a:spcBef>
                <a:spcPts val="1000"/>
              </a:spcBef>
              <a:buClr>
                <a:schemeClr val="accent1"/>
              </a:buClr>
              <a:buFont typeface="Arial" panose="020B0604020202020204" pitchFamily="34" charset="0"/>
              <a:buChar char="•"/>
              <a:defRPr sz="1800" kern="1200">
                <a:solidFill>
                  <a:schemeClr val="accent2"/>
                </a:solidFill>
                <a:latin typeface="+mn-lt"/>
                <a:ea typeface="+mn-ea"/>
                <a:cs typeface="+mn-cs"/>
              </a:defRPr>
            </a:lvl1pPr>
            <a:lvl2pPr marL="685800" indent="-228600" algn="l" defTabSz="914400" rtl="0" eaLnBrk="1" latinLnBrk="0" hangingPunct="1">
              <a:lnSpc>
                <a:spcPct val="90000"/>
              </a:lnSpc>
              <a:spcBef>
                <a:spcPts val="500"/>
              </a:spcBef>
              <a:buClr>
                <a:schemeClr val="accent1"/>
              </a:buClr>
              <a:buFont typeface="Arial" panose="020B0604020202020204" pitchFamily="34" charset="0"/>
              <a:buChar char="–"/>
              <a:defRPr sz="1600" kern="1200">
                <a:solidFill>
                  <a:schemeClr val="accent2"/>
                </a:solidFill>
                <a:latin typeface="+mn-lt"/>
                <a:ea typeface="+mn-ea"/>
                <a:cs typeface="+mn-cs"/>
              </a:defRPr>
            </a:lvl2pPr>
            <a:lvl3pPr marL="1143000" indent="-228600" algn="l" defTabSz="914400" rtl="0" eaLnBrk="1" latinLnBrk="0" hangingPunct="1">
              <a:lnSpc>
                <a:spcPct val="90000"/>
              </a:lnSpc>
              <a:spcBef>
                <a:spcPts val="500"/>
              </a:spcBef>
              <a:buClr>
                <a:schemeClr val="accent1"/>
              </a:buClr>
              <a:buFont typeface="Arial" panose="020B0604020202020204" pitchFamily="34" charset="0"/>
              <a:buChar char="–"/>
              <a:defRPr sz="1600" kern="1200">
                <a:solidFill>
                  <a:schemeClr val="accent2"/>
                </a:solidFill>
                <a:latin typeface="+mn-lt"/>
                <a:ea typeface="+mn-ea"/>
                <a:cs typeface="+mn-cs"/>
              </a:defRPr>
            </a:lvl3pPr>
            <a:lvl4pPr marL="1600200" indent="-228600" algn="l" defTabSz="914400" rtl="0" eaLnBrk="1" latinLnBrk="0" hangingPunct="1">
              <a:lnSpc>
                <a:spcPct val="90000"/>
              </a:lnSpc>
              <a:spcBef>
                <a:spcPts val="500"/>
              </a:spcBef>
              <a:buClr>
                <a:schemeClr val="accent1"/>
              </a:buClr>
              <a:buFont typeface="Arial" panose="020B0604020202020204" pitchFamily="34" charset="0"/>
              <a:buChar char="–"/>
              <a:defRPr sz="1600" kern="1200">
                <a:solidFill>
                  <a:schemeClr val="accent2"/>
                </a:solidFill>
                <a:latin typeface="+mn-lt"/>
                <a:ea typeface="+mn-ea"/>
                <a:cs typeface="+mn-cs"/>
              </a:defRPr>
            </a:lvl4pPr>
            <a:lvl5pPr marL="2057400" indent="-228600" algn="l" defTabSz="914400" rtl="0" eaLnBrk="1" latinLnBrk="0" hangingPunct="1">
              <a:lnSpc>
                <a:spcPct val="90000"/>
              </a:lnSpc>
              <a:spcBef>
                <a:spcPts val="500"/>
              </a:spcBef>
              <a:buClr>
                <a:schemeClr val="accent1"/>
              </a:buClr>
              <a:buFont typeface="Arial" panose="020B0604020202020204" pitchFamily="34" charset="0"/>
              <a:buChar char="–"/>
              <a:defRPr sz="1600" kern="1200">
                <a:solidFill>
                  <a:schemeClr val="accent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sv-SE" b="1" dirty="0"/>
              <a:t>Huvudfokus: uppdatera ramverket i hela tjänsten samt genomföra driftstabiliserande åtgärder. </a:t>
            </a:r>
          </a:p>
          <a:p>
            <a:pPr marL="0" indent="0">
              <a:buNone/>
            </a:pPr>
            <a:endParaRPr lang="sv-SE" dirty="0"/>
          </a:p>
          <a:p>
            <a:pPr marL="0" indent="0">
              <a:buNone/>
            </a:pPr>
            <a:r>
              <a:rPr lang="sv-SE" dirty="0"/>
              <a:t>Utvecklingstakten har tidigare varit relativt hög och vi behöver därför nu och under en tid framåt ägna oss åt att säkra driftmiljön. </a:t>
            </a:r>
          </a:p>
          <a:p>
            <a:pPr marL="0" indent="0">
              <a:buNone/>
            </a:pPr>
            <a:r>
              <a:rPr lang="sv-SE" dirty="0"/>
              <a:t>När det kan tänkas bli aktuellt med fortsatt utveckling utifrån funktionella krav planerar vi att ändra arbetssättet och arbeta utifrån fokusområden. Det kommer då bli aktuella att kontakta användare i någon form (ex-vis via referensgruppen). </a:t>
            </a:r>
          </a:p>
          <a:p>
            <a:pPr lvl="0"/>
            <a:r>
              <a:rPr lang="sv-SE" dirty="0"/>
              <a:t>nuläge kring fokusområdet, hur ser behoven ut i dag?</a:t>
            </a:r>
          </a:p>
          <a:p>
            <a:pPr lvl="0"/>
            <a:r>
              <a:rPr lang="sv-SE" dirty="0"/>
              <a:t>Stöd och behandlings </a:t>
            </a:r>
            <a:r>
              <a:rPr lang="sv-SE" dirty="0" err="1"/>
              <a:t>backlog</a:t>
            </a:r>
            <a:r>
              <a:rPr lang="sv-SE" dirty="0"/>
              <a:t> – ärenden som rör fokusområdet</a:t>
            </a:r>
          </a:p>
          <a:p>
            <a:r>
              <a:rPr lang="sv-SE" dirty="0"/>
              <a:t>materialet ni skickat in – önskemål som rör fokusområdet</a:t>
            </a:r>
          </a:p>
          <a:p>
            <a:pPr lvl="0"/>
            <a:r>
              <a:rPr lang="sv-SE" dirty="0"/>
              <a:t>eventuella krav från SKR</a:t>
            </a:r>
          </a:p>
          <a:p>
            <a:pPr lvl="0"/>
            <a:r>
              <a:rPr lang="sv-SE" dirty="0"/>
              <a:t>lagar och regler  </a:t>
            </a:r>
          </a:p>
          <a:p>
            <a:pPr marL="457200" lvl="1" indent="0">
              <a:buNone/>
            </a:pPr>
            <a:endParaRPr lang="sv-SE" dirty="0"/>
          </a:p>
          <a:p>
            <a:pPr lvl="1"/>
            <a:endParaRPr lang="sv-SE" dirty="0"/>
          </a:p>
        </p:txBody>
      </p:sp>
      <p:pic>
        <p:nvPicPr>
          <p:cNvPr id="8" name="Bildobjekt 7">
            <a:extLst>
              <a:ext uri="{FF2B5EF4-FFF2-40B4-BE49-F238E27FC236}">
                <a16:creationId xmlns:a16="http://schemas.microsoft.com/office/drawing/2014/main" id="{241976A9-B33B-4394-81DA-BCE7CFFF727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898490" y="658853"/>
            <a:ext cx="4071837" cy="5055239"/>
          </a:xfrm>
          <a:prstGeom prst="rect">
            <a:avLst/>
          </a:prstGeom>
        </p:spPr>
      </p:pic>
    </p:spTree>
    <p:extLst>
      <p:ext uri="{BB962C8B-B14F-4D97-AF65-F5344CB8AC3E}">
        <p14:creationId xmlns:p14="http://schemas.microsoft.com/office/powerpoint/2010/main" val="19790266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379CD7F9-C9AD-41A3-9483-9CE82CA15D7D}"/>
              </a:ext>
            </a:extLst>
          </p:cNvPr>
          <p:cNvSpPr>
            <a:spLocks noGrp="1"/>
          </p:cNvSpPr>
          <p:nvPr>
            <p:ph type="title"/>
          </p:nvPr>
        </p:nvSpPr>
        <p:spPr/>
        <p:txBody>
          <a:bodyPr/>
          <a:lstStyle/>
          <a:p>
            <a:r>
              <a:rPr lang="sv-SE" dirty="0">
                <a:solidFill>
                  <a:schemeClr val="accent1"/>
                </a:solidFill>
              </a:rPr>
              <a:t>För</a:t>
            </a:r>
            <a:r>
              <a:rPr lang="sv-SE" dirty="0"/>
              <a:t>bättringsförslag</a:t>
            </a:r>
          </a:p>
        </p:txBody>
      </p:sp>
      <p:sp>
        <p:nvSpPr>
          <p:cNvPr id="6" name="Platshållare för bildnummer 5">
            <a:extLst>
              <a:ext uri="{FF2B5EF4-FFF2-40B4-BE49-F238E27FC236}">
                <a16:creationId xmlns:a16="http://schemas.microsoft.com/office/drawing/2014/main" id="{F3C1CB9C-26EF-4331-A3F5-5578CE3460BE}"/>
              </a:ext>
            </a:extLst>
          </p:cNvPr>
          <p:cNvSpPr>
            <a:spLocks noGrp="1"/>
          </p:cNvSpPr>
          <p:nvPr>
            <p:ph type="sldNum" sz="quarter" idx="12"/>
          </p:nvPr>
        </p:nvSpPr>
        <p:spPr/>
        <p:txBody>
          <a:bodyPr/>
          <a:lstStyle/>
          <a:p>
            <a:fld id="{7FF155A8-5C6D-4241-95DF-81E4F2B16EE5}" type="slidenum">
              <a:rPr lang="sv-SE" smtClean="0"/>
              <a:t>16</a:t>
            </a:fld>
            <a:endParaRPr lang="sv-SE"/>
          </a:p>
        </p:txBody>
      </p:sp>
      <p:sp>
        <p:nvSpPr>
          <p:cNvPr id="9" name="Platshållare för innehåll 9">
            <a:extLst>
              <a:ext uri="{FF2B5EF4-FFF2-40B4-BE49-F238E27FC236}">
                <a16:creationId xmlns:a16="http://schemas.microsoft.com/office/drawing/2014/main" id="{F4B7927F-166E-4B0C-82C4-5E82217C5FCE}"/>
              </a:ext>
            </a:extLst>
          </p:cNvPr>
          <p:cNvSpPr txBox="1">
            <a:spLocks/>
          </p:cNvSpPr>
          <p:nvPr/>
        </p:nvSpPr>
        <p:spPr>
          <a:xfrm>
            <a:off x="568960" y="1544320"/>
            <a:ext cx="7437120" cy="4389120"/>
          </a:xfrm>
          <a:prstGeom prst="rect">
            <a:avLst/>
          </a:prstGeom>
        </p:spPr>
        <p:txBody>
          <a:bodyPr vert="horz" lIns="0" tIns="0" rIns="0" bIns="0" rtlCol="0" anchor="t">
            <a:noAutofit/>
          </a:bodyPr>
          <a:lstStyle>
            <a:lvl1pPr marL="228600" indent="-228600" algn="l" defTabSz="914400" rtl="0" eaLnBrk="1" latinLnBrk="0" hangingPunct="1">
              <a:lnSpc>
                <a:spcPct val="90000"/>
              </a:lnSpc>
              <a:spcBef>
                <a:spcPts val="1000"/>
              </a:spcBef>
              <a:buClr>
                <a:schemeClr val="accent1"/>
              </a:buClr>
              <a:buFont typeface="Arial" panose="020B0604020202020204" pitchFamily="34" charset="0"/>
              <a:buChar char="•"/>
              <a:defRPr sz="1800" kern="1200">
                <a:solidFill>
                  <a:schemeClr val="accent2"/>
                </a:solidFill>
                <a:latin typeface="+mn-lt"/>
                <a:ea typeface="+mn-ea"/>
                <a:cs typeface="+mn-cs"/>
              </a:defRPr>
            </a:lvl1pPr>
            <a:lvl2pPr marL="685800" indent="-228600" algn="l" defTabSz="914400" rtl="0" eaLnBrk="1" latinLnBrk="0" hangingPunct="1">
              <a:lnSpc>
                <a:spcPct val="90000"/>
              </a:lnSpc>
              <a:spcBef>
                <a:spcPts val="500"/>
              </a:spcBef>
              <a:buClr>
                <a:schemeClr val="accent1"/>
              </a:buClr>
              <a:buFont typeface="Arial" panose="020B0604020202020204" pitchFamily="34" charset="0"/>
              <a:buChar char="–"/>
              <a:defRPr sz="1600" kern="1200">
                <a:solidFill>
                  <a:schemeClr val="accent2"/>
                </a:solidFill>
                <a:latin typeface="+mn-lt"/>
                <a:ea typeface="+mn-ea"/>
                <a:cs typeface="+mn-cs"/>
              </a:defRPr>
            </a:lvl2pPr>
            <a:lvl3pPr marL="1143000" indent="-228600" algn="l" defTabSz="914400" rtl="0" eaLnBrk="1" latinLnBrk="0" hangingPunct="1">
              <a:lnSpc>
                <a:spcPct val="90000"/>
              </a:lnSpc>
              <a:spcBef>
                <a:spcPts val="500"/>
              </a:spcBef>
              <a:buClr>
                <a:schemeClr val="accent1"/>
              </a:buClr>
              <a:buFont typeface="Arial" panose="020B0604020202020204" pitchFamily="34" charset="0"/>
              <a:buChar char="–"/>
              <a:defRPr sz="1600" kern="1200">
                <a:solidFill>
                  <a:schemeClr val="accent2"/>
                </a:solidFill>
                <a:latin typeface="+mn-lt"/>
                <a:ea typeface="+mn-ea"/>
                <a:cs typeface="+mn-cs"/>
              </a:defRPr>
            </a:lvl3pPr>
            <a:lvl4pPr marL="1600200" indent="-228600" algn="l" defTabSz="914400" rtl="0" eaLnBrk="1" latinLnBrk="0" hangingPunct="1">
              <a:lnSpc>
                <a:spcPct val="90000"/>
              </a:lnSpc>
              <a:spcBef>
                <a:spcPts val="500"/>
              </a:spcBef>
              <a:buClr>
                <a:schemeClr val="accent1"/>
              </a:buClr>
              <a:buFont typeface="Arial" panose="020B0604020202020204" pitchFamily="34" charset="0"/>
              <a:buChar char="–"/>
              <a:defRPr sz="1600" kern="1200">
                <a:solidFill>
                  <a:schemeClr val="accent2"/>
                </a:solidFill>
                <a:latin typeface="+mn-lt"/>
                <a:ea typeface="+mn-ea"/>
                <a:cs typeface="+mn-cs"/>
              </a:defRPr>
            </a:lvl4pPr>
            <a:lvl5pPr marL="2057400" indent="-228600" algn="l" defTabSz="914400" rtl="0" eaLnBrk="1" latinLnBrk="0" hangingPunct="1">
              <a:lnSpc>
                <a:spcPct val="90000"/>
              </a:lnSpc>
              <a:spcBef>
                <a:spcPts val="500"/>
              </a:spcBef>
              <a:buClr>
                <a:schemeClr val="accent1"/>
              </a:buClr>
              <a:buFont typeface="Arial" panose="020B0604020202020204" pitchFamily="34" charset="0"/>
              <a:buChar char="–"/>
              <a:defRPr sz="1600" kern="1200">
                <a:solidFill>
                  <a:schemeClr val="accent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sv-SE" b="1" dirty="0"/>
              <a:t>Huvudfokus: uppdatera ramverket i hela tjänsten samt genomföra driftstabiliserande åtgärder. </a:t>
            </a:r>
          </a:p>
          <a:p>
            <a:pPr marL="0" indent="0">
              <a:buNone/>
            </a:pPr>
            <a:endParaRPr lang="sv-SE" b="1" dirty="0"/>
          </a:p>
          <a:p>
            <a:pPr marL="0" indent="0">
              <a:buNone/>
            </a:pPr>
            <a:r>
              <a:rPr lang="sv-SE" dirty="0"/>
              <a:t>Vi kommer därför vänligt undanbe oss förbättringslag fram tills vi når det läget då vi påbörjar arbetet med fokusområden. Vi ser stora vinster om ni inom regionerna samlar in och förvaltar de förbättringsförslag era användare kommer med under tiden. </a:t>
            </a:r>
          </a:p>
          <a:p>
            <a:pPr>
              <a:buFont typeface="Wingdings" panose="05000000000000000000" pitchFamily="2" charset="2"/>
              <a:buChar char="ü"/>
            </a:pPr>
            <a:r>
              <a:rPr lang="sv-SE" dirty="0"/>
              <a:t>Förbättringsförslag marineras och itereras nära användarna </a:t>
            </a:r>
          </a:p>
          <a:p>
            <a:pPr>
              <a:buFont typeface="Wingdings" panose="05000000000000000000" pitchFamily="2" charset="2"/>
              <a:buChar char="ü"/>
            </a:pPr>
            <a:r>
              <a:rPr lang="sv-SE" dirty="0"/>
              <a:t>Lättare att se hur stort önskemålet är inom regionen </a:t>
            </a:r>
          </a:p>
          <a:p>
            <a:pPr>
              <a:buFont typeface="Wingdings" panose="05000000000000000000" pitchFamily="2" charset="2"/>
              <a:buChar char="ü"/>
            </a:pPr>
            <a:r>
              <a:rPr lang="sv-SE" dirty="0"/>
              <a:t>Skapa en förståelse för hur varje förbättringslag måste prioriteras mot varandra</a:t>
            </a:r>
          </a:p>
          <a:p>
            <a:pPr>
              <a:buFont typeface="Wingdings" panose="05000000000000000000" pitchFamily="2" charset="2"/>
              <a:buChar char="ü"/>
            </a:pPr>
            <a:r>
              <a:rPr lang="sv-SE" dirty="0"/>
              <a:t>Lättare att hålla förbättringsförslag aktuella och uppdaterade</a:t>
            </a:r>
          </a:p>
          <a:p>
            <a:pPr>
              <a:buFont typeface="Wingdings" panose="05000000000000000000" pitchFamily="2" charset="2"/>
              <a:buChar char="ü"/>
            </a:pPr>
            <a:endParaRPr lang="sv-SE" dirty="0"/>
          </a:p>
          <a:p>
            <a:pPr lvl="1"/>
            <a:endParaRPr lang="sv-SE" dirty="0"/>
          </a:p>
        </p:txBody>
      </p:sp>
      <p:pic>
        <p:nvPicPr>
          <p:cNvPr id="8" name="Bildobjekt 7">
            <a:extLst>
              <a:ext uri="{FF2B5EF4-FFF2-40B4-BE49-F238E27FC236}">
                <a16:creationId xmlns:a16="http://schemas.microsoft.com/office/drawing/2014/main" id="{241976A9-B33B-4394-81DA-BCE7CFFF727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898490" y="658853"/>
            <a:ext cx="4071837" cy="5055239"/>
          </a:xfrm>
          <a:prstGeom prst="rect">
            <a:avLst/>
          </a:prstGeom>
        </p:spPr>
      </p:pic>
    </p:spTree>
    <p:extLst>
      <p:ext uri="{BB962C8B-B14F-4D97-AF65-F5344CB8AC3E}">
        <p14:creationId xmlns:p14="http://schemas.microsoft.com/office/powerpoint/2010/main" val="38915042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379CD7F9-C9AD-41A3-9483-9CE82CA15D7D}"/>
              </a:ext>
            </a:extLst>
          </p:cNvPr>
          <p:cNvSpPr>
            <a:spLocks noGrp="1"/>
          </p:cNvSpPr>
          <p:nvPr>
            <p:ph type="title"/>
          </p:nvPr>
        </p:nvSpPr>
        <p:spPr/>
        <p:txBody>
          <a:bodyPr/>
          <a:lstStyle/>
          <a:p>
            <a:r>
              <a:rPr lang="sv-SE" dirty="0">
                <a:solidFill>
                  <a:schemeClr val="accent1"/>
                </a:solidFill>
              </a:rPr>
              <a:t>För</a:t>
            </a:r>
            <a:r>
              <a:rPr lang="sv-SE" dirty="0"/>
              <a:t>bättringsförslag</a:t>
            </a:r>
          </a:p>
        </p:txBody>
      </p:sp>
      <p:sp>
        <p:nvSpPr>
          <p:cNvPr id="6" name="Platshållare för bildnummer 5">
            <a:extLst>
              <a:ext uri="{FF2B5EF4-FFF2-40B4-BE49-F238E27FC236}">
                <a16:creationId xmlns:a16="http://schemas.microsoft.com/office/drawing/2014/main" id="{F3C1CB9C-26EF-4331-A3F5-5578CE3460BE}"/>
              </a:ext>
            </a:extLst>
          </p:cNvPr>
          <p:cNvSpPr>
            <a:spLocks noGrp="1"/>
          </p:cNvSpPr>
          <p:nvPr>
            <p:ph type="sldNum" sz="quarter" idx="12"/>
          </p:nvPr>
        </p:nvSpPr>
        <p:spPr/>
        <p:txBody>
          <a:bodyPr/>
          <a:lstStyle/>
          <a:p>
            <a:fld id="{7FF155A8-5C6D-4241-95DF-81E4F2B16EE5}" type="slidenum">
              <a:rPr lang="sv-SE" smtClean="0"/>
              <a:t>17</a:t>
            </a:fld>
            <a:endParaRPr lang="sv-SE"/>
          </a:p>
        </p:txBody>
      </p:sp>
      <p:sp>
        <p:nvSpPr>
          <p:cNvPr id="9" name="Platshållare för innehåll 9">
            <a:extLst>
              <a:ext uri="{FF2B5EF4-FFF2-40B4-BE49-F238E27FC236}">
                <a16:creationId xmlns:a16="http://schemas.microsoft.com/office/drawing/2014/main" id="{F4B7927F-166E-4B0C-82C4-5E82217C5FCE}"/>
              </a:ext>
            </a:extLst>
          </p:cNvPr>
          <p:cNvSpPr txBox="1">
            <a:spLocks/>
          </p:cNvSpPr>
          <p:nvPr/>
        </p:nvSpPr>
        <p:spPr>
          <a:xfrm>
            <a:off x="568960" y="1544320"/>
            <a:ext cx="7437120" cy="4389120"/>
          </a:xfrm>
          <a:prstGeom prst="rect">
            <a:avLst/>
          </a:prstGeom>
        </p:spPr>
        <p:txBody>
          <a:bodyPr vert="horz" lIns="0" tIns="0" rIns="0" bIns="0" rtlCol="0" anchor="t">
            <a:noAutofit/>
          </a:bodyPr>
          <a:lstStyle>
            <a:lvl1pPr marL="228600" indent="-228600" algn="l" defTabSz="914400" rtl="0" eaLnBrk="1" latinLnBrk="0" hangingPunct="1">
              <a:lnSpc>
                <a:spcPct val="90000"/>
              </a:lnSpc>
              <a:spcBef>
                <a:spcPts val="1000"/>
              </a:spcBef>
              <a:buClr>
                <a:schemeClr val="accent1"/>
              </a:buClr>
              <a:buFont typeface="Arial" panose="020B0604020202020204" pitchFamily="34" charset="0"/>
              <a:buChar char="•"/>
              <a:defRPr sz="1800" kern="1200">
                <a:solidFill>
                  <a:schemeClr val="accent2"/>
                </a:solidFill>
                <a:latin typeface="+mn-lt"/>
                <a:ea typeface="+mn-ea"/>
                <a:cs typeface="+mn-cs"/>
              </a:defRPr>
            </a:lvl1pPr>
            <a:lvl2pPr marL="685800" indent="-228600" algn="l" defTabSz="914400" rtl="0" eaLnBrk="1" latinLnBrk="0" hangingPunct="1">
              <a:lnSpc>
                <a:spcPct val="90000"/>
              </a:lnSpc>
              <a:spcBef>
                <a:spcPts val="500"/>
              </a:spcBef>
              <a:buClr>
                <a:schemeClr val="accent1"/>
              </a:buClr>
              <a:buFont typeface="Arial" panose="020B0604020202020204" pitchFamily="34" charset="0"/>
              <a:buChar char="–"/>
              <a:defRPr sz="1600" kern="1200">
                <a:solidFill>
                  <a:schemeClr val="accent2"/>
                </a:solidFill>
                <a:latin typeface="+mn-lt"/>
                <a:ea typeface="+mn-ea"/>
                <a:cs typeface="+mn-cs"/>
              </a:defRPr>
            </a:lvl2pPr>
            <a:lvl3pPr marL="1143000" indent="-228600" algn="l" defTabSz="914400" rtl="0" eaLnBrk="1" latinLnBrk="0" hangingPunct="1">
              <a:lnSpc>
                <a:spcPct val="90000"/>
              </a:lnSpc>
              <a:spcBef>
                <a:spcPts val="500"/>
              </a:spcBef>
              <a:buClr>
                <a:schemeClr val="accent1"/>
              </a:buClr>
              <a:buFont typeface="Arial" panose="020B0604020202020204" pitchFamily="34" charset="0"/>
              <a:buChar char="–"/>
              <a:defRPr sz="1600" kern="1200">
                <a:solidFill>
                  <a:schemeClr val="accent2"/>
                </a:solidFill>
                <a:latin typeface="+mn-lt"/>
                <a:ea typeface="+mn-ea"/>
                <a:cs typeface="+mn-cs"/>
              </a:defRPr>
            </a:lvl3pPr>
            <a:lvl4pPr marL="1600200" indent="-228600" algn="l" defTabSz="914400" rtl="0" eaLnBrk="1" latinLnBrk="0" hangingPunct="1">
              <a:lnSpc>
                <a:spcPct val="90000"/>
              </a:lnSpc>
              <a:spcBef>
                <a:spcPts val="500"/>
              </a:spcBef>
              <a:buClr>
                <a:schemeClr val="accent1"/>
              </a:buClr>
              <a:buFont typeface="Arial" panose="020B0604020202020204" pitchFamily="34" charset="0"/>
              <a:buChar char="–"/>
              <a:defRPr sz="1600" kern="1200">
                <a:solidFill>
                  <a:schemeClr val="accent2"/>
                </a:solidFill>
                <a:latin typeface="+mn-lt"/>
                <a:ea typeface="+mn-ea"/>
                <a:cs typeface="+mn-cs"/>
              </a:defRPr>
            </a:lvl4pPr>
            <a:lvl5pPr marL="2057400" indent="-228600" algn="l" defTabSz="914400" rtl="0" eaLnBrk="1" latinLnBrk="0" hangingPunct="1">
              <a:lnSpc>
                <a:spcPct val="90000"/>
              </a:lnSpc>
              <a:spcBef>
                <a:spcPts val="500"/>
              </a:spcBef>
              <a:buClr>
                <a:schemeClr val="accent1"/>
              </a:buClr>
              <a:buFont typeface="Arial" panose="020B0604020202020204" pitchFamily="34" charset="0"/>
              <a:buChar char="–"/>
              <a:defRPr sz="1600" kern="1200">
                <a:solidFill>
                  <a:schemeClr val="accent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sv-SE" b="1" dirty="0"/>
              <a:t>Huvudfokus: uppdatera ramverket i hela tjänsten samt genomföra driftstabiliserande åtgärder. </a:t>
            </a:r>
          </a:p>
          <a:p>
            <a:pPr marL="0" indent="0">
              <a:buNone/>
            </a:pPr>
            <a:endParaRPr lang="sv-SE" b="1" dirty="0"/>
          </a:p>
          <a:p>
            <a:pPr marL="0" indent="0">
              <a:buNone/>
            </a:pPr>
            <a:r>
              <a:rPr lang="sv-SE" dirty="0"/>
              <a:t>För att underlätta detta arbete för er har vi skapat en sida på den nationella förvaltningens informationssida där vi listar och förklarar de fokusområden vi arbetar utifrån, vi förklarar även hur vi skriver förbättringsförslag. </a:t>
            </a:r>
          </a:p>
          <a:p>
            <a:pPr marL="0" indent="0">
              <a:buNone/>
            </a:pPr>
            <a:endParaRPr lang="sv-SE" dirty="0"/>
          </a:p>
          <a:p>
            <a:pPr marL="0" indent="0">
              <a:buNone/>
            </a:pPr>
            <a:r>
              <a:rPr lang="sv-SE" dirty="0">
                <a:hlinkClick r:id="rId2"/>
              </a:rPr>
              <a:t>Hantering av förbättringsförslag inom regionen</a:t>
            </a:r>
            <a:endParaRPr lang="sv-SE" dirty="0"/>
          </a:p>
          <a:p>
            <a:pPr>
              <a:buFont typeface="Wingdings" panose="05000000000000000000" pitchFamily="2" charset="2"/>
              <a:buChar char="ü"/>
            </a:pPr>
            <a:endParaRPr lang="sv-SE" dirty="0"/>
          </a:p>
          <a:p>
            <a:pPr lvl="1"/>
            <a:endParaRPr lang="sv-SE" dirty="0"/>
          </a:p>
        </p:txBody>
      </p:sp>
      <p:pic>
        <p:nvPicPr>
          <p:cNvPr id="8" name="Bildobjekt 7">
            <a:extLst>
              <a:ext uri="{FF2B5EF4-FFF2-40B4-BE49-F238E27FC236}">
                <a16:creationId xmlns:a16="http://schemas.microsoft.com/office/drawing/2014/main" id="{241976A9-B33B-4394-81DA-BCE7CFFF727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898490" y="658853"/>
            <a:ext cx="4071837" cy="5055239"/>
          </a:xfrm>
          <a:prstGeom prst="rect">
            <a:avLst/>
          </a:prstGeom>
        </p:spPr>
      </p:pic>
    </p:spTree>
    <p:extLst>
      <p:ext uri="{BB962C8B-B14F-4D97-AF65-F5344CB8AC3E}">
        <p14:creationId xmlns:p14="http://schemas.microsoft.com/office/powerpoint/2010/main" val="39151696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28142FAB-2177-42C2-83A7-B8FCD6F5DAB5}"/>
              </a:ext>
            </a:extLst>
          </p:cNvPr>
          <p:cNvSpPr>
            <a:spLocks noGrp="1"/>
          </p:cNvSpPr>
          <p:nvPr>
            <p:ph type="title"/>
          </p:nvPr>
        </p:nvSpPr>
        <p:spPr>
          <a:xfrm>
            <a:off x="582040" y="307375"/>
            <a:ext cx="11027920" cy="1703670"/>
          </a:xfrm>
        </p:spPr>
        <p:txBody>
          <a:bodyPr/>
          <a:lstStyle/>
          <a:p>
            <a:pPr algn="l" fontAlgn="ctr"/>
            <a:r>
              <a:rPr lang="sv-SE" sz="4000" dirty="0"/>
              <a:t>Agenda</a:t>
            </a:r>
          </a:p>
        </p:txBody>
      </p:sp>
      <p:sp>
        <p:nvSpPr>
          <p:cNvPr id="4" name="Platshållare för bildnummer 3">
            <a:extLst>
              <a:ext uri="{FF2B5EF4-FFF2-40B4-BE49-F238E27FC236}">
                <a16:creationId xmlns:a16="http://schemas.microsoft.com/office/drawing/2014/main" id="{B4A63A69-9B4D-42FD-BD64-440788F67C1E}"/>
              </a:ext>
            </a:extLst>
          </p:cNvPr>
          <p:cNvSpPr>
            <a:spLocks noGrp="1"/>
          </p:cNvSpPr>
          <p:nvPr>
            <p:ph type="sldNum" sz="quarter" idx="4"/>
          </p:nvPr>
        </p:nvSpPr>
        <p:spPr/>
        <p:txBody>
          <a:bodyPr/>
          <a:lstStyle/>
          <a:p>
            <a:fld id="{7FF155A8-5C6D-4241-95DF-81E4F2B16EE5}" type="slidenum">
              <a:rPr lang="sv-SE" smtClean="0"/>
              <a:pPr/>
              <a:t>18</a:t>
            </a:fld>
            <a:endParaRPr lang="sv-SE"/>
          </a:p>
        </p:txBody>
      </p:sp>
      <p:sp>
        <p:nvSpPr>
          <p:cNvPr id="5" name="textruta 4">
            <a:extLst>
              <a:ext uri="{FF2B5EF4-FFF2-40B4-BE49-F238E27FC236}">
                <a16:creationId xmlns:a16="http://schemas.microsoft.com/office/drawing/2014/main" id="{E66C5368-8331-464F-8C50-5BB97655E8A7}"/>
              </a:ext>
            </a:extLst>
          </p:cNvPr>
          <p:cNvSpPr txBox="1"/>
          <p:nvPr/>
        </p:nvSpPr>
        <p:spPr>
          <a:xfrm>
            <a:off x="666776" y="2165682"/>
            <a:ext cx="10517780" cy="3185963"/>
          </a:xfrm>
          <a:prstGeom prst="rect">
            <a:avLst/>
          </a:prstGeom>
          <a:noFill/>
        </p:spPr>
        <p:txBody>
          <a:bodyPr wrap="none" lIns="0" tIns="0" rIns="0" bIns="0" rtlCol="0" anchor="t">
            <a:noAutofit/>
          </a:bodyPr>
          <a:lstStyle/>
          <a:p>
            <a:pPr marL="285750" indent="-285750">
              <a:spcBef>
                <a:spcPts val="1200"/>
              </a:spcBef>
              <a:buFont typeface="Arial,Sans-Serif" panose="020B0604020202020204" pitchFamily="34" charset="0"/>
              <a:buChar char="•"/>
            </a:pPr>
            <a:r>
              <a:rPr lang="sv-SE" sz="2000" b="1">
                <a:ea typeface="+mn-lt"/>
                <a:cs typeface="+mn-lt"/>
              </a:rPr>
              <a:t>Information från förvaltningen</a:t>
            </a:r>
            <a:endParaRPr lang="en-US" sz="2000" b="1">
              <a:ea typeface="+mn-lt"/>
              <a:cs typeface="+mn-lt"/>
            </a:endParaRPr>
          </a:p>
          <a:p>
            <a:pPr marL="742950" lvl="1" indent="-285750">
              <a:spcBef>
                <a:spcPts val="1200"/>
              </a:spcBef>
              <a:buFont typeface="Arial,Sans-Serif" panose="020B0604020202020204" pitchFamily="34" charset="0"/>
              <a:buChar char="•"/>
            </a:pPr>
            <a:r>
              <a:rPr lang="sv-SE" sz="2000">
                <a:ea typeface="+mn-lt"/>
                <a:cs typeface="+mn-lt"/>
              </a:rPr>
              <a:t>Regional felsökning </a:t>
            </a:r>
            <a:endParaRPr lang="en-US" sz="2000">
              <a:ea typeface="+mn-lt"/>
              <a:cs typeface="+mn-lt"/>
            </a:endParaRPr>
          </a:p>
          <a:p>
            <a:pPr marL="742950" lvl="1" indent="-285750">
              <a:spcBef>
                <a:spcPts val="1200"/>
              </a:spcBef>
              <a:buFont typeface="Arial,Sans-Serif" panose="020B0604020202020204" pitchFamily="34" charset="0"/>
              <a:buChar char="•"/>
            </a:pPr>
            <a:r>
              <a:rPr lang="sv-SE" sz="2000" err="1">
                <a:ea typeface="+mn-lt"/>
                <a:cs typeface="+mn-lt"/>
              </a:rPr>
              <a:t>LoA</a:t>
            </a:r>
            <a:endParaRPr lang="en-US" sz="2000" err="1">
              <a:ea typeface="+mn-lt"/>
              <a:cs typeface="+mn-lt"/>
            </a:endParaRPr>
          </a:p>
          <a:p>
            <a:pPr marL="742950" lvl="1" indent="-285750">
              <a:spcBef>
                <a:spcPts val="1200"/>
              </a:spcBef>
              <a:buFont typeface="Arial,Sans-Serif" panose="020B0604020202020204" pitchFamily="34" charset="0"/>
              <a:buChar char="•"/>
            </a:pPr>
            <a:r>
              <a:rPr lang="sv-SE" sz="2000">
                <a:ea typeface="+mn-lt"/>
                <a:cs typeface="+mn-lt"/>
              </a:rPr>
              <a:t>Nya rutiner kring förbättringsförslag</a:t>
            </a:r>
            <a:endParaRPr lang="en-US" sz="2000">
              <a:ea typeface="+mn-lt"/>
              <a:cs typeface="+mn-lt"/>
            </a:endParaRPr>
          </a:p>
          <a:p>
            <a:pPr marL="742950" lvl="1" indent="-285750">
              <a:spcBef>
                <a:spcPts val="1200"/>
              </a:spcBef>
              <a:buFont typeface="Arial,Sans-Serif" panose="020B0604020202020204" pitchFamily="34" charset="0"/>
              <a:buChar char="•"/>
            </a:pPr>
            <a:r>
              <a:rPr lang="sv-SE" sz="2000" b="1">
                <a:ea typeface="+mn-lt"/>
                <a:cs typeface="+mn-lt"/>
              </a:rPr>
              <a:t>SOBCAST</a:t>
            </a:r>
            <a:endParaRPr lang="en-US" sz="2000" b="1">
              <a:ea typeface="+mn-lt"/>
              <a:cs typeface="+mn-lt"/>
            </a:endParaRPr>
          </a:p>
          <a:p>
            <a:pPr marL="742950" lvl="1" indent="-285750">
              <a:spcBef>
                <a:spcPts val="1200"/>
              </a:spcBef>
              <a:buFont typeface="Arial,Sans-Serif" panose="020B0604020202020204" pitchFamily="34" charset="0"/>
              <a:buChar char="•"/>
            </a:pPr>
            <a:r>
              <a:rPr lang="sv-SE" sz="2000">
                <a:ea typeface="+mn-lt"/>
                <a:cs typeface="+mn-lt"/>
              </a:rPr>
              <a:t>Gallringsrutiner </a:t>
            </a:r>
            <a:endParaRPr lang="en-US" sz="2000">
              <a:ea typeface="+mn-lt"/>
              <a:cs typeface="+mn-lt"/>
            </a:endParaRPr>
          </a:p>
          <a:p>
            <a:pPr marL="285750" indent="-285750">
              <a:spcBef>
                <a:spcPts val="1200"/>
              </a:spcBef>
              <a:buFont typeface="Arial,Sans-Serif" panose="020B0604020202020204" pitchFamily="34" charset="0"/>
              <a:buChar char="•"/>
            </a:pPr>
            <a:r>
              <a:rPr lang="sv-SE" sz="2000">
                <a:ea typeface="+mn-lt"/>
                <a:cs typeface="+mn-lt"/>
              </a:rPr>
              <a:t>Anmälda frågor</a:t>
            </a:r>
            <a:endParaRPr lang="en-US" sz="2000">
              <a:ea typeface="+mn-lt"/>
              <a:cs typeface="+mn-lt"/>
            </a:endParaRPr>
          </a:p>
          <a:p>
            <a:pPr marL="285750" indent="-285750">
              <a:buFont typeface="Arial,Sans-Serif" panose="020B0604020202020204" pitchFamily="34" charset="0"/>
              <a:buChar char="•"/>
            </a:pPr>
            <a:endParaRPr lang="sv-SE" sz="2000">
              <a:ea typeface="+mn-lt"/>
              <a:cs typeface="+mn-lt"/>
            </a:endParaRPr>
          </a:p>
          <a:p>
            <a:pPr marL="285750" indent="-285750">
              <a:spcBef>
                <a:spcPts val="1200"/>
              </a:spcBef>
              <a:buFont typeface="Arial" panose="020B0604020202020204" pitchFamily="34" charset="0"/>
              <a:buChar char="•"/>
            </a:pPr>
            <a:endParaRPr lang="sv-SE" sz="2000" b="1"/>
          </a:p>
          <a:p>
            <a:pPr marL="285750" indent="-285750">
              <a:buFont typeface="Arial" panose="020B0604020202020204" pitchFamily="34" charset="0"/>
              <a:buChar char="•"/>
            </a:pPr>
            <a:endParaRPr lang="sv-SE" b="1"/>
          </a:p>
        </p:txBody>
      </p:sp>
      <p:sp>
        <p:nvSpPr>
          <p:cNvPr id="3" name="Rektangel 2">
            <a:extLst>
              <a:ext uri="{FF2B5EF4-FFF2-40B4-BE49-F238E27FC236}">
                <a16:creationId xmlns:a16="http://schemas.microsoft.com/office/drawing/2014/main" id="{5D93BB24-4335-46A8-B0ED-C3BA9B1A972B}"/>
              </a:ext>
            </a:extLst>
          </p:cNvPr>
          <p:cNvSpPr/>
          <p:nvPr/>
        </p:nvSpPr>
        <p:spPr>
          <a:xfrm>
            <a:off x="5974813" y="3244334"/>
            <a:ext cx="242374" cy="369332"/>
          </a:xfrm>
          <a:prstGeom prst="rect">
            <a:avLst/>
          </a:prstGeom>
        </p:spPr>
        <p:txBody>
          <a:bodyPr wrap="none">
            <a:spAutoFit/>
          </a:bodyPr>
          <a:lstStyle/>
          <a:p>
            <a:r>
              <a:rPr lang="sv-SE">
                <a:solidFill>
                  <a:srgbClr val="000000"/>
                </a:solidFill>
                <a:latin typeface="Times New Roman" panose="02020603050405020304" pitchFamily="18" charset="0"/>
              </a:rPr>
              <a:t> </a:t>
            </a:r>
            <a:endParaRPr lang="sv-SE"/>
          </a:p>
        </p:txBody>
      </p:sp>
    </p:spTree>
    <p:extLst>
      <p:ext uri="{BB962C8B-B14F-4D97-AF65-F5344CB8AC3E}">
        <p14:creationId xmlns:p14="http://schemas.microsoft.com/office/powerpoint/2010/main" val="256970355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sidfot 2">
            <a:extLst>
              <a:ext uri="{FF2B5EF4-FFF2-40B4-BE49-F238E27FC236}">
                <a16:creationId xmlns:a16="http://schemas.microsoft.com/office/drawing/2014/main" id="{6BB33EF7-1C5C-4BA6-A4F0-C82F0BB3EB7A}"/>
              </a:ext>
            </a:extLst>
          </p:cNvPr>
          <p:cNvSpPr>
            <a:spLocks noGrp="1"/>
          </p:cNvSpPr>
          <p:nvPr>
            <p:ph type="ftr" sz="quarter" idx="3"/>
          </p:nvPr>
        </p:nvSpPr>
        <p:spPr/>
        <p:txBody>
          <a:bodyPr/>
          <a:lstStyle/>
          <a:p>
            <a:endParaRPr lang="sv-SE"/>
          </a:p>
        </p:txBody>
      </p:sp>
      <p:sp>
        <p:nvSpPr>
          <p:cNvPr id="4" name="Platshållare för bildnummer 3">
            <a:extLst>
              <a:ext uri="{FF2B5EF4-FFF2-40B4-BE49-F238E27FC236}">
                <a16:creationId xmlns:a16="http://schemas.microsoft.com/office/drawing/2014/main" id="{E0556DDE-6EDB-4C37-ACBE-8C471620AA7F}"/>
              </a:ext>
            </a:extLst>
          </p:cNvPr>
          <p:cNvSpPr>
            <a:spLocks noGrp="1"/>
          </p:cNvSpPr>
          <p:nvPr>
            <p:ph type="sldNum" sz="quarter" idx="4"/>
          </p:nvPr>
        </p:nvSpPr>
        <p:spPr/>
        <p:txBody>
          <a:bodyPr/>
          <a:lstStyle/>
          <a:p>
            <a:fld id="{7FF155A8-5C6D-4241-95DF-81E4F2B16EE5}" type="slidenum">
              <a:rPr lang="sv-SE" smtClean="0"/>
              <a:pPr/>
              <a:t>19</a:t>
            </a:fld>
            <a:endParaRPr lang="sv-SE"/>
          </a:p>
        </p:txBody>
      </p:sp>
      <p:sp>
        <p:nvSpPr>
          <p:cNvPr id="5" name="textruta 4">
            <a:extLst>
              <a:ext uri="{FF2B5EF4-FFF2-40B4-BE49-F238E27FC236}">
                <a16:creationId xmlns:a16="http://schemas.microsoft.com/office/drawing/2014/main" id="{9B2290F9-5C46-4350-AEE6-AFA099A1164E}"/>
              </a:ext>
            </a:extLst>
          </p:cNvPr>
          <p:cNvSpPr txBox="1"/>
          <p:nvPr/>
        </p:nvSpPr>
        <p:spPr>
          <a:xfrm>
            <a:off x="871870" y="956930"/>
            <a:ext cx="9952075" cy="4529470"/>
          </a:xfrm>
          <a:prstGeom prst="rect">
            <a:avLst/>
          </a:prstGeom>
          <a:noFill/>
        </p:spPr>
        <p:txBody>
          <a:bodyPr wrap="square" lIns="0" tIns="0" rIns="0" bIns="0" rtlCol="0">
            <a:noAutofit/>
          </a:bodyPr>
          <a:lstStyle/>
          <a:p>
            <a:endParaRPr lang="sv-SE" sz="4000" b="1" spc="-150" dirty="0">
              <a:solidFill>
                <a:schemeClr val="accent2"/>
              </a:solidFill>
              <a:latin typeface="+mj-lt"/>
              <a:ea typeface="+mj-ea"/>
              <a:cs typeface="+mj-cs"/>
            </a:endParaRPr>
          </a:p>
          <a:p>
            <a:r>
              <a:rPr lang="sv-SE" sz="4000" b="1" spc="-150" dirty="0" err="1">
                <a:solidFill>
                  <a:schemeClr val="accent2"/>
                </a:solidFill>
                <a:latin typeface="+mj-lt"/>
                <a:ea typeface="+mj-ea"/>
                <a:cs typeface="+mj-cs"/>
              </a:rPr>
              <a:t>Sobcast</a:t>
            </a:r>
            <a:r>
              <a:rPr lang="sv-SE" sz="4000" b="1" spc="-150" dirty="0">
                <a:solidFill>
                  <a:schemeClr val="accent2"/>
                </a:solidFill>
                <a:latin typeface="+mj-lt"/>
                <a:ea typeface="+mj-ea"/>
                <a:cs typeface="+mj-cs"/>
              </a:rPr>
              <a:t> i höst?</a:t>
            </a:r>
          </a:p>
          <a:p>
            <a:endParaRPr lang="sv-SE" sz="4000" b="1" spc="-150" dirty="0">
              <a:solidFill>
                <a:schemeClr val="accent2"/>
              </a:solidFill>
              <a:latin typeface="+mj-lt"/>
              <a:ea typeface="+mj-ea"/>
              <a:cs typeface="+mj-cs"/>
            </a:endParaRPr>
          </a:p>
          <a:p>
            <a:endParaRPr lang="sv-SE" sz="4000" b="1" spc="-150" dirty="0">
              <a:solidFill>
                <a:schemeClr val="accent2"/>
              </a:solidFill>
              <a:latin typeface="+mj-lt"/>
              <a:ea typeface="+mj-ea"/>
              <a:cs typeface="+mj-cs"/>
            </a:endParaRPr>
          </a:p>
        </p:txBody>
      </p:sp>
    </p:spTree>
    <p:extLst>
      <p:ext uri="{BB962C8B-B14F-4D97-AF65-F5344CB8AC3E}">
        <p14:creationId xmlns:p14="http://schemas.microsoft.com/office/powerpoint/2010/main" val="17225134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28142FAB-2177-42C2-83A7-B8FCD6F5DAB5}"/>
              </a:ext>
            </a:extLst>
          </p:cNvPr>
          <p:cNvSpPr>
            <a:spLocks noGrp="1"/>
          </p:cNvSpPr>
          <p:nvPr>
            <p:ph type="title"/>
          </p:nvPr>
        </p:nvSpPr>
        <p:spPr>
          <a:xfrm>
            <a:off x="582040" y="307375"/>
            <a:ext cx="11027920" cy="1703670"/>
          </a:xfrm>
        </p:spPr>
        <p:txBody>
          <a:bodyPr/>
          <a:lstStyle/>
          <a:p>
            <a:pPr algn="l" fontAlgn="ctr"/>
            <a:r>
              <a:rPr lang="sv-SE" sz="4000"/>
              <a:t>Syfte: Koordinera och samla in behov samt kanal för informations- och erfarenhetsutbyte </a:t>
            </a:r>
          </a:p>
        </p:txBody>
      </p:sp>
      <p:sp>
        <p:nvSpPr>
          <p:cNvPr id="4" name="Platshållare för bildnummer 3">
            <a:extLst>
              <a:ext uri="{FF2B5EF4-FFF2-40B4-BE49-F238E27FC236}">
                <a16:creationId xmlns:a16="http://schemas.microsoft.com/office/drawing/2014/main" id="{B4A63A69-9B4D-42FD-BD64-440788F67C1E}"/>
              </a:ext>
            </a:extLst>
          </p:cNvPr>
          <p:cNvSpPr>
            <a:spLocks noGrp="1"/>
          </p:cNvSpPr>
          <p:nvPr>
            <p:ph type="sldNum" sz="quarter" idx="4"/>
          </p:nvPr>
        </p:nvSpPr>
        <p:spPr/>
        <p:txBody>
          <a:bodyPr/>
          <a:lstStyle/>
          <a:p>
            <a:fld id="{7FF155A8-5C6D-4241-95DF-81E4F2B16EE5}" type="slidenum">
              <a:rPr lang="sv-SE" smtClean="0"/>
              <a:pPr/>
              <a:t>2</a:t>
            </a:fld>
            <a:endParaRPr lang="sv-SE"/>
          </a:p>
        </p:txBody>
      </p:sp>
      <p:sp>
        <p:nvSpPr>
          <p:cNvPr id="5" name="textruta 4">
            <a:extLst>
              <a:ext uri="{FF2B5EF4-FFF2-40B4-BE49-F238E27FC236}">
                <a16:creationId xmlns:a16="http://schemas.microsoft.com/office/drawing/2014/main" id="{E66C5368-8331-464F-8C50-5BB97655E8A7}"/>
              </a:ext>
            </a:extLst>
          </p:cNvPr>
          <p:cNvSpPr txBox="1"/>
          <p:nvPr/>
        </p:nvSpPr>
        <p:spPr>
          <a:xfrm>
            <a:off x="666776" y="2165682"/>
            <a:ext cx="10517780" cy="3185963"/>
          </a:xfrm>
          <a:prstGeom prst="rect">
            <a:avLst/>
          </a:prstGeom>
          <a:noFill/>
        </p:spPr>
        <p:txBody>
          <a:bodyPr wrap="none" lIns="0" tIns="0" rIns="0" bIns="0" rtlCol="0" anchor="t">
            <a:noAutofit/>
          </a:bodyPr>
          <a:lstStyle/>
          <a:p>
            <a:r>
              <a:rPr lang="sv-SE" sz="2000" b="1"/>
              <a:t>Agenda</a:t>
            </a:r>
          </a:p>
          <a:p>
            <a:pPr marL="285750" indent="-285750">
              <a:spcBef>
                <a:spcPts val="1200"/>
              </a:spcBef>
              <a:buFont typeface="Arial" panose="020B0604020202020204" pitchFamily="34" charset="0"/>
              <a:buChar char="•"/>
            </a:pPr>
            <a:r>
              <a:rPr lang="sv-SE" sz="2000"/>
              <a:t>Information från förvaltningen</a:t>
            </a:r>
          </a:p>
          <a:p>
            <a:pPr marL="285750" indent="-285750">
              <a:spcBef>
                <a:spcPts val="1200"/>
              </a:spcBef>
              <a:buFont typeface="Arial" panose="020B0604020202020204" pitchFamily="34" charset="0"/>
              <a:buChar char="•"/>
            </a:pPr>
            <a:r>
              <a:rPr lang="sv-SE" sz="2000"/>
              <a:t>Anmälda frågor</a:t>
            </a:r>
          </a:p>
          <a:p>
            <a:pPr marL="285750" indent="-285750">
              <a:buFont typeface="Arial" panose="020B0604020202020204" pitchFamily="34" charset="0"/>
              <a:buChar char="•"/>
            </a:pPr>
            <a:endParaRPr lang="sv-SE" b="1"/>
          </a:p>
        </p:txBody>
      </p:sp>
    </p:spTree>
    <p:extLst>
      <p:ext uri="{BB962C8B-B14F-4D97-AF65-F5344CB8AC3E}">
        <p14:creationId xmlns:p14="http://schemas.microsoft.com/office/powerpoint/2010/main" val="135154623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28142FAB-2177-42C2-83A7-B8FCD6F5DAB5}"/>
              </a:ext>
            </a:extLst>
          </p:cNvPr>
          <p:cNvSpPr>
            <a:spLocks noGrp="1"/>
          </p:cNvSpPr>
          <p:nvPr>
            <p:ph type="title"/>
          </p:nvPr>
        </p:nvSpPr>
        <p:spPr>
          <a:xfrm>
            <a:off x="582040" y="307375"/>
            <a:ext cx="11027920" cy="1703670"/>
          </a:xfrm>
        </p:spPr>
        <p:txBody>
          <a:bodyPr/>
          <a:lstStyle/>
          <a:p>
            <a:pPr algn="l" fontAlgn="ctr"/>
            <a:r>
              <a:rPr lang="sv-SE" sz="4000" dirty="0"/>
              <a:t>Agenda</a:t>
            </a:r>
          </a:p>
        </p:txBody>
      </p:sp>
      <p:sp>
        <p:nvSpPr>
          <p:cNvPr id="4" name="Platshållare för bildnummer 3">
            <a:extLst>
              <a:ext uri="{FF2B5EF4-FFF2-40B4-BE49-F238E27FC236}">
                <a16:creationId xmlns:a16="http://schemas.microsoft.com/office/drawing/2014/main" id="{B4A63A69-9B4D-42FD-BD64-440788F67C1E}"/>
              </a:ext>
            </a:extLst>
          </p:cNvPr>
          <p:cNvSpPr>
            <a:spLocks noGrp="1"/>
          </p:cNvSpPr>
          <p:nvPr>
            <p:ph type="sldNum" sz="quarter" idx="4"/>
          </p:nvPr>
        </p:nvSpPr>
        <p:spPr/>
        <p:txBody>
          <a:bodyPr/>
          <a:lstStyle/>
          <a:p>
            <a:fld id="{7FF155A8-5C6D-4241-95DF-81E4F2B16EE5}" type="slidenum">
              <a:rPr lang="sv-SE" smtClean="0"/>
              <a:pPr/>
              <a:t>20</a:t>
            </a:fld>
            <a:endParaRPr lang="sv-SE"/>
          </a:p>
        </p:txBody>
      </p:sp>
      <p:sp>
        <p:nvSpPr>
          <p:cNvPr id="5" name="textruta 4">
            <a:extLst>
              <a:ext uri="{FF2B5EF4-FFF2-40B4-BE49-F238E27FC236}">
                <a16:creationId xmlns:a16="http://schemas.microsoft.com/office/drawing/2014/main" id="{E66C5368-8331-464F-8C50-5BB97655E8A7}"/>
              </a:ext>
            </a:extLst>
          </p:cNvPr>
          <p:cNvSpPr txBox="1"/>
          <p:nvPr/>
        </p:nvSpPr>
        <p:spPr>
          <a:xfrm>
            <a:off x="666776" y="2165682"/>
            <a:ext cx="10517780" cy="3185963"/>
          </a:xfrm>
          <a:prstGeom prst="rect">
            <a:avLst/>
          </a:prstGeom>
          <a:noFill/>
        </p:spPr>
        <p:txBody>
          <a:bodyPr wrap="none" lIns="0" tIns="0" rIns="0" bIns="0" rtlCol="0" anchor="t">
            <a:noAutofit/>
          </a:bodyPr>
          <a:lstStyle/>
          <a:p>
            <a:pPr marL="285750" indent="-285750">
              <a:spcBef>
                <a:spcPts val="1200"/>
              </a:spcBef>
              <a:buFont typeface="Arial,Sans-Serif" panose="020B0604020202020204" pitchFamily="34" charset="0"/>
              <a:buChar char="•"/>
            </a:pPr>
            <a:r>
              <a:rPr lang="sv-SE" sz="2000" b="1" dirty="0">
                <a:ea typeface="+mn-lt"/>
                <a:cs typeface="+mn-lt"/>
              </a:rPr>
              <a:t>Information från förvaltningen</a:t>
            </a:r>
            <a:endParaRPr lang="en-US" sz="2000" b="1" dirty="0">
              <a:ea typeface="+mn-lt"/>
              <a:cs typeface="+mn-lt"/>
            </a:endParaRPr>
          </a:p>
          <a:p>
            <a:pPr marL="742950" lvl="1" indent="-285750">
              <a:spcBef>
                <a:spcPts val="1200"/>
              </a:spcBef>
              <a:buFont typeface="Arial,Sans-Serif" panose="020B0604020202020204" pitchFamily="34" charset="0"/>
              <a:buChar char="•"/>
            </a:pPr>
            <a:r>
              <a:rPr lang="sv-SE" sz="2000" dirty="0">
                <a:ea typeface="+mn-lt"/>
                <a:cs typeface="+mn-lt"/>
              </a:rPr>
              <a:t>Regional felsökning </a:t>
            </a:r>
            <a:endParaRPr lang="en-US" sz="2000" dirty="0">
              <a:ea typeface="+mn-lt"/>
              <a:cs typeface="+mn-lt"/>
            </a:endParaRPr>
          </a:p>
          <a:p>
            <a:pPr marL="742950" lvl="1" indent="-285750">
              <a:spcBef>
                <a:spcPts val="1200"/>
              </a:spcBef>
              <a:buFont typeface="Arial,Sans-Serif" panose="020B0604020202020204" pitchFamily="34" charset="0"/>
              <a:buChar char="•"/>
            </a:pPr>
            <a:r>
              <a:rPr lang="sv-SE" sz="2000" dirty="0" err="1">
                <a:ea typeface="+mn-lt"/>
                <a:cs typeface="+mn-lt"/>
              </a:rPr>
              <a:t>LoA</a:t>
            </a:r>
            <a:endParaRPr lang="en-US" sz="2000" dirty="0">
              <a:ea typeface="+mn-lt"/>
              <a:cs typeface="+mn-lt"/>
            </a:endParaRPr>
          </a:p>
          <a:p>
            <a:pPr marL="742950" lvl="1" indent="-285750">
              <a:spcBef>
                <a:spcPts val="1200"/>
              </a:spcBef>
              <a:buFont typeface="Arial,Sans-Serif" panose="020B0604020202020204" pitchFamily="34" charset="0"/>
              <a:buChar char="•"/>
            </a:pPr>
            <a:r>
              <a:rPr lang="sv-SE" sz="2000" dirty="0">
                <a:ea typeface="+mn-lt"/>
                <a:cs typeface="+mn-lt"/>
              </a:rPr>
              <a:t>Nya rutiner kring förbättringsförslag</a:t>
            </a:r>
            <a:endParaRPr lang="en-US" sz="2000" dirty="0">
              <a:ea typeface="+mn-lt"/>
              <a:cs typeface="+mn-lt"/>
            </a:endParaRPr>
          </a:p>
          <a:p>
            <a:pPr marL="742950" lvl="1" indent="-285750">
              <a:spcBef>
                <a:spcPts val="1200"/>
              </a:spcBef>
              <a:buFont typeface="Arial,Sans-Serif" panose="020B0604020202020204" pitchFamily="34" charset="0"/>
              <a:buChar char="•"/>
            </a:pPr>
            <a:r>
              <a:rPr lang="sv-SE" sz="2000" dirty="0">
                <a:ea typeface="+mn-lt"/>
                <a:cs typeface="+mn-lt"/>
              </a:rPr>
              <a:t>SOBCAST</a:t>
            </a:r>
            <a:endParaRPr lang="en-US" sz="2000" dirty="0">
              <a:ea typeface="+mn-lt"/>
              <a:cs typeface="+mn-lt"/>
            </a:endParaRPr>
          </a:p>
          <a:p>
            <a:pPr marL="742950" lvl="1" indent="-285750">
              <a:spcBef>
                <a:spcPts val="1200"/>
              </a:spcBef>
              <a:buFont typeface="Arial,Sans-Serif" panose="020B0604020202020204" pitchFamily="34" charset="0"/>
              <a:buChar char="•"/>
            </a:pPr>
            <a:r>
              <a:rPr lang="sv-SE" sz="2000" b="1" dirty="0">
                <a:ea typeface="+mn-lt"/>
                <a:cs typeface="+mn-lt"/>
              </a:rPr>
              <a:t>Gallringsrutiner</a:t>
            </a:r>
            <a:r>
              <a:rPr lang="sv-SE" sz="2000" dirty="0">
                <a:ea typeface="+mn-lt"/>
                <a:cs typeface="+mn-lt"/>
              </a:rPr>
              <a:t> </a:t>
            </a:r>
            <a:endParaRPr lang="en-US" sz="2000" dirty="0">
              <a:ea typeface="+mn-lt"/>
              <a:cs typeface="+mn-lt"/>
            </a:endParaRPr>
          </a:p>
          <a:p>
            <a:pPr marL="285750" indent="-285750">
              <a:spcBef>
                <a:spcPts val="1200"/>
              </a:spcBef>
              <a:buFont typeface="Arial,Sans-Serif" panose="020B0604020202020204" pitchFamily="34" charset="0"/>
              <a:buChar char="•"/>
            </a:pPr>
            <a:r>
              <a:rPr lang="sv-SE" sz="2000" dirty="0">
                <a:ea typeface="+mn-lt"/>
                <a:cs typeface="+mn-lt"/>
              </a:rPr>
              <a:t>Anmälda frågor</a:t>
            </a:r>
            <a:endParaRPr lang="en-US" sz="2000" dirty="0">
              <a:ea typeface="+mn-lt"/>
              <a:cs typeface="+mn-lt"/>
            </a:endParaRPr>
          </a:p>
          <a:p>
            <a:pPr marL="285750" indent="-285750">
              <a:buFont typeface="Arial,Sans-Serif" panose="020B0604020202020204" pitchFamily="34" charset="0"/>
              <a:buChar char="•"/>
            </a:pPr>
            <a:endParaRPr lang="sv-SE" sz="2000" dirty="0">
              <a:ea typeface="+mn-lt"/>
              <a:cs typeface="+mn-lt"/>
            </a:endParaRPr>
          </a:p>
          <a:p>
            <a:pPr marL="285750" indent="-285750">
              <a:spcBef>
                <a:spcPts val="1200"/>
              </a:spcBef>
              <a:buFont typeface="Arial" panose="020B0604020202020204" pitchFamily="34" charset="0"/>
              <a:buChar char="•"/>
            </a:pPr>
            <a:endParaRPr lang="sv-SE" sz="2000" b="1" dirty="0"/>
          </a:p>
          <a:p>
            <a:pPr marL="285750" indent="-285750">
              <a:buFont typeface="Arial" panose="020B0604020202020204" pitchFamily="34" charset="0"/>
              <a:buChar char="•"/>
            </a:pPr>
            <a:endParaRPr lang="sv-SE" b="1" dirty="0"/>
          </a:p>
        </p:txBody>
      </p:sp>
      <p:sp>
        <p:nvSpPr>
          <p:cNvPr id="3" name="Rektangel 2">
            <a:extLst>
              <a:ext uri="{FF2B5EF4-FFF2-40B4-BE49-F238E27FC236}">
                <a16:creationId xmlns:a16="http://schemas.microsoft.com/office/drawing/2014/main" id="{5D93BB24-4335-46A8-B0ED-C3BA9B1A972B}"/>
              </a:ext>
            </a:extLst>
          </p:cNvPr>
          <p:cNvSpPr/>
          <p:nvPr/>
        </p:nvSpPr>
        <p:spPr>
          <a:xfrm>
            <a:off x="5974813" y="3244334"/>
            <a:ext cx="242374" cy="369332"/>
          </a:xfrm>
          <a:prstGeom prst="rect">
            <a:avLst/>
          </a:prstGeom>
        </p:spPr>
        <p:txBody>
          <a:bodyPr wrap="none">
            <a:spAutoFit/>
          </a:bodyPr>
          <a:lstStyle/>
          <a:p>
            <a:r>
              <a:rPr lang="sv-SE">
                <a:solidFill>
                  <a:srgbClr val="000000"/>
                </a:solidFill>
                <a:latin typeface="Times New Roman" panose="02020603050405020304" pitchFamily="18" charset="0"/>
              </a:rPr>
              <a:t> </a:t>
            </a:r>
            <a:endParaRPr lang="sv-SE"/>
          </a:p>
        </p:txBody>
      </p:sp>
    </p:spTree>
    <p:extLst>
      <p:ext uri="{BB962C8B-B14F-4D97-AF65-F5344CB8AC3E}">
        <p14:creationId xmlns:p14="http://schemas.microsoft.com/office/powerpoint/2010/main" val="218182858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379CD7F9-C9AD-41A3-9483-9CE82CA15D7D}"/>
              </a:ext>
            </a:extLst>
          </p:cNvPr>
          <p:cNvSpPr>
            <a:spLocks noGrp="1"/>
          </p:cNvSpPr>
          <p:nvPr>
            <p:ph type="title"/>
          </p:nvPr>
        </p:nvSpPr>
        <p:spPr/>
        <p:txBody>
          <a:bodyPr/>
          <a:lstStyle/>
          <a:p>
            <a:r>
              <a:rPr lang="sv-SE" dirty="0">
                <a:solidFill>
                  <a:schemeClr val="accent1"/>
                </a:solidFill>
              </a:rPr>
              <a:t> Gallringsrutiner – nytt beslut</a:t>
            </a:r>
            <a:endParaRPr lang="sv-SE" dirty="0"/>
          </a:p>
        </p:txBody>
      </p:sp>
      <p:sp>
        <p:nvSpPr>
          <p:cNvPr id="6" name="Platshållare för bildnummer 5">
            <a:extLst>
              <a:ext uri="{FF2B5EF4-FFF2-40B4-BE49-F238E27FC236}">
                <a16:creationId xmlns:a16="http://schemas.microsoft.com/office/drawing/2014/main" id="{F3C1CB9C-26EF-4331-A3F5-5578CE3460BE}"/>
              </a:ext>
            </a:extLst>
          </p:cNvPr>
          <p:cNvSpPr>
            <a:spLocks noGrp="1"/>
          </p:cNvSpPr>
          <p:nvPr>
            <p:ph type="sldNum" sz="quarter" idx="12"/>
          </p:nvPr>
        </p:nvSpPr>
        <p:spPr/>
        <p:txBody>
          <a:bodyPr/>
          <a:lstStyle/>
          <a:p>
            <a:fld id="{7FF155A8-5C6D-4241-95DF-81E4F2B16EE5}" type="slidenum">
              <a:rPr lang="sv-SE" smtClean="0"/>
              <a:t>21</a:t>
            </a:fld>
            <a:endParaRPr lang="sv-SE"/>
          </a:p>
        </p:txBody>
      </p:sp>
      <p:sp>
        <p:nvSpPr>
          <p:cNvPr id="9" name="Platshållare för innehåll 9">
            <a:extLst>
              <a:ext uri="{FF2B5EF4-FFF2-40B4-BE49-F238E27FC236}">
                <a16:creationId xmlns:a16="http://schemas.microsoft.com/office/drawing/2014/main" id="{F4B7927F-166E-4B0C-82C4-5E82217C5FCE}"/>
              </a:ext>
            </a:extLst>
          </p:cNvPr>
          <p:cNvSpPr txBox="1">
            <a:spLocks/>
          </p:cNvSpPr>
          <p:nvPr/>
        </p:nvSpPr>
        <p:spPr>
          <a:xfrm>
            <a:off x="922424" y="1693273"/>
            <a:ext cx="4160379" cy="3564527"/>
          </a:xfrm>
          <a:prstGeom prst="rect">
            <a:avLst/>
          </a:prstGeom>
        </p:spPr>
        <p:txBody>
          <a:bodyPr vert="horz" lIns="0" tIns="0" rIns="0" bIns="0" rtlCol="0" anchor="t">
            <a:noAutofit/>
          </a:bodyPr>
          <a:lstStyle>
            <a:lvl1pPr marL="228600" indent="-228600" algn="l" defTabSz="914400" rtl="0" eaLnBrk="1" latinLnBrk="0" hangingPunct="1">
              <a:lnSpc>
                <a:spcPct val="90000"/>
              </a:lnSpc>
              <a:spcBef>
                <a:spcPts val="1000"/>
              </a:spcBef>
              <a:buClr>
                <a:schemeClr val="accent1"/>
              </a:buClr>
              <a:buFont typeface="Arial" panose="020B0604020202020204" pitchFamily="34" charset="0"/>
              <a:buChar char="•"/>
              <a:defRPr sz="1800" kern="1200">
                <a:solidFill>
                  <a:schemeClr val="accent2"/>
                </a:solidFill>
                <a:latin typeface="+mn-lt"/>
                <a:ea typeface="+mn-ea"/>
                <a:cs typeface="+mn-cs"/>
              </a:defRPr>
            </a:lvl1pPr>
            <a:lvl2pPr marL="685800" indent="-228600" algn="l" defTabSz="914400" rtl="0" eaLnBrk="1" latinLnBrk="0" hangingPunct="1">
              <a:lnSpc>
                <a:spcPct val="90000"/>
              </a:lnSpc>
              <a:spcBef>
                <a:spcPts val="500"/>
              </a:spcBef>
              <a:buClr>
                <a:schemeClr val="accent1"/>
              </a:buClr>
              <a:buFont typeface="Arial" panose="020B0604020202020204" pitchFamily="34" charset="0"/>
              <a:buChar char="–"/>
              <a:defRPr sz="1600" kern="1200">
                <a:solidFill>
                  <a:schemeClr val="accent2"/>
                </a:solidFill>
                <a:latin typeface="+mn-lt"/>
                <a:ea typeface="+mn-ea"/>
                <a:cs typeface="+mn-cs"/>
              </a:defRPr>
            </a:lvl2pPr>
            <a:lvl3pPr marL="1143000" indent="-228600" algn="l" defTabSz="914400" rtl="0" eaLnBrk="1" latinLnBrk="0" hangingPunct="1">
              <a:lnSpc>
                <a:spcPct val="90000"/>
              </a:lnSpc>
              <a:spcBef>
                <a:spcPts val="500"/>
              </a:spcBef>
              <a:buClr>
                <a:schemeClr val="accent1"/>
              </a:buClr>
              <a:buFont typeface="Arial" panose="020B0604020202020204" pitchFamily="34" charset="0"/>
              <a:buChar char="–"/>
              <a:defRPr sz="1600" kern="1200">
                <a:solidFill>
                  <a:schemeClr val="accent2"/>
                </a:solidFill>
                <a:latin typeface="+mn-lt"/>
                <a:ea typeface="+mn-ea"/>
                <a:cs typeface="+mn-cs"/>
              </a:defRPr>
            </a:lvl3pPr>
            <a:lvl4pPr marL="1600200" indent="-228600" algn="l" defTabSz="914400" rtl="0" eaLnBrk="1" latinLnBrk="0" hangingPunct="1">
              <a:lnSpc>
                <a:spcPct val="90000"/>
              </a:lnSpc>
              <a:spcBef>
                <a:spcPts val="500"/>
              </a:spcBef>
              <a:buClr>
                <a:schemeClr val="accent1"/>
              </a:buClr>
              <a:buFont typeface="Arial" panose="020B0604020202020204" pitchFamily="34" charset="0"/>
              <a:buChar char="–"/>
              <a:defRPr sz="1600" kern="1200">
                <a:solidFill>
                  <a:schemeClr val="accent2"/>
                </a:solidFill>
                <a:latin typeface="+mn-lt"/>
                <a:ea typeface="+mn-ea"/>
                <a:cs typeface="+mn-cs"/>
              </a:defRPr>
            </a:lvl4pPr>
            <a:lvl5pPr marL="2057400" indent="-228600" algn="l" defTabSz="914400" rtl="0" eaLnBrk="1" latinLnBrk="0" hangingPunct="1">
              <a:lnSpc>
                <a:spcPct val="90000"/>
              </a:lnSpc>
              <a:spcBef>
                <a:spcPts val="500"/>
              </a:spcBef>
              <a:buClr>
                <a:schemeClr val="accent1"/>
              </a:buClr>
              <a:buFont typeface="Arial" panose="020B0604020202020204" pitchFamily="34" charset="0"/>
              <a:buChar char="–"/>
              <a:defRPr sz="1600" kern="1200">
                <a:solidFill>
                  <a:schemeClr val="accent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sv-SE"/>
          </a:p>
        </p:txBody>
      </p:sp>
      <p:sp>
        <p:nvSpPr>
          <p:cNvPr id="4" name="Platshållare för innehåll 3">
            <a:extLst>
              <a:ext uri="{FF2B5EF4-FFF2-40B4-BE49-F238E27FC236}">
                <a16:creationId xmlns:a16="http://schemas.microsoft.com/office/drawing/2014/main" id="{E152FA7A-8EA2-4058-8D54-E05914A47644}"/>
              </a:ext>
            </a:extLst>
          </p:cNvPr>
          <p:cNvSpPr>
            <a:spLocks noGrp="1"/>
          </p:cNvSpPr>
          <p:nvPr>
            <p:ph idx="1"/>
          </p:nvPr>
        </p:nvSpPr>
        <p:spPr>
          <a:xfrm>
            <a:off x="875424" y="1612881"/>
            <a:ext cx="9789032" cy="3564527"/>
          </a:xfrm>
        </p:spPr>
        <p:txBody>
          <a:bodyPr vert="horz" lIns="0" tIns="0" rIns="0" bIns="0" rtlCol="0" anchor="t">
            <a:noAutofit/>
          </a:bodyPr>
          <a:lstStyle/>
          <a:p>
            <a:pPr marL="0" indent="0">
              <a:buNone/>
            </a:pPr>
            <a:r>
              <a:rPr lang="sv-SE" b="1" dirty="0"/>
              <a:t>Vad är nytt?</a:t>
            </a:r>
          </a:p>
          <a:p>
            <a:pPr lvl="0"/>
            <a:r>
              <a:rPr lang="sv-SE" dirty="0"/>
              <a:t>Från 2020-06-04 gäller att rekommendationen från Inera AB är att gallring ska ske </a:t>
            </a:r>
            <a:r>
              <a:rPr lang="sv-SE" b="1" dirty="0"/>
              <a:t>inom 24 månader</a:t>
            </a:r>
            <a:r>
              <a:rPr lang="sv-SE" dirty="0"/>
              <a:t> efter att ett stöd- eller behandlingsprogram är startat. </a:t>
            </a:r>
          </a:p>
          <a:p>
            <a:pPr marL="0" indent="0">
              <a:lnSpc>
                <a:spcPct val="100000"/>
              </a:lnSpc>
              <a:spcBef>
                <a:spcPts val="0"/>
              </a:spcBef>
              <a:buNone/>
            </a:pPr>
            <a:endParaRPr lang="sv-SE" dirty="0"/>
          </a:p>
          <a:p>
            <a:pPr marL="0" indent="0">
              <a:buNone/>
            </a:pPr>
            <a:r>
              <a:rPr lang="sv-SE" b="1" dirty="0"/>
              <a:t>Vad gäller även fortsättningsvis/oförändrat? (se Bruksanvisningen)</a:t>
            </a:r>
          </a:p>
          <a:p>
            <a:pPr lvl="0"/>
            <a:r>
              <a:rPr lang="sv-SE" dirty="0"/>
              <a:t>När behandlare har avslutat invånaren i sitt moment och journalföring är gjord i verksamhetssystem ska uppgifterna för invånaren gallras från Stöd och behandling, vilket dataadministratören har behörighet att verkställa. Innan gallring görs finns möjlighet till export av invånarens data.</a:t>
            </a:r>
          </a:p>
          <a:p>
            <a:pPr lvl="0"/>
            <a:r>
              <a:rPr lang="sv-SE" dirty="0"/>
              <a:t>Vårdgivaren är ansvarig för att det finns gallrings- och exportrutiner. I ett landsting eller en kommun förutsätter sådan gallring stöd i gallringsföreskrifter som landstingets eller kommunens arkivmyndighet har meddelat.</a:t>
            </a:r>
          </a:p>
          <a:p>
            <a:pPr marL="0" indent="0">
              <a:lnSpc>
                <a:spcPct val="100000"/>
              </a:lnSpc>
              <a:spcBef>
                <a:spcPts val="0"/>
              </a:spcBef>
              <a:buNone/>
            </a:pPr>
            <a:endParaRPr lang="sv-SE" dirty="0"/>
          </a:p>
        </p:txBody>
      </p:sp>
      <p:sp>
        <p:nvSpPr>
          <p:cNvPr id="5" name="Platshållare för innehåll 9">
            <a:extLst>
              <a:ext uri="{FF2B5EF4-FFF2-40B4-BE49-F238E27FC236}">
                <a16:creationId xmlns:a16="http://schemas.microsoft.com/office/drawing/2014/main" id="{FEA5AD9D-B9C4-49CE-982F-CB3DF8C3809A}"/>
              </a:ext>
            </a:extLst>
          </p:cNvPr>
          <p:cNvSpPr txBox="1">
            <a:spLocks/>
          </p:cNvSpPr>
          <p:nvPr/>
        </p:nvSpPr>
        <p:spPr>
          <a:xfrm>
            <a:off x="911538" y="1646102"/>
            <a:ext cx="9285085" cy="3564527"/>
          </a:xfrm>
          <a:prstGeom prst="rect">
            <a:avLst/>
          </a:prstGeom>
        </p:spPr>
        <p:txBody>
          <a:bodyPr vert="horz" lIns="0" tIns="0" rIns="0" bIns="0" rtlCol="0" anchor="t">
            <a:noAutofit/>
          </a:bodyPr>
          <a:lstStyle>
            <a:lvl1pPr marL="228600" indent="-228600" algn="l" defTabSz="914400" rtl="0" eaLnBrk="1" latinLnBrk="0" hangingPunct="1">
              <a:lnSpc>
                <a:spcPct val="90000"/>
              </a:lnSpc>
              <a:spcBef>
                <a:spcPts val="1000"/>
              </a:spcBef>
              <a:buClr>
                <a:schemeClr val="accent1"/>
              </a:buClr>
              <a:buFont typeface="Arial" panose="020B0604020202020204" pitchFamily="34" charset="0"/>
              <a:buChar char="•"/>
              <a:defRPr sz="1800" kern="1200">
                <a:solidFill>
                  <a:schemeClr val="accent2"/>
                </a:solidFill>
                <a:latin typeface="+mn-lt"/>
                <a:ea typeface="+mn-ea"/>
                <a:cs typeface="+mn-cs"/>
              </a:defRPr>
            </a:lvl1pPr>
            <a:lvl2pPr marL="685800" indent="-228600" algn="l" defTabSz="914400" rtl="0" eaLnBrk="1" latinLnBrk="0" hangingPunct="1">
              <a:lnSpc>
                <a:spcPct val="90000"/>
              </a:lnSpc>
              <a:spcBef>
                <a:spcPts val="500"/>
              </a:spcBef>
              <a:buClr>
                <a:schemeClr val="accent1"/>
              </a:buClr>
              <a:buFont typeface="Arial" panose="020B0604020202020204" pitchFamily="34" charset="0"/>
              <a:buChar char="–"/>
              <a:defRPr sz="1600" kern="1200">
                <a:solidFill>
                  <a:schemeClr val="accent2"/>
                </a:solidFill>
                <a:latin typeface="+mn-lt"/>
                <a:ea typeface="+mn-ea"/>
                <a:cs typeface="+mn-cs"/>
              </a:defRPr>
            </a:lvl2pPr>
            <a:lvl3pPr marL="1143000" indent="-228600" algn="l" defTabSz="914400" rtl="0" eaLnBrk="1" latinLnBrk="0" hangingPunct="1">
              <a:lnSpc>
                <a:spcPct val="90000"/>
              </a:lnSpc>
              <a:spcBef>
                <a:spcPts val="500"/>
              </a:spcBef>
              <a:buClr>
                <a:schemeClr val="accent1"/>
              </a:buClr>
              <a:buFont typeface="Arial" panose="020B0604020202020204" pitchFamily="34" charset="0"/>
              <a:buChar char="–"/>
              <a:defRPr sz="1600" kern="1200">
                <a:solidFill>
                  <a:schemeClr val="accent2"/>
                </a:solidFill>
                <a:latin typeface="+mn-lt"/>
                <a:ea typeface="+mn-ea"/>
                <a:cs typeface="+mn-cs"/>
              </a:defRPr>
            </a:lvl3pPr>
            <a:lvl4pPr marL="1600200" indent="-228600" algn="l" defTabSz="914400" rtl="0" eaLnBrk="1" latinLnBrk="0" hangingPunct="1">
              <a:lnSpc>
                <a:spcPct val="90000"/>
              </a:lnSpc>
              <a:spcBef>
                <a:spcPts val="500"/>
              </a:spcBef>
              <a:buClr>
                <a:schemeClr val="accent1"/>
              </a:buClr>
              <a:buFont typeface="Arial" panose="020B0604020202020204" pitchFamily="34" charset="0"/>
              <a:buChar char="–"/>
              <a:defRPr sz="1600" kern="1200">
                <a:solidFill>
                  <a:schemeClr val="accent2"/>
                </a:solidFill>
                <a:latin typeface="+mn-lt"/>
                <a:ea typeface="+mn-ea"/>
                <a:cs typeface="+mn-cs"/>
              </a:defRPr>
            </a:lvl4pPr>
            <a:lvl5pPr marL="2057400" indent="-228600" algn="l" defTabSz="914400" rtl="0" eaLnBrk="1" latinLnBrk="0" hangingPunct="1">
              <a:lnSpc>
                <a:spcPct val="90000"/>
              </a:lnSpc>
              <a:spcBef>
                <a:spcPts val="500"/>
              </a:spcBef>
              <a:buClr>
                <a:schemeClr val="accent1"/>
              </a:buClr>
              <a:buFont typeface="Arial" panose="020B0604020202020204" pitchFamily="34" charset="0"/>
              <a:buChar char="–"/>
              <a:defRPr sz="1600" kern="1200">
                <a:solidFill>
                  <a:schemeClr val="accent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endParaRPr lang="sv-SE" dirty="0"/>
          </a:p>
        </p:txBody>
      </p:sp>
    </p:spTree>
    <p:extLst>
      <p:ext uri="{BB962C8B-B14F-4D97-AF65-F5344CB8AC3E}">
        <p14:creationId xmlns:p14="http://schemas.microsoft.com/office/powerpoint/2010/main" val="42532631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28142FAB-2177-42C2-83A7-B8FCD6F5DAB5}"/>
              </a:ext>
            </a:extLst>
          </p:cNvPr>
          <p:cNvSpPr>
            <a:spLocks noGrp="1"/>
          </p:cNvSpPr>
          <p:nvPr>
            <p:ph type="title"/>
          </p:nvPr>
        </p:nvSpPr>
        <p:spPr>
          <a:xfrm>
            <a:off x="582040" y="307375"/>
            <a:ext cx="11027920" cy="1703670"/>
          </a:xfrm>
        </p:spPr>
        <p:txBody>
          <a:bodyPr/>
          <a:lstStyle/>
          <a:p>
            <a:pPr algn="l" fontAlgn="ctr"/>
            <a:r>
              <a:rPr lang="sv-SE" sz="4000"/>
              <a:t>Agenda</a:t>
            </a:r>
          </a:p>
        </p:txBody>
      </p:sp>
      <p:sp>
        <p:nvSpPr>
          <p:cNvPr id="4" name="Platshållare för bildnummer 3">
            <a:extLst>
              <a:ext uri="{FF2B5EF4-FFF2-40B4-BE49-F238E27FC236}">
                <a16:creationId xmlns:a16="http://schemas.microsoft.com/office/drawing/2014/main" id="{B4A63A69-9B4D-42FD-BD64-440788F67C1E}"/>
              </a:ext>
            </a:extLst>
          </p:cNvPr>
          <p:cNvSpPr>
            <a:spLocks noGrp="1"/>
          </p:cNvSpPr>
          <p:nvPr>
            <p:ph type="sldNum" sz="quarter" idx="4"/>
          </p:nvPr>
        </p:nvSpPr>
        <p:spPr/>
        <p:txBody>
          <a:bodyPr/>
          <a:lstStyle/>
          <a:p>
            <a:fld id="{7FF155A8-5C6D-4241-95DF-81E4F2B16EE5}" type="slidenum">
              <a:rPr lang="sv-SE" smtClean="0"/>
              <a:pPr/>
              <a:t>22</a:t>
            </a:fld>
            <a:endParaRPr lang="sv-SE"/>
          </a:p>
        </p:txBody>
      </p:sp>
      <p:sp>
        <p:nvSpPr>
          <p:cNvPr id="5" name="textruta 4">
            <a:extLst>
              <a:ext uri="{FF2B5EF4-FFF2-40B4-BE49-F238E27FC236}">
                <a16:creationId xmlns:a16="http://schemas.microsoft.com/office/drawing/2014/main" id="{E66C5368-8331-464F-8C50-5BB97655E8A7}"/>
              </a:ext>
            </a:extLst>
          </p:cNvPr>
          <p:cNvSpPr txBox="1"/>
          <p:nvPr/>
        </p:nvSpPr>
        <p:spPr>
          <a:xfrm>
            <a:off x="666776" y="2165682"/>
            <a:ext cx="10517780" cy="3185963"/>
          </a:xfrm>
          <a:prstGeom prst="rect">
            <a:avLst/>
          </a:prstGeom>
          <a:noFill/>
        </p:spPr>
        <p:txBody>
          <a:bodyPr wrap="none" lIns="0" tIns="0" rIns="0" bIns="0" rtlCol="0" anchor="t">
            <a:noAutofit/>
          </a:bodyPr>
          <a:lstStyle/>
          <a:p>
            <a:pPr marL="285750" indent="-285750">
              <a:spcBef>
                <a:spcPts val="1200"/>
              </a:spcBef>
              <a:buFont typeface="Arial,Sans-Serif" panose="020B0604020202020204" pitchFamily="34" charset="0"/>
              <a:buChar char="•"/>
            </a:pPr>
            <a:r>
              <a:rPr lang="sv-SE" sz="2000">
                <a:ea typeface="+mn-lt"/>
                <a:cs typeface="+mn-lt"/>
              </a:rPr>
              <a:t>Information från förvaltningen</a:t>
            </a:r>
            <a:endParaRPr lang="en-US" sz="2000">
              <a:ea typeface="+mn-lt"/>
              <a:cs typeface="+mn-lt"/>
            </a:endParaRPr>
          </a:p>
          <a:p>
            <a:pPr marL="742950" lvl="1" indent="-285750">
              <a:spcBef>
                <a:spcPts val="1200"/>
              </a:spcBef>
              <a:buFont typeface="Arial,Sans-Serif" panose="020B0604020202020204" pitchFamily="34" charset="0"/>
              <a:buChar char="•"/>
            </a:pPr>
            <a:r>
              <a:rPr lang="sv-SE" sz="2000">
                <a:ea typeface="+mn-lt"/>
                <a:cs typeface="+mn-lt"/>
              </a:rPr>
              <a:t>Regional felsökning </a:t>
            </a:r>
            <a:endParaRPr lang="en-US" sz="2000">
              <a:ea typeface="+mn-lt"/>
              <a:cs typeface="+mn-lt"/>
            </a:endParaRPr>
          </a:p>
          <a:p>
            <a:pPr marL="742950" lvl="1" indent="-285750">
              <a:spcBef>
                <a:spcPts val="1200"/>
              </a:spcBef>
              <a:buFont typeface="Arial,Sans-Serif" panose="020B0604020202020204" pitchFamily="34" charset="0"/>
              <a:buChar char="•"/>
            </a:pPr>
            <a:r>
              <a:rPr lang="sv-SE" sz="2000" err="1">
                <a:ea typeface="+mn-lt"/>
                <a:cs typeface="+mn-lt"/>
              </a:rPr>
              <a:t>LoA</a:t>
            </a:r>
            <a:endParaRPr lang="en-US" sz="2000" err="1">
              <a:ea typeface="+mn-lt"/>
              <a:cs typeface="+mn-lt"/>
            </a:endParaRPr>
          </a:p>
          <a:p>
            <a:pPr marL="742950" lvl="1" indent="-285750">
              <a:spcBef>
                <a:spcPts val="1200"/>
              </a:spcBef>
              <a:buFont typeface="Arial,Sans-Serif" panose="020B0604020202020204" pitchFamily="34" charset="0"/>
              <a:buChar char="•"/>
            </a:pPr>
            <a:r>
              <a:rPr lang="sv-SE" sz="2000">
                <a:ea typeface="+mn-lt"/>
                <a:cs typeface="+mn-lt"/>
              </a:rPr>
              <a:t>Nya rutiner kring förbättringsförslag</a:t>
            </a:r>
            <a:endParaRPr lang="en-US" sz="2000">
              <a:ea typeface="+mn-lt"/>
              <a:cs typeface="+mn-lt"/>
            </a:endParaRPr>
          </a:p>
          <a:p>
            <a:pPr marL="742950" lvl="1" indent="-285750">
              <a:spcBef>
                <a:spcPts val="1200"/>
              </a:spcBef>
              <a:buFont typeface="Arial,Sans-Serif" panose="020B0604020202020204" pitchFamily="34" charset="0"/>
              <a:buChar char="•"/>
            </a:pPr>
            <a:r>
              <a:rPr lang="sv-SE" sz="2000">
                <a:ea typeface="+mn-lt"/>
                <a:cs typeface="+mn-lt"/>
              </a:rPr>
              <a:t>SOBCAST</a:t>
            </a:r>
            <a:endParaRPr lang="en-US" sz="2000">
              <a:ea typeface="+mn-lt"/>
              <a:cs typeface="+mn-lt"/>
            </a:endParaRPr>
          </a:p>
          <a:p>
            <a:pPr marL="742950" lvl="1" indent="-285750">
              <a:spcBef>
                <a:spcPts val="1200"/>
              </a:spcBef>
              <a:buFont typeface="Arial,Sans-Serif" panose="020B0604020202020204" pitchFamily="34" charset="0"/>
              <a:buChar char="•"/>
            </a:pPr>
            <a:r>
              <a:rPr lang="sv-SE" sz="2000">
                <a:ea typeface="+mn-lt"/>
                <a:cs typeface="+mn-lt"/>
              </a:rPr>
              <a:t>Gallringsrutiner </a:t>
            </a:r>
            <a:endParaRPr lang="en-US" sz="2000">
              <a:ea typeface="+mn-lt"/>
              <a:cs typeface="+mn-lt"/>
            </a:endParaRPr>
          </a:p>
          <a:p>
            <a:pPr marL="285750" indent="-285750">
              <a:spcBef>
                <a:spcPts val="1200"/>
              </a:spcBef>
              <a:buFont typeface="Arial,Sans-Serif" panose="020B0604020202020204" pitchFamily="34" charset="0"/>
              <a:buChar char="•"/>
            </a:pPr>
            <a:r>
              <a:rPr lang="sv-SE" sz="2000" b="1">
                <a:ea typeface="+mn-lt"/>
                <a:cs typeface="+mn-lt"/>
              </a:rPr>
              <a:t>Anmälda frågor</a:t>
            </a:r>
            <a:endParaRPr lang="en-US" sz="2000" b="1">
              <a:ea typeface="+mn-lt"/>
              <a:cs typeface="+mn-lt"/>
            </a:endParaRPr>
          </a:p>
          <a:p>
            <a:pPr marL="285750" indent="-285750">
              <a:buFont typeface="Arial,Sans-Serif" panose="020B0604020202020204" pitchFamily="34" charset="0"/>
              <a:buChar char="•"/>
            </a:pPr>
            <a:endParaRPr lang="sv-SE" sz="2000">
              <a:ea typeface="+mn-lt"/>
              <a:cs typeface="+mn-lt"/>
            </a:endParaRPr>
          </a:p>
          <a:p>
            <a:pPr marL="285750" indent="-285750">
              <a:spcBef>
                <a:spcPts val="1200"/>
              </a:spcBef>
              <a:buFont typeface="Arial" panose="020B0604020202020204" pitchFamily="34" charset="0"/>
              <a:buChar char="•"/>
            </a:pPr>
            <a:endParaRPr lang="sv-SE" sz="2000" b="1"/>
          </a:p>
          <a:p>
            <a:pPr marL="285750" indent="-285750">
              <a:buFont typeface="Arial" panose="020B0604020202020204" pitchFamily="34" charset="0"/>
              <a:buChar char="•"/>
            </a:pPr>
            <a:endParaRPr lang="sv-SE" b="1"/>
          </a:p>
        </p:txBody>
      </p:sp>
      <p:sp>
        <p:nvSpPr>
          <p:cNvPr id="3" name="Rektangel 2">
            <a:extLst>
              <a:ext uri="{FF2B5EF4-FFF2-40B4-BE49-F238E27FC236}">
                <a16:creationId xmlns:a16="http://schemas.microsoft.com/office/drawing/2014/main" id="{5D93BB24-4335-46A8-B0ED-C3BA9B1A972B}"/>
              </a:ext>
            </a:extLst>
          </p:cNvPr>
          <p:cNvSpPr/>
          <p:nvPr/>
        </p:nvSpPr>
        <p:spPr>
          <a:xfrm>
            <a:off x="5974813" y="3244334"/>
            <a:ext cx="242374" cy="369332"/>
          </a:xfrm>
          <a:prstGeom prst="rect">
            <a:avLst/>
          </a:prstGeom>
        </p:spPr>
        <p:txBody>
          <a:bodyPr wrap="none">
            <a:spAutoFit/>
          </a:bodyPr>
          <a:lstStyle/>
          <a:p>
            <a:r>
              <a:rPr lang="sv-SE">
                <a:solidFill>
                  <a:srgbClr val="000000"/>
                </a:solidFill>
                <a:latin typeface="Times New Roman" panose="02020603050405020304" pitchFamily="18" charset="0"/>
              </a:rPr>
              <a:t> </a:t>
            </a:r>
            <a:endParaRPr lang="sv-SE"/>
          </a:p>
        </p:txBody>
      </p:sp>
    </p:spTree>
    <p:extLst>
      <p:ext uri="{BB962C8B-B14F-4D97-AF65-F5344CB8AC3E}">
        <p14:creationId xmlns:p14="http://schemas.microsoft.com/office/powerpoint/2010/main" val="62970264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0C28D93B-810B-4496-B5A7-8067431BE536}"/>
              </a:ext>
            </a:extLst>
          </p:cNvPr>
          <p:cNvSpPr>
            <a:spLocks noGrp="1"/>
          </p:cNvSpPr>
          <p:nvPr>
            <p:ph type="title"/>
          </p:nvPr>
        </p:nvSpPr>
        <p:spPr>
          <a:xfrm>
            <a:off x="838200" y="1540043"/>
            <a:ext cx="10515600" cy="4588041"/>
          </a:xfrm>
        </p:spPr>
        <p:txBody>
          <a:bodyPr/>
          <a:lstStyle/>
          <a:p>
            <a:r>
              <a:rPr lang="sv-SE"/>
              <a:t>Tack för er uppmärksamhet!</a:t>
            </a:r>
            <a:br>
              <a:rPr lang="sv-SE"/>
            </a:br>
            <a:br>
              <a:rPr lang="sv-SE" sz="2400">
                <a:latin typeface="+mn-lt"/>
              </a:rPr>
            </a:br>
            <a:r>
              <a:rPr lang="sv-SE" sz="2400">
                <a:latin typeface="+mn-lt"/>
              </a:rPr>
              <a:t>Finns det fördjupningsområde ni är intresserade av att höra om, </a:t>
            </a:r>
            <a:br>
              <a:rPr lang="sv-SE" sz="2400">
                <a:latin typeface="+mn-lt"/>
              </a:rPr>
            </a:br>
            <a:r>
              <a:rPr lang="sv-SE" sz="2400">
                <a:latin typeface="+mn-lt"/>
              </a:rPr>
              <a:t>skicka ett ärende till supporten och tagga med ”Användarforum”</a:t>
            </a:r>
            <a:endParaRPr lang="sv-SE">
              <a:latin typeface="+mn-lt"/>
            </a:endParaRPr>
          </a:p>
        </p:txBody>
      </p:sp>
      <p:sp>
        <p:nvSpPr>
          <p:cNvPr id="3" name="Platshållare för sidfot 2">
            <a:extLst>
              <a:ext uri="{FF2B5EF4-FFF2-40B4-BE49-F238E27FC236}">
                <a16:creationId xmlns:a16="http://schemas.microsoft.com/office/drawing/2014/main" id="{1B2485EB-416D-41A4-8A24-F8A094637633}"/>
              </a:ext>
            </a:extLst>
          </p:cNvPr>
          <p:cNvSpPr>
            <a:spLocks noGrp="1"/>
          </p:cNvSpPr>
          <p:nvPr>
            <p:ph type="ftr" sz="quarter" idx="3"/>
          </p:nvPr>
        </p:nvSpPr>
        <p:spPr/>
        <p:txBody>
          <a:bodyPr/>
          <a:lstStyle/>
          <a:p>
            <a:endParaRPr lang="sv-SE"/>
          </a:p>
        </p:txBody>
      </p:sp>
      <p:sp>
        <p:nvSpPr>
          <p:cNvPr id="4" name="Platshållare för bildnummer 3">
            <a:extLst>
              <a:ext uri="{FF2B5EF4-FFF2-40B4-BE49-F238E27FC236}">
                <a16:creationId xmlns:a16="http://schemas.microsoft.com/office/drawing/2014/main" id="{60576C32-35B8-4D1C-9C86-5C58C6FF8AD2}"/>
              </a:ext>
            </a:extLst>
          </p:cNvPr>
          <p:cNvSpPr>
            <a:spLocks noGrp="1"/>
          </p:cNvSpPr>
          <p:nvPr>
            <p:ph type="sldNum" sz="quarter" idx="4"/>
          </p:nvPr>
        </p:nvSpPr>
        <p:spPr/>
        <p:txBody>
          <a:bodyPr/>
          <a:lstStyle/>
          <a:p>
            <a:fld id="{7FF155A8-5C6D-4241-95DF-81E4F2B16EE5}" type="slidenum">
              <a:rPr lang="sv-SE" smtClean="0"/>
              <a:pPr/>
              <a:t>23</a:t>
            </a:fld>
            <a:endParaRPr lang="sv-SE"/>
          </a:p>
        </p:txBody>
      </p:sp>
    </p:spTree>
    <p:extLst>
      <p:ext uri="{BB962C8B-B14F-4D97-AF65-F5344CB8AC3E}">
        <p14:creationId xmlns:p14="http://schemas.microsoft.com/office/powerpoint/2010/main" val="297880581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7032822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28142FAB-2177-42C2-83A7-B8FCD6F5DAB5}"/>
              </a:ext>
            </a:extLst>
          </p:cNvPr>
          <p:cNvSpPr>
            <a:spLocks noGrp="1"/>
          </p:cNvSpPr>
          <p:nvPr>
            <p:ph type="title"/>
          </p:nvPr>
        </p:nvSpPr>
        <p:spPr>
          <a:xfrm>
            <a:off x="582040" y="307375"/>
            <a:ext cx="11027920" cy="1703670"/>
          </a:xfrm>
        </p:spPr>
        <p:txBody>
          <a:bodyPr/>
          <a:lstStyle/>
          <a:p>
            <a:pPr algn="l" fontAlgn="ctr"/>
            <a:r>
              <a:rPr lang="sv-SE" sz="4000"/>
              <a:t>Agenda</a:t>
            </a:r>
          </a:p>
        </p:txBody>
      </p:sp>
      <p:sp>
        <p:nvSpPr>
          <p:cNvPr id="4" name="Platshållare för bildnummer 3">
            <a:extLst>
              <a:ext uri="{FF2B5EF4-FFF2-40B4-BE49-F238E27FC236}">
                <a16:creationId xmlns:a16="http://schemas.microsoft.com/office/drawing/2014/main" id="{B4A63A69-9B4D-42FD-BD64-440788F67C1E}"/>
              </a:ext>
            </a:extLst>
          </p:cNvPr>
          <p:cNvSpPr>
            <a:spLocks noGrp="1"/>
          </p:cNvSpPr>
          <p:nvPr>
            <p:ph type="sldNum" sz="quarter" idx="4"/>
          </p:nvPr>
        </p:nvSpPr>
        <p:spPr/>
        <p:txBody>
          <a:bodyPr/>
          <a:lstStyle/>
          <a:p>
            <a:fld id="{7FF155A8-5C6D-4241-95DF-81E4F2B16EE5}" type="slidenum">
              <a:rPr lang="sv-SE" smtClean="0"/>
              <a:pPr/>
              <a:t>3</a:t>
            </a:fld>
            <a:endParaRPr lang="sv-SE"/>
          </a:p>
        </p:txBody>
      </p:sp>
      <p:sp>
        <p:nvSpPr>
          <p:cNvPr id="5" name="textruta 4">
            <a:extLst>
              <a:ext uri="{FF2B5EF4-FFF2-40B4-BE49-F238E27FC236}">
                <a16:creationId xmlns:a16="http://schemas.microsoft.com/office/drawing/2014/main" id="{E66C5368-8331-464F-8C50-5BB97655E8A7}"/>
              </a:ext>
            </a:extLst>
          </p:cNvPr>
          <p:cNvSpPr txBox="1"/>
          <p:nvPr/>
        </p:nvSpPr>
        <p:spPr>
          <a:xfrm>
            <a:off x="666776" y="2165682"/>
            <a:ext cx="10517780" cy="3185963"/>
          </a:xfrm>
          <a:prstGeom prst="rect">
            <a:avLst/>
          </a:prstGeom>
          <a:noFill/>
        </p:spPr>
        <p:txBody>
          <a:bodyPr wrap="none" lIns="0" tIns="0" rIns="0" bIns="0" rtlCol="0" anchor="t">
            <a:noAutofit/>
          </a:bodyPr>
          <a:lstStyle/>
          <a:p>
            <a:pPr marL="285750" indent="-285750">
              <a:spcBef>
                <a:spcPts val="1200"/>
              </a:spcBef>
              <a:buFont typeface="Arial,Sans-Serif" panose="020B0604020202020204" pitchFamily="34" charset="0"/>
              <a:buChar char="•"/>
            </a:pPr>
            <a:r>
              <a:rPr lang="sv-SE" sz="2000">
                <a:ea typeface="+mn-lt"/>
                <a:cs typeface="+mn-lt"/>
              </a:rPr>
              <a:t>Information från förvaltningen</a:t>
            </a:r>
            <a:endParaRPr lang="en-US" sz="2000">
              <a:ea typeface="+mn-lt"/>
              <a:cs typeface="+mn-lt"/>
            </a:endParaRPr>
          </a:p>
          <a:p>
            <a:pPr marL="742950" lvl="1" indent="-285750">
              <a:spcBef>
                <a:spcPts val="1200"/>
              </a:spcBef>
              <a:buFont typeface="Arial,Sans-Serif" panose="020B0604020202020204" pitchFamily="34" charset="0"/>
              <a:buChar char="•"/>
            </a:pPr>
            <a:r>
              <a:rPr lang="sv-SE" sz="2000">
                <a:ea typeface="+mn-lt"/>
                <a:cs typeface="+mn-lt"/>
              </a:rPr>
              <a:t>Regional felsökning </a:t>
            </a:r>
            <a:endParaRPr lang="en-US" sz="2000">
              <a:ea typeface="+mn-lt"/>
              <a:cs typeface="+mn-lt"/>
            </a:endParaRPr>
          </a:p>
          <a:p>
            <a:pPr marL="742950" lvl="1" indent="-285750">
              <a:spcBef>
                <a:spcPts val="1200"/>
              </a:spcBef>
              <a:buFont typeface="Arial,Sans-Serif" panose="020B0604020202020204" pitchFamily="34" charset="0"/>
              <a:buChar char="•"/>
            </a:pPr>
            <a:r>
              <a:rPr lang="sv-SE" sz="2000" err="1">
                <a:ea typeface="+mn-lt"/>
                <a:cs typeface="+mn-lt"/>
              </a:rPr>
              <a:t>LoA</a:t>
            </a:r>
            <a:endParaRPr lang="en-US" sz="2000" err="1">
              <a:ea typeface="+mn-lt"/>
              <a:cs typeface="+mn-lt"/>
            </a:endParaRPr>
          </a:p>
          <a:p>
            <a:pPr marL="742950" lvl="1" indent="-285750">
              <a:spcBef>
                <a:spcPts val="1200"/>
              </a:spcBef>
              <a:buFont typeface="Arial,Sans-Serif" panose="020B0604020202020204" pitchFamily="34" charset="0"/>
              <a:buChar char="•"/>
            </a:pPr>
            <a:r>
              <a:rPr lang="sv-SE" sz="2000">
                <a:ea typeface="+mn-lt"/>
                <a:cs typeface="+mn-lt"/>
              </a:rPr>
              <a:t>Nya rutiner kring förbättringsförslag</a:t>
            </a:r>
            <a:endParaRPr lang="en-US" sz="2000">
              <a:ea typeface="+mn-lt"/>
              <a:cs typeface="+mn-lt"/>
            </a:endParaRPr>
          </a:p>
          <a:p>
            <a:pPr marL="742950" lvl="1" indent="-285750">
              <a:spcBef>
                <a:spcPts val="1200"/>
              </a:spcBef>
              <a:buFont typeface="Arial,Sans-Serif" panose="020B0604020202020204" pitchFamily="34" charset="0"/>
              <a:buChar char="•"/>
            </a:pPr>
            <a:r>
              <a:rPr lang="sv-SE" sz="2000">
                <a:ea typeface="+mn-lt"/>
                <a:cs typeface="+mn-lt"/>
              </a:rPr>
              <a:t>SOBCAST</a:t>
            </a:r>
            <a:endParaRPr lang="en-US" sz="2000">
              <a:ea typeface="+mn-lt"/>
              <a:cs typeface="+mn-lt"/>
            </a:endParaRPr>
          </a:p>
          <a:p>
            <a:pPr marL="742950" lvl="1" indent="-285750">
              <a:spcBef>
                <a:spcPts val="1200"/>
              </a:spcBef>
              <a:buFont typeface="Arial,Sans-Serif" panose="020B0604020202020204" pitchFamily="34" charset="0"/>
              <a:buChar char="•"/>
            </a:pPr>
            <a:r>
              <a:rPr lang="sv-SE" sz="2000">
                <a:ea typeface="+mn-lt"/>
                <a:cs typeface="+mn-lt"/>
              </a:rPr>
              <a:t>Gallringsrutiner </a:t>
            </a:r>
            <a:endParaRPr lang="en-US" sz="2000">
              <a:ea typeface="+mn-lt"/>
              <a:cs typeface="+mn-lt"/>
            </a:endParaRPr>
          </a:p>
          <a:p>
            <a:pPr marL="285750" indent="-285750">
              <a:spcBef>
                <a:spcPts val="1200"/>
              </a:spcBef>
              <a:buFont typeface="Arial,Sans-Serif" panose="020B0604020202020204" pitchFamily="34" charset="0"/>
              <a:buChar char="•"/>
            </a:pPr>
            <a:r>
              <a:rPr lang="sv-SE" sz="2000">
                <a:ea typeface="+mn-lt"/>
                <a:cs typeface="+mn-lt"/>
              </a:rPr>
              <a:t>Anmälda frågor</a:t>
            </a:r>
            <a:endParaRPr lang="en-US" sz="2000">
              <a:ea typeface="+mn-lt"/>
              <a:cs typeface="+mn-lt"/>
            </a:endParaRPr>
          </a:p>
          <a:p>
            <a:pPr marL="285750" indent="-285750">
              <a:buFont typeface="Arial,Sans-Serif" panose="020B0604020202020204" pitchFamily="34" charset="0"/>
              <a:buChar char="•"/>
            </a:pPr>
            <a:endParaRPr lang="sv-SE" sz="2000">
              <a:ea typeface="+mn-lt"/>
              <a:cs typeface="+mn-lt"/>
            </a:endParaRPr>
          </a:p>
          <a:p>
            <a:pPr marL="285750" indent="-285750">
              <a:spcBef>
                <a:spcPts val="1200"/>
              </a:spcBef>
              <a:buFont typeface="Arial" panose="020B0604020202020204" pitchFamily="34" charset="0"/>
              <a:buChar char="•"/>
            </a:pPr>
            <a:endParaRPr lang="sv-SE" sz="2000" b="1"/>
          </a:p>
        </p:txBody>
      </p:sp>
    </p:spTree>
    <p:extLst>
      <p:ext uri="{BB962C8B-B14F-4D97-AF65-F5344CB8AC3E}">
        <p14:creationId xmlns:p14="http://schemas.microsoft.com/office/powerpoint/2010/main" val="285026623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28142FAB-2177-42C2-83A7-B8FCD6F5DAB5}"/>
              </a:ext>
            </a:extLst>
          </p:cNvPr>
          <p:cNvSpPr>
            <a:spLocks noGrp="1"/>
          </p:cNvSpPr>
          <p:nvPr>
            <p:ph type="title"/>
          </p:nvPr>
        </p:nvSpPr>
        <p:spPr>
          <a:xfrm>
            <a:off x="582040" y="307375"/>
            <a:ext cx="11027920" cy="1703670"/>
          </a:xfrm>
        </p:spPr>
        <p:txBody>
          <a:bodyPr/>
          <a:lstStyle/>
          <a:p>
            <a:pPr algn="l" fontAlgn="ctr"/>
            <a:r>
              <a:rPr lang="sv-SE" sz="4000"/>
              <a:t>Agenda</a:t>
            </a:r>
          </a:p>
        </p:txBody>
      </p:sp>
      <p:sp>
        <p:nvSpPr>
          <p:cNvPr id="4" name="Platshållare för bildnummer 3">
            <a:extLst>
              <a:ext uri="{FF2B5EF4-FFF2-40B4-BE49-F238E27FC236}">
                <a16:creationId xmlns:a16="http://schemas.microsoft.com/office/drawing/2014/main" id="{B4A63A69-9B4D-42FD-BD64-440788F67C1E}"/>
              </a:ext>
            </a:extLst>
          </p:cNvPr>
          <p:cNvSpPr>
            <a:spLocks noGrp="1"/>
          </p:cNvSpPr>
          <p:nvPr>
            <p:ph type="sldNum" sz="quarter" idx="4"/>
          </p:nvPr>
        </p:nvSpPr>
        <p:spPr/>
        <p:txBody>
          <a:bodyPr/>
          <a:lstStyle/>
          <a:p>
            <a:fld id="{7FF155A8-5C6D-4241-95DF-81E4F2B16EE5}" type="slidenum">
              <a:rPr lang="sv-SE" smtClean="0"/>
              <a:pPr/>
              <a:t>4</a:t>
            </a:fld>
            <a:endParaRPr lang="sv-SE"/>
          </a:p>
        </p:txBody>
      </p:sp>
      <p:sp>
        <p:nvSpPr>
          <p:cNvPr id="5" name="textruta 4">
            <a:extLst>
              <a:ext uri="{FF2B5EF4-FFF2-40B4-BE49-F238E27FC236}">
                <a16:creationId xmlns:a16="http://schemas.microsoft.com/office/drawing/2014/main" id="{E66C5368-8331-464F-8C50-5BB97655E8A7}"/>
              </a:ext>
            </a:extLst>
          </p:cNvPr>
          <p:cNvSpPr txBox="1"/>
          <p:nvPr/>
        </p:nvSpPr>
        <p:spPr>
          <a:xfrm>
            <a:off x="666776" y="2165682"/>
            <a:ext cx="10517780" cy="3185963"/>
          </a:xfrm>
          <a:prstGeom prst="rect">
            <a:avLst/>
          </a:prstGeom>
          <a:noFill/>
        </p:spPr>
        <p:txBody>
          <a:bodyPr wrap="none" lIns="0" tIns="0" rIns="0" bIns="0" rtlCol="0" anchor="t">
            <a:noAutofit/>
          </a:bodyPr>
          <a:lstStyle/>
          <a:p>
            <a:pPr marL="285750" indent="-285750">
              <a:spcBef>
                <a:spcPts val="1200"/>
              </a:spcBef>
              <a:buFont typeface="Arial,Sans-Serif" panose="020B0604020202020204" pitchFamily="34" charset="0"/>
              <a:buChar char="•"/>
            </a:pPr>
            <a:r>
              <a:rPr lang="sv-SE" sz="2000" b="1">
                <a:ea typeface="+mn-lt"/>
                <a:cs typeface="+mn-lt"/>
              </a:rPr>
              <a:t>Information från förvaltningen</a:t>
            </a:r>
            <a:endParaRPr lang="en-US" sz="2000" b="1">
              <a:ea typeface="+mn-lt"/>
              <a:cs typeface="+mn-lt"/>
            </a:endParaRPr>
          </a:p>
          <a:p>
            <a:pPr marL="742950" lvl="1" indent="-285750">
              <a:spcBef>
                <a:spcPts val="1200"/>
              </a:spcBef>
              <a:buFont typeface="Arial,Sans-Serif" panose="020B0604020202020204" pitchFamily="34" charset="0"/>
              <a:buChar char="•"/>
            </a:pPr>
            <a:r>
              <a:rPr lang="sv-SE" sz="2000" b="1">
                <a:ea typeface="+mn-lt"/>
                <a:cs typeface="+mn-lt"/>
              </a:rPr>
              <a:t>Regional felsökning </a:t>
            </a:r>
            <a:endParaRPr lang="en-US" sz="2000" b="1">
              <a:ea typeface="+mn-lt"/>
              <a:cs typeface="+mn-lt"/>
            </a:endParaRPr>
          </a:p>
          <a:p>
            <a:pPr marL="742950" lvl="1" indent="-285750">
              <a:spcBef>
                <a:spcPts val="1200"/>
              </a:spcBef>
              <a:buFont typeface="Arial,Sans-Serif" panose="020B0604020202020204" pitchFamily="34" charset="0"/>
              <a:buChar char="•"/>
            </a:pPr>
            <a:r>
              <a:rPr lang="sv-SE" sz="2000" err="1">
                <a:ea typeface="+mn-lt"/>
                <a:cs typeface="+mn-lt"/>
              </a:rPr>
              <a:t>LoA</a:t>
            </a:r>
            <a:endParaRPr lang="en-US" sz="2000" err="1">
              <a:ea typeface="+mn-lt"/>
              <a:cs typeface="+mn-lt"/>
            </a:endParaRPr>
          </a:p>
          <a:p>
            <a:pPr marL="742950" lvl="1" indent="-285750">
              <a:spcBef>
                <a:spcPts val="1200"/>
              </a:spcBef>
              <a:buFont typeface="Arial,Sans-Serif" panose="020B0604020202020204" pitchFamily="34" charset="0"/>
              <a:buChar char="•"/>
            </a:pPr>
            <a:r>
              <a:rPr lang="sv-SE" sz="2000">
                <a:ea typeface="+mn-lt"/>
                <a:cs typeface="+mn-lt"/>
              </a:rPr>
              <a:t>Nya rutiner kring förbättringsförslag</a:t>
            </a:r>
            <a:endParaRPr lang="en-US" sz="2000">
              <a:ea typeface="+mn-lt"/>
              <a:cs typeface="+mn-lt"/>
            </a:endParaRPr>
          </a:p>
          <a:p>
            <a:pPr marL="742950" lvl="1" indent="-285750">
              <a:spcBef>
                <a:spcPts val="1200"/>
              </a:spcBef>
              <a:buFont typeface="Arial,Sans-Serif" panose="020B0604020202020204" pitchFamily="34" charset="0"/>
              <a:buChar char="•"/>
            </a:pPr>
            <a:r>
              <a:rPr lang="sv-SE" sz="2000">
                <a:ea typeface="+mn-lt"/>
                <a:cs typeface="+mn-lt"/>
              </a:rPr>
              <a:t>SOBCAST</a:t>
            </a:r>
            <a:endParaRPr lang="en-US" sz="2000">
              <a:ea typeface="+mn-lt"/>
              <a:cs typeface="+mn-lt"/>
            </a:endParaRPr>
          </a:p>
          <a:p>
            <a:pPr marL="742950" lvl="1" indent="-285750">
              <a:spcBef>
                <a:spcPts val="1200"/>
              </a:spcBef>
              <a:buFont typeface="Arial,Sans-Serif" panose="020B0604020202020204" pitchFamily="34" charset="0"/>
              <a:buChar char="•"/>
            </a:pPr>
            <a:r>
              <a:rPr lang="sv-SE" sz="2000">
                <a:ea typeface="+mn-lt"/>
                <a:cs typeface="+mn-lt"/>
              </a:rPr>
              <a:t>Gallringsrutiner </a:t>
            </a:r>
            <a:endParaRPr lang="en-US" sz="2000">
              <a:ea typeface="+mn-lt"/>
              <a:cs typeface="+mn-lt"/>
            </a:endParaRPr>
          </a:p>
          <a:p>
            <a:pPr marL="285750" indent="-285750">
              <a:spcBef>
                <a:spcPts val="1200"/>
              </a:spcBef>
              <a:buFont typeface="Arial,Sans-Serif" panose="020B0604020202020204" pitchFamily="34" charset="0"/>
              <a:buChar char="•"/>
            </a:pPr>
            <a:r>
              <a:rPr lang="sv-SE" sz="2000">
                <a:ea typeface="+mn-lt"/>
                <a:cs typeface="+mn-lt"/>
              </a:rPr>
              <a:t>Anmälda frågor</a:t>
            </a:r>
            <a:endParaRPr lang="en-US" sz="2000">
              <a:ea typeface="+mn-lt"/>
              <a:cs typeface="+mn-lt"/>
            </a:endParaRPr>
          </a:p>
          <a:p>
            <a:pPr marL="285750" indent="-285750">
              <a:buFont typeface="Arial,Sans-Serif" panose="020B0604020202020204" pitchFamily="34" charset="0"/>
              <a:buChar char="•"/>
            </a:pPr>
            <a:endParaRPr lang="sv-SE" sz="2000">
              <a:ea typeface="+mn-lt"/>
              <a:cs typeface="+mn-lt"/>
            </a:endParaRPr>
          </a:p>
          <a:p>
            <a:pPr marL="285750" indent="-285750">
              <a:spcBef>
                <a:spcPts val="1200"/>
              </a:spcBef>
              <a:buFont typeface="Arial" panose="020B0604020202020204" pitchFamily="34" charset="0"/>
              <a:buChar char="•"/>
            </a:pPr>
            <a:endParaRPr lang="sv-SE" sz="2000" b="1"/>
          </a:p>
          <a:p>
            <a:pPr marL="285750" indent="-285750">
              <a:buFont typeface="Arial" panose="020B0604020202020204" pitchFamily="34" charset="0"/>
              <a:buChar char="•"/>
            </a:pPr>
            <a:endParaRPr lang="sv-SE" b="1"/>
          </a:p>
        </p:txBody>
      </p:sp>
      <p:sp>
        <p:nvSpPr>
          <p:cNvPr id="3" name="Rektangel 2">
            <a:extLst>
              <a:ext uri="{FF2B5EF4-FFF2-40B4-BE49-F238E27FC236}">
                <a16:creationId xmlns:a16="http://schemas.microsoft.com/office/drawing/2014/main" id="{5D93BB24-4335-46A8-B0ED-C3BA9B1A972B}"/>
              </a:ext>
            </a:extLst>
          </p:cNvPr>
          <p:cNvSpPr/>
          <p:nvPr/>
        </p:nvSpPr>
        <p:spPr>
          <a:xfrm>
            <a:off x="5974813" y="3244334"/>
            <a:ext cx="242374" cy="369332"/>
          </a:xfrm>
          <a:prstGeom prst="rect">
            <a:avLst/>
          </a:prstGeom>
        </p:spPr>
        <p:txBody>
          <a:bodyPr wrap="none">
            <a:spAutoFit/>
          </a:bodyPr>
          <a:lstStyle/>
          <a:p>
            <a:r>
              <a:rPr lang="sv-SE">
                <a:solidFill>
                  <a:srgbClr val="000000"/>
                </a:solidFill>
                <a:latin typeface="Times New Roman" panose="02020603050405020304" pitchFamily="18" charset="0"/>
              </a:rPr>
              <a:t> </a:t>
            </a:r>
            <a:endParaRPr lang="sv-SE"/>
          </a:p>
        </p:txBody>
      </p:sp>
    </p:spTree>
    <p:extLst>
      <p:ext uri="{BB962C8B-B14F-4D97-AF65-F5344CB8AC3E}">
        <p14:creationId xmlns:p14="http://schemas.microsoft.com/office/powerpoint/2010/main" val="22648838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379CD7F9-C9AD-41A3-9483-9CE82CA15D7D}"/>
              </a:ext>
            </a:extLst>
          </p:cNvPr>
          <p:cNvSpPr>
            <a:spLocks noGrp="1"/>
          </p:cNvSpPr>
          <p:nvPr>
            <p:ph type="title"/>
          </p:nvPr>
        </p:nvSpPr>
        <p:spPr/>
        <p:txBody>
          <a:bodyPr/>
          <a:lstStyle/>
          <a:p>
            <a:r>
              <a:rPr lang="sv-SE">
                <a:solidFill>
                  <a:schemeClr val="accent1"/>
                </a:solidFill>
              </a:rPr>
              <a:t>Pågående</a:t>
            </a:r>
            <a:r>
              <a:rPr lang="sv-SE"/>
              <a:t> status Stöd och behandling </a:t>
            </a:r>
          </a:p>
        </p:txBody>
      </p:sp>
      <p:sp>
        <p:nvSpPr>
          <p:cNvPr id="6" name="Platshållare för bildnummer 5">
            <a:extLst>
              <a:ext uri="{FF2B5EF4-FFF2-40B4-BE49-F238E27FC236}">
                <a16:creationId xmlns:a16="http://schemas.microsoft.com/office/drawing/2014/main" id="{F3C1CB9C-26EF-4331-A3F5-5578CE3460BE}"/>
              </a:ext>
            </a:extLst>
          </p:cNvPr>
          <p:cNvSpPr>
            <a:spLocks noGrp="1"/>
          </p:cNvSpPr>
          <p:nvPr>
            <p:ph type="sldNum" sz="quarter" idx="12"/>
          </p:nvPr>
        </p:nvSpPr>
        <p:spPr/>
        <p:txBody>
          <a:bodyPr/>
          <a:lstStyle/>
          <a:p>
            <a:fld id="{7FF155A8-5C6D-4241-95DF-81E4F2B16EE5}" type="slidenum">
              <a:rPr lang="sv-SE" smtClean="0"/>
              <a:t>5</a:t>
            </a:fld>
            <a:endParaRPr lang="sv-SE"/>
          </a:p>
        </p:txBody>
      </p:sp>
      <p:sp>
        <p:nvSpPr>
          <p:cNvPr id="9" name="Platshållare för innehåll 9">
            <a:extLst>
              <a:ext uri="{FF2B5EF4-FFF2-40B4-BE49-F238E27FC236}">
                <a16:creationId xmlns:a16="http://schemas.microsoft.com/office/drawing/2014/main" id="{F4B7927F-166E-4B0C-82C4-5E82217C5FCE}"/>
              </a:ext>
            </a:extLst>
          </p:cNvPr>
          <p:cNvSpPr txBox="1">
            <a:spLocks/>
          </p:cNvSpPr>
          <p:nvPr/>
        </p:nvSpPr>
        <p:spPr>
          <a:xfrm>
            <a:off x="922424" y="1693273"/>
            <a:ext cx="9999576" cy="3564527"/>
          </a:xfrm>
          <a:prstGeom prst="rect">
            <a:avLst/>
          </a:prstGeom>
        </p:spPr>
        <p:txBody>
          <a:bodyPr vert="horz" lIns="0" tIns="0" rIns="0" bIns="0" rtlCol="0" anchor="t">
            <a:noAutofit/>
          </a:bodyPr>
          <a:lstStyle>
            <a:lvl1pPr marL="228600" indent="-228600" algn="l" defTabSz="914400" rtl="0" eaLnBrk="1" latinLnBrk="0" hangingPunct="1">
              <a:lnSpc>
                <a:spcPct val="90000"/>
              </a:lnSpc>
              <a:spcBef>
                <a:spcPts val="1000"/>
              </a:spcBef>
              <a:buClr>
                <a:schemeClr val="accent1"/>
              </a:buClr>
              <a:buFont typeface="Arial" panose="020B0604020202020204" pitchFamily="34" charset="0"/>
              <a:buChar char="•"/>
              <a:defRPr sz="1800" kern="1200">
                <a:solidFill>
                  <a:schemeClr val="accent2"/>
                </a:solidFill>
                <a:latin typeface="+mn-lt"/>
                <a:ea typeface="+mn-ea"/>
                <a:cs typeface="+mn-cs"/>
              </a:defRPr>
            </a:lvl1pPr>
            <a:lvl2pPr marL="685800" indent="-228600" algn="l" defTabSz="914400" rtl="0" eaLnBrk="1" latinLnBrk="0" hangingPunct="1">
              <a:lnSpc>
                <a:spcPct val="90000"/>
              </a:lnSpc>
              <a:spcBef>
                <a:spcPts val="500"/>
              </a:spcBef>
              <a:buClr>
                <a:schemeClr val="accent1"/>
              </a:buClr>
              <a:buFont typeface="Arial" panose="020B0604020202020204" pitchFamily="34" charset="0"/>
              <a:buChar char="–"/>
              <a:defRPr sz="1600" kern="1200">
                <a:solidFill>
                  <a:schemeClr val="accent2"/>
                </a:solidFill>
                <a:latin typeface="+mn-lt"/>
                <a:ea typeface="+mn-ea"/>
                <a:cs typeface="+mn-cs"/>
              </a:defRPr>
            </a:lvl2pPr>
            <a:lvl3pPr marL="1143000" indent="-228600" algn="l" defTabSz="914400" rtl="0" eaLnBrk="1" latinLnBrk="0" hangingPunct="1">
              <a:lnSpc>
                <a:spcPct val="90000"/>
              </a:lnSpc>
              <a:spcBef>
                <a:spcPts val="500"/>
              </a:spcBef>
              <a:buClr>
                <a:schemeClr val="accent1"/>
              </a:buClr>
              <a:buFont typeface="Arial" panose="020B0604020202020204" pitchFamily="34" charset="0"/>
              <a:buChar char="–"/>
              <a:defRPr sz="1600" kern="1200">
                <a:solidFill>
                  <a:schemeClr val="accent2"/>
                </a:solidFill>
                <a:latin typeface="+mn-lt"/>
                <a:ea typeface="+mn-ea"/>
                <a:cs typeface="+mn-cs"/>
              </a:defRPr>
            </a:lvl3pPr>
            <a:lvl4pPr marL="1600200" indent="-228600" algn="l" defTabSz="914400" rtl="0" eaLnBrk="1" latinLnBrk="0" hangingPunct="1">
              <a:lnSpc>
                <a:spcPct val="90000"/>
              </a:lnSpc>
              <a:spcBef>
                <a:spcPts val="500"/>
              </a:spcBef>
              <a:buClr>
                <a:schemeClr val="accent1"/>
              </a:buClr>
              <a:buFont typeface="Arial" panose="020B0604020202020204" pitchFamily="34" charset="0"/>
              <a:buChar char="–"/>
              <a:defRPr sz="1600" kern="1200">
                <a:solidFill>
                  <a:schemeClr val="accent2"/>
                </a:solidFill>
                <a:latin typeface="+mn-lt"/>
                <a:ea typeface="+mn-ea"/>
                <a:cs typeface="+mn-cs"/>
              </a:defRPr>
            </a:lvl4pPr>
            <a:lvl5pPr marL="2057400" indent="-228600" algn="l" defTabSz="914400" rtl="0" eaLnBrk="1" latinLnBrk="0" hangingPunct="1">
              <a:lnSpc>
                <a:spcPct val="90000"/>
              </a:lnSpc>
              <a:spcBef>
                <a:spcPts val="500"/>
              </a:spcBef>
              <a:buClr>
                <a:schemeClr val="accent1"/>
              </a:buClr>
              <a:buFont typeface="Arial" panose="020B0604020202020204" pitchFamily="34" charset="0"/>
              <a:buChar char="–"/>
              <a:defRPr sz="1600" kern="1200">
                <a:solidFill>
                  <a:schemeClr val="accent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sv-SE" dirty="0"/>
              <a:t>Den nationella förvaltningen är fortsatt underbemannad. Vi ber om förståelse för vad det innebär.  	</a:t>
            </a:r>
          </a:p>
          <a:p>
            <a:pPr lvl="1"/>
            <a:r>
              <a:rPr lang="sv-SE" dirty="0"/>
              <a:t>Längre svarstider i supporten</a:t>
            </a:r>
          </a:p>
          <a:p>
            <a:pPr lvl="1"/>
            <a:r>
              <a:rPr lang="sv-SE" dirty="0"/>
              <a:t>Hårt belastade vid sjukdomar, planeringsdagar eller ledighet</a:t>
            </a:r>
          </a:p>
          <a:p>
            <a:pPr lvl="1"/>
            <a:r>
              <a:rPr lang="sv-SE" dirty="0"/>
              <a:t>Fysiska möten </a:t>
            </a:r>
          </a:p>
          <a:p>
            <a:pPr lvl="1"/>
            <a:r>
              <a:rPr lang="sv-SE" dirty="0"/>
              <a:t>Mycket viktigt att rutiner efterföljs så inget missas</a:t>
            </a:r>
          </a:p>
          <a:p>
            <a:r>
              <a:rPr lang="sv-SE" dirty="0"/>
              <a:t>Huvudfokus nu ligger på att uppdatera ramverket samt </a:t>
            </a:r>
            <a:r>
              <a:rPr lang="sv-SE" dirty="0" err="1"/>
              <a:t>diftstabiliserande</a:t>
            </a:r>
            <a:r>
              <a:rPr lang="sv-SE" dirty="0"/>
              <a:t> åtgärder. </a:t>
            </a:r>
          </a:p>
          <a:p>
            <a:pPr lvl="1"/>
            <a:r>
              <a:rPr lang="sv-SE" dirty="0"/>
              <a:t>Utvecklingstakten har tidigare varit relativt hög och vi behöver därför nu och under en tid framåt ägna oss åt att säkra driftmiljön. </a:t>
            </a:r>
          </a:p>
          <a:p>
            <a:pPr lvl="1"/>
            <a:r>
              <a:rPr lang="sv-SE" dirty="0"/>
              <a:t>Allt annat form av arbete som buggar och felsökning stjäl resurser från uppdateringen av ramverket vilket försenar leveransen. </a:t>
            </a:r>
          </a:p>
        </p:txBody>
      </p:sp>
    </p:spTree>
    <p:extLst>
      <p:ext uri="{BB962C8B-B14F-4D97-AF65-F5344CB8AC3E}">
        <p14:creationId xmlns:p14="http://schemas.microsoft.com/office/powerpoint/2010/main" val="25214717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379CD7F9-C9AD-41A3-9483-9CE82CA15D7D}"/>
              </a:ext>
            </a:extLst>
          </p:cNvPr>
          <p:cNvSpPr>
            <a:spLocks noGrp="1"/>
          </p:cNvSpPr>
          <p:nvPr>
            <p:ph type="title"/>
          </p:nvPr>
        </p:nvSpPr>
        <p:spPr/>
        <p:txBody>
          <a:bodyPr/>
          <a:lstStyle/>
          <a:p>
            <a:r>
              <a:rPr lang="sv-SE">
                <a:solidFill>
                  <a:schemeClr val="accent1"/>
                </a:solidFill>
              </a:rPr>
              <a:t>Vid </a:t>
            </a:r>
            <a:r>
              <a:rPr lang="sv-SE"/>
              <a:t>felanmälningar</a:t>
            </a:r>
          </a:p>
        </p:txBody>
      </p:sp>
      <p:sp>
        <p:nvSpPr>
          <p:cNvPr id="6" name="Platshållare för bildnummer 5">
            <a:extLst>
              <a:ext uri="{FF2B5EF4-FFF2-40B4-BE49-F238E27FC236}">
                <a16:creationId xmlns:a16="http://schemas.microsoft.com/office/drawing/2014/main" id="{F3C1CB9C-26EF-4331-A3F5-5578CE3460BE}"/>
              </a:ext>
            </a:extLst>
          </p:cNvPr>
          <p:cNvSpPr>
            <a:spLocks noGrp="1"/>
          </p:cNvSpPr>
          <p:nvPr>
            <p:ph type="sldNum" sz="quarter" idx="12"/>
          </p:nvPr>
        </p:nvSpPr>
        <p:spPr/>
        <p:txBody>
          <a:bodyPr/>
          <a:lstStyle/>
          <a:p>
            <a:fld id="{7FF155A8-5C6D-4241-95DF-81E4F2B16EE5}" type="slidenum">
              <a:rPr lang="sv-SE" smtClean="0"/>
              <a:t>6</a:t>
            </a:fld>
            <a:endParaRPr lang="sv-SE"/>
          </a:p>
        </p:txBody>
      </p:sp>
      <p:sp>
        <p:nvSpPr>
          <p:cNvPr id="9" name="Platshållare för innehåll 9">
            <a:extLst>
              <a:ext uri="{FF2B5EF4-FFF2-40B4-BE49-F238E27FC236}">
                <a16:creationId xmlns:a16="http://schemas.microsoft.com/office/drawing/2014/main" id="{F4B7927F-166E-4B0C-82C4-5E82217C5FCE}"/>
              </a:ext>
            </a:extLst>
          </p:cNvPr>
          <p:cNvSpPr txBox="1">
            <a:spLocks/>
          </p:cNvSpPr>
          <p:nvPr/>
        </p:nvSpPr>
        <p:spPr>
          <a:xfrm>
            <a:off x="1036543" y="1646736"/>
            <a:ext cx="7576324" cy="3564527"/>
          </a:xfrm>
          <a:prstGeom prst="rect">
            <a:avLst/>
          </a:prstGeom>
        </p:spPr>
        <p:txBody>
          <a:bodyPr vert="horz" lIns="0" tIns="0" rIns="0" bIns="0" rtlCol="0" anchor="t">
            <a:noAutofit/>
          </a:bodyPr>
          <a:lstStyle>
            <a:lvl1pPr marL="228600" indent="-228600" algn="l" defTabSz="914400" rtl="0" eaLnBrk="1" latinLnBrk="0" hangingPunct="1">
              <a:lnSpc>
                <a:spcPct val="90000"/>
              </a:lnSpc>
              <a:spcBef>
                <a:spcPts val="1000"/>
              </a:spcBef>
              <a:buClr>
                <a:schemeClr val="accent1"/>
              </a:buClr>
              <a:buFont typeface="Arial" panose="020B0604020202020204" pitchFamily="34" charset="0"/>
              <a:buChar char="•"/>
              <a:defRPr sz="1800" kern="1200">
                <a:solidFill>
                  <a:schemeClr val="accent2"/>
                </a:solidFill>
                <a:latin typeface="+mn-lt"/>
                <a:ea typeface="+mn-ea"/>
                <a:cs typeface="+mn-cs"/>
              </a:defRPr>
            </a:lvl1pPr>
            <a:lvl2pPr marL="685800" indent="-228600" algn="l" defTabSz="914400" rtl="0" eaLnBrk="1" latinLnBrk="0" hangingPunct="1">
              <a:lnSpc>
                <a:spcPct val="90000"/>
              </a:lnSpc>
              <a:spcBef>
                <a:spcPts val="500"/>
              </a:spcBef>
              <a:buClr>
                <a:schemeClr val="accent1"/>
              </a:buClr>
              <a:buFont typeface="Arial" panose="020B0604020202020204" pitchFamily="34" charset="0"/>
              <a:buChar char="–"/>
              <a:defRPr sz="1600" kern="1200">
                <a:solidFill>
                  <a:schemeClr val="accent2"/>
                </a:solidFill>
                <a:latin typeface="+mn-lt"/>
                <a:ea typeface="+mn-ea"/>
                <a:cs typeface="+mn-cs"/>
              </a:defRPr>
            </a:lvl2pPr>
            <a:lvl3pPr marL="1143000" indent="-228600" algn="l" defTabSz="914400" rtl="0" eaLnBrk="1" latinLnBrk="0" hangingPunct="1">
              <a:lnSpc>
                <a:spcPct val="90000"/>
              </a:lnSpc>
              <a:spcBef>
                <a:spcPts val="500"/>
              </a:spcBef>
              <a:buClr>
                <a:schemeClr val="accent1"/>
              </a:buClr>
              <a:buFont typeface="Arial" panose="020B0604020202020204" pitchFamily="34" charset="0"/>
              <a:buChar char="–"/>
              <a:defRPr sz="1600" kern="1200">
                <a:solidFill>
                  <a:schemeClr val="accent2"/>
                </a:solidFill>
                <a:latin typeface="+mn-lt"/>
                <a:ea typeface="+mn-ea"/>
                <a:cs typeface="+mn-cs"/>
              </a:defRPr>
            </a:lvl3pPr>
            <a:lvl4pPr marL="1600200" indent="-228600" algn="l" defTabSz="914400" rtl="0" eaLnBrk="1" latinLnBrk="0" hangingPunct="1">
              <a:lnSpc>
                <a:spcPct val="90000"/>
              </a:lnSpc>
              <a:spcBef>
                <a:spcPts val="500"/>
              </a:spcBef>
              <a:buClr>
                <a:schemeClr val="accent1"/>
              </a:buClr>
              <a:buFont typeface="Arial" panose="020B0604020202020204" pitchFamily="34" charset="0"/>
              <a:buChar char="–"/>
              <a:defRPr sz="1600" kern="1200">
                <a:solidFill>
                  <a:schemeClr val="accent2"/>
                </a:solidFill>
                <a:latin typeface="+mn-lt"/>
                <a:ea typeface="+mn-ea"/>
                <a:cs typeface="+mn-cs"/>
              </a:defRPr>
            </a:lvl4pPr>
            <a:lvl5pPr marL="2057400" indent="-228600" algn="l" defTabSz="914400" rtl="0" eaLnBrk="1" latinLnBrk="0" hangingPunct="1">
              <a:lnSpc>
                <a:spcPct val="90000"/>
              </a:lnSpc>
              <a:spcBef>
                <a:spcPts val="500"/>
              </a:spcBef>
              <a:buClr>
                <a:schemeClr val="accent1"/>
              </a:buClr>
              <a:buFont typeface="Arial" panose="020B0604020202020204" pitchFamily="34" charset="0"/>
              <a:buChar char="–"/>
              <a:defRPr sz="1600" kern="1200">
                <a:solidFill>
                  <a:schemeClr val="accent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sv-SE"/>
              <a:t>Det ska </a:t>
            </a:r>
            <a:r>
              <a:rPr lang="sv-SE" b="1" u="sng"/>
              <a:t>alltid</a:t>
            </a:r>
            <a:r>
              <a:rPr lang="sv-SE"/>
              <a:t> ske felsökningar regionalt innan den nationella supporten kontaktas. Se nedan för några exempel på vad felsökningen kan innehålla. </a:t>
            </a:r>
          </a:p>
          <a:p>
            <a:pPr lvl="1"/>
            <a:r>
              <a:rPr lang="sv-SE"/>
              <a:t>Går det att återskapa felet?</a:t>
            </a:r>
          </a:p>
          <a:p>
            <a:pPr lvl="1"/>
            <a:r>
              <a:rPr lang="sv-SE"/>
              <a:t>Gäller det för en användare, ett fåtal eller större antal?</a:t>
            </a:r>
          </a:p>
          <a:p>
            <a:pPr lvl="1"/>
            <a:r>
              <a:rPr lang="sv-SE"/>
              <a:t>Är det momentspecifikt?</a:t>
            </a:r>
          </a:p>
          <a:p>
            <a:pPr lvl="1"/>
            <a:r>
              <a:rPr lang="sv-SE"/>
              <a:t>Kontrollera inställningarna/egenskaper i momentet </a:t>
            </a:r>
          </a:p>
          <a:p>
            <a:pPr lvl="1"/>
            <a:endParaRPr lang="sv-SE"/>
          </a:p>
          <a:p>
            <a:pPr marL="0" indent="0">
              <a:buNone/>
            </a:pPr>
            <a:r>
              <a:rPr lang="sv-SE"/>
              <a:t>Denna felsökning ska göras av utgivaren eller designern beroende på problemets karaktär. Om ni själva inte är utgivare/designer av momentet måste ni kontakta ansvariga för en felsökning innan ni kontaktar den nationella supporten </a:t>
            </a:r>
          </a:p>
          <a:p>
            <a:pPr lvl="1"/>
            <a:endParaRPr lang="sv-SE"/>
          </a:p>
          <a:p>
            <a:pPr lvl="1"/>
            <a:endParaRPr lang="sv-SE"/>
          </a:p>
          <a:p>
            <a:pPr lvl="1"/>
            <a:endParaRPr lang="sv-SE"/>
          </a:p>
        </p:txBody>
      </p:sp>
      <p:pic>
        <p:nvPicPr>
          <p:cNvPr id="2050" name="Picture 2" descr="iPhone 7, 7 Plus felsökning • LagaiPhone.se">
            <a:extLst>
              <a:ext uri="{FF2B5EF4-FFF2-40B4-BE49-F238E27FC236}">
                <a16:creationId xmlns:a16="http://schemas.microsoft.com/office/drawing/2014/main" id="{2A1E3CA7-7811-47D5-B934-76616C708DF7}"/>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8998188" y="2188822"/>
            <a:ext cx="2777029" cy="302244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838571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58CAD48-2909-4A4E-97D6-66255D15B647}"/>
              </a:ext>
            </a:extLst>
          </p:cNvPr>
          <p:cNvSpPr>
            <a:spLocks noGrp="1"/>
          </p:cNvSpPr>
          <p:nvPr>
            <p:ph type="title"/>
          </p:nvPr>
        </p:nvSpPr>
        <p:spPr/>
        <p:txBody>
          <a:bodyPr/>
          <a:lstStyle/>
          <a:p>
            <a:r>
              <a:rPr lang="sv-SE" dirty="0">
                <a:solidFill>
                  <a:schemeClr val="accent1"/>
                </a:solidFill>
              </a:rPr>
              <a:t>Kopiera</a:t>
            </a:r>
            <a:r>
              <a:rPr lang="sv-SE" dirty="0"/>
              <a:t> moment </a:t>
            </a:r>
          </a:p>
        </p:txBody>
      </p:sp>
      <p:sp>
        <p:nvSpPr>
          <p:cNvPr id="3" name="Platshållare för innehåll 2">
            <a:extLst>
              <a:ext uri="{FF2B5EF4-FFF2-40B4-BE49-F238E27FC236}">
                <a16:creationId xmlns:a16="http://schemas.microsoft.com/office/drawing/2014/main" id="{D279DFC7-6846-4599-869D-60566B600AB5}"/>
              </a:ext>
            </a:extLst>
          </p:cNvPr>
          <p:cNvSpPr>
            <a:spLocks noGrp="1"/>
          </p:cNvSpPr>
          <p:nvPr>
            <p:ph idx="1"/>
          </p:nvPr>
        </p:nvSpPr>
        <p:spPr>
          <a:xfrm>
            <a:off x="2042160" y="4745537"/>
            <a:ext cx="7447280" cy="781504"/>
          </a:xfrm>
        </p:spPr>
        <p:txBody>
          <a:bodyPr/>
          <a:lstStyle/>
          <a:p>
            <a:pPr marL="0" indent="0" algn="ctr">
              <a:buNone/>
            </a:pPr>
            <a:r>
              <a:rPr lang="sv-SE" dirty="0"/>
              <a:t>Vi förbehåller oss rätten att kopiera moment vid behov gällande såväl felsökningar som utredningar. </a:t>
            </a:r>
          </a:p>
          <a:p>
            <a:pPr marL="0" indent="0">
              <a:buNone/>
            </a:pPr>
            <a:endParaRPr lang="sv-SE" dirty="0"/>
          </a:p>
        </p:txBody>
      </p:sp>
      <p:sp>
        <p:nvSpPr>
          <p:cNvPr id="4" name="Platshållare för sidfot 3">
            <a:extLst>
              <a:ext uri="{FF2B5EF4-FFF2-40B4-BE49-F238E27FC236}">
                <a16:creationId xmlns:a16="http://schemas.microsoft.com/office/drawing/2014/main" id="{D57120E5-CD6D-4E05-9143-B6B9F597A3C2}"/>
              </a:ext>
            </a:extLst>
          </p:cNvPr>
          <p:cNvSpPr>
            <a:spLocks noGrp="1"/>
          </p:cNvSpPr>
          <p:nvPr>
            <p:ph type="ftr" sz="quarter" idx="11"/>
          </p:nvPr>
        </p:nvSpPr>
        <p:spPr/>
        <p:txBody>
          <a:bodyPr/>
          <a:lstStyle/>
          <a:p>
            <a:endParaRPr lang="sv-SE"/>
          </a:p>
        </p:txBody>
      </p:sp>
      <p:sp>
        <p:nvSpPr>
          <p:cNvPr id="5" name="Platshållare för bildnummer 4">
            <a:extLst>
              <a:ext uri="{FF2B5EF4-FFF2-40B4-BE49-F238E27FC236}">
                <a16:creationId xmlns:a16="http://schemas.microsoft.com/office/drawing/2014/main" id="{7A11EA74-D4D0-48DB-81CE-1605564E36FE}"/>
              </a:ext>
            </a:extLst>
          </p:cNvPr>
          <p:cNvSpPr>
            <a:spLocks noGrp="1"/>
          </p:cNvSpPr>
          <p:nvPr>
            <p:ph type="sldNum" sz="quarter" idx="12"/>
          </p:nvPr>
        </p:nvSpPr>
        <p:spPr/>
        <p:txBody>
          <a:bodyPr/>
          <a:lstStyle/>
          <a:p>
            <a:fld id="{7FF155A8-5C6D-4241-95DF-81E4F2B16EE5}" type="slidenum">
              <a:rPr lang="sv-SE" smtClean="0"/>
              <a:t>7</a:t>
            </a:fld>
            <a:endParaRPr lang="sv-SE"/>
          </a:p>
        </p:txBody>
      </p:sp>
      <p:pic>
        <p:nvPicPr>
          <p:cNvPr id="1026" name="Picture 2" descr="Copy icon stock vector. Illustration of design, duplicate - 6655585">
            <a:extLst>
              <a:ext uri="{FF2B5EF4-FFF2-40B4-BE49-F238E27FC236}">
                <a16:creationId xmlns:a16="http://schemas.microsoft.com/office/drawing/2014/main" id="{64B2772C-DA76-478A-8207-B2D79A476154}"/>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b="6815"/>
          <a:stretch/>
        </p:blipFill>
        <p:spPr bwMode="auto">
          <a:xfrm>
            <a:off x="4102101" y="1606990"/>
            <a:ext cx="2867660" cy="276504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192018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379CD7F9-C9AD-41A3-9483-9CE82CA15D7D}"/>
              </a:ext>
            </a:extLst>
          </p:cNvPr>
          <p:cNvSpPr>
            <a:spLocks noGrp="1"/>
          </p:cNvSpPr>
          <p:nvPr>
            <p:ph type="title"/>
          </p:nvPr>
        </p:nvSpPr>
        <p:spPr/>
        <p:txBody>
          <a:bodyPr/>
          <a:lstStyle/>
          <a:p>
            <a:r>
              <a:rPr lang="sv-SE">
                <a:solidFill>
                  <a:schemeClr val="accent1"/>
                </a:solidFill>
              </a:rPr>
              <a:t>Bra exempel</a:t>
            </a:r>
            <a:r>
              <a:rPr lang="sv-SE">
                <a:solidFill>
                  <a:srgbClr val="6A0032"/>
                </a:solidFill>
              </a:rPr>
              <a:t> vid</a:t>
            </a:r>
            <a:r>
              <a:rPr lang="sv-SE"/>
              <a:t> felanmälningar</a:t>
            </a:r>
          </a:p>
        </p:txBody>
      </p:sp>
      <p:sp>
        <p:nvSpPr>
          <p:cNvPr id="6" name="Platshållare för bildnummer 5">
            <a:extLst>
              <a:ext uri="{FF2B5EF4-FFF2-40B4-BE49-F238E27FC236}">
                <a16:creationId xmlns:a16="http://schemas.microsoft.com/office/drawing/2014/main" id="{F3C1CB9C-26EF-4331-A3F5-5578CE3460BE}"/>
              </a:ext>
            </a:extLst>
          </p:cNvPr>
          <p:cNvSpPr>
            <a:spLocks noGrp="1"/>
          </p:cNvSpPr>
          <p:nvPr>
            <p:ph type="sldNum" sz="quarter" idx="12"/>
          </p:nvPr>
        </p:nvSpPr>
        <p:spPr/>
        <p:txBody>
          <a:bodyPr/>
          <a:lstStyle/>
          <a:p>
            <a:fld id="{7FF155A8-5C6D-4241-95DF-81E4F2B16EE5}" type="slidenum">
              <a:rPr lang="sv-SE" smtClean="0"/>
              <a:t>8</a:t>
            </a:fld>
            <a:endParaRPr lang="sv-SE"/>
          </a:p>
        </p:txBody>
      </p:sp>
      <p:sp>
        <p:nvSpPr>
          <p:cNvPr id="9" name="Platshållare för innehåll 9">
            <a:extLst>
              <a:ext uri="{FF2B5EF4-FFF2-40B4-BE49-F238E27FC236}">
                <a16:creationId xmlns:a16="http://schemas.microsoft.com/office/drawing/2014/main" id="{F4B7927F-166E-4B0C-82C4-5E82217C5FCE}"/>
              </a:ext>
            </a:extLst>
          </p:cNvPr>
          <p:cNvSpPr txBox="1">
            <a:spLocks/>
          </p:cNvSpPr>
          <p:nvPr/>
        </p:nvSpPr>
        <p:spPr>
          <a:xfrm>
            <a:off x="922424" y="1693273"/>
            <a:ext cx="4160379" cy="3564527"/>
          </a:xfrm>
          <a:prstGeom prst="rect">
            <a:avLst/>
          </a:prstGeom>
        </p:spPr>
        <p:txBody>
          <a:bodyPr vert="horz" lIns="0" tIns="0" rIns="0" bIns="0" rtlCol="0" anchor="t">
            <a:noAutofit/>
          </a:bodyPr>
          <a:lstStyle>
            <a:lvl1pPr marL="228600" indent="-228600" algn="l" defTabSz="914400" rtl="0" eaLnBrk="1" latinLnBrk="0" hangingPunct="1">
              <a:lnSpc>
                <a:spcPct val="90000"/>
              </a:lnSpc>
              <a:spcBef>
                <a:spcPts val="1000"/>
              </a:spcBef>
              <a:buClr>
                <a:schemeClr val="accent1"/>
              </a:buClr>
              <a:buFont typeface="Arial" panose="020B0604020202020204" pitchFamily="34" charset="0"/>
              <a:buChar char="•"/>
              <a:defRPr sz="1800" kern="1200">
                <a:solidFill>
                  <a:schemeClr val="accent2"/>
                </a:solidFill>
                <a:latin typeface="+mn-lt"/>
                <a:ea typeface="+mn-ea"/>
                <a:cs typeface="+mn-cs"/>
              </a:defRPr>
            </a:lvl1pPr>
            <a:lvl2pPr marL="685800" indent="-228600" algn="l" defTabSz="914400" rtl="0" eaLnBrk="1" latinLnBrk="0" hangingPunct="1">
              <a:lnSpc>
                <a:spcPct val="90000"/>
              </a:lnSpc>
              <a:spcBef>
                <a:spcPts val="500"/>
              </a:spcBef>
              <a:buClr>
                <a:schemeClr val="accent1"/>
              </a:buClr>
              <a:buFont typeface="Arial" panose="020B0604020202020204" pitchFamily="34" charset="0"/>
              <a:buChar char="–"/>
              <a:defRPr sz="1600" kern="1200">
                <a:solidFill>
                  <a:schemeClr val="accent2"/>
                </a:solidFill>
                <a:latin typeface="+mn-lt"/>
                <a:ea typeface="+mn-ea"/>
                <a:cs typeface="+mn-cs"/>
              </a:defRPr>
            </a:lvl2pPr>
            <a:lvl3pPr marL="1143000" indent="-228600" algn="l" defTabSz="914400" rtl="0" eaLnBrk="1" latinLnBrk="0" hangingPunct="1">
              <a:lnSpc>
                <a:spcPct val="90000"/>
              </a:lnSpc>
              <a:spcBef>
                <a:spcPts val="500"/>
              </a:spcBef>
              <a:buClr>
                <a:schemeClr val="accent1"/>
              </a:buClr>
              <a:buFont typeface="Arial" panose="020B0604020202020204" pitchFamily="34" charset="0"/>
              <a:buChar char="–"/>
              <a:defRPr sz="1600" kern="1200">
                <a:solidFill>
                  <a:schemeClr val="accent2"/>
                </a:solidFill>
                <a:latin typeface="+mn-lt"/>
                <a:ea typeface="+mn-ea"/>
                <a:cs typeface="+mn-cs"/>
              </a:defRPr>
            </a:lvl3pPr>
            <a:lvl4pPr marL="1600200" indent="-228600" algn="l" defTabSz="914400" rtl="0" eaLnBrk="1" latinLnBrk="0" hangingPunct="1">
              <a:lnSpc>
                <a:spcPct val="90000"/>
              </a:lnSpc>
              <a:spcBef>
                <a:spcPts val="500"/>
              </a:spcBef>
              <a:buClr>
                <a:schemeClr val="accent1"/>
              </a:buClr>
              <a:buFont typeface="Arial" panose="020B0604020202020204" pitchFamily="34" charset="0"/>
              <a:buChar char="–"/>
              <a:defRPr sz="1600" kern="1200">
                <a:solidFill>
                  <a:schemeClr val="accent2"/>
                </a:solidFill>
                <a:latin typeface="+mn-lt"/>
                <a:ea typeface="+mn-ea"/>
                <a:cs typeface="+mn-cs"/>
              </a:defRPr>
            </a:lvl4pPr>
            <a:lvl5pPr marL="2057400" indent="-228600" algn="l" defTabSz="914400" rtl="0" eaLnBrk="1" latinLnBrk="0" hangingPunct="1">
              <a:lnSpc>
                <a:spcPct val="90000"/>
              </a:lnSpc>
              <a:spcBef>
                <a:spcPts val="500"/>
              </a:spcBef>
              <a:buClr>
                <a:schemeClr val="accent1"/>
              </a:buClr>
              <a:buFont typeface="Arial" panose="020B0604020202020204" pitchFamily="34" charset="0"/>
              <a:buChar char="–"/>
              <a:defRPr sz="1600" kern="1200">
                <a:solidFill>
                  <a:schemeClr val="accent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sv-SE"/>
          </a:p>
        </p:txBody>
      </p:sp>
      <p:sp>
        <p:nvSpPr>
          <p:cNvPr id="4" name="Platshållare för innehåll 3">
            <a:extLst>
              <a:ext uri="{FF2B5EF4-FFF2-40B4-BE49-F238E27FC236}">
                <a16:creationId xmlns:a16="http://schemas.microsoft.com/office/drawing/2014/main" id="{E152FA7A-8EA2-4058-8D54-E05914A47644}"/>
              </a:ext>
            </a:extLst>
          </p:cNvPr>
          <p:cNvSpPr>
            <a:spLocks noGrp="1"/>
          </p:cNvSpPr>
          <p:nvPr>
            <p:ph idx="1"/>
          </p:nvPr>
        </p:nvSpPr>
        <p:spPr>
          <a:xfrm>
            <a:off x="5035769" y="1525295"/>
            <a:ext cx="5958536" cy="3564527"/>
          </a:xfrm>
        </p:spPr>
        <p:txBody>
          <a:bodyPr vert="horz" lIns="0" tIns="0" rIns="0" bIns="0" rtlCol="0" anchor="t">
            <a:noAutofit/>
          </a:bodyPr>
          <a:lstStyle/>
          <a:p>
            <a:r>
              <a:rPr lang="sv-SE"/>
              <a:t>Region Östergötland har skickat in väldigt bra underlag när de felanmälde ett ärende</a:t>
            </a:r>
          </a:p>
          <a:p>
            <a:r>
              <a:rPr lang="sv-SE"/>
              <a:t>Felsökningen kunde starta direkt</a:t>
            </a:r>
          </a:p>
          <a:p>
            <a:pPr lvl="1"/>
            <a:endParaRPr lang="sv-SE"/>
          </a:p>
        </p:txBody>
      </p:sp>
      <p:sp>
        <p:nvSpPr>
          <p:cNvPr id="5" name="Platshållare för innehåll 9">
            <a:extLst>
              <a:ext uri="{FF2B5EF4-FFF2-40B4-BE49-F238E27FC236}">
                <a16:creationId xmlns:a16="http://schemas.microsoft.com/office/drawing/2014/main" id="{FEA5AD9D-B9C4-49CE-982F-CB3DF8C3809A}"/>
              </a:ext>
            </a:extLst>
          </p:cNvPr>
          <p:cNvSpPr txBox="1">
            <a:spLocks/>
          </p:cNvSpPr>
          <p:nvPr/>
        </p:nvSpPr>
        <p:spPr>
          <a:xfrm>
            <a:off x="911538" y="1646102"/>
            <a:ext cx="4160379" cy="3564527"/>
          </a:xfrm>
          <a:prstGeom prst="rect">
            <a:avLst/>
          </a:prstGeom>
        </p:spPr>
        <p:txBody>
          <a:bodyPr vert="horz" lIns="0" tIns="0" rIns="0" bIns="0" rtlCol="0" anchor="t">
            <a:noAutofit/>
          </a:bodyPr>
          <a:lstStyle>
            <a:lvl1pPr marL="228600" indent="-228600" algn="l" defTabSz="914400" rtl="0" eaLnBrk="1" latinLnBrk="0" hangingPunct="1">
              <a:lnSpc>
                <a:spcPct val="90000"/>
              </a:lnSpc>
              <a:spcBef>
                <a:spcPts val="1000"/>
              </a:spcBef>
              <a:buClr>
                <a:schemeClr val="accent1"/>
              </a:buClr>
              <a:buFont typeface="Arial" panose="020B0604020202020204" pitchFamily="34" charset="0"/>
              <a:buChar char="•"/>
              <a:defRPr sz="1800" kern="1200">
                <a:solidFill>
                  <a:schemeClr val="accent2"/>
                </a:solidFill>
                <a:latin typeface="+mn-lt"/>
                <a:ea typeface="+mn-ea"/>
                <a:cs typeface="+mn-cs"/>
              </a:defRPr>
            </a:lvl1pPr>
            <a:lvl2pPr marL="685800" indent="-228600" algn="l" defTabSz="914400" rtl="0" eaLnBrk="1" latinLnBrk="0" hangingPunct="1">
              <a:lnSpc>
                <a:spcPct val="90000"/>
              </a:lnSpc>
              <a:spcBef>
                <a:spcPts val="500"/>
              </a:spcBef>
              <a:buClr>
                <a:schemeClr val="accent1"/>
              </a:buClr>
              <a:buFont typeface="Arial" panose="020B0604020202020204" pitchFamily="34" charset="0"/>
              <a:buChar char="–"/>
              <a:defRPr sz="1600" kern="1200">
                <a:solidFill>
                  <a:schemeClr val="accent2"/>
                </a:solidFill>
                <a:latin typeface="+mn-lt"/>
                <a:ea typeface="+mn-ea"/>
                <a:cs typeface="+mn-cs"/>
              </a:defRPr>
            </a:lvl2pPr>
            <a:lvl3pPr marL="1143000" indent="-228600" algn="l" defTabSz="914400" rtl="0" eaLnBrk="1" latinLnBrk="0" hangingPunct="1">
              <a:lnSpc>
                <a:spcPct val="90000"/>
              </a:lnSpc>
              <a:spcBef>
                <a:spcPts val="500"/>
              </a:spcBef>
              <a:buClr>
                <a:schemeClr val="accent1"/>
              </a:buClr>
              <a:buFont typeface="Arial" panose="020B0604020202020204" pitchFamily="34" charset="0"/>
              <a:buChar char="–"/>
              <a:defRPr sz="1600" kern="1200">
                <a:solidFill>
                  <a:schemeClr val="accent2"/>
                </a:solidFill>
                <a:latin typeface="+mn-lt"/>
                <a:ea typeface="+mn-ea"/>
                <a:cs typeface="+mn-cs"/>
              </a:defRPr>
            </a:lvl3pPr>
            <a:lvl4pPr marL="1600200" indent="-228600" algn="l" defTabSz="914400" rtl="0" eaLnBrk="1" latinLnBrk="0" hangingPunct="1">
              <a:lnSpc>
                <a:spcPct val="90000"/>
              </a:lnSpc>
              <a:spcBef>
                <a:spcPts val="500"/>
              </a:spcBef>
              <a:buClr>
                <a:schemeClr val="accent1"/>
              </a:buClr>
              <a:buFont typeface="Arial" panose="020B0604020202020204" pitchFamily="34" charset="0"/>
              <a:buChar char="–"/>
              <a:defRPr sz="1600" kern="1200">
                <a:solidFill>
                  <a:schemeClr val="accent2"/>
                </a:solidFill>
                <a:latin typeface="+mn-lt"/>
                <a:ea typeface="+mn-ea"/>
                <a:cs typeface="+mn-cs"/>
              </a:defRPr>
            </a:lvl4pPr>
            <a:lvl5pPr marL="2057400" indent="-228600" algn="l" defTabSz="914400" rtl="0" eaLnBrk="1" latinLnBrk="0" hangingPunct="1">
              <a:lnSpc>
                <a:spcPct val="90000"/>
              </a:lnSpc>
              <a:spcBef>
                <a:spcPts val="500"/>
              </a:spcBef>
              <a:buClr>
                <a:schemeClr val="accent1"/>
              </a:buClr>
              <a:buFont typeface="Arial" panose="020B0604020202020204" pitchFamily="34" charset="0"/>
              <a:buChar char="–"/>
              <a:defRPr sz="1600" kern="1200">
                <a:solidFill>
                  <a:schemeClr val="accent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sv-SE"/>
          </a:p>
        </p:txBody>
      </p:sp>
      <p:pic>
        <p:nvPicPr>
          <p:cNvPr id="3" name="Bildobjekt 6" descr="En bild som visar skärmbild&#10;&#10;Beskrivning genererad med mycket hög exakthet">
            <a:extLst>
              <a:ext uri="{FF2B5EF4-FFF2-40B4-BE49-F238E27FC236}">
                <a16:creationId xmlns:a16="http://schemas.microsoft.com/office/drawing/2014/main" id="{5702DF7D-3DBC-4B3A-B33C-042968C27DFD}"/>
              </a:ext>
            </a:extLst>
          </p:cNvPr>
          <p:cNvPicPr>
            <a:picLocks noChangeAspect="1"/>
          </p:cNvPicPr>
          <p:nvPr/>
        </p:nvPicPr>
        <p:blipFill>
          <a:blip r:embed="rId2"/>
          <a:stretch>
            <a:fillRect/>
          </a:stretch>
        </p:blipFill>
        <p:spPr>
          <a:xfrm>
            <a:off x="660400" y="1295699"/>
            <a:ext cx="2743200" cy="1884257"/>
          </a:xfrm>
          <a:prstGeom prst="rect">
            <a:avLst/>
          </a:prstGeom>
        </p:spPr>
      </p:pic>
      <p:pic>
        <p:nvPicPr>
          <p:cNvPr id="7" name="Bildobjekt 7" descr="En bild som visar skärmbild&#10;&#10;Beskrivning genererad med mycket hög exakthet">
            <a:extLst>
              <a:ext uri="{FF2B5EF4-FFF2-40B4-BE49-F238E27FC236}">
                <a16:creationId xmlns:a16="http://schemas.microsoft.com/office/drawing/2014/main" id="{2F94D41F-BE07-4F4C-8C22-BA690ED7FEDA}"/>
              </a:ext>
            </a:extLst>
          </p:cNvPr>
          <p:cNvPicPr>
            <a:picLocks noChangeAspect="1"/>
          </p:cNvPicPr>
          <p:nvPr/>
        </p:nvPicPr>
        <p:blipFill>
          <a:blip r:embed="rId3"/>
          <a:stretch>
            <a:fillRect/>
          </a:stretch>
        </p:blipFill>
        <p:spPr>
          <a:xfrm>
            <a:off x="704193" y="3494867"/>
            <a:ext cx="2743200" cy="709091"/>
          </a:xfrm>
          <a:prstGeom prst="rect">
            <a:avLst/>
          </a:prstGeom>
        </p:spPr>
      </p:pic>
      <p:pic>
        <p:nvPicPr>
          <p:cNvPr id="8" name="Bildobjekt 9">
            <a:extLst>
              <a:ext uri="{FF2B5EF4-FFF2-40B4-BE49-F238E27FC236}">
                <a16:creationId xmlns:a16="http://schemas.microsoft.com/office/drawing/2014/main" id="{1259561C-F657-4CB4-A4A7-AE9ABE8C543B}"/>
              </a:ext>
            </a:extLst>
          </p:cNvPr>
          <p:cNvPicPr>
            <a:picLocks noChangeAspect="1"/>
          </p:cNvPicPr>
          <p:nvPr/>
        </p:nvPicPr>
        <p:blipFill>
          <a:blip r:embed="rId4"/>
          <a:stretch>
            <a:fillRect/>
          </a:stretch>
        </p:blipFill>
        <p:spPr>
          <a:xfrm>
            <a:off x="3664607" y="2825463"/>
            <a:ext cx="2743200" cy="2766108"/>
          </a:xfrm>
          <a:prstGeom prst="rect">
            <a:avLst/>
          </a:prstGeom>
        </p:spPr>
      </p:pic>
      <p:pic>
        <p:nvPicPr>
          <p:cNvPr id="10" name="Bildobjekt 10" descr="En bild som visar skärmbild&#10;&#10;Beskrivning genererad med mycket hög exakthet">
            <a:extLst>
              <a:ext uri="{FF2B5EF4-FFF2-40B4-BE49-F238E27FC236}">
                <a16:creationId xmlns:a16="http://schemas.microsoft.com/office/drawing/2014/main" id="{98F21326-BA6C-4FA8-B998-79424C58CBAA}"/>
              </a:ext>
            </a:extLst>
          </p:cNvPr>
          <p:cNvPicPr>
            <a:picLocks noChangeAspect="1"/>
          </p:cNvPicPr>
          <p:nvPr/>
        </p:nvPicPr>
        <p:blipFill>
          <a:blip r:embed="rId5"/>
          <a:stretch>
            <a:fillRect/>
          </a:stretch>
        </p:blipFill>
        <p:spPr>
          <a:xfrm>
            <a:off x="7133021" y="2841190"/>
            <a:ext cx="2743200" cy="2734654"/>
          </a:xfrm>
          <a:prstGeom prst="rect">
            <a:avLst/>
          </a:prstGeom>
        </p:spPr>
      </p:pic>
    </p:spTree>
    <p:extLst>
      <p:ext uri="{BB962C8B-B14F-4D97-AF65-F5344CB8AC3E}">
        <p14:creationId xmlns:p14="http://schemas.microsoft.com/office/powerpoint/2010/main" val="28028989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379CD7F9-C9AD-41A3-9483-9CE82CA15D7D}"/>
              </a:ext>
            </a:extLst>
          </p:cNvPr>
          <p:cNvSpPr>
            <a:spLocks noGrp="1"/>
          </p:cNvSpPr>
          <p:nvPr>
            <p:ph type="title"/>
          </p:nvPr>
        </p:nvSpPr>
        <p:spPr/>
        <p:txBody>
          <a:bodyPr/>
          <a:lstStyle/>
          <a:p>
            <a:r>
              <a:rPr lang="sv-SE">
                <a:solidFill>
                  <a:schemeClr val="accent1"/>
                </a:solidFill>
              </a:rPr>
              <a:t>Information </a:t>
            </a:r>
            <a:r>
              <a:rPr lang="sv-SE"/>
              <a:t>som behövs vid felanmälningar</a:t>
            </a:r>
          </a:p>
        </p:txBody>
      </p:sp>
      <p:sp>
        <p:nvSpPr>
          <p:cNvPr id="6" name="Platshållare för bildnummer 5">
            <a:extLst>
              <a:ext uri="{FF2B5EF4-FFF2-40B4-BE49-F238E27FC236}">
                <a16:creationId xmlns:a16="http://schemas.microsoft.com/office/drawing/2014/main" id="{F3C1CB9C-26EF-4331-A3F5-5578CE3460BE}"/>
              </a:ext>
            </a:extLst>
          </p:cNvPr>
          <p:cNvSpPr>
            <a:spLocks noGrp="1"/>
          </p:cNvSpPr>
          <p:nvPr>
            <p:ph type="sldNum" sz="quarter" idx="12"/>
          </p:nvPr>
        </p:nvSpPr>
        <p:spPr/>
        <p:txBody>
          <a:bodyPr/>
          <a:lstStyle/>
          <a:p>
            <a:fld id="{7FF155A8-5C6D-4241-95DF-81E4F2B16EE5}" type="slidenum">
              <a:rPr lang="sv-SE" smtClean="0"/>
              <a:t>9</a:t>
            </a:fld>
            <a:endParaRPr lang="sv-SE"/>
          </a:p>
        </p:txBody>
      </p:sp>
      <p:sp>
        <p:nvSpPr>
          <p:cNvPr id="9" name="Platshållare för innehåll 9">
            <a:extLst>
              <a:ext uri="{FF2B5EF4-FFF2-40B4-BE49-F238E27FC236}">
                <a16:creationId xmlns:a16="http://schemas.microsoft.com/office/drawing/2014/main" id="{F4B7927F-166E-4B0C-82C4-5E82217C5FCE}"/>
              </a:ext>
            </a:extLst>
          </p:cNvPr>
          <p:cNvSpPr txBox="1">
            <a:spLocks/>
          </p:cNvSpPr>
          <p:nvPr/>
        </p:nvSpPr>
        <p:spPr>
          <a:xfrm>
            <a:off x="922424" y="1693273"/>
            <a:ext cx="4160379" cy="3564527"/>
          </a:xfrm>
          <a:prstGeom prst="rect">
            <a:avLst/>
          </a:prstGeom>
        </p:spPr>
        <p:txBody>
          <a:bodyPr vert="horz" lIns="0" tIns="0" rIns="0" bIns="0" rtlCol="0" anchor="t">
            <a:noAutofit/>
          </a:bodyPr>
          <a:lstStyle>
            <a:lvl1pPr marL="228600" indent="-228600" algn="l" defTabSz="914400" rtl="0" eaLnBrk="1" latinLnBrk="0" hangingPunct="1">
              <a:lnSpc>
                <a:spcPct val="90000"/>
              </a:lnSpc>
              <a:spcBef>
                <a:spcPts val="1000"/>
              </a:spcBef>
              <a:buClr>
                <a:schemeClr val="accent1"/>
              </a:buClr>
              <a:buFont typeface="Arial" panose="020B0604020202020204" pitchFamily="34" charset="0"/>
              <a:buChar char="•"/>
              <a:defRPr sz="1800" kern="1200">
                <a:solidFill>
                  <a:schemeClr val="accent2"/>
                </a:solidFill>
                <a:latin typeface="+mn-lt"/>
                <a:ea typeface="+mn-ea"/>
                <a:cs typeface="+mn-cs"/>
              </a:defRPr>
            </a:lvl1pPr>
            <a:lvl2pPr marL="685800" indent="-228600" algn="l" defTabSz="914400" rtl="0" eaLnBrk="1" latinLnBrk="0" hangingPunct="1">
              <a:lnSpc>
                <a:spcPct val="90000"/>
              </a:lnSpc>
              <a:spcBef>
                <a:spcPts val="500"/>
              </a:spcBef>
              <a:buClr>
                <a:schemeClr val="accent1"/>
              </a:buClr>
              <a:buFont typeface="Arial" panose="020B0604020202020204" pitchFamily="34" charset="0"/>
              <a:buChar char="–"/>
              <a:defRPr sz="1600" kern="1200">
                <a:solidFill>
                  <a:schemeClr val="accent2"/>
                </a:solidFill>
                <a:latin typeface="+mn-lt"/>
                <a:ea typeface="+mn-ea"/>
                <a:cs typeface="+mn-cs"/>
              </a:defRPr>
            </a:lvl2pPr>
            <a:lvl3pPr marL="1143000" indent="-228600" algn="l" defTabSz="914400" rtl="0" eaLnBrk="1" latinLnBrk="0" hangingPunct="1">
              <a:lnSpc>
                <a:spcPct val="90000"/>
              </a:lnSpc>
              <a:spcBef>
                <a:spcPts val="500"/>
              </a:spcBef>
              <a:buClr>
                <a:schemeClr val="accent1"/>
              </a:buClr>
              <a:buFont typeface="Arial" panose="020B0604020202020204" pitchFamily="34" charset="0"/>
              <a:buChar char="–"/>
              <a:defRPr sz="1600" kern="1200">
                <a:solidFill>
                  <a:schemeClr val="accent2"/>
                </a:solidFill>
                <a:latin typeface="+mn-lt"/>
                <a:ea typeface="+mn-ea"/>
                <a:cs typeface="+mn-cs"/>
              </a:defRPr>
            </a:lvl3pPr>
            <a:lvl4pPr marL="1600200" indent="-228600" algn="l" defTabSz="914400" rtl="0" eaLnBrk="1" latinLnBrk="0" hangingPunct="1">
              <a:lnSpc>
                <a:spcPct val="90000"/>
              </a:lnSpc>
              <a:spcBef>
                <a:spcPts val="500"/>
              </a:spcBef>
              <a:buClr>
                <a:schemeClr val="accent1"/>
              </a:buClr>
              <a:buFont typeface="Arial" panose="020B0604020202020204" pitchFamily="34" charset="0"/>
              <a:buChar char="–"/>
              <a:defRPr sz="1600" kern="1200">
                <a:solidFill>
                  <a:schemeClr val="accent2"/>
                </a:solidFill>
                <a:latin typeface="+mn-lt"/>
                <a:ea typeface="+mn-ea"/>
                <a:cs typeface="+mn-cs"/>
              </a:defRPr>
            </a:lvl4pPr>
            <a:lvl5pPr marL="2057400" indent="-228600" algn="l" defTabSz="914400" rtl="0" eaLnBrk="1" latinLnBrk="0" hangingPunct="1">
              <a:lnSpc>
                <a:spcPct val="90000"/>
              </a:lnSpc>
              <a:spcBef>
                <a:spcPts val="500"/>
              </a:spcBef>
              <a:buClr>
                <a:schemeClr val="accent1"/>
              </a:buClr>
              <a:buFont typeface="Arial" panose="020B0604020202020204" pitchFamily="34" charset="0"/>
              <a:buChar char="–"/>
              <a:defRPr sz="1600" kern="1200">
                <a:solidFill>
                  <a:schemeClr val="accent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sv-SE"/>
          </a:p>
        </p:txBody>
      </p:sp>
      <p:pic>
        <p:nvPicPr>
          <p:cNvPr id="3" name="Bildobjekt 6" descr="En bild som visar skärmbild&#10;&#10;Beskrivning genererad med mycket hög exakthet">
            <a:extLst>
              <a:ext uri="{FF2B5EF4-FFF2-40B4-BE49-F238E27FC236}">
                <a16:creationId xmlns:a16="http://schemas.microsoft.com/office/drawing/2014/main" id="{F8B6114B-364E-4AC4-A11B-3BB74BBD05C4}"/>
              </a:ext>
            </a:extLst>
          </p:cNvPr>
          <p:cNvPicPr>
            <a:picLocks noGrp="1" noChangeAspect="1"/>
          </p:cNvPicPr>
          <p:nvPr>
            <p:ph idx="1"/>
          </p:nvPr>
        </p:nvPicPr>
        <p:blipFill>
          <a:blip r:embed="rId2"/>
          <a:stretch>
            <a:fillRect/>
          </a:stretch>
        </p:blipFill>
        <p:spPr>
          <a:xfrm>
            <a:off x="5526858" y="1525295"/>
            <a:ext cx="2839253" cy="3564527"/>
          </a:xfrm>
        </p:spPr>
      </p:pic>
      <p:sp>
        <p:nvSpPr>
          <p:cNvPr id="5" name="Platshållare för innehåll 9">
            <a:extLst>
              <a:ext uri="{FF2B5EF4-FFF2-40B4-BE49-F238E27FC236}">
                <a16:creationId xmlns:a16="http://schemas.microsoft.com/office/drawing/2014/main" id="{FEA5AD9D-B9C4-49CE-982F-CB3DF8C3809A}"/>
              </a:ext>
            </a:extLst>
          </p:cNvPr>
          <p:cNvSpPr txBox="1">
            <a:spLocks/>
          </p:cNvSpPr>
          <p:nvPr/>
        </p:nvSpPr>
        <p:spPr>
          <a:xfrm>
            <a:off x="911538" y="1646102"/>
            <a:ext cx="4160379" cy="3564527"/>
          </a:xfrm>
          <a:prstGeom prst="rect">
            <a:avLst/>
          </a:prstGeom>
        </p:spPr>
        <p:txBody>
          <a:bodyPr vert="horz" lIns="0" tIns="0" rIns="0" bIns="0" rtlCol="0" anchor="t">
            <a:noAutofit/>
          </a:bodyPr>
          <a:lstStyle>
            <a:lvl1pPr marL="228600" indent="-228600" algn="l" defTabSz="914400" rtl="0" eaLnBrk="1" latinLnBrk="0" hangingPunct="1">
              <a:lnSpc>
                <a:spcPct val="90000"/>
              </a:lnSpc>
              <a:spcBef>
                <a:spcPts val="1000"/>
              </a:spcBef>
              <a:buClr>
                <a:schemeClr val="accent1"/>
              </a:buClr>
              <a:buFont typeface="Arial" panose="020B0604020202020204" pitchFamily="34" charset="0"/>
              <a:buChar char="•"/>
              <a:defRPr sz="1800" kern="1200">
                <a:solidFill>
                  <a:schemeClr val="accent2"/>
                </a:solidFill>
                <a:latin typeface="+mn-lt"/>
                <a:ea typeface="+mn-ea"/>
                <a:cs typeface="+mn-cs"/>
              </a:defRPr>
            </a:lvl1pPr>
            <a:lvl2pPr marL="685800" indent="-228600" algn="l" defTabSz="914400" rtl="0" eaLnBrk="1" latinLnBrk="0" hangingPunct="1">
              <a:lnSpc>
                <a:spcPct val="90000"/>
              </a:lnSpc>
              <a:spcBef>
                <a:spcPts val="500"/>
              </a:spcBef>
              <a:buClr>
                <a:schemeClr val="accent1"/>
              </a:buClr>
              <a:buFont typeface="Arial" panose="020B0604020202020204" pitchFamily="34" charset="0"/>
              <a:buChar char="–"/>
              <a:defRPr sz="1600" kern="1200">
                <a:solidFill>
                  <a:schemeClr val="accent2"/>
                </a:solidFill>
                <a:latin typeface="+mn-lt"/>
                <a:ea typeface="+mn-ea"/>
                <a:cs typeface="+mn-cs"/>
              </a:defRPr>
            </a:lvl2pPr>
            <a:lvl3pPr marL="1143000" indent="-228600" algn="l" defTabSz="914400" rtl="0" eaLnBrk="1" latinLnBrk="0" hangingPunct="1">
              <a:lnSpc>
                <a:spcPct val="90000"/>
              </a:lnSpc>
              <a:spcBef>
                <a:spcPts val="500"/>
              </a:spcBef>
              <a:buClr>
                <a:schemeClr val="accent1"/>
              </a:buClr>
              <a:buFont typeface="Arial" panose="020B0604020202020204" pitchFamily="34" charset="0"/>
              <a:buChar char="–"/>
              <a:defRPr sz="1600" kern="1200">
                <a:solidFill>
                  <a:schemeClr val="accent2"/>
                </a:solidFill>
                <a:latin typeface="+mn-lt"/>
                <a:ea typeface="+mn-ea"/>
                <a:cs typeface="+mn-cs"/>
              </a:defRPr>
            </a:lvl3pPr>
            <a:lvl4pPr marL="1600200" indent="-228600" algn="l" defTabSz="914400" rtl="0" eaLnBrk="1" latinLnBrk="0" hangingPunct="1">
              <a:lnSpc>
                <a:spcPct val="90000"/>
              </a:lnSpc>
              <a:spcBef>
                <a:spcPts val="500"/>
              </a:spcBef>
              <a:buClr>
                <a:schemeClr val="accent1"/>
              </a:buClr>
              <a:buFont typeface="Arial" panose="020B0604020202020204" pitchFamily="34" charset="0"/>
              <a:buChar char="–"/>
              <a:defRPr sz="1600" kern="1200">
                <a:solidFill>
                  <a:schemeClr val="accent2"/>
                </a:solidFill>
                <a:latin typeface="+mn-lt"/>
                <a:ea typeface="+mn-ea"/>
                <a:cs typeface="+mn-cs"/>
              </a:defRPr>
            </a:lvl4pPr>
            <a:lvl5pPr marL="2057400" indent="-228600" algn="l" defTabSz="914400" rtl="0" eaLnBrk="1" latinLnBrk="0" hangingPunct="1">
              <a:lnSpc>
                <a:spcPct val="90000"/>
              </a:lnSpc>
              <a:spcBef>
                <a:spcPts val="500"/>
              </a:spcBef>
              <a:buClr>
                <a:schemeClr val="accent1"/>
              </a:buClr>
              <a:buFont typeface="Arial" panose="020B0604020202020204" pitchFamily="34" charset="0"/>
              <a:buChar char="–"/>
              <a:defRPr sz="1600" kern="1200">
                <a:solidFill>
                  <a:schemeClr val="accent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sv-SE"/>
              <a:t>HSA-id på den som är inloggad</a:t>
            </a:r>
          </a:p>
          <a:p>
            <a:r>
              <a:rPr lang="sv-SE"/>
              <a:t>IP-adress</a:t>
            </a:r>
          </a:p>
          <a:p>
            <a:r>
              <a:rPr lang="sv-SE"/>
              <a:t>Klockslag</a:t>
            </a:r>
          </a:p>
          <a:p>
            <a:r>
              <a:rPr lang="sv-SE"/>
              <a:t>Informationen från webkonsolen</a:t>
            </a:r>
          </a:p>
        </p:txBody>
      </p:sp>
    </p:spTree>
    <p:extLst>
      <p:ext uri="{BB962C8B-B14F-4D97-AF65-F5344CB8AC3E}">
        <p14:creationId xmlns:p14="http://schemas.microsoft.com/office/powerpoint/2010/main" val="25376994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THINKCELLPRESENTATIONDONOTDELETE" val="&lt;?xml version=&quot;1.0&quot; encoding=&quot;UTF-16&quot; standalone=&quot;yes&quot;?&gt;&lt;root reqver=&quot;25060&quot;&gt;&lt;version val=&quot;28158&quot;/&gt;&lt;CPresentation id=&quot;1&quot;&gt;&lt;m_precDefaultNumber&gt;&lt;m_yearfmt&gt;&lt;begin val=&quot;0&quot;/&gt;&lt;end val=&quot;4&quot;/&gt;&lt;/m_yearfmt&gt;&lt;/m_precDefaultNumber&gt;&lt;m_precDefaultPercent&gt;&lt;m_yearfmt&gt;&lt;begin val=&quot;0&quot;/&gt;&lt;end val=&quot;4&quot;/&gt;&lt;/m_yearfmt&gt;&lt;/m_precDefaultPercent&gt;&lt;m_precDefaultDate&gt;&lt;m_yearfmt&gt;&lt;begin val=&quot;0&quot;/&gt;&lt;end val=&quot;4&quot;/&gt;&lt;/m_yearfmt&gt;&lt;/m_precDefaultDate&gt;&lt;m_precDefaultYear&gt;&lt;m_yearfmt&gt;&lt;begin val=&quot;0&quot;/&gt;&lt;end val=&quot;4&quot;/&gt;&lt;/m_yearfmt&gt;&lt;/m_precDefaultYear&gt;&lt;m_precDefaultQuarter&gt;&lt;m_yearfmt&gt;&lt;begin val=&quot;0&quot;/&gt;&lt;end val=&quot;4&quot;/&gt;&lt;/m_yearfmt&gt;&lt;/m_precDefaultQuarter&gt;&lt;m_precDefaultMonth&gt;&lt;m_yearfmt&gt;&lt;begin val=&quot;0&quot;/&gt;&lt;end val=&quot;4&quot;/&gt;&lt;/m_yearfmt&gt;&lt;/m_precDefaultMonth&gt;&lt;m_precDefaultWeek&gt;&lt;m_bNumberIsYear val=&quot;0&quot;/&gt;&lt;m_strFormatTime&gt;%4&lt;/m_strFormatTime&gt;&lt;m_yearfmt&gt;&lt;begin val=&quot;0&quot;/&gt;&lt;end val=&quot;4&quot;/&gt;&lt;/m_yearfmt&gt;&lt;/m_precDefaultWeek&gt;&lt;m_precDefaultDay&gt;&lt;m_bNumberIsYear val=&quot;0&quot;/&gt;&lt;m_strFormatTime&gt;%#d&lt;/m_strFormatTime&gt;&lt;m_yearfmt&gt;&lt;begin val=&quot;0&quot;/&gt;&lt;end val=&quot;4&quot;/&gt;&lt;/m_yearfmt&gt;&lt;/m_precDefaultDay&gt;&lt;m_mruColor&gt;&lt;m_vecMRU length=&quot;0&quot;/&gt;&lt;/m_mruColor&gt;&lt;/CPresentation&gt;&lt;/root&gt;"/>
  <p:tag name="THINKCELLUNDODONOTDELETE" val="0"/>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dJq8pWEAipNB.83_P_hIiw"/>
</p:tagLst>
</file>

<file path=ppt/theme/theme1.xml><?xml version="1.0" encoding="utf-8"?>
<a:theme xmlns:a="http://schemas.openxmlformats.org/drawingml/2006/main" name="1177 Vårguiden">
  <a:themeElements>
    <a:clrScheme name="1177">
      <a:dk1>
        <a:sysClr val="windowText" lastClr="000000"/>
      </a:dk1>
      <a:lt1>
        <a:sysClr val="window" lastClr="FFFFFF"/>
      </a:lt1>
      <a:dk2>
        <a:srgbClr val="FA8100"/>
      </a:dk2>
      <a:lt2>
        <a:srgbClr val="636466"/>
      </a:lt2>
      <a:accent1>
        <a:srgbClr val="C12143"/>
      </a:accent1>
      <a:accent2>
        <a:srgbClr val="6A0032"/>
      </a:accent2>
      <a:accent3>
        <a:srgbClr val="FAEEF0"/>
      </a:accent3>
      <a:accent4>
        <a:srgbClr val="396291"/>
      </a:accent4>
      <a:accent5>
        <a:srgbClr val="438F2C"/>
      </a:accent5>
      <a:accent6>
        <a:srgbClr val="A9428B"/>
      </a:accent6>
      <a:hlink>
        <a:srgbClr val="C12143"/>
      </a:hlink>
      <a:folHlink>
        <a:srgbClr val="6A0032"/>
      </a:folHlink>
    </a:clrScheme>
    <a:fontScheme name="1177">
      <a:majorFont>
        <a:latin typeface="Inter"/>
        <a:ea typeface=""/>
        <a:cs typeface=""/>
      </a:majorFont>
      <a:minorFont>
        <a:latin typeface="Open Sans"/>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defPPr algn="ctr">
          <a:defRPr smtClean="0"/>
        </a:defPPr>
      </a:lstStyle>
      <a:style>
        <a:lnRef idx="2">
          <a:schemeClr val="accent1">
            <a:shade val="50000"/>
          </a:schemeClr>
        </a:lnRef>
        <a:fillRef idx="1">
          <a:schemeClr val="accent1"/>
        </a:fillRef>
        <a:effectRef idx="0">
          <a:schemeClr val="accent1"/>
        </a:effectRef>
        <a:fontRef idx="minor">
          <a:schemeClr val="lt1"/>
        </a:fontRef>
      </a:style>
    </a:spDef>
    <a:lnDef>
      <a:spPr>
        <a:ln w="12700"/>
      </a:spPr>
      <a:bodyPr/>
      <a:lstStyle/>
      <a:style>
        <a:lnRef idx="1">
          <a:schemeClr val="accent1"/>
        </a:lnRef>
        <a:fillRef idx="0">
          <a:schemeClr val="accent1"/>
        </a:fillRef>
        <a:effectRef idx="0">
          <a:schemeClr val="accent1"/>
        </a:effectRef>
        <a:fontRef idx="minor">
          <a:schemeClr val="tx1"/>
        </a:fontRef>
      </a:style>
    </a:lnDef>
    <a:txDef>
      <a:spPr>
        <a:noFill/>
      </a:spPr>
      <a:bodyPr wrap="square" lIns="0" tIns="0" rIns="0" bIns="0" rtlCol="0">
        <a:noAutofit/>
      </a:bodyPr>
      <a:lstStyle>
        <a:defPPr algn="l">
          <a:defRPr smtClean="0"/>
        </a:defPPr>
      </a:lstStyle>
    </a:txDef>
  </a:objectDefaults>
  <a:extraClrSchemeLst/>
  <a:extLst>
    <a:ext uri="{05A4C25C-085E-4340-85A3-A5531E510DB2}">
      <thm15:themeFamily xmlns:thm15="http://schemas.microsoft.com/office/thememl/2012/main" name="Mall_PPT_20190416  -  Skrivskyddad" id="{22903717-B928-4645-BD5D-D0BD4232857A}" vid="{FA763605-81F1-4FF2-B45C-69DD8ABF7492}"/>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E04AF1B5AFADE1438984E4ED97CAED62" ma:contentTypeVersion="9" ma:contentTypeDescription="Skapa ett nytt dokument." ma:contentTypeScope="" ma:versionID="a980f67f77fe65476dc5d14893b72326">
  <xsd:schema xmlns:xsd="http://www.w3.org/2001/XMLSchema" xmlns:xs="http://www.w3.org/2001/XMLSchema" xmlns:p="http://schemas.microsoft.com/office/2006/metadata/properties" xmlns:ns2="69252be8-17ef-4408-949c-5e7cc87314a9" targetNamespace="http://schemas.microsoft.com/office/2006/metadata/properties" ma:root="true" ma:fieldsID="63638b71a950e2c72af3fec150b48d75" ns2:_="">
    <xsd:import namespace="69252be8-17ef-4408-949c-5e7cc87314a9"/>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OCR" minOccurs="0"/>
                <xsd:element ref="ns2:MediaServiceGenerationTime" minOccurs="0"/>
                <xsd:element ref="ns2:MediaServiceEventHashCode"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9252be8-17ef-4408-949c-5e7cc87314a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ehållstyp"/>
        <xsd:element ref="dc:title" minOccurs="0" maxOccurs="1" ma:index="4" ma:displayName="Rubrik"/>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89DF2E5D-F3A5-441F-8048-D9A380DC493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9252be8-17ef-4408-949c-5e7cc87314a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15AB53AA-EBE4-46F9-A91E-045D87E59A56}">
  <ds:schemaRefs>
    <ds:schemaRef ds:uri="http://schemas.microsoft.com/sharepoint/v3/contenttype/forms"/>
  </ds:schemaRefs>
</ds:datastoreItem>
</file>

<file path=customXml/itemProps3.xml><?xml version="1.0" encoding="utf-8"?>
<ds:datastoreItem xmlns:ds="http://schemas.openxmlformats.org/officeDocument/2006/customXml" ds:itemID="{54068680-729C-46D7-81EE-A3EC47914E3B}">
  <ds:schemaRef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schemas.microsoft.com/office/2006/metadata/properties"/>
    <ds:schemaRef ds:uri="http://purl.org/dc/terms/"/>
    <ds:schemaRef ds:uri="69252be8-17ef-4408-949c-5e7cc87314a9"/>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
  <TotalTime>40</TotalTime>
  <Words>665</Words>
  <Application>Microsoft Office PowerPoint</Application>
  <PresentationFormat>Bredbild</PresentationFormat>
  <Paragraphs>177</Paragraphs>
  <Slides>24</Slides>
  <Notes>1</Notes>
  <HiddenSlides>0</HiddenSlides>
  <MMClips>0</MMClips>
  <ScaleCrop>false</ScaleCrop>
  <HeadingPairs>
    <vt:vector size="8" baseType="variant">
      <vt:variant>
        <vt:lpstr>Använt teckensnitt</vt:lpstr>
      </vt:variant>
      <vt:variant>
        <vt:i4>7</vt:i4>
      </vt:variant>
      <vt:variant>
        <vt:lpstr>Tema</vt:lpstr>
      </vt:variant>
      <vt:variant>
        <vt:i4>1</vt:i4>
      </vt:variant>
      <vt:variant>
        <vt:lpstr>Serverprogram för OLE-inbäddning</vt:lpstr>
      </vt:variant>
      <vt:variant>
        <vt:i4>1</vt:i4>
      </vt:variant>
      <vt:variant>
        <vt:lpstr>Bildrubriker</vt:lpstr>
      </vt:variant>
      <vt:variant>
        <vt:i4>24</vt:i4>
      </vt:variant>
    </vt:vector>
  </HeadingPairs>
  <TitlesOfParts>
    <vt:vector size="33" baseType="lpstr">
      <vt:lpstr>Arial</vt:lpstr>
      <vt:lpstr>Arial,Sans-Serif</vt:lpstr>
      <vt:lpstr>Calibri</vt:lpstr>
      <vt:lpstr>Inter</vt:lpstr>
      <vt:lpstr>Open Sans</vt:lpstr>
      <vt:lpstr>Times New Roman</vt:lpstr>
      <vt:lpstr>Wingdings</vt:lpstr>
      <vt:lpstr>1177 Vårguiden</vt:lpstr>
      <vt:lpstr>think-cell Slide</vt:lpstr>
      <vt:lpstr>Användarforum    Stöd och behandling</vt:lpstr>
      <vt:lpstr>Syfte: Koordinera och samla in behov samt kanal för informations- och erfarenhetsutbyte </vt:lpstr>
      <vt:lpstr>Agenda</vt:lpstr>
      <vt:lpstr>Agenda</vt:lpstr>
      <vt:lpstr>Pågående status Stöd och behandling </vt:lpstr>
      <vt:lpstr>Vid felanmälningar</vt:lpstr>
      <vt:lpstr>Kopiera moment </vt:lpstr>
      <vt:lpstr>Bra exempel vid felanmälningar</vt:lpstr>
      <vt:lpstr>Information som behövs vid felanmälningar</vt:lpstr>
      <vt:lpstr>Agenda</vt:lpstr>
      <vt:lpstr>Information om kommande förändringar för SITHS-kort LoA-nivåer</vt:lpstr>
      <vt:lpstr> Forts  LoA-nivåer</vt:lpstr>
      <vt:lpstr> Forts  LoA-nivåer</vt:lpstr>
      <vt:lpstr>Agenda</vt:lpstr>
      <vt:lpstr>Förbättringsförslag</vt:lpstr>
      <vt:lpstr>Förbättringsförslag</vt:lpstr>
      <vt:lpstr>Förbättringsförslag</vt:lpstr>
      <vt:lpstr>Agenda</vt:lpstr>
      <vt:lpstr>PowerPoint-presentation</vt:lpstr>
      <vt:lpstr>Agenda</vt:lpstr>
      <vt:lpstr> Gallringsrutiner – nytt beslut</vt:lpstr>
      <vt:lpstr>Agenda</vt:lpstr>
      <vt:lpstr>Tack för er uppmärksamhet!  Finns det fördjupningsområde ni är intresserade av att höra om,  skicka ett ärende till supporten och tagga med ”Användarforum”</vt:lpstr>
      <vt:lpstr>PowerPoint-presentation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 rubrik kommer att stå här och kan vara på tre rader</dc:title>
  <dc:creator>Bennani Safia</dc:creator>
  <cp:lastModifiedBy>Axelsson Jenny</cp:lastModifiedBy>
  <cp:revision>1</cp:revision>
  <dcterms:created xsi:type="dcterms:W3CDTF">2019-08-13T08:23:18Z</dcterms:created>
  <dcterms:modified xsi:type="dcterms:W3CDTF">2020-06-26T08:45:34Z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0x010100E04AF1B5AFADE1438984E4ED97CAED62</vt:lpwstr>
  </property>
</Properties>
</file>