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312" r:id="rId5"/>
    <p:sldId id="259" r:id="rId6"/>
    <p:sldId id="267" r:id="rId7"/>
    <p:sldId id="300" r:id="rId8"/>
    <p:sldId id="328" r:id="rId9"/>
    <p:sldId id="322" r:id="rId10"/>
    <p:sldId id="329" r:id="rId11"/>
    <p:sldId id="323" r:id="rId12"/>
    <p:sldId id="330" r:id="rId13"/>
    <p:sldId id="324" r:id="rId14"/>
    <p:sldId id="326" r:id="rId15"/>
    <p:sldId id="321" r:id="rId16"/>
    <p:sldId id="327" r:id="rId17"/>
    <p:sldId id="320" r:id="rId18"/>
    <p:sldId id="297" r:id="rId19"/>
    <p:sldId id="262" r:id="rId20"/>
  </p:sldIdLst>
  <p:sldSz cx="12192000" cy="6858000"/>
  <p:notesSz cx="6858000" cy="9144000"/>
  <p:custDataLst>
    <p:tags r:id="rId22"/>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C3505E-1F7D-44B3-B17C-D3EB314CCC76}" v="4" dt="2020-11-30T14:58:02.005"/>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4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sson Jenny" userId="S::jenny.axelsson@inera.se::35153831-a041-4e19-963c-026d50be729b" providerId="AD" clId="Web-{443428BE-F189-45B6-B22E-238CEF53F1D9}"/>
    <pc:docChg chg="addSld delSld">
      <pc:chgData name="Axelsson Jenny" userId="S::jenny.axelsson@inera.se::35153831-a041-4e19-963c-026d50be729b" providerId="AD" clId="Web-{443428BE-F189-45B6-B22E-238CEF53F1D9}" dt="2020-09-22T06:51:07.185" v="2"/>
      <pc:docMkLst>
        <pc:docMk/>
      </pc:docMkLst>
      <pc:sldChg chg="new del">
        <pc:chgData name="Axelsson Jenny" userId="S::jenny.axelsson@inera.se::35153831-a041-4e19-963c-026d50be729b" providerId="AD" clId="Web-{443428BE-F189-45B6-B22E-238CEF53F1D9}" dt="2020-09-22T06:50:59.232" v="1"/>
        <pc:sldMkLst>
          <pc:docMk/>
          <pc:sldMk cId="2316355627" sldId="321"/>
        </pc:sldMkLst>
      </pc:sldChg>
      <pc:sldChg chg="new">
        <pc:chgData name="Axelsson Jenny" userId="S::jenny.axelsson@inera.se::35153831-a041-4e19-963c-026d50be729b" providerId="AD" clId="Web-{443428BE-F189-45B6-B22E-238CEF53F1D9}" dt="2020-09-22T06:51:07.185" v="2"/>
        <pc:sldMkLst>
          <pc:docMk/>
          <pc:sldMk cId="3905592595" sldId="321"/>
        </pc:sldMkLst>
      </pc:sldChg>
    </pc:docChg>
  </pc:docChgLst>
  <pc:docChgLst>
    <pc:chgData name="Axelsson Jenny" userId="S::jenny.axelsson@inera.se::35153831-a041-4e19-963c-026d50be729b" providerId="AD" clId="Web-{17050855-4FEE-47E6-8617-2DBF9FEE4F15}"/>
    <pc:docChg chg="modSld">
      <pc:chgData name="Axelsson Jenny" userId="S::jenny.axelsson@inera.se::35153831-a041-4e19-963c-026d50be729b" providerId="AD" clId="Web-{17050855-4FEE-47E6-8617-2DBF9FEE4F15}" dt="2020-11-19T16:19:56.042" v="43"/>
      <pc:docMkLst>
        <pc:docMk/>
      </pc:docMkLst>
      <pc:sldChg chg="addSp delSp modSp mod modClrScheme chgLayout">
        <pc:chgData name="Axelsson Jenny" userId="S::jenny.axelsson@inera.se::35153831-a041-4e19-963c-026d50be729b" providerId="AD" clId="Web-{17050855-4FEE-47E6-8617-2DBF9FEE4F15}" dt="2020-11-19T16:19:56.042" v="43"/>
        <pc:sldMkLst>
          <pc:docMk/>
          <pc:sldMk cId="101792989" sldId="328"/>
        </pc:sldMkLst>
        <pc:spChg chg="mod ord">
          <ac:chgData name="Axelsson Jenny" userId="S::jenny.axelsson@inera.se::35153831-a041-4e19-963c-026d50be729b" providerId="AD" clId="Web-{17050855-4FEE-47E6-8617-2DBF9FEE4F15}" dt="2020-11-19T16:19:00.760" v="36"/>
          <ac:spMkLst>
            <pc:docMk/>
            <pc:sldMk cId="101792989" sldId="328"/>
            <ac:spMk id="2" creationId="{DAF88498-7443-4BEB-8C49-2ECCD7955E4A}"/>
          </ac:spMkLst>
        </pc:spChg>
        <pc:spChg chg="mod ord">
          <ac:chgData name="Axelsson Jenny" userId="S::jenny.axelsson@inera.se::35153831-a041-4e19-963c-026d50be729b" providerId="AD" clId="Web-{17050855-4FEE-47E6-8617-2DBF9FEE4F15}" dt="2020-11-19T16:19:00.760" v="36"/>
          <ac:spMkLst>
            <pc:docMk/>
            <pc:sldMk cId="101792989" sldId="328"/>
            <ac:spMk id="3" creationId="{69AB96DC-D0B4-4A45-9CFE-1723E4EE5386}"/>
          </ac:spMkLst>
        </pc:spChg>
        <pc:spChg chg="mod ord">
          <ac:chgData name="Axelsson Jenny" userId="S::jenny.axelsson@inera.se::35153831-a041-4e19-963c-026d50be729b" providerId="AD" clId="Web-{17050855-4FEE-47E6-8617-2DBF9FEE4F15}" dt="2020-11-19T16:19:00.760" v="36"/>
          <ac:spMkLst>
            <pc:docMk/>
            <pc:sldMk cId="101792989" sldId="328"/>
            <ac:spMk id="4" creationId="{CDA8D7A9-9CFE-4DF4-95DE-A53EFE3EAD3C}"/>
          </ac:spMkLst>
        </pc:spChg>
        <pc:spChg chg="del">
          <ac:chgData name="Axelsson Jenny" userId="S::jenny.axelsson@inera.se::35153831-a041-4e19-963c-026d50be729b" providerId="AD" clId="Web-{17050855-4FEE-47E6-8617-2DBF9FEE4F15}" dt="2020-11-19T16:17:46.509" v="0"/>
          <ac:spMkLst>
            <pc:docMk/>
            <pc:sldMk cId="101792989" sldId="328"/>
            <ac:spMk id="5" creationId="{5D4F3380-6C8E-47C2-9B84-37179131B00A}"/>
          </ac:spMkLst>
        </pc:spChg>
        <pc:spChg chg="add del mod">
          <ac:chgData name="Axelsson Jenny" userId="S::jenny.axelsson@inera.se::35153831-a041-4e19-963c-026d50be729b" providerId="AD" clId="Web-{17050855-4FEE-47E6-8617-2DBF9FEE4F15}" dt="2020-11-19T16:17:53.806" v="3"/>
          <ac:spMkLst>
            <pc:docMk/>
            <pc:sldMk cId="101792989" sldId="328"/>
            <ac:spMk id="9" creationId="{EC2736CE-7FFB-45E4-817E-EB78701A9AA8}"/>
          </ac:spMkLst>
        </pc:spChg>
        <pc:spChg chg="add mod">
          <ac:chgData name="Axelsson Jenny" userId="S::jenny.axelsson@inera.se::35153831-a041-4e19-963c-026d50be729b" providerId="AD" clId="Web-{17050855-4FEE-47E6-8617-2DBF9FEE4F15}" dt="2020-11-19T16:19:06.026" v="37" actId="20577"/>
          <ac:spMkLst>
            <pc:docMk/>
            <pc:sldMk cId="101792989" sldId="328"/>
            <ac:spMk id="11" creationId="{97768B15-AE46-4576-B2E8-FA0555FC51FA}"/>
          </ac:spMkLst>
        </pc:spChg>
        <pc:spChg chg="add del mod ord">
          <ac:chgData name="Axelsson Jenny" userId="S::jenny.axelsson@inera.se::35153831-a041-4e19-963c-026d50be729b" providerId="AD" clId="Web-{17050855-4FEE-47E6-8617-2DBF9FEE4F15}" dt="2020-11-19T16:19:38.714" v="39"/>
          <ac:spMkLst>
            <pc:docMk/>
            <pc:sldMk cId="101792989" sldId="328"/>
            <ac:spMk id="12" creationId="{1B526E58-4A59-44B2-97A5-E0200FBE3EAD}"/>
          </ac:spMkLst>
        </pc:spChg>
        <pc:spChg chg="add mod">
          <ac:chgData name="Axelsson Jenny" userId="S::jenny.axelsson@inera.se::35153831-a041-4e19-963c-026d50be729b" providerId="AD" clId="Web-{17050855-4FEE-47E6-8617-2DBF9FEE4F15}" dt="2020-11-19T16:19:34.495" v="38"/>
          <ac:spMkLst>
            <pc:docMk/>
            <pc:sldMk cId="101792989" sldId="328"/>
            <ac:spMk id="14" creationId="{84501F35-F423-4C0C-96AA-885746CA4EE7}"/>
          </ac:spMkLst>
        </pc:spChg>
        <pc:spChg chg="add mod">
          <ac:chgData name="Axelsson Jenny" userId="S::jenny.axelsson@inera.se::35153831-a041-4e19-963c-026d50be729b" providerId="AD" clId="Web-{17050855-4FEE-47E6-8617-2DBF9FEE4F15}" dt="2020-11-19T16:19:56.042" v="43"/>
          <ac:spMkLst>
            <pc:docMk/>
            <pc:sldMk cId="101792989" sldId="328"/>
            <ac:spMk id="17" creationId="{7C1C4550-CA3D-4430-8E77-E65D6596CE34}"/>
          </ac:spMkLst>
        </pc:spChg>
        <pc:picChg chg="add del mod ord">
          <ac:chgData name="Axelsson Jenny" userId="S::jenny.axelsson@inera.se::35153831-a041-4e19-963c-026d50be729b" providerId="AD" clId="Web-{17050855-4FEE-47E6-8617-2DBF9FEE4F15}" dt="2020-11-19T16:19:34.495" v="38"/>
          <ac:picMkLst>
            <pc:docMk/>
            <pc:sldMk cId="101792989" sldId="328"/>
            <ac:picMk id="6" creationId="{99F390C5-D43E-4350-9AE3-04E0B9121F5C}"/>
          </ac:picMkLst>
        </pc:picChg>
        <pc:picChg chg="del">
          <ac:chgData name="Axelsson Jenny" userId="S::jenny.axelsson@inera.se::35153831-a041-4e19-963c-026d50be729b" providerId="AD" clId="Web-{17050855-4FEE-47E6-8617-2DBF9FEE4F15}" dt="2020-11-19T16:17:50.353" v="1"/>
          <ac:picMkLst>
            <pc:docMk/>
            <pc:sldMk cId="101792989" sldId="328"/>
            <ac:picMk id="7" creationId="{6C10FA2D-D4E5-4B67-853A-B5F8D2E54F4D}"/>
          </ac:picMkLst>
        </pc:picChg>
        <pc:picChg chg="add del mod ord modCrop">
          <ac:chgData name="Axelsson Jenny" userId="S::jenny.axelsson@inera.se::35153831-a041-4e19-963c-026d50be729b" providerId="AD" clId="Web-{17050855-4FEE-47E6-8617-2DBF9FEE4F15}" dt="2020-11-19T16:19:56.042" v="43"/>
          <ac:picMkLst>
            <pc:docMk/>
            <pc:sldMk cId="101792989" sldId="328"/>
            <ac:picMk id="15" creationId="{DF0B33C6-FBA3-48D8-A6CF-80521D18FC66}"/>
          </ac:picMkLst>
        </pc:picChg>
      </pc:sldChg>
    </pc:docChg>
  </pc:docChgLst>
  <pc:docChgLst>
    <pc:chgData name="Axelsson Jenny" userId="S::jenny.axelsson@inera.se::35153831-a041-4e19-963c-026d50be729b" providerId="AD" clId="Web-{24627C31-0713-410E-93F2-7566669C784B}"/>
    <pc:docChg chg="addSld delSld modSld sldOrd">
      <pc:chgData name="Axelsson Jenny" userId="S::jenny.axelsson@inera.se::35153831-a041-4e19-963c-026d50be729b" providerId="AD" clId="Web-{24627C31-0713-410E-93F2-7566669C784B}" dt="2020-11-19T16:16:17.861" v="326"/>
      <pc:docMkLst>
        <pc:docMk/>
      </pc:docMkLst>
      <pc:sldChg chg="modSp">
        <pc:chgData name="Axelsson Jenny" userId="S::jenny.axelsson@inera.se::35153831-a041-4e19-963c-026d50be729b" providerId="AD" clId="Web-{24627C31-0713-410E-93F2-7566669C784B}" dt="2020-11-19T16:11:01.635" v="254" actId="20577"/>
        <pc:sldMkLst>
          <pc:docMk/>
          <pc:sldMk cId="1351546238" sldId="267"/>
        </pc:sldMkLst>
        <pc:spChg chg="mod">
          <ac:chgData name="Axelsson Jenny" userId="S::jenny.axelsson@inera.se::35153831-a041-4e19-963c-026d50be729b" providerId="AD" clId="Web-{24627C31-0713-410E-93F2-7566669C784B}" dt="2020-11-19T16:11:01.635" v="254" actId="20577"/>
          <ac:spMkLst>
            <pc:docMk/>
            <pc:sldMk cId="1351546238" sldId="267"/>
            <ac:spMk id="5" creationId="{E66C5368-8331-464F-8C50-5BB97655E8A7}"/>
          </ac:spMkLst>
        </pc:spChg>
      </pc:sldChg>
      <pc:sldChg chg="del">
        <pc:chgData name="Axelsson Jenny" userId="S::jenny.axelsson@inera.se::35153831-a041-4e19-963c-026d50be729b" providerId="AD" clId="Web-{24627C31-0713-410E-93F2-7566669C784B}" dt="2020-11-19T16:11:44.293" v="265"/>
        <pc:sldMkLst>
          <pc:docMk/>
          <pc:sldMk cId="3229524361" sldId="272"/>
        </pc:sldMkLst>
      </pc:sldChg>
      <pc:sldChg chg="modSp">
        <pc:chgData name="Axelsson Jenny" userId="S::jenny.axelsson@inera.se::35153831-a041-4e19-963c-026d50be729b" providerId="AD" clId="Web-{24627C31-0713-410E-93F2-7566669C784B}" dt="2020-11-19T16:11:11.730" v="258" actId="14100"/>
        <pc:sldMkLst>
          <pc:docMk/>
          <pc:sldMk cId="2850266236" sldId="300"/>
        </pc:sldMkLst>
        <pc:spChg chg="mod">
          <ac:chgData name="Axelsson Jenny" userId="S::jenny.axelsson@inera.se::35153831-a041-4e19-963c-026d50be729b" providerId="AD" clId="Web-{24627C31-0713-410E-93F2-7566669C784B}" dt="2020-11-19T16:11:11.730" v="258" actId="14100"/>
          <ac:spMkLst>
            <pc:docMk/>
            <pc:sldMk cId="2850266236" sldId="300"/>
            <ac:spMk id="5" creationId="{E66C5368-8331-464F-8C50-5BB97655E8A7}"/>
          </ac:spMkLst>
        </pc:spChg>
      </pc:sldChg>
      <pc:sldChg chg="modSp">
        <pc:chgData name="Axelsson Jenny" userId="S::jenny.axelsson@inera.se::35153831-a041-4e19-963c-026d50be729b" providerId="AD" clId="Web-{24627C31-0713-410E-93F2-7566669C784B}" dt="2020-11-19T16:01:31.248" v="3" actId="20577"/>
        <pc:sldMkLst>
          <pc:docMk/>
          <pc:sldMk cId="2974578957" sldId="312"/>
        </pc:sldMkLst>
        <pc:spChg chg="mod">
          <ac:chgData name="Axelsson Jenny" userId="S::jenny.axelsson@inera.se::35153831-a041-4e19-963c-026d50be729b" providerId="AD" clId="Web-{24627C31-0713-410E-93F2-7566669C784B}" dt="2020-11-19T16:01:31.248" v="3" actId="20577"/>
          <ac:spMkLst>
            <pc:docMk/>
            <pc:sldMk cId="2974578957" sldId="312"/>
            <ac:spMk id="4" creationId="{7C3A8192-81A1-4B54-8CE2-055E1C43C19C}"/>
          </ac:spMkLst>
        </pc:spChg>
      </pc:sldChg>
      <pc:sldChg chg="addSp modSp ord">
        <pc:chgData name="Axelsson Jenny" userId="S::jenny.axelsson@inera.se::35153831-a041-4e19-963c-026d50be729b" providerId="AD" clId="Web-{24627C31-0713-410E-93F2-7566669C784B}" dt="2020-11-19T16:11:42.824" v="264"/>
        <pc:sldMkLst>
          <pc:docMk/>
          <pc:sldMk cId="816808303" sldId="321"/>
        </pc:sldMkLst>
        <pc:spChg chg="mod">
          <ac:chgData name="Axelsson Jenny" userId="S::jenny.axelsson@inera.se::35153831-a041-4e19-963c-026d50be729b" providerId="AD" clId="Web-{24627C31-0713-410E-93F2-7566669C784B}" dt="2020-11-19T16:09:53.790" v="245" actId="20577"/>
          <ac:spMkLst>
            <pc:docMk/>
            <pc:sldMk cId="816808303" sldId="321"/>
            <ac:spMk id="5" creationId="{1ABC6C83-2E76-4162-8F77-BE838FC294F6}"/>
          </ac:spMkLst>
        </pc:spChg>
        <pc:spChg chg="add mod">
          <ac:chgData name="Axelsson Jenny" userId="S::jenny.axelsson@inera.se::35153831-a041-4e19-963c-026d50be729b" providerId="AD" clId="Web-{24627C31-0713-410E-93F2-7566669C784B}" dt="2020-11-19T16:09:47.571" v="244" actId="14100"/>
          <ac:spMkLst>
            <pc:docMk/>
            <pc:sldMk cId="816808303" sldId="321"/>
            <ac:spMk id="6" creationId="{86C80081-60CB-459B-A79C-C3B2F7C8C476}"/>
          </ac:spMkLst>
        </pc:spChg>
        <pc:spChg chg="add mod">
          <ac:chgData name="Axelsson Jenny" userId="S::jenny.axelsson@inera.se::35153831-a041-4e19-963c-026d50be729b" providerId="AD" clId="Web-{24627C31-0713-410E-93F2-7566669C784B}" dt="2020-11-19T16:10:09.462" v="247" actId="1076"/>
          <ac:spMkLst>
            <pc:docMk/>
            <pc:sldMk cId="816808303" sldId="321"/>
            <ac:spMk id="7" creationId="{0837E28F-CB16-488A-BC96-24FE714B7A04}"/>
          </ac:spMkLst>
        </pc:spChg>
        <pc:spChg chg="mod">
          <ac:chgData name="Axelsson Jenny" userId="S::jenny.axelsson@inera.se::35153831-a041-4e19-963c-026d50be729b" providerId="AD" clId="Web-{24627C31-0713-410E-93F2-7566669C784B}" dt="2020-11-19T16:10:01.306" v="246" actId="1076"/>
          <ac:spMkLst>
            <pc:docMk/>
            <pc:sldMk cId="816808303" sldId="321"/>
            <ac:spMk id="8" creationId="{FE58D576-F7D3-42A1-821E-93B2FE8E28E6}"/>
          </ac:spMkLst>
        </pc:spChg>
      </pc:sldChg>
      <pc:sldChg chg="modSp add replId">
        <pc:chgData name="Axelsson Jenny" userId="S::jenny.axelsson@inera.se::35153831-a041-4e19-963c-026d50be729b" providerId="AD" clId="Web-{24627C31-0713-410E-93F2-7566669C784B}" dt="2020-11-19T16:11:58.746" v="267" actId="20577"/>
        <pc:sldMkLst>
          <pc:docMk/>
          <pc:sldMk cId="2218575164" sldId="322"/>
        </pc:sldMkLst>
        <pc:spChg chg="mod">
          <ac:chgData name="Axelsson Jenny" userId="S::jenny.axelsson@inera.se::35153831-a041-4e19-963c-026d50be729b" providerId="AD" clId="Web-{24627C31-0713-410E-93F2-7566669C784B}" dt="2020-11-19T16:11:58.746" v="267" actId="20577"/>
          <ac:spMkLst>
            <pc:docMk/>
            <pc:sldMk cId="2218575164" sldId="322"/>
            <ac:spMk id="5" creationId="{E66C5368-8331-464F-8C50-5BB97655E8A7}"/>
          </ac:spMkLst>
        </pc:spChg>
      </pc:sldChg>
      <pc:sldChg chg="modSp add replId">
        <pc:chgData name="Axelsson Jenny" userId="S::jenny.axelsson@inera.se::35153831-a041-4e19-963c-026d50be729b" providerId="AD" clId="Web-{24627C31-0713-410E-93F2-7566669C784B}" dt="2020-11-19T16:12:05.934" v="269" actId="20577"/>
        <pc:sldMkLst>
          <pc:docMk/>
          <pc:sldMk cId="3027171020" sldId="323"/>
        </pc:sldMkLst>
        <pc:spChg chg="mod">
          <ac:chgData name="Axelsson Jenny" userId="S::jenny.axelsson@inera.se::35153831-a041-4e19-963c-026d50be729b" providerId="AD" clId="Web-{24627C31-0713-410E-93F2-7566669C784B}" dt="2020-11-19T16:12:05.934" v="269" actId="20577"/>
          <ac:spMkLst>
            <pc:docMk/>
            <pc:sldMk cId="3027171020" sldId="323"/>
            <ac:spMk id="5" creationId="{E66C5368-8331-464F-8C50-5BB97655E8A7}"/>
          </ac:spMkLst>
        </pc:spChg>
      </pc:sldChg>
      <pc:sldChg chg="modSp add replId">
        <pc:chgData name="Axelsson Jenny" userId="S::jenny.axelsson@inera.se::35153831-a041-4e19-963c-026d50be729b" providerId="AD" clId="Web-{24627C31-0713-410E-93F2-7566669C784B}" dt="2020-11-19T16:12:14.981" v="271" actId="20577"/>
        <pc:sldMkLst>
          <pc:docMk/>
          <pc:sldMk cId="387259579" sldId="324"/>
        </pc:sldMkLst>
        <pc:spChg chg="mod">
          <ac:chgData name="Axelsson Jenny" userId="S::jenny.axelsson@inera.se::35153831-a041-4e19-963c-026d50be729b" providerId="AD" clId="Web-{24627C31-0713-410E-93F2-7566669C784B}" dt="2020-11-19T16:12:14.981" v="271" actId="20577"/>
          <ac:spMkLst>
            <pc:docMk/>
            <pc:sldMk cId="387259579" sldId="324"/>
            <ac:spMk id="5" creationId="{E66C5368-8331-464F-8C50-5BB97655E8A7}"/>
          </ac:spMkLst>
        </pc:spChg>
      </pc:sldChg>
      <pc:sldChg chg="modSp add replId">
        <pc:chgData name="Axelsson Jenny" userId="S::jenny.axelsson@inera.se::35153831-a041-4e19-963c-026d50be729b" providerId="AD" clId="Web-{24627C31-0713-410E-93F2-7566669C784B}" dt="2020-11-19T16:12:23.856" v="273" actId="20577"/>
        <pc:sldMkLst>
          <pc:docMk/>
          <pc:sldMk cId="2039971262" sldId="325"/>
        </pc:sldMkLst>
        <pc:spChg chg="mod">
          <ac:chgData name="Axelsson Jenny" userId="S::jenny.axelsson@inera.se::35153831-a041-4e19-963c-026d50be729b" providerId="AD" clId="Web-{24627C31-0713-410E-93F2-7566669C784B}" dt="2020-11-19T16:12:23.856" v="273" actId="20577"/>
          <ac:spMkLst>
            <pc:docMk/>
            <pc:sldMk cId="2039971262" sldId="325"/>
            <ac:spMk id="5" creationId="{E66C5368-8331-464F-8C50-5BB97655E8A7}"/>
          </ac:spMkLst>
        </pc:spChg>
      </pc:sldChg>
      <pc:sldChg chg="modSp add replId">
        <pc:chgData name="Axelsson Jenny" userId="S::jenny.axelsson@inera.se::35153831-a041-4e19-963c-026d50be729b" providerId="AD" clId="Web-{24627C31-0713-410E-93F2-7566669C784B}" dt="2020-11-19T16:12:39.575" v="276" actId="20577"/>
        <pc:sldMkLst>
          <pc:docMk/>
          <pc:sldMk cId="2110572610" sldId="326"/>
        </pc:sldMkLst>
        <pc:spChg chg="mod">
          <ac:chgData name="Axelsson Jenny" userId="S::jenny.axelsson@inera.se::35153831-a041-4e19-963c-026d50be729b" providerId="AD" clId="Web-{24627C31-0713-410E-93F2-7566669C784B}" dt="2020-11-19T16:12:39.575" v="276" actId="20577"/>
          <ac:spMkLst>
            <pc:docMk/>
            <pc:sldMk cId="2110572610" sldId="326"/>
            <ac:spMk id="5" creationId="{E66C5368-8331-464F-8C50-5BB97655E8A7}"/>
          </ac:spMkLst>
        </pc:spChg>
      </pc:sldChg>
      <pc:sldChg chg="modSp add ord replId">
        <pc:chgData name="Axelsson Jenny" userId="S::jenny.axelsson@inera.se::35153831-a041-4e19-963c-026d50be729b" providerId="AD" clId="Web-{24627C31-0713-410E-93F2-7566669C784B}" dt="2020-11-19T16:12:55.060" v="281" actId="20577"/>
        <pc:sldMkLst>
          <pc:docMk/>
          <pc:sldMk cId="2844625287" sldId="327"/>
        </pc:sldMkLst>
        <pc:spChg chg="mod">
          <ac:chgData name="Axelsson Jenny" userId="S::jenny.axelsson@inera.se::35153831-a041-4e19-963c-026d50be729b" providerId="AD" clId="Web-{24627C31-0713-410E-93F2-7566669C784B}" dt="2020-11-19T16:12:55.060" v="281" actId="20577"/>
          <ac:spMkLst>
            <pc:docMk/>
            <pc:sldMk cId="2844625287" sldId="327"/>
            <ac:spMk id="5" creationId="{E66C5368-8331-464F-8C50-5BB97655E8A7}"/>
          </ac:spMkLst>
        </pc:spChg>
      </pc:sldChg>
      <pc:sldChg chg="addSp delSp modSp new mod modClrScheme chgLayout">
        <pc:chgData name="Axelsson Jenny" userId="S::jenny.axelsson@inera.se::35153831-a041-4e19-963c-026d50be729b" providerId="AD" clId="Web-{24627C31-0713-410E-93F2-7566669C784B}" dt="2020-11-19T16:16:17.861" v="326"/>
        <pc:sldMkLst>
          <pc:docMk/>
          <pc:sldMk cId="101792989" sldId="328"/>
        </pc:sldMkLst>
        <pc:spChg chg="mod ord">
          <ac:chgData name="Axelsson Jenny" userId="S::jenny.axelsson@inera.se::35153831-a041-4e19-963c-026d50be729b" providerId="AD" clId="Web-{24627C31-0713-410E-93F2-7566669C784B}" dt="2020-11-19T16:15:56.689" v="325" actId="20577"/>
          <ac:spMkLst>
            <pc:docMk/>
            <pc:sldMk cId="101792989" sldId="328"/>
            <ac:spMk id="2" creationId="{DAF88498-7443-4BEB-8C49-2ECCD7955E4A}"/>
          </ac:spMkLst>
        </pc:spChg>
        <pc:spChg chg="mod ord">
          <ac:chgData name="Axelsson Jenny" userId="S::jenny.axelsson@inera.se::35153831-a041-4e19-963c-026d50be729b" providerId="AD" clId="Web-{24627C31-0713-410E-93F2-7566669C784B}" dt="2020-11-19T16:13:27.529" v="283"/>
          <ac:spMkLst>
            <pc:docMk/>
            <pc:sldMk cId="101792989" sldId="328"/>
            <ac:spMk id="3" creationId="{69AB96DC-D0B4-4A45-9CFE-1723E4EE5386}"/>
          </ac:spMkLst>
        </pc:spChg>
        <pc:spChg chg="mod ord">
          <ac:chgData name="Axelsson Jenny" userId="S::jenny.axelsson@inera.se::35153831-a041-4e19-963c-026d50be729b" providerId="AD" clId="Web-{24627C31-0713-410E-93F2-7566669C784B}" dt="2020-11-19T16:13:27.529" v="283"/>
          <ac:spMkLst>
            <pc:docMk/>
            <pc:sldMk cId="101792989" sldId="328"/>
            <ac:spMk id="4" creationId="{CDA8D7A9-9CFE-4DF4-95DE-A53EFE3EAD3C}"/>
          </ac:spMkLst>
        </pc:spChg>
        <pc:spChg chg="add mod ord">
          <ac:chgData name="Axelsson Jenny" userId="S::jenny.axelsson@inera.se::35153831-a041-4e19-963c-026d50be729b" providerId="AD" clId="Web-{24627C31-0713-410E-93F2-7566669C784B}" dt="2020-11-19T16:13:27.529" v="283"/>
          <ac:spMkLst>
            <pc:docMk/>
            <pc:sldMk cId="101792989" sldId="328"/>
            <ac:spMk id="5" creationId="{5D4F3380-6C8E-47C2-9B84-37179131B00A}"/>
          </ac:spMkLst>
        </pc:spChg>
        <pc:spChg chg="add del mod ord">
          <ac:chgData name="Axelsson Jenny" userId="S::jenny.axelsson@inera.se::35153831-a041-4e19-963c-026d50be729b" providerId="AD" clId="Web-{24627C31-0713-410E-93F2-7566669C784B}" dt="2020-11-19T16:16:17.861" v="326"/>
          <ac:spMkLst>
            <pc:docMk/>
            <pc:sldMk cId="101792989" sldId="328"/>
            <ac:spMk id="6" creationId="{89070C5A-63D8-49FB-BE29-3C026134E4F6}"/>
          </ac:spMkLst>
        </pc:spChg>
        <pc:picChg chg="add mod ord modCrop">
          <ac:chgData name="Axelsson Jenny" userId="S::jenny.axelsson@inera.se::35153831-a041-4e19-963c-026d50be729b" providerId="AD" clId="Web-{24627C31-0713-410E-93F2-7566669C784B}" dt="2020-11-19T16:16:17.861" v="326"/>
          <ac:picMkLst>
            <pc:docMk/>
            <pc:sldMk cId="101792989" sldId="328"/>
            <ac:picMk id="7" creationId="{6C10FA2D-D4E5-4B67-853A-B5F8D2E54F4D}"/>
          </ac:picMkLst>
        </pc:picChg>
      </pc:sldChg>
    </pc:docChg>
  </pc:docChgLst>
  <pc:docChgLst>
    <pc:chgData name="Axelsson Jenny" userId="S::jenny.axelsson@inera.se::35153831-a041-4e19-963c-026d50be729b" providerId="AD" clId="Web-{FE78FD20-C99F-4159-9092-CBC6556193DC}"/>
    <pc:docChg chg="delSld modSld sldOrd">
      <pc:chgData name="Axelsson Jenny" userId="S::jenny.axelsson@inera.se::35153831-a041-4e19-963c-026d50be729b" providerId="AD" clId="Web-{FE78FD20-C99F-4159-9092-CBC6556193DC}" dt="2020-02-04T14:04:17.313" v="7" actId="20577"/>
      <pc:docMkLst>
        <pc:docMk/>
      </pc:docMkLst>
      <pc:sldChg chg="modSp">
        <pc:chgData name="Axelsson Jenny" userId="S::jenny.axelsson@inera.se::35153831-a041-4e19-963c-026d50be729b" providerId="AD" clId="Web-{FE78FD20-C99F-4159-9092-CBC6556193DC}" dt="2020-02-04T14:04:17.313" v="7" actId="20577"/>
        <pc:sldMkLst>
          <pc:docMk/>
          <pc:sldMk cId="1351546238" sldId="267"/>
        </pc:sldMkLst>
        <pc:spChg chg="mod">
          <ac:chgData name="Axelsson Jenny" userId="S::jenny.axelsson@inera.se::35153831-a041-4e19-963c-026d50be729b" providerId="AD" clId="Web-{FE78FD20-C99F-4159-9092-CBC6556193DC}" dt="2020-02-04T14:04:17.313" v="7" actId="20577"/>
          <ac:spMkLst>
            <pc:docMk/>
            <pc:sldMk cId="1351546238" sldId="267"/>
            <ac:spMk id="5" creationId="{E66C5368-8331-464F-8C50-5BB97655E8A7}"/>
          </ac:spMkLst>
        </pc:spChg>
      </pc:sldChg>
      <pc:sldChg chg="del ord">
        <pc:chgData name="Axelsson Jenny" userId="S::jenny.axelsson@inera.se::35153831-a041-4e19-963c-026d50be729b" providerId="AD" clId="Web-{FE78FD20-C99F-4159-9092-CBC6556193DC}" dt="2020-02-04T14:04:08.173" v="6"/>
        <pc:sldMkLst>
          <pc:docMk/>
          <pc:sldMk cId="1683595309" sldId="315"/>
        </pc:sldMkLst>
      </pc:sldChg>
      <pc:sldChg chg="del">
        <pc:chgData name="Axelsson Jenny" userId="S::jenny.axelsson@inera.se::35153831-a041-4e19-963c-026d50be729b" providerId="AD" clId="Web-{FE78FD20-C99F-4159-9092-CBC6556193DC}" dt="2020-02-04T14:03:55.735" v="3"/>
        <pc:sldMkLst>
          <pc:docMk/>
          <pc:sldMk cId="2668455938" sldId="316"/>
        </pc:sldMkLst>
      </pc:sldChg>
      <pc:sldChg chg="del">
        <pc:chgData name="Axelsson Jenny" userId="S::jenny.axelsson@inera.se::35153831-a041-4e19-963c-026d50be729b" providerId="AD" clId="Web-{FE78FD20-C99F-4159-9092-CBC6556193DC}" dt="2020-02-04T14:03:51.704" v="0"/>
        <pc:sldMkLst>
          <pc:docMk/>
          <pc:sldMk cId="1087366172" sldId="317"/>
        </pc:sldMkLst>
      </pc:sldChg>
      <pc:sldChg chg="del">
        <pc:chgData name="Axelsson Jenny" userId="S::jenny.axelsson@inera.se::35153831-a041-4e19-963c-026d50be729b" providerId="AD" clId="Web-{FE78FD20-C99F-4159-9092-CBC6556193DC}" dt="2020-02-04T14:03:52.672" v="1"/>
        <pc:sldMkLst>
          <pc:docMk/>
          <pc:sldMk cId="3410182091" sldId="318"/>
        </pc:sldMkLst>
      </pc:sldChg>
      <pc:sldChg chg="del">
        <pc:chgData name="Axelsson Jenny" userId="S::jenny.axelsson@inera.se::35153831-a041-4e19-963c-026d50be729b" providerId="AD" clId="Web-{FE78FD20-C99F-4159-9092-CBC6556193DC}" dt="2020-02-04T14:03:55.547" v="2"/>
        <pc:sldMkLst>
          <pc:docMk/>
          <pc:sldMk cId="2768632427" sldId="321"/>
        </pc:sldMkLst>
      </pc:sldChg>
      <pc:sldChg chg="del">
        <pc:chgData name="Axelsson Jenny" userId="S::jenny.axelsson@inera.se::35153831-a041-4e19-963c-026d50be729b" providerId="AD" clId="Web-{FE78FD20-C99F-4159-9092-CBC6556193DC}" dt="2020-02-04T14:03:55.766" v="4"/>
        <pc:sldMkLst>
          <pc:docMk/>
          <pc:sldMk cId="106689303" sldId="322"/>
        </pc:sldMkLst>
      </pc:sldChg>
    </pc:docChg>
  </pc:docChgLst>
  <pc:docChgLst>
    <pc:chgData name="Axelsson Jenny" userId="S::jenny.axelsson@inera.se::35153831-a041-4e19-963c-026d50be729b" providerId="AD" clId="Web-{A059710D-3A7E-48E9-B88A-7191CE60F6B1}"/>
    <pc:docChg chg="modSld">
      <pc:chgData name="Axelsson Jenny" userId="S::jenny.axelsson@inera.se::35153831-a041-4e19-963c-026d50be729b" providerId="AD" clId="Web-{A059710D-3A7E-48E9-B88A-7191CE60F6B1}" dt="2020-11-19T17:26:31.162" v="407"/>
      <pc:docMkLst>
        <pc:docMk/>
      </pc:docMkLst>
      <pc:sldChg chg="modSp">
        <pc:chgData name="Axelsson Jenny" userId="S::jenny.axelsson@inera.se::35153831-a041-4e19-963c-026d50be729b" providerId="AD" clId="Web-{A059710D-3A7E-48E9-B88A-7191CE60F6B1}" dt="2020-11-19T17:26:31.162" v="407"/>
        <pc:sldMkLst>
          <pc:docMk/>
          <pc:sldMk cId="1087289366" sldId="331"/>
        </pc:sldMkLst>
        <pc:graphicFrameChg chg="modGraphic">
          <ac:chgData name="Axelsson Jenny" userId="S::jenny.axelsson@inera.se::35153831-a041-4e19-963c-026d50be729b" providerId="AD" clId="Web-{A059710D-3A7E-48E9-B88A-7191CE60F6B1}" dt="2020-11-19T17:23:13.901" v="1"/>
          <ac:graphicFrameMkLst>
            <pc:docMk/>
            <pc:sldMk cId="1087289366" sldId="331"/>
            <ac:graphicFrameMk id="8" creationId="{49C4632C-84D9-47AB-B5E0-EDD0E2ED2695}"/>
          </ac:graphicFrameMkLst>
        </pc:graphicFrameChg>
        <pc:graphicFrameChg chg="mod modGraphic">
          <ac:chgData name="Axelsson Jenny" userId="S::jenny.axelsson@inera.se::35153831-a041-4e19-963c-026d50be729b" providerId="AD" clId="Web-{A059710D-3A7E-48E9-B88A-7191CE60F6B1}" dt="2020-11-19T17:26:31.162" v="407"/>
          <ac:graphicFrameMkLst>
            <pc:docMk/>
            <pc:sldMk cId="1087289366" sldId="331"/>
            <ac:graphicFrameMk id="10" creationId="{4C15AC28-1EC1-4FCB-8D78-ACBF4081C299}"/>
          </ac:graphicFrameMkLst>
        </pc:graphicFrameChg>
      </pc:sldChg>
    </pc:docChg>
  </pc:docChgLst>
  <pc:docChgLst>
    <pc:chgData name="Axelsson Jenny" userId="35153831-a041-4e19-963c-026d50be729b" providerId="ADAL" clId="{B2E5886A-ABDB-4127-85CD-9314B6D84B8D}"/>
    <pc:docChg chg="undo custSel addSld delSld modSld">
      <pc:chgData name="Axelsson Jenny" userId="35153831-a041-4e19-963c-026d50be729b" providerId="ADAL" clId="{B2E5886A-ABDB-4127-85CD-9314B6D84B8D}" dt="2020-01-24T12:01:16.339" v="448"/>
      <pc:docMkLst>
        <pc:docMk/>
      </pc:docMkLst>
      <pc:sldChg chg="modSp">
        <pc:chgData name="Axelsson Jenny" userId="35153831-a041-4e19-963c-026d50be729b" providerId="ADAL" clId="{B2E5886A-ABDB-4127-85CD-9314B6D84B8D}" dt="2020-01-20T13:45:36.978" v="53" actId="20577"/>
        <pc:sldMkLst>
          <pc:docMk/>
          <pc:sldMk cId="1351546238" sldId="267"/>
        </pc:sldMkLst>
        <pc:spChg chg="mod">
          <ac:chgData name="Axelsson Jenny" userId="35153831-a041-4e19-963c-026d50be729b" providerId="ADAL" clId="{B2E5886A-ABDB-4127-85CD-9314B6D84B8D}" dt="2020-01-20T13:45:36.978" v="53" actId="20577"/>
          <ac:spMkLst>
            <pc:docMk/>
            <pc:sldMk cId="1351546238" sldId="267"/>
            <ac:spMk id="5" creationId="{E66C5368-8331-464F-8C50-5BB97655E8A7}"/>
          </ac:spMkLst>
        </pc:spChg>
      </pc:sldChg>
      <pc:sldChg chg="modAnim">
        <pc:chgData name="Axelsson Jenny" userId="35153831-a041-4e19-963c-026d50be729b" providerId="ADAL" clId="{B2E5886A-ABDB-4127-85CD-9314B6D84B8D}" dt="2020-01-24T12:01:16.339" v="448"/>
        <pc:sldMkLst>
          <pc:docMk/>
          <pc:sldMk cId="3796863757" sldId="313"/>
        </pc:sldMkLst>
      </pc:sldChg>
      <pc:sldChg chg="add">
        <pc:chgData name="Axelsson Jenny" userId="35153831-a041-4e19-963c-026d50be729b" providerId="ADAL" clId="{B2E5886A-ABDB-4127-85CD-9314B6D84B8D}" dt="2020-01-24T12:00:54.917" v="444"/>
        <pc:sldMkLst>
          <pc:docMk/>
          <pc:sldMk cId="2668455938" sldId="316"/>
        </pc:sldMkLst>
      </pc:sldChg>
      <pc:sldChg chg="addSp delSp modSp add">
        <pc:chgData name="Axelsson Jenny" userId="35153831-a041-4e19-963c-026d50be729b" providerId="ADAL" clId="{B2E5886A-ABDB-4127-85CD-9314B6D84B8D}" dt="2020-01-20T14:22:39.779" v="426" actId="403"/>
        <pc:sldMkLst>
          <pc:docMk/>
          <pc:sldMk cId="1087366172" sldId="317"/>
        </pc:sldMkLst>
        <pc:spChg chg="mod">
          <ac:chgData name="Axelsson Jenny" userId="35153831-a041-4e19-963c-026d50be729b" providerId="ADAL" clId="{B2E5886A-ABDB-4127-85CD-9314B6D84B8D}" dt="2020-01-20T13:53:01.398" v="378" actId="1076"/>
          <ac:spMkLst>
            <pc:docMk/>
            <pc:sldMk cId="1087366172" sldId="317"/>
            <ac:spMk id="2" creationId="{28142FAB-2177-42C2-83A7-B8FCD6F5DAB5}"/>
          </ac:spMkLst>
        </pc:spChg>
        <pc:spChg chg="add del mod">
          <ac:chgData name="Axelsson Jenny" userId="35153831-a041-4e19-963c-026d50be729b" providerId="ADAL" clId="{B2E5886A-ABDB-4127-85CD-9314B6D84B8D}" dt="2020-01-20T13:52:54.813" v="376" actId="478"/>
          <ac:spMkLst>
            <pc:docMk/>
            <pc:sldMk cId="1087366172" sldId="317"/>
            <ac:spMk id="3" creationId="{FFAF5EEC-0936-4ED1-91D2-F11CD2AE839F}"/>
          </ac:spMkLst>
        </pc:spChg>
        <pc:spChg chg="mod">
          <ac:chgData name="Axelsson Jenny" userId="35153831-a041-4e19-963c-026d50be729b" providerId="ADAL" clId="{B2E5886A-ABDB-4127-85CD-9314B6D84B8D}" dt="2020-01-20T14:22:19.398" v="422" actId="14100"/>
          <ac:spMkLst>
            <pc:docMk/>
            <pc:sldMk cId="1087366172" sldId="317"/>
            <ac:spMk id="5" creationId="{E66C5368-8331-464F-8C50-5BB97655E8A7}"/>
          </ac:spMkLst>
        </pc:spChg>
        <pc:spChg chg="add del">
          <ac:chgData name="Axelsson Jenny" userId="35153831-a041-4e19-963c-026d50be729b" providerId="ADAL" clId="{B2E5886A-ABDB-4127-85CD-9314B6D84B8D}" dt="2020-01-20T13:52:44.182" v="371" actId="478"/>
          <ac:spMkLst>
            <pc:docMk/>
            <pc:sldMk cId="1087366172" sldId="317"/>
            <ac:spMk id="6" creationId="{8E8D1791-A655-44E9-A55B-03714C1DB25C}"/>
          </ac:spMkLst>
        </pc:spChg>
        <pc:spChg chg="add mod">
          <ac:chgData name="Axelsson Jenny" userId="35153831-a041-4e19-963c-026d50be729b" providerId="ADAL" clId="{B2E5886A-ABDB-4127-85CD-9314B6D84B8D}" dt="2020-01-20T14:22:39.779" v="426" actId="403"/>
          <ac:spMkLst>
            <pc:docMk/>
            <pc:sldMk cId="1087366172" sldId="317"/>
            <ac:spMk id="7" creationId="{4F1B58EF-0AF9-4835-911F-C3ECB385AAED}"/>
          </ac:spMkLst>
        </pc:spChg>
      </pc:sldChg>
      <pc:sldChg chg="addSp delSp modSp add">
        <pc:chgData name="Axelsson Jenny" userId="35153831-a041-4e19-963c-026d50be729b" providerId="ADAL" clId="{B2E5886A-ABDB-4127-85CD-9314B6D84B8D}" dt="2020-01-20T14:27:06.760" v="442" actId="1076"/>
        <pc:sldMkLst>
          <pc:docMk/>
          <pc:sldMk cId="3410182091" sldId="318"/>
        </pc:sldMkLst>
        <pc:spChg chg="mod">
          <ac:chgData name="Axelsson Jenny" userId="35153831-a041-4e19-963c-026d50be729b" providerId="ADAL" clId="{B2E5886A-ABDB-4127-85CD-9314B6D84B8D}" dt="2020-01-20T13:52:21.882" v="363" actId="20577"/>
          <ac:spMkLst>
            <pc:docMk/>
            <pc:sldMk cId="3410182091" sldId="318"/>
            <ac:spMk id="2" creationId="{28142FAB-2177-42C2-83A7-B8FCD6F5DAB5}"/>
          </ac:spMkLst>
        </pc:spChg>
        <pc:spChg chg="del mod">
          <ac:chgData name="Axelsson Jenny" userId="35153831-a041-4e19-963c-026d50be729b" providerId="ADAL" clId="{B2E5886A-ABDB-4127-85CD-9314B6D84B8D}" dt="2020-01-20T13:52:36.727" v="370" actId="478"/>
          <ac:spMkLst>
            <pc:docMk/>
            <pc:sldMk cId="3410182091" sldId="318"/>
            <ac:spMk id="3" creationId="{FFAF5EEC-0936-4ED1-91D2-F11CD2AE839F}"/>
          </ac:spMkLst>
        </pc:spChg>
        <pc:spChg chg="del mod">
          <ac:chgData name="Axelsson Jenny" userId="35153831-a041-4e19-963c-026d50be729b" providerId="ADAL" clId="{B2E5886A-ABDB-4127-85CD-9314B6D84B8D}" dt="2020-01-20T13:52:31.869" v="366" actId="478"/>
          <ac:spMkLst>
            <pc:docMk/>
            <pc:sldMk cId="3410182091" sldId="318"/>
            <ac:spMk id="5" creationId="{E66C5368-8331-464F-8C50-5BB97655E8A7}"/>
          </ac:spMkLst>
        </pc:spChg>
        <pc:spChg chg="del mod">
          <ac:chgData name="Axelsson Jenny" userId="35153831-a041-4e19-963c-026d50be729b" providerId="ADAL" clId="{B2E5886A-ABDB-4127-85CD-9314B6D84B8D}" dt="2020-01-20T13:52:34.629" v="368" actId="478"/>
          <ac:spMkLst>
            <pc:docMk/>
            <pc:sldMk cId="3410182091" sldId="318"/>
            <ac:spMk id="6" creationId="{8E8D1791-A655-44E9-A55B-03714C1DB25C}"/>
          </ac:spMkLst>
        </pc:spChg>
        <pc:picChg chg="add mod">
          <ac:chgData name="Axelsson Jenny" userId="35153831-a041-4e19-963c-026d50be729b" providerId="ADAL" clId="{B2E5886A-ABDB-4127-85CD-9314B6D84B8D}" dt="2020-01-20T14:27:06.760" v="442" actId="1076"/>
          <ac:picMkLst>
            <pc:docMk/>
            <pc:sldMk cId="3410182091" sldId="318"/>
            <ac:picMk id="2050" creationId="{9488EBE9-0A96-4228-AF72-FCB2F7FA46D0}"/>
          </ac:picMkLst>
        </pc:picChg>
      </pc:sldChg>
      <pc:sldChg chg="modSp add del">
        <pc:chgData name="Axelsson Jenny" userId="35153831-a041-4e19-963c-026d50be729b" providerId="ADAL" clId="{B2E5886A-ABDB-4127-85CD-9314B6D84B8D}" dt="2020-01-24T12:00:57.331" v="445" actId="2696"/>
        <pc:sldMkLst>
          <pc:docMk/>
          <pc:sldMk cId="1729643480" sldId="319"/>
        </pc:sldMkLst>
        <pc:spChg chg="mod">
          <ac:chgData name="Axelsson Jenny" userId="35153831-a041-4e19-963c-026d50be729b" providerId="ADAL" clId="{B2E5886A-ABDB-4127-85CD-9314B6D84B8D}" dt="2020-01-20T13:53:41.085" v="397" actId="20577"/>
          <ac:spMkLst>
            <pc:docMk/>
            <pc:sldMk cId="1729643480" sldId="319"/>
            <ac:spMk id="2" creationId="{28142FAB-2177-42C2-83A7-B8FCD6F5DAB5}"/>
          </ac:spMkLst>
        </pc:spChg>
      </pc:sldChg>
      <pc:sldChg chg="modSp add">
        <pc:chgData name="Axelsson Jenny" userId="35153831-a041-4e19-963c-026d50be729b" providerId="ADAL" clId="{B2E5886A-ABDB-4127-85CD-9314B6D84B8D}" dt="2020-01-20T14:27:18.849" v="443" actId="6549"/>
        <pc:sldMkLst>
          <pc:docMk/>
          <pc:sldMk cId="4158479537" sldId="320"/>
        </pc:sldMkLst>
        <pc:spChg chg="mod">
          <ac:chgData name="Axelsson Jenny" userId="35153831-a041-4e19-963c-026d50be729b" providerId="ADAL" clId="{B2E5886A-ABDB-4127-85CD-9314B6D84B8D}" dt="2020-01-20T13:54:21.347" v="414" actId="20577"/>
          <ac:spMkLst>
            <pc:docMk/>
            <pc:sldMk cId="4158479537" sldId="320"/>
            <ac:spMk id="2" creationId="{28142FAB-2177-42C2-83A7-B8FCD6F5DAB5}"/>
          </ac:spMkLst>
        </pc:spChg>
        <pc:spChg chg="mod">
          <ac:chgData name="Axelsson Jenny" userId="35153831-a041-4e19-963c-026d50be729b" providerId="ADAL" clId="{B2E5886A-ABDB-4127-85CD-9314B6D84B8D}" dt="2020-01-20T14:27:18.849" v="443" actId="6549"/>
          <ac:spMkLst>
            <pc:docMk/>
            <pc:sldMk cId="4158479537" sldId="320"/>
            <ac:spMk id="5" creationId="{E66C5368-8331-464F-8C50-5BB97655E8A7}"/>
          </ac:spMkLst>
        </pc:spChg>
      </pc:sldChg>
      <pc:sldChg chg="add">
        <pc:chgData name="Axelsson Jenny" userId="35153831-a041-4e19-963c-026d50be729b" providerId="ADAL" clId="{B2E5886A-ABDB-4127-85CD-9314B6D84B8D}" dt="2020-01-24T12:00:54.917" v="444"/>
        <pc:sldMkLst>
          <pc:docMk/>
          <pc:sldMk cId="2768632427" sldId="321"/>
        </pc:sldMkLst>
      </pc:sldChg>
      <pc:sldChg chg="add">
        <pc:chgData name="Axelsson Jenny" userId="35153831-a041-4e19-963c-026d50be729b" providerId="ADAL" clId="{B2E5886A-ABDB-4127-85CD-9314B6D84B8D}" dt="2020-01-24T12:00:54.917" v="444"/>
        <pc:sldMkLst>
          <pc:docMk/>
          <pc:sldMk cId="106689303" sldId="322"/>
        </pc:sldMkLst>
      </pc:sldChg>
    </pc:docChg>
  </pc:docChgLst>
  <pc:docChgLst>
    <pc:chgData name="Axelsson Jenny" userId="S::jenny.axelsson@inera.se::35153831-a041-4e19-963c-026d50be729b" providerId="AD" clId="Web-{9AE5F9D7-BAB5-4FA6-AAB3-745082BF8D31}"/>
    <pc:docChg chg="modSld">
      <pc:chgData name="Axelsson Jenny" userId="S::jenny.axelsson@inera.se::35153831-a041-4e19-963c-026d50be729b" providerId="AD" clId="Web-{9AE5F9D7-BAB5-4FA6-AAB3-745082BF8D31}" dt="2020-11-27T12:33:54.938" v="1" actId="20577"/>
      <pc:docMkLst>
        <pc:docMk/>
      </pc:docMkLst>
      <pc:sldChg chg="modSp">
        <pc:chgData name="Axelsson Jenny" userId="S::jenny.axelsson@inera.se::35153831-a041-4e19-963c-026d50be729b" providerId="AD" clId="Web-{9AE5F9D7-BAB5-4FA6-AAB3-745082BF8D31}" dt="2020-11-27T12:33:54.938" v="1" actId="20577"/>
        <pc:sldMkLst>
          <pc:docMk/>
          <pc:sldMk cId="816808303" sldId="321"/>
        </pc:sldMkLst>
        <pc:spChg chg="mod">
          <ac:chgData name="Axelsson Jenny" userId="S::jenny.axelsson@inera.se::35153831-a041-4e19-963c-026d50be729b" providerId="AD" clId="Web-{9AE5F9D7-BAB5-4FA6-AAB3-745082BF8D31}" dt="2020-11-27T12:33:54.938" v="1" actId="20577"/>
          <ac:spMkLst>
            <pc:docMk/>
            <pc:sldMk cId="816808303" sldId="321"/>
            <ac:spMk id="8" creationId="{FE58D576-F7D3-42A1-821E-93B2FE8E28E6}"/>
          </ac:spMkLst>
        </pc:spChg>
      </pc:sldChg>
    </pc:docChg>
  </pc:docChgLst>
  <pc:docChgLst>
    <pc:chgData name="Axelsson Jenny" userId="S::jenny.axelsson@inera.se::35153831-a041-4e19-963c-026d50be729b" providerId="AD" clId="Web-{0D6C3209-E4AA-4047-AEDD-8FF22640AC90}"/>
    <pc:docChg chg="addSld delSld modSld sldOrd">
      <pc:chgData name="Axelsson Jenny" userId="S::jenny.axelsson@inera.se::35153831-a041-4e19-963c-026d50be729b" providerId="AD" clId="Web-{0D6C3209-E4AA-4047-AEDD-8FF22640AC90}" dt="2020-11-19T17:18:56.052" v="1207" actId="20577"/>
      <pc:docMkLst>
        <pc:docMk/>
      </pc:docMkLst>
      <pc:sldChg chg="addSp delSp modSp mod modClrScheme chgLayout">
        <pc:chgData name="Axelsson Jenny" userId="S::jenny.axelsson@inera.se::35153831-a041-4e19-963c-026d50be729b" providerId="AD" clId="Web-{0D6C3209-E4AA-4047-AEDD-8FF22640AC90}" dt="2020-11-19T16:36:21.750" v="26" actId="14100"/>
        <pc:sldMkLst>
          <pc:docMk/>
          <pc:sldMk cId="1522482560" sldId="329"/>
        </pc:sldMkLst>
        <pc:spChg chg="mod ord">
          <ac:chgData name="Axelsson Jenny" userId="S::jenny.axelsson@inera.se::35153831-a041-4e19-963c-026d50be729b" providerId="AD" clId="Web-{0D6C3209-E4AA-4047-AEDD-8FF22640AC90}" dt="2020-11-19T16:32:09.688" v="4" actId="20577"/>
          <ac:spMkLst>
            <pc:docMk/>
            <pc:sldMk cId="1522482560" sldId="329"/>
            <ac:spMk id="2" creationId="{E3DBC4BC-9AA3-4E43-9BAB-ABE881FF53BC}"/>
          </ac:spMkLst>
        </pc:spChg>
        <pc:spChg chg="mod ord">
          <ac:chgData name="Axelsson Jenny" userId="S::jenny.axelsson@inera.se::35153831-a041-4e19-963c-026d50be729b" providerId="AD" clId="Web-{0D6C3209-E4AA-4047-AEDD-8FF22640AC90}" dt="2020-11-19T16:31:57.749" v="0"/>
          <ac:spMkLst>
            <pc:docMk/>
            <pc:sldMk cId="1522482560" sldId="329"/>
            <ac:spMk id="3" creationId="{14AE869E-613B-43DF-B75E-B70B406829A5}"/>
          </ac:spMkLst>
        </pc:spChg>
        <pc:spChg chg="mod ord">
          <ac:chgData name="Axelsson Jenny" userId="S::jenny.axelsson@inera.se::35153831-a041-4e19-963c-026d50be729b" providerId="AD" clId="Web-{0D6C3209-E4AA-4047-AEDD-8FF22640AC90}" dt="2020-11-19T16:31:57.749" v="0"/>
          <ac:spMkLst>
            <pc:docMk/>
            <pc:sldMk cId="1522482560" sldId="329"/>
            <ac:spMk id="4" creationId="{251FC330-32E4-42EA-88D0-78BE5F04A2FE}"/>
          </ac:spMkLst>
        </pc:spChg>
        <pc:spChg chg="add mod ord">
          <ac:chgData name="Axelsson Jenny" userId="S::jenny.axelsson@inera.se::35153831-a041-4e19-963c-026d50be729b" providerId="AD" clId="Web-{0D6C3209-E4AA-4047-AEDD-8FF22640AC90}" dt="2020-11-19T16:36:21.750" v="26" actId="14100"/>
          <ac:spMkLst>
            <pc:docMk/>
            <pc:sldMk cId="1522482560" sldId="329"/>
            <ac:spMk id="5" creationId="{9A662382-A3F2-4094-9543-AE2435883C81}"/>
          </ac:spMkLst>
        </pc:spChg>
        <pc:spChg chg="add del mod ord">
          <ac:chgData name="Axelsson Jenny" userId="S::jenny.axelsson@inera.se::35153831-a041-4e19-963c-026d50be729b" providerId="AD" clId="Web-{0D6C3209-E4AA-4047-AEDD-8FF22640AC90}" dt="2020-11-19T16:35:30.747" v="15"/>
          <ac:spMkLst>
            <pc:docMk/>
            <pc:sldMk cId="1522482560" sldId="329"/>
            <ac:spMk id="6" creationId="{0646F00B-678A-4E2C-A03F-36EFEAE77CBA}"/>
          </ac:spMkLst>
        </pc:spChg>
        <pc:picChg chg="add mod ord modCrop">
          <ac:chgData name="Axelsson Jenny" userId="S::jenny.axelsson@inera.se::35153831-a041-4e19-963c-026d50be729b" providerId="AD" clId="Web-{0D6C3209-E4AA-4047-AEDD-8FF22640AC90}" dt="2020-11-19T16:36:17.984" v="25" actId="1076"/>
          <ac:picMkLst>
            <pc:docMk/>
            <pc:sldMk cId="1522482560" sldId="329"/>
            <ac:picMk id="7" creationId="{A7F68B70-1BC3-44A1-8437-746F84F892D6}"/>
          </ac:picMkLst>
        </pc:picChg>
      </pc:sldChg>
      <pc:sldChg chg="addSp delSp modSp new mod modClrScheme chgLayout">
        <pc:chgData name="Axelsson Jenny" userId="S::jenny.axelsson@inera.se::35153831-a041-4e19-963c-026d50be729b" providerId="AD" clId="Web-{0D6C3209-E4AA-4047-AEDD-8FF22640AC90}" dt="2020-11-19T16:42:26.429" v="151" actId="1076"/>
        <pc:sldMkLst>
          <pc:docMk/>
          <pc:sldMk cId="188119883" sldId="330"/>
        </pc:sldMkLst>
        <pc:spChg chg="mod ord">
          <ac:chgData name="Axelsson Jenny" userId="S::jenny.axelsson@inera.se::35153831-a041-4e19-963c-026d50be729b" providerId="AD" clId="Web-{0D6C3209-E4AA-4047-AEDD-8FF22640AC90}" dt="2020-11-19T16:36:58.190" v="34" actId="20577"/>
          <ac:spMkLst>
            <pc:docMk/>
            <pc:sldMk cId="188119883" sldId="330"/>
            <ac:spMk id="2" creationId="{D2CA2DF4-B8E5-4CE0-86B6-3751D1C3C73E}"/>
          </ac:spMkLst>
        </pc:spChg>
        <pc:spChg chg="mod ord">
          <ac:chgData name="Axelsson Jenny" userId="S::jenny.axelsson@inera.se::35153831-a041-4e19-963c-026d50be729b" providerId="AD" clId="Web-{0D6C3209-E4AA-4047-AEDD-8FF22640AC90}" dt="2020-11-19T16:36:39.689" v="28"/>
          <ac:spMkLst>
            <pc:docMk/>
            <pc:sldMk cId="188119883" sldId="330"/>
            <ac:spMk id="3" creationId="{0418AD49-61BD-4887-8063-396A5C6135A3}"/>
          </ac:spMkLst>
        </pc:spChg>
        <pc:spChg chg="mod ord">
          <ac:chgData name="Axelsson Jenny" userId="S::jenny.axelsson@inera.se::35153831-a041-4e19-963c-026d50be729b" providerId="AD" clId="Web-{0D6C3209-E4AA-4047-AEDD-8FF22640AC90}" dt="2020-11-19T16:36:39.689" v="28"/>
          <ac:spMkLst>
            <pc:docMk/>
            <pc:sldMk cId="188119883" sldId="330"/>
            <ac:spMk id="4" creationId="{B1F39B29-5B14-4F85-B718-17B6D18D79CC}"/>
          </ac:spMkLst>
        </pc:spChg>
        <pc:spChg chg="add mod ord">
          <ac:chgData name="Axelsson Jenny" userId="S::jenny.axelsson@inera.se::35153831-a041-4e19-963c-026d50be729b" providerId="AD" clId="Web-{0D6C3209-E4AA-4047-AEDD-8FF22640AC90}" dt="2020-11-19T16:42:14.991" v="148" actId="20577"/>
          <ac:spMkLst>
            <pc:docMk/>
            <pc:sldMk cId="188119883" sldId="330"/>
            <ac:spMk id="5" creationId="{524F2363-C1F6-476F-B2A5-E123DB5368AA}"/>
          </ac:spMkLst>
        </pc:spChg>
        <pc:spChg chg="add del mod ord">
          <ac:chgData name="Axelsson Jenny" userId="S::jenny.axelsson@inera.se::35153831-a041-4e19-963c-026d50be729b" providerId="AD" clId="Web-{0D6C3209-E4AA-4047-AEDD-8FF22640AC90}" dt="2020-11-19T16:42:15.710" v="149"/>
          <ac:spMkLst>
            <pc:docMk/>
            <pc:sldMk cId="188119883" sldId="330"/>
            <ac:spMk id="6" creationId="{3DADFF01-CC74-4653-B54A-847DF2E29542}"/>
          </ac:spMkLst>
        </pc:spChg>
        <pc:picChg chg="add mod ord modCrop">
          <ac:chgData name="Axelsson Jenny" userId="S::jenny.axelsson@inera.se::35153831-a041-4e19-963c-026d50be729b" providerId="AD" clId="Web-{0D6C3209-E4AA-4047-AEDD-8FF22640AC90}" dt="2020-11-19T16:42:26.429" v="151" actId="1076"/>
          <ac:picMkLst>
            <pc:docMk/>
            <pc:sldMk cId="188119883" sldId="330"/>
            <ac:picMk id="7" creationId="{90489441-DA82-4F0F-B27E-A1FC310584E7}"/>
          </ac:picMkLst>
        </pc:picChg>
      </pc:sldChg>
      <pc:sldChg chg="addSp delSp modSp new mod modClrScheme chgLayout">
        <pc:chgData name="Axelsson Jenny" userId="S::jenny.axelsson@inera.se::35153831-a041-4e19-963c-026d50be729b" providerId="AD" clId="Web-{0D6C3209-E4AA-4047-AEDD-8FF22640AC90}" dt="2020-11-19T17:17:09.482" v="1163"/>
        <pc:sldMkLst>
          <pc:docMk/>
          <pc:sldMk cId="1087289366" sldId="331"/>
        </pc:sldMkLst>
        <pc:spChg chg="mod ord">
          <ac:chgData name="Axelsson Jenny" userId="S::jenny.axelsson@inera.se::35153831-a041-4e19-963c-026d50be729b" providerId="AD" clId="Web-{0D6C3209-E4AA-4047-AEDD-8FF22640AC90}" dt="2020-11-19T17:05:07.046" v="640" actId="1076"/>
          <ac:spMkLst>
            <pc:docMk/>
            <pc:sldMk cId="1087289366" sldId="331"/>
            <ac:spMk id="2" creationId="{B9E6B804-94E6-4939-B054-142A92A64F38}"/>
          </ac:spMkLst>
        </pc:spChg>
        <pc:spChg chg="mod ord">
          <ac:chgData name="Axelsson Jenny" userId="S::jenny.axelsson@inera.se::35153831-a041-4e19-963c-026d50be729b" providerId="AD" clId="Web-{0D6C3209-E4AA-4047-AEDD-8FF22640AC90}" dt="2020-11-19T17:04:00.448" v="600" actId="1076"/>
          <ac:spMkLst>
            <pc:docMk/>
            <pc:sldMk cId="1087289366" sldId="331"/>
            <ac:spMk id="3" creationId="{BB86D0F1-BE25-4273-9A0E-62026D9FC764}"/>
          </ac:spMkLst>
        </pc:spChg>
        <pc:spChg chg="mod ord">
          <ac:chgData name="Axelsson Jenny" userId="S::jenny.axelsson@inera.se::35153831-a041-4e19-963c-026d50be729b" providerId="AD" clId="Web-{0D6C3209-E4AA-4047-AEDD-8FF22640AC90}" dt="2020-11-19T16:43:48.841" v="153"/>
          <ac:spMkLst>
            <pc:docMk/>
            <pc:sldMk cId="1087289366" sldId="331"/>
            <ac:spMk id="4" creationId="{F20EBFDD-FA0F-40DB-BE05-CE4B4636F813}"/>
          </ac:spMkLst>
        </pc:spChg>
        <pc:spChg chg="add del mod ord">
          <ac:chgData name="Axelsson Jenny" userId="S::jenny.axelsson@inera.se::35153831-a041-4e19-963c-026d50be729b" providerId="AD" clId="Web-{0D6C3209-E4AA-4047-AEDD-8FF22640AC90}" dt="2020-11-19T16:55:32.713" v="173"/>
          <ac:spMkLst>
            <pc:docMk/>
            <pc:sldMk cId="1087289366" sldId="331"/>
            <ac:spMk id="5" creationId="{BB5902EB-C7D9-497E-9B50-E12FA8F2E81D}"/>
          </ac:spMkLst>
        </pc:spChg>
        <pc:spChg chg="add del mod ord">
          <ac:chgData name="Axelsson Jenny" userId="S::jenny.axelsson@inera.se::35153831-a041-4e19-963c-026d50be729b" providerId="AD" clId="Web-{0D6C3209-E4AA-4047-AEDD-8FF22640AC90}" dt="2020-11-19T16:57:16.892" v="241"/>
          <ac:spMkLst>
            <pc:docMk/>
            <pc:sldMk cId="1087289366" sldId="331"/>
            <ac:spMk id="6" creationId="{33EF01C6-4680-421E-A41D-98822AB00E00}"/>
          </ac:spMkLst>
        </pc:spChg>
        <pc:graphicFrameChg chg="add mod ord modGraphic">
          <ac:chgData name="Axelsson Jenny" userId="S::jenny.axelsson@inera.se::35153831-a041-4e19-963c-026d50be729b" providerId="AD" clId="Web-{0D6C3209-E4AA-4047-AEDD-8FF22640AC90}" dt="2020-11-19T17:16:14.885" v="1157" actId="1076"/>
          <ac:graphicFrameMkLst>
            <pc:docMk/>
            <pc:sldMk cId="1087289366" sldId="331"/>
            <ac:graphicFrameMk id="8" creationId="{49C4632C-84D9-47AB-B5E0-EDD0E2ED2695}"/>
          </ac:graphicFrameMkLst>
        </pc:graphicFrameChg>
        <pc:graphicFrameChg chg="add mod modGraphic">
          <ac:chgData name="Axelsson Jenny" userId="S::jenny.axelsson@inera.se::35153831-a041-4e19-963c-026d50be729b" providerId="AD" clId="Web-{0D6C3209-E4AA-4047-AEDD-8FF22640AC90}" dt="2020-11-19T17:17:09.482" v="1163"/>
          <ac:graphicFrameMkLst>
            <pc:docMk/>
            <pc:sldMk cId="1087289366" sldId="331"/>
            <ac:graphicFrameMk id="10" creationId="{4C15AC28-1EC1-4FCB-8D78-ACBF4081C299}"/>
          </ac:graphicFrameMkLst>
        </pc:graphicFrameChg>
      </pc:sldChg>
      <pc:sldChg chg="addSp delSp modSp new">
        <pc:chgData name="Axelsson Jenny" userId="S::jenny.axelsson@inera.se::35153831-a041-4e19-963c-026d50be729b" providerId="AD" clId="Web-{0D6C3209-E4AA-4047-AEDD-8FF22640AC90}" dt="2020-11-19T17:18:56.052" v="1207" actId="20577"/>
        <pc:sldMkLst>
          <pc:docMk/>
          <pc:sldMk cId="2962403138" sldId="332"/>
        </pc:sldMkLst>
        <pc:spChg chg="mod">
          <ac:chgData name="Axelsson Jenny" userId="S::jenny.axelsson@inera.se::35153831-a041-4e19-963c-026d50be729b" providerId="AD" clId="Web-{0D6C3209-E4AA-4047-AEDD-8FF22640AC90}" dt="2020-11-19T17:17:38.500" v="1168" actId="20577"/>
          <ac:spMkLst>
            <pc:docMk/>
            <pc:sldMk cId="2962403138" sldId="332"/>
            <ac:spMk id="2" creationId="{C866966E-2D22-4182-A3CF-F078B36F04E9}"/>
          </ac:spMkLst>
        </pc:spChg>
        <pc:spChg chg="mod">
          <ac:chgData name="Axelsson Jenny" userId="S::jenny.axelsson@inera.se::35153831-a041-4e19-963c-026d50be729b" providerId="AD" clId="Web-{0D6C3209-E4AA-4047-AEDD-8FF22640AC90}" dt="2020-11-19T17:18:06.955" v="1185" actId="20577"/>
          <ac:spMkLst>
            <pc:docMk/>
            <pc:sldMk cId="2962403138" sldId="332"/>
            <ac:spMk id="3" creationId="{561319BF-FDFF-4516-B553-90600B91A6A1}"/>
          </ac:spMkLst>
        </pc:spChg>
        <pc:spChg chg="del">
          <ac:chgData name="Axelsson Jenny" userId="S::jenny.axelsson@inera.se::35153831-a041-4e19-963c-026d50be729b" providerId="AD" clId="Web-{0D6C3209-E4AA-4047-AEDD-8FF22640AC90}" dt="2020-11-19T17:17:40.953" v="1169"/>
          <ac:spMkLst>
            <pc:docMk/>
            <pc:sldMk cId="2962403138" sldId="332"/>
            <ac:spMk id="6" creationId="{87A421D9-31A8-48BD-8B4F-582165029456}"/>
          </ac:spMkLst>
        </pc:spChg>
        <pc:spChg chg="add mod">
          <ac:chgData name="Axelsson Jenny" userId="S::jenny.axelsson@inera.se::35153831-a041-4e19-963c-026d50be729b" providerId="AD" clId="Web-{0D6C3209-E4AA-4047-AEDD-8FF22640AC90}" dt="2020-11-19T17:18:56.052" v="1207" actId="20577"/>
          <ac:spMkLst>
            <pc:docMk/>
            <pc:sldMk cId="2962403138" sldId="332"/>
            <ac:spMk id="8" creationId="{EDAA0FB8-2795-4EB5-A8FB-37B5198ACA3C}"/>
          </ac:spMkLst>
        </pc:spChg>
      </pc:sldChg>
      <pc:sldChg chg="addSp delSp modSp new del">
        <pc:chgData name="Axelsson Jenny" userId="S::jenny.axelsson@inera.se::35153831-a041-4e19-963c-026d50be729b" providerId="AD" clId="Web-{0D6C3209-E4AA-4047-AEDD-8FF22640AC90}" dt="2020-11-19T17:17:24.155" v="1164"/>
        <pc:sldMkLst>
          <pc:docMk/>
          <pc:sldMk cId="3165047228" sldId="332"/>
        </pc:sldMkLst>
        <pc:spChg chg="mod">
          <ac:chgData name="Axelsson Jenny" userId="S::jenny.axelsson@inera.se::35153831-a041-4e19-963c-026d50be729b" providerId="AD" clId="Web-{0D6C3209-E4AA-4047-AEDD-8FF22640AC90}" dt="2020-11-19T17:05:17.875" v="648" actId="20577"/>
          <ac:spMkLst>
            <pc:docMk/>
            <pc:sldMk cId="3165047228" sldId="332"/>
            <ac:spMk id="2" creationId="{644CD66E-9879-4153-A18B-AABD527D353B}"/>
          </ac:spMkLst>
        </pc:spChg>
        <pc:spChg chg="del">
          <ac:chgData name="Axelsson Jenny" userId="S::jenny.axelsson@inera.se::35153831-a041-4e19-963c-026d50be729b" providerId="AD" clId="Web-{0D6C3209-E4AA-4047-AEDD-8FF22640AC90}" dt="2020-11-19T17:04:06.308" v="602"/>
          <ac:spMkLst>
            <pc:docMk/>
            <pc:sldMk cId="3165047228" sldId="332"/>
            <ac:spMk id="3" creationId="{3DB48570-EAA5-43A0-B427-C5701A898DEA}"/>
          </ac:spMkLst>
        </pc:spChg>
        <pc:spChg chg="del">
          <ac:chgData name="Axelsson Jenny" userId="S::jenny.axelsson@inera.se::35153831-a041-4e19-963c-026d50be729b" providerId="AD" clId="Web-{0D6C3209-E4AA-4047-AEDD-8FF22640AC90}" dt="2020-11-19T17:05:20.266" v="649"/>
          <ac:spMkLst>
            <pc:docMk/>
            <pc:sldMk cId="3165047228" sldId="332"/>
            <ac:spMk id="6" creationId="{BF9BDA2E-1BBC-42D9-B7CB-754F8D96290D}"/>
          </ac:spMkLst>
        </pc:spChg>
        <pc:graphicFrameChg chg="add mod ord modGraphic">
          <ac:chgData name="Axelsson Jenny" userId="S::jenny.axelsson@inera.se::35153831-a041-4e19-963c-026d50be729b" providerId="AD" clId="Web-{0D6C3209-E4AA-4047-AEDD-8FF22640AC90}" dt="2020-11-19T17:13:13.764" v="971"/>
          <ac:graphicFrameMkLst>
            <pc:docMk/>
            <pc:sldMk cId="3165047228" sldId="332"/>
            <ac:graphicFrameMk id="8" creationId="{0902645A-5D1D-4611-9210-A875C4C60636}"/>
          </ac:graphicFrameMkLst>
        </pc:graphicFrameChg>
      </pc:sldChg>
      <pc:sldChg chg="addSp delSp modSp new del mod ord modClrScheme chgLayout">
        <pc:chgData name="Axelsson Jenny" userId="S::jenny.axelsson@inera.se::35153831-a041-4e19-963c-026d50be729b" providerId="AD" clId="Web-{0D6C3209-E4AA-4047-AEDD-8FF22640AC90}" dt="2020-11-19T17:17:26.030" v="1165"/>
        <pc:sldMkLst>
          <pc:docMk/>
          <pc:sldMk cId="3250096704" sldId="333"/>
        </pc:sldMkLst>
        <pc:spChg chg="mod ord">
          <ac:chgData name="Axelsson Jenny" userId="S::jenny.axelsson@inera.se::35153831-a041-4e19-963c-026d50be729b" providerId="AD" clId="Web-{0D6C3209-E4AA-4047-AEDD-8FF22640AC90}" dt="2020-11-19T17:12:08.167" v="917" actId="20577"/>
          <ac:spMkLst>
            <pc:docMk/>
            <pc:sldMk cId="3250096704" sldId="333"/>
            <ac:spMk id="2" creationId="{A001ED0C-804E-4EFF-B865-A925CE25385F}"/>
          </ac:spMkLst>
        </pc:spChg>
        <pc:spChg chg="mod ord">
          <ac:chgData name="Axelsson Jenny" userId="S::jenny.axelsson@inera.se::35153831-a041-4e19-963c-026d50be729b" providerId="AD" clId="Web-{0D6C3209-E4AA-4047-AEDD-8FF22640AC90}" dt="2020-11-19T17:11:27.898" v="866"/>
          <ac:spMkLst>
            <pc:docMk/>
            <pc:sldMk cId="3250096704" sldId="333"/>
            <ac:spMk id="3" creationId="{96DD8DF8-774E-4366-9200-E88FEDB98988}"/>
          </ac:spMkLst>
        </pc:spChg>
        <pc:spChg chg="mod ord">
          <ac:chgData name="Axelsson Jenny" userId="S::jenny.axelsson@inera.se::35153831-a041-4e19-963c-026d50be729b" providerId="AD" clId="Web-{0D6C3209-E4AA-4047-AEDD-8FF22640AC90}" dt="2020-11-19T17:11:27.898" v="866"/>
          <ac:spMkLst>
            <pc:docMk/>
            <pc:sldMk cId="3250096704" sldId="333"/>
            <ac:spMk id="4" creationId="{614A125C-BCCE-4728-89D5-0E0A4BC307B1}"/>
          </ac:spMkLst>
        </pc:spChg>
        <pc:spChg chg="add del mod ord">
          <ac:chgData name="Axelsson Jenny" userId="S::jenny.axelsson@inera.se::35153831-a041-4e19-963c-026d50be729b" providerId="AD" clId="Web-{0D6C3209-E4AA-4047-AEDD-8FF22640AC90}" dt="2020-11-19T17:11:30.336" v="867"/>
          <ac:spMkLst>
            <pc:docMk/>
            <pc:sldMk cId="3250096704" sldId="333"/>
            <ac:spMk id="5" creationId="{5E3D41F2-E421-49AB-A29B-ED6DC981A67C}"/>
          </ac:spMkLst>
        </pc:spChg>
        <pc:spChg chg="add del mod ord">
          <ac:chgData name="Axelsson Jenny" userId="S::jenny.axelsson@inera.se::35153831-a041-4e19-963c-026d50be729b" providerId="AD" clId="Web-{0D6C3209-E4AA-4047-AEDD-8FF22640AC90}" dt="2020-11-19T17:11:45.837" v="913"/>
          <ac:spMkLst>
            <pc:docMk/>
            <pc:sldMk cId="3250096704" sldId="333"/>
            <ac:spMk id="6" creationId="{3AD484C7-B1C3-4951-92EC-AE4FCCB5650B}"/>
          </ac:spMkLst>
        </pc:spChg>
        <pc:graphicFrameChg chg="add mod ord modGraphic">
          <ac:chgData name="Axelsson Jenny" userId="S::jenny.axelsson@inera.se::35153831-a041-4e19-963c-026d50be729b" providerId="AD" clId="Web-{0D6C3209-E4AA-4047-AEDD-8FF22640AC90}" dt="2020-11-19T17:11:55.744" v="916"/>
          <ac:graphicFrameMkLst>
            <pc:docMk/>
            <pc:sldMk cId="3250096704" sldId="333"/>
            <ac:graphicFrameMk id="8" creationId="{02BA33B4-6A11-4425-B6A1-A9113FCB93BC}"/>
          </ac:graphicFrameMkLst>
        </pc:graphicFrameChg>
      </pc:sldChg>
    </pc:docChg>
  </pc:docChgLst>
  <pc:docChgLst>
    <pc:chgData name="Axelsson Jenny" userId="S::jenny.axelsson@inera.se::35153831-a041-4e19-963c-026d50be729b" providerId="AD" clId="Web-{5CF20EF5-6181-4803-858B-1D03E9FE011A}"/>
    <pc:docChg chg="delSld">
      <pc:chgData name="Axelsson Jenny" userId="S::jenny.axelsson@inera.se::35153831-a041-4e19-963c-026d50be729b" providerId="AD" clId="Web-{5CF20EF5-6181-4803-858B-1D03E9FE011A}" dt="2020-03-10T11:37:46.548" v="0"/>
      <pc:docMkLst>
        <pc:docMk/>
      </pc:docMkLst>
      <pc:sldChg chg="del">
        <pc:chgData name="Axelsson Jenny" userId="S::jenny.axelsson@inera.se::35153831-a041-4e19-963c-026d50be729b" providerId="AD" clId="Web-{5CF20EF5-6181-4803-858B-1D03E9FE011A}" dt="2020-03-10T11:37:46.548" v="0"/>
        <pc:sldMkLst>
          <pc:docMk/>
          <pc:sldMk cId="3796863757" sldId="313"/>
        </pc:sldMkLst>
      </pc:sldChg>
    </pc:docChg>
  </pc:docChgLst>
  <pc:docChgLst>
    <pc:chgData name="Axelsson Jenny" userId="S::jenny.axelsson@inera.se::35153831-a041-4e19-963c-026d50be729b" providerId="AD" clId="Web-{DA61E9E7-2980-4F2C-A745-23925904EB60}"/>
    <pc:docChg chg="modSld">
      <pc:chgData name="Axelsson Jenny" userId="S::jenny.axelsson@inera.se::35153831-a041-4e19-963c-026d50be729b" providerId="AD" clId="Web-{DA61E9E7-2980-4F2C-A745-23925904EB60}" dt="2020-11-20T08:24:35.985" v="46" actId="1076"/>
      <pc:docMkLst>
        <pc:docMk/>
      </pc:docMkLst>
      <pc:sldChg chg="addSp modSp">
        <pc:chgData name="Axelsson Jenny" userId="S::jenny.axelsson@inera.se::35153831-a041-4e19-963c-026d50be729b" providerId="AD" clId="Web-{DA61E9E7-2980-4F2C-A745-23925904EB60}" dt="2020-11-20T08:24:35.985" v="46" actId="1076"/>
        <pc:sldMkLst>
          <pc:docMk/>
          <pc:sldMk cId="2962403138" sldId="332"/>
        </pc:sldMkLst>
        <pc:spChg chg="add mod">
          <ac:chgData name="Axelsson Jenny" userId="S::jenny.axelsson@inera.se::35153831-a041-4e19-963c-026d50be729b" providerId="AD" clId="Web-{DA61E9E7-2980-4F2C-A745-23925904EB60}" dt="2020-11-20T08:24:35.985" v="46" actId="1076"/>
          <ac:spMkLst>
            <pc:docMk/>
            <pc:sldMk cId="2962403138" sldId="332"/>
            <ac:spMk id="7" creationId="{D91EECAD-E716-40F9-A02A-A3214D44D629}"/>
          </ac:spMkLst>
        </pc:spChg>
      </pc:sldChg>
    </pc:docChg>
  </pc:docChgLst>
  <pc:docChgLst>
    <pc:chgData name="Axelsson Jenny" userId="S::jenny.axelsson@inera.se::35153831-a041-4e19-963c-026d50be729b" providerId="AD" clId="Web-{8505F7C8-A96F-4020-B60F-A67082FC46FF}"/>
    <pc:docChg chg="addSld delSld">
      <pc:chgData name="Axelsson Jenny" userId="S::jenny.axelsson@inera.se::35153831-a041-4e19-963c-026d50be729b" providerId="AD" clId="Web-{8505F7C8-A96F-4020-B60F-A67082FC46FF}" dt="2020-03-19T09:54:25.514" v="1"/>
      <pc:docMkLst>
        <pc:docMk/>
      </pc:docMkLst>
      <pc:sldChg chg="new del">
        <pc:chgData name="Axelsson Jenny" userId="S::jenny.axelsson@inera.se::35153831-a041-4e19-963c-026d50be729b" providerId="AD" clId="Web-{8505F7C8-A96F-4020-B60F-A67082FC46FF}" dt="2020-03-19T09:54:25.514" v="1"/>
        <pc:sldMkLst>
          <pc:docMk/>
          <pc:sldMk cId="1024467020" sldId="321"/>
        </pc:sldMkLst>
      </pc:sldChg>
    </pc:docChg>
  </pc:docChgLst>
  <pc:docChgLst>
    <pc:chgData name="Axelsson Jenny" userId="S::jenny.axelsson@inera.se::35153831-a041-4e19-963c-026d50be729b" providerId="AD" clId="Web-{1FFEB841-4415-4944-ABD2-29E425A8F918}"/>
    <pc:docChg chg="addSld delSld modSld">
      <pc:chgData name="Axelsson Jenny" userId="S::jenny.axelsson@inera.se::35153831-a041-4e19-963c-026d50be729b" providerId="AD" clId="Web-{1FFEB841-4415-4944-ABD2-29E425A8F918}" dt="2020-11-19T15:49:55.128" v="173" actId="20577"/>
      <pc:docMkLst>
        <pc:docMk/>
      </pc:docMkLst>
      <pc:sldChg chg="del">
        <pc:chgData name="Axelsson Jenny" userId="S::jenny.axelsson@inera.se::35153831-a041-4e19-963c-026d50be729b" providerId="AD" clId="Web-{1FFEB841-4415-4944-ABD2-29E425A8F918}" dt="2020-11-19T15:43:28.243" v="33"/>
        <pc:sldMkLst>
          <pc:docMk/>
          <pc:sldMk cId="1036871477" sldId="264"/>
        </pc:sldMkLst>
      </pc:sldChg>
      <pc:sldChg chg="modSp">
        <pc:chgData name="Axelsson Jenny" userId="S::jenny.axelsson@inera.se::35153831-a041-4e19-963c-026d50be729b" providerId="AD" clId="Web-{1FFEB841-4415-4944-ABD2-29E425A8F918}" dt="2020-11-19T15:43:18.430" v="32" actId="20577"/>
        <pc:sldMkLst>
          <pc:docMk/>
          <pc:sldMk cId="1351546238" sldId="267"/>
        </pc:sldMkLst>
        <pc:spChg chg="mod">
          <ac:chgData name="Axelsson Jenny" userId="S::jenny.axelsson@inera.se::35153831-a041-4e19-963c-026d50be729b" providerId="AD" clId="Web-{1FFEB841-4415-4944-ABD2-29E425A8F918}" dt="2020-11-19T15:43:18.430" v="32" actId="20577"/>
          <ac:spMkLst>
            <pc:docMk/>
            <pc:sldMk cId="1351546238" sldId="267"/>
            <ac:spMk id="5" creationId="{E66C5368-8331-464F-8C50-5BB97655E8A7}"/>
          </ac:spMkLst>
        </pc:spChg>
      </pc:sldChg>
      <pc:sldChg chg="modSp">
        <pc:chgData name="Axelsson Jenny" userId="S::jenny.axelsson@inera.se::35153831-a041-4e19-963c-026d50be729b" providerId="AD" clId="Web-{1FFEB841-4415-4944-ABD2-29E425A8F918}" dt="2020-11-19T15:44:08.775" v="38" actId="20577"/>
        <pc:sldMkLst>
          <pc:docMk/>
          <pc:sldMk cId="2850266236" sldId="300"/>
        </pc:sldMkLst>
        <pc:spChg chg="mod">
          <ac:chgData name="Axelsson Jenny" userId="S::jenny.axelsson@inera.se::35153831-a041-4e19-963c-026d50be729b" providerId="AD" clId="Web-{1FFEB841-4415-4944-ABD2-29E425A8F918}" dt="2020-11-19T15:44:08.775" v="38" actId="20577"/>
          <ac:spMkLst>
            <pc:docMk/>
            <pc:sldMk cId="2850266236" sldId="300"/>
            <ac:spMk id="5" creationId="{E66C5368-8331-464F-8C50-5BB97655E8A7}"/>
          </ac:spMkLst>
        </pc:spChg>
      </pc:sldChg>
      <pc:sldChg chg="modSp">
        <pc:chgData name="Axelsson Jenny" userId="S::jenny.axelsson@inera.se::35153831-a041-4e19-963c-026d50be729b" providerId="AD" clId="Web-{1FFEB841-4415-4944-ABD2-29E425A8F918}" dt="2020-11-19T15:42:06.975" v="0" actId="20577"/>
        <pc:sldMkLst>
          <pc:docMk/>
          <pc:sldMk cId="2974578957" sldId="312"/>
        </pc:sldMkLst>
        <pc:spChg chg="mod">
          <ac:chgData name="Axelsson Jenny" userId="S::jenny.axelsson@inera.se::35153831-a041-4e19-963c-026d50be729b" providerId="AD" clId="Web-{1FFEB841-4415-4944-ABD2-29E425A8F918}" dt="2020-11-19T15:42:06.975" v="0" actId="20577"/>
          <ac:spMkLst>
            <pc:docMk/>
            <pc:sldMk cId="2974578957" sldId="312"/>
            <ac:spMk id="4" creationId="{7C3A8192-81A1-4B54-8CE2-055E1C43C19C}"/>
          </ac:spMkLst>
        </pc:spChg>
      </pc:sldChg>
      <pc:sldChg chg="addSp delSp modSp new mod modClrScheme chgLayout">
        <pc:chgData name="Axelsson Jenny" userId="S::jenny.axelsson@inera.se::35153831-a041-4e19-963c-026d50be729b" providerId="AD" clId="Web-{1FFEB841-4415-4944-ABD2-29E425A8F918}" dt="2020-11-19T15:49:55.128" v="173" actId="20577"/>
        <pc:sldMkLst>
          <pc:docMk/>
          <pc:sldMk cId="816808303" sldId="321"/>
        </pc:sldMkLst>
        <pc:spChg chg="mod ord">
          <ac:chgData name="Axelsson Jenny" userId="S::jenny.axelsson@inera.se::35153831-a041-4e19-963c-026d50be729b" providerId="AD" clId="Web-{1FFEB841-4415-4944-ABD2-29E425A8F918}" dt="2020-11-19T15:46:07.169" v="52" actId="20577"/>
          <ac:spMkLst>
            <pc:docMk/>
            <pc:sldMk cId="816808303" sldId="321"/>
            <ac:spMk id="2" creationId="{91578914-AB95-4AFF-A91E-4FCDA0964574}"/>
          </ac:spMkLst>
        </pc:spChg>
        <pc:spChg chg="mod ord">
          <ac:chgData name="Axelsson Jenny" userId="S::jenny.axelsson@inera.se::35153831-a041-4e19-963c-026d50be729b" providerId="AD" clId="Web-{1FFEB841-4415-4944-ABD2-29E425A8F918}" dt="2020-11-19T15:44:43.354" v="40"/>
          <ac:spMkLst>
            <pc:docMk/>
            <pc:sldMk cId="816808303" sldId="321"/>
            <ac:spMk id="3" creationId="{C7A32289-306F-4E00-BE43-6ADD1F57BB92}"/>
          </ac:spMkLst>
        </pc:spChg>
        <pc:spChg chg="mod ord">
          <ac:chgData name="Axelsson Jenny" userId="S::jenny.axelsson@inera.se::35153831-a041-4e19-963c-026d50be729b" providerId="AD" clId="Web-{1FFEB841-4415-4944-ABD2-29E425A8F918}" dt="2020-11-19T15:44:43.354" v="40"/>
          <ac:spMkLst>
            <pc:docMk/>
            <pc:sldMk cId="816808303" sldId="321"/>
            <ac:spMk id="4" creationId="{694CB2CE-97A4-49B7-9663-3C749FEFA80A}"/>
          </ac:spMkLst>
        </pc:spChg>
        <pc:spChg chg="add mod ord">
          <ac:chgData name="Axelsson Jenny" userId="S::jenny.axelsson@inera.se::35153831-a041-4e19-963c-026d50be729b" providerId="AD" clId="Web-{1FFEB841-4415-4944-ABD2-29E425A8F918}" dt="2020-11-19T15:49:54.378" v="169" actId="1076"/>
          <ac:spMkLst>
            <pc:docMk/>
            <pc:sldMk cId="816808303" sldId="321"/>
            <ac:spMk id="5" creationId="{1ABC6C83-2E76-4162-8F77-BE838FC294F6}"/>
          </ac:spMkLst>
        </pc:spChg>
        <pc:spChg chg="add del mod ord">
          <ac:chgData name="Axelsson Jenny" userId="S::jenny.axelsson@inera.se::35153831-a041-4e19-963c-026d50be729b" providerId="AD" clId="Web-{1FFEB841-4415-4944-ABD2-29E425A8F918}" dt="2020-11-19T15:45:02.808" v="45"/>
          <ac:spMkLst>
            <pc:docMk/>
            <pc:sldMk cId="816808303" sldId="321"/>
            <ac:spMk id="6" creationId="{ABD49FF6-8072-498B-99AD-FF4DB3AC3D30}"/>
          </ac:spMkLst>
        </pc:spChg>
        <pc:spChg chg="add mod">
          <ac:chgData name="Axelsson Jenny" userId="S::jenny.axelsson@inera.se::35153831-a041-4e19-963c-026d50be729b" providerId="AD" clId="Web-{1FFEB841-4415-4944-ABD2-29E425A8F918}" dt="2020-11-19T15:49:55.128" v="173" actId="20577"/>
          <ac:spMkLst>
            <pc:docMk/>
            <pc:sldMk cId="816808303" sldId="321"/>
            <ac:spMk id="8" creationId="{FE58D576-F7D3-42A1-821E-93B2FE8E28E6}"/>
          </ac:spMkLst>
        </pc:spChg>
      </pc:sldChg>
    </pc:docChg>
  </pc:docChgLst>
  <pc:docChgLst>
    <pc:chgData name="Axelsson Jenny" userId="35153831-a041-4e19-963c-026d50be729b" providerId="ADAL" clId="{01AB967F-AB43-4754-88E8-9BB312CFD42C}"/>
    <pc:docChg chg="addSld delSld modSld">
      <pc:chgData name="Axelsson Jenny" userId="35153831-a041-4e19-963c-026d50be729b" providerId="ADAL" clId="{01AB967F-AB43-4754-88E8-9BB312CFD42C}" dt="2020-01-20T13:12:58.404" v="141" actId="2696"/>
      <pc:docMkLst>
        <pc:docMk/>
      </pc:docMkLst>
      <pc:sldChg chg="modSp del modNotesTx">
        <pc:chgData name="Axelsson Jenny" userId="35153831-a041-4e19-963c-026d50be729b" providerId="ADAL" clId="{01AB967F-AB43-4754-88E8-9BB312CFD42C}" dt="2020-01-20T13:12:39.252" v="139" actId="2696"/>
        <pc:sldMkLst>
          <pc:docMk/>
          <pc:sldMk cId="3651951432" sldId="268"/>
        </pc:sldMkLst>
        <pc:spChg chg="mod">
          <ac:chgData name="Axelsson Jenny" userId="35153831-a041-4e19-963c-026d50be729b" providerId="ADAL" clId="{01AB967F-AB43-4754-88E8-9BB312CFD42C}" dt="2020-01-20T13:09:38.046" v="136" actId="20577"/>
          <ac:spMkLst>
            <pc:docMk/>
            <pc:sldMk cId="3651951432" sldId="268"/>
            <ac:spMk id="6" creationId="{6586BAA2-D33F-4499-934E-80F08AEC1FB3}"/>
          </ac:spMkLst>
        </pc:spChg>
      </pc:sldChg>
      <pc:sldChg chg="add del">
        <pc:chgData name="Axelsson Jenny" userId="35153831-a041-4e19-963c-026d50be729b" providerId="ADAL" clId="{01AB967F-AB43-4754-88E8-9BB312CFD42C}" dt="2020-01-20T13:12:58.404" v="141" actId="2696"/>
        <pc:sldMkLst>
          <pc:docMk/>
          <pc:sldMk cId="2217266714" sldId="314"/>
        </pc:sldMkLst>
      </pc:sldChg>
      <pc:sldChg chg="add">
        <pc:chgData name="Axelsson Jenny" userId="35153831-a041-4e19-963c-026d50be729b" providerId="ADAL" clId="{01AB967F-AB43-4754-88E8-9BB312CFD42C}" dt="2020-01-20T13:12:55.946" v="140"/>
        <pc:sldMkLst>
          <pc:docMk/>
          <pc:sldMk cId="1683595309" sldId="315"/>
        </pc:sldMkLst>
      </pc:sldChg>
    </pc:docChg>
  </pc:docChgLst>
  <pc:docChgLst>
    <pc:chgData name="Axelsson Jenny" userId="35153831-a041-4e19-963c-026d50be729b" providerId="ADAL" clId="{24C3505E-1F7D-44B3-B17C-D3EB314CCC76}"/>
    <pc:docChg chg="delSld modSld">
      <pc:chgData name="Axelsson Jenny" userId="35153831-a041-4e19-963c-026d50be729b" providerId="ADAL" clId="{24C3505E-1F7D-44B3-B17C-D3EB314CCC76}" dt="2020-11-27T12:41:07.882" v="10" actId="6549"/>
      <pc:docMkLst>
        <pc:docMk/>
      </pc:docMkLst>
      <pc:sldChg chg="modSp">
        <pc:chgData name="Axelsson Jenny" userId="35153831-a041-4e19-963c-026d50be729b" providerId="ADAL" clId="{24C3505E-1F7D-44B3-B17C-D3EB314CCC76}" dt="2020-11-27T12:38:17.897" v="0" actId="6549"/>
        <pc:sldMkLst>
          <pc:docMk/>
          <pc:sldMk cId="1351546238" sldId="267"/>
        </pc:sldMkLst>
        <pc:spChg chg="mod">
          <ac:chgData name="Axelsson Jenny" userId="35153831-a041-4e19-963c-026d50be729b" providerId="ADAL" clId="{24C3505E-1F7D-44B3-B17C-D3EB314CCC76}" dt="2020-11-27T12:38:17.897" v="0" actId="6549"/>
          <ac:spMkLst>
            <pc:docMk/>
            <pc:sldMk cId="1351546238" sldId="267"/>
            <ac:spMk id="5" creationId="{E66C5368-8331-464F-8C50-5BB97655E8A7}"/>
          </ac:spMkLst>
        </pc:spChg>
      </pc:sldChg>
      <pc:sldChg chg="modSp">
        <pc:chgData name="Axelsson Jenny" userId="35153831-a041-4e19-963c-026d50be729b" providerId="ADAL" clId="{24C3505E-1F7D-44B3-B17C-D3EB314CCC76}" dt="2020-11-27T12:38:22.223" v="1" actId="6549"/>
        <pc:sldMkLst>
          <pc:docMk/>
          <pc:sldMk cId="2850266236" sldId="300"/>
        </pc:sldMkLst>
        <pc:spChg chg="mod">
          <ac:chgData name="Axelsson Jenny" userId="35153831-a041-4e19-963c-026d50be729b" providerId="ADAL" clId="{24C3505E-1F7D-44B3-B17C-D3EB314CCC76}" dt="2020-11-27T12:38:22.223" v="1" actId="6549"/>
          <ac:spMkLst>
            <pc:docMk/>
            <pc:sldMk cId="2850266236" sldId="300"/>
            <ac:spMk id="5" creationId="{E66C5368-8331-464F-8C50-5BB97655E8A7}"/>
          </ac:spMkLst>
        </pc:spChg>
      </pc:sldChg>
      <pc:sldChg chg="modSp">
        <pc:chgData name="Axelsson Jenny" userId="35153831-a041-4e19-963c-026d50be729b" providerId="ADAL" clId="{24C3505E-1F7D-44B3-B17C-D3EB314CCC76}" dt="2020-11-27T12:38:30.343" v="2" actId="6549"/>
        <pc:sldMkLst>
          <pc:docMk/>
          <pc:sldMk cId="2218575164" sldId="322"/>
        </pc:sldMkLst>
        <pc:spChg chg="mod">
          <ac:chgData name="Axelsson Jenny" userId="35153831-a041-4e19-963c-026d50be729b" providerId="ADAL" clId="{24C3505E-1F7D-44B3-B17C-D3EB314CCC76}" dt="2020-11-27T12:38:30.343" v="2" actId="6549"/>
          <ac:spMkLst>
            <pc:docMk/>
            <pc:sldMk cId="2218575164" sldId="322"/>
            <ac:spMk id="5" creationId="{E66C5368-8331-464F-8C50-5BB97655E8A7}"/>
          </ac:spMkLst>
        </pc:spChg>
      </pc:sldChg>
      <pc:sldChg chg="modSp">
        <pc:chgData name="Axelsson Jenny" userId="35153831-a041-4e19-963c-026d50be729b" providerId="ADAL" clId="{24C3505E-1F7D-44B3-B17C-D3EB314CCC76}" dt="2020-11-27T12:38:35.088" v="3" actId="6549"/>
        <pc:sldMkLst>
          <pc:docMk/>
          <pc:sldMk cId="3027171020" sldId="323"/>
        </pc:sldMkLst>
        <pc:spChg chg="mod">
          <ac:chgData name="Axelsson Jenny" userId="35153831-a041-4e19-963c-026d50be729b" providerId="ADAL" clId="{24C3505E-1F7D-44B3-B17C-D3EB314CCC76}" dt="2020-11-27T12:38:35.088" v="3" actId="6549"/>
          <ac:spMkLst>
            <pc:docMk/>
            <pc:sldMk cId="3027171020" sldId="323"/>
            <ac:spMk id="5" creationId="{E66C5368-8331-464F-8C50-5BB97655E8A7}"/>
          </ac:spMkLst>
        </pc:spChg>
      </pc:sldChg>
      <pc:sldChg chg="modSp">
        <pc:chgData name="Axelsson Jenny" userId="35153831-a041-4e19-963c-026d50be729b" providerId="ADAL" clId="{24C3505E-1F7D-44B3-B17C-D3EB314CCC76}" dt="2020-11-27T12:38:40.981" v="4" actId="6549"/>
        <pc:sldMkLst>
          <pc:docMk/>
          <pc:sldMk cId="387259579" sldId="324"/>
        </pc:sldMkLst>
        <pc:spChg chg="mod">
          <ac:chgData name="Axelsson Jenny" userId="35153831-a041-4e19-963c-026d50be729b" providerId="ADAL" clId="{24C3505E-1F7D-44B3-B17C-D3EB314CCC76}" dt="2020-11-27T12:38:40.981" v="4" actId="6549"/>
          <ac:spMkLst>
            <pc:docMk/>
            <pc:sldMk cId="387259579" sldId="324"/>
            <ac:spMk id="5" creationId="{E66C5368-8331-464F-8C50-5BB97655E8A7}"/>
          </ac:spMkLst>
        </pc:spChg>
      </pc:sldChg>
      <pc:sldChg chg="modSp del">
        <pc:chgData name="Axelsson Jenny" userId="35153831-a041-4e19-963c-026d50be729b" providerId="ADAL" clId="{24C3505E-1F7D-44B3-B17C-D3EB314CCC76}" dt="2020-11-27T12:38:47.292" v="6" actId="2696"/>
        <pc:sldMkLst>
          <pc:docMk/>
          <pc:sldMk cId="2039971262" sldId="325"/>
        </pc:sldMkLst>
        <pc:spChg chg="mod">
          <ac:chgData name="Axelsson Jenny" userId="35153831-a041-4e19-963c-026d50be729b" providerId="ADAL" clId="{24C3505E-1F7D-44B3-B17C-D3EB314CCC76}" dt="2020-11-27T12:38:45.390" v="5" actId="6549"/>
          <ac:spMkLst>
            <pc:docMk/>
            <pc:sldMk cId="2039971262" sldId="325"/>
            <ac:spMk id="5" creationId="{E66C5368-8331-464F-8C50-5BB97655E8A7}"/>
          </ac:spMkLst>
        </pc:spChg>
      </pc:sldChg>
      <pc:sldChg chg="modSp">
        <pc:chgData name="Axelsson Jenny" userId="35153831-a041-4e19-963c-026d50be729b" providerId="ADAL" clId="{24C3505E-1F7D-44B3-B17C-D3EB314CCC76}" dt="2020-11-27T12:41:07.882" v="10" actId="6549"/>
        <pc:sldMkLst>
          <pc:docMk/>
          <pc:sldMk cId="2110572610" sldId="326"/>
        </pc:sldMkLst>
        <pc:spChg chg="mod">
          <ac:chgData name="Axelsson Jenny" userId="35153831-a041-4e19-963c-026d50be729b" providerId="ADAL" clId="{24C3505E-1F7D-44B3-B17C-D3EB314CCC76}" dt="2020-11-27T12:41:07.882" v="10" actId="6549"/>
          <ac:spMkLst>
            <pc:docMk/>
            <pc:sldMk cId="2110572610" sldId="326"/>
            <ac:spMk id="5" creationId="{E66C5368-8331-464F-8C50-5BB97655E8A7}"/>
          </ac:spMkLst>
        </pc:spChg>
      </pc:sldChg>
      <pc:sldChg chg="modSp">
        <pc:chgData name="Axelsson Jenny" userId="35153831-a041-4e19-963c-026d50be729b" providerId="ADAL" clId="{24C3505E-1F7D-44B3-B17C-D3EB314CCC76}" dt="2020-11-27T12:38:59.707" v="9" actId="6549"/>
        <pc:sldMkLst>
          <pc:docMk/>
          <pc:sldMk cId="2844625287" sldId="327"/>
        </pc:sldMkLst>
        <pc:spChg chg="mod">
          <ac:chgData name="Axelsson Jenny" userId="35153831-a041-4e19-963c-026d50be729b" providerId="ADAL" clId="{24C3505E-1F7D-44B3-B17C-D3EB314CCC76}" dt="2020-11-27T12:38:59.707" v="9" actId="6549"/>
          <ac:spMkLst>
            <pc:docMk/>
            <pc:sldMk cId="2844625287" sldId="327"/>
            <ac:spMk id="5" creationId="{E66C5368-8331-464F-8C50-5BB97655E8A7}"/>
          </ac:spMkLst>
        </pc:spChg>
      </pc:sldChg>
      <pc:sldChg chg="del">
        <pc:chgData name="Axelsson Jenny" userId="35153831-a041-4e19-963c-026d50be729b" providerId="ADAL" clId="{24C3505E-1F7D-44B3-B17C-D3EB314CCC76}" dt="2020-11-27T12:38:50.092" v="7" actId="2696"/>
        <pc:sldMkLst>
          <pc:docMk/>
          <pc:sldMk cId="1087289366" sldId="331"/>
        </pc:sldMkLst>
      </pc:sldChg>
      <pc:sldChg chg="del">
        <pc:chgData name="Axelsson Jenny" userId="35153831-a041-4e19-963c-026d50be729b" providerId="ADAL" clId="{24C3505E-1F7D-44B3-B17C-D3EB314CCC76}" dt="2020-11-27T12:38:51.028" v="8" actId="2696"/>
        <pc:sldMkLst>
          <pc:docMk/>
          <pc:sldMk cId="2962403138" sldId="332"/>
        </pc:sldMkLst>
      </pc:sldChg>
    </pc:docChg>
  </pc:docChgLst>
  <pc:docChgLst>
    <pc:chgData name="Axelsson Jenny" userId="S::jenny.axelsson@inera.se::35153831-a041-4e19-963c-026d50be729b" providerId="AD" clId="Web-{40489380-AC5B-4197-B1A0-40B6847F1BC3}"/>
    <pc:docChg chg="addSld modSld">
      <pc:chgData name="Axelsson Jenny" userId="S::jenny.axelsson@inera.se::35153831-a041-4e19-963c-026d50be729b" providerId="AD" clId="Web-{40489380-AC5B-4197-B1A0-40B6847F1BC3}" dt="2020-11-19T16:28:59.150" v="56"/>
      <pc:docMkLst>
        <pc:docMk/>
      </pc:docMkLst>
      <pc:sldChg chg="addSp delSp modSp">
        <pc:chgData name="Axelsson Jenny" userId="S::jenny.axelsson@inera.se::35153831-a041-4e19-963c-026d50be729b" providerId="AD" clId="Web-{40489380-AC5B-4197-B1A0-40B6847F1BC3}" dt="2020-11-19T16:28:49.446" v="55" actId="1076"/>
        <pc:sldMkLst>
          <pc:docMk/>
          <pc:sldMk cId="101792989" sldId="328"/>
        </pc:sldMkLst>
        <pc:spChg chg="add del mod">
          <ac:chgData name="Axelsson Jenny" userId="S::jenny.axelsson@inera.se::35153831-a041-4e19-963c-026d50be729b" providerId="AD" clId="Web-{40489380-AC5B-4197-B1A0-40B6847F1BC3}" dt="2020-11-19T16:26:02.708" v="10"/>
          <ac:spMkLst>
            <pc:docMk/>
            <pc:sldMk cId="101792989" sldId="328"/>
            <ac:spMk id="7" creationId="{D1865E01-B93D-4197-9FA7-859BCF13C775}"/>
          </ac:spMkLst>
        </pc:spChg>
        <pc:spChg chg="add del mod">
          <ac:chgData name="Axelsson Jenny" userId="S::jenny.axelsson@inera.se::35153831-a041-4e19-963c-026d50be729b" providerId="AD" clId="Web-{40489380-AC5B-4197-B1A0-40B6847F1BC3}" dt="2020-11-19T16:26:46.741" v="14"/>
          <ac:spMkLst>
            <pc:docMk/>
            <pc:sldMk cId="101792989" sldId="328"/>
            <ac:spMk id="10" creationId="{088FF28A-6816-4FD7-8670-2E8453D9B8E5}"/>
          </ac:spMkLst>
        </pc:spChg>
        <pc:spChg chg="del mod">
          <ac:chgData name="Axelsson Jenny" userId="S::jenny.axelsson@inera.se::35153831-a041-4e19-963c-026d50be729b" providerId="AD" clId="Web-{40489380-AC5B-4197-B1A0-40B6847F1BC3}" dt="2020-11-19T16:28:36.274" v="49"/>
          <ac:spMkLst>
            <pc:docMk/>
            <pc:sldMk cId="101792989" sldId="328"/>
            <ac:spMk id="11" creationId="{97768B15-AE46-4576-B2E8-FA0555FC51FA}"/>
          </ac:spMkLst>
        </pc:spChg>
        <pc:spChg chg="del mod">
          <ac:chgData name="Axelsson Jenny" userId="S::jenny.axelsson@inera.se::35153831-a041-4e19-963c-026d50be729b" providerId="AD" clId="Web-{40489380-AC5B-4197-B1A0-40B6847F1BC3}" dt="2020-11-19T16:26:55.381" v="15"/>
          <ac:spMkLst>
            <pc:docMk/>
            <pc:sldMk cId="101792989" sldId="328"/>
            <ac:spMk id="14" creationId="{84501F35-F423-4C0C-96AA-885746CA4EE7}"/>
          </ac:spMkLst>
        </pc:spChg>
        <pc:spChg chg="del">
          <ac:chgData name="Axelsson Jenny" userId="S::jenny.axelsson@inera.se::35153831-a041-4e19-963c-026d50be729b" providerId="AD" clId="Web-{40489380-AC5B-4197-B1A0-40B6847F1BC3}" dt="2020-11-19T16:24:53.598" v="0"/>
          <ac:spMkLst>
            <pc:docMk/>
            <pc:sldMk cId="101792989" sldId="328"/>
            <ac:spMk id="17" creationId="{7C1C4550-CA3D-4430-8E77-E65D6596CE34}"/>
          </ac:spMkLst>
        </pc:spChg>
        <pc:picChg chg="add del mod ord modCrop">
          <ac:chgData name="Axelsson Jenny" userId="S::jenny.axelsson@inera.se::35153831-a041-4e19-963c-026d50be729b" providerId="AD" clId="Web-{40489380-AC5B-4197-B1A0-40B6847F1BC3}" dt="2020-11-19T16:25:41.927" v="9"/>
          <ac:picMkLst>
            <pc:docMk/>
            <pc:sldMk cId="101792989" sldId="328"/>
            <ac:picMk id="5" creationId="{ADCC101D-C66B-4EE9-8832-4D0917A35485}"/>
          </ac:picMkLst>
        </pc:picChg>
        <pc:picChg chg="add del mod ord modCrop">
          <ac:chgData name="Axelsson Jenny" userId="S::jenny.axelsson@inera.se::35153831-a041-4e19-963c-026d50be729b" providerId="AD" clId="Web-{40489380-AC5B-4197-B1A0-40B6847F1BC3}" dt="2020-11-19T16:26:37.553" v="13"/>
          <ac:picMkLst>
            <pc:docMk/>
            <pc:sldMk cId="101792989" sldId="328"/>
            <ac:picMk id="8" creationId="{DBE6EDCC-DCB1-4B5A-8D2E-33F41328FECC}"/>
          </ac:picMkLst>
        </pc:picChg>
        <pc:picChg chg="add mod ord">
          <ac:chgData name="Axelsson Jenny" userId="S::jenny.axelsson@inera.se::35153831-a041-4e19-963c-026d50be729b" providerId="AD" clId="Web-{40489380-AC5B-4197-B1A0-40B6847F1BC3}" dt="2020-11-19T16:28:49.446" v="55" actId="1076"/>
          <ac:picMkLst>
            <pc:docMk/>
            <pc:sldMk cId="101792989" sldId="328"/>
            <ac:picMk id="12" creationId="{F4651B0B-CFE2-41D1-A5DF-B4B9E261B559}"/>
          </ac:picMkLst>
        </pc:picChg>
      </pc:sldChg>
      <pc:sldChg chg="new">
        <pc:chgData name="Axelsson Jenny" userId="S::jenny.axelsson@inera.se::35153831-a041-4e19-963c-026d50be729b" providerId="AD" clId="Web-{40489380-AC5B-4197-B1A0-40B6847F1BC3}" dt="2020-11-19T16:28:59.150" v="56"/>
        <pc:sldMkLst>
          <pc:docMk/>
          <pc:sldMk cId="1522482560" sldId="329"/>
        </pc:sldMkLst>
      </pc:sldChg>
    </pc:docChg>
  </pc:docChgLst>
  <pc:docChgLst>
    <pc:chgData name="Axelsson Jenny" userId="S::jenny.axelsson@inera.se::35153831-a041-4e19-963c-026d50be729b" providerId="AD" clId="Web-{E1BDD909-5326-4842-AC82-ED919D626419}"/>
    <pc:docChg chg="sldOrd">
      <pc:chgData name="Axelsson Jenny" userId="S::jenny.axelsson@inera.se::35153831-a041-4e19-963c-026d50be729b" providerId="AD" clId="Web-{E1BDD909-5326-4842-AC82-ED919D626419}" dt="2020-09-22T07:27:14.559" v="0"/>
      <pc:docMkLst>
        <pc:docMk/>
      </pc:docMkLst>
      <pc:sldChg chg="ord">
        <pc:chgData name="Axelsson Jenny" userId="S::jenny.axelsson@inera.se::35153831-a041-4e19-963c-026d50be729b" providerId="AD" clId="Web-{E1BDD909-5326-4842-AC82-ED919D626419}" dt="2020-09-22T07:27:14.559" v="0"/>
        <pc:sldMkLst>
          <pc:docMk/>
          <pc:sldMk cId="1036871477" sldId="264"/>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23D13-F35E-4529-B3F7-0633FF5C8FD7}" type="datetimeFigureOut">
              <a:rPr lang="sv-SE" smtClean="0"/>
              <a:t>2020-11-30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DEDCF4-EC53-45ED-9657-3068B2115E42}" type="slidenum">
              <a:rPr lang="sv-SE" smtClean="0"/>
              <a:t>‹#›</a:t>
            </a:fld>
            <a:endParaRPr lang="sv-SE"/>
          </a:p>
        </p:txBody>
      </p:sp>
    </p:spTree>
    <p:extLst>
      <p:ext uri="{BB962C8B-B14F-4D97-AF65-F5344CB8AC3E}">
        <p14:creationId xmlns:p14="http://schemas.microsoft.com/office/powerpoint/2010/main" val="204878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utan bild ROSA">
    <p:spTree>
      <p:nvGrpSpPr>
        <p:cNvPr id="1" name=""/>
        <p:cNvGrpSpPr/>
        <p:nvPr/>
      </p:nvGrpSpPr>
      <p:grpSpPr>
        <a:xfrm>
          <a:off x="0" y="0"/>
          <a:ext cx="0" cy="0"/>
          <a:chOff x="0" y="0"/>
          <a:chExt cx="0" cy="0"/>
        </a:xfrm>
      </p:grpSpPr>
      <p:sp>
        <p:nvSpPr>
          <p:cNvPr id="18" name="Rektangel 17">
            <a:extLst>
              <a:ext uri="{FF2B5EF4-FFF2-40B4-BE49-F238E27FC236}">
                <a16:creationId xmlns:a16="http://schemas.microsoft.com/office/drawing/2014/main" id="{F6D261CD-7475-462D-96A6-570AC61F5569}"/>
              </a:ext>
            </a:extLst>
          </p:cNvPr>
          <p:cNvSpPr/>
          <p:nvPr userDrawn="1"/>
        </p:nvSpPr>
        <p:spPr>
          <a:xfrm>
            <a:off x="0" y="0"/>
            <a:ext cx="12192000" cy="56440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8"/>
            <a:ext cx="12202510" cy="2200292"/>
          </a:xfrm>
          <a:prstGeom prst="rect">
            <a:avLst/>
          </a:prstGeom>
        </p:spPr>
      </p:pic>
      <p:sp>
        <p:nvSpPr>
          <p:cNvPr id="2"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952672"/>
            <a:ext cx="9144000" cy="2387600"/>
          </a:xfrm>
        </p:spPr>
        <p:txBody>
          <a:bodyPr anchor="t"/>
          <a:lstStyle>
            <a:lvl1pPr algn="ctr">
              <a:defRPr sz="5400"/>
            </a:lvl1pPr>
          </a:lstStyle>
          <a:p>
            <a:r>
              <a:rPr lang="sv-SE"/>
              <a:t>En rubrik kommer</a:t>
            </a:r>
            <a:br>
              <a:rPr lang="sv-SE"/>
            </a:br>
            <a:r>
              <a:rPr lang="sv-SE"/>
              <a:t>att stå här och kan</a:t>
            </a:r>
            <a:br>
              <a:rPr lang="sv-SE"/>
            </a:br>
            <a:r>
              <a:rPr lang="sv-SE"/>
              <a:t>vara på tre rader</a:t>
            </a:r>
          </a:p>
        </p:txBody>
      </p:sp>
      <p:sp>
        <p:nvSpPr>
          <p:cNvPr id="3" name="Underrubrik 2">
            <a:extLst>
              <a:ext uri="{FF2B5EF4-FFF2-40B4-BE49-F238E27FC236}">
                <a16:creationId xmlns:a16="http://schemas.microsoft.com/office/drawing/2014/main" id="{F9F3B956-728F-4271-9E5F-A466177507C6}"/>
              </a:ext>
            </a:extLst>
          </p:cNvPr>
          <p:cNvSpPr>
            <a:spLocks noGrp="1"/>
          </p:cNvSpPr>
          <p:nvPr>
            <p:ph type="subTitle" idx="1" hasCustomPrompt="1"/>
          </p:nvPr>
        </p:nvSpPr>
        <p:spPr>
          <a:xfrm>
            <a:off x="1524000" y="1176772"/>
            <a:ext cx="9144000" cy="410286"/>
          </a:xfrm>
        </p:spPr>
        <p:txBody>
          <a:bodyPr anchor="b"/>
          <a:lstStyle>
            <a:lvl1pPr marL="0" indent="0" algn="ctr">
              <a:buNone/>
              <a:defRPr sz="14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11" name="Bildobjekt 10">
            <a:extLst>
              <a:ext uri="{FF2B5EF4-FFF2-40B4-BE49-F238E27FC236}">
                <a16:creationId xmlns:a16="http://schemas.microsoft.com/office/drawing/2014/main" id="{0D46721D-F352-4C9F-8260-E5322AB478C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4800" y="5685098"/>
            <a:ext cx="1752911" cy="711240"/>
          </a:xfrm>
          <a:prstGeom prst="rect">
            <a:avLst/>
          </a:prstGeom>
        </p:spPr>
      </p:pic>
      <p:sp>
        <p:nvSpPr>
          <p:cNvPr id="9" name="Rektangel 8">
            <a:extLst>
              <a:ext uri="{FF2B5EF4-FFF2-40B4-BE49-F238E27FC236}">
                <a16:creationId xmlns:a16="http://schemas.microsoft.com/office/drawing/2014/main" id="{25C65CF8-0829-4AB6-891A-190544AC3286}"/>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222801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ndardsida bild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p:txBody>
          <a:bodyPr/>
          <a:lstStyle>
            <a:lvl1pPr>
              <a:defRPr/>
            </a:lvl1pPr>
          </a:lstStyle>
          <a:p>
            <a:r>
              <a:rPr lang="sv-SE">
                <a:solidFill>
                  <a:schemeClr val="accent1"/>
                </a:solidFill>
              </a:rPr>
              <a:t>Rubrik</a:t>
            </a:r>
            <a:r>
              <a:rPr lang="sv-SE"/>
              <a:t>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5423338" y="1693273"/>
            <a:ext cx="5958536"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
        <p:nvSpPr>
          <p:cNvPr id="10" name="Platshållare för bild 9">
            <a:extLst>
              <a:ext uri="{FF2B5EF4-FFF2-40B4-BE49-F238E27FC236}">
                <a16:creationId xmlns:a16="http://schemas.microsoft.com/office/drawing/2014/main" id="{E79EAE5D-FEC0-4EF7-BBA5-3270B4215AD3}"/>
              </a:ext>
            </a:extLst>
          </p:cNvPr>
          <p:cNvSpPr>
            <a:spLocks noGrp="1"/>
          </p:cNvSpPr>
          <p:nvPr>
            <p:ph type="pic" sz="quarter" idx="13"/>
          </p:nvPr>
        </p:nvSpPr>
        <p:spPr>
          <a:xfrm>
            <a:off x="935038" y="1619250"/>
            <a:ext cx="4110037" cy="3709988"/>
          </a:xfrm>
          <a:prstGeom prst="roundRect">
            <a:avLst>
              <a:gd name="adj" fmla="val 1369"/>
            </a:avLst>
          </a:prstGeom>
          <a:noFill/>
        </p:spPr>
        <p:txBody>
          <a:bodyPr tIns="576000"/>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57955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ndardsida bild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84221"/>
            <a:ext cx="10567736" cy="1149264"/>
          </a:xfrm>
        </p:spPr>
        <p:txBody>
          <a:bodyPr/>
          <a:lstStyle>
            <a:lvl1pPr>
              <a:defRPr/>
            </a:lvl1pPr>
          </a:lstStyle>
          <a:p>
            <a:r>
              <a:rPr lang="sv-SE">
                <a:solidFill>
                  <a:schemeClr val="accent1"/>
                </a:solidFill>
              </a:rPr>
              <a:t>Rubrik</a:t>
            </a:r>
            <a:r>
              <a:rPr lang="sv-SE"/>
              <a:t>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922424" y="1693273"/>
            <a:ext cx="5919810"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
        <p:nvSpPr>
          <p:cNvPr id="7" name="Platshållare för bild 9">
            <a:extLst>
              <a:ext uri="{FF2B5EF4-FFF2-40B4-BE49-F238E27FC236}">
                <a16:creationId xmlns:a16="http://schemas.microsoft.com/office/drawing/2014/main" id="{DCD0C5FE-126D-416C-9A5B-02C9EAD42FBB}"/>
              </a:ext>
            </a:extLst>
          </p:cNvPr>
          <p:cNvSpPr>
            <a:spLocks noGrp="1"/>
          </p:cNvSpPr>
          <p:nvPr>
            <p:ph type="pic" sz="quarter" idx="13"/>
          </p:nvPr>
        </p:nvSpPr>
        <p:spPr>
          <a:xfrm>
            <a:off x="7346348" y="1619250"/>
            <a:ext cx="4110037" cy="3709988"/>
          </a:xfrm>
          <a:prstGeom prst="roundRect">
            <a:avLst>
              <a:gd name="adj" fmla="val 1369"/>
            </a:avLst>
          </a:prstGeom>
          <a:noFill/>
        </p:spPr>
        <p:txBody>
          <a:bodyPr tIns="576000"/>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419791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utsida">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D5545B1-EC61-4586-B3F7-6354B25D50F5}"/>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3DDFEC98-4970-485D-A1F1-BBD55667B1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17216" y="2392723"/>
            <a:ext cx="3357569" cy="1362328"/>
          </a:xfrm>
          <a:prstGeom prst="rect">
            <a:avLst/>
          </a:prstGeom>
        </p:spPr>
      </p:pic>
    </p:spTree>
    <p:extLst>
      <p:ext uri="{BB962C8B-B14F-4D97-AF65-F5344CB8AC3E}">
        <p14:creationId xmlns:p14="http://schemas.microsoft.com/office/powerpoint/2010/main" val="138984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9402CD-6991-4956-97B9-E3910AAB45A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4928556-41DC-4E7D-B277-65FF65098483}"/>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B2DCD5D-84F3-4333-9600-FAF6E5BA3931}"/>
              </a:ext>
            </a:extLst>
          </p:cNvPr>
          <p:cNvSpPr>
            <a:spLocks noGrp="1"/>
          </p:cNvSpPr>
          <p:nvPr>
            <p:ph type="dt" sz="half" idx="10"/>
          </p:nvPr>
        </p:nvSpPr>
        <p:spPr/>
        <p:txBody>
          <a:bodyPr/>
          <a:lstStyle/>
          <a:p>
            <a:fld id="{28F1A163-B24D-46EA-873E-74E7789AD673}" type="datetimeFigureOut">
              <a:rPr lang="sv-SE" smtClean="0"/>
              <a:t>2020-11-30</a:t>
            </a:fld>
            <a:endParaRPr lang="sv-SE"/>
          </a:p>
        </p:txBody>
      </p:sp>
      <p:sp>
        <p:nvSpPr>
          <p:cNvPr id="5" name="Platshållare för sidfot 4">
            <a:extLst>
              <a:ext uri="{FF2B5EF4-FFF2-40B4-BE49-F238E27FC236}">
                <a16:creationId xmlns:a16="http://schemas.microsoft.com/office/drawing/2014/main" id="{093736BC-98B2-4BCE-A2E9-183F5B48C95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41D28AC-A24D-4524-BA21-B7D614B947C7}"/>
              </a:ext>
            </a:extLst>
          </p:cNvPr>
          <p:cNvSpPr>
            <a:spLocks noGrp="1"/>
          </p:cNvSpPr>
          <p:nvPr>
            <p:ph type="sldNum" sz="quarter" idx="12"/>
          </p:nvPr>
        </p:nvSpPr>
        <p:spPr/>
        <p:txBody>
          <a:bodyPr/>
          <a:lstStyle/>
          <a:p>
            <a:fld id="{D1B389D8-6223-4B1D-82AB-19C377706A8C}" type="slidenum">
              <a:rPr lang="sv-SE" smtClean="0"/>
              <a:t>‹#›</a:t>
            </a:fld>
            <a:endParaRPr lang="sv-SE"/>
          </a:p>
        </p:txBody>
      </p:sp>
    </p:spTree>
    <p:extLst>
      <p:ext uri="{BB962C8B-B14F-4D97-AF65-F5344CB8AC3E}">
        <p14:creationId xmlns:p14="http://schemas.microsoft.com/office/powerpoint/2010/main" val="320608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tartsida utan bild VIT">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8"/>
            <a:ext cx="12202510" cy="2200292"/>
          </a:xfrm>
          <a:prstGeom prst="rect">
            <a:avLst/>
          </a:prstGeom>
        </p:spPr>
      </p:pic>
      <p:sp>
        <p:nvSpPr>
          <p:cNvPr id="2"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952672"/>
            <a:ext cx="9144000" cy="2387600"/>
          </a:xfrm>
        </p:spPr>
        <p:txBody>
          <a:bodyPr anchor="t"/>
          <a:lstStyle>
            <a:lvl1pPr algn="ctr">
              <a:defRPr sz="5400"/>
            </a:lvl1pPr>
          </a:lstStyle>
          <a:p>
            <a:r>
              <a:rPr lang="sv-SE"/>
              <a:t>En rubrik kommer</a:t>
            </a:r>
            <a:br>
              <a:rPr lang="sv-SE"/>
            </a:br>
            <a:r>
              <a:rPr lang="sv-SE"/>
              <a:t>att stå här och kan</a:t>
            </a:r>
            <a:br>
              <a:rPr lang="sv-SE"/>
            </a:br>
            <a:r>
              <a:rPr lang="sv-SE"/>
              <a:t>vara på tre rader</a:t>
            </a:r>
          </a:p>
        </p:txBody>
      </p:sp>
      <p:sp>
        <p:nvSpPr>
          <p:cNvPr id="3" name="Underrubrik 2">
            <a:extLst>
              <a:ext uri="{FF2B5EF4-FFF2-40B4-BE49-F238E27FC236}">
                <a16:creationId xmlns:a16="http://schemas.microsoft.com/office/drawing/2014/main" id="{F9F3B956-728F-4271-9E5F-A466177507C6}"/>
              </a:ext>
            </a:extLst>
          </p:cNvPr>
          <p:cNvSpPr>
            <a:spLocks noGrp="1"/>
          </p:cNvSpPr>
          <p:nvPr>
            <p:ph type="subTitle" idx="1" hasCustomPrompt="1"/>
          </p:nvPr>
        </p:nvSpPr>
        <p:spPr>
          <a:xfrm>
            <a:off x="1524000" y="1176772"/>
            <a:ext cx="9144000" cy="410286"/>
          </a:xfrm>
        </p:spPr>
        <p:txBody>
          <a:bodyPr anchor="b"/>
          <a:lstStyle>
            <a:lvl1pPr marL="0" indent="0" algn="ctr">
              <a:buNone/>
              <a:defRPr sz="14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11" name="Bildobjekt 10">
            <a:extLst>
              <a:ext uri="{FF2B5EF4-FFF2-40B4-BE49-F238E27FC236}">
                <a16:creationId xmlns:a16="http://schemas.microsoft.com/office/drawing/2014/main" id="{0D46721D-F352-4C9F-8260-E5322AB478C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4800" y="5685098"/>
            <a:ext cx="1752911" cy="711240"/>
          </a:xfrm>
          <a:prstGeom prst="rect">
            <a:avLst/>
          </a:prstGeom>
        </p:spPr>
      </p:pic>
      <p:sp>
        <p:nvSpPr>
          <p:cNvPr id="9" name="Rektangel 8">
            <a:extLst>
              <a:ext uri="{FF2B5EF4-FFF2-40B4-BE49-F238E27FC236}">
                <a16:creationId xmlns:a16="http://schemas.microsoft.com/office/drawing/2014/main" id="{25C65CF8-0829-4AB6-891A-190544AC3286}"/>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516649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ROSA">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198FF978-7AC6-4A7A-943A-D6BAC9303385}"/>
              </a:ext>
            </a:extLst>
          </p:cNvPr>
          <p:cNvSpPr/>
          <p:nvPr userDrawn="1"/>
        </p:nvSpPr>
        <p:spPr>
          <a:xfrm>
            <a:off x="0" y="612997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6">
            <a:extLst>
              <a:ext uri="{FF2B5EF4-FFF2-40B4-BE49-F238E27FC236}">
                <a16:creationId xmlns:a16="http://schemas.microsoft.com/office/drawing/2014/main" id="{733B926C-A7EB-4393-AE91-4468A5CB554A}"/>
              </a:ext>
            </a:extLst>
          </p:cNvPr>
          <p:cNvSpPr>
            <a:spLocks noGrp="1"/>
          </p:cNvSpPr>
          <p:nvPr>
            <p:ph type="pic" sz="quarter" idx="13"/>
          </p:nvPr>
        </p:nvSpPr>
        <p:spPr>
          <a:xfrm>
            <a:off x="-10510" y="0"/>
            <a:ext cx="12202510"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accent3"/>
          </a:solidFill>
        </p:spPr>
        <p:txBody>
          <a:bodyPr tIns="133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4435504"/>
            <a:ext cx="10515600" cy="1149264"/>
          </a:xfrm>
        </p:spPr>
        <p:txBody>
          <a:bodyPr/>
          <a:lstStyle>
            <a:lvl1pPr algn="ctr">
              <a:defRPr sz="4600"/>
            </a:lvl1pPr>
          </a:lstStyle>
          <a:p>
            <a:r>
              <a:rPr lang="sv-SE"/>
              <a:t>En rubrik kommer</a:t>
            </a:r>
            <a:br>
              <a:rPr lang="sv-SE"/>
            </a:br>
            <a:r>
              <a:rPr lang="sv-SE"/>
              <a:t>att stå här och vara på två rader</a:t>
            </a:r>
          </a:p>
        </p:txBody>
      </p:sp>
      <p:sp>
        <p:nvSpPr>
          <p:cNvPr id="10" name="Underrubrik 2">
            <a:extLst>
              <a:ext uri="{FF2B5EF4-FFF2-40B4-BE49-F238E27FC236}">
                <a16:creationId xmlns:a16="http://schemas.microsoft.com/office/drawing/2014/main" id="{A1446BD1-50A4-40FE-9679-6F29CE291357}"/>
              </a:ext>
            </a:extLst>
          </p:cNvPr>
          <p:cNvSpPr>
            <a:spLocks noGrp="1"/>
          </p:cNvSpPr>
          <p:nvPr>
            <p:ph type="subTitle" idx="1" hasCustomPrompt="1"/>
          </p:nvPr>
        </p:nvSpPr>
        <p:spPr>
          <a:xfrm>
            <a:off x="385840" y="630272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Tree>
    <p:extLst>
      <p:ext uri="{BB962C8B-B14F-4D97-AF65-F5344CB8AC3E}">
        <p14:creationId xmlns:p14="http://schemas.microsoft.com/office/powerpoint/2010/main" val="3085138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VIT">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198FF978-7AC6-4A7A-943A-D6BAC9303385}"/>
              </a:ext>
            </a:extLst>
          </p:cNvPr>
          <p:cNvSpPr/>
          <p:nvPr userDrawn="1"/>
        </p:nvSpPr>
        <p:spPr>
          <a:xfrm>
            <a:off x="0" y="612997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6">
            <a:extLst>
              <a:ext uri="{FF2B5EF4-FFF2-40B4-BE49-F238E27FC236}">
                <a16:creationId xmlns:a16="http://schemas.microsoft.com/office/drawing/2014/main" id="{733B926C-A7EB-4393-AE91-4468A5CB554A}"/>
              </a:ext>
            </a:extLst>
          </p:cNvPr>
          <p:cNvSpPr>
            <a:spLocks noGrp="1"/>
          </p:cNvSpPr>
          <p:nvPr>
            <p:ph type="pic" sz="quarter" idx="13"/>
          </p:nvPr>
        </p:nvSpPr>
        <p:spPr>
          <a:xfrm>
            <a:off x="-10510" y="0"/>
            <a:ext cx="12202510"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bg1"/>
          </a:solidFill>
        </p:spPr>
        <p:txBody>
          <a:bodyPr tIns="133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4435504"/>
            <a:ext cx="10515600" cy="1149264"/>
          </a:xfrm>
        </p:spPr>
        <p:txBody>
          <a:bodyPr/>
          <a:lstStyle>
            <a:lvl1pPr algn="ctr">
              <a:defRPr sz="4600"/>
            </a:lvl1pPr>
          </a:lstStyle>
          <a:p>
            <a:r>
              <a:rPr lang="sv-SE"/>
              <a:t>En rubrik kommer</a:t>
            </a:r>
            <a:br>
              <a:rPr lang="sv-SE"/>
            </a:br>
            <a:r>
              <a:rPr lang="sv-SE"/>
              <a:t>att stå här och vara på två rader</a:t>
            </a:r>
          </a:p>
        </p:txBody>
      </p:sp>
      <p:sp>
        <p:nvSpPr>
          <p:cNvPr id="10" name="Underrubrik 2">
            <a:extLst>
              <a:ext uri="{FF2B5EF4-FFF2-40B4-BE49-F238E27FC236}">
                <a16:creationId xmlns:a16="http://schemas.microsoft.com/office/drawing/2014/main" id="{A1446BD1-50A4-40FE-9679-6F29CE291357}"/>
              </a:ext>
            </a:extLst>
          </p:cNvPr>
          <p:cNvSpPr>
            <a:spLocks noGrp="1"/>
          </p:cNvSpPr>
          <p:nvPr>
            <p:ph type="subTitle" idx="1" hasCustomPrompt="1"/>
          </p:nvPr>
        </p:nvSpPr>
        <p:spPr>
          <a:xfrm>
            <a:off x="385840" y="630272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Tree>
    <p:extLst>
      <p:ext uri="{BB962C8B-B14F-4D97-AF65-F5344CB8AC3E}">
        <p14:creationId xmlns:p14="http://schemas.microsoft.com/office/powerpoint/2010/main" val="176132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stående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4534293" y="0"/>
            <a:ext cx="765770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0" y="0"/>
            <a:ext cx="5409044" cy="6124575"/>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044" h="6858000">
                <a:moveTo>
                  <a:pt x="0" y="0"/>
                </a:moveTo>
                <a:lnTo>
                  <a:pt x="4724633" y="0"/>
                </a:lnTo>
                <a:cubicBezTo>
                  <a:pt x="5544943" y="1510553"/>
                  <a:pt x="5691367" y="5015753"/>
                  <a:pt x="4814281" y="6858000"/>
                </a:cubicBezTo>
                <a:lnTo>
                  <a:pt x="0" y="68580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113929" y="2438399"/>
            <a:ext cx="5732929" cy="2518839"/>
          </a:xfrm>
        </p:spPr>
        <p:txBody>
          <a:bodyPr anchor="t"/>
          <a:lstStyle>
            <a:lvl1pPr algn="l">
              <a:defRPr sz="4600"/>
            </a:lvl1pPr>
          </a:lstStyle>
          <a:p>
            <a:r>
              <a:rPr lang="sv-SE"/>
              <a:t>En rubrik kommer</a:t>
            </a:r>
            <a:br>
              <a:rPr lang="sv-SE"/>
            </a:br>
            <a:r>
              <a:rPr lang="sv-SE"/>
              <a:t>att stå här och vara på tre rader</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
        <p:nvSpPr>
          <p:cNvPr id="32" name="Rektangel 31">
            <a:extLst>
              <a:ext uri="{FF2B5EF4-FFF2-40B4-BE49-F238E27FC236}">
                <a16:creationId xmlns:a16="http://schemas.microsoft.com/office/drawing/2014/main" id="{813EFC0E-885A-43B5-9260-07804A71EAA3}"/>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Underrubrik 2">
            <a:extLst>
              <a:ext uri="{FF2B5EF4-FFF2-40B4-BE49-F238E27FC236}">
                <a16:creationId xmlns:a16="http://schemas.microsoft.com/office/drawing/2014/main" id="{B8308509-CDE4-4C50-93DD-8185D4032388}"/>
              </a:ext>
            </a:extLst>
          </p:cNvPr>
          <p:cNvSpPr>
            <a:spLocks noGrp="1"/>
          </p:cNvSpPr>
          <p:nvPr>
            <p:ph type="subTitle" idx="1" hasCustomPrompt="1"/>
          </p:nvPr>
        </p:nvSpPr>
        <p:spPr>
          <a:xfrm>
            <a:off x="385840" y="628479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34" name="Bildobjekt 33">
            <a:extLst>
              <a:ext uri="{FF2B5EF4-FFF2-40B4-BE49-F238E27FC236}">
                <a16:creationId xmlns:a16="http://schemas.microsoft.com/office/drawing/2014/main" id="{F82C88D0-E5EA-4C03-9F7E-472FA161F6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298796"/>
            <a:ext cx="811630" cy="329318"/>
          </a:xfrm>
          <a:prstGeom prst="rect">
            <a:avLst/>
          </a:prstGeom>
        </p:spPr>
      </p:pic>
    </p:spTree>
    <p:extLst>
      <p:ext uri="{BB962C8B-B14F-4D97-AF65-F5344CB8AC3E}">
        <p14:creationId xmlns:p14="http://schemas.microsoft.com/office/powerpoint/2010/main" val="3009223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stående VIT">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4534293" y="0"/>
            <a:ext cx="765770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0" y="0"/>
            <a:ext cx="5409044" cy="6115050"/>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044" h="6858000">
                <a:moveTo>
                  <a:pt x="0" y="0"/>
                </a:moveTo>
                <a:lnTo>
                  <a:pt x="4724633" y="0"/>
                </a:lnTo>
                <a:cubicBezTo>
                  <a:pt x="5544943" y="1510553"/>
                  <a:pt x="5691367" y="5015753"/>
                  <a:pt x="4814281" y="6858000"/>
                </a:cubicBezTo>
                <a:lnTo>
                  <a:pt x="0" y="68580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113929" y="2438399"/>
            <a:ext cx="5732929" cy="2518839"/>
          </a:xfrm>
        </p:spPr>
        <p:txBody>
          <a:bodyPr anchor="t"/>
          <a:lstStyle>
            <a:lvl1pPr algn="l">
              <a:defRPr sz="4600"/>
            </a:lvl1pPr>
          </a:lstStyle>
          <a:p>
            <a:r>
              <a:rPr lang="sv-SE"/>
              <a:t>En rubrik kommer</a:t>
            </a:r>
            <a:br>
              <a:rPr lang="sv-SE"/>
            </a:br>
            <a:r>
              <a:rPr lang="sv-SE"/>
              <a:t>att stå här och vara på tre rader</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
        <p:nvSpPr>
          <p:cNvPr id="32" name="Rektangel 31">
            <a:extLst>
              <a:ext uri="{FF2B5EF4-FFF2-40B4-BE49-F238E27FC236}">
                <a16:creationId xmlns:a16="http://schemas.microsoft.com/office/drawing/2014/main" id="{D7C6379A-E5B9-4DBE-87E3-D8A0F4B3241B}"/>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Underrubrik 2">
            <a:extLst>
              <a:ext uri="{FF2B5EF4-FFF2-40B4-BE49-F238E27FC236}">
                <a16:creationId xmlns:a16="http://schemas.microsoft.com/office/drawing/2014/main" id="{98DE3D41-C2B5-4D95-91B2-B0834D588D45}"/>
              </a:ext>
            </a:extLst>
          </p:cNvPr>
          <p:cNvSpPr>
            <a:spLocks noGrp="1"/>
          </p:cNvSpPr>
          <p:nvPr>
            <p:ph type="subTitle" idx="1" hasCustomPrompt="1"/>
          </p:nvPr>
        </p:nvSpPr>
        <p:spPr>
          <a:xfrm>
            <a:off x="385840" y="628479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34" name="Bildobjekt 33">
            <a:extLst>
              <a:ext uri="{FF2B5EF4-FFF2-40B4-BE49-F238E27FC236}">
                <a16:creationId xmlns:a16="http://schemas.microsoft.com/office/drawing/2014/main" id="{2BD7D724-E84A-4821-8A86-18337A8323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298796"/>
            <a:ext cx="811630" cy="329318"/>
          </a:xfrm>
          <a:prstGeom prst="rect">
            <a:avLst/>
          </a:prstGeom>
        </p:spPr>
      </p:pic>
    </p:spTree>
    <p:extLst>
      <p:ext uri="{BB962C8B-B14F-4D97-AF65-F5344CB8AC3E}">
        <p14:creationId xmlns:p14="http://schemas.microsoft.com/office/powerpoint/2010/main" val="180268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Kapitelsida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B980B2C3-6720-4B17-BCEF-D058EE6EA5EF}"/>
              </a:ext>
            </a:extLst>
          </p:cNvPr>
          <p:cNvSpPr/>
          <p:nvPr userDrawn="1"/>
        </p:nvSpPr>
        <p:spPr>
          <a:xfrm>
            <a:off x="0" y="0"/>
            <a:ext cx="12192000" cy="61170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1540043"/>
            <a:ext cx="10515600" cy="2679331"/>
          </a:xfrm>
        </p:spPr>
        <p:txBody>
          <a:bodyPr anchor="ctr"/>
          <a:lstStyle>
            <a:lvl1pPr algn="ctr">
              <a:defRPr sz="4600"/>
            </a:lvl1pPr>
          </a:lstStyle>
          <a:p>
            <a:r>
              <a:rPr lang="sv-SE">
                <a:solidFill>
                  <a:schemeClr val="accent1"/>
                </a:solidFill>
              </a:rPr>
              <a:t>Vi finns på</a:t>
            </a:r>
            <a:br>
              <a:rPr lang="sv-SE"/>
            </a:br>
            <a:r>
              <a:rPr lang="sv-SE"/>
              <a:t>webb och telefon och</a:t>
            </a:r>
            <a:br>
              <a:rPr lang="sv-SE"/>
            </a:br>
            <a:r>
              <a:rPr lang="sv-SE"/>
              <a:t>har öppet dygnet runt</a:t>
            </a:r>
          </a:p>
        </p:txBody>
      </p:sp>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spTree>
    <p:extLst>
      <p:ext uri="{BB962C8B-B14F-4D97-AF65-F5344CB8AC3E}">
        <p14:creationId xmlns:p14="http://schemas.microsoft.com/office/powerpoint/2010/main" val="96184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sida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1540043"/>
            <a:ext cx="10515600" cy="2679331"/>
          </a:xfrm>
        </p:spPr>
        <p:txBody>
          <a:bodyPr anchor="ctr"/>
          <a:lstStyle>
            <a:lvl1pPr algn="ctr">
              <a:defRPr sz="4600"/>
            </a:lvl1pPr>
          </a:lstStyle>
          <a:p>
            <a:r>
              <a:rPr lang="sv-SE">
                <a:solidFill>
                  <a:schemeClr val="accent1"/>
                </a:solidFill>
              </a:rPr>
              <a:t>Vi finns på</a:t>
            </a:r>
            <a:br>
              <a:rPr lang="sv-SE"/>
            </a:br>
            <a:r>
              <a:rPr lang="sv-SE"/>
              <a:t>webb och telefon och</a:t>
            </a:r>
            <a:br>
              <a:rPr lang="sv-SE"/>
            </a:br>
            <a:r>
              <a:rPr lang="sv-SE"/>
              <a:t>har öppet dygnet runt</a:t>
            </a:r>
          </a:p>
        </p:txBody>
      </p:sp>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spTree>
    <p:extLst>
      <p:ext uri="{BB962C8B-B14F-4D97-AF65-F5344CB8AC3E}">
        <p14:creationId xmlns:p14="http://schemas.microsoft.com/office/powerpoint/2010/main" val="48423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ndardsi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84221"/>
            <a:ext cx="10072630" cy="1149264"/>
          </a:xfrm>
        </p:spPr>
        <p:txBody>
          <a:bodyPr/>
          <a:lstStyle>
            <a:lvl1pPr>
              <a:defRPr/>
            </a:lvl1pPr>
          </a:lstStyle>
          <a:p>
            <a:r>
              <a:rPr lang="sv-SE"/>
              <a:t>Rubrik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922423" y="1693273"/>
            <a:ext cx="10018845"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Tree>
    <p:extLst>
      <p:ext uri="{BB962C8B-B14F-4D97-AF65-F5344CB8AC3E}">
        <p14:creationId xmlns:p14="http://schemas.microsoft.com/office/powerpoint/2010/main" val="3743657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image" Target="../media/image3.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1" name="Objekt 10" hidden="1">
            <a:extLst>
              <a:ext uri="{FF2B5EF4-FFF2-40B4-BE49-F238E27FC236}">
                <a16:creationId xmlns:a16="http://schemas.microsoft.com/office/drawing/2014/main" id="{7223EEBE-07D2-4BC2-B732-B72D949BF9D0}"/>
              </a:ext>
            </a:extLst>
          </p:cNvPr>
          <p:cNvGraphicFramePr>
            <a:graphicFrameLocks noChangeAspect="1"/>
          </p:cNvGraphicFramePr>
          <p:nvPr userDrawn="1">
            <p:custDataLst>
              <p:tags r:id="rId16"/>
            </p:custDataLst>
            <p:extLst>
              <p:ext uri="{D42A27DB-BD31-4B8C-83A1-F6EECF244321}">
                <p14:modId xmlns:p14="http://schemas.microsoft.com/office/powerpoint/2010/main" val="24497579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Slide" r:id="rId18" imgW="411" imgH="412" progId="TCLayout.ActiveDocument.1">
                  <p:embed/>
                </p:oleObj>
              </mc:Choice>
              <mc:Fallback>
                <p:oleObj name="think-cell Slide" r:id="rId18" imgW="411" imgH="412" progId="TCLayout.ActiveDocument.1">
                  <p:embed/>
                  <p:pic>
                    <p:nvPicPr>
                      <p:cNvPr id="11" name="Objekt 10" hidden="1">
                        <a:extLst>
                          <a:ext uri="{FF2B5EF4-FFF2-40B4-BE49-F238E27FC236}">
                            <a16:creationId xmlns:a16="http://schemas.microsoft.com/office/drawing/2014/main" id="{7223EEBE-07D2-4BC2-B732-B72D949BF9D0}"/>
                          </a:ext>
                        </a:extLst>
                      </p:cNvPr>
                      <p:cNvPicPr/>
                      <p:nvPr/>
                    </p:nvPicPr>
                    <p:blipFill>
                      <a:blip r:embed="rId19"/>
                      <a:stretch>
                        <a:fillRect/>
                      </a:stretch>
                    </p:blipFill>
                    <p:spPr>
                      <a:xfrm>
                        <a:off x="1588" y="1588"/>
                        <a:ext cx="1588" cy="1588"/>
                      </a:xfrm>
                      <a:prstGeom prst="rect">
                        <a:avLst/>
                      </a:prstGeom>
                    </p:spPr>
                  </p:pic>
                </p:oleObj>
              </mc:Fallback>
            </mc:AlternateContent>
          </a:graphicData>
        </a:graphic>
      </p:graphicFrame>
      <p:sp>
        <p:nvSpPr>
          <p:cNvPr id="8" name="Rektangel 7" hidden="1">
            <a:extLst>
              <a:ext uri="{FF2B5EF4-FFF2-40B4-BE49-F238E27FC236}">
                <a16:creationId xmlns:a16="http://schemas.microsoft.com/office/drawing/2014/main" id="{92491012-DCA1-42B2-89F4-9B6C3B60D0E8}"/>
              </a:ext>
            </a:extLst>
          </p:cNvPr>
          <p:cNvSpPr/>
          <p:nvPr userDrawn="1">
            <p:custDataLst>
              <p:tags r:id="rId17"/>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sv-SE" sz="3400" b="1" i="0" baseline="0">
              <a:latin typeface="Inter"/>
              <a:ea typeface="+mj-ea"/>
              <a:cs typeface="+mj-cs"/>
              <a:sym typeface="Inter"/>
            </a:endParaRPr>
          </a:p>
        </p:txBody>
      </p:sp>
      <p:sp>
        <p:nvSpPr>
          <p:cNvPr id="9" name="Rektangel 8">
            <a:extLst>
              <a:ext uri="{FF2B5EF4-FFF2-40B4-BE49-F238E27FC236}">
                <a16:creationId xmlns:a16="http://schemas.microsoft.com/office/drawing/2014/main" id="{113D54B3-3F29-493D-B9C7-8FF2C8DE3569}"/>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DC7C7845-42F2-47E4-96D5-7F5977D34261}"/>
              </a:ext>
            </a:extLst>
          </p:cNvPr>
          <p:cNvSpPr>
            <a:spLocks noGrp="1"/>
          </p:cNvSpPr>
          <p:nvPr>
            <p:ph type="title"/>
          </p:nvPr>
        </p:nvSpPr>
        <p:spPr>
          <a:xfrm>
            <a:off x="874296" y="84221"/>
            <a:ext cx="10515600" cy="1149264"/>
          </a:xfrm>
          <a:prstGeom prst="rect">
            <a:avLst/>
          </a:prstGeom>
        </p:spPr>
        <p:txBody>
          <a:bodyPr vert="horz" lIns="0" tIns="0" rIns="0" bIns="0" rtlCol="0" anchor="b" anchorCtr="0">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2B6E503-A6AE-440E-9524-D5848DBA3FED}"/>
              </a:ext>
            </a:extLst>
          </p:cNvPr>
          <p:cNvSpPr>
            <a:spLocks noGrp="1"/>
          </p:cNvSpPr>
          <p:nvPr>
            <p:ph type="body" idx="1"/>
          </p:nvPr>
        </p:nvSpPr>
        <p:spPr>
          <a:xfrm>
            <a:off x="922424" y="1693273"/>
            <a:ext cx="10459450" cy="3564527"/>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683F6A5D-1C51-4365-ABBC-26E2E26DE459}"/>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CE1800B5-0CC4-499E-AD85-61BE4A07F5EB}"/>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pic>
        <p:nvPicPr>
          <p:cNvPr id="7" name="Bildobjekt 6">
            <a:extLst>
              <a:ext uri="{FF2B5EF4-FFF2-40B4-BE49-F238E27FC236}">
                <a16:creationId xmlns:a16="http://schemas.microsoft.com/office/drawing/2014/main" id="{DEAFFFF7-0E10-4F4B-9970-4B0EEECA8447}"/>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cxnSp>
        <p:nvCxnSpPr>
          <p:cNvPr id="16" name="Rak koppling 15">
            <a:extLst>
              <a:ext uri="{FF2B5EF4-FFF2-40B4-BE49-F238E27FC236}">
                <a16:creationId xmlns:a16="http://schemas.microsoft.com/office/drawing/2014/main" id="{FB36DCB9-B0BC-4692-9E94-7E0F650AAE02}"/>
              </a:ext>
            </a:extLst>
          </p:cNvPr>
          <p:cNvCxnSpPr>
            <a:cxnSpLocks/>
          </p:cNvCxnSpPr>
          <p:nvPr userDrawn="1"/>
        </p:nvCxnSpPr>
        <p:spPr>
          <a:xfrm flipH="1">
            <a:off x="642809" y="6450806"/>
            <a:ext cx="16637" cy="8133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ktangel 3">
            <a:extLst>
              <a:ext uri="{FF2B5EF4-FFF2-40B4-BE49-F238E27FC236}">
                <a16:creationId xmlns:a16="http://schemas.microsoft.com/office/drawing/2014/main" id="{EB9E73E2-B998-4067-931F-01E9716BB421}"/>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0" name="Bildobjekt 9">
            <a:extLst>
              <a:ext uri="{FF2B5EF4-FFF2-40B4-BE49-F238E27FC236}">
                <a16:creationId xmlns:a16="http://schemas.microsoft.com/office/drawing/2014/main" id="{4857C6E5-A5AF-4290-829D-C981D052ABE1}"/>
              </a:ext>
            </a:extLst>
          </p:cNvPr>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235858411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9" r:id="rId4"/>
    <p:sldLayoutId id="2147483656" r:id="rId5"/>
    <p:sldLayoutId id="2147483657" r:id="rId6"/>
    <p:sldLayoutId id="2147483660" r:id="rId7"/>
    <p:sldLayoutId id="2147483653" r:id="rId8"/>
    <p:sldLayoutId id="2147483654" r:id="rId9"/>
    <p:sldLayoutId id="2147483650" r:id="rId10"/>
    <p:sldLayoutId id="2147483652" r:id="rId11"/>
    <p:sldLayoutId id="2147483655" r:id="rId12"/>
    <p:sldLayoutId id="2147483661"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400" b="1" kern="1200" spc="-15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12.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mailto:stodochbehandling@1177.se"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573EA7-C0D5-4A99-856B-5428F6A2DAB2}"/>
              </a:ext>
            </a:extLst>
          </p:cNvPr>
          <p:cNvSpPr>
            <a:spLocks noGrp="1"/>
          </p:cNvSpPr>
          <p:nvPr>
            <p:ph type="ctrTitle"/>
          </p:nvPr>
        </p:nvSpPr>
        <p:spPr>
          <a:xfrm>
            <a:off x="1524000" y="2235200"/>
            <a:ext cx="9144000" cy="2387600"/>
          </a:xfrm>
        </p:spPr>
        <p:txBody>
          <a:bodyPr/>
          <a:lstStyle/>
          <a:p>
            <a:r>
              <a:rPr lang="sv-SE">
                <a:solidFill>
                  <a:schemeClr val="accent1"/>
                </a:solidFill>
              </a:rPr>
              <a:t>Användarforum </a:t>
            </a:r>
            <a:br>
              <a:rPr lang="sv-SE">
                <a:solidFill>
                  <a:schemeClr val="accent1"/>
                </a:solidFill>
              </a:rPr>
            </a:br>
            <a:r>
              <a:rPr lang="sv-SE" sz="1200">
                <a:solidFill>
                  <a:schemeClr val="accent1"/>
                </a:solidFill>
              </a:rPr>
              <a:t> </a:t>
            </a:r>
            <a:br>
              <a:rPr lang="sv-SE">
                <a:solidFill>
                  <a:schemeClr val="accent1"/>
                </a:solidFill>
              </a:rPr>
            </a:br>
            <a:r>
              <a:rPr lang="sv-SE" sz="3600">
                <a:solidFill>
                  <a:schemeClr val="accent1"/>
                </a:solidFill>
              </a:rPr>
              <a:t>Stöd och behandling</a:t>
            </a:r>
            <a:endParaRPr lang="sv-SE"/>
          </a:p>
        </p:txBody>
      </p:sp>
      <p:sp>
        <p:nvSpPr>
          <p:cNvPr id="4" name="Underrubrik 3">
            <a:extLst>
              <a:ext uri="{FF2B5EF4-FFF2-40B4-BE49-F238E27FC236}">
                <a16:creationId xmlns:a16="http://schemas.microsoft.com/office/drawing/2014/main" id="{7C3A8192-81A1-4B54-8CE2-055E1C43C19C}"/>
              </a:ext>
            </a:extLst>
          </p:cNvPr>
          <p:cNvSpPr>
            <a:spLocks noGrp="1"/>
          </p:cNvSpPr>
          <p:nvPr>
            <p:ph type="subTitle" idx="1"/>
          </p:nvPr>
        </p:nvSpPr>
        <p:spPr/>
        <p:txBody>
          <a:bodyPr/>
          <a:lstStyle/>
          <a:p>
            <a:r>
              <a:rPr lang="sv-SE"/>
              <a:t>2020-11-27</a:t>
            </a:r>
          </a:p>
        </p:txBody>
      </p:sp>
    </p:spTree>
    <p:extLst>
      <p:ext uri="{BB962C8B-B14F-4D97-AF65-F5344CB8AC3E}">
        <p14:creationId xmlns:p14="http://schemas.microsoft.com/office/powerpoint/2010/main" val="29745789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10</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1765440"/>
            <a:ext cx="10517780" cy="3586205"/>
          </a:xfrm>
          <a:prstGeom prst="rect">
            <a:avLst/>
          </a:prstGeom>
          <a:noFill/>
        </p:spPr>
        <p:txBody>
          <a:bodyPr wrap="none" lIns="0" tIns="0" rIns="0" bIns="0" rtlCol="0" anchor="t">
            <a:noAutofit/>
          </a:bodyPr>
          <a:lstStyle/>
          <a:p>
            <a:pPr marL="285750" indent="-285750">
              <a:spcBef>
                <a:spcPts val="1200"/>
              </a:spcBef>
              <a:buFont typeface="Arial,Sans-Serif" panose="020B0604020202020204" pitchFamily="34" charset="0"/>
              <a:buChar char="•"/>
            </a:pPr>
            <a:r>
              <a:rPr lang="sv-SE" sz="2000" dirty="0">
                <a:ea typeface="+mn-lt"/>
                <a:cs typeface="+mn-lt"/>
              </a:rPr>
              <a:t>Information från förvaltningen</a:t>
            </a:r>
            <a:endParaRPr lang="en-US" sz="2000"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Utskick till referensgruppen </a:t>
            </a:r>
            <a:endParaRPr lang="en-US" sz="2000"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Möte med den nationella förvaltningen </a:t>
            </a:r>
            <a:endParaRPr lang="en-US" sz="2000"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Support</a:t>
            </a:r>
            <a:endParaRPr lang="en-US" sz="2000" dirty="0">
              <a:ea typeface="+mn-lt"/>
              <a:cs typeface="+mn-lt"/>
            </a:endParaRPr>
          </a:p>
          <a:p>
            <a:pPr marL="285750" indent="-285750">
              <a:spcBef>
                <a:spcPts val="1200"/>
              </a:spcBef>
              <a:buFont typeface="Arial,Sans-Serif" panose="020B0604020202020204" pitchFamily="34" charset="0"/>
              <a:buChar char="•"/>
            </a:pPr>
            <a:r>
              <a:rPr lang="sv-SE" sz="2000" b="1" dirty="0">
                <a:ea typeface="+mn-lt"/>
                <a:cs typeface="+mn-lt"/>
              </a:rPr>
              <a:t>Region Skåne - Namnstandard på moment </a:t>
            </a:r>
            <a:endParaRPr lang="en-US" sz="2000" b="1" dirty="0">
              <a:ea typeface="+mn-lt"/>
              <a:cs typeface="+mn-lt"/>
            </a:endParaRPr>
          </a:p>
          <a:p>
            <a:pPr marL="285750" indent="-285750">
              <a:spcBef>
                <a:spcPts val="1200"/>
              </a:spcBef>
              <a:buFont typeface="Arial,Sans-Serif" panose="020B0604020202020204" pitchFamily="34" charset="0"/>
              <a:buChar char="•"/>
            </a:pPr>
            <a:r>
              <a:rPr lang="sv-SE" sz="2000" dirty="0">
                <a:ea typeface="+mn-lt"/>
                <a:cs typeface="+mn-lt"/>
              </a:rPr>
              <a:t>Användarforum 2021</a:t>
            </a:r>
            <a:endParaRPr lang="en-US" sz="2000" dirty="0">
              <a:ea typeface="+mn-lt"/>
              <a:cs typeface="+mn-lt"/>
            </a:endParaRPr>
          </a:p>
          <a:p>
            <a:pPr marL="285750" indent="-285750">
              <a:spcBef>
                <a:spcPts val="1200"/>
              </a:spcBef>
              <a:buFont typeface="Arial,Sans-Serif" panose="020B0604020202020204" pitchFamily="34" charset="0"/>
              <a:buChar char="•"/>
            </a:pPr>
            <a:r>
              <a:rPr lang="sv-SE" sz="2000" dirty="0">
                <a:ea typeface="+mn-lt"/>
                <a:cs typeface="+mn-lt"/>
              </a:rPr>
              <a:t>Anmälda frågor</a:t>
            </a:r>
            <a:endParaRPr lang="en-US" dirty="0">
              <a:ea typeface="+mn-lt"/>
              <a:cs typeface="+mn-lt"/>
            </a:endParaRPr>
          </a:p>
          <a:p>
            <a:pPr marL="285750" indent="-285750">
              <a:spcBef>
                <a:spcPts val="1200"/>
              </a:spcBef>
              <a:buFont typeface="Arial,Sans-Serif" panose="020B0604020202020204" pitchFamily="34" charset="0"/>
              <a:buChar char="•"/>
            </a:pPr>
            <a:endParaRPr lang="sv-SE" sz="2000" b="1" dirty="0">
              <a:solidFill>
                <a:schemeClr val="accent2"/>
              </a:solidFill>
            </a:endParaRPr>
          </a:p>
          <a:p>
            <a:pPr marL="285750" indent="-285750">
              <a:buFont typeface="Arial" panose="020B0604020202020204" pitchFamily="34" charset="0"/>
              <a:buChar char="•"/>
            </a:pPr>
            <a:endParaRPr lang="sv-SE" b="1" dirty="0"/>
          </a:p>
        </p:txBody>
      </p:sp>
    </p:spTree>
    <p:extLst>
      <p:ext uri="{BB962C8B-B14F-4D97-AF65-F5344CB8AC3E}">
        <p14:creationId xmlns:p14="http://schemas.microsoft.com/office/powerpoint/2010/main" val="387259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11</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1765440"/>
            <a:ext cx="10517780" cy="3586205"/>
          </a:xfrm>
          <a:prstGeom prst="rect">
            <a:avLst/>
          </a:prstGeom>
          <a:noFill/>
        </p:spPr>
        <p:txBody>
          <a:bodyPr wrap="none" lIns="0" tIns="0" rIns="0" bIns="0" rtlCol="0" anchor="t">
            <a:noAutofit/>
          </a:bodyPr>
          <a:lstStyle/>
          <a:p>
            <a:pPr marL="285750" indent="-285750">
              <a:spcBef>
                <a:spcPts val="1200"/>
              </a:spcBef>
              <a:buFont typeface="Arial,Sans-Serif" panose="020B0604020202020204" pitchFamily="34" charset="0"/>
              <a:buChar char="•"/>
            </a:pPr>
            <a:r>
              <a:rPr lang="sv-SE" sz="2000" dirty="0">
                <a:ea typeface="+mn-lt"/>
                <a:cs typeface="+mn-lt"/>
              </a:rPr>
              <a:t>Information från förvaltningen</a:t>
            </a:r>
            <a:endParaRPr lang="en-US" sz="2000"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Utskick till referensgruppen</a:t>
            </a:r>
            <a:r>
              <a:rPr lang="sv-SE" sz="2000" b="1" dirty="0">
                <a:ea typeface="+mn-lt"/>
                <a:cs typeface="+mn-lt"/>
              </a:rPr>
              <a:t> </a:t>
            </a:r>
            <a:endParaRPr lang="en-US" sz="2000" b="1"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Möte med den nationella förvaltningen </a:t>
            </a:r>
            <a:endParaRPr lang="en-US" sz="2000"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Support</a:t>
            </a:r>
            <a:endParaRPr lang="en-US" sz="2000" dirty="0">
              <a:ea typeface="+mn-lt"/>
              <a:cs typeface="+mn-lt"/>
            </a:endParaRPr>
          </a:p>
          <a:p>
            <a:pPr marL="285750" indent="-285750">
              <a:spcBef>
                <a:spcPts val="1200"/>
              </a:spcBef>
              <a:buFont typeface="Arial,Sans-Serif" panose="020B0604020202020204" pitchFamily="34" charset="0"/>
              <a:buChar char="•"/>
            </a:pPr>
            <a:r>
              <a:rPr lang="sv-SE" sz="2000" dirty="0">
                <a:ea typeface="+mn-lt"/>
                <a:cs typeface="+mn-lt"/>
              </a:rPr>
              <a:t>Region Skåne - Namnstandard på moment </a:t>
            </a:r>
            <a:endParaRPr lang="en-US" sz="2000" dirty="0">
              <a:ea typeface="+mn-lt"/>
              <a:cs typeface="+mn-lt"/>
            </a:endParaRPr>
          </a:p>
          <a:p>
            <a:pPr marL="285750" indent="-285750">
              <a:spcBef>
                <a:spcPts val="1200"/>
              </a:spcBef>
              <a:buFont typeface="Arial,Sans-Serif" panose="020B0604020202020204" pitchFamily="34" charset="0"/>
              <a:buChar char="•"/>
            </a:pPr>
            <a:r>
              <a:rPr lang="sv-SE" sz="2000" b="1" dirty="0">
                <a:ea typeface="+mn-lt"/>
                <a:cs typeface="+mn-lt"/>
              </a:rPr>
              <a:t>Användarforum 2021</a:t>
            </a:r>
            <a:endParaRPr lang="en-US" sz="2000" b="1" dirty="0">
              <a:ea typeface="+mn-lt"/>
              <a:cs typeface="+mn-lt"/>
            </a:endParaRPr>
          </a:p>
          <a:p>
            <a:pPr marL="285750" indent="-285750">
              <a:spcBef>
                <a:spcPts val="1200"/>
              </a:spcBef>
              <a:buFont typeface="Arial,Sans-Serif" panose="020B0604020202020204" pitchFamily="34" charset="0"/>
              <a:buChar char="•"/>
            </a:pPr>
            <a:r>
              <a:rPr lang="sv-SE" sz="2000" dirty="0">
                <a:ea typeface="+mn-lt"/>
                <a:cs typeface="+mn-lt"/>
              </a:rPr>
              <a:t>Anmälda frågor</a:t>
            </a:r>
            <a:endParaRPr lang="en-US" dirty="0">
              <a:ea typeface="+mn-lt"/>
              <a:cs typeface="+mn-lt"/>
            </a:endParaRPr>
          </a:p>
          <a:p>
            <a:pPr marL="285750" indent="-285750">
              <a:spcBef>
                <a:spcPts val="1200"/>
              </a:spcBef>
              <a:buFont typeface="Arial,Sans-Serif" panose="020B0604020202020204" pitchFamily="34" charset="0"/>
              <a:buChar char="•"/>
            </a:pPr>
            <a:endParaRPr lang="sv-SE" sz="2000" b="1" dirty="0">
              <a:solidFill>
                <a:schemeClr val="accent2"/>
              </a:solidFill>
            </a:endParaRPr>
          </a:p>
          <a:p>
            <a:pPr marL="285750" indent="-285750">
              <a:buFont typeface="Arial" panose="020B0604020202020204" pitchFamily="34" charset="0"/>
              <a:buChar char="•"/>
            </a:pPr>
            <a:endParaRPr lang="sv-SE" b="1" dirty="0"/>
          </a:p>
        </p:txBody>
      </p:sp>
    </p:spTree>
    <p:extLst>
      <p:ext uri="{BB962C8B-B14F-4D97-AF65-F5344CB8AC3E}">
        <p14:creationId xmlns:p14="http://schemas.microsoft.com/office/powerpoint/2010/main" val="2110572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578914-AB95-4AFF-A91E-4FCDA0964574}"/>
              </a:ext>
            </a:extLst>
          </p:cNvPr>
          <p:cNvSpPr>
            <a:spLocks noGrp="1"/>
          </p:cNvSpPr>
          <p:nvPr>
            <p:ph type="title"/>
          </p:nvPr>
        </p:nvSpPr>
        <p:spPr/>
        <p:txBody>
          <a:bodyPr/>
          <a:lstStyle/>
          <a:p>
            <a:r>
              <a:rPr lang="sv-SE"/>
              <a:t>Användarforum och </a:t>
            </a:r>
            <a:r>
              <a:rPr lang="sv-SE" err="1"/>
              <a:t>Sobcast</a:t>
            </a:r>
            <a:r>
              <a:rPr lang="sv-SE"/>
              <a:t> 2021</a:t>
            </a:r>
          </a:p>
        </p:txBody>
      </p:sp>
      <p:sp>
        <p:nvSpPr>
          <p:cNvPr id="5" name="Platshållare för innehåll 4">
            <a:extLst>
              <a:ext uri="{FF2B5EF4-FFF2-40B4-BE49-F238E27FC236}">
                <a16:creationId xmlns:a16="http://schemas.microsoft.com/office/drawing/2014/main" id="{1ABC6C83-2E76-4162-8F77-BE838FC294F6}"/>
              </a:ext>
            </a:extLst>
          </p:cNvPr>
          <p:cNvSpPr>
            <a:spLocks noGrp="1"/>
          </p:cNvSpPr>
          <p:nvPr>
            <p:ph idx="1"/>
          </p:nvPr>
        </p:nvSpPr>
        <p:spPr>
          <a:xfrm>
            <a:off x="815479" y="1316755"/>
            <a:ext cx="10978771" cy="785469"/>
          </a:xfrm>
        </p:spPr>
        <p:txBody>
          <a:bodyPr vert="horz" lIns="0" tIns="0" rIns="0" bIns="0" rtlCol="0" anchor="t">
            <a:noAutofit/>
          </a:bodyPr>
          <a:lstStyle/>
          <a:p>
            <a:pPr marL="0" indent="0">
              <a:buNone/>
            </a:pPr>
            <a:r>
              <a:rPr lang="sv-SE">
                <a:solidFill>
                  <a:schemeClr val="tx1"/>
                </a:solidFill>
              </a:rPr>
              <a:t>Användarforum och </a:t>
            </a:r>
            <a:r>
              <a:rPr lang="sv-SE" err="1">
                <a:solidFill>
                  <a:schemeClr val="tx1"/>
                </a:solidFill>
              </a:rPr>
              <a:t>Sobcast</a:t>
            </a:r>
            <a:r>
              <a:rPr lang="sv-SE">
                <a:solidFill>
                  <a:schemeClr val="tx1"/>
                </a:solidFill>
              </a:rPr>
              <a:t> kommer äga rum på fredagar primärt var fjortonde dag. Varannan gång kommer det vara Användarforum och varannan gång är det </a:t>
            </a:r>
            <a:r>
              <a:rPr lang="sv-SE" err="1">
                <a:solidFill>
                  <a:schemeClr val="tx1"/>
                </a:solidFill>
              </a:rPr>
              <a:t>Sobcast</a:t>
            </a:r>
            <a:r>
              <a:rPr lang="sv-SE">
                <a:solidFill>
                  <a:schemeClr val="tx1"/>
                </a:solidFill>
              </a:rPr>
              <a:t>. Samma upplägg som 2020, fredagar 14:00-15:00. </a:t>
            </a:r>
          </a:p>
          <a:p>
            <a:pPr marL="0" indent="0">
              <a:buNone/>
            </a:pPr>
            <a:endParaRPr lang="sv-SE">
              <a:solidFill>
                <a:schemeClr val="tx1"/>
              </a:solidFill>
            </a:endParaRPr>
          </a:p>
        </p:txBody>
      </p:sp>
      <p:sp>
        <p:nvSpPr>
          <p:cNvPr id="3" name="Platshållare för sidfot 2">
            <a:extLst>
              <a:ext uri="{FF2B5EF4-FFF2-40B4-BE49-F238E27FC236}">
                <a16:creationId xmlns:a16="http://schemas.microsoft.com/office/drawing/2014/main" id="{C7A32289-306F-4E00-BE43-6ADD1F57BB9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94CB2CE-97A4-49B7-9663-3C749FEFA80A}"/>
              </a:ext>
            </a:extLst>
          </p:cNvPr>
          <p:cNvSpPr>
            <a:spLocks noGrp="1"/>
          </p:cNvSpPr>
          <p:nvPr>
            <p:ph type="sldNum" sz="quarter" idx="12"/>
          </p:nvPr>
        </p:nvSpPr>
        <p:spPr/>
        <p:txBody>
          <a:bodyPr/>
          <a:lstStyle/>
          <a:p>
            <a:fld id="{7FF155A8-5C6D-4241-95DF-81E4F2B16EE5}" type="slidenum">
              <a:rPr lang="sv-SE" smtClean="0"/>
              <a:pPr/>
              <a:t>12</a:t>
            </a:fld>
            <a:endParaRPr lang="sv-SE"/>
          </a:p>
        </p:txBody>
      </p:sp>
      <p:sp>
        <p:nvSpPr>
          <p:cNvPr id="8" name="Platshållare för innehåll 4">
            <a:extLst>
              <a:ext uri="{FF2B5EF4-FFF2-40B4-BE49-F238E27FC236}">
                <a16:creationId xmlns:a16="http://schemas.microsoft.com/office/drawing/2014/main" id="{FE58D576-F7D3-42A1-821E-93B2FE8E28E6}"/>
              </a:ext>
            </a:extLst>
          </p:cNvPr>
          <p:cNvSpPr txBox="1">
            <a:spLocks/>
          </p:cNvSpPr>
          <p:nvPr/>
        </p:nvSpPr>
        <p:spPr>
          <a:xfrm>
            <a:off x="1251581" y="2486242"/>
            <a:ext cx="5241360" cy="3355169"/>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20B0604020202020204" pitchFamily="34" charset="0"/>
              <a:buChar char="q"/>
            </a:pPr>
            <a:r>
              <a:rPr lang="sv-SE" dirty="0">
                <a:solidFill>
                  <a:schemeClr val="tx1"/>
                </a:solidFill>
              </a:rPr>
              <a:t>Användarforum 22 januari </a:t>
            </a:r>
          </a:p>
          <a:p>
            <a:pPr>
              <a:buFont typeface="Wingdings" panose="020B0604020202020204" pitchFamily="34" charset="0"/>
              <a:buChar char="q"/>
            </a:pPr>
            <a:r>
              <a:rPr lang="sv-SE" dirty="0" err="1">
                <a:solidFill>
                  <a:schemeClr val="tx1"/>
                </a:solidFill>
              </a:rPr>
              <a:t>Sobcast</a:t>
            </a:r>
            <a:r>
              <a:rPr lang="sv-SE" dirty="0">
                <a:solidFill>
                  <a:schemeClr val="tx1"/>
                </a:solidFill>
              </a:rPr>
              <a:t> 5 februari </a:t>
            </a:r>
          </a:p>
          <a:p>
            <a:pPr>
              <a:buFont typeface="Wingdings" panose="020B0604020202020204" pitchFamily="34" charset="0"/>
              <a:buChar char="q"/>
            </a:pPr>
            <a:r>
              <a:rPr lang="sv-SE" dirty="0">
                <a:solidFill>
                  <a:schemeClr val="tx1"/>
                </a:solidFill>
              </a:rPr>
              <a:t>Användarforum 19 februari </a:t>
            </a:r>
          </a:p>
          <a:p>
            <a:pPr>
              <a:buFont typeface="Wingdings" panose="020B0604020202020204" pitchFamily="34" charset="0"/>
              <a:buChar char="q"/>
            </a:pPr>
            <a:r>
              <a:rPr lang="sv-SE" dirty="0" err="1">
                <a:solidFill>
                  <a:schemeClr val="tx1"/>
                </a:solidFill>
              </a:rPr>
              <a:t>Sobcast</a:t>
            </a:r>
            <a:r>
              <a:rPr lang="sv-SE" dirty="0">
                <a:solidFill>
                  <a:schemeClr val="tx1"/>
                </a:solidFill>
              </a:rPr>
              <a:t> 12 mars</a:t>
            </a:r>
          </a:p>
          <a:p>
            <a:pPr>
              <a:buFont typeface="Wingdings,Sans-Serif" panose="020B0604020202020204" pitchFamily="34" charset="0"/>
              <a:buChar char="q"/>
            </a:pPr>
            <a:r>
              <a:rPr lang="sv-SE" dirty="0">
                <a:solidFill>
                  <a:schemeClr val="tx1"/>
                </a:solidFill>
                <a:ea typeface="+mn-lt"/>
                <a:cs typeface="+mn-lt"/>
              </a:rPr>
              <a:t>Användarforum 19 mars</a:t>
            </a:r>
            <a:endParaRPr lang="en-US" dirty="0">
              <a:solidFill>
                <a:schemeClr val="tx1"/>
              </a:solidFill>
              <a:ea typeface="+mn-lt"/>
              <a:cs typeface="+mn-lt"/>
            </a:endParaRPr>
          </a:p>
          <a:p>
            <a:pPr>
              <a:buFont typeface="Wingdings,Sans-Serif" panose="020B0604020202020204" pitchFamily="34" charset="0"/>
              <a:buChar char="q"/>
            </a:pPr>
            <a:r>
              <a:rPr lang="sv-SE" dirty="0" err="1">
                <a:solidFill>
                  <a:srgbClr val="FF0000"/>
                </a:solidFill>
                <a:ea typeface="+mn-lt"/>
                <a:cs typeface="+mn-lt"/>
              </a:rPr>
              <a:t>Sobcast</a:t>
            </a:r>
            <a:r>
              <a:rPr lang="sv-SE" dirty="0">
                <a:solidFill>
                  <a:srgbClr val="FF0000"/>
                </a:solidFill>
                <a:ea typeface="+mn-lt"/>
                <a:cs typeface="+mn-lt"/>
              </a:rPr>
              <a:t> 2 april</a:t>
            </a:r>
            <a:endParaRPr lang="en-US" dirty="0">
              <a:solidFill>
                <a:srgbClr val="FF0000"/>
              </a:solidFill>
              <a:ea typeface="+mn-lt"/>
              <a:cs typeface="+mn-lt"/>
            </a:endParaRPr>
          </a:p>
          <a:p>
            <a:pPr>
              <a:buFont typeface="Wingdings,Sans-Serif" panose="020B0604020202020204" pitchFamily="34" charset="0"/>
              <a:buChar char="q"/>
            </a:pPr>
            <a:endParaRPr lang="sv-SE">
              <a:solidFill>
                <a:schemeClr val="tx1"/>
              </a:solidFill>
              <a:ea typeface="+mn-lt"/>
              <a:cs typeface="+mn-lt"/>
            </a:endParaRPr>
          </a:p>
        </p:txBody>
      </p:sp>
      <p:sp>
        <p:nvSpPr>
          <p:cNvPr id="7" name="Platshållare för innehåll 4">
            <a:extLst>
              <a:ext uri="{FF2B5EF4-FFF2-40B4-BE49-F238E27FC236}">
                <a16:creationId xmlns:a16="http://schemas.microsoft.com/office/drawing/2014/main" id="{0837E28F-CB16-488A-BC96-24FE714B7A04}"/>
              </a:ext>
            </a:extLst>
          </p:cNvPr>
          <p:cNvSpPr txBox="1">
            <a:spLocks/>
          </p:cNvSpPr>
          <p:nvPr/>
        </p:nvSpPr>
        <p:spPr>
          <a:xfrm>
            <a:off x="6054489" y="2486242"/>
            <a:ext cx="5241360" cy="3355169"/>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Sans-Serif" panose="020B0604020202020204" pitchFamily="34" charset="0"/>
              <a:buChar char="q"/>
            </a:pPr>
            <a:r>
              <a:rPr lang="sv-SE">
                <a:solidFill>
                  <a:schemeClr val="tx1"/>
                </a:solidFill>
                <a:ea typeface="+mn-lt"/>
                <a:cs typeface="+mn-lt"/>
              </a:rPr>
              <a:t>Användarforum 16 april</a:t>
            </a:r>
          </a:p>
          <a:p>
            <a:pPr>
              <a:buFont typeface="Wingdings,Sans-Serif" panose="020B0604020202020204" pitchFamily="34" charset="0"/>
              <a:buChar char="q"/>
            </a:pPr>
            <a:r>
              <a:rPr lang="sv-SE" err="1">
                <a:solidFill>
                  <a:schemeClr val="tx1"/>
                </a:solidFill>
                <a:ea typeface="+mn-lt"/>
                <a:cs typeface="+mn-lt"/>
              </a:rPr>
              <a:t>Sobcast</a:t>
            </a:r>
            <a:r>
              <a:rPr lang="sv-SE">
                <a:solidFill>
                  <a:schemeClr val="tx1"/>
                </a:solidFill>
                <a:ea typeface="+mn-lt"/>
                <a:cs typeface="+mn-lt"/>
              </a:rPr>
              <a:t> 7 maj</a:t>
            </a:r>
            <a:endParaRPr lang="sv-SE">
              <a:solidFill>
                <a:schemeClr val="tx1"/>
              </a:solidFill>
            </a:endParaRPr>
          </a:p>
          <a:p>
            <a:pPr>
              <a:buFont typeface="Wingdings,Sans-Serif" panose="020B0604020202020204" pitchFamily="34" charset="0"/>
              <a:buChar char="q"/>
            </a:pPr>
            <a:r>
              <a:rPr lang="sv-SE">
                <a:solidFill>
                  <a:schemeClr val="tx1"/>
                </a:solidFill>
              </a:rPr>
              <a:t>Användarforum 14 maj</a:t>
            </a:r>
          </a:p>
          <a:p>
            <a:pPr>
              <a:buFont typeface="Wingdings,Sans-Serif" panose="020B0604020202020204" pitchFamily="34" charset="0"/>
              <a:buChar char="q"/>
            </a:pPr>
            <a:r>
              <a:rPr lang="sv-SE" err="1">
                <a:solidFill>
                  <a:schemeClr val="tx1"/>
                </a:solidFill>
              </a:rPr>
              <a:t>Sobcast</a:t>
            </a:r>
            <a:r>
              <a:rPr lang="sv-SE">
                <a:solidFill>
                  <a:schemeClr val="tx1"/>
                </a:solidFill>
              </a:rPr>
              <a:t> 28 maj</a:t>
            </a:r>
          </a:p>
          <a:p>
            <a:pPr>
              <a:buFont typeface="Wingdings,Sans-Serif" panose="020B0604020202020204" pitchFamily="34" charset="0"/>
              <a:buChar char="q"/>
            </a:pPr>
            <a:r>
              <a:rPr lang="sv-SE">
                <a:solidFill>
                  <a:schemeClr val="tx1"/>
                </a:solidFill>
              </a:rPr>
              <a:t>Användarforum 11 juni</a:t>
            </a:r>
          </a:p>
          <a:p>
            <a:pPr>
              <a:buFont typeface="Wingdings,Sans-Serif" panose="020B0604020202020204" pitchFamily="34" charset="0"/>
              <a:buChar char="q"/>
            </a:pPr>
            <a:r>
              <a:rPr lang="sv-SE" err="1">
                <a:solidFill>
                  <a:schemeClr val="tx1"/>
                </a:solidFill>
              </a:rPr>
              <a:t>Sobcast</a:t>
            </a:r>
            <a:r>
              <a:rPr lang="sv-SE">
                <a:solidFill>
                  <a:schemeClr val="tx1"/>
                </a:solidFill>
              </a:rPr>
              <a:t> 18 juni </a:t>
            </a:r>
          </a:p>
          <a:p>
            <a:pPr>
              <a:buFont typeface="Wingdings,Sans-Serif" panose="020B0604020202020204" pitchFamily="34" charset="0"/>
              <a:buChar char="q"/>
            </a:pPr>
            <a:endParaRPr lang="sv-SE">
              <a:solidFill>
                <a:schemeClr val="tx1"/>
              </a:solidFill>
            </a:endParaRPr>
          </a:p>
        </p:txBody>
      </p:sp>
      <p:sp>
        <p:nvSpPr>
          <p:cNvPr id="6" name="Platshållare för innehåll 4">
            <a:extLst>
              <a:ext uri="{FF2B5EF4-FFF2-40B4-BE49-F238E27FC236}">
                <a16:creationId xmlns:a16="http://schemas.microsoft.com/office/drawing/2014/main" id="{86C80081-60CB-459B-A79C-C3B2F7C8C476}"/>
              </a:ext>
            </a:extLst>
          </p:cNvPr>
          <p:cNvSpPr txBox="1">
            <a:spLocks/>
          </p:cNvSpPr>
          <p:nvPr/>
        </p:nvSpPr>
        <p:spPr>
          <a:xfrm>
            <a:off x="967879" y="5317640"/>
            <a:ext cx="7353499" cy="269773"/>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a:solidFill>
                  <a:schemeClr val="tx1"/>
                </a:solidFill>
              </a:rPr>
              <a:t>OBS! </a:t>
            </a:r>
            <a:r>
              <a:rPr lang="sv-SE" err="1">
                <a:solidFill>
                  <a:schemeClr val="tx1"/>
                </a:solidFill>
              </a:rPr>
              <a:t>Sobcast</a:t>
            </a:r>
            <a:r>
              <a:rPr lang="sv-SE">
                <a:solidFill>
                  <a:schemeClr val="tx1"/>
                </a:solidFill>
              </a:rPr>
              <a:t> har fått ändra lite på sina datum på grund av röda dagar. </a:t>
            </a:r>
          </a:p>
        </p:txBody>
      </p:sp>
    </p:spTree>
    <p:extLst>
      <p:ext uri="{BB962C8B-B14F-4D97-AF65-F5344CB8AC3E}">
        <p14:creationId xmlns:p14="http://schemas.microsoft.com/office/powerpoint/2010/main" val="816808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13</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1765440"/>
            <a:ext cx="10517780" cy="3586205"/>
          </a:xfrm>
          <a:prstGeom prst="rect">
            <a:avLst/>
          </a:prstGeom>
          <a:noFill/>
        </p:spPr>
        <p:txBody>
          <a:bodyPr wrap="none" lIns="0" tIns="0" rIns="0" bIns="0" rtlCol="0" anchor="t">
            <a:noAutofit/>
          </a:bodyPr>
          <a:lstStyle/>
          <a:p>
            <a:pPr marL="285750" indent="-285750">
              <a:spcBef>
                <a:spcPts val="1200"/>
              </a:spcBef>
              <a:buFont typeface="Arial,Sans-Serif" panose="020B0604020202020204" pitchFamily="34" charset="0"/>
              <a:buChar char="•"/>
            </a:pPr>
            <a:r>
              <a:rPr lang="sv-SE" sz="2000" dirty="0">
                <a:ea typeface="+mn-lt"/>
                <a:cs typeface="+mn-lt"/>
              </a:rPr>
              <a:t>Information från förvaltningen</a:t>
            </a:r>
            <a:endParaRPr lang="en-US" sz="2000"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Utskick till referensgruppen </a:t>
            </a:r>
            <a:endParaRPr lang="en-US" sz="2000" b="1"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Möte med den nationella förvaltningen </a:t>
            </a:r>
            <a:endParaRPr lang="en-US" sz="2000"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Support</a:t>
            </a:r>
            <a:endParaRPr lang="en-US" sz="2000" dirty="0">
              <a:ea typeface="+mn-lt"/>
              <a:cs typeface="+mn-lt"/>
            </a:endParaRPr>
          </a:p>
          <a:p>
            <a:pPr marL="285750" indent="-285750">
              <a:spcBef>
                <a:spcPts val="1200"/>
              </a:spcBef>
              <a:buFont typeface="Arial,Sans-Serif" panose="020B0604020202020204" pitchFamily="34" charset="0"/>
              <a:buChar char="•"/>
            </a:pPr>
            <a:r>
              <a:rPr lang="sv-SE" sz="2000" dirty="0">
                <a:ea typeface="+mn-lt"/>
                <a:cs typeface="+mn-lt"/>
              </a:rPr>
              <a:t>Region Skåne - Namnstandard på moment </a:t>
            </a:r>
            <a:endParaRPr lang="en-US" sz="2000" dirty="0">
              <a:ea typeface="+mn-lt"/>
              <a:cs typeface="+mn-lt"/>
            </a:endParaRPr>
          </a:p>
          <a:p>
            <a:pPr marL="285750" indent="-285750">
              <a:spcBef>
                <a:spcPts val="1200"/>
              </a:spcBef>
              <a:buFont typeface="Arial,Sans-Serif" panose="020B0604020202020204" pitchFamily="34" charset="0"/>
              <a:buChar char="•"/>
            </a:pPr>
            <a:r>
              <a:rPr lang="sv-SE" sz="2000" dirty="0">
                <a:ea typeface="+mn-lt"/>
                <a:cs typeface="+mn-lt"/>
              </a:rPr>
              <a:t>Användarforum 2021</a:t>
            </a:r>
            <a:endParaRPr lang="en-US" sz="2000" dirty="0">
              <a:ea typeface="+mn-lt"/>
              <a:cs typeface="+mn-lt"/>
            </a:endParaRPr>
          </a:p>
          <a:p>
            <a:pPr marL="285750" indent="-285750">
              <a:spcBef>
                <a:spcPts val="1200"/>
              </a:spcBef>
              <a:buFont typeface="Arial,Sans-Serif" panose="020B0604020202020204" pitchFamily="34" charset="0"/>
              <a:buChar char="•"/>
            </a:pPr>
            <a:r>
              <a:rPr lang="sv-SE" sz="2000" b="1" dirty="0">
                <a:ea typeface="+mn-lt"/>
                <a:cs typeface="+mn-lt"/>
              </a:rPr>
              <a:t>Anmälda frågor</a:t>
            </a:r>
            <a:endParaRPr lang="en-US" b="1" dirty="0">
              <a:ea typeface="+mn-lt"/>
              <a:cs typeface="+mn-lt"/>
            </a:endParaRPr>
          </a:p>
          <a:p>
            <a:pPr marL="285750" indent="-285750">
              <a:spcBef>
                <a:spcPts val="1200"/>
              </a:spcBef>
              <a:buFont typeface="Arial,Sans-Serif" panose="020B0604020202020204" pitchFamily="34" charset="0"/>
              <a:buChar char="•"/>
            </a:pPr>
            <a:endParaRPr lang="sv-SE" sz="2000" b="1" dirty="0">
              <a:solidFill>
                <a:schemeClr val="accent2"/>
              </a:solidFill>
            </a:endParaRPr>
          </a:p>
          <a:p>
            <a:pPr marL="285750" indent="-285750">
              <a:buFont typeface="Arial" panose="020B0604020202020204" pitchFamily="34" charset="0"/>
              <a:buChar char="•"/>
            </a:pPr>
            <a:endParaRPr lang="sv-SE" b="1" dirty="0"/>
          </a:p>
        </p:txBody>
      </p:sp>
    </p:spTree>
    <p:extLst>
      <p:ext uri="{BB962C8B-B14F-4D97-AF65-F5344CB8AC3E}">
        <p14:creationId xmlns:p14="http://schemas.microsoft.com/office/powerpoint/2010/main" val="2844625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Anmälda frågor</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14</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765990" y="1836018"/>
            <a:ext cx="10517780" cy="3185963"/>
          </a:xfrm>
          <a:prstGeom prst="rect">
            <a:avLst/>
          </a:prstGeom>
          <a:noFill/>
        </p:spPr>
        <p:txBody>
          <a:bodyPr wrap="none" lIns="0" tIns="0" rIns="0" bIns="0" rtlCol="0">
            <a:noAutofit/>
          </a:bodyPr>
          <a:lstStyle/>
          <a:p>
            <a:pPr marL="285750" indent="-285750">
              <a:lnSpc>
                <a:spcPct val="150000"/>
              </a:lnSpc>
              <a:buFont typeface="Arial" panose="020B0604020202020204" pitchFamily="34" charset="0"/>
              <a:buChar char="•"/>
            </a:pPr>
            <a:endParaRPr lang="sv-SE"/>
          </a:p>
        </p:txBody>
      </p:sp>
    </p:spTree>
    <p:extLst>
      <p:ext uri="{BB962C8B-B14F-4D97-AF65-F5344CB8AC3E}">
        <p14:creationId xmlns:p14="http://schemas.microsoft.com/office/powerpoint/2010/main" val="41584795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28D93B-810B-4496-B5A7-8067431BE536}"/>
              </a:ext>
            </a:extLst>
          </p:cNvPr>
          <p:cNvSpPr>
            <a:spLocks noGrp="1"/>
          </p:cNvSpPr>
          <p:nvPr>
            <p:ph type="title"/>
          </p:nvPr>
        </p:nvSpPr>
        <p:spPr>
          <a:xfrm>
            <a:off x="838200" y="1540043"/>
            <a:ext cx="10515600" cy="4588041"/>
          </a:xfrm>
        </p:spPr>
        <p:txBody>
          <a:bodyPr/>
          <a:lstStyle/>
          <a:p>
            <a:r>
              <a:rPr lang="sv-SE"/>
              <a:t>Tack för er uppmärksamhet!</a:t>
            </a:r>
            <a:br>
              <a:rPr lang="sv-SE"/>
            </a:br>
            <a:br>
              <a:rPr lang="sv-SE" sz="2400">
                <a:latin typeface="+mn-lt"/>
              </a:rPr>
            </a:br>
            <a:r>
              <a:rPr lang="sv-SE" sz="2400">
                <a:latin typeface="+mn-lt"/>
              </a:rPr>
              <a:t>Finns det fördjupningsområde ni är intresserade av att höra om, </a:t>
            </a:r>
            <a:br>
              <a:rPr lang="sv-SE" sz="2400">
                <a:latin typeface="+mn-lt"/>
              </a:rPr>
            </a:br>
            <a:r>
              <a:rPr lang="sv-SE" sz="2400">
                <a:latin typeface="+mn-lt"/>
              </a:rPr>
              <a:t>skicka ett ärende till supporten och tagga med ”Användarforum”</a:t>
            </a:r>
            <a:endParaRPr lang="sv-SE">
              <a:latin typeface="+mn-lt"/>
            </a:endParaRPr>
          </a:p>
        </p:txBody>
      </p:sp>
      <p:sp>
        <p:nvSpPr>
          <p:cNvPr id="3" name="Platshållare för sidfot 2">
            <a:extLst>
              <a:ext uri="{FF2B5EF4-FFF2-40B4-BE49-F238E27FC236}">
                <a16:creationId xmlns:a16="http://schemas.microsoft.com/office/drawing/2014/main" id="{1B2485EB-416D-41A4-8A24-F8A094637633}"/>
              </a:ext>
            </a:extLst>
          </p:cNvPr>
          <p:cNvSpPr>
            <a:spLocks noGrp="1"/>
          </p:cNvSpPr>
          <p:nvPr>
            <p:ph type="ftr" sz="quarter" idx="3"/>
          </p:nvPr>
        </p:nvSpPr>
        <p:spPr/>
        <p:txBody>
          <a:bodyPr/>
          <a:lstStyle/>
          <a:p>
            <a:endParaRPr lang="sv-SE"/>
          </a:p>
        </p:txBody>
      </p:sp>
      <p:sp>
        <p:nvSpPr>
          <p:cNvPr id="4" name="Platshållare för bildnummer 3">
            <a:extLst>
              <a:ext uri="{FF2B5EF4-FFF2-40B4-BE49-F238E27FC236}">
                <a16:creationId xmlns:a16="http://schemas.microsoft.com/office/drawing/2014/main" id="{60576C32-35B8-4D1C-9C86-5C58C6FF8AD2}"/>
              </a:ext>
            </a:extLst>
          </p:cNvPr>
          <p:cNvSpPr>
            <a:spLocks noGrp="1"/>
          </p:cNvSpPr>
          <p:nvPr>
            <p:ph type="sldNum" sz="quarter" idx="4"/>
          </p:nvPr>
        </p:nvSpPr>
        <p:spPr/>
        <p:txBody>
          <a:bodyPr/>
          <a:lstStyle/>
          <a:p>
            <a:fld id="{7FF155A8-5C6D-4241-95DF-81E4F2B16EE5}" type="slidenum">
              <a:rPr lang="sv-SE" smtClean="0"/>
              <a:pPr/>
              <a:t>15</a:t>
            </a:fld>
            <a:endParaRPr lang="sv-SE"/>
          </a:p>
        </p:txBody>
      </p:sp>
    </p:spTree>
    <p:extLst>
      <p:ext uri="{BB962C8B-B14F-4D97-AF65-F5344CB8AC3E}">
        <p14:creationId xmlns:p14="http://schemas.microsoft.com/office/powerpoint/2010/main" val="2219666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328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B3CAC4E-845C-4464-A04D-C4DB3DE46AF3}"/>
              </a:ext>
            </a:extLst>
          </p:cNvPr>
          <p:cNvSpPr>
            <a:spLocks noGrp="1"/>
          </p:cNvSpPr>
          <p:nvPr>
            <p:ph type="title"/>
          </p:nvPr>
        </p:nvSpPr>
        <p:spPr>
          <a:xfrm>
            <a:off x="838200" y="1"/>
            <a:ext cx="10515600" cy="944713"/>
          </a:xfrm>
        </p:spPr>
        <p:txBody>
          <a:bodyPr/>
          <a:lstStyle/>
          <a:p>
            <a:pPr algn="ctr"/>
            <a:r>
              <a:rPr lang="en-US"/>
              <a:t>Innan vi börjar….</a:t>
            </a:r>
          </a:p>
        </p:txBody>
      </p:sp>
      <p:sp>
        <p:nvSpPr>
          <p:cNvPr id="9" name="Content Placeholder 2">
            <a:extLst>
              <a:ext uri="{FF2B5EF4-FFF2-40B4-BE49-F238E27FC236}">
                <a16:creationId xmlns:a16="http://schemas.microsoft.com/office/drawing/2014/main" id="{9993CAB1-87C1-455A-819E-ACEEB293788A}"/>
              </a:ext>
            </a:extLst>
          </p:cNvPr>
          <p:cNvSpPr>
            <a:spLocks noGrp="1"/>
          </p:cNvSpPr>
          <p:nvPr>
            <p:ph idx="1"/>
          </p:nvPr>
        </p:nvSpPr>
        <p:spPr>
          <a:xfrm>
            <a:off x="838200" y="1825625"/>
            <a:ext cx="11130280" cy="4351338"/>
          </a:xfrm>
        </p:spPr>
        <p:txBody>
          <a:bodyPr>
            <a:normAutofit/>
          </a:bodyPr>
          <a:lstStyle/>
          <a:p>
            <a:pPr>
              <a:buFont typeface="Wingdings" panose="05000000000000000000" pitchFamily="2" charset="2"/>
              <a:buChar char="ü"/>
            </a:pPr>
            <a:r>
              <a:rPr lang="sv-SE"/>
              <a:t>Stäng av er kamera</a:t>
            </a:r>
          </a:p>
          <a:p>
            <a:pPr>
              <a:buFont typeface="Wingdings" panose="05000000000000000000" pitchFamily="2" charset="2"/>
              <a:buChar char="ü"/>
            </a:pPr>
            <a:endParaRPr lang="sv-SE"/>
          </a:p>
          <a:p>
            <a:pPr>
              <a:buFont typeface="Wingdings" panose="05000000000000000000" pitchFamily="2" charset="2"/>
              <a:buChar char="ü"/>
            </a:pPr>
            <a:r>
              <a:rPr lang="sv-SE"/>
              <a:t>Var med live eller i chatten.</a:t>
            </a:r>
          </a:p>
          <a:p>
            <a:pPr>
              <a:buFont typeface="Wingdings" panose="05000000000000000000" pitchFamily="2" charset="2"/>
              <a:buChar char="ü"/>
            </a:pPr>
            <a:endParaRPr lang="sv-SE"/>
          </a:p>
          <a:p>
            <a:pPr>
              <a:buFont typeface="Wingdings" panose="05000000000000000000" pitchFamily="2" charset="2"/>
              <a:buChar char="ü"/>
            </a:pPr>
            <a:r>
              <a:rPr lang="sv-SE"/>
              <a:t>Se till att din mikrofon är avstängd, förutom när du vill säga något.</a:t>
            </a:r>
            <a:br>
              <a:rPr lang="sv-SE"/>
            </a:br>
            <a:r>
              <a:rPr lang="sv-SE"/>
              <a:t>Om du vill prata, glöm inte att inleda med att presentera dig med namn samt region. </a:t>
            </a:r>
          </a:p>
          <a:p>
            <a:pPr>
              <a:buFont typeface="Wingdings" panose="05000000000000000000" pitchFamily="2" charset="2"/>
              <a:buChar char="ü"/>
            </a:pPr>
            <a:endParaRPr lang="sv-SE"/>
          </a:p>
          <a:p>
            <a:pPr>
              <a:buFont typeface="Wingdings" panose="05000000000000000000" pitchFamily="2" charset="2"/>
              <a:buChar char="ü"/>
            </a:pPr>
            <a:r>
              <a:rPr lang="sv-SE"/>
              <a:t>Användarforumet spelas in och läggs på Förvaltningens informationssida</a:t>
            </a:r>
            <a:endParaRPr lang="en-US"/>
          </a:p>
        </p:txBody>
      </p:sp>
      <p:pic>
        <p:nvPicPr>
          <p:cNvPr id="5" name="Bild 4" descr="Poddsändning">
            <a:extLst>
              <a:ext uri="{FF2B5EF4-FFF2-40B4-BE49-F238E27FC236}">
                <a16:creationId xmlns:a16="http://schemas.microsoft.com/office/drawing/2014/main" id="{BBECEADC-8CA8-4164-849C-07EB5F4D13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82879" y="3944758"/>
            <a:ext cx="819364" cy="819364"/>
          </a:xfrm>
          <a:prstGeom prst="rect">
            <a:avLst/>
          </a:prstGeom>
        </p:spPr>
      </p:pic>
      <p:pic>
        <p:nvPicPr>
          <p:cNvPr id="6" name="Bild 5" descr="Videokamera">
            <a:extLst>
              <a:ext uri="{FF2B5EF4-FFF2-40B4-BE49-F238E27FC236}">
                <a16:creationId xmlns:a16="http://schemas.microsoft.com/office/drawing/2014/main" id="{444986D8-15ED-4B88-BCA7-52BCC50FBD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782879" y="1531312"/>
            <a:ext cx="819364" cy="819364"/>
          </a:xfrm>
          <a:prstGeom prst="rect">
            <a:avLst/>
          </a:prstGeom>
        </p:spPr>
      </p:pic>
      <p:pic>
        <p:nvPicPr>
          <p:cNvPr id="10" name="Bild 9" descr="Marknadsföring">
            <a:extLst>
              <a:ext uri="{FF2B5EF4-FFF2-40B4-BE49-F238E27FC236}">
                <a16:creationId xmlns:a16="http://schemas.microsoft.com/office/drawing/2014/main" id="{B8FB716B-E4DE-4BFB-A4CA-29452ECD36C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782879" y="2747342"/>
            <a:ext cx="832468" cy="832468"/>
          </a:xfrm>
          <a:prstGeom prst="rect">
            <a:avLst/>
          </a:prstGeom>
        </p:spPr>
      </p:pic>
      <p:pic>
        <p:nvPicPr>
          <p:cNvPr id="20" name="Bild 19" descr="Bock">
            <a:extLst>
              <a:ext uri="{FF2B5EF4-FFF2-40B4-BE49-F238E27FC236}">
                <a16:creationId xmlns:a16="http://schemas.microsoft.com/office/drawing/2014/main" id="{B4533BC8-CB80-4FA1-9CB7-461589A7ADC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82880" y="1531312"/>
            <a:ext cx="832467" cy="832467"/>
          </a:xfrm>
          <a:prstGeom prst="rect">
            <a:avLst/>
          </a:prstGeom>
        </p:spPr>
      </p:pic>
    </p:spTree>
    <p:extLst>
      <p:ext uri="{BB962C8B-B14F-4D97-AF65-F5344CB8AC3E}">
        <p14:creationId xmlns:p14="http://schemas.microsoft.com/office/powerpoint/2010/main" val="688302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Syfte: Koordinera och samla in behov samt kanal för informations- och erfarenhetsutbyte </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3</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1873198"/>
            <a:ext cx="10517780" cy="3478447"/>
          </a:xfrm>
          <a:prstGeom prst="rect">
            <a:avLst/>
          </a:prstGeom>
          <a:noFill/>
        </p:spPr>
        <p:txBody>
          <a:bodyPr wrap="none" lIns="0" tIns="0" rIns="0" bIns="0" rtlCol="0" anchor="t">
            <a:noAutofit/>
          </a:bodyPr>
          <a:lstStyle/>
          <a:p>
            <a:r>
              <a:rPr lang="sv-SE" sz="2000" b="1" dirty="0"/>
              <a:t>Agenda</a:t>
            </a:r>
          </a:p>
          <a:p>
            <a:pPr marL="285750" indent="-285750">
              <a:spcBef>
                <a:spcPts val="1200"/>
              </a:spcBef>
              <a:buFont typeface="Arial" panose="020B0604020202020204" pitchFamily="34" charset="0"/>
              <a:buChar char="•"/>
            </a:pPr>
            <a:r>
              <a:rPr lang="sv-SE" dirty="0"/>
              <a:t>Information från förvaltningen</a:t>
            </a:r>
          </a:p>
          <a:p>
            <a:pPr marL="742950" lvl="1" indent="-285750">
              <a:spcBef>
                <a:spcPts val="1200"/>
              </a:spcBef>
              <a:buFont typeface="Arial" panose="020B0604020202020204" pitchFamily="34" charset="0"/>
              <a:buChar char="•"/>
            </a:pPr>
            <a:r>
              <a:rPr lang="sv-SE" dirty="0"/>
              <a:t>Utskick till referensgruppen </a:t>
            </a:r>
          </a:p>
          <a:p>
            <a:pPr marL="742950" lvl="1" indent="-285750">
              <a:spcBef>
                <a:spcPts val="1200"/>
              </a:spcBef>
              <a:buFont typeface="Arial" panose="020B0604020202020204" pitchFamily="34" charset="0"/>
              <a:buChar char="•"/>
            </a:pPr>
            <a:r>
              <a:rPr lang="sv-SE" dirty="0"/>
              <a:t>Möte med den nationella förvaltningen </a:t>
            </a:r>
          </a:p>
          <a:p>
            <a:pPr marL="742950" lvl="1" indent="-285750">
              <a:spcBef>
                <a:spcPts val="1200"/>
              </a:spcBef>
              <a:buFont typeface="Arial" panose="020B0604020202020204" pitchFamily="34" charset="0"/>
              <a:buChar char="•"/>
            </a:pPr>
            <a:r>
              <a:rPr lang="sv-SE" dirty="0"/>
              <a:t>Support</a:t>
            </a:r>
          </a:p>
          <a:p>
            <a:pPr marL="285750" indent="-285750">
              <a:spcBef>
                <a:spcPts val="1200"/>
              </a:spcBef>
              <a:buFont typeface="Arial,Sans-Serif" panose="020B0604020202020204" pitchFamily="34" charset="0"/>
              <a:buChar char="•"/>
            </a:pPr>
            <a:r>
              <a:rPr lang="sv-SE" dirty="0">
                <a:ea typeface="+mn-lt"/>
                <a:cs typeface="+mn-lt"/>
              </a:rPr>
              <a:t>Region Skåne - Namnstandard på moment </a:t>
            </a:r>
          </a:p>
          <a:p>
            <a:pPr marL="285750" indent="-285750">
              <a:spcBef>
                <a:spcPts val="1200"/>
              </a:spcBef>
              <a:buFont typeface="Arial,Sans-Serif" panose="020B0604020202020204" pitchFamily="34" charset="0"/>
              <a:buChar char="•"/>
            </a:pPr>
            <a:r>
              <a:rPr lang="sv-SE" dirty="0">
                <a:ea typeface="+mn-lt"/>
                <a:cs typeface="+mn-lt"/>
              </a:rPr>
              <a:t>Användarforum 2021</a:t>
            </a:r>
          </a:p>
          <a:p>
            <a:pPr marL="285750" indent="-285750">
              <a:spcBef>
                <a:spcPts val="1200"/>
              </a:spcBef>
              <a:buFont typeface="Arial" panose="020B0604020202020204" pitchFamily="34" charset="0"/>
              <a:buChar char="•"/>
            </a:pPr>
            <a:r>
              <a:rPr lang="sv-SE" dirty="0"/>
              <a:t>Anmälda frågor</a:t>
            </a:r>
          </a:p>
          <a:p>
            <a:pPr>
              <a:spcBef>
                <a:spcPts val="1200"/>
              </a:spcBef>
            </a:pPr>
            <a:endParaRPr lang="sv-SE" sz="2000" b="1" dirty="0">
              <a:solidFill>
                <a:schemeClr val="accent2"/>
              </a:solidFill>
            </a:endParaRPr>
          </a:p>
          <a:p>
            <a:pPr marL="285750" indent="-285750">
              <a:buFont typeface="Arial" panose="020B0604020202020204" pitchFamily="34" charset="0"/>
              <a:buChar char="•"/>
            </a:pPr>
            <a:endParaRPr lang="sv-SE" b="1" dirty="0"/>
          </a:p>
        </p:txBody>
      </p:sp>
    </p:spTree>
    <p:extLst>
      <p:ext uri="{BB962C8B-B14F-4D97-AF65-F5344CB8AC3E}">
        <p14:creationId xmlns:p14="http://schemas.microsoft.com/office/powerpoint/2010/main" val="13515462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4</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1765440"/>
            <a:ext cx="10517780" cy="3586205"/>
          </a:xfrm>
          <a:prstGeom prst="rect">
            <a:avLst/>
          </a:prstGeom>
          <a:noFill/>
        </p:spPr>
        <p:txBody>
          <a:bodyPr wrap="none" lIns="0" tIns="0" rIns="0" bIns="0" rtlCol="0" anchor="t">
            <a:noAutofit/>
          </a:bodyPr>
          <a:lstStyle/>
          <a:p>
            <a:pPr marL="285750" indent="-285750">
              <a:spcBef>
                <a:spcPts val="1200"/>
              </a:spcBef>
              <a:buFont typeface="Arial,Sans-Serif" panose="020B0604020202020204" pitchFamily="34" charset="0"/>
              <a:buChar char="•"/>
            </a:pPr>
            <a:r>
              <a:rPr lang="sv-SE" sz="2000" b="1" dirty="0">
                <a:ea typeface="+mn-lt"/>
                <a:cs typeface="+mn-lt"/>
              </a:rPr>
              <a:t>Information från förvaltningen</a:t>
            </a:r>
            <a:endParaRPr lang="en-US" sz="2000" b="1" dirty="0">
              <a:ea typeface="+mn-lt"/>
              <a:cs typeface="+mn-lt"/>
            </a:endParaRPr>
          </a:p>
          <a:p>
            <a:pPr marL="742950" lvl="1" indent="-285750">
              <a:spcBef>
                <a:spcPts val="1200"/>
              </a:spcBef>
              <a:buFont typeface="Arial,Sans-Serif" panose="020B0604020202020204" pitchFamily="34" charset="0"/>
              <a:buChar char="•"/>
            </a:pPr>
            <a:r>
              <a:rPr lang="sv-SE" sz="2000" b="1" dirty="0">
                <a:ea typeface="+mn-lt"/>
                <a:cs typeface="+mn-lt"/>
              </a:rPr>
              <a:t>Utskick till referensgruppen </a:t>
            </a:r>
            <a:endParaRPr lang="en-US" sz="2000" b="1"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Möte med den nationella förvaltningen </a:t>
            </a:r>
            <a:endParaRPr lang="en-US" sz="2000"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Support</a:t>
            </a:r>
            <a:endParaRPr lang="en-US" sz="2000" dirty="0">
              <a:ea typeface="+mn-lt"/>
              <a:cs typeface="+mn-lt"/>
            </a:endParaRPr>
          </a:p>
          <a:p>
            <a:pPr marL="285750" indent="-285750">
              <a:spcBef>
                <a:spcPts val="1200"/>
              </a:spcBef>
              <a:buFont typeface="Arial,Sans-Serif" panose="020B0604020202020204" pitchFamily="34" charset="0"/>
              <a:buChar char="•"/>
            </a:pPr>
            <a:r>
              <a:rPr lang="sv-SE" sz="2000" dirty="0">
                <a:ea typeface="+mn-lt"/>
                <a:cs typeface="+mn-lt"/>
              </a:rPr>
              <a:t>Region Skåne - Namnstandard på moment </a:t>
            </a:r>
            <a:endParaRPr lang="en-US" sz="2000" dirty="0">
              <a:ea typeface="+mn-lt"/>
              <a:cs typeface="+mn-lt"/>
            </a:endParaRPr>
          </a:p>
          <a:p>
            <a:pPr marL="285750" indent="-285750">
              <a:spcBef>
                <a:spcPts val="1200"/>
              </a:spcBef>
              <a:buFont typeface="Arial,Sans-Serif" panose="020B0604020202020204" pitchFamily="34" charset="0"/>
              <a:buChar char="•"/>
            </a:pPr>
            <a:r>
              <a:rPr lang="sv-SE" sz="2000" dirty="0">
                <a:ea typeface="+mn-lt"/>
                <a:cs typeface="+mn-lt"/>
              </a:rPr>
              <a:t>Användarforum 2021</a:t>
            </a:r>
            <a:endParaRPr lang="en-US" sz="2000" dirty="0">
              <a:ea typeface="+mn-lt"/>
              <a:cs typeface="+mn-lt"/>
            </a:endParaRPr>
          </a:p>
          <a:p>
            <a:pPr marL="285750" indent="-285750">
              <a:spcBef>
                <a:spcPts val="1200"/>
              </a:spcBef>
              <a:buFont typeface="Arial,Sans-Serif" panose="020B0604020202020204" pitchFamily="34" charset="0"/>
              <a:buChar char="•"/>
            </a:pPr>
            <a:r>
              <a:rPr lang="sv-SE" sz="2000" dirty="0">
                <a:ea typeface="+mn-lt"/>
                <a:cs typeface="+mn-lt"/>
              </a:rPr>
              <a:t>Anmälda frågor</a:t>
            </a:r>
            <a:endParaRPr lang="en-US" dirty="0">
              <a:ea typeface="+mn-lt"/>
              <a:cs typeface="+mn-lt"/>
            </a:endParaRPr>
          </a:p>
          <a:p>
            <a:pPr marL="285750" indent="-285750">
              <a:spcBef>
                <a:spcPts val="1200"/>
              </a:spcBef>
              <a:buFont typeface="Arial,Sans-Serif" panose="020B0604020202020204" pitchFamily="34" charset="0"/>
              <a:buChar char="•"/>
            </a:pPr>
            <a:endParaRPr lang="sv-SE" sz="2000" b="1" dirty="0">
              <a:solidFill>
                <a:schemeClr val="accent2"/>
              </a:solidFill>
            </a:endParaRPr>
          </a:p>
          <a:p>
            <a:pPr marL="285750" indent="-285750">
              <a:buFont typeface="Arial" panose="020B0604020202020204" pitchFamily="34" charset="0"/>
              <a:buChar char="•"/>
            </a:pPr>
            <a:endParaRPr lang="sv-SE" b="1" dirty="0"/>
          </a:p>
        </p:txBody>
      </p:sp>
    </p:spTree>
    <p:extLst>
      <p:ext uri="{BB962C8B-B14F-4D97-AF65-F5344CB8AC3E}">
        <p14:creationId xmlns:p14="http://schemas.microsoft.com/office/powerpoint/2010/main" val="28502662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F88498-7443-4BEB-8C49-2ECCD7955E4A}"/>
              </a:ext>
            </a:extLst>
          </p:cNvPr>
          <p:cNvSpPr>
            <a:spLocks noGrp="1"/>
          </p:cNvSpPr>
          <p:nvPr>
            <p:ph type="title"/>
          </p:nvPr>
        </p:nvSpPr>
        <p:spPr/>
        <p:txBody>
          <a:bodyPr/>
          <a:lstStyle/>
          <a:p>
            <a:r>
              <a:rPr lang="sv-SE"/>
              <a:t>Utskick till referensgruppen </a:t>
            </a:r>
          </a:p>
        </p:txBody>
      </p:sp>
      <p:sp>
        <p:nvSpPr>
          <p:cNvPr id="3" name="Platshållare för sidfot 2">
            <a:extLst>
              <a:ext uri="{FF2B5EF4-FFF2-40B4-BE49-F238E27FC236}">
                <a16:creationId xmlns:a16="http://schemas.microsoft.com/office/drawing/2014/main" id="{69AB96DC-D0B4-4A45-9CFE-1723E4EE538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DA8D7A9-9CFE-4DF4-95DE-A53EFE3EAD3C}"/>
              </a:ext>
            </a:extLst>
          </p:cNvPr>
          <p:cNvSpPr>
            <a:spLocks noGrp="1"/>
          </p:cNvSpPr>
          <p:nvPr>
            <p:ph type="sldNum" sz="quarter" idx="12"/>
          </p:nvPr>
        </p:nvSpPr>
        <p:spPr/>
        <p:txBody>
          <a:bodyPr/>
          <a:lstStyle/>
          <a:p>
            <a:fld id="{7FF155A8-5C6D-4241-95DF-81E4F2B16EE5}" type="slidenum">
              <a:rPr lang="sv-SE" smtClean="0"/>
              <a:pPr/>
              <a:t>5</a:t>
            </a:fld>
            <a:endParaRPr lang="sv-SE"/>
          </a:p>
        </p:txBody>
      </p:sp>
      <p:pic>
        <p:nvPicPr>
          <p:cNvPr id="12" name="Bildobjekt 12" descr="En bild som visar skrivbord, inomhus, bord, dator&#10;&#10;Automatiskt genererad beskrivning">
            <a:extLst>
              <a:ext uri="{FF2B5EF4-FFF2-40B4-BE49-F238E27FC236}">
                <a16:creationId xmlns:a16="http://schemas.microsoft.com/office/drawing/2014/main" id="{F4651B0B-CFE2-41D1-A5DF-B4B9E261B559}"/>
              </a:ext>
            </a:extLst>
          </p:cNvPr>
          <p:cNvPicPr>
            <a:picLocks noGrp="1" noChangeAspect="1"/>
          </p:cNvPicPr>
          <p:nvPr>
            <p:ph idx="1"/>
          </p:nvPr>
        </p:nvPicPr>
        <p:blipFill>
          <a:blip r:embed="rId2"/>
          <a:stretch>
            <a:fillRect/>
          </a:stretch>
        </p:blipFill>
        <p:spPr>
          <a:xfrm>
            <a:off x="2200779" y="1711202"/>
            <a:ext cx="7199998" cy="4003797"/>
          </a:xfrm>
          <a:prstGeom prst="rect">
            <a:avLst/>
          </a:prstGeom>
          <a:ln>
            <a:noFill/>
          </a:ln>
          <a:effectLst>
            <a:softEdge rad="112500"/>
          </a:effectLst>
        </p:spPr>
      </p:pic>
    </p:spTree>
    <p:extLst>
      <p:ext uri="{BB962C8B-B14F-4D97-AF65-F5344CB8AC3E}">
        <p14:creationId xmlns:p14="http://schemas.microsoft.com/office/powerpoint/2010/main" val="101792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6</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1765440"/>
            <a:ext cx="10517780" cy="3586205"/>
          </a:xfrm>
          <a:prstGeom prst="rect">
            <a:avLst/>
          </a:prstGeom>
          <a:noFill/>
        </p:spPr>
        <p:txBody>
          <a:bodyPr wrap="none" lIns="0" tIns="0" rIns="0" bIns="0" rtlCol="0" anchor="t">
            <a:noAutofit/>
          </a:bodyPr>
          <a:lstStyle/>
          <a:p>
            <a:pPr marL="285750" indent="-285750">
              <a:spcBef>
                <a:spcPts val="1200"/>
              </a:spcBef>
              <a:buFont typeface="Arial,Sans-Serif" panose="020B0604020202020204" pitchFamily="34" charset="0"/>
              <a:buChar char="•"/>
            </a:pPr>
            <a:r>
              <a:rPr lang="sv-SE" sz="2000" b="1" dirty="0">
                <a:ea typeface="+mn-lt"/>
                <a:cs typeface="+mn-lt"/>
              </a:rPr>
              <a:t>Information från förvaltningen</a:t>
            </a:r>
            <a:endParaRPr lang="en-US" sz="2000" b="1"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Utskick till referensgruppen </a:t>
            </a:r>
            <a:endParaRPr lang="en-US" sz="2000" dirty="0">
              <a:ea typeface="+mn-lt"/>
              <a:cs typeface="+mn-lt"/>
            </a:endParaRPr>
          </a:p>
          <a:p>
            <a:pPr marL="742950" lvl="1" indent="-285750">
              <a:spcBef>
                <a:spcPts val="1200"/>
              </a:spcBef>
              <a:buFont typeface="Arial,Sans-Serif" panose="020B0604020202020204" pitchFamily="34" charset="0"/>
              <a:buChar char="•"/>
            </a:pPr>
            <a:r>
              <a:rPr lang="sv-SE" sz="2000" b="1" dirty="0">
                <a:ea typeface="+mn-lt"/>
                <a:cs typeface="+mn-lt"/>
              </a:rPr>
              <a:t>Möte med den nationella förvaltningen </a:t>
            </a:r>
            <a:endParaRPr lang="en-US" sz="2000" b="1"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Support</a:t>
            </a:r>
            <a:endParaRPr lang="en-US" sz="2000" dirty="0">
              <a:ea typeface="+mn-lt"/>
              <a:cs typeface="+mn-lt"/>
            </a:endParaRPr>
          </a:p>
          <a:p>
            <a:pPr marL="285750" indent="-285750">
              <a:spcBef>
                <a:spcPts val="1200"/>
              </a:spcBef>
              <a:buFont typeface="Arial,Sans-Serif" panose="020B0604020202020204" pitchFamily="34" charset="0"/>
              <a:buChar char="•"/>
            </a:pPr>
            <a:r>
              <a:rPr lang="sv-SE" sz="2000" dirty="0">
                <a:ea typeface="+mn-lt"/>
                <a:cs typeface="+mn-lt"/>
              </a:rPr>
              <a:t>Region Skåne - Namnstandard på moment </a:t>
            </a:r>
            <a:endParaRPr lang="en-US" sz="2000" dirty="0">
              <a:ea typeface="+mn-lt"/>
              <a:cs typeface="+mn-lt"/>
            </a:endParaRPr>
          </a:p>
          <a:p>
            <a:pPr marL="285750" indent="-285750">
              <a:spcBef>
                <a:spcPts val="1200"/>
              </a:spcBef>
              <a:buFont typeface="Arial,Sans-Serif" panose="020B0604020202020204" pitchFamily="34" charset="0"/>
              <a:buChar char="•"/>
            </a:pPr>
            <a:r>
              <a:rPr lang="sv-SE" sz="2000" dirty="0">
                <a:ea typeface="+mn-lt"/>
                <a:cs typeface="+mn-lt"/>
              </a:rPr>
              <a:t>Användarforum 2021</a:t>
            </a:r>
            <a:endParaRPr lang="en-US" sz="2000" dirty="0">
              <a:ea typeface="+mn-lt"/>
              <a:cs typeface="+mn-lt"/>
            </a:endParaRPr>
          </a:p>
          <a:p>
            <a:pPr marL="285750" indent="-285750">
              <a:spcBef>
                <a:spcPts val="1200"/>
              </a:spcBef>
              <a:buFont typeface="Arial,Sans-Serif" panose="020B0604020202020204" pitchFamily="34" charset="0"/>
              <a:buChar char="•"/>
            </a:pPr>
            <a:r>
              <a:rPr lang="sv-SE" sz="2000" dirty="0">
                <a:ea typeface="+mn-lt"/>
                <a:cs typeface="+mn-lt"/>
              </a:rPr>
              <a:t>Anmälda frågor</a:t>
            </a:r>
            <a:endParaRPr lang="en-US" dirty="0">
              <a:ea typeface="+mn-lt"/>
              <a:cs typeface="+mn-lt"/>
            </a:endParaRPr>
          </a:p>
          <a:p>
            <a:pPr marL="285750" indent="-285750">
              <a:spcBef>
                <a:spcPts val="1200"/>
              </a:spcBef>
              <a:buFont typeface="Arial,Sans-Serif" panose="020B0604020202020204" pitchFamily="34" charset="0"/>
              <a:buChar char="•"/>
            </a:pPr>
            <a:endParaRPr lang="sv-SE" sz="2000" b="1" dirty="0">
              <a:solidFill>
                <a:schemeClr val="accent2"/>
              </a:solidFill>
            </a:endParaRPr>
          </a:p>
          <a:p>
            <a:pPr marL="285750" indent="-285750">
              <a:buFont typeface="Arial" panose="020B0604020202020204" pitchFamily="34" charset="0"/>
              <a:buChar char="•"/>
            </a:pPr>
            <a:endParaRPr lang="sv-SE" b="1" dirty="0"/>
          </a:p>
        </p:txBody>
      </p:sp>
    </p:spTree>
    <p:extLst>
      <p:ext uri="{BB962C8B-B14F-4D97-AF65-F5344CB8AC3E}">
        <p14:creationId xmlns:p14="http://schemas.microsoft.com/office/powerpoint/2010/main" val="22185751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DBC4BC-9AA3-4E43-9BAB-ABE881FF53BC}"/>
              </a:ext>
            </a:extLst>
          </p:cNvPr>
          <p:cNvSpPr>
            <a:spLocks noGrp="1"/>
          </p:cNvSpPr>
          <p:nvPr>
            <p:ph type="title"/>
          </p:nvPr>
        </p:nvSpPr>
        <p:spPr/>
        <p:txBody>
          <a:bodyPr/>
          <a:lstStyle/>
          <a:p>
            <a:r>
              <a:rPr lang="sv-SE" dirty="0">
                <a:ea typeface="+mj-lt"/>
                <a:cs typeface="+mj-lt"/>
              </a:rPr>
              <a:t>Vill er region ha möte med den nationella förvaltningen?</a:t>
            </a:r>
            <a:endParaRPr lang="sv-SE" dirty="0"/>
          </a:p>
        </p:txBody>
      </p:sp>
      <p:sp>
        <p:nvSpPr>
          <p:cNvPr id="5" name="Platshållare för innehåll 4">
            <a:extLst>
              <a:ext uri="{FF2B5EF4-FFF2-40B4-BE49-F238E27FC236}">
                <a16:creationId xmlns:a16="http://schemas.microsoft.com/office/drawing/2014/main" id="{9A662382-A3F2-4094-9543-AE2435883C81}"/>
              </a:ext>
            </a:extLst>
          </p:cNvPr>
          <p:cNvSpPr>
            <a:spLocks noGrp="1"/>
          </p:cNvSpPr>
          <p:nvPr>
            <p:ph idx="1"/>
          </p:nvPr>
        </p:nvSpPr>
        <p:spPr>
          <a:xfrm>
            <a:off x="474187" y="1693273"/>
            <a:ext cx="7049363" cy="3932080"/>
          </a:xfrm>
        </p:spPr>
        <p:txBody>
          <a:bodyPr vert="horz" lIns="0" tIns="0" rIns="0" bIns="0" rtlCol="0" anchor="t">
            <a:noAutofit/>
          </a:bodyPr>
          <a:lstStyle/>
          <a:p>
            <a:pPr marL="0" indent="0">
              <a:buNone/>
            </a:pPr>
            <a:r>
              <a:rPr lang="sv-SE" dirty="0">
                <a:ea typeface="+mn-lt"/>
                <a:cs typeface="+mn-lt"/>
              </a:rPr>
              <a:t>Vi vill påminna om erbjudandet vi skickade ut den 27 april.</a:t>
            </a:r>
            <a:endParaRPr lang="sv-SE" dirty="0"/>
          </a:p>
          <a:p>
            <a:pPr marL="0" indent="0">
              <a:buNone/>
            </a:pPr>
            <a:r>
              <a:rPr lang="sv-SE" dirty="0">
                <a:ea typeface="+mn-lt"/>
                <a:cs typeface="+mn-lt"/>
              </a:rPr>
              <a:t>”Har ni frågeställningar som ni tycker är för komplexa eller för stora (eller kanske för små) att ställa via supporten eller användarforum? Har ni funderingar som ni vill rådgöra med oss om? Som ett komplement till användarforum erbjuder vi er möjligheten att regionvis ”träffa” oss i nationella förvaltningen via teams.</a:t>
            </a:r>
            <a:endParaRPr lang="sv-SE" dirty="0"/>
          </a:p>
          <a:p>
            <a:pPr marL="0" indent="0">
              <a:buNone/>
            </a:pPr>
            <a:r>
              <a:rPr lang="sv-SE" dirty="0">
                <a:ea typeface="+mn-lt"/>
                <a:cs typeface="+mn-lt"/>
              </a:rPr>
              <a:t>Om behov av den här typen av möte finns, föreslå tre tider som kan passa er (en timme kan vara lämpligt) så försöker vi få till ett mötestillfälle.</a:t>
            </a:r>
            <a:endParaRPr lang="sv-SE" dirty="0"/>
          </a:p>
          <a:p>
            <a:pPr marL="0" indent="0">
              <a:buNone/>
            </a:pPr>
            <a:r>
              <a:rPr lang="sv-SE" dirty="0">
                <a:ea typeface="+mn-lt"/>
                <a:cs typeface="+mn-lt"/>
              </a:rPr>
              <a:t>Bra om ni inför ett sådant möte skickar in frågor/ämnen att ta upp i förväg så kan vi förbereda oss.”</a:t>
            </a:r>
            <a:endParaRPr lang="sv-SE" dirty="0"/>
          </a:p>
          <a:p>
            <a:pPr marL="0" indent="0">
              <a:buNone/>
            </a:pPr>
            <a:r>
              <a:rPr lang="sv-SE" dirty="0">
                <a:ea typeface="+mn-lt"/>
                <a:cs typeface="+mn-lt"/>
              </a:rPr>
              <a:t>Skicka ett mejl till </a:t>
            </a:r>
            <a:r>
              <a:rPr lang="sv-SE" dirty="0">
                <a:ea typeface="+mn-lt"/>
                <a:cs typeface="+mn-lt"/>
                <a:hlinkClick r:id="rId2"/>
              </a:rPr>
              <a:t>stodochbehandling@1177.se</a:t>
            </a:r>
            <a:r>
              <a:rPr lang="sv-SE" dirty="0">
                <a:ea typeface="+mn-lt"/>
                <a:cs typeface="+mn-lt"/>
              </a:rPr>
              <a:t> om ni önskar att ni vill ta del av erbjudandet.</a:t>
            </a:r>
            <a:endParaRPr lang="sv-SE" dirty="0"/>
          </a:p>
          <a:p>
            <a:endParaRPr lang="sv-SE" dirty="0"/>
          </a:p>
        </p:txBody>
      </p:sp>
      <p:sp>
        <p:nvSpPr>
          <p:cNvPr id="3" name="Platshållare för sidfot 2">
            <a:extLst>
              <a:ext uri="{FF2B5EF4-FFF2-40B4-BE49-F238E27FC236}">
                <a16:creationId xmlns:a16="http://schemas.microsoft.com/office/drawing/2014/main" id="{14AE869E-613B-43DF-B75E-B70B406829A5}"/>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251FC330-32E4-42EA-88D0-78BE5F04A2FE}"/>
              </a:ext>
            </a:extLst>
          </p:cNvPr>
          <p:cNvSpPr>
            <a:spLocks noGrp="1"/>
          </p:cNvSpPr>
          <p:nvPr>
            <p:ph type="sldNum" sz="quarter" idx="12"/>
          </p:nvPr>
        </p:nvSpPr>
        <p:spPr/>
        <p:txBody>
          <a:bodyPr/>
          <a:lstStyle/>
          <a:p>
            <a:fld id="{7FF155A8-5C6D-4241-95DF-81E4F2B16EE5}" type="slidenum">
              <a:rPr lang="sv-SE" smtClean="0"/>
              <a:pPr/>
              <a:t>7</a:t>
            </a:fld>
            <a:endParaRPr lang="sv-SE"/>
          </a:p>
        </p:txBody>
      </p:sp>
      <p:pic>
        <p:nvPicPr>
          <p:cNvPr id="7" name="Bildobjekt 7" descr="En bild som visar person, bord, person, håller&#10;&#10;Automatiskt genererad beskrivning">
            <a:extLst>
              <a:ext uri="{FF2B5EF4-FFF2-40B4-BE49-F238E27FC236}">
                <a16:creationId xmlns:a16="http://schemas.microsoft.com/office/drawing/2014/main" id="{A7F68B70-1BC3-44A1-8437-746F84F892D6}"/>
              </a:ext>
            </a:extLst>
          </p:cNvPr>
          <p:cNvPicPr>
            <a:picLocks noGrp="1" noChangeAspect="1"/>
          </p:cNvPicPr>
          <p:nvPr>
            <p:ph type="pic" sz="quarter" idx="13"/>
          </p:nvPr>
        </p:nvPicPr>
        <p:blipFill rotWithShape="1">
          <a:blip r:embed="rId3"/>
          <a:srcRect l="12207" r="12207"/>
          <a:stretch/>
        </p:blipFill>
        <p:spPr>
          <a:xfrm>
            <a:off x="7660113" y="1690968"/>
            <a:ext cx="4110037" cy="3709988"/>
          </a:xfrm>
          <a:prstGeom prst="ellipse">
            <a:avLst/>
          </a:prstGeom>
          <a:ln>
            <a:noFill/>
          </a:ln>
          <a:effectLst>
            <a:softEdge rad="112500"/>
          </a:effectLst>
        </p:spPr>
      </p:pic>
    </p:spTree>
    <p:extLst>
      <p:ext uri="{BB962C8B-B14F-4D97-AF65-F5344CB8AC3E}">
        <p14:creationId xmlns:p14="http://schemas.microsoft.com/office/powerpoint/2010/main" val="152248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8</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1765440"/>
            <a:ext cx="10517780" cy="3586205"/>
          </a:xfrm>
          <a:prstGeom prst="rect">
            <a:avLst/>
          </a:prstGeom>
          <a:noFill/>
        </p:spPr>
        <p:txBody>
          <a:bodyPr wrap="none" lIns="0" tIns="0" rIns="0" bIns="0" rtlCol="0" anchor="t">
            <a:noAutofit/>
          </a:bodyPr>
          <a:lstStyle/>
          <a:p>
            <a:pPr marL="285750" indent="-285750">
              <a:spcBef>
                <a:spcPts val="1200"/>
              </a:spcBef>
              <a:buFont typeface="Arial,Sans-Serif" panose="020B0604020202020204" pitchFamily="34" charset="0"/>
              <a:buChar char="•"/>
            </a:pPr>
            <a:r>
              <a:rPr lang="sv-SE" sz="2000" b="1" dirty="0">
                <a:ea typeface="+mn-lt"/>
                <a:cs typeface="+mn-lt"/>
              </a:rPr>
              <a:t>Information från förvaltningen</a:t>
            </a:r>
            <a:endParaRPr lang="en-US" sz="2000" b="1"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Utskick till referensgruppen </a:t>
            </a:r>
            <a:endParaRPr lang="en-US" sz="2000" dirty="0">
              <a:ea typeface="+mn-lt"/>
              <a:cs typeface="+mn-lt"/>
            </a:endParaRPr>
          </a:p>
          <a:p>
            <a:pPr marL="742950" lvl="1" indent="-285750">
              <a:spcBef>
                <a:spcPts val="1200"/>
              </a:spcBef>
              <a:buFont typeface="Arial,Sans-Serif" panose="020B0604020202020204" pitchFamily="34" charset="0"/>
              <a:buChar char="•"/>
            </a:pPr>
            <a:r>
              <a:rPr lang="sv-SE" sz="2000" dirty="0">
                <a:ea typeface="+mn-lt"/>
                <a:cs typeface="+mn-lt"/>
              </a:rPr>
              <a:t>Möte med den nationella förvaltningen </a:t>
            </a:r>
            <a:endParaRPr lang="en-US" sz="2000" dirty="0">
              <a:ea typeface="+mn-lt"/>
              <a:cs typeface="+mn-lt"/>
            </a:endParaRPr>
          </a:p>
          <a:p>
            <a:pPr marL="742950" lvl="1" indent="-285750">
              <a:spcBef>
                <a:spcPts val="1200"/>
              </a:spcBef>
              <a:buFont typeface="Arial,Sans-Serif" panose="020B0604020202020204" pitchFamily="34" charset="0"/>
              <a:buChar char="•"/>
            </a:pPr>
            <a:r>
              <a:rPr lang="sv-SE" sz="2000" b="1" dirty="0">
                <a:ea typeface="+mn-lt"/>
                <a:cs typeface="+mn-lt"/>
              </a:rPr>
              <a:t>Support</a:t>
            </a:r>
            <a:endParaRPr lang="en-US" sz="2000" b="1" dirty="0">
              <a:ea typeface="+mn-lt"/>
              <a:cs typeface="+mn-lt"/>
            </a:endParaRPr>
          </a:p>
          <a:p>
            <a:pPr marL="285750" indent="-285750">
              <a:spcBef>
                <a:spcPts val="1200"/>
              </a:spcBef>
              <a:buFont typeface="Arial,Sans-Serif" panose="020B0604020202020204" pitchFamily="34" charset="0"/>
              <a:buChar char="•"/>
            </a:pPr>
            <a:r>
              <a:rPr lang="sv-SE" sz="2000" dirty="0">
                <a:ea typeface="+mn-lt"/>
                <a:cs typeface="+mn-lt"/>
              </a:rPr>
              <a:t>Region Skåne - Namnstandard på moment </a:t>
            </a:r>
            <a:endParaRPr lang="en-US" sz="2000" dirty="0">
              <a:ea typeface="+mn-lt"/>
              <a:cs typeface="+mn-lt"/>
            </a:endParaRPr>
          </a:p>
          <a:p>
            <a:pPr marL="285750" indent="-285750">
              <a:spcBef>
                <a:spcPts val="1200"/>
              </a:spcBef>
              <a:buFont typeface="Arial,Sans-Serif" panose="020B0604020202020204" pitchFamily="34" charset="0"/>
              <a:buChar char="•"/>
            </a:pPr>
            <a:r>
              <a:rPr lang="sv-SE" sz="2000" dirty="0">
                <a:ea typeface="+mn-lt"/>
                <a:cs typeface="+mn-lt"/>
              </a:rPr>
              <a:t>Användarforum 2021</a:t>
            </a:r>
            <a:endParaRPr lang="en-US" sz="2000" dirty="0">
              <a:ea typeface="+mn-lt"/>
              <a:cs typeface="+mn-lt"/>
            </a:endParaRPr>
          </a:p>
          <a:p>
            <a:pPr marL="285750" indent="-285750">
              <a:spcBef>
                <a:spcPts val="1200"/>
              </a:spcBef>
              <a:buFont typeface="Arial,Sans-Serif" panose="020B0604020202020204" pitchFamily="34" charset="0"/>
              <a:buChar char="•"/>
            </a:pPr>
            <a:r>
              <a:rPr lang="sv-SE" sz="2000" dirty="0">
                <a:ea typeface="+mn-lt"/>
                <a:cs typeface="+mn-lt"/>
              </a:rPr>
              <a:t>Anmälda frågor</a:t>
            </a:r>
            <a:endParaRPr lang="en-US" dirty="0">
              <a:ea typeface="+mn-lt"/>
              <a:cs typeface="+mn-lt"/>
            </a:endParaRPr>
          </a:p>
          <a:p>
            <a:pPr marL="285750" indent="-285750">
              <a:spcBef>
                <a:spcPts val="1200"/>
              </a:spcBef>
              <a:buFont typeface="Arial,Sans-Serif" panose="020B0604020202020204" pitchFamily="34" charset="0"/>
              <a:buChar char="•"/>
            </a:pPr>
            <a:endParaRPr lang="sv-SE" sz="2000" b="1" dirty="0">
              <a:solidFill>
                <a:schemeClr val="accent2"/>
              </a:solidFill>
            </a:endParaRPr>
          </a:p>
          <a:p>
            <a:pPr marL="285750" indent="-285750">
              <a:buFont typeface="Arial" panose="020B0604020202020204" pitchFamily="34" charset="0"/>
              <a:buChar char="•"/>
            </a:pPr>
            <a:endParaRPr lang="sv-SE" b="1" dirty="0"/>
          </a:p>
        </p:txBody>
      </p:sp>
    </p:spTree>
    <p:extLst>
      <p:ext uri="{BB962C8B-B14F-4D97-AF65-F5344CB8AC3E}">
        <p14:creationId xmlns:p14="http://schemas.microsoft.com/office/powerpoint/2010/main" val="30271710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CA2DF4-B8E5-4CE0-86B6-3751D1C3C73E}"/>
              </a:ext>
            </a:extLst>
          </p:cNvPr>
          <p:cNvSpPr>
            <a:spLocks noGrp="1"/>
          </p:cNvSpPr>
          <p:nvPr>
            <p:ph type="title"/>
          </p:nvPr>
        </p:nvSpPr>
        <p:spPr/>
        <p:txBody>
          <a:bodyPr/>
          <a:lstStyle/>
          <a:p>
            <a:r>
              <a:rPr lang="sv-SE" dirty="0"/>
              <a:t>Support</a:t>
            </a:r>
          </a:p>
        </p:txBody>
      </p:sp>
      <p:sp>
        <p:nvSpPr>
          <p:cNvPr id="5" name="Platshållare för innehåll 4">
            <a:extLst>
              <a:ext uri="{FF2B5EF4-FFF2-40B4-BE49-F238E27FC236}">
                <a16:creationId xmlns:a16="http://schemas.microsoft.com/office/drawing/2014/main" id="{524F2363-C1F6-476F-B2A5-E123DB5368AA}"/>
              </a:ext>
            </a:extLst>
          </p:cNvPr>
          <p:cNvSpPr>
            <a:spLocks noGrp="1"/>
          </p:cNvSpPr>
          <p:nvPr>
            <p:ph idx="1"/>
          </p:nvPr>
        </p:nvSpPr>
        <p:spPr/>
        <p:txBody>
          <a:bodyPr vert="horz" lIns="0" tIns="0" rIns="0" bIns="0" rtlCol="0" anchor="t">
            <a:noAutofit/>
          </a:bodyPr>
          <a:lstStyle/>
          <a:p>
            <a:pPr marL="0" indent="0">
              <a:buNone/>
            </a:pPr>
            <a:r>
              <a:rPr lang="sv-SE" dirty="0"/>
              <a:t>Vi i den nationella förvaltningen är fortsatt underbemannade och under hård belastning. Vi försöker så gott vi kan men måste dagligen göra prioriteringar kring våra arbetsuppgifter och vad vi ska lägga våra resurser på. </a:t>
            </a:r>
          </a:p>
          <a:p>
            <a:pPr marL="0" indent="0">
              <a:buNone/>
            </a:pPr>
            <a:endParaRPr lang="sv-SE" dirty="0"/>
          </a:p>
          <a:p>
            <a:pPr marL="285750" indent="-285750"/>
            <a:r>
              <a:rPr lang="sv-SE" dirty="0"/>
              <a:t>Kopiering av moment </a:t>
            </a:r>
          </a:p>
          <a:p>
            <a:pPr marL="285750" indent="-285750"/>
            <a:r>
              <a:rPr lang="sv-SE" dirty="0"/>
              <a:t>Anslutningsblanketter</a:t>
            </a:r>
          </a:p>
        </p:txBody>
      </p:sp>
      <p:sp>
        <p:nvSpPr>
          <p:cNvPr id="3" name="Platshållare för sidfot 2">
            <a:extLst>
              <a:ext uri="{FF2B5EF4-FFF2-40B4-BE49-F238E27FC236}">
                <a16:creationId xmlns:a16="http://schemas.microsoft.com/office/drawing/2014/main" id="{0418AD49-61BD-4887-8063-396A5C6135A3}"/>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1F39B29-5B14-4F85-B718-17B6D18D79CC}"/>
              </a:ext>
            </a:extLst>
          </p:cNvPr>
          <p:cNvSpPr>
            <a:spLocks noGrp="1"/>
          </p:cNvSpPr>
          <p:nvPr>
            <p:ph type="sldNum" sz="quarter" idx="12"/>
          </p:nvPr>
        </p:nvSpPr>
        <p:spPr/>
        <p:txBody>
          <a:bodyPr/>
          <a:lstStyle/>
          <a:p>
            <a:fld id="{7FF155A8-5C6D-4241-95DF-81E4F2B16EE5}" type="slidenum">
              <a:rPr lang="sv-SE" smtClean="0"/>
              <a:pPr/>
              <a:t>9</a:t>
            </a:fld>
            <a:endParaRPr lang="sv-SE"/>
          </a:p>
        </p:txBody>
      </p:sp>
      <p:pic>
        <p:nvPicPr>
          <p:cNvPr id="7" name="Bildobjekt 7">
            <a:extLst>
              <a:ext uri="{FF2B5EF4-FFF2-40B4-BE49-F238E27FC236}">
                <a16:creationId xmlns:a16="http://schemas.microsoft.com/office/drawing/2014/main" id="{90489441-DA82-4F0F-B27E-A1FC310584E7}"/>
              </a:ext>
            </a:extLst>
          </p:cNvPr>
          <p:cNvPicPr>
            <a:picLocks noGrp="1" noChangeAspect="1"/>
          </p:cNvPicPr>
          <p:nvPr>
            <p:ph type="pic" sz="quarter" idx="13"/>
          </p:nvPr>
        </p:nvPicPr>
        <p:blipFill rotWithShape="1">
          <a:blip r:embed="rId2"/>
          <a:srcRect t="4464" b="4464"/>
          <a:stretch/>
        </p:blipFill>
        <p:spPr>
          <a:xfrm>
            <a:off x="7444960" y="1144121"/>
            <a:ext cx="4110037" cy="4167188"/>
          </a:xfrm>
        </p:spPr>
      </p:pic>
    </p:spTree>
    <p:extLst>
      <p:ext uri="{BB962C8B-B14F-4D97-AF65-F5344CB8AC3E}">
        <p14:creationId xmlns:p14="http://schemas.microsoft.com/office/powerpoint/2010/main" val="188119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158&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dJq8pWEAipNB.83_P_hIiw"/>
</p:tagLst>
</file>

<file path=ppt/theme/theme1.xml><?xml version="1.0" encoding="utf-8"?>
<a:theme xmlns:a="http://schemas.openxmlformats.org/drawingml/2006/main" name="1177 Vårguiden">
  <a:themeElements>
    <a:clrScheme name="1177">
      <a:dk1>
        <a:sysClr val="windowText" lastClr="000000"/>
      </a:dk1>
      <a:lt1>
        <a:sysClr val="window" lastClr="FFFFFF"/>
      </a:lt1>
      <a:dk2>
        <a:srgbClr val="FA8100"/>
      </a:dk2>
      <a:lt2>
        <a:srgbClr val="636466"/>
      </a:lt2>
      <a:accent1>
        <a:srgbClr val="C12143"/>
      </a:accent1>
      <a:accent2>
        <a:srgbClr val="6A0032"/>
      </a:accent2>
      <a:accent3>
        <a:srgbClr val="FAEEF0"/>
      </a:accent3>
      <a:accent4>
        <a:srgbClr val="396291"/>
      </a:accent4>
      <a:accent5>
        <a:srgbClr val="438F2C"/>
      </a:accent5>
      <a:accent6>
        <a:srgbClr val="A9428B"/>
      </a:accent6>
      <a:hlink>
        <a:srgbClr val="C12143"/>
      </a:hlink>
      <a:folHlink>
        <a:srgbClr val="6A0032"/>
      </a:folHlink>
    </a:clrScheme>
    <a:fontScheme name="1177">
      <a:majorFont>
        <a:latin typeface="Inter"/>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mtClean="0"/>
        </a:defPPr>
      </a:lstStyle>
    </a:txDef>
  </a:objectDefaults>
  <a:extraClrSchemeLst/>
  <a:extLst>
    <a:ext uri="{05A4C25C-085E-4340-85A3-A5531E510DB2}">
      <thm15:themeFamily xmlns:thm15="http://schemas.microsoft.com/office/thememl/2012/main" name="Mall_PPT_20190416  -  Skrivskyddad" id="{22903717-B928-4645-BD5D-D0BD4232857A}" vid="{FA763605-81F1-4FF2-B45C-69DD8ABF749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04AF1B5AFADE1438984E4ED97CAED62" ma:contentTypeVersion="9" ma:contentTypeDescription="Skapa ett nytt dokument." ma:contentTypeScope="" ma:versionID="a980f67f77fe65476dc5d14893b72326">
  <xsd:schema xmlns:xsd="http://www.w3.org/2001/XMLSchema" xmlns:xs="http://www.w3.org/2001/XMLSchema" xmlns:p="http://schemas.microsoft.com/office/2006/metadata/properties" xmlns:ns2="69252be8-17ef-4408-949c-5e7cc87314a9" targetNamespace="http://schemas.microsoft.com/office/2006/metadata/properties" ma:root="true" ma:fieldsID="63638b71a950e2c72af3fec150b48d75" ns2:_="">
    <xsd:import namespace="69252be8-17ef-4408-949c-5e7cc87314a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252be8-17ef-4408-949c-5e7cc87314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A60F91-87FE-4C1F-BCE2-459553F32B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252be8-17ef-4408-949c-5e7cc87314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5AB53AA-EBE4-46F9-A91E-045D87E59A56}">
  <ds:schemaRefs>
    <ds:schemaRef ds:uri="http://schemas.microsoft.com/sharepoint/v3/contenttype/forms"/>
  </ds:schemaRefs>
</ds:datastoreItem>
</file>

<file path=customXml/itemProps3.xml><?xml version="1.0" encoding="utf-8"?>
<ds:datastoreItem xmlns:ds="http://schemas.openxmlformats.org/officeDocument/2006/customXml" ds:itemID="{54068680-729C-46D7-81EE-A3EC47914E3B}">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9252be8-17ef-4408-949c-5e7cc87314a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TotalTime>
  <Words>573</Words>
  <Application>Microsoft Office PowerPoint</Application>
  <PresentationFormat>Bredbild</PresentationFormat>
  <Paragraphs>109</Paragraphs>
  <Slides>16</Slides>
  <Notes>0</Notes>
  <HiddenSlides>0</HiddenSlides>
  <MMClips>0</MMClips>
  <ScaleCrop>false</ScaleCrop>
  <HeadingPairs>
    <vt:vector size="8" baseType="variant">
      <vt:variant>
        <vt:lpstr>Använt teckensnitt</vt:lpstr>
      </vt:variant>
      <vt:variant>
        <vt:i4>7</vt:i4>
      </vt:variant>
      <vt:variant>
        <vt:lpstr>Tema</vt:lpstr>
      </vt:variant>
      <vt:variant>
        <vt:i4>1</vt:i4>
      </vt:variant>
      <vt:variant>
        <vt:lpstr>Serverprogram för OLE-inbäddning</vt:lpstr>
      </vt:variant>
      <vt:variant>
        <vt:i4>1</vt:i4>
      </vt:variant>
      <vt:variant>
        <vt:lpstr>Bildrubriker</vt:lpstr>
      </vt:variant>
      <vt:variant>
        <vt:i4>16</vt:i4>
      </vt:variant>
    </vt:vector>
  </HeadingPairs>
  <TitlesOfParts>
    <vt:vector size="25" baseType="lpstr">
      <vt:lpstr>Arial</vt:lpstr>
      <vt:lpstr>Arial,Sans-Serif</vt:lpstr>
      <vt:lpstr>Calibri</vt:lpstr>
      <vt:lpstr>Inter</vt:lpstr>
      <vt:lpstr>Open Sans</vt:lpstr>
      <vt:lpstr>Wingdings</vt:lpstr>
      <vt:lpstr>Wingdings,Sans-Serif</vt:lpstr>
      <vt:lpstr>1177 Vårguiden</vt:lpstr>
      <vt:lpstr>think-cell Slide</vt:lpstr>
      <vt:lpstr>Användarforum    Stöd och behandling</vt:lpstr>
      <vt:lpstr>Innan vi börjar….</vt:lpstr>
      <vt:lpstr>Syfte: Koordinera och samla in behov samt kanal för informations- och erfarenhetsutbyte </vt:lpstr>
      <vt:lpstr>Agenda</vt:lpstr>
      <vt:lpstr>Utskick till referensgruppen </vt:lpstr>
      <vt:lpstr>Agenda</vt:lpstr>
      <vt:lpstr>Vill er region ha möte med den nationella förvaltningen?</vt:lpstr>
      <vt:lpstr>Agenda</vt:lpstr>
      <vt:lpstr>Support</vt:lpstr>
      <vt:lpstr>Agenda</vt:lpstr>
      <vt:lpstr>Agenda</vt:lpstr>
      <vt:lpstr>Användarforum och Sobcast 2021</vt:lpstr>
      <vt:lpstr>Agenda</vt:lpstr>
      <vt:lpstr>Anmälda frågor</vt:lpstr>
      <vt:lpstr>Tack för er uppmärksamhet!  Finns det fördjupningsområde ni är intresserade av att höra om,  skicka ett ärende till supporten och tagga med ”Användarforum”</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rubrik kommer att stå här och kan vara på tre rader</dc:title>
  <dc:creator>Bennani Safia</dc:creator>
  <cp:lastModifiedBy>Axelsson Jenny</cp:lastModifiedBy>
  <cp:revision>290</cp:revision>
  <dcterms:created xsi:type="dcterms:W3CDTF">2019-08-13T08:23:18Z</dcterms:created>
  <dcterms:modified xsi:type="dcterms:W3CDTF">2020-11-30T14:58:09Z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0x010100E04AF1B5AFADE1438984E4ED97CAED62</vt:lpwstr>
  </property>
</Properties>
</file>