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12" r:id="rId5"/>
    <p:sldId id="300" r:id="rId6"/>
    <p:sldId id="313" r:id="rId7"/>
    <p:sldId id="321" r:id="rId8"/>
    <p:sldId id="322" r:id="rId9"/>
    <p:sldId id="318" r:id="rId10"/>
    <p:sldId id="314" r:id="rId11"/>
    <p:sldId id="319" r:id="rId12"/>
    <p:sldId id="320" r:id="rId13"/>
    <p:sldId id="315" r:id="rId14"/>
    <p:sldId id="316" r:id="rId15"/>
    <p:sldId id="317" r:id="rId16"/>
    <p:sldId id="262" r:id="rId17"/>
  </p:sldIdLst>
  <p:sldSz cx="12192000" cy="6858000"/>
  <p:notesSz cx="6858000" cy="9144000"/>
  <p:custDataLst>
    <p:tags r:id="rId19"/>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9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sson Åsa" userId="S::asa.jonsson@inera.se::e7c157ac-c4f4-446a-aea7-2d9507f60b0e" providerId="AD" clId="Web-{13189DFE-D77A-43F9-9480-E8A42655CBFC}"/>
    <pc:docChg chg="modSld">
      <pc:chgData name="Jonsson Åsa" userId="S::asa.jonsson@inera.se::e7c157ac-c4f4-446a-aea7-2d9507f60b0e" providerId="AD" clId="Web-{13189DFE-D77A-43F9-9480-E8A42655CBFC}" dt="2020-04-16T10:15:12.539" v="12" actId="20577"/>
      <pc:docMkLst>
        <pc:docMk/>
      </pc:docMkLst>
      <pc:sldChg chg="addSp delSp modSp">
        <pc:chgData name="Jonsson Åsa" userId="S::asa.jonsson@inera.se::e7c157ac-c4f4-446a-aea7-2d9507f60b0e" providerId="AD" clId="Web-{13189DFE-D77A-43F9-9480-E8A42655CBFC}" dt="2020-04-16T10:15:12.539" v="12" actId="20577"/>
        <pc:sldMkLst>
          <pc:docMk/>
          <pc:sldMk cId="630493399" sldId="313"/>
        </pc:sldMkLst>
        <pc:spChg chg="mod">
          <ac:chgData name="Jonsson Åsa" userId="S::asa.jonsson@inera.se::e7c157ac-c4f4-446a-aea7-2d9507f60b0e" providerId="AD" clId="Web-{13189DFE-D77A-43F9-9480-E8A42655CBFC}" dt="2020-04-16T10:15:12.539" v="12" actId="20577"/>
          <ac:spMkLst>
            <pc:docMk/>
            <pc:sldMk cId="630493399" sldId="313"/>
            <ac:spMk id="5" creationId="{E66C5368-8331-464F-8C50-5BB97655E8A7}"/>
          </ac:spMkLst>
        </pc:spChg>
        <pc:spChg chg="add mod">
          <ac:chgData name="Jonsson Åsa" userId="S::asa.jonsson@inera.se::e7c157ac-c4f4-446a-aea7-2d9507f60b0e" providerId="AD" clId="Web-{13189DFE-D77A-43F9-9480-E8A42655CBFC}" dt="2020-04-16T10:14:42.866" v="9" actId="14100"/>
          <ac:spMkLst>
            <pc:docMk/>
            <pc:sldMk cId="630493399" sldId="313"/>
            <ac:spMk id="7" creationId="{6AB0FF9C-BAE8-48DD-873C-95E53E3EDADD}"/>
          </ac:spMkLst>
        </pc:spChg>
        <pc:picChg chg="add del mod">
          <ac:chgData name="Jonsson Åsa" userId="S::asa.jonsson@inera.se::e7c157ac-c4f4-446a-aea7-2d9507f60b0e" providerId="AD" clId="Web-{13189DFE-D77A-43F9-9480-E8A42655CBFC}" dt="2020-04-16T10:12:12.411" v="1"/>
          <ac:picMkLst>
            <pc:docMk/>
            <pc:sldMk cId="630493399" sldId="313"/>
            <ac:picMk id="3" creationId="{40AA338C-3B73-46AA-A0B5-BF5E81945FCE}"/>
          </ac:picMkLst>
        </pc:picChg>
      </pc:sldChg>
    </pc:docChg>
  </pc:docChgLst>
  <pc:docChgLst>
    <pc:chgData name="Jonsson Åsa" userId="e7c157ac-c4f4-446a-aea7-2d9507f60b0e" providerId="ADAL" clId="{7037A1A7-191D-4C93-B05F-8690B97D3635}"/>
    <pc:docChg chg="modSld">
      <pc:chgData name="Jonsson Åsa" userId="e7c157ac-c4f4-446a-aea7-2d9507f60b0e" providerId="ADAL" clId="{7037A1A7-191D-4C93-B05F-8690B97D3635}" dt="2020-04-21T08:39:48.621" v="18" actId="20577"/>
      <pc:docMkLst>
        <pc:docMk/>
      </pc:docMkLst>
      <pc:sldChg chg="modSp">
        <pc:chgData name="Jonsson Åsa" userId="e7c157ac-c4f4-446a-aea7-2d9507f60b0e" providerId="ADAL" clId="{7037A1A7-191D-4C93-B05F-8690B97D3635}" dt="2020-04-21T08:39:48.621" v="18" actId="20577"/>
        <pc:sldMkLst>
          <pc:docMk/>
          <pc:sldMk cId="108305840" sldId="317"/>
        </pc:sldMkLst>
        <pc:spChg chg="mod">
          <ac:chgData name="Jonsson Åsa" userId="e7c157ac-c4f4-446a-aea7-2d9507f60b0e" providerId="ADAL" clId="{7037A1A7-191D-4C93-B05F-8690B97D3635}" dt="2020-04-21T08:39:48.621" v="18" actId="20577"/>
          <ac:spMkLst>
            <pc:docMk/>
            <pc:sldMk cId="108305840" sldId="317"/>
            <ac:spMk id="5" creationId="{E66C5368-8331-464F-8C50-5BB97655E8A7}"/>
          </ac:spMkLst>
        </pc:spChg>
      </pc:sldChg>
    </pc:docChg>
  </pc:docChgLst>
  <pc:docChgLst>
    <pc:chgData name="Jonsson Åsa" userId="S::asa.jonsson@inera.se::e7c157ac-c4f4-446a-aea7-2d9507f60b0e" providerId="AD" clId="Web-{00DCFAFB-3DFA-4B6B-B8E1-218E7E579386}"/>
    <pc:docChg chg="addSld delSld modSld sldOrd">
      <pc:chgData name="Jonsson Åsa" userId="S::asa.jonsson@inera.se::e7c157ac-c4f4-446a-aea7-2d9507f60b0e" providerId="AD" clId="Web-{00DCFAFB-3DFA-4B6B-B8E1-218E7E579386}" dt="2020-04-16T10:10:54.123" v="84" actId="20577"/>
      <pc:docMkLst>
        <pc:docMk/>
      </pc:docMkLst>
      <pc:sldChg chg="modSp">
        <pc:chgData name="Jonsson Åsa" userId="S::asa.jonsson@inera.se::e7c157ac-c4f4-446a-aea7-2d9507f60b0e" providerId="AD" clId="Web-{00DCFAFB-3DFA-4B6B-B8E1-218E7E579386}" dt="2020-04-16T10:02:52.886" v="12" actId="20577"/>
        <pc:sldMkLst>
          <pc:docMk/>
          <pc:sldMk cId="2850266236" sldId="300"/>
        </pc:sldMkLst>
        <pc:spChg chg="mod">
          <ac:chgData name="Jonsson Åsa" userId="S::asa.jonsson@inera.se::e7c157ac-c4f4-446a-aea7-2d9507f60b0e" providerId="AD" clId="Web-{00DCFAFB-3DFA-4B6B-B8E1-218E7E579386}" dt="2020-04-16T10:02:52.886" v="12" actId="20577"/>
          <ac:spMkLst>
            <pc:docMk/>
            <pc:sldMk cId="2850266236" sldId="300"/>
            <ac:spMk id="5" creationId="{E66C5368-8331-464F-8C50-5BB97655E8A7}"/>
          </ac:spMkLst>
        </pc:spChg>
      </pc:sldChg>
      <pc:sldChg chg="modSp">
        <pc:chgData name="Jonsson Åsa" userId="S::asa.jonsson@inera.se::e7c157ac-c4f4-446a-aea7-2d9507f60b0e" providerId="AD" clId="Web-{00DCFAFB-3DFA-4B6B-B8E1-218E7E579386}" dt="2020-04-16T10:10:54.123" v="84" actId="20577"/>
        <pc:sldMkLst>
          <pc:docMk/>
          <pc:sldMk cId="630493399" sldId="313"/>
        </pc:sldMkLst>
        <pc:spChg chg="mod">
          <ac:chgData name="Jonsson Åsa" userId="S::asa.jonsson@inera.se::e7c157ac-c4f4-446a-aea7-2d9507f60b0e" providerId="AD" clId="Web-{00DCFAFB-3DFA-4B6B-B8E1-218E7E579386}" dt="2020-04-16T10:09:18.903" v="78" actId="20577"/>
          <ac:spMkLst>
            <pc:docMk/>
            <pc:sldMk cId="630493399" sldId="313"/>
            <ac:spMk id="2" creationId="{28142FAB-2177-42C2-83A7-B8FCD6F5DAB5}"/>
          </ac:spMkLst>
        </pc:spChg>
        <pc:spChg chg="mod">
          <ac:chgData name="Jonsson Åsa" userId="S::asa.jonsson@inera.se::e7c157ac-c4f4-446a-aea7-2d9507f60b0e" providerId="AD" clId="Web-{00DCFAFB-3DFA-4B6B-B8E1-218E7E579386}" dt="2020-04-16T10:10:54.123" v="84" actId="20577"/>
          <ac:spMkLst>
            <pc:docMk/>
            <pc:sldMk cId="630493399" sldId="313"/>
            <ac:spMk id="5" creationId="{E66C5368-8331-464F-8C50-5BB97655E8A7}"/>
          </ac:spMkLst>
        </pc:spChg>
      </pc:sldChg>
      <pc:sldChg chg="modSp add ord replId">
        <pc:chgData name="Jonsson Åsa" userId="S::asa.jonsson@inera.se::e7c157ac-c4f4-446a-aea7-2d9507f60b0e" providerId="AD" clId="Web-{00DCFAFB-3DFA-4B6B-B8E1-218E7E579386}" dt="2020-04-16T10:06:23.980" v="74" actId="20577"/>
        <pc:sldMkLst>
          <pc:docMk/>
          <pc:sldMk cId="2402734577" sldId="319"/>
        </pc:sldMkLst>
        <pc:spChg chg="mod">
          <ac:chgData name="Jonsson Åsa" userId="S::asa.jonsson@inera.se::e7c157ac-c4f4-446a-aea7-2d9507f60b0e" providerId="AD" clId="Web-{00DCFAFB-3DFA-4B6B-B8E1-218E7E579386}" dt="2020-04-16T10:05:52.699" v="26" actId="20577"/>
          <ac:spMkLst>
            <pc:docMk/>
            <pc:sldMk cId="2402734577" sldId="319"/>
            <ac:spMk id="2" creationId="{28142FAB-2177-42C2-83A7-B8FCD6F5DAB5}"/>
          </ac:spMkLst>
        </pc:spChg>
        <pc:spChg chg="mod">
          <ac:chgData name="Jonsson Åsa" userId="S::asa.jonsson@inera.se::e7c157ac-c4f4-446a-aea7-2d9507f60b0e" providerId="AD" clId="Web-{00DCFAFB-3DFA-4B6B-B8E1-218E7E579386}" dt="2020-04-16T10:06:23.980" v="74" actId="20577"/>
          <ac:spMkLst>
            <pc:docMk/>
            <pc:sldMk cId="2402734577" sldId="319"/>
            <ac:spMk id="5" creationId="{E66C5368-8331-464F-8C50-5BB97655E8A7}"/>
          </ac:spMkLst>
        </pc:spChg>
      </pc:sldChg>
      <pc:sldChg chg="add replId">
        <pc:chgData name="Jonsson Åsa" userId="S::asa.jonsson@inera.se::e7c157ac-c4f4-446a-aea7-2d9507f60b0e" providerId="AD" clId="Web-{00DCFAFB-3DFA-4B6B-B8E1-218E7E579386}" dt="2020-04-16T10:06:45.481" v="75"/>
        <pc:sldMkLst>
          <pc:docMk/>
          <pc:sldMk cId="1714383094" sldId="320"/>
        </pc:sldMkLst>
      </pc:sldChg>
    </pc:docChg>
  </pc:docChgLst>
  <pc:docChgLst>
    <pc:chgData name="Jonsson Åsa" userId="e7c157ac-c4f4-446a-aea7-2d9507f60b0e" providerId="ADAL" clId="{CA071598-9A26-4556-BAEA-D43DADB3A701}"/>
    <pc:docChg chg="modSld">
      <pc:chgData name="Jonsson Åsa" userId="e7c157ac-c4f4-446a-aea7-2d9507f60b0e" providerId="ADAL" clId="{CA071598-9A26-4556-BAEA-D43DADB3A701}" dt="2020-04-16T10:13:36.582" v="2"/>
      <pc:docMkLst>
        <pc:docMk/>
      </pc:docMkLst>
      <pc:sldChg chg="modSp">
        <pc:chgData name="Jonsson Åsa" userId="e7c157ac-c4f4-446a-aea7-2d9507f60b0e" providerId="ADAL" clId="{CA071598-9A26-4556-BAEA-D43DADB3A701}" dt="2020-04-16T10:13:36.582" v="2"/>
        <pc:sldMkLst>
          <pc:docMk/>
          <pc:sldMk cId="630493399" sldId="313"/>
        </pc:sldMkLst>
        <pc:spChg chg="mod">
          <ac:chgData name="Jonsson Åsa" userId="e7c157ac-c4f4-446a-aea7-2d9507f60b0e" providerId="ADAL" clId="{CA071598-9A26-4556-BAEA-D43DADB3A701}" dt="2020-04-16T10:13:36.582" v="2"/>
          <ac:spMkLst>
            <pc:docMk/>
            <pc:sldMk cId="630493399" sldId="313"/>
            <ac:spMk id="5" creationId="{E66C5368-8331-464F-8C50-5BB97655E8A7}"/>
          </ac:spMkLst>
        </pc:spChg>
      </pc:sldChg>
    </pc:docChg>
  </pc:docChgLst>
  <pc:docChgLst>
    <pc:chgData name="Jonsson Åsa" userId="e7c157ac-c4f4-446a-aea7-2d9507f60b0e" providerId="ADAL" clId="{C815DDBA-55D7-4666-89BE-62102FF7B90F}"/>
    <pc:docChg chg="undo custSel addSld delSld modSld">
      <pc:chgData name="Jonsson Åsa" userId="e7c157ac-c4f4-446a-aea7-2d9507f60b0e" providerId="ADAL" clId="{C815DDBA-55D7-4666-89BE-62102FF7B90F}" dt="2020-04-16T10:29:01.567" v="418" actId="11"/>
      <pc:docMkLst>
        <pc:docMk/>
      </pc:docMkLst>
      <pc:sldChg chg="delSp modSp">
        <pc:chgData name="Jonsson Åsa" userId="e7c157ac-c4f4-446a-aea7-2d9507f60b0e" providerId="ADAL" clId="{C815DDBA-55D7-4666-89BE-62102FF7B90F}" dt="2020-04-15T09:39:00.625" v="339" actId="20577"/>
        <pc:sldMkLst>
          <pc:docMk/>
          <pc:sldMk cId="2850266236" sldId="300"/>
        </pc:sldMkLst>
        <pc:spChg chg="mod">
          <ac:chgData name="Jonsson Åsa" userId="e7c157ac-c4f4-446a-aea7-2d9507f60b0e" providerId="ADAL" clId="{C815DDBA-55D7-4666-89BE-62102FF7B90F}" dt="2020-04-15T09:39:00.625" v="339" actId="20577"/>
          <ac:spMkLst>
            <pc:docMk/>
            <pc:sldMk cId="2850266236" sldId="300"/>
            <ac:spMk id="5" creationId="{E66C5368-8331-464F-8C50-5BB97655E8A7}"/>
          </ac:spMkLst>
        </pc:spChg>
        <pc:picChg chg="del">
          <ac:chgData name="Jonsson Åsa" userId="e7c157ac-c4f4-446a-aea7-2d9507f60b0e" providerId="ADAL" clId="{C815DDBA-55D7-4666-89BE-62102FF7B90F}" dt="2020-04-15T09:24:47.467" v="61"/>
          <ac:picMkLst>
            <pc:docMk/>
            <pc:sldMk cId="2850266236" sldId="300"/>
            <ac:picMk id="3" creationId="{B715F65D-85AA-4B9E-97FA-6678AA6A99AF}"/>
          </ac:picMkLst>
        </pc:picChg>
      </pc:sldChg>
      <pc:sldChg chg="modSp">
        <pc:chgData name="Jonsson Åsa" userId="e7c157ac-c4f4-446a-aea7-2d9507f60b0e" providerId="ADAL" clId="{C815DDBA-55D7-4666-89BE-62102FF7B90F}" dt="2020-04-15T09:19:08.427" v="11" actId="20577"/>
        <pc:sldMkLst>
          <pc:docMk/>
          <pc:sldMk cId="2974578957" sldId="312"/>
        </pc:sldMkLst>
        <pc:spChg chg="mod">
          <ac:chgData name="Jonsson Åsa" userId="e7c157ac-c4f4-446a-aea7-2d9507f60b0e" providerId="ADAL" clId="{C815DDBA-55D7-4666-89BE-62102FF7B90F}" dt="2020-04-15T09:19:08.427" v="11" actId="20577"/>
          <ac:spMkLst>
            <pc:docMk/>
            <pc:sldMk cId="2974578957" sldId="312"/>
            <ac:spMk id="4" creationId="{7C3A8192-81A1-4B54-8CE2-055E1C43C19C}"/>
          </ac:spMkLst>
        </pc:spChg>
      </pc:sldChg>
      <pc:sldChg chg="addSp delSp modSp add">
        <pc:chgData name="Jonsson Åsa" userId="e7c157ac-c4f4-446a-aea7-2d9507f60b0e" providerId="ADAL" clId="{C815DDBA-55D7-4666-89BE-62102FF7B90F}" dt="2020-04-16T10:24:05.754" v="360" actId="20577"/>
        <pc:sldMkLst>
          <pc:docMk/>
          <pc:sldMk cId="630493399" sldId="313"/>
        </pc:sldMkLst>
        <pc:spChg chg="mod">
          <ac:chgData name="Jonsson Åsa" userId="e7c157ac-c4f4-446a-aea7-2d9507f60b0e" providerId="ADAL" clId="{C815DDBA-55D7-4666-89BE-62102FF7B90F}" dt="2020-04-15T09:25:49.775" v="117" actId="5793"/>
          <ac:spMkLst>
            <pc:docMk/>
            <pc:sldMk cId="630493399" sldId="313"/>
            <ac:spMk id="2" creationId="{28142FAB-2177-42C2-83A7-B8FCD6F5DAB5}"/>
          </ac:spMkLst>
        </pc:spChg>
        <pc:spChg chg="add mod">
          <ac:chgData name="Jonsson Åsa" userId="e7c157ac-c4f4-446a-aea7-2d9507f60b0e" providerId="ADAL" clId="{C815DDBA-55D7-4666-89BE-62102FF7B90F}" dt="2020-04-16T10:24:05.754" v="360" actId="20577"/>
          <ac:spMkLst>
            <pc:docMk/>
            <pc:sldMk cId="630493399" sldId="313"/>
            <ac:spMk id="3" creationId="{4865FE66-FA4C-49E7-B309-030D45F642A6}"/>
          </ac:spMkLst>
        </pc:spChg>
        <pc:spChg chg="del mod">
          <ac:chgData name="Jonsson Åsa" userId="e7c157ac-c4f4-446a-aea7-2d9507f60b0e" providerId="ADAL" clId="{C815DDBA-55D7-4666-89BE-62102FF7B90F}" dt="2020-04-16T10:21:45.038" v="342" actId="478"/>
          <ac:spMkLst>
            <pc:docMk/>
            <pc:sldMk cId="630493399" sldId="313"/>
            <ac:spMk id="5" creationId="{E66C5368-8331-464F-8C50-5BB97655E8A7}"/>
          </ac:spMkLst>
        </pc:spChg>
        <pc:spChg chg="mod">
          <ac:chgData name="Jonsson Åsa" userId="e7c157ac-c4f4-446a-aea7-2d9507f60b0e" providerId="ADAL" clId="{C815DDBA-55D7-4666-89BE-62102FF7B90F}" dt="2020-04-16T10:21:30.602" v="341"/>
          <ac:spMkLst>
            <pc:docMk/>
            <pc:sldMk cId="630493399" sldId="313"/>
            <ac:spMk id="7" creationId="{6AB0FF9C-BAE8-48DD-873C-95E53E3EDADD}"/>
          </ac:spMkLst>
        </pc:spChg>
      </pc:sldChg>
      <pc:sldChg chg="modSp add">
        <pc:chgData name="Jonsson Åsa" userId="e7c157ac-c4f4-446a-aea7-2d9507f60b0e" providerId="ADAL" clId="{C815DDBA-55D7-4666-89BE-62102FF7B90F}" dt="2020-04-15T09:32:32.605" v="255" actId="6549"/>
        <pc:sldMkLst>
          <pc:docMk/>
          <pc:sldMk cId="4038863374" sldId="314"/>
        </pc:sldMkLst>
        <pc:spChg chg="mod">
          <ac:chgData name="Jonsson Åsa" userId="e7c157ac-c4f4-446a-aea7-2d9507f60b0e" providerId="ADAL" clId="{C815DDBA-55D7-4666-89BE-62102FF7B90F}" dt="2020-04-15T09:26:27.593" v="154" actId="20577"/>
          <ac:spMkLst>
            <pc:docMk/>
            <pc:sldMk cId="4038863374" sldId="314"/>
            <ac:spMk id="2" creationId="{28142FAB-2177-42C2-83A7-B8FCD6F5DAB5}"/>
          </ac:spMkLst>
        </pc:spChg>
        <pc:spChg chg="mod">
          <ac:chgData name="Jonsson Åsa" userId="e7c157ac-c4f4-446a-aea7-2d9507f60b0e" providerId="ADAL" clId="{C815DDBA-55D7-4666-89BE-62102FF7B90F}" dt="2020-04-15T09:32:32.605" v="255" actId="6549"/>
          <ac:spMkLst>
            <pc:docMk/>
            <pc:sldMk cId="4038863374" sldId="314"/>
            <ac:spMk id="5" creationId="{E66C5368-8331-464F-8C50-5BB97655E8A7}"/>
          </ac:spMkLst>
        </pc:spChg>
      </pc:sldChg>
      <pc:sldChg chg="modSp add">
        <pc:chgData name="Jonsson Åsa" userId="e7c157ac-c4f4-446a-aea7-2d9507f60b0e" providerId="ADAL" clId="{C815DDBA-55D7-4666-89BE-62102FF7B90F}" dt="2020-04-15T09:38:23.236" v="287" actId="6549"/>
        <pc:sldMkLst>
          <pc:docMk/>
          <pc:sldMk cId="3821675631" sldId="315"/>
        </pc:sldMkLst>
        <pc:spChg chg="mod">
          <ac:chgData name="Jonsson Åsa" userId="e7c157ac-c4f4-446a-aea7-2d9507f60b0e" providerId="ADAL" clId="{C815DDBA-55D7-4666-89BE-62102FF7B90F}" dt="2020-04-15T09:26:53.631" v="194" actId="20577"/>
          <ac:spMkLst>
            <pc:docMk/>
            <pc:sldMk cId="3821675631" sldId="315"/>
            <ac:spMk id="2" creationId="{28142FAB-2177-42C2-83A7-B8FCD6F5DAB5}"/>
          </ac:spMkLst>
        </pc:spChg>
        <pc:spChg chg="mod">
          <ac:chgData name="Jonsson Åsa" userId="e7c157ac-c4f4-446a-aea7-2d9507f60b0e" providerId="ADAL" clId="{C815DDBA-55D7-4666-89BE-62102FF7B90F}" dt="2020-04-15T09:38:23.236" v="287" actId="6549"/>
          <ac:spMkLst>
            <pc:docMk/>
            <pc:sldMk cId="3821675631" sldId="315"/>
            <ac:spMk id="5" creationId="{E66C5368-8331-464F-8C50-5BB97655E8A7}"/>
          </ac:spMkLst>
        </pc:spChg>
      </pc:sldChg>
      <pc:sldChg chg="modSp add">
        <pc:chgData name="Jonsson Åsa" userId="e7c157ac-c4f4-446a-aea7-2d9507f60b0e" providerId="ADAL" clId="{C815DDBA-55D7-4666-89BE-62102FF7B90F}" dt="2020-04-15T09:38:49.944" v="313" actId="20577"/>
        <pc:sldMkLst>
          <pc:docMk/>
          <pc:sldMk cId="4155864103" sldId="316"/>
        </pc:sldMkLst>
        <pc:spChg chg="mod">
          <ac:chgData name="Jonsson Åsa" userId="e7c157ac-c4f4-446a-aea7-2d9507f60b0e" providerId="ADAL" clId="{C815DDBA-55D7-4666-89BE-62102FF7B90F}" dt="2020-04-15T09:38:49.944" v="313" actId="20577"/>
          <ac:spMkLst>
            <pc:docMk/>
            <pc:sldMk cId="4155864103" sldId="316"/>
            <ac:spMk id="2" creationId="{28142FAB-2177-42C2-83A7-B8FCD6F5DAB5}"/>
          </ac:spMkLst>
        </pc:spChg>
        <pc:spChg chg="mod">
          <ac:chgData name="Jonsson Åsa" userId="e7c157ac-c4f4-446a-aea7-2d9507f60b0e" providerId="ADAL" clId="{C815DDBA-55D7-4666-89BE-62102FF7B90F}" dt="2020-04-15T09:37:51.775" v="277" actId="1076"/>
          <ac:spMkLst>
            <pc:docMk/>
            <pc:sldMk cId="4155864103" sldId="316"/>
            <ac:spMk id="5" creationId="{E66C5368-8331-464F-8C50-5BB97655E8A7}"/>
          </ac:spMkLst>
        </pc:spChg>
      </pc:sldChg>
      <pc:sldChg chg="modSp add">
        <pc:chgData name="Jonsson Åsa" userId="e7c157ac-c4f4-446a-aea7-2d9507f60b0e" providerId="ADAL" clId="{C815DDBA-55D7-4666-89BE-62102FF7B90F}" dt="2020-04-15T09:27:47.022" v="243" actId="20577"/>
        <pc:sldMkLst>
          <pc:docMk/>
          <pc:sldMk cId="108305840" sldId="317"/>
        </pc:sldMkLst>
        <pc:spChg chg="mod">
          <ac:chgData name="Jonsson Åsa" userId="e7c157ac-c4f4-446a-aea7-2d9507f60b0e" providerId="ADAL" clId="{C815DDBA-55D7-4666-89BE-62102FF7B90F}" dt="2020-04-15T09:27:47.022" v="243" actId="20577"/>
          <ac:spMkLst>
            <pc:docMk/>
            <pc:sldMk cId="108305840" sldId="317"/>
            <ac:spMk id="2" creationId="{28142FAB-2177-42C2-83A7-B8FCD6F5DAB5}"/>
          </ac:spMkLst>
        </pc:spChg>
      </pc:sldChg>
      <pc:sldChg chg="modSp add">
        <pc:chgData name="Jonsson Åsa" userId="e7c157ac-c4f4-446a-aea7-2d9507f60b0e" providerId="ADAL" clId="{C815DDBA-55D7-4666-89BE-62102FF7B90F}" dt="2020-04-16T10:26:14.917" v="379" actId="20577"/>
        <pc:sldMkLst>
          <pc:docMk/>
          <pc:sldMk cId="851809030" sldId="321"/>
        </pc:sldMkLst>
        <pc:spChg chg="mod">
          <ac:chgData name="Jonsson Åsa" userId="e7c157ac-c4f4-446a-aea7-2d9507f60b0e" providerId="ADAL" clId="{C815DDBA-55D7-4666-89BE-62102FF7B90F}" dt="2020-04-16T10:24:25" v="368" actId="20577"/>
          <ac:spMkLst>
            <pc:docMk/>
            <pc:sldMk cId="851809030" sldId="321"/>
            <ac:spMk id="2" creationId="{28142FAB-2177-42C2-83A7-B8FCD6F5DAB5}"/>
          </ac:spMkLst>
        </pc:spChg>
        <pc:spChg chg="mod">
          <ac:chgData name="Jonsson Åsa" userId="e7c157ac-c4f4-446a-aea7-2d9507f60b0e" providerId="ADAL" clId="{C815DDBA-55D7-4666-89BE-62102FF7B90F}" dt="2020-04-16T10:26:14.917" v="379" actId="20577"/>
          <ac:spMkLst>
            <pc:docMk/>
            <pc:sldMk cId="851809030" sldId="321"/>
            <ac:spMk id="3" creationId="{4865FE66-FA4C-49E7-B309-030D45F642A6}"/>
          </ac:spMkLst>
        </pc:spChg>
      </pc:sldChg>
      <pc:sldChg chg="modSp add">
        <pc:chgData name="Jonsson Åsa" userId="e7c157ac-c4f4-446a-aea7-2d9507f60b0e" providerId="ADAL" clId="{C815DDBA-55D7-4666-89BE-62102FF7B90F}" dt="2020-04-16T10:29:01.567" v="418" actId="11"/>
        <pc:sldMkLst>
          <pc:docMk/>
          <pc:sldMk cId="497750486" sldId="322"/>
        </pc:sldMkLst>
        <pc:spChg chg="mod">
          <ac:chgData name="Jonsson Åsa" userId="e7c157ac-c4f4-446a-aea7-2d9507f60b0e" providerId="ADAL" clId="{C815DDBA-55D7-4666-89BE-62102FF7B90F}" dt="2020-04-16T10:27:38.357" v="403" actId="20577"/>
          <ac:spMkLst>
            <pc:docMk/>
            <pc:sldMk cId="497750486" sldId="322"/>
            <ac:spMk id="2" creationId="{28142FAB-2177-42C2-83A7-B8FCD6F5DAB5}"/>
          </ac:spMkLst>
        </pc:spChg>
        <pc:spChg chg="mod">
          <ac:chgData name="Jonsson Åsa" userId="e7c157ac-c4f4-446a-aea7-2d9507f60b0e" providerId="ADAL" clId="{C815DDBA-55D7-4666-89BE-62102FF7B90F}" dt="2020-04-16T10:29:01.567" v="418" actId="11"/>
          <ac:spMkLst>
            <pc:docMk/>
            <pc:sldMk cId="497750486" sldId="322"/>
            <ac:spMk id="3" creationId="{4865FE66-FA4C-49E7-B309-030D45F642A6}"/>
          </ac:spMkLst>
        </pc:spChg>
      </pc:sldChg>
    </pc:docChg>
  </pc:docChgLst>
  <pc:docChgLst>
    <pc:chgData name="Jonsson Åsa" userId="S::asa.jonsson@inera.se::e7c157ac-c4f4-446a-aea7-2d9507f60b0e" providerId="AD" clId="Web-{68F95306-8734-441A-A052-499F115DF303}"/>
    <pc:docChg chg="addSld delSld modSld">
      <pc:chgData name="Jonsson Åsa" userId="S::asa.jonsson@inera.se::e7c157ac-c4f4-446a-aea7-2d9507f60b0e" providerId="AD" clId="Web-{68F95306-8734-441A-A052-499F115DF303}" dt="2020-04-16T09:58:41.029" v="35" actId="20577"/>
      <pc:docMkLst>
        <pc:docMk/>
      </pc:docMkLst>
      <pc:sldChg chg="modSp">
        <pc:chgData name="Jonsson Åsa" userId="S::asa.jonsson@inera.se::e7c157ac-c4f4-446a-aea7-2d9507f60b0e" providerId="AD" clId="Web-{68F95306-8734-441A-A052-499F115DF303}" dt="2020-04-16T09:43:08.951" v="28" actId="20577"/>
        <pc:sldMkLst>
          <pc:docMk/>
          <pc:sldMk cId="2850266236" sldId="300"/>
        </pc:sldMkLst>
        <pc:spChg chg="mod">
          <ac:chgData name="Jonsson Åsa" userId="S::asa.jonsson@inera.se::e7c157ac-c4f4-446a-aea7-2d9507f60b0e" providerId="AD" clId="Web-{68F95306-8734-441A-A052-499F115DF303}" dt="2020-04-16T09:43:08.951" v="28" actId="20577"/>
          <ac:spMkLst>
            <pc:docMk/>
            <pc:sldMk cId="2850266236" sldId="300"/>
            <ac:spMk id="5" creationId="{E66C5368-8331-464F-8C50-5BB97655E8A7}"/>
          </ac:spMkLst>
        </pc:spChg>
      </pc:sldChg>
      <pc:sldChg chg="modSp">
        <pc:chgData name="Jonsson Åsa" userId="S::asa.jonsson@inera.se::e7c157ac-c4f4-446a-aea7-2d9507f60b0e" providerId="AD" clId="Web-{68F95306-8734-441A-A052-499F115DF303}" dt="2020-04-16T09:58:41.029" v="35" actId="20577"/>
        <pc:sldMkLst>
          <pc:docMk/>
          <pc:sldMk cId="630493399" sldId="313"/>
        </pc:sldMkLst>
        <pc:spChg chg="mod">
          <ac:chgData name="Jonsson Åsa" userId="S::asa.jonsson@inera.se::e7c157ac-c4f4-446a-aea7-2d9507f60b0e" providerId="AD" clId="Web-{68F95306-8734-441A-A052-499F115DF303}" dt="2020-04-16T09:58:41.029" v="35" actId="20577"/>
          <ac:spMkLst>
            <pc:docMk/>
            <pc:sldMk cId="630493399" sldId="313"/>
            <ac:spMk id="2" creationId="{28142FAB-2177-42C2-83A7-B8FCD6F5DAB5}"/>
          </ac:spMkLst>
        </pc:spChg>
        <pc:spChg chg="mod">
          <ac:chgData name="Jonsson Åsa" userId="S::asa.jonsson@inera.se::e7c157ac-c4f4-446a-aea7-2d9507f60b0e" providerId="AD" clId="Web-{68F95306-8734-441A-A052-499F115DF303}" dt="2020-04-16T09:58:36.592" v="34" actId="20577"/>
          <ac:spMkLst>
            <pc:docMk/>
            <pc:sldMk cId="630493399" sldId="313"/>
            <ac:spMk id="5" creationId="{E66C5368-8331-464F-8C50-5BB97655E8A7}"/>
          </ac:spMkLst>
        </pc:spChg>
      </pc:sldChg>
      <pc:sldChg chg="add replId">
        <pc:chgData name="Jonsson Åsa" userId="S::asa.jonsson@inera.se::e7c157ac-c4f4-446a-aea7-2d9507f60b0e" providerId="AD" clId="Web-{68F95306-8734-441A-A052-499F115DF303}" dt="2020-04-16T09:58:09.904" v="29"/>
        <pc:sldMkLst>
          <pc:docMk/>
          <pc:sldMk cId="1283371652" sldId="318"/>
        </pc:sldMkLst>
      </pc:sldChg>
    </pc:docChg>
  </pc:docChgLst>
  <pc:docChgLst>
    <pc:chgData name="Jonsson Åsa" userId="S::asa.jonsson@inera.se::e7c157ac-c4f4-446a-aea7-2d9507f60b0e" providerId="AD" clId="Web-{3A647E18-9FCB-4780-B947-AA14AF761414}"/>
    <pc:docChg chg="modSld">
      <pc:chgData name="Jonsson Åsa" userId="S::asa.jonsson@inera.se::e7c157ac-c4f4-446a-aea7-2d9507f60b0e" providerId="AD" clId="Web-{3A647E18-9FCB-4780-B947-AA14AF761414}" dt="2020-04-16T07:24:29.904" v="216" actId="20577"/>
      <pc:docMkLst>
        <pc:docMk/>
      </pc:docMkLst>
      <pc:sldChg chg="modSp">
        <pc:chgData name="Jonsson Åsa" userId="S::asa.jonsson@inera.se::e7c157ac-c4f4-446a-aea7-2d9507f60b0e" providerId="AD" clId="Web-{3A647E18-9FCB-4780-B947-AA14AF761414}" dt="2020-04-16T07:24:29.904" v="216" actId="20577"/>
        <pc:sldMkLst>
          <pc:docMk/>
          <pc:sldMk cId="630493399" sldId="313"/>
        </pc:sldMkLst>
        <pc:spChg chg="mod">
          <ac:chgData name="Jonsson Åsa" userId="S::asa.jonsson@inera.se::e7c157ac-c4f4-446a-aea7-2d9507f60b0e" providerId="AD" clId="Web-{3A647E18-9FCB-4780-B947-AA14AF761414}" dt="2020-04-16T07:24:29.904" v="216" actId="20577"/>
          <ac:spMkLst>
            <pc:docMk/>
            <pc:sldMk cId="630493399" sldId="313"/>
            <ac:spMk id="5" creationId="{E66C5368-8331-464F-8C50-5BB97655E8A7}"/>
          </ac:spMkLst>
        </pc:spChg>
      </pc:sldChg>
    </pc:docChg>
  </pc:docChgLst>
  <pc:docChgLst>
    <pc:chgData name="Jonsson Åsa" userId="S::asa.jonsson@inera.se::e7c157ac-c4f4-446a-aea7-2d9507f60b0e" providerId="AD" clId="Web-{E6E17896-7FE0-4F1E-84BF-1C621AD26158}"/>
    <pc:docChg chg="modSld">
      <pc:chgData name="Jonsson Åsa" userId="S::asa.jonsson@inera.se::e7c157ac-c4f4-446a-aea7-2d9507f60b0e" providerId="AD" clId="Web-{E6E17896-7FE0-4F1E-84BF-1C621AD26158}" dt="2020-04-16T11:05:16.967" v="43" actId="20577"/>
      <pc:docMkLst>
        <pc:docMk/>
      </pc:docMkLst>
      <pc:sldChg chg="modSp">
        <pc:chgData name="Jonsson Åsa" userId="S::asa.jonsson@inera.se::e7c157ac-c4f4-446a-aea7-2d9507f60b0e" providerId="AD" clId="Web-{E6E17896-7FE0-4F1E-84BF-1C621AD26158}" dt="2020-04-16T11:05:16.967" v="43" actId="20577"/>
        <pc:sldMkLst>
          <pc:docMk/>
          <pc:sldMk cId="2402734577" sldId="319"/>
        </pc:sldMkLst>
        <pc:spChg chg="mod">
          <ac:chgData name="Jonsson Åsa" userId="S::asa.jonsson@inera.se::e7c157ac-c4f4-446a-aea7-2d9507f60b0e" providerId="AD" clId="Web-{E6E17896-7FE0-4F1E-84BF-1C621AD26158}" dt="2020-04-16T11:05:00.139" v="10" actId="20577"/>
          <ac:spMkLst>
            <pc:docMk/>
            <pc:sldMk cId="2402734577" sldId="319"/>
            <ac:spMk id="2" creationId="{28142FAB-2177-42C2-83A7-B8FCD6F5DAB5}"/>
          </ac:spMkLst>
        </pc:spChg>
        <pc:spChg chg="mod">
          <ac:chgData name="Jonsson Åsa" userId="S::asa.jonsson@inera.se::e7c157ac-c4f4-446a-aea7-2d9507f60b0e" providerId="AD" clId="Web-{E6E17896-7FE0-4F1E-84BF-1C621AD26158}" dt="2020-04-16T11:05:16.967" v="43" actId="20577"/>
          <ac:spMkLst>
            <pc:docMk/>
            <pc:sldMk cId="2402734577" sldId="319"/>
            <ac:spMk id="5" creationId="{E66C5368-8331-464F-8C50-5BB97655E8A7}"/>
          </ac:spMkLst>
        </pc:spChg>
      </pc:sldChg>
    </pc:docChg>
  </pc:docChgLst>
  <pc:docChgLst>
    <pc:chgData name="Jonsson Åsa" userId="S::asa.jonsson@inera.se::e7c157ac-c4f4-446a-aea7-2d9507f60b0e" providerId="AD" clId="Web-{777DC56D-9971-4393-B96E-8F9C67B2DDB5}"/>
    <pc:docChg chg="modSld">
      <pc:chgData name="Jonsson Åsa" userId="S::asa.jonsson@inera.se::e7c157ac-c4f4-446a-aea7-2d9507f60b0e" providerId="AD" clId="Web-{777DC56D-9971-4393-B96E-8F9C67B2DDB5}" dt="2020-04-16T10:57:58.395" v="51" actId="20577"/>
      <pc:docMkLst>
        <pc:docMk/>
      </pc:docMkLst>
      <pc:sldChg chg="modSp">
        <pc:chgData name="Jonsson Åsa" userId="S::asa.jonsson@inera.se::e7c157ac-c4f4-446a-aea7-2d9507f60b0e" providerId="AD" clId="Web-{777DC56D-9971-4393-B96E-8F9C67B2DDB5}" dt="2020-04-16T10:57:58.286" v="49" actId="20577"/>
        <pc:sldMkLst>
          <pc:docMk/>
          <pc:sldMk cId="497750486" sldId="322"/>
        </pc:sldMkLst>
        <pc:spChg chg="mod">
          <ac:chgData name="Jonsson Åsa" userId="S::asa.jonsson@inera.se::e7c157ac-c4f4-446a-aea7-2d9507f60b0e" providerId="AD" clId="Web-{777DC56D-9971-4393-B96E-8F9C67B2DDB5}" dt="2020-04-16T10:57:58.286" v="49" actId="20577"/>
          <ac:spMkLst>
            <pc:docMk/>
            <pc:sldMk cId="497750486" sldId="322"/>
            <ac:spMk id="3" creationId="{4865FE66-FA4C-49E7-B309-030D45F642A6}"/>
          </ac:spMkLst>
        </pc:spChg>
      </pc:sldChg>
    </pc:docChg>
  </pc:docChgLst>
  <pc:docChgLst>
    <pc:chgData name="Jonsson Åsa" userId="S::asa.jonsson@inera.se::e7c157ac-c4f4-446a-aea7-2d9507f60b0e" providerId="AD" clId="Web-{D6AEF8A0-4D9B-4BC8-BBA9-927ED466BEA7}"/>
    <pc:docChg chg="modSld">
      <pc:chgData name="Jonsson Åsa" userId="S::asa.jonsson@inera.se::e7c157ac-c4f4-446a-aea7-2d9507f60b0e" providerId="AD" clId="Web-{D6AEF8A0-4D9B-4BC8-BBA9-927ED466BEA7}" dt="2020-04-16T16:02:46.643" v="36" actId="20577"/>
      <pc:docMkLst>
        <pc:docMk/>
      </pc:docMkLst>
      <pc:sldChg chg="modSp">
        <pc:chgData name="Jonsson Åsa" userId="S::asa.jonsson@inera.se::e7c157ac-c4f4-446a-aea7-2d9507f60b0e" providerId="AD" clId="Web-{D6AEF8A0-4D9B-4BC8-BBA9-927ED466BEA7}" dt="2020-04-16T16:02:11.984" v="5" actId="20577"/>
        <pc:sldMkLst>
          <pc:docMk/>
          <pc:sldMk cId="1283371652" sldId="318"/>
        </pc:sldMkLst>
        <pc:spChg chg="mod">
          <ac:chgData name="Jonsson Åsa" userId="S::asa.jonsson@inera.se::e7c157ac-c4f4-446a-aea7-2d9507f60b0e" providerId="AD" clId="Web-{D6AEF8A0-4D9B-4BC8-BBA9-927ED466BEA7}" dt="2020-04-16T16:02:11.984" v="5" actId="20577"/>
          <ac:spMkLst>
            <pc:docMk/>
            <pc:sldMk cId="1283371652" sldId="318"/>
            <ac:spMk id="5" creationId="{E66C5368-8331-464F-8C50-5BB97655E8A7}"/>
          </ac:spMkLst>
        </pc:spChg>
      </pc:sldChg>
      <pc:sldChg chg="modSp">
        <pc:chgData name="Jonsson Åsa" userId="S::asa.jonsson@inera.se::e7c157ac-c4f4-446a-aea7-2d9507f60b0e" providerId="AD" clId="Web-{D6AEF8A0-4D9B-4BC8-BBA9-927ED466BEA7}" dt="2020-04-16T16:02:46.643" v="36" actId="20577"/>
        <pc:sldMkLst>
          <pc:docMk/>
          <pc:sldMk cId="2402734577" sldId="319"/>
        </pc:sldMkLst>
        <pc:spChg chg="mod">
          <ac:chgData name="Jonsson Åsa" userId="S::asa.jonsson@inera.se::e7c157ac-c4f4-446a-aea7-2d9507f60b0e" providerId="AD" clId="Web-{D6AEF8A0-4D9B-4BC8-BBA9-927ED466BEA7}" dt="2020-04-16T16:02:46.643" v="36" actId="20577"/>
          <ac:spMkLst>
            <pc:docMk/>
            <pc:sldMk cId="2402734577" sldId="319"/>
            <ac:spMk id="5" creationId="{E66C5368-8331-464F-8C50-5BB97655E8A7}"/>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2020-04-21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5"/>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17" imgW="411" imgH="412" progId="TCLayout.ActiveDocument.1">
                  <p:embed/>
                </p:oleObj>
              </mc:Choice>
              <mc:Fallback>
                <p:oleObj name="think-cell Slide" r:id="rId17"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6"/>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mailto:katarina.sjolund@inera.se"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skr.se/halsasjukvard/ehalsa/internetbaseratstodochbehandling/upphandlingupphovsratt.5253.html" TargetMode="External"/><Relationship Id="rId2" Type="http://schemas.openxmlformats.org/officeDocument/2006/relationships/hyperlink" Target="https://skr.se/download/18.562d25f8171586662212080c/1586438223584/FAQ%20Avtalssamverkan%20mellan%20%20regioner%20f%C3%B6r%20st%C3%B6d-och%20behandlingsprogram.pdf"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skr.se/download/18.562d25f8171586662212080c/1586438223584/FAQ%20Avtalssamverkan%20mellan%20%20regioner%20f%C3%B6r%20st%C3%B6d-och%20behandlingsprogram.pdf"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skr.se/halsasjukvard/ehalsa/internetbaseratstodochbehandling/upphandlingupphovsratt.5253.html" TargetMode="External"/><Relationship Id="rId2" Type="http://schemas.openxmlformats.org/officeDocument/2006/relationships/hyperlink" Target="https://skr.se/download/18.562d25f8171586662212080c/1586438223584/FAQ%20Avtalssamverkan%20mellan%20%20regioner%20f%C3%B6r%20st%C3%B6d-och%20behandlingsprogram.pdf"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2020-04-17</a:t>
            </a:r>
          </a:p>
        </p:txBody>
      </p:sp>
    </p:spTree>
    <p:extLst>
      <p:ext uri="{BB962C8B-B14F-4D97-AF65-F5344CB8AC3E}">
        <p14:creationId xmlns:p14="http://schemas.microsoft.com/office/powerpoint/2010/main" val="297457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411706" y="180881"/>
            <a:ext cx="11027920" cy="1703670"/>
          </a:xfrm>
        </p:spPr>
        <p:txBody>
          <a:bodyPr/>
          <a:lstStyle/>
          <a:p>
            <a:pPr algn="l" fontAlgn="ctr"/>
            <a:r>
              <a:rPr lang="sv-SE" sz="4000"/>
              <a:t>Nya direktiv kring systemförändringar</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dirty="0" smtClean="0"/>
              <a:pPr/>
              <a:t>10</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oAutofit/>
          </a:bodyPr>
          <a:lstStyle/>
          <a:p>
            <a:r>
              <a:rPr lang="sv-SE" sz="2400" err="1"/>
              <a:t>Ineras</a:t>
            </a:r>
            <a:r>
              <a:rPr lang="sv-SE" sz="2400"/>
              <a:t> övergripande strategi i rådande Corona-situation är ett generellt </a:t>
            </a:r>
          </a:p>
          <a:p>
            <a:r>
              <a:rPr lang="sv-SE" sz="2400"/>
              <a:t>förändringsstopp gällande </a:t>
            </a:r>
            <a:r>
              <a:rPr lang="sv-SE" sz="2400" err="1"/>
              <a:t>neras</a:t>
            </a:r>
            <a:r>
              <a:rPr lang="sv-SE" sz="2400"/>
              <a:t> samhällsviktiga tjänster, som nu upplever </a:t>
            </a:r>
          </a:p>
          <a:p>
            <a:r>
              <a:rPr lang="sv-SE" sz="2400"/>
              <a:t>en hög belastning, och endast tillåta förändringar om de föranletts av </a:t>
            </a:r>
          </a:p>
          <a:p>
            <a:r>
              <a:rPr lang="sv-SE" sz="2400"/>
              <a:t>stabiliserings- eller säkerhetsåtgärder alternativt om de är påtvingande på </a:t>
            </a:r>
          </a:p>
          <a:p>
            <a:r>
              <a:rPr lang="sv-SE" sz="2400"/>
              <a:t>grund av externa faktorer</a:t>
            </a:r>
            <a:r>
              <a:rPr lang="sv-SE"/>
              <a:t>.</a:t>
            </a:r>
            <a:br>
              <a:rPr lang="sv-SE"/>
            </a:br>
            <a:endParaRPr lang="sv-SE" b="1"/>
          </a:p>
        </p:txBody>
      </p:sp>
    </p:spTree>
    <p:extLst>
      <p:ext uri="{BB962C8B-B14F-4D97-AF65-F5344CB8AC3E}">
        <p14:creationId xmlns:p14="http://schemas.microsoft.com/office/powerpoint/2010/main" val="3821675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Sommarens förändringsstopp</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dirty="0" smtClean="0"/>
              <a:pPr/>
              <a:t>11</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33784"/>
            <a:ext cx="10517780" cy="3185963"/>
          </a:xfrm>
          <a:prstGeom prst="rect">
            <a:avLst/>
          </a:prstGeom>
          <a:noFill/>
        </p:spPr>
        <p:txBody>
          <a:bodyPr wrap="none" lIns="0" tIns="0" rIns="0" bIns="0" rtlCol="0">
            <a:noAutofit/>
          </a:bodyPr>
          <a:lstStyle/>
          <a:p>
            <a:r>
              <a:rPr lang="sv-SE" sz="2400" err="1"/>
              <a:t>Inera</a:t>
            </a:r>
            <a:r>
              <a:rPr lang="sv-SE" sz="2400"/>
              <a:t> kommer att ha förändringsstopp under perioden</a:t>
            </a:r>
          </a:p>
          <a:p>
            <a:endParaRPr lang="sv-SE" sz="2400"/>
          </a:p>
          <a:p>
            <a:r>
              <a:rPr lang="sv-SE" sz="2400"/>
              <a:t>fredagen den 2020-06-12 kl.00.01 till måndagen den 2020-08-10 kl.09.00</a:t>
            </a:r>
          </a:p>
          <a:p>
            <a:br>
              <a:rPr lang="sv-SE" sz="2400"/>
            </a:br>
            <a:endParaRPr lang="sv-SE" sz="2400" b="1"/>
          </a:p>
        </p:txBody>
      </p:sp>
    </p:spTree>
    <p:extLst>
      <p:ext uri="{BB962C8B-B14F-4D97-AF65-F5344CB8AC3E}">
        <p14:creationId xmlns:p14="http://schemas.microsoft.com/office/powerpoint/2010/main" val="41558641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Anmälda frågor</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dirty="0" smtClean="0"/>
              <a:pPr/>
              <a:t>12</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oAutofit/>
          </a:bodyPr>
          <a:lstStyle/>
          <a:p>
            <a:r>
              <a:rPr lang="sv-SE" b="1" dirty="0"/>
              <a:t>Inga </a:t>
            </a:r>
            <a:r>
              <a:rPr lang="sv-SE" b="1"/>
              <a:t>anmälda frågor</a:t>
            </a:r>
          </a:p>
        </p:txBody>
      </p:sp>
    </p:spTree>
    <p:extLst>
      <p:ext uri="{BB962C8B-B14F-4D97-AF65-F5344CB8AC3E}">
        <p14:creationId xmlns:p14="http://schemas.microsoft.com/office/powerpoint/2010/main" val="108305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p>
          <a:p>
            <a:pPr marL="742950" lvl="1" indent="-285750">
              <a:buFont typeface="Arial" panose="020B0604020202020204" pitchFamily="34" charset="0"/>
              <a:buChar char="•"/>
            </a:pPr>
            <a:r>
              <a:rPr lang="sv-SE"/>
              <a:t>Nya invånarvyer – exempel på hur det kommer att se ut</a:t>
            </a:r>
            <a:endParaRPr lang="sv-SE" sz="2400"/>
          </a:p>
          <a:p>
            <a:pPr marL="742950" lvl="1" indent="-285750">
              <a:buFont typeface="Arial" panose="020B0604020202020204" pitchFamily="34" charset="0"/>
              <a:buChar char="•"/>
            </a:pPr>
            <a:r>
              <a:rPr lang="sv-SE"/>
              <a:t>Tips om att testa moment i allmänhet och formulär i synnerhet och exempel på </a:t>
            </a:r>
          </a:p>
          <a:p>
            <a:pPr lvl="1"/>
            <a:r>
              <a:rPr lang="sv-SE"/>
              <a:t>	vad man bör undvika och möjliga alternativ </a:t>
            </a:r>
            <a:endParaRPr lang="sv-SE" sz="2400"/>
          </a:p>
          <a:p>
            <a:pPr marL="742950" lvl="1" indent="-285750">
              <a:buFont typeface="Arial" panose="020B0604020202020204" pitchFamily="34" charset="0"/>
              <a:buChar char="•"/>
            </a:pPr>
            <a:r>
              <a:rPr lang="sv-SE"/>
              <a:t>Förändringar i utbudet som kan tänkas påverka prestandan negativt</a:t>
            </a:r>
            <a:endParaRPr lang="sv-SE" sz="2400"/>
          </a:p>
          <a:p>
            <a:pPr marL="742950" lvl="1" indent="-285750">
              <a:buFont typeface="Arial" panose="020B0604020202020204" pitchFamily="34" charset="0"/>
              <a:buChar char="•"/>
            </a:pPr>
            <a:r>
              <a:rPr lang="sv-SE"/>
              <a:t>SKR:s info kring delning av moment </a:t>
            </a:r>
            <a:endParaRPr lang="sv-SE" sz="2400"/>
          </a:p>
          <a:p>
            <a:pPr marL="742950" lvl="1" indent="-285750">
              <a:buFont typeface="Arial" panose="020B0604020202020204" pitchFamily="34" charset="0"/>
              <a:buChar char="•"/>
            </a:pPr>
            <a:r>
              <a:rPr lang="sv-SE"/>
              <a:t>Release 12 maj</a:t>
            </a:r>
          </a:p>
          <a:p>
            <a:pPr marL="742950" lvl="1" indent="-285750">
              <a:buFont typeface="Arial" panose="020B0604020202020204" pitchFamily="34" charset="0"/>
              <a:buChar char="•"/>
            </a:pPr>
            <a:r>
              <a:rPr lang="sv-SE"/>
              <a:t>Nya direktiv kring systemförändringar</a:t>
            </a:r>
            <a:endParaRPr lang="sv-SE" sz="2400"/>
          </a:p>
          <a:p>
            <a:pPr marL="742950" lvl="1" indent="-285750">
              <a:buFont typeface="Arial" panose="020B0604020202020204" pitchFamily="34" charset="0"/>
              <a:buChar char="•"/>
            </a:pPr>
            <a:r>
              <a:rPr lang="sv-SE"/>
              <a:t>Sommarens förändringsstopp</a:t>
            </a:r>
            <a:endParaRPr lang="sv-SE" sz="2400"/>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2850266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Testa moment/formulär</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3</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664797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sv-SE" dirty="0"/>
              <a:t>Formulär som är byggda i DV och använder sig av inställningarna - </a:t>
            </a:r>
            <a:r>
              <a:rPr lang="sv-SE" i="1" dirty="0"/>
              <a:t>rader</a:t>
            </a:r>
            <a:r>
              <a:rPr lang="sv-SE" dirty="0"/>
              <a:t>, </a:t>
            </a:r>
            <a:r>
              <a:rPr lang="sv-SE" i="1" dirty="0"/>
              <a:t>kolumner</a:t>
            </a:r>
            <a:r>
              <a:rPr lang="sv-SE" dirty="0"/>
              <a:t> samt </a:t>
            </a:r>
            <a:r>
              <a:rPr lang="sv-SE" i="1" dirty="0"/>
              <a:t>dölj fråga</a:t>
            </a:r>
            <a:r>
              <a:rPr lang="sv-SE" dirty="0"/>
              <a:t> - blir problematiska dels ur ett tillgänglighetsperspektiv men framförallt blir det svårt att tolka formulär konsekvent och att ta del av innehållet på en liten skärm. </a:t>
            </a:r>
          </a:p>
          <a:p>
            <a:endParaRPr lang="sv-SE" dirty="0"/>
          </a:p>
          <a:p>
            <a:endParaRPr lang="sv-SE" dirty="0"/>
          </a:p>
          <a:p>
            <a:pPr marL="342900" indent="-342900">
              <a:buFont typeface="+mj-lt"/>
              <a:buAutoNum type="arabicPeriod"/>
            </a:pPr>
            <a:r>
              <a:rPr lang="sv-SE" b="1" dirty="0"/>
              <a:t>Varför det blir problematiskt att designa formulär med Rader, Kolumner samt Dölj fråga. </a:t>
            </a:r>
            <a:br>
              <a:rPr lang="sv-SE" b="1" dirty="0"/>
            </a:br>
            <a:r>
              <a:rPr lang="sv-SE" dirty="0"/>
              <a:t>En del av problemet är att det blir svårt att veta vilka frågor/rubriker som hänger ihop med ett inmatningsfält längre ner i kolumnerna. Layouten fungerar oftast okej på en stor skärm, men även här så krävs det ofta att användaren behöver skrolla fram och tillbaka för att se vilka rubriker som hör ihop med ett inmatningsfält längre ned. Risken blir att användaren tolkar formuläret inkonsekvent. En ännu större del av problemet är att den här layouten på en mobilskärm blir nästintill omöjlig att tolka samt besvara.</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630493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Testa moment/formulär, forts</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4</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304698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lvl="0" indent="-342900">
              <a:buFont typeface="+mj-lt"/>
              <a:buAutoNum type="arabicPeriod" startAt="2"/>
            </a:pPr>
            <a:endParaRPr lang="sv-SE" b="1" dirty="0"/>
          </a:p>
          <a:p>
            <a:pPr marL="342900" lvl="0" indent="-342900">
              <a:buFont typeface="+mj-lt"/>
              <a:buAutoNum type="arabicPeriod" startAt="2"/>
            </a:pPr>
            <a:endParaRPr lang="sv-SE" b="1" dirty="0"/>
          </a:p>
          <a:p>
            <a:pPr marL="342900" lvl="0" indent="-342900">
              <a:buFont typeface="+mj-lt"/>
              <a:buAutoNum type="arabicPeriod" startAt="2"/>
            </a:pPr>
            <a:r>
              <a:rPr lang="sv-SE" b="1" dirty="0"/>
              <a:t>Hur vi löser det för nya invånarvyerna.</a:t>
            </a:r>
            <a:r>
              <a:rPr lang="sv-SE" dirty="0"/>
              <a:t> Eftersom </a:t>
            </a:r>
            <a:r>
              <a:rPr lang="sv-SE" dirty="0" err="1"/>
              <a:t>SoB</a:t>
            </a:r>
            <a:r>
              <a:rPr lang="sv-SE" dirty="0"/>
              <a:t> använder sig av de här inställningarna när man designar ett formulär så löser vi detta med en horisontell </a:t>
            </a:r>
            <a:r>
              <a:rPr lang="sv-SE" dirty="0" err="1"/>
              <a:t>skroll</a:t>
            </a:r>
            <a:r>
              <a:rPr lang="sv-SE" dirty="0"/>
              <a:t>, för mobil men även för stor skärm om kolumnerna överstiger 4 st. På mobil får även varannan kolumn en bakgrundsfärg för att markera samt tydliggöra vilken kolumn respektive inmatningsfält tillhör. </a:t>
            </a:r>
          </a:p>
          <a:p>
            <a:pPr marL="342900" lvl="0" indent="-342900">
              <a:buFont typeface="+mj-lt"/>
              <a:buAutoNum type="arabicPeriod" startAt="2"/>
            </a:pPr>
            <a:endParaRPr lang="sv-SE" dirty="0"/>
          </a:p>
          <a:p>
            <a:pPr marL="342900" lvl="0" indent="-342900">
              <a:buFont typeface="+mj-lt"/>
              <a:buAutoNum type="arabicPeriod" startAt="3"/>
            </a:pPr>
            <a:r>
              <a:rPr lang="sv-SE" b="1" dirty="0"/>
              <a:t>Om man använder den här inställningar för sina formulär</a:t>
            </a:r>
            <a:r>
              <a:rPr lang="sv-SE" dirty="0"/>
              <a:t> så bör man se över hur formuläret presenteras i olika skärmstorlekar (dator, surfplatta samt mobil). Formulären bör alltid vara begripliga, överskådliga samt tillgängliga på alla olika enheter. Vi har sett att många användare på 1177 använder just sin mobiltelefon när de använder 1177s tjänster.</a:t>
            </a:r>
          </a:p>
        </p:txBody>
      </p:sp>
    </p:spTree>
    <p:extLst>
      <p:ext uri="{BB962C8B-B14F-4D97-AF65-F5344CB8AC3E}">
        <p14:creationId xmlns:p14="http://schemas.microsoft.com/office/powerpoint/2010/main" val="851809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a:r>
              <a:rPr lang="sv-SE" sz="4000" dirty="0"/>
              <a:t>Testa moment/formulär, forts</a:t>
            </a:r>
            <a:endParaRPr lang="sv-SE" dirty="0"/>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5</a:t>
            </a:fld>
            <a:endParaRPr lang="sv-SE"/>
          </a:p>
        </p:txBody>
      </p:sp>
      <p:sp>
        <p:nvSpPr>
          <p:cNvPr id="7" name="textruta 6">
            <a:extLst>
              <a:ext uri="{FF2B5EF4-FFF2-40B4-BE49-F238E27FC236}">
                <a16:creationId xmlns:a16="http://schemas.microsoft.com/office/drawing/2014/main" id="{6AB0FF9C-BAE8-48DD-873C-95E53E3EDADD}"/>
              </a:ext>
            </a:extLst>
          </p:cNvPr>
          <p:cNvSpPr txBox="1"/>
          <p:nvPr/>
        </p:nvSpPr>
        <p:spPr>
          <a:xfrm>
            <a:off x="663743" y="1636295"/>
            <a:ext cx="10854488"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l"/>
            <a:endParaRPr lang="sv-SE" dirty="0"/>
          </a:p>
        </p:txBody>
      </p:sp>
      <p:sp>
        <p:nvSpPr>
          <p:cNvPr id="3" name="textruta 2">
            <a:extLst>
              <a:ext uri="{FF2B5EF4-FFF2-40B4-BE49-F238E27FC236}">
                <a16:creationId xmlns:a16="http://schemas.microsoft.com/office/drawing/2014/main" id="{4865FE66-FA4C-49E7-B309-030D45F642A6}"/>
              </a:ext>
            </a:extLst>
          </p:cNvPr>
          <p:cNvSpPr txBox="1"/>
          <p:nvPr/>
        </p:nvSpPr>
        <p:spPr>
          <a:xfrm>
            <a:off x="663743" y="1636295"/>
            <a:ext cx="10681197" cy="443198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lvl="0" indent="-342900">
              <a:buFont typeface="+mj-lt"/>
              <a:buAutoNum type="arabicPeriod"/>
            </a:pPr>
            <a:endParaRPr lang="sv-SE" b="1" dirty="0"/>
          </a:p>
          <a:p>
            <a:pPr marL="342900" lvl="0" indent="-342900">
              <a:buFont typeface="+mj-lt"/>
              <a:buAutoNum type="arabicPeriod"/>
            </a:pPr>
            <a:endParaRPr lang="sv-SE" b="1" dirty="0"/>
          </a:p>
          <a:p>
            <a:pPr marL="342900" lvl="0" indent="-342900">
              <a:buFont typeface="+mj-lt"/>
              <a:buAutoNum type="arabicPeriod" startAt="4"/>
            </a:pPr>
            <a:r>
              <a:rPr lang="sv-SE" b="1" dirty="0"/>
              <a:t>Vikten av att testa sina formulär. </a:t>
            </a:r>
            <a:r>
              <a:rPr lang="sv-SE" dirty="0"/>
              <a:t>För en bra användarupplevelse samt tillförlitlig datainsamling bör man alltid testa formulären, helst både på den tilltänkta målgruppen samt hur formuläret presenteras/visas upp på olika skärmstorlekar.</a:t>
            </a:r>
          </a:p>
          <a:p>
            <a:pPr lvl="0"/>
            <a:endParaRPr lang="sv-SE" dirty="0"/>
          </a:p>
          <a:p>
            <a:pPr marL="342900" lvl="0" indent="-342900">
              <a:buFont typeface="+mj-lt"/>
              <a:buAutoNum type="arabicPeriod" startAt="5"/>
            </a:pPr>
            <a:r>
              <a:rPr lang="sv-SE" b="1" dirty="0"/>
              <a:t>Hur problemet ev. kan komma att åtgärdas på sikt.</a:t>
            </a:r>
            <a:r>
              <a:rPr lang="sv-SE" dirty="0"/>
              <a:t> Horisontell </a:t>
            </a:r>
            <a:r>
              <a:rPr lang="sv-SE" dirty="0" err="1"/>
              <a:t>skroll</a:t>
            </a:r>
            <a:r>
              <a:rPr lang="sv-SE" dirty="0"/>
              <a:t> samt att designa ett formulär med flera kolumner har visat sig att det inte är helt bra ur tillgänglighetssynpunkt och inte heller ska vara gynnsamt när användaren ska tolka/besvara ett formulär. Om de här inställningarna blir kvar så bör det bli obligatoriskt att alltid koppla samman varje inmatningsfält med respektive tillhörande frågor/rubriker (vertikalt/horisontellt). Med en sådan åtgärd kommer vi att kunna ta bort horisontell </a:t>
            </a:r>
            <a:r>
              <a:rPr lang="sv-SE" dirty="0" err="1"/>
              <a:t>skroll</a:t>
            </a:r>
            <a:r>
              <a:rPr lang="sv-SE" dirty="0"/>
              <a:t> för mobil så att frågorna (på mobil) visualiseras med en kolumn, för ett mer tillgänglig och överskådligt formulär.</a:t>
            </a:r>
          </a:p>
          <a:p>
            <a:pPr marL="342900" indent="-342900">
              <a:buAutoNum type="arabicPeriod" startAt="5"/>
            </a:pPr>
            <a:endParaRPr lang="sv-SE" dirty="0"/>
          </a:p>
          <a:p>
            <a:r>
              <a:rPr lang="sv-SE"/>
              <a:t>Eventuella frågor kan skickas till </a:t>
            </a:r>
            <a:r>
              <a:rPr lang="sv-SE">
                <a:hlinkClick r:id="rId2"/>
              </a:rPr>
              <a:t>katarina.sjolund@inera.se</a:t>
            </a:r>
            <a:r>
              <a:rPr lang="sv-SE"/>
              <a:t> </a:t>
            </a:r>
            <a:endParaRPr lang="sv-SE" dirty="0"/>
          </a:p>
          <a:p>
            <a:endParaRPr lang="sv-SE" dirty="0"/>
          </a:p>
        </p:txBody>
      </p:sp>
    </p:spTree>
    <p:extLst>
      <p:ext uri="{BB962C8B-B14F-4D97-AF65-F5344CB8AC3E}">
        <p14:creationId xmlns:p14="http://schemas.microsoft.com/office/powerpoint/2010/main" val="497750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Förändringar i ert utbud – prestandapåverkan?</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6</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buFont typeface="Arial" panose="020B0604020202020204" pitchFamily="34" charset="0"/>
              <a:buChar char="•"/>
            </a:pPr>
            <a:r>
              <a:rPr lang="sv-SE" b="1" dirty="0"/>
              <a:t>Era planer framåt med avseende på</a:t>
            </a:r>
            <a:endParaRPr lang="sv-SE" dirty="0"/>
          </a:p>
          <a:p>
            <a:pPr marL="742950" lvl="1" indent="-285750">
              <a:buFont typeface="Arial" panose="020B0604020202020204" pitchFamily="34" charset="0"/>
              <a:buChar char="•"/>
            </a:pPr>
            <a:r>
              <a:rPr lang="sv-SE" b="1" dirty="0"/>
              <a:t>Potentiellt många användare/moment</a:t>
            </a:r>
          </a:p>
          <a:p>
            <a:pPr marL="742950" lvl="1" indent="-285750">
              <a:buFont typeface="Arial" panose="020B0604020202020204" pitchFamily="34" charset="0"/>
              <a:buChar char="•"/>
            </a:pPr>
            <a:r>
              <a:rPr lang="sv-SE" b="1" dirty="0"/>
              <a:t>Fler nya moment på väg in än "normalt"</a:t>
            </a:r>
          </a:p>
          <a:p>
            <a:pPr marL="742950" lvl="1" indent="-285750">
              <a:buFont typeface="Arial" panose="020B0604020202020204" pitchFamily="34" charset="0"/>
              <a:buChar char="•"/>
            </a:pPr>
            <a:r>
              <a:rPr lang="sv-SE" b="1" dirty="0"/>
              <a:t>Enheter på väg in</a:t>
            </a:r>
          </a:p>
          <a:p>
            <a:pPr marL="742950" lvl="1" indent="-285750">
              <a:buFont typeface="Arial" panose="020B0604020202020204" pitchFamily="34" charset="0"/>
              <a:buChar char="•"/>
            </a:pPr>
            <a:r>
              <a:rPr lang="sv-SE" b="1" dirty="0"/>
              <a:t>Nya privata vårdgivare på väg in</a:t>
            </a:r>
          </a:p>
          <a:p>
            <a:pPr lvl="1"/>
            <a:endParaRPr lang="sv-SE" b="1"/>
          </a:p>
          <a:p>
            <a:pPr lvl="1">
              <a:buFont typeface="Arial" panose="020B0604020202020204" pitchFamily="34" charset="0"/>
            </a:pPr>
            <a:endParaRPr lang="sv-SE" b="1"/>
          </a:p>
          <a:p>
            <a:pPr lvl="1"/>
            <a:r>
              <a:rPr lang="sv-SE" b="1" dirty="0"/>
              <a:t>Gör gärna en uppskattning av hur det kan tänkas se ut under senhösten, högt räknat, </a:t>
            </a:r>
          </a:p>
          <a:p>
            <a:pPr lvl="1"/>
            <a:r>
              <a:rPr lang="sv-SE" b="1" dirty="0"/>
              <a:t>Så kan vi </a:t>
            </a:r>
            <a:r>
              <a:rPr lang="sv-SE" b="1" dirty="0" err="1"/>
              <a:t>prestandatesta</a:t>
            </a:r>
            <a:r>
              <a:rPr lang="sv-SE" b="1" dirty="0"/>
              <a:t> utifrån det</a:t>
            </a:r>
          </a:p>
          <a:p>
            <a:pPr marL="285750" indent="-285750">
              <a:buFont typeface="Arial" panose="020B0604020202020204" pitchFamily="34" charset="0"/>
              <a:buChar char="•"/>
            </a:pPr>
            <a:endParaRPr lang="sv-SE" b="1"/>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1283371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SKR:s info kring delning av moment</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7</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oAutofit/>
          </a:bodyPr>
          <a:lstStyle/>
          <a:p>
            <a:endParaRPr lang="sv-SE" u="sng">
              <a:hlinkClick r:id="rId2"/>
            </a:endParaRPr>
          </a:p>
          <a:p>
            <a:r>
              <a:rPr lang="sv-SE">
                <a:hlinkClick r:id="rId2"/>
              </a:rPr>
              <a:t>Avtalssamverkan mellan kommuner och regioner för stöd- och behandlingsprogram samt upphandling</a:t>
            </a:r>
            <a:endParaRPr lang="sv-SE"/>
          </a:p>
          <a:p>
            <a:endParaRPr lang="sv-SE" u="sng">
              <a:hlinkClick r:id="rId2"/>
            </a:endParaRPr>
          </a:p>
          <a:p>
            <a:r>
              <a:rPr lang="sv-SE">
                <a:hlinkClick r:id="rId3"/>
              </a:rPr>
              <a:t>Upphandling och upphovsrätt för internetbaserade stöd- och behandlingsprogram</a:t>
            </a:r>
            <a:endParaRPr lang="sv-SE"/>
          </a:p>
          <a:p>
            <a:endParaRPr lang="sv-SE" u="sng">
              <a:hlinkClick r:id="rId2"/>
            </a:endParaRPr>
          </a:p>
          <a:p>
            <a:endParaRPr lang="sv-SE" u="sng">
              <a:hlinkClick r:id="rId2"/>
            </a:endParaRPr>
          </a:p>
          <a:p>
            <a:r>
              <a:rPr lang="sv-SE"/>
              <a:t> </a:t>
            </a:r>
          </a:p>
        </p:txBody>
      </p:sp>
    </p:spTree>
    <p:extLst>
      <p:ext uri="{BB962C8B-B14F-4D97-AF65-F5344CB8AC3E}">
        <p14:creationId xmlns:p14="http://schemas.microsoft.com/office/powerpoint/2010/main" val="4038863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dirty="0"/>
              <a:t>Release 12 maj</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8</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endParaRPr lang="sv-SE" u="sng">
              <a:hlinkClick r:id="rId2"/>
            </a:endParaRPr>
          </a:p>
          <a:p>
            <a:r>
              <a:rPr lang="sv-SE" dirty="0"/>
              <a:t>Innehåller </a:t>
            </a:r>
            <a:r>
              <a:rPr lang="sv-SE" dirty="0" err="1"/>
              <a:t>bl</a:t>
            </a:r>
            <a:r>
              <a:rPr lang="sv-SE"/>
              <a:t> a prestandahöjande åtgärder </a:t>
            </a:r>
          </a:p>
          <a:p>
            <a:endParaRPr lang="sv-SE" dirty="0"/>
          </a:p>
          <a:p>
            <a:endParaRPr lang="sv-SE"/>
          </a:p>
          <a:p>
            <a:endParaRPr lang="sv-SE"/>
          </a:p>
          <a:p>
            <a:r>
              <a:rPr lang="sv-SE" dirty="0"/>
              <a:t>OBS! </a:t>
            </a:r>
            <a:r>
              <a:rPr lang="sv-SE" dirty="0" err="1"/>
              <a:t>Nertid</a:t>
            </a:r>
            <a:r>
              <a:rPr lang="sv-SE" dirty="0"/>
              <a:t> på 2 timmar under förmiddagen - </a:t>
            </a:r>
            <a:r>
              <a:rPr lang="sv-SE" dirty="0" err="1"/>
              <a:t>pga</a:t>
            </a:r>
            <a:r>
              <a:rPr lang="sv-SE"/>
              <a:t> städjobb i databasen</a:t>
            </a:r>
          </a:p>
        </p:txBody>
      </p:sp>
    </p:spTree>
    <p:extLst>
      <p:ext uri="{BB962C8B-B14F-4D97-AF65-F5344CB8AC3E}">
        <p14:creationId xmlns:p14="http://schemas.microsoft.com/office/powerpoint/2010/main" val="2402734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SKR:s info kring delning av moment</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9</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oAutofit/>
          </a:bodyPr>
          <a:lstStyle/>
          <a:p>
            <a:endParaRPr lang="sv-SE" u="sng">
              <a:hlinkClick r:id="rId2"/>
            </a:endParaRPr>
          </a:p>
          <a:p>
            <a:r>
              <a:rPr lang="sv-SE">
                <a:hlinkClick r:id="rId2"/>
              </a:rPr>
              <a:t>Avtalssamverkan mellan kommuner och regioner för stöd- och behandlingsprogram samt upphandling</a:t>
            </a:r>
            <a:endParaRPr lang="sv-SE"/>
          </a:p>
          <a:p>
            <a:endParaRPr lang="sv-SE" u="sng">
              <a:hlinkClick r:id="rId2"/>
            </a:endParaRPr>
          </a:p>
          <a:p>
            <a:r>
              <a:rPr lang="sv-SE">
                <a:hlinkClick r:id="rId3"/>
              </a:rPr>
              <a:t>Upphandling och upphovsrätt för internetbaserade stöd- och behandlingsprogram</a:t>
            </a:r>
            <a:endParaRPr lang="sv-SE"/>
          </a:p>
          <a:p>
            <a:endParaRPr lang="sv-SE" u="sng">
              <a:hlinkClick r:id="rId2"/>
            </a:endParaRPr>
          </a:p>
          <a:p>
            <a:endParaRPr lang="sv-SE" u="sng">
              <a:hlinkClick r:id="rId2"/>
            </a:endParaRPr>
          </a:p>
          <a:p>
            <a:r>
              <a:rPr lang="sv-SE"/>
              <a:t> </a:t>
            </a:r>
          </a:p>
        </p:txBody>
      </p:sp>
    </p:spTree>
    <p:extLst>
      <p:ext uri="{BB962C8B-B14F-4D97-AF65-F5344CB8AC3E}">
        <p14:creationId xmlns:p14="http://schemas.microsoft.com/office/powerpoint/2010/main" val="1714383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rot="0" spcFirstLastPara="0" vertOverflow="overflow" horzOverflow="overflow" vert="horz" wrap="square" lIns="0" tIns="0" rIns="0" bIns="0" numCol="1" spcCol="0" rtlCol="0" fromWordArt="0" anchor="t" anchorCtr="0" forceAA="0" compatLnSpc="1">
        <a:prstTxWarp prst="textNoShape">
          <a:avLst/>
        </a:prstTxWarp>
        <a:spAutoFit/>
      </a:bodyPr>
      <a:lstStyle>
        <a:defPPr algn="l">
          <a:defRPr dirty="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7" ma:contentTypeDescription="Skapa ett nytt dokument." ma:contentTypeScope="" ma:versionID="ec5ff28e6909e45a4bb6e192237c9ca0">
  <xsd:schema xmlns:xsd="http://www.w3.org/2001/XMLSchema" xmlns:xs="http://www.w3.org/2001/XMLSchema" xmlns:p="http://schemas.microsoft.com/office/2006/metadata/properties" xmlns:ns2="69252be8-17ef-4408-949c-5e7cc87314a9" targetNamespace="http://schemas.microsoft.com/office/2006/metadata/properties" ma:root="true" ma:fieldsID="b9e38a575ce902ee5438be0379e751b9"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068680-729C-46D7-81EE-A3EC47914E3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CBD8053-480D-4644-8EBE-268038CA4D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252be8-17ef-4408-949c-5e7cc8731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AB53AA-EBE4-46F9-A91E-045D87E59A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TotalTime>
  <Words>510</Words>
  <Application>Microsoft Office PowerPoint</Application>
  <PresentationFormat>Bredbild</PresentationFormat>
  <Paragraphs>99</Paragraphs>
  <Slides>13</Slides>
  <Notes>0</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13</vt:i4>
      </vt:variant>
    </vt:vector>
  </HeadingPairs>
  <TitlesOfParts>
    <vt:vector size="19" baseType="lpstr">
      <vt:lpstr>Arial</vt:lpstr>
      <vt:lpstr>Calibri</vt:lpstr>
      <vt:lpstr>Inter</vt:lpstr>
      <vt:lpstr>Open Sans</vt:lpstr>
      <vt:lpstr>1177 Vårguiden</vt:lpstr>
      <vt:lpstr>think-cell Slide</vt:lpstr>
      <vt:lpstr>Användarforum    Stöd och behandling</vt:lpstr>
      <vt:lpstr>Agenda</vt:lpstr>
      <vt:lpstr>Testa moment/formulär</vt:lpstr>
      <vt:lpstr>Testa moment/formulär, forts</vt:lpstr>
      <vt:lpstr>Testa moment/formulär, forts</vt:lpstr>
      <vt:lpstr>Förändringar i ert utbud – prestandapåverkan?</vt:lpstr>
      <vt:lpstr>SKR:s info kring delning av moment</vt:lpstr>
      <vt:lpstr>Release 12 maj</vt:lpstr>
      <vt:lpstr>SKR:s info kring delning av moment</vt:lpstr>
      <vt:lpstr>Nya direktiv kring systemförändringar</vt:lpstr>
      <vt:lpstr>Sommarens förändringsstopp</vt:lpstr>
      <vt:lpstr>Anmälda frågor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Jonsson Åsa</cp:lastModifiedBy>
  <cp:revision>25</cp:revision>
  <dcterms:created xsi:type="dcterms:W3CDTF">2019-08-13T08:23:18Z</dcterms:created>
  <dcterms:modified xsi:type="dcterms:W3CDTF">2020-04-21T08:39:50Z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