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323" r:id="rId5"/>
    <p:sldId id="324" r:id="rId6"/>
    <p:sldId id="325" r:id="rId7"/>
    <p:sldId id="334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5" r:id="rId17"/>
    <p:sldId id="336" r:id="rId18"/>
  </p:sldIdLst>
  <p:sldSz cx="12192000" cy="6858000"/>
  <p:notesSz cx="6858000" cy="9144000"/>
  <p:custDataLst>
    <p:tags r:id="rId20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858E9C84-A397-4936-8D0C-DB7DF54777C8}">
          <p14:sldIdLst>
            <p14:sldId id="323"/>
            <p14:sldId id="324"/>
            <p14:sldId id="325"/>
            <p14:sldId id="334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5"/>
            <p14:sldId id="33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79C025-AD04-4072-B4E0-49D6DD49C344}" v="30" dt="2020-04-21T08:18:55.1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99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sson Åsa" userId="e7c157ac-c4f4-446a-aea7-2d9507f60b0e" providerId="ADAL" clId="{D879C025-AD04-4072-B4E0-49D6DD49C344}"/>
    <pc:docChg chg="addSld delSld modSld sldOrd delSection">
      <pc:chgData name="Jonsson Åsa" userId="e7c157ac-c4f4-446a-aea7-2d9507f60b0e" providerId="ADAL" clId="{D879C025-AD04-4072-B4E0-49D6DD49C344}" dt="2020-04-21T08:18:55.122" v="42"/>
      <pc:docMkLst>
        <pc:docMk/>
      </pc:docMkLst>
      <pc:sldChg chg="del">
        <pc:chgData name="Jonsson Åsa" userId="e7c157ac-c4f4-446a-aea7-2d9507f60b0e" providerId="ADAL" clId="{D879C025-AD04-4072-B4E0-49D6DD49C344}" dt="2020-04-21T08:06:24.940" v="13" actId="2696"/>
        <pc:sldMkLst>
          <pc:docMk/>
          <pc:sldMk cId="3570328220" sldId="262"/>
        </pc:sldMkLst>
      </pc:sldChg>
      <pc:sldChg chg="del">
        <pc:chgData name="Jonsson Åsa" userId="e7c157ac-c4f4-446a-aea7-2d9507f60b0e" providerId="ADAL" clId="{D879C025-AD04-4072-B4E0-49D6DD49C344}" dt="2020-04-21T08:06:18.677" v="2" actId="2696"/>
        <pc:sldMkLst>
          <pc:docMk/>
          <pc:sldMk cId="2850266236" sldId="300"/>
        </pc:sldMkLst>
      </pc:sldChg>
      <pc:sldChg chg="del">
        <pc:chgData name="Jonsson Åsa" userId="e7c157ac-c4f4-446a-aea7-2d9507f60b0e" providerId="ADAL" clId="{D879C025-AD04-4072-B4E0-49D6DD49C344}" dt="2020-04-21T08:06:05.137" v="0" actId="2696"/>
        <pc:sldMkLst>
          <pc:docMk/>
          <pc:sldMk cId="2974578957" sldId="312"/>
        </pc:sldMkLst>
      </pc:sldChg>
      <pc:sldChg chg="del">
        <pc:chgData name="Jonsson Åsa" userId="e7c157ac-c4f4-446a-aea7-2d9507f60b0e" providerId="ADAL" clId="{D879C025-AD04-4072-B4E0-49D6DD49C344}" dt="2020-04-21T08:06:20.648" v="3" actId="2696"/>
        <pc:sldMkLst>
          <pc:docMk/>
          <pc:sldMk cId="630493399" sldId="313"/>
        </pc:sldMkLst>
      </pc:sldChg>
      <pc:sldChg chg="del">
        <pc:chgData name="Jonsson Åsa" userId="e7c157ac-c4f4-446a-aea7-2d9507f60b0e" providerId="ADAL" clId="{D879C025-AD04-4072-B4E0-49D6DD49C344}" dt="2020-04-21T08:06:21.621" v="7" actId="2696"/>
        <pc:sldMkLst>
          <pc:docMk/>
          <pc:sldMk cId="4038863374" sldId="314"/>
        </pc:sldMkLst>
      </pc:sldChg>
      <pc:sldChg chg="del">
        <pc:chgData name="Jonsson Åsa" userId="e7c157ac-c4f4-446a-aea7-2d9507f60b0e" providerId="ADAL" clId="{D879C025-AD04-4072-B4E0-49D6DD49C344}" dt="2020-04-21T08:06:22.046" v="10" actId="2696"/>
        <pc:sldMkLst>
          <pc:docMk/>
          <pc:sldMk cId="3821675631" sldId="315"/>
        </pc:sldMkLst>
      </pc:sldChg>
      <pc:sldChg chg="del">
        <pc:chgData name="Jonsson Åsa" userId="e7c157ac-c4f4-446a-aea7-2d9507f60b0e" providerId="ADAL" clId="{D879C025-AD04-4072-B4E0-49D6DD49C344}" dt="2020-04-21T08:06:22.199" v="11" actId="2696"/>
        <pc:sldMkLst>
          <pc:docMk/>
          <pc:sldMk cId="4155864103" sldId="316"/>
        </pc:sldMkLst>
      </pc:sldChg>
      <pc:sldChg chg="del">
        <pc:chgData name="Jonsson Åsa" userId="e7c157ac-c4f4-446a-aea7-2d9507f60b0e" providerId="ADAL" clId="{D879C025-AD04-4072-B4E0-49D6DD49C344}" dt="2020-04-21T08:06:22.321" v="12" actId="2696"/>
        <pc:sldMkLst>
          <pc:docMk/>
          <pc:sldMk cId="108305840" sldId="317"/>
        </pc:sldMkLst>
      </pc:sldChg>
      <pc:sldChg chg="del">
        <pc:chgData name="Jonsson Åsa" userId="e7c157ac-c4f4-446a-aea7-2d9507f60b0e" providerId="ADAL" clId="{D879C025-AD04-4072-B4E0-49D6DD49C344}" dt="2020-04-21T08:06:21.466" v="6" actId="2696"/>
        <pc:sldMkLst>
          <pc:docMk/>
          <pc:sldMk cId="1283371652" sldId="318"/>
        </pc:sldMkLst>
      </pc:sldChg>
      <pc:sldChg chg="del">
        <pc:chgData name="Jonsson Åsa" userId="e7c157ac-c4f4-446a-aea7-2d9507f60b0e" providerId="ADAL" clId="{D879C025-AD04-4072-B4E0-49D6DD49C344}" dt="2020-04-21T08:06:21.797" v="8" actId="2696"/>
        <pc:sldMkLst>
          <pc:docMk/>
          <pc:sldMk cId="2402734577" sldId="319"/>
        </pc:sldMkLst>
      </pc:sldChg>
      <pc:sldChg chg="del">
        <pc:chgData name="Jonsson Åsa" userId="e7c157ac-c4f4-446a-aea7-2d9507f60b0e" providerId="ADAL" clId="{D879C025-AD04-4072-B4E0-49D6DD49C344}" dt="2020-04-21T08:06:21.919" v="9" actId="2696"/>
        <pc:sldMkLst>
          <pc:docMk/>
          <pc:sldMk cId="1714383094" sldId="320"/>
        </pc:sldMkLst>
      </pc:sldChg>
      <pc:sldChg chg="del">
        <pc:chgData name="Jonsson Åsa" userId="e7c157ac-c4f4-446a-aea7-2d9507f60b0e" providerId="ADAL" clId="{D879C025-AD04-4072-B4E0-49D6DD49C344}" dt="2020-04-21T08:06:21.101" v="4" actId="2696"/>
        <pc:sldMkLst>
          <pc:docMk/>
          <pc:sldMk cId="851809030" sldId="321"/>
        </pc:sldMkLst>
      </pc:sldChg>
      <pc:sldChg chg="del">
        <pc:chgData name="Jonsson Åsa" userId="e7c157ac-c4f4-446a-aea7-2d9507f60b0e" providerId="ADAL" clId="{D879C025-AD04-4072-B4E0-49D6DD49C344}" dt="2020-04-21T08:06:21.302" v="5" actId="2696"/>
        <pc:sldMkLst>
          <pc:docMk/>
          <pc:sldMk cId="497750486" sldId="322"/>
        </pc:sldMkLst>
      </pc:sldChg>
      <pc:sldChg chg="addSp modSp add">
        <pc:chgData name="Jonsson Åsa" userId="e7c157ac-c4f4-446a-aea7-2d9507f60b0e" providerId="ADAL" clId="{D879C025-AD04-4072-B4E0-49D6DD49C344}" dt="2020-04-21T08:09:18.099" v="14"/>
        <pc:sldMkLst>
          <pc:docMk/>
          <pc:sldMk cId="152296194" sldId="323"/>
        </pc:sldMkLst>
        <pc:picChg chg="add mod">
          <ac:chgData name="Jonsson Åsa" userId="e7c157ac-c4f4-446a-aea7-2d9507f60b0e" providerId="ADAL" clId="{D879C025-AD04-4072-B4E0-49D6DD49C344}" dt="2020-04-21T08:09:18.099" v="14"/>
          <ac:picMkLst>
            <pc:docMk/>
            <pc:sldMk cId="152296194" sldId="323"/>
            <ac:picMk id="6" creationId="{D12E3EC6-4990-4638-94F2-C3E5BB663C2D}"/>
          </ac:picMkLst>
        </pc:picChg>
      </pc:sldChg>
      <pc:sldChg chg="addSp modSp add">
        <pc:chgData name="Jonsson Åsa" userId="e7c157ac-c4f4-446a-aea7-2d9507f60b0e" providerId="ADAL" clId="{D879C025-AD04-4072-B4E0-49D6DD49C344}" dt="2020-04-21T08:09:50.957" v="18"/>
        <pc:sldMkLst>
          <pc:docMk/>
          <pc:sldMk cId="653015098" sldId="324"/>
        </pc:sldMkLst>
        <pc:picChg chg="add mod">
          <ac:chgData name="Jonsson Åsa" userId="e7c157ac-c4f4-446a-aea7-2d9507f60b0e" providerId="ADAL" clId="{D879C025-AD04-4072-B4E0-49D6DD49C344}" dt="2020-04-21T08:09:50.957" v="18"/>
          <ac:picMkLst>
            <pc:docMk/>
            <pc:sldMk cId="653015098" sldId="324"/>
            <ac:picMk id="6" creationId="{FF7AAD29-4CD5-4D0F-A040-090D3FD5A619}"/>
          </ac:picMkLst>
        </pc:picChg>
      </pc:sldChg>
      <pc:sldChg chg="addSp modSp add">
        <pc:chgData name="Jonsson Åsa" userId="e7c157ac-c4f4-446a-aea7-2d9507f60b0e" providerId="ADAL" clId="{D879C025-AD04-4072-B4E0-49D6DD49C344}" dt="2020-04-21T08:10:09.537" v="19"/>
        <pc:sldMkLst>
          <pc:docMk/>
          <pc:sldMk cId="1801604285" sldId="325"/>
        </pc:sldMkLst>
        <pc:picChg chg="add mod">
          <ac:chgData name="Jonsson Åsa" userId="e7c157ac-c4f4-446a-aea7-2d9507f60b0e" providerId="ADAL" clId="{D879C025-AD04-4072-B4E0-49D6DD49C344}" dt="2020-04-21T08:10:09.537" v="19"/>
          <ac:picMkLst>
            <pc:docMk/>
            <pc:sldMk cId="1801604285" sldId="325"/>
            <ac:picMk id="6" creationId="{6588C029-363E-48E7-9280-6DBB3CD52396}"/>
          </ac:picMkLst>
        </pc:picChg>
      </pc:sldChg>
      <pc:sldChg chg="addSp modSp add">
        <pc:chgData name="Jonsson Åsa" userId="e7c157ac-c4f4-446a-aea7-2d9507f60b0e" providerId="ADAL" clId="{D879C025-AD04-4072-B4E0-49D6DD49C344}" dt="2020-04-21T08:15:26.573" v="33"/>
        <pc:sldMkLst>
          <pc:docMk/>
          <pc:sldMk cId="4120922267" sldId="326"/>
        </pc:sldMkLst>
        <pc:picChg chg="add mod">
          <ac:chgData name="Jonsson Åsa" userId="e7c157ac-c4f4-446a-aea7-2d9507f60b0e" providerId="ADAL" clId="{D879C025-AD04-4072-B4E0-49D6DD49C344}" dt="2020-04-21T08:15:26.573" v="33"/>
          <ac:picMkLst>
            <pc:docMk/>
            <pc:sldMk cId="4120922267" sldId="326"/>
            <ac:picMk id="6" creationId="{32C985ED-1225-459C-9CE0-373618580A7E}"/>
          </ac:picMkLst>
        </pc:picChg>
      </pc:sldChg>
      <pc:sldChg chg="addSp modSp add">
        <pc:chgData name="Jonsson Åsa" userId="e7c157ac-c4f4-446a-aea7-2d9507f60b0e" providerId="ADAL" clId="{D879C025-AD04-4072-B4E0-49D6DD49C344}" dt="2020-04-21T08:16:20.856" v="34"/>
        <pc:sldMkLst>
          <pc:docMk/>
          <pc:sldMk cId="212165759" sldId="327"/>
        </pc:sldMkLst>
        <pc:picChg chg="add mod">
          <ac:chgData name="Jonsson Åsa" userId="e7c157ac-c4f4-446a-aea7-2d9507f60b0e" providerId="ADAL" clId="{D879C025-AD04-4072-B4E0-49D6DD49C344}" dt="2020-04-21T08:16:20.856" v="34"/>
          <ac:picMkLst>
            <pc:docMk/>
            <pc:sldMk cId="212165759" sldId="327"/>
            <ac:picMk id="6" creationId="{20EC805F-DBB4-41FE-BDFC-A8848460C42A}"/>
          </ac:picMkLst>
        </pc:picChg>
      </pc:sldChg>
      <pc:sldChg chg="addSp modSp add">
        <pc:chgData name="Jonsson Åsa" userId="e7c157ac-c4f4-446a-aea7-2d9507f60b0e" providerId="ADAL" clId="{D879C025-AD04-4072-B4E0-49D6DD49C344}" dt="2020-04-21T08:16:36.649" v="35"/>
        <pc:sldMkLst>
          <pc:docMk/>
          <pc:sldMk cId="3943368086" sldId="328"/>
        </pc:sldMkLst>
        <pc:picChg chg="add mod">
          <ac:chgData name="Jonsson Åsa" userId="e7c157ac-c4f4-446a-aea7-2d9507f60b0e" providerId="ADAL" clId="{D879C025-AD04-4072-B4E0-49D6DD49C344}" dt="2020-04-21T08:16:36.649" v="35"/>
          <ac:picMkLst>
            <pc:docMk/>
            <pc:sldMk cId="3943368086" sldId="328"/>
            <ac:picMk id="6" creationId="{97CABA11-408B-4C61-B744-EC7FF69EB33A}"/>
          </ac:picMkLst>
        </pc:picChg>
      </pc:sldChg>
      <pc:sldChg chg="addSp modSp add">
        <pc:chgData name="Jonsson Åsa" userId="e7c157ac-c4f4-446a-aea7-2d9507f60b0e" providerId="ADAL" clId="{D879C025-AD04-4072-B4E0-49D6DD49C344}" dt="2020-04-21T08:16:49.102" v="36"/>
        <pc:sldMkLst>
          <pc:docMk/>
          <pc:sldMk cId="3407753516" sldId="329"/>
        </pc:sldMkLst>
        <pc:picChg chg="add mod">
          <ac:chgData name="Jonsson Åsa" userId="e7c157ac-c4f4-446a-aea7-2d9507f60b0e" providerId="ADAL" clId="{D879C025-AD04-4072-B4E0-49D6DD49C344}" dt="2020-04-21T08:16:49.102" v="36"/>
          <ac:picMkLst>
            <pc:docMk/>
            <pc:sldMk cId="3407753516" sldId="329"/>
            <ac:picMk id="6" creationId="{F6656A72-2A93-40B0-8A34-60F9DE05D4C8}"/>
          </ac:picMkLst>
        </pc:picChg>
      </pc:sldChg>
      <pc:sldChg chg="addSp modSp add">
        <pc:chgData name="Jonsson Åsa" userId="e7c157ac-c4f4-446a-aea7-2d9507f60b0e" providerId="ADAL" clId="{D879C025-AD04-4072-B4E0-49D6DD49C344}" dt="2020-04-21T08:17:03.366" v="37"/>
        <pc:sldMkLst>
          <pc:docMk/>
          <pc:sldMk cId="2079814770" sldId="330"/>
        </pc:sldMkLst>
        <pc:picChg chg="add mod">
          <ac:chgData name="Jonsson Åsa" userId="e7c157ac-c4f4-446a-aea7-2d9507f60b0e" providerId="ADAL" clId="{D879C025-AD04-4072-B4E0-49D6DD49C344}" dt="2020-04-21T08:17:03.366" v="37"/>
          <ac:picMkLst>
            <pc:docMk/>
            <pc:sldMk cId="2079814770" sldId="330"/>
            <ac:picMk id="6" creationId="{35D61E52-3701-46F0-A745-B8281D718355}"/>
          </ac:picMkLst>
        </pc:picChg>
      </pc:sldChg>
      <pc:sldChg chg="addSp modSp add">
        <pc:chgData name="Jonsson Åsa" userId="e7c157ac-c4f4-446a-aea7-2d9507f60b0e" providerId="ADAL" clId="{D879C025-AD04-4072-B4E0-49D6DD49C344}" dt="2020-04-21T08:17:20.812" v="38"/>
        <pc:sldMkLst>
          <pc:docMk/>
          <pc:sldMk cId="2646027794" sldId="331"/>
        </pc:sldMkLst>
        <pc:picChg chg="add mod">
          <ac:chgData name="Jonsson Åsa" userId="e7c157ac-c4f4-446a-aea7-2d9507f60b0e" providerId="ADAL" clId="{D879C025-AD04-4072-B4E0-49D6DD49C344}" dt="2020-04-21T08:17:20.812" v="38"/>
          <ac:picMkLst>
            <pc:docMk/>
            <pc:sldMk cId="2646027794" sldId="331"/>
            <ac:picMk id="6" creationId="{EB6C3F0E-7412-46AA-8411-3DDBF1218820}"/>
          </ac:picMkLst>
        </pc:picChg>
      </pc:sldChg>
      <pc:sldChg chg="addSp modSp add">
        <pc:chgData name="Jonsson Åsa" userId="e7c157ac-c4f4-446a-aea7-2d9507f60b0e" providerId="ADAL" clId="{D879C025-AD04-4072-B4E0-49D6DD49C344}" dt="2020-04-21T08:17:36.679" v="39"/>
        <pc:sldMkLst>
          <pc:docMk/>
          <pc:sldMk cId="69975026" sldId="332"/>
        </pc:sldMkLst>
        <pc:picChg chg="add mod">
          <ac:chgData name="Jonsson Åsa" userId="e7c157ac-c4f4-446a-aea7-2d9507f60b0e" providerId="ADAL" clId="{D879C025-AD04-4072-B4E0-49D6DD49C344}" dt="2020-04-21T08:17:36.679" v="39"/>
          <ac:picMkLst>
            <pc:docMk/>
            <pc:sldMk cId="69975026" sldId="332"/>
            <ac:picMk id="6" creationId="{7E6873A2-CD52-43F8-BB20-C4D11D3BAD9B}"/>
          </ac:picMkLst>
        </pc:picChg>
      </pc:sldChg>
      <pc:sldChg chg="addSp modSp add">
        <pc:chgData name="Jonsson Åsa" userId="e7c157ac-c4f4-446a-aea7-2d9507f60b0e" providerId="ADAL" clId="{D879C025-AD04-4072-B4E0-49D6DD49C344}" dt="2020-04-21T08:17:48.901" v="40"/>
        <pc:sldMkLst>
          <pc:docMk/>
          <pc:sldMk cId="926616148" sldId="333"/>
        </pc:sldMkLst>
        <pc:picChg chg="add mod">
          <ac:chgData name="Jonsson Åsa" userId="e7c157ac-c4f4-446a-aea7-2d9507f60b0e" providerId="ADAL" clId="{D879C025-AD04-4072-B4E0-49D6DD49C344}" dt="2020-04-21T08:17:48.901" v="40"/>
          <ac:picMkLst>
            <pc:docMk/>
            <pc:sldMk cId="926616148" sldId="333"/>
            <ac:picMk id="6" creationId="{BDEC5808-8FE7-48C4-8D03-AA53DDFC0237}"/>
          </ac:picMkLst>
        </pc:picChg>
      </pc:sldChg>
      <pc:sldChg chg="addSp modSp add ord">
        <pc:chgData name="Jonsson Åsa" userId="e7c157ac-c4f4-446a-aea7-2d9507f60b0e" providerId="ADAL" clId="{D879C025-AD04-4072-B4E0-49D6DD49C344}" dt="2020-04-21T08:12:09.399" v="32"/>
        <pc:sldMkLst>
          <pc:docMk/>
          <pc:sldMk cId="3034087840" sldId="334"/>
        </pc:sldMkLst>
        <pc:picChg chg="add mod">
          <ac:chgData name="Jonsson Åsa" userId="e7c157ac-c4f4-446a-aea7-2d9507f60b0e" providerId="ADAL" clId="{D879C025-AD04-4072-B4E0-49D6DD49C344}" dt="2020-04-21T08:11:59.845" v="31"/>
          <ac:picMkLst>
            <pc:docMk/>
            <pc:sldMk cId="3034087840" sldId="334"/>
            <ac:picMk id="6" creationId="{8AD3EEA6-8C52-403E-9ACF-CCCB8DE23C71}"/>
          </ac:picMkLst>
        </pc:picChg>
      </pc:sldChg>
      <pc:sldChg chg="addSp modSp add">
        <pc:chgData name="Jonsson Åsa" userId="e7c157ac-c4f4-446a-aea7-2d9507f60b0e" providerId="ADAL" clId="{D879C025-AD04-4072-B4E0-49D6DD49C344}" dt="2020-04-21T08:18:32.670" v="41"/>
        <pc:sldMkLst>
          <pc:docMk/>
          <pc:sldMk cId="1546147534" sldId="335"/>
        </pc:sldMkLst>
        <pc:picChg chg="add mod">
          <ac:chgData name="Jonsson Åsa" userId="e7c157ac-c4f4-446a-aea7-2d9507f60b0e" providerId="ADAL" clId="{D879C025-AD04-4072-B4E0-49D6DD49C344}" dt="2020-04-21T08:18:32.670" v="41"/>
          <ac:picMkLst>
            <pc:docMk/>
            <pc:sldMk cId="1546147534" sldId="335"/>
            <ac:picMk id="6" creationId="{D21233A5-16C4-4A8E-BEA1-9B5464F648D5}"/>
          </ac:picMkLst>
        </pc:picChg>
      </pc:sldChg>
      <pc:sldChg chg="addSp modSp add">
        <pc:chgData name="Jonsson Åsa" userId="e7c157ac-c4f4-446a-aea7-2d9507f60b0e" providerId="ADAL" clId="{D879C025-AD04-4072-B4E0-49D6DD49C344}" dt="2020-04-21T08:18:55.122" v="42"/>
        <pc:sldMkLst>
          <pc:docMk/>
          <pc:sldMk cId="198090622" sldId="336"/>
        </pc:sldMkLst>
        <pc:picChg chg="add mod">
          <ac:chgData name="Jonsson Åsa" userId="e7c157ac-c4f4-446a-aea7-2d9507f60b0e" providerId="ADAL" clId="{D879C025-AD04-4072-B4E0-49D6DD49C344}" dt="2020-04-21T08:18:55.122" v="42"/>
          <ac:picMkLst>
            <pc:docMk/>
            <pc:sldMk cId="198090622" sldId="336"/>
            <ac:picMk id="6" creationId="{1D597AD6-5D8D-4301-A3DA-A99DA44AF453}"/>
          </ac:picMkLst>
        </pc:picChg>
      </pc:sldChg>
    </pc:docChg>
  </pc:docChgLst>
  <pc:docChgLst>
    <pc:chgData name="Jonsson Åsa" userId="S::asa.jonsson@inera.se::e7c157ac-c4f4-446a-aea7-2d9507f60b0e" providerId="AD" clId="Web-{13189DFE-D77A-43F9-9480-E8A42655CBFC}"/>
    <pc:docChg chg="modSld">
      <pc:chgData name="Jonsson Åsa" userId="S::asa.jonsson@inera.se::e7c157ac-c4f4-446a-aea7-2d9507f60b0e" providerId="AD" clId="Web-{13189DFE-D77A-43F9-9480-E8A42655CBFC}" dt="2020-04-16T10:15:12.539" v="12" actId="20577"/>
      <pc:docMkLst>
        <pc:docMk/>
      </pc:docMkLst>
    </pc:docChg>
  </pc:docChgLst>
  <pc:docChgLst>
    <pc:chgData name="Jonsson Åsa" userId="S::asa.jonsson@inera.se::e7c157ac-c4f4-446a-aea7-2d9507f60b0e" providerId="AD" clId="Web-{00DCFAFB-3DFA-4B6B-B8E1-218E7E579386}"/>
    <pc:docChg chg="addSld delSld modSld sldOrd">
      <pc:chgData name="Jonsson Åsa" userId="S::asa.jonsson@inera.se::e7c157ac-c4f4-446a-aea7-2d9507f60b0e" providerId="AD" clId="Web-{00DCFAFB-3DFA-4B6B-B8E1-218E7E579386}" dt="2020-04-16T10:10:54.123" v="84" actId="20577"/>
      <pc:docMkLst>
        <pc:docMk/>
      </pc:docMkLst>
    </pc:docChg>
  </pc:docChgLst>
  <pc:docChgLst>
    <pc:chgData name="Jonsson Åsa" userId="e7c157ac-c4f4-446a-aea7-2d9507f60b0e" providerId="ADAL" clId="{CA071598-9A26-4556-BAEA-D43DADB3A701}"/>
    <pc:docChg chg="modSld">
      <pc:chgData name="Jonsson Åsa" userId="e7c157ac-c4f4-446a-aea7-2d9507f60b0e" providerId="ADAL" clId="{CA071598-9A26-4556-BAEA-D43DADB3A701}" dt="2020-04-16T10:13:36.582" v="2"/>
      <pc:docMkLst>
        <pc:docMk/>
      </pc:docMkLst>
    </pc:docChg>
  </pc:docChgLst>
  <pc:docChgLst>
    <pc:chgData name="Jonsson Åsa" userId="e7c157ac-c4f4-446a-aea7-2d9507f60b0e" providerId="ADAL" clId="{C815DDBA-55D7-4666-89BE-62102FF7B90F}"/>
    <pc:docChg chg="undo custSel addSld delSld modSld">
      <pc:chgData name="Jonsson Åsa" userId="e7c157ac-c4f4-446a-aea7-2d9507f60b0e" providerId="ADAL" clId="{C815DDBA-55D7-4666-89BE-62102FF7B90F}" dt="2020-04-16T10:29:01.567" v="418" actId="11"/>
      <pc:docMkLst>
        <pc:docMk/>
      </pc:docMkLst>
    </pc:docChg>
  </pc:docChgLst>
  <pc:docChgLst>
    <pc:chgData name="Jonsson Åsa" userId="S::asa.jonsson@inera.se::e7c157ac-c4f4-446a-aea7-2d9507f60b0e" providerId="AD" clId="Web-{68F95306-8734-441A-A052-499F115DF303}"/>
    <pc:docChg chg="addSld delSld modSld">
      <pc:chgData name="Jonsson Åsa" userId="S::asa.jonsson@inera.se::e7c157ac-c4f4-446a-aea7-2d9507f60b0e" providerId="AD" clId="Web-{68F95306-8734-441A-A052-499F115DF303}" dt="2020-04-16T09:58:41.029" v="35" actId="20577"/>
      <pc:docMkLst>
        <pc:docMk/>
      </pc:docMkLst>
    </pc:docChg>
  </pc:docChgLst>
  <pc:docChgLst>
    <pc:chgData name="Jonsson Åsa" userId="S::asa.jonsson@inera.se::e7c157ac-c4f4-446a-aea7-2d9507f60b0e" providerId="AD" clId="Web-{3A647E18-9FCB-4780-B947-AA14AF761414}"/>
    <pc:docChg chg="modSld">
      <pc:chgData name="Jonsson Åsa" userId="S::asa.jonsson@inera.se::e7c157ac-c4f4-446a-aea7-2d9507f60b0e" providerId="AD" clId="Web-{3A647E18-9FCB-4780-B947-AA14AF761414}" dt="2020-04-16T07:24:29.904" v="216" actId="20577"/>
      <pc:docMkLst>
        <pc:docMk/>
      </pc:docMkLst>
    </pc:docChg>
  </pc:docChgLst>
  <pc:docChgLst>
    <pc:chgData name="Jonsson Åsa" userId="S::asa.jonsson@inera.se::e7c157ac-c4f4-446a-aea7-2d9507f60b0e" providerId="AD" clId="Web-{E6E17896-7FE0-4F1E-84BF-1C621AD26158}"/>
    <pc:docChg chg="modSld">
      <pc:chgData name="Jonsson Åsa" userId="S::asa.jonsson@inera.se::e7c157ac-c4f4-446a-aea7-2d9507f60b0e" providerId="AD" clId="Web-{E6E17896-7FE0-4F1E-84BF-1C621AD26158}" dt="2020-04-16T11:05:16.967" v="43" actId="20577"/>
      <pc:docMkLst>
        <pc:docMk/>
      </pc:docMkLst>
    </pc:docChg>
  </pc:docChgLst>
  <pc:docChgLst>
    <pc:chgData name="Jonsson Åsa" userId="S::asa.jonsson@inera.se::e7c157ac-c4f4-446a-aea7-2d9507f60b0e" providerId="AD" clId="Web-{777DC56D-9971-4393-B96E-8F9C67B2DDB5}"/>
    <pc:docChg chg="modSld">
      <pc:chgData name="Jonsson Åsa" userId="S::asa.jonsson@inera.se::e7c157ac-c4f4-446a-aea7-2d9507f60b0e" providerId="AD" clId="Web-{777DC56D-9971-4393-B96E-8F9C67B2DDB5}" dt="2020-04-16T10:57:58.395" v="51" actId="20577"/>
      <pc:docMkLst>
        <pc:docMk/>
      </pc:docMkLst>
    </pc:docChg>
  </pc:docChgLst>
  <pc:docChgLst>
    <pc:chgData name="Jonsson Åsa" userId="S::asa.jonsson@inera.se::e7c157ac-c4f4-446a-aea7-2d9507f60b0e" providerId="AD" clId="Web-{D6AEF8A0-4D9B-4BC8-BBA9-927ED466BEA7}"/>
    <pc:docChg chg="modSld">
      <pc:chgData name="Jonsson Åsa" userId="S::asa.jonsson@inera.se::e7c157ac-c4f4-446a-aea7-2d9507f60b0e" providerId="AD" clId="Web-{D6AEF8A0-4D9B-4BC8-BBA9-927ED466BEA7}" dt="2020-04-16T16:02:46.643" v="36" actId="20577"/>
      <pc:docMkLst>
        <pc:docMk/>
      </pc:docMkLst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23D13-F35E-4529-B3F7-0633FF5C8FD7}" type="datetimeFigureOut">
              <a:rPr lang="sv-SE" smtClean="0"/>
              <a:t>2020-04-21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EDCF4-EC53-45ED-9657-3068B2115E4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8782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sida utan bild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F6D261CD-7475-462D-96A6-570AC61F5569}"/>
              </a:ext>
            </a:extLst>
          </p:cNvPr>
          <p:cNvSpPr/>
          <p:nvPr userDrawn="1"/>
        </p:nvSpPr>
        <p:spPr>
          <a:xfrm>
            <a:off x="0" y="0"/>
            <a:ext cx="12192000" cy="56440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0C5D4EC2-9FA8-4FE8-96F7-29DCCDEDDB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8728"/>
            <a:ext cx="12202510" cy="2200292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4679F00-E121-4F6A-8D29-D9E7E550A9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952672"/>
            <a:ext cx="9144000" cy="2387600"/>
          </a:xfrm>
        </p:spPr>
        <p:txBody>
          <a:bodyPr anchor="t"/>
          <a:lstStyle>
            <a:lvl1pPr algn="ctr">
              <a:defRPr sz="5400"/>
            </a:lvl1pPr>
          </a:lstStyle>
          <a:p>
            <a:r>
              <a:rPr lang="sv-SE"/>
              <a:t>En rubrik kommer</a:t>
            </a:r>
            <a:br>
              <a:rPr lang="sv-SE"/>
            </a:br>
            <a:r>
              <a:rPr lang="sv-SE"/>
              <a:t>att stå här och kan</a:t>
            </a:r>
            <a:br>
              <a:rPr lang="sv-SE"/>
            </a:br>
            <a:r>
              <a:rPr lang="sv-SE"/>
              <a:t>vara på tre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9F3B956-728F-4271-9E5F-A466177507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176772"/>
            <a:ext cx="9144000" cy="410286"/>
          </a:xfrm>
        </p:spPr>
        <p:txBody>
          <a:bodyPr anchor="b"/>
          <a:lstStyle>
            <a:lvl1pPr marL="0" indent="0" algn="ctr">
              <a:buNone/>
              <a:defRPr sz="14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Ämne/titel/namn/datum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0D46721D-F352-4C9F-8260-E5322AB478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800" y="5685098"/>
            <a:ext cx="1752911" cy="71124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25C65CF8-0829-4AB6-891A-190544AC3286}"/>
              </a:ext>
            </a:extLst>
          </p:cNvPr>
          <p:cNvSpPr/>
          <p:nvPr userDrawn="1"/>
        </p:nvSpPr>
        <p:spPr>
          <a:xfrm>
            <a:off x="-2575249" y="841599"/>
            <a:ext cx="24476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Varje rubrik inleds </a:t>
            </a:r>
            <a:r>
              <a:rPr lang="sv-SE" sz="100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 ljusare röd</a:t>
            </a: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 bild. (Bild på inringad färg i paletten)</a:t>
            </a:r>
          </a:p>
          <a:p>
            <a:pPr algn="r">
              <a:spcAft>
                <a:spcPts val="0"/>
              </a:spcAft>
            </a:pPr>
            <a:endParaRPr lang="sv-SE" sz="1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Detta måste göras manuellt genom att markera texten.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EBE118A1-F797-4EAF-B63F-697D3863BC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767" y="1808804"/>
            <a:ext cx="168592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01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sida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chemeClr val="accent1"/>
                </a:solidFill>
              </a:rPr>
              <a:t>Rubrik</a:t>
            </a:r>
            <a:r>
              <a:rPr lang="sv-SE"/>
              <a:t>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591B10F-9AE3-44F1-83B7-0D36638C5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3338" y="1693273"/>
            <a:ext cx="5958536" cy="356452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8D24B6-D2A2-49C9-BA42-DB7B32029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77E05EC-B5C7-4E5C-99AF-DAA72183B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55A8-5C6D-4241-95DF-81E4F2B16EE5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E79EAE5D-FEC0-4EF7-BBA5-3270B4215A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5038" y="1619250"/>
            <a:ext cx="4110037" cy="3709988"/>
          </a:xfrm>
          <a:prstGeom prst="roundRect">
            <a:avLst>
              <a:gd name="adj" fmla="val 1369"/>
            </a:avLst>
          </a:prstGeom>
          <a:noFill/>
        </p:spPr>
        <p:txBody>
          <a:bodyPr tIns="57600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5795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sida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296" y="84221"/>
            <a:ext cx="10567736" cy="1149264"/>
          </a:xfrm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chemeClr val="accent1"/>
                </a:solidFill>
              </a:rPr>
              <a:t>Rubrik</a:t>
            </a:r>
            <a:r>
              <a:rPr lang="sv-SE"/>
              <a:t>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591B10F-9AE3-44F1-83B7-0D36638C5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424" y="1693273"/>
            <a:ext cx="5919810" cy="356452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8D24B6-D2A2-49C9-BA42-DB7B32029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77E05EC-B5C7-4E5C-99AF-DAA72183B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55A8-5C6D-4241-95DF-81E4F2B16EE5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DCD0C5FE-126D-416C-9A5B-02C9EAD42F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46348" y="1619250"/>
            <a:ext cx="4110037" cy="3709988"/>
          </a:xfrm>
          <a:prstGeom prst="roundRect">
            <a:avLst>
              <a:gd name="adj" fmla="val 1369"/>
            </a:avLst>
          </a:prstGeom>
          <a:noFill/>
        </p:spPr>
        <p:txBody>
          <a:bodyPr tIns="57600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419791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8D5545B1-EC61-4586-B3F7-6354B25D50F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DDFEC98-4970-485D-A1F1-BBD55667B1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216" y="2392723"/>
            <a:ext cx="3357569" cy="136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84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sida utan bild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0C5D4EC2-9FA8-4FE8-96F7-29DCCDEDDB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8728"/>
            <a:ext cx="12202510" cy="2200292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4679F00-E121-4F6A-8D29-D9E7E550A9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952672"/>
            <a:ext cx="9144000" cy="2387600"/>
          </a:xfrm>
        </p:spPr>
        <p:txBody>
          <a:bodyPr anchor="t"/>
          <a:lstStyle>
            <a:lvl1pPr algn="ctr">
              <a:defRPr sz="5400"/>
            </a:lvl1pPr>
          </a:lstStyle>
          <a:p>
            <a:r>
              <a:rPr lang="sv-SE"/>
              <a:t>En rubrik kommer</a:t>
            </a:r>
            <a:br>
              <a:rPr lang="sv-SE"/>
            </a:br>
            <a:r>
              <a:rPr lang="sv-SE"/>
              <a:t>att stå här och kan</a:t>
            </a:r>
            <a:br>
              <a:rPr lang="sv-SE"/>
            </a:br>
            <a:r>
              <a:rPr lang="sv-SE"/>
              <a:t>vara på tre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9F3B956-728F-4271-9E5F-A466177507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176772"/>
            <a:ext cx="9144000" cy="410286"/>
          </a:xfrm>
        </p:spPr>
        <p:txBody>
          <a:bodyPr anchor="b"/>
          <a:lstStyle>
            <a:lvl1pPr marL="0" indent="0" algn="ctr">
              <a:buNone/>
              <a:defRPr sz="14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Ämne/titel/namn/datum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0D46721D-F352-4C9F-8260-E5322AB478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800" y="5685098"/>
            <a:ext cx="1752911" cy="71124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25C65CF8-0829-4AB6-891A-190544AC3286}"/>
              </a:ext>
            </a:extLst>
          </p:cNvPr>
          <p:cNvSpPr/>
          <p:nvPr userDrawn="1"/>
        </p:nvSpPr>
        <p:spPr>
          <a:xfrm>
            <a:off x="-2575249" y="841599"/>
            <a:ext cx="24476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Varje rubrik inleds </a:t>
            </a:r>
            <a:r>
              <a:rPr lang="sv-SE" sz="100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 ljusare röd</a:t>
            </a: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 bild. (Bild på inringad färg i paletten)</a:t>
            </a:r>
          </a:p>
          <a:p>
            <a:pPr algn="r">
              <a:spcAft>
                <a:spcPts val="0"/>
              </a:spcAft>
            </a:pPr>
            <a:endParaRPr lang="sv-SE" sz="1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Detta måste göras manuellt genom att markera texten.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EBE118A1-F797-4EAF-B63F-697D3863BC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767" y="1808804"/>
            <a:ext cx="168592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4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med bild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198FF978-7AC6-4A7A-943A-D6BAC9303385}"/>
              </a:ext>
            </a:extLst>
          </p:cNvPr>
          <p:cNvSpPr/>
          <p:nvPr userDrawn="1"/>
        </p:nvSpPr>
        <p:spPr>
          <a:xfrm>
            <a:off x="0" y="6129972"/>
            <a:ext cx="12192000" cy="7459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733B926C-A7EB-4393-AE91-4468A5CB55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0510" y="0"/>
            <a:ext cx="12202510" cy="4781496"/>
          </a:xfrm>
          <a:custGeom>
            <a:avLst/>
            <a:gdLst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0 w 12192000"/>
              <a:gd name="connsiteY3" fmla="*/ 5307013 h 5307013"/>
              <a:gd name="connsiteX4" fmla="*/ 0 w 12192000"/>
              <a:gd name="connsiteY4" fmla="*/ 0 h 5307013"/>
              <a:gd name="connsiteX0" fmla="*/ 0 w 12192000"/>
              <a:gd name="connsiteY0" fmla="*/ 0 h 5318234"/>
              <a:gd name="connsiteX1" fmla="*/ 12192000 w 12192000"/>
              <a:gd name="connsiteY1" fmla="*/ 0 h 5318234"/>
              <a:gd name="connsiteX2" fmla="*/ 12192000 w 12192000"/>
              <a:gd name="connsiteY2" fmla="*/ 5307013 h 5318234"/>
              <a:gd name="connsiteX3" fmla="*/ 6243145 w 12192000"/>
              <a:gd name="connsiteY3" fmla="*/ 5318234 h 5318234"/>
              <a:gd name="connsiteX4" fmla="*/ 0 w 12192000"/>
              <a:gd name="connsiteY4" fmla="*/ 5307013 h 5318234"/>
              <a:gd name="connsiteX5" fmla="*/ 0 w 12192000"/>
              <a:gd name="connsiteY5" fmla="*/ 0 h 5318234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6264166 w 12192000"/>
              <a:gd name="connsiteY3" fmla="*/ 4183117 h 5307013"/>
              <a:gd name="connsiteX4" fmla="*/ 0 w 12192000"/>
              <a:gd name="connsiteY4" fmla="*/ 5307013 h 5307013"/>
              <a:gd name="connsiteX5" fmla="*/ 0 w 12192000"/>
              <a:gd name="connsiteY5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6264166 w 12192000"/>
              <a:gd name="connsiteY3" fmla="*/ 4183117 h 5307013"/>
              <a:gd name="connsiteX4" fmla="*/ 0 w 12192000"/>
              <a:gd name="connsiteY4" fmla="*/ 5307013 h 5307013"/>
              <a:gd name="connsiteX5" fmla="*/ 0 w 12192000"/>
              <a:gd name="connsiteY5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6264166 w 12192000"/>
              <a:gd name="connsiteY3" fmla="*/ 4183117 h 5307013"/>
              <a:gd name="connsiteX4" fmla="*/ 0 w 12192000"/>
              <a:gd name="connsiteY4" fmla="*/ 5307013 h 5307013"/>
              <a:gd name="connsiteX5" fmla="*/ 0 w 12192000"/>
              <a:gd name="connsiteY5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0 w 12192000"/>
              <a:gd name="connsiteY3" fmla="*/ 5307013 h 5307013"/>
              <a:gd name="connsiteX4" fmla="*/ 0 w 12192000"/>
              <a:gd name="connsiteY4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0 w 12192000"/>
              <a:gd name="connsiteY3" fmla="*/ 5307013 h 5307013"/>
              <a:gd name="connsiteX4" fmla="*/ 0 w 12192000"/>
              <a:gd name="connsiteY4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21021 w 12192000"/>
              <a:gd name="connsiteY3" fmla="*/ 4686903 h 5307013"/>
              <a:gd name="connsiteX4" fmla="*/ 0 w 12192000"/>
              <a:gd name="connsiteY4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21021 w 12192000"/>
              <a:gd name="connsiteY3" fmla="*/ 4686903 h 5307013"/>
              <a:gd name="connsiteX4" fmla="*/ 0 w 12192000"/>
              <a:gd name="connsiteY4" fmla="*/ 0 h 5307013"/>
              <a:gd name="connsiteX0" fmla="*/ 0 w 12192000"/>
              <a:gd name="connsiteY0" fmla="*/ 0 h 4781496"/>
              <a:gd name="connsiteX1" fmla="*/ 12192000 w 12192000"/>
              <a:gd name="connsiteY1" fmla="*/ 0 h 4781496"/>
              <a:gd name="connsiteX2" fmla="*/ 12192000 w 12192000"/>
              <a:gd name="connsiteY2" fmla="*/ 4781496 h 4781496"/>
              <a:gd name="connsiteX3" fmla="*/ 21021 w 12192000"/>
              <a:gd name="connsiteY3" fmla="*/ 4686903 h 4781496"/>
              <a:gd name="connsiteX4" fmla="*/ 0 w 12192000"/>
              <a:gd name="connsiteY4" fmla="*/ 0 h 4781496"/>
              <a:gd name="connsiteX0" fmla="*/ 0 w 12192000"/>
              <a:gd name="connsiteY0" fmla="*/ 0 h 4781496"/>
              <a:gd name="connsiteX1" fmla="*/ 12192000 w 12192000"/>
              <a:gd name="connsiteY1" fmla="*/ 0 h 4781496"/>
              <a:gd name="connsiteX2" fmla="*/ 12192000 w 12192000"/>
              <a:gd name="connsiteY2" fmla="*/ 4781496 h 4781496"/>
              <a:gd name="connsiteX3" fmla="*/ 21021 w 12192000"/>
              <a:gd name="connsiteY3" fmla="*/ 4686903 h 4781496"/>
              <a:gd name="connsiteX4" fmla="*/ 0 w 12192000"/>
              <a:gd name="connsiteY4" fmla="*/ 0 h 4781496"/>
              <a:gd name="connsiteX0" fmla="*/ 0 w 12192000"/>
              <a:gd name="connsiteY0" fmla="*/ 0 h 4781496"/>
              <a:gd name="connsiteX1" fmla="*/ 12192000 w 12192000"/>
              <a:gd name="connsiteY1" fmla="*/ 0 h 4781496"/>
              <a:gd name="connsiteX2" fmla="*/ 12192000 w 12192000"/>
              <a:gd name="connsiteY2" fmla="*/ 4781496 h 4781496"/>
              <a:gd name="connsiteX3" fmla="*/ 21021 w 12192000"/>
              <a:gd name="connsiteY3" fmla="*/ 4686903 h 4781496"/>
              <a:gd name="connsiteX4" fmla="*/ 0 w 12192000"/>
              <a:gd name="connsiteY4" fmla="*/ 0 h 4781496"/>
              <a:gd name="connsiteX0" fmla="*/ 10510 w 12202510"/>
              <a:gd name="connsiteY0" fmla="*/ 0 h 4781496"/>
              <a:gd name="connsiteX1" fmla="*/ 12202510 w 12202510"/>
              <a:gd name="connsiteY1" fmla="*/ 0 h 4781496"/>
              <a:gd name="connsiteX2" fmla="*/ 12202510 w 12202510"/>
              <a:gd name="connsiteY2" fmla="*/ 4781496 h 4781496"/>
              <a:gd name="connsiteX3" fmla="*/ 0 w 12202510"/>
              <a:gd name="connsiteY3" fmla="*/ 4686903 h 4781496"/>
              <a:gd name="connsiteX4" fmla="*/ 10510 w 12202510"/>
              <a:gd name="connsiteY4" fmla="*/ 0 h 478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2510" h="4781496">
                <a:moveTo>
                  <a:pt x="10510" y="0"/>
                </a:moveTo>
                <a:lnTo>
                  <a:pt x="12202510" y="0"/>
                </a:lnTo>
                <a:lnTo>
                  <a:pt x="12202510" y="4781496"/>
                </a:lnTo>
                <a:cubicBezTo>
                  <a:pt x="10755586" y="4140365"/>
                  <a:pt x="5598509" y="2490241"/>
                  <a:pt x="0" y="4686903"/>
                </a:cubicBezTo>
                <a:cubicBezTo>
                  <a:pt x="3503" y="3124602"/>
                  <a:pt x="7007" y="1562301"/>
                  <a:pt x="10510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tIns="133200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35504"/>
            <a:ext cx="10515600" cy="1149264"/>
          </a:xfrm>
        </p:spPr>
        <p:txBody>
          <a:bodyPr/>
          <a:lstStyle>
            <a:lvl1pPr algn="ctr">
              <a:defRPr sz="4600"/>
            </a:lvl1pPr>
          </a:lstStyle>
          <a:p>
            <a:r>
              <a:rPr lang="sv-SE"/>
              <a:t>En rubrik kommer</a:t>
            </a:r>
            <a:br>
              <a:rPr lang="sv-SE"/>
            </a:br>
            <a:r>
              <a:rPr lang="sv-SE"/>
              <a:t>att stå här och vara på två rader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A1446BD1-50A4-40FE-9679-6F29CE2913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5840" y="6302727"/>
            <a:ext cx="5717628" cy="410286"/>
          </a:xfrm>
        </p:spPr>
        <p:txBody>
          <a:bodyPr anchor="ctr"/>
          <a:lstStyle>
            <a:lvl1pPr marL="0" indent="0" algn="l">
              <a:buNone/>
              <a:defRPr sz="1100" b="0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Ämne/titel/namn/datum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5B9738A-C3E8-4B02-8BAA-0C250B908C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317" y="6316726"/>
            <a:ext cx="811630" cy="329318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F6D4D3BE-D90B-473D-BD5E-AE8A9BD8150E}"/>
              </a:ext>
            </a:extLst>
          </p:cNvPr>
          <p:cNvSpPr/>
          <p:nvPr userDrawn="1"/>
        </p:nvSpPr>
        <p:spPr>
          <a:xfrm>
            <a:off x="-2575249" y="4294662"/>
            <a:ext cx="24476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Varje rubrik inleds </a:t>
            </a:r>
            <a:r>
              <a:rPr lang="sv-SE" sz="100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 ljusare röd</a:t>
            </a: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 bild. (Bild på inringad färg i paletten)</a:t>
            </a:r>
          </a:p>
          <a:p>
            <a:pPr algn="r">
              <a:spcAft>
                <a:spcPts val="0"/>
              </a:spcAft>
            </a:pPr>
            <a:endParaRPr lang="sv-SE" sz="1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Detta måste göras manuellt genom att markera texten.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F559ADBB-AE9C-4433-8521-A9B004D10A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767" y="5261867"/>
            <a:ext cx="168592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13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med bild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198FF978-7AC6-4A7A-943A-D6BAC9303385}"/>
              </a:ext>
            </a:extLst>
          </p:cNvPr>
          <p:cNvSpPr/>
          <p:nvPr userDrawn="1"/>
        </p:nvSpPr>
        <p:spPr>
          <a:xfrm>
            <a:off x="0" y="6129972"/>
            <a:ext cx="12192000" cy="7459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733B926C-A7EB-4393-AE91-4468A5CB55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0510" y="0"/>
            <a:ext cx="12202510" cy="4781496"/>
          </a:xfrm>
          <a:custGeom>
            <a:avLst/>
            <a:gdLst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0 w 12192000"/>
              <a:gd name="connsiteY3" fmla="*/ 5307013 h 5307013"/>
              <a:gd name="connsiteX4" fmla="*/ 0 w 12192000"/>
              <a:gd name="connsiteY4" fmla="*/ 0 h 5307013"/>
              <a:gd name="connsiteX0" fmla="*/ 0 w 12192000"/>
              <a:gd name="connsiteY0" fmla="*/ 0 h 5318234"/>
              <a:gd name="connsiteX1" fmla="*/ 12192000 w 12192000"/>
              <a:gd name="connsiteY1" fmla="*/ 0 h 5318234"/>
              <a:gd name="connsiteX2" fmla="*/ 12192000 w 12192000"/>
              <a:gd name="connsiteY2" fmla="*/ 5307013 h 5318234"/>
              <a:gd name="connsiteX3" fmla="*/ 6243145 w 12192000"/>
              <a:gd name="connsiteY3" fmla="*/ 5318234 h 5318234"/>
              <a:gd name="connsiteX4" fmla="*/ 0 w 12192000"/>
              <a:gd name="connsiteY4" fmla="*/ 5307013 h 5318234"/>
              <a:gd name="connsiteX5" fmla="*/ 0 w 12192000"/>
              <a:gd name="connsiteY5" fmla="*/ 0 h 5318234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6264166 w 12192000"/>
              <a:gd name="connsiteY3" fmla="*/ 4183117 h 5307013"/>
              <a:gd name="connsiteX4" fmla="*/ 0 w 12192000"/>
              <a:gd name="connsiteY4" fmla="*/ 5307013 h 5307013"/>
              <a:gd name="connsiteX5" fmla="*/ 0 w 12192000"/>
              <a:gd name="connsiteY5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6264166 w 12192000"/>
              <a:gd name="connsiteY3" fmla="*/ 4183117 h 5307013"/>
              <a:gd name="connsiteX4" fmla="*/ 0 w 12192000"/>
              <a:gd name="connsiteY4" fmla="*/ 5307013 h 5307013"/>
              <a:gd name="connsiteX5" fmla="*/ 0 w 12192000"/>
              <a:gd name="connsiteY5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6264166 w 12192000"/>
              <a:gd name="connsiteY3" fmla="*/ 4183117 h 5307013"/>
              <a:gd name="connsiteX4" fmla="*/ 0 w 12192000"/>
              <a:gd name="connsiteY4" fmla="*/ 5307013 h 5307013"/>
              <a:gd name="connsiteX5" fmla="*/ 0 w 12192000"/>
              <a:gd name="connsiteY5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0 w 12192000"/>
              <a:gd name="connsiteY3" fmla="*/ 5307013 h 5307013"/>
              <a:gd name="connsiteX4" fmla="*/ 0 w 12192000"/>
              <a:gd name="connsiteY4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0 w 12192000"/>
              <a:gd name="connsiteY3" fmla="*/ 5307013 h 5307013"/>
              <a:gd name="connsiteX4" fmla="*/ 0 w 12192000"/>
              <a:gd name="connsiteY4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21021 w 12192000"/>
              <a:gd name="connsiteY3" fmla="*/ 4686903 h 5307013"/>
              <a:gd name="connsiteX4" fmla="*/ 0 w 12192000"/>
              <a:gd name="connsiteY4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21021 w 12192000"/>
              <a:gd name="connsiteY3" fmla="*/ 4686903 h 5307013"/>
              <a:gd name="connsiteX4" fmla="*/ 0 w 12192000"/>
              <a:gd name="connsiteY4" fmla="*/ 0 h 5307013"/>
              <a:gd name="connsiteX0" fmla="*/ 0 w 12192000"/>
              <a:gd name="connsiteY0" fmla="*/ 0 h 4781496"/>
              <a:gd name="connsiteX1" fmla="*/ 12192000 w 12192000"/>
              <a:gd name="connsiteY1" fmla="*/ 0 h 4781496"/>
              <a:gd name="connsiteX2" fmla="*/ 12192000 w 12192000"/>
              <a:gd name="connsiteY2" fmla="*/ 4781496 h 4781496"/>
              <a:gd name="connsiteX3" fmla="*/ 21021 w 12192000"/>
              <a:gd name="connsiteY3" fmla="*/ 4686903 h 4781496"/>
              <a:gd name="connsiteX4" fmla="*/ 0 w 12192000"/>
              <a:gd name="connsiteY4" fmla="*/ 0 h 4781496"/>
              <a:gd name="connsiteX0" fmla="*/ 0 w 12192000"/>
              <a:gd name="connsiteY0" fmla="*/ 0 h 4781496"/>
              <a:gd name="connsiteX1" fmla="*/ 12192000 w 12192000"/>
              <a:gd name="connsiteY1" fmla="*/ 0 h 4781496"/>
              <a:gd name="connsiteX2" fmla="*/ 12192000 w 12192000"/>
              <a:gd name="connsiteY2" fmla="*/ 4781496 h 4781496"/>
              <a:gd name="connsiteX3" fmla="*/ 21021 w 12192000"/>
              <a:gd name="connsiteY3" fmla="*/ 4686903 h 4781496"/>
              <a:gd name="connsiteX4" fmla="*/ 0 w 12192000"/>
              <a:gd name="connsiteY4" fmla="*/ 0 h 4781496"/>
              <a:gd name="connsiteX0" fmla="*/ 0 w 12192000"/>
              <a:gd name="connsiteY0" fmla="*/ 0 h 4781496"/>
              <a:gd name="connsiteX1" fmla="*/ 12192000 w 12192000"/>
              <a:gd name="connsiteY1" fmla="*/ 0 h 4781496"/>
              <a:gd name="connsiteX2" fmla="*/ 12192000 w 12192000"/>
              <a:gd name="connsiteY2" fmla="*/ 4781496 h 4781496"/>
              <a:gd name="connsiteX3" fmla="*/ 21021 w 12192000"/>
              <a:gd name="connsiteY3" fmla="*/ 4686903 h 4781496"/>
              <a:gd name="connsiteX4" fmla="*/ 0 w 12192000"/>
              <a:gd name="connsiteY4" fmla="*/ 0 h 4781496"/>
              <a:gd name="connsiteX0" fmla="*/ 10510 w 12202510"/>
              <a:gd name="connsiteY0" fmla="*/ 0 h 4781496"/>
              <a:gd name="connsiteX1" fmla="*/ 12202510 w 12202510"/>
              <a:gd name="connsiteY1" fmla="*/ 0 h 4781496"/>
              <a:gd name="connsiteX2" fmla="*/ 12202510 w 12202510"/>
              <a:gd name="connsiteY2" fmla="*/ 4781496 h 4781496"/>
              <a:gd name="connsiteX3" fmla="*/ 0 w 12202510"/>
              <a:gd name="connsiteY3" fmla="*/ 4686903 h 4781496"/>
              <a:gd name="connsiteX4" fmla="*/ 10510 w 12202510"/>
              <a:gd name="connsiteY4" fmla="*/ 0 h 478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2510" h="4781496">
                <a:moveTo>
                  <a:pt x="10510" y="0"/>
                </a:moveTo>
                <a:lnTo>
                  <a:pt x="12202510" y="0"/>
                </a:lnTo>
                <a:lnTo>
                  <a:pt x="12202510" y="4781496"/>
                </a:lnTo>
                <a:cubicBezTo>
                  <a:pt x="10755586" y="4140365"/>
                  <a:pt x="5598509" y="2490241"/>
                  <a:pt x="0" y="4686903"/>
                </a:cubicBezTo>
                <a:cubicBezTo>
                  <a:pt x="3503" y="3124602"/>
                  <a:pt x="7007" y="1562301"/>
                  <a:pt x="10510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tIns="133200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35504"/>
            <a:ext cx="10515600" cy="1149264"/>
          </a:xfrm>
        </p:spPr>
        <p:txBody>
          <a:bodyPr/>
          <a:lstStyle>
            <a:lvl1pPr algn="ctr">
              <a:defRPr sz="4600"/>
            </a:lvl1pPr>
          </a:lstStyle>
          <a:p>
            <a:r>
              <a:rPr lang="sv-SE"/>
              <a:t>En rubrik kommer</a:t>
            </a:r>
            <a:br>
              <a:rPr lang="sv-SE"/>
            </a:br>
            <a:r>
              <a:rPr lang="sv-SE"/>
              <a:t>att stå här och vara på två rader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A1446BD1-50A4-40FE-9679-6F29CE2913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5840" y="6302727"/>
            <a:ext cx="5717628" cy="410286"/>
          </a:xfrm>
        </p:spPr>
        <p:txBody>
          <a:bodyPr anchor="ctr"/>
          <a:lstStyle>
            <a:lvl1pPr marL="0" indent="0" algn="l">
              <a:buNone/>
              <a:defRPr sz="1100" b="0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Ämne/titel/namn/datum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5B9738A-C3E8-4B02-8BAA-0C250B908C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317" y="6316726"/>
            <a:ext cx="811630" cy="329318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F6D4D3BE-D90B-473D-BD5E-AE8A9BD8150E}"/>
              </a:ext>
            </a:extLst>
          </p:cNvPr>
          <p:cNvSpPr/>
          <p:nvPr userDrawn="1"/>
        </p:nvSpPr>
        <p:spPr>
          <a:xfrm>
            <a:off x="-2575249" y="4294662"/>
            <a:ext cx="24476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Varje rubrik inleds </a:t>
            </a:r>
            <a:r>
              <a:rPr lang="sv-SE" sz="100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 ljusare röd</a:t>
            </a: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 bild. (Bild på inringad färg i paletten)</a:t>
            </a:r>
          </a:p>
          <a:p>
            <a:pPr algn="r">
              <a:spcAft>
                <a:spcPts val="0"/>
              </a:spcAft>
            </a:pPr>
            <a:endParaRPr lang="sv-SE" sz="1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Detta måste göras manuellt genom att markera texten.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F559ADBB-AE9C-4433-8521-A9B004D10A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767" y="5261867"/>
            <a:ext cx="168592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32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med bild, stående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2B9B1E09-5306-4C10-87AB-2A88B20FDCA3}"/>
              </a:ext>
            </a:extLst>
          </p:cNvPr>
          <p:cNvSpPr/>
          <p:nvPr userDrawn="1"/>
        </p:nvSpPr>
        <p:spPr>
          <a:xfrm>
            <a:off x="4534293" y="0"/>
            <a:ext cx="7657707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A6D5D8B6-D25B-4C93-B295-E27694AD21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409044" cy="6124575"/>
          </a:xfrm>
          <a:custGeom>
            <a:avLst/>
            <a:gdLst>
              <a:gd name="connsiteX0" fmla="*/ 0 w 5468938"/>
              <a:gd name="connsiteY0" fmla="*/ 0 h 6858000"/>
              <a:gd name="connsiteX1" fmla="*/ 2734469 w 5468938"/>
              <a:gd name="connsiteY1" fmla="*/ 0 h 6858000"/>
              <a:gd name="connsiteX2" fmla="*/ 5468938 w 5468938"/>
              <a:gd name="connsiteY2" fmla="*/ 3429000 h 6858000"/>
              <a:gd name="connsiteX3" fmla="*/ 2734469 w 5468938"/>
              <a:gd name="connsiteY3" fmla="*/ 6858000 h 6858000"/>
              <a:gd name="connsiteX4" fmla="*/ 0 w 5468938"/>
              <a:gd name="connsiteY4" fmla="*/ 6858000 h 6858000"/>
              <a:gd name="connsiteX5" fmla="*/ 0 w 5468938"/>
              <a:gd name="connsiteY5" fmla="*/ 0 h 6858000"/>
              <a:gd name="connsiteX0" fmla="*/ 0 w 5792556"/>
              <a:gd name="connsiteY0" fmla="*/ 0 h 6858000"/>
              <a:gd name="connsiteX1" fmla="*/ 4724633 w 5792556"/>
              <a:gd name="connsiteY1" fmla="*/ 0 h 6858000"/>
              <a:gd name="connsiteX2" fmla="*/ 5468938 w 5792556"/>
              <a:gd name="connsiteY2" fmla="*/ 3429000 h 6858000"/>
              <a:gd name="connsiteX3" fmla="*/ 2734469 w 5792556"/>
              <a:gd name="connsiteY3" fmla="*/ 6858000 h 6858000"/>
              <a:gd name="connsiteX4" fmla="*/ 0 w 5792556"/>
              <a:gd name="connsiteY4" fmla="*/ 6858000 h 6858000"/>
              <a:gd name="connsiteX5" fmla="*/ 0 w 5792556"/>
              <a:gd name="connsiteY5" fmla="*/ 0 h 6858000"/>
              <a:gd name="connsiteX0" fmla="*/ 0 w 5715582"/>
              <a:gd name="connsiteY0" fmla="*/ 0 h 6858000"/>
              <a:gd name="connsiteX1" fmla="*/ 4724633 w 5715582"/>
              <a:gd name="connsiteY1" fmla="*/ 0 h 6858000"/>
              <a:gd name="connsiteX2" fmla="*/ 5468938 w 5715582"/>
              <a:gd name="connsiteY2" fmla="*/ 3429000 h 6858000"/>
              <a:gd name="connsiteX3" fmla="*/ 4814281 w 5715582"/>
              <a:gd name="connsiteY3" fmla="*/ 6858000 h 6858000"/>
              <a:gd name="connsiteX4" fmla="*/ 0 w 5715582"/>
              <a:gd name="connsiteY4" fmla="*/ 6858000 h 6858000"/>
              <a:gd name="connsiteX5" fmla="*/ 0 w 5715582"/>
              <a:gd name="connsiteY5" fmla="*/ 0 h 6858000"/>
              <a:gd name="connsiteX0" fmla="*/ 0 w 5657592"/>
              <a:gd name="connsiteY0" fmla="*/ 0 h 6858000"/>
              <a:gd name="connsiteX1" fmla="*/ 4724633 w 5657592"/>
              <a:gd name="connsiteY1" fmla="*/ 0 h 6858000"/>
              <a:gd name="connsiteX2" fmla="*/ 5468938 w 5657592"/>
              <a:gd name="connsiteY2" fmla="*/ 3429000 h 6858000"/>
              <a:gd name="connsiteX3" fmla="*/ 4814281 w 5657592"/>
              <a:gd name="connsiteY3" fmla="*/ 6858000 h 6858000"/>
              <a:gd name="connsiteX4" fmla="*/ 0 w 5657592"/>
              <a:gd name="connsiteY4" fmla="*/ 6858000 h 6858000"/>
              <a:gd name="connsiteX5" fmla="*/ 0 w 5657592"/>
              <a:gd name="connsiteY5" fmla="*/ 0 h 6858000"/>
              <a:gd name="connsiteX0" fmla="*/ 0 w 5540797"/>
              <a:gd name="connsiteY0" fmla="*/ 0 h 6858000"/>
              <a:gd name="connsiteX1" fmla="*/ 4724633 w 5540797"/>
              <a:gd name="connsiteY1" fmla="*/ 0 h 6858000"/>
              <a:gd name="connsiteX2" fmla="*/ 5468938 w 5540797"/>
              <a:gd name="connsiteY2" fmla="*/ 3429000 h 6858000"/>
              <a:gd name="connsiteX3" fmla="*/ 4814281 w 5540797"/>
              <a:gd name="connsiteY3" fmla="*/ 6858000 h 6858000"/>
              <a:gd name="connsiteX4" fmla="*/ 0 w 5540797"/>
              <a:gd name="connsiteY4" fmla="*/ 6858000 h 6858000"/>
              <a:gd name="connsiteX5" fmla="*/ 0 w 5540797"/>
              <a:gd name="connsiteY5" fmla="*/ 0 h 6858000"/>
              <a:gd name="connsiteX0" fmla="*/ 0 w 5367229"/>
              <a:gd name="connsiteY0" fmla="*/ 0 h 6858000"/>
              <a:gd name="connsiteX1" fmla="*/ 4724633 w 5367229"/>
              <a:gd name="connsiteY1" fmla="*/ 0 h 6858000"/>
              <a:gd name="connsiteX2" fmla="*/ 4814281 w 5367229"/>
              <a:gd name="connsiteY2" fmla="*/ 6858000 h 6858000"/>
              <a:gd name="connsiteX3" fmla="*/ 0 w 5367229"/>
              <a:gd name="connsiteY3" fmla="*/ 6858000 h 6858000"/>
              <a:gd name="connsiteX4" fmla="*/ 0 w 5367229"/>
              <a:gd name="connsiteY4" fmla="*/ 0 h 6858000"/>
              <a:gd name="connsiteX0" fmla="*/ 0 w 5373612"/>
              <a:gd name="connsiteY0" fmla="*/ 0 h 6858000"/>
              <a:gd name="connsiteX1" fmla="*/ 4724633 w 5373612"/>
              <a:gd name="connsiteY1" fmla="*/ 0 h 6858000"/>
              <a:gd name="connsiteX2" fmla="*/ 4814281 w 5373612"/>
              <a:gd name="connsiteY2" fmla="*/ 6858000 h 6858000"/>
              <a:gd name="connsiteX3" fmla="*/ 0 w 5373612"/>
              <a:gd name="connsiteY3" fmla="*/ 6858000 h 6858000"/>
              <a:gd name="connsiteX4" fmla="*/ 0 w 5373612"/>
              <a:gd name="connsiteY4" fmla="*/ 0 h 6858000"/>
              <a:gd name="connsiteX0" fmla="*/ 0 w 5409044"/>
              <a:gd name="connsiteY0" fmla="*/ 0 h 6858000"/>
              <a:gd name="connsiteX1" fmla="*/ 4724633 w 5409044"/>
              <a:gd name="connsiteY1" fmla="*/ 0 h 6858000"/>
              <a:gd name="connsiteX2" fmla="*/ 4814281 w 5409044"/>
              <a:gd name="connsiteY2" fmla="*/ 6858000 h 6858000"/>
              <a:gd name="connsiteX3" fmla="*/ 0 w 5409044"/>
              <a:gd name="connsiteY3" fmla="*/ 6858000 h 6858000"/>
              <a:gd name="connsiteX4" fmla="*/ 0 w 540904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9044" h="6858000">
                <a:moveTo>
                  <a:pt x="0" y="0"/>
                </a:moveTo>
                <a:lnTo>
                  <a:pt x="4724633" y="0"/>
                </a:lnTo>
                <a:cubicBezTo>
                  <a:pt x="5544943" y="1510553"/>
                  <a:pt x="5691367" y="5015753"/>
                  <a:pt x="4814281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tIns="61200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3929" y="2438399"/>
            <a:ext cx="5732929" cy="2518839"/>
          </a:xfrm>
        </p:spPr>
        <p:txBody>
          <a:bodyPr anchor="t"/>
          <a:lstStyle>
            <a:lvl1pPr algn="l">
              <a:defRPr sz="4600"/>
            </a:lvl1pPr>
          </a:lstStyle>
          <a:p>
            <a:r>
              <a:rPr lang="sv-SE"/>
              <a:t>En rubrik kommer</a:t>
            </a:r>
            <a:br>
              <a:rPr lang="sv-SE"/>
            </a:br>
            <a:r>
              <a:rPr lang="sv-SE"/>
              <a:t>att stå här och vara på tre rader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5B9738A-C3E8-4B02-8BAA-0C250B908C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317" y="6316726"/>
            <a:ext cx="811630" cy="329318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F6D4D3BE-D90B-473D-BD5E-AE8A9BD8150E}"/>
              </a:ext>
            </a:extLst>
          </p:cNvPr>
          <p:cNvSpPr/>
          <p:nvPr userDrawn="1"/>
        </p:nvSpPr>
        <p:spPr>
          <a:xfrm>
            <a:off x="-2575249" y="4294662"/>
            <a:ext cx="24476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Varje rubrik inleds </a:t>
            </a:r>
            <a:r>
              <a:rPr lang="sv-SE" sz="100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 ljusare röd</a:t>
            </a: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 bild. (Bild på inringad färg i paletten)</a:t>
            </a:r>
          </a:p>
          <a:p>
            <a:pPr algn="r">
              <a:spcAft>
                <a:spcPts val="0"/>
              </a:spcAft>
            </a:pPr>
            <a:endParaRPr lang="sv-SE" sz="1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Detta måste göras manuellt genom att markera texten.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F559ADBB-AE9C-4433-8521-A9B004D10A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767" y="5261867"/>
            <a:ext cx="1685925" cy="628650"/>
          </a:xfrm>
          <a:prstGeom prst="rect">
            <a:avLst/>
          </a:prstGeom>
        </p:spPr>
      </p:pic>
      <p:sp>
        <p:nvSpPr>
          <p:cNvPr id="32" name="Rektangel 31">
            <a:extLst>
              <a:ext uri="{FF2B5EF4-FFF2-40B4-BE49-F238E27FC236}">
                <a16:creationId xmlns:a16="http://schemas.microsoft.com/office/drawing/2014/main" id="{813EFC0E-885A-43B5-9260-07804A71EAA3}"/>
              </a:ext>
            </a:extLst>
          </p:cNvPr>
          <p:cNvSpPr/>
          <p:nvPr userDrawn="1"/>
        </p:nvSpPr>
        <p:spPr>
          <a:xfrm>
            <a:off x="0" y="6112042"/>
            <a:ext cx="12192000" cy="7459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Underrubrik 2">
            <a:extLst>
              <a:ext uri="{FF2B5EF4-FFF2-40B4-BE49-F238E27FC236}">
                <a16:creationId xmlns:a16="http://schemas.microsoft.com/office/drawing/2014/main" id="{B8308509-CDE4-4C50-93DD-8185D40323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5840" y="6284797"/>
            <a:ext cx="5717628" cy="410286"/>
          </a:xfrm>
        </p:spPr>
        <p:txBody>
          <a:bodyPr anchor="ctr"/>
          <a:lstStyle>
            <a:lvl1pPr marL="0" indent="0" algn="l">
              <a:buNone/>
              <a:defRPr sz="1100" b="0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Ämne/titel/namn/datum</a:t>
            </a:r>
          </a:p>
        </p:txBody>
      </p:sp>
      <p:pic>
        <p:nvPicPr>
          <p:cNvPr id="34" name="Bildobjekt 33">
            <a:extLst>
              <a:ext uri="{FF2B5EF4-FFF2-40B4-BE49-F238E27FC236}">
                <a16:creationId xmlns:a16="http://schemas.microsoft.com/office/drawing/2014/main" id="{F82C88D0-E5EA-4C03-9F7E-472FA161F6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317" y="6298796"/>
            <a:ext cx="811630" cy="32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22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med bild, stående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2B9B1E09-5306-4C10-87AB-2A88B20FDCA3}"/>
              </a:ext>
            </a:extLst>
          </p:cNvPr>
          <p:cNvSpPr/>
          <p:nvPr userDrawn="1"/>
        </p:nvSpPr>
        <p:spPr>
          <a:xfrm>
            <a:off x="4534293" y="0"/>
            <a:ext cx="765770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A6D5D8B6-D25B-4C93-B295-E27694AD21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409044" cy="6115050"/>
          </a:xfrm>
          <a:custGeom>
            <a:avLst/>
            <a:gdLst>
              <a:gd name="connsiteX0" fmla="*/ 0 w 5468938"/>
              <a:gd name="connsiteY0" fmla="*/ 0 h 6858000"/>
              <a:gd name="connsiteX1" fmla="*/ 2734469 w 5468938"/>
              <a:gd name="connsiteY1" fmla="*/ 0 h 6858000"/>
              <a:gd name="connsiteX2" fmla="*/ 5468938 w 5468938"/>
              <a:gd name="connsiteY2" fmla="*/ 3429000 h 6858000"/>
              <a:gd name="connsiteX3" fmla="*/ 2734469 w 5468938"/>
              <a:gd name="connsiteY3" fmla="*/ 6858000 h 6858000"/>
              <a:gd name="connsiteX4" fmla="*/ 0 w 5468938"/>
              <a:gd name="connsiteY4" fmla="*/ 6858000 h 6858000"/>
              <a:gd name="connsiteX5" fmla="*/ 0 w 5468938"/>
              <a:gd name="connsiteY5" fmla="*/ 0 h 6858000"/>
              <a:gd name="connsiteX0" fmla="*/ 0 w 5792556"/>
              <a:gd name="connsiteY0" fmla="*/ 0 h 6858000"/>
              <a:gd name="connsiteX1" fmla="*/ 4724633 w 5792556"/>
              <a:gd name="connsiteY1" fmla="*/ 0 h 6858000"/>
              <a:gd name="connsiteX2" fmla="*/ 5468938 w 5792556"/>
              <a:gd name="connsiteY2" fmla="*/ 3429000 h 6858000"/>
              <a:gd name="connsiteX3" fmla="*/ 2734469 w 5792556"/>
              <a:gd name="connsiteY3" fmla="*/ 6858000 h 6858000"/>
              <a:gd name="connsiteX4" fmla="*/ 0 w 5792556"/>
              <a:gd name="connsiteY4" fmla="*/ 6858000 h 6858000"/>
              <a:gd name="connsiteX5" fmla="*/ 0 w 5792556"/>
              <a:gd name="connsiteY5" fmla="*/ 0 h 6858000"/>
              <a:gd name="connsiteX0" fmla="*/ 0 w 5715582"/>
              <a:gd name="connsiteY0" fmla="*/ 0 h 6858000"/>
              <a:gd name="connsiteX1" fmla="*/ 4724633 w 5715582"/>
              <a:gd name="connsiteY1" fmla="*/ 0 h 6858000"/>
              <a:gd name="connsiteX2" fmla="*/ 5468938 w 5715582"/>
              <a:gd name="connsiteY2" fmla="*/ 3429000 h 6858000"/>
              <a:gd name="connsiteX3" fmla="*/ 4814281 w 5715582"/>
              <a:gd name="connsiteY3" fmla="*/ 6858000 h 6858000"/>
              <a:gd name="connsiteX4" fmla="*/ 0 w 5715582"/>
              <a:gd name="connsiteY4" fmla="*/ 6858000 h 6858000"/>
              <a:gd name="connsiteX5" fmla="*/ 0 w 5715582"/>
              <a:gd name="connsiteY5" fmla="*/ 0 h 6858000"/>
              <a:gd name="connsiteX0" fmla="*/ 0 w 5657592"/>
              <a:gd name="connsiteY0" fmla="*/ 0 h 6858000"/>
              <a:gd name="connsiteX1" fmla="*/ 4724633 w 5657592"/>
              <a:gd name="connsiteY1" fmla="*/ 0 h 6858000"/>
              <a:gd name="connsiteX2" fmla="*/ 5468938 w 5657592"/>
              <a:gd name="connsiteY2" fmla="*/ 3429000 h 6858000"/>
              <a:gd name="connsiteX3" fmla="*/ 4814281 w 5657592"/>
              <a:gd name="connsiteY3" fmla="*/ 6858000 h 6858000"/>
              <a:gd name="connsiteX4" fmla="*/ 0 w 5657592"/>
              <a:gd name="connsiteY4" fmla="*/ 6858000 h 6858000"/>
              <a:gd name="connsiteX5" fmla="*/ 0 w 5657592"/>
              <a:gd name="connsiteY5" fmla="*/ 0 h 6858000"/>
              <a:gd name="connsiteX0" fmla="*/ 0 w 5540797"/>
              <a:gd name="connsiteY0" fmla="*/ 0 h 6858000"/>
              <a:gd name="connsiteX1" fmla="*/ 4724633 w 5540797"/>
              <a:gd name="connsiteY1" fmla="*/ 0 h 6858000"/>
              <a:gd name="connsiteX2" fmla="*/ 5468938 w 5540797"/>
              <a:gd name="connsiteY2" fmla="*/ 3429000 h 6858000"/>
              <a:gd name="connsiteX3" fmla="*/ 4814281 w 5540797"/>
              <a:gd name="connsiteY3" fmla="*/ 6858000 h 6858000"/>
              <a:gd name="connsiteX4" fmla="*/ 0 w 5540797"/>
              <a:gd name="connsiteY4" fmla="*/ 6858000 h 6858000"/>
              <a:gd name="connsiteX5" fmla="*/ 0 w 5540797"/>
              <a:gd name="connsiteY5" fmla="*/ 0 h 6858000"/>
              <a:gd name="connsiteX0" fmla="*/ 0 w 5367229"/>
              <a:gd name="connsiteY0" fmla="*/ 0 h 6858000"/>
              <a:gd name="connsiteX1" fmla="*/ 4724633 w 5367229"/>
              <a:gd name="connsiteY1" fmla="*/ 0 h 6858000"/>
              <a:gd name="connsiteX2" fmla="*/ 4814281 w 5367229"/>
              <a:gd name="connsiteY2" fmla="*/ 6858000 h 6858000"/>
              <a:gd name="connsiteX3" fmla="*/ 0 w 5367229"/>
              <a:gd name="connsiteY3" fmla="*/ 6858000 h 6858000"/>
              <a:gd name="connsiteX4" fmla="*/ 0 w 5367229"/>
              <a:gd name="connsiteY4" fmla="*/ 0 h 6858000"/>
              <a:gd name="connsiteX0" fmla="*/ 0 w 5373612"/>
              <a:gd name="connsiteY0" fmla="*/ 0 h 6858000"/>
              <a:gd name="connsiteX1" fmla="*/ 4724633 w 5373612"/>
              <a:gd name="connsiteY1" fmla="*/ 0 h 6858000"/>
              <a:gd name="connsiteX2" fmla="*/ 4814281 w 5373612"/>
              <a:gd name="connsiteY2" fmla="*/ 6858000 h 6858000"/>
              <a:gd name="connsiteX3" fmla="*/ 0 w 5373612"/>
              <a:gd name="connsiteY3" fmla="*/ 6858000 h 6858000"/>
              <a:gd name="connsiteX4" fmla="*/ 0 w 5373612"/>
              <a:gd name="connsiteY4" fmla="*/ 0 h 6858000"/>
              <a:gd name="connsiteX0" fmla="*/ 0 w 5409044"/>
              <a:gd name="connsiteY0" fmla="*/ 0 h 6858000"/>
              <a:gd name="connsiteX1" fmla="*/ 4724633 w 5409044"/>
              <a:gd name="connsiteY1" fmla="*/ 0 h 6858000"/>
              <a:gd name="connsiteX2" fmla="*/ 4814281 w 5409044"/>
              <a:gd name="connsiteY2" fmla="*/ 6858000 h 6858000"/>
              <a:gd name="connsiteX3" fmla="*/ 0 w 5409044"/>
              <a:gd name="connsiteY3" fmla="*/ 6858000 h 6858000"/>
              <a:gd name="connsiteX4" fmla="*/ 0 w 540904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9044" h="6858000">
                <a:moveTo>
                  <a:pt x="0" y="0"/>
                </a:moveTo>
                <a:lnTo>
                  <a:pt x="4724633" y="0"/>
                </a:lnTo>
                <a:cubicBezTo>
                  <a:pt x="5544943" y="1510553"/>
                  <a:pt x="5691367" y="5015753"/>
                  <a:pt x="4814281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tIns="61200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3929" y="2438399"/>
            <a:ext cx="5732929" cy="2518839"/>
          </a:xfrm>
        </p:spPr>
        <p:txBody>
          <a:bodyPr anchor="t"/>
          <a:lstStyle>
            <a:lvl1pPr algn="l">
              <a:defRPr sz="4600"/>
            </a:lvl1pPr>
          </a:lstStyle>
          <a:p>
            <a:r>
              <a:rPr lang="sv-SE"/>
              <a:t>En rubrik kommer</a:t>
            </a:r>
            <a:br>
              <a:rPr lang="sv-SE"/>
            </a:br>
            <a:r>
              <a:rPr lang="sv-SE"/>
              <a:t>att stå här och vara på tre rader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5B9738A-C3E8-4B02-8BAA-0C250B908C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317" y="6316726"/>
            <a:ext cx="811630" cy="329318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F6D4D3BE-D90B-473D-BD5E-AE8A9BD8150E}"/>
              </a:ext>
            </a:extLst>
          </p:cNvPr>
          <p:cNvSpPr/>
          <p:nvPr userDrawn="1"/>
        </p:nvSpPr>
        <p:spPr>
          <a:xfrm>
            <a:off x="-2575249" y="4294662"/>
            <a:ext cx="24476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Varje rubrik inleds </a:t>
            </a:r>
            <a:r>
              <a:rPr lang="sv-SE" sz="100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 ljusare röd</a:t>
            </a: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 bild. (Bild på inringad färg i paletten)</a:t>
            </a:r>
          </a:p>
          <a:p>
            <a:pPr algn="r">
              <a:spcAft>
                <a:spcPts val="0"/>
              </a:spcAft>
            </a:pPr>
            <a:endParaRPr lang="sv-SE" sz="1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Detta måste göras manuellt genom att markera texten.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F559ADBB-AE9C-4433-8521-A9B004D10A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767" y="5261867"/>
            <a:ext cx="1685925" cy="628650"/>
          </a:xfrm>
          <a:prstGeom prst="rect">
            <a:avLst/>
          </a:prstGeom>
        </p:spPr>
      </p:pic>
      <p:sp>
        <p:nvSpPr>
          <p:cNvPr id="32" name="Rektangel 31">
            <a:extLst>
              <a:ext uri="{FF2B5EF4-FFF2-40B4-BE49-F238E27FC236}">
                <a16:creationId xmlns:a16="http://schemas.microsoft.com/office/drawing/2014/main" id="{D7C6379A-E5B9-4DBE-87E3-D8A0F4B3241B}"/>
              </a:ext>
            </a:extLst>
          </p:cNvPr>
          <p:cNvSpPr/>
          <p:nvPr userDrawn="1"/>
        </p:nvSpPr>
        <p:spPr>
          <a:xfrm>
            <a:off x="0" y="6112042"/>
            <a:ext cx="12192000" cy="7459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Underrubrik 2">
            <a:extLst>
              <a:ext uri="{FF2B5EF4-FFF2-40B4-BE49-F238E27FC236}">
                <a16:creationId xmlns:a16="http://schemas.microsoft.com/office/drawing/2014/main" id="{98DE3D41-C2B5-4D95-91B2-B0834D588D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5840" y="6284797"/>
            <a:ext cx="5717628" cy="410286"/>
          </a:xfrm>
        </p:spPr>
        <p:txBody>
          <a:bodyPr anchor="ctr"/>
          <a:lstStyle>
            <a:lvl1pPr marL="0" indent="0" algn="l">
              <a:buNone/>
              <a:defRPr sz="1100" b="0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Ämne/titel/namn/datum</a:t>
            </a:r>
          </a:p>
        </p:txBody>
      </p:sp>
      <p:pic>
        <p:nvPicPr>
          <p:cNvPr id="34" name="Bildobjekt 33">
            <a:extLst>
              <a:ext uri="{FF2B5EF4-FFF2-40B4-BE49-F238E27FC236}">
                <a16:creationId xmlns:a16="http://schemas.microsoft.com/office/drawing/2014/main" id="{2BD7D724-E84A-4821-8A86-18337A8323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317" y="6298796"/>
            <a:ext cx="811630" cy="32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68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elsida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B980B2C3-6720-4B17-BCEF-D058EE6EA5EF}"/>
              </a:ext>
            </a:extLst>
          </p:cNvPr>
          <p:cNvSpPr/>
          <p:nvPr userDrawn="1"/>
        </p:nvSpPr>
        <p:spPr>
          <a:xfrm>
            <a:off x="0" y="0"/>
            <a:ext cx="12192000" cy="61170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40043"/>
            <a:ext cx="10515600" cy="2679331"/>
          </a:xfrm>
        </p:spPr>
        <p:txBody>
          <a:bodyPr anchor="ctr"/>
          <a:lstStyle>
            <a:lvl1pPr algn="ctr">
              <a:defRPr sz="4600"/>
            </a:lvl1pPr>
          </a:lstStyle>
          <a:p>
            <a:r>
              <a:rPr lang="sv-SE">
                <a:solidFill>
                  <a:schemeClr val="accent1"/>
                </a:solidFill>
              </a:rPr>
              <a:t>Vi finns på</a:t>
            </a:r>
            <a:br>
              <a:rPr lang="sv-SE"/>
            </a:br>
            <a:r>
              <a:rPr lang="sv-SE"/>
              <a:t>webb och telefon och</a:t>
            </a:r>
            <a:br>
              <a:rPr lang="sv-SE"/>
            </a:br>
            <a:r>
              <a:rPr lang="sv-SE"/>
              <a:t>har öppet dygnet runt</a:t>
            </a:r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E744CDB5-661C-4791-9896-07C2BE0466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722" y="6311973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B7223757-76B0-47E7-AE0D-6C3F025C0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6721" y="6311994"/>
            <a:ext cx="390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7FF155A8-5C6D-4241-95DF-81E4F2B16EE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184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40043"/>
            <a:ext cx="10515600" cy="2679331"/>
          </a:xfrm>
        </p:spPr>
        <p:txBody>
          <a:bodyPr anchor="ctr"/>
          <a:lstStyle>
            <a:lvl1pPr algn="ctr">
              <a:defRPr sz="4600"/>
            </a:lvl1pPr>
          </a:lstStyle>
          <a:p>
            <a:r>
              <a:rPr lang="sv-SE">
                <a:solidFill>
                  <a:schemeClr val="accent1"/>
                </a:solidFill>
              </a:rPr>
              <a:t>Vi finns på</a:t>
            </a:r>
            <a:br>
              <a:rPr lang="sv-SE"/>
            </a:br>
            <a:r>
              <a:rPr lang="sv-SE"/>
              <a:t>webb och telefon och</a:t>
            </a:r>
            <a:br>
              <a:rPr lang="sv-SE"/>
            </a:br>
            <a:r>
              <a:rPr lang="sv-SE"/>
              <a:t>har öppet dygnet runt</a:t>
            </a:r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E744CDB5-661C-4791-9896-07C2BE0466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722" y="6311973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B7223757-76B0-47E7-AE0D-6C3F025C0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6721" y="6311994"/>
            <a:ext cx="390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7FF155A8-5C6D-4241-95DF-81E4F2B16EE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423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296" y="84221"/>
            <a:ext cx="10072630" cy="1149264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Rubrik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591B10F-9AE3-44F1-83B7-0D36638C5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423" y="1693273"/>
            <a:ext cx="10018845" cy="356452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8D24B6-D2A2-49C9-BA42-DB7B32029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77E05EC-B5C7-4E5C-99AF-DAA72183B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55A8-5C6D-4241-95DF-81E4F2B16EE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365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>
            <a:extLst>
              <a:ext uri="{FF2B5EF4-FFF2-40B4-BE49-F238E27FC236}">
                <a16:creationId xmlns:a16="http://schemas.microsoft.com/office/drawing/2014/main" id="{7223EEBE-07D2-4BC2-B732-B72D949BF9D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24497579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17" imgW="411" imgH="412" progId="TCLayout.ActiveDocument.1">
                  <p:embed/>
                </p:oleObj>
              </mc:Choice>
              <mc:Fallback>
                <p:oleObj name="think-cell Slide" r:id="rId17" imgW="411" imgH="412" progId="TCLayout.ActiveDocument.1">
                  <p:embed/>
                  <p:pic>
                    <p:nvPicPr>
                      <p:cNvPr id="11" name="Objekt 10" hidden="1">
                        <a:extLst>
                          <a:ext uri="{FF2B5EF4-FFF2-40B4-BE49-F238E27FC236}">
                            <a16:creationId xmlns:a16="http://schemas.microsoft.com/office/drawing/2014/main" id="{7223EEBE-07D2-4BC2-B732-B72D949BF9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ktangel 7" hidden="1">
            <a:extLst>
              <a:ext uri="{FF2B5EF4-FFF2-40B4-BE49-F238E27FC236}">
                <a16:creationId xmlns:a16="http://schemas.microsoft.com/office/drawing/2014/main" id="{92491012-DCA1-42B2-89F4-9B6C3B60D0E8}"/>
              </a:ext>
            </a:extLst>
          </p:cNvPr>
          <p:cNvSpPr/>
          <p:nvPr userDrawn="1">
            <p:custDataLst>
              <p:tags r:id="rId1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sv-SE" sz="3400" b="1" i="0" baseline="0">
              <a:latin typeface="Inter"/>
              <a:ea typeface="+mj-ea"/>
              <a:cs typeface="+mj-cs"/>
              <a:sym typeface="Inter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113D54B3-3F29-493D-B9C7-8FF2C8DE3569}"/>
              </a:ext>
            </a:extLst>
          </p:cNvPr>
          <p:cNvSpPr/>
          <p:nvPr userDrawn="1"/>
        </p:nvSpPr>
        <p:spPr>
          <a:xfrm>
            <a:off x="0" y="6112042"/>
            <a:ext cx="12192000" cy="7459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C7C7845-42F2-47E4-96D5-7F5977D34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296" y="84221"/>
            <a:ext cx="10515600" cy="114926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2B6E503-A6AE-440E-9524-D5848DBA3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2424" y="1693273"/>
            <a:ext cx="10459450" cy="35645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83F6A5D-1C51-4365-ABBC-26E2E26DE4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722" y="6311973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E1800B5-0CC4-499E-AD85-61BE4A07F5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6721" y="6311994"/>
            <a:ext cx="390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7FF155A8-5C6D-4241-95DF-81E4F2B16EE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EAFFFF7-0E10-4F4B-9970-4B0EEECA8447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317" y="6316726"/>
            <a:ext cx="811630" cy="329318"/>
          </a:xfrm>
          <a:prstGeom prst="rect">
            <a:avLst/>
          </a:prstGeom>
        </p:spPr>
      </p:pic>
      <p:cxnSp>
        <p:nvCxnSpPr>
          <p:cNvPr id="16" name="Rak koppling 15">
            <a:extLst>
              <a:ext uri="{FF2B5EF4-FFF2-40B4-BE49-F238E27FC236}">
                <a16:creationId xmlns:a16="http://schemas.microsoft.com/office/drawing/2014/main" id="{FB36DCB9-B0BC-4692-9E94-7E0F650AAE02}"/>
              </a:ext>
            </a:extLst>
          </p:cNvPr>
          <p:cNvCxnSpPr>
            <a:cxnSpLocks/>
          </p:cNvCxnSpPr>
          <p:nvPr userDrawn="1"/>
        </p:nvCxnSpPr>
        <p:spPr>
          <a:xfrm flipH="1">
            <a:off x="642809" y="6450806"/>
            <a:ext cx="16637" cy="813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ktangel 3">
            <a:extLst>
              <a:ext uri="{FF2B5EF4-FFF2-40B4-BE49-F238E27FC236}">
                <a16:creationId xmlns:a16="http://schemas.microsoft.com/office/drawing/2014/main" id="{EB9E73E2-B998-4067-931F-01E9716BB421}"/>
              </a:ext>
            </a:extLst>
          </p:cNvPr>
          <p:cNvSpPr/>
          <p:nvPr userDrawn="1"/>
        </p:nvSpPr>
        <p:spPr>
          <a:xfrm>
            <a:off x="-2575249" y="841599"/>
            <a:ext cx="24476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Varje rubrik inleds </a:t>
            </a:r>
            <a:r>
              <a:rPr lang="sv-SE" sz="100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 ljusare röd</a:t>
            </a: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 bild. (Bild på inringad färg i paletten)</a:t>
            </a:r>
          </a:p>
          <a:p>
            <a:pPr algn="r">
              <a:spcAft>
                <a:spcPts val="0"/>
              </a:spcAft>
            </a:pPr>
            <a:endParaRPr lang="sv-SE" sz="1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Detta måste göras manuellt genom att markera texten.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4857C6E5-A5AF-4290-829D-C981D052ABE1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767" y="1808804"/>
            <a:ext cx="168592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584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9" r:id="rId4"/>
    <p:sldLayoutId id="2147483656" r:id="rId5"/>
    <p:sldLayoutId id="2147483657" r:id="rId6"/>
    <p:sldLayoutId id="2147483660" r:id="rId7"/>
    <p:sldLayoutId id="2147483653" r:id="rId8"/>
    <p:sldLayoutId id="2147483654" r:id="rId9"/>
    <p:sldLayoutId id="2147483650" r:id="rId10"/>
    <p:sldLayoutId id="2147483652" r:id="rId11"/>
    <p:sldLayoutId id="214748365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 spc="-15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753816-28F6-4349-9BC5-6C99DB789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4C0DF93-A43E-4870-B8B0-59F38B4330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D3E40C5-64C7-4B49-9028-A77CACAC27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F155A8-5C6D-4241-95DF-81E4F2B16EE5}" type="slidenum">
              <a:rPr lang="sv-SE" smtClean="0"/>
              <a:pPr/>
              <a:t>1</a:t>
            </a:fld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D12E3EC6-4990-4638-94F2-C3E5BB663C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81"/>
            <a:ext cx="12192000" cy="681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9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DCC48A-B90F-4276-866E-54B6E950B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B27A59B-F133-44D8-BE3C-F374130D7A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B67EFBA-4D70-4039-B403-59124CC4A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F155A8-5C6D-4241-95DF-81E4F2B16EE5}" type="slidenum">
              <a:rPr lang="sv-SE" smtClean="0"/>
              <a:pPr/>
              <a:t>10</a:t>
            </a:fld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B6C3F0E-7412-46AA-8411-3DDBF12188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022"/>
            <a:ext cx="12192000" cy="593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02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90AD92-9180-432E-9FDC-B7D9D801A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CB639A1-898F-431A-A1F6-92C91F8084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1E65EB0-FCD3-427D-B7B2-4F30B6FAD6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F155A8-5C6D-4241-95DF-81E4F2B16EE5}" type="slidenum">
              <a:rPr lang="sv-SE" smtClean="0"/>
              <a:pPr/>
              <a:t>11</a:t>
            </a:fld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7E6873A2-CD52-43F8-BB20-C4D11D3BAD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59" y="0"/>
            <a:ext cx="113580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3CB798-4001-4C80-8248-C9A3F1651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6962CAE-E7C3-4F10-935C-C5E7A19B05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811A1A9-ACED-4058-8EEA-C1CA8346DB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F155A8-5C6D-4241-95DF-81E4F2B16EE5}" type="slidenum">
              <a:rPr lang="sv-SE" smtClean="0"/>
              <a:pPr/>
              <a:t>12</a:t>
            </a:fld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BDEC5808-8FE7-48C4-8D03-AA53DDFC02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897"/>
            <a:ext cx="12192000" cy="639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1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032C22C-9C03-4AB9-979F-F57BC3515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EF1AAFA-8F97-4B49-86BF-7840F71908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8F98F74-7482-4B44-98F1-172661839F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F155A8-5C6D-4241-95DF-81E4F2B16EE5}" type="slidenum">
              <a:rPr lang="sv-SE" smtClean="0"/>
              <a:pPr/>
              <a:t>13</a:t>
            </a:fld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D21233A5-16C4-4A8E-BEA1-9B5464F648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101" y="0"/>
            <a:ext cx="84037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14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D7AC7D-004D-4344-898B-378A02467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E403231-4A17-438E-B9AA-37A1890209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A4D59D1-FB41-43AE-AC93-5CF85222D8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F155A8-5C6D-4241-95DF-81E4F2B16EE5}" type="slidenum">
              <a:rPr lang="sv-SE" smtClean="0"/>
              <a:pPr/>
              <a:t>14</a:t>
            </a:fld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D597AD6-5D8D-4301-A3DA-A99DA44AF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059" y="0"/>
            <a:ext cx="79638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9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B93FDB-3FA4-4DA2-8245-92D04051E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E7035C4-74B4-4F84-B22E-286D683102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F30D75D-ACBE-44D9-964E-B13EDF4E49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F155A8-5C6D-4241-95DF-81E4F2B16EE5}" type="slidenum">
              <a:rPr lang="sv-SE" smtClean="0"/>
              <a:pPr/>
              <a:t>2</a:t>
            </a:fld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F7AAD29-4CD5-4D0F-A040-090D3FD5A6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221"/>
            <a:ext cx="12192000" cy="665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01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74EF42-ABA9-4E65-ABB6-D65AD1D51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B1F4D92-3A64-461C-BC28-940E8E85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DC62379-5781-44F5-98E1-DF341462E0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F155A8-5C6D-4241-95DF-81E4F2B16EE5}" type="slidenum">
              <a:rPr lang="sv-SE" smtClean="0"/>
              <a:pPr/>
              <a:t>3</a:t>
            </a:fld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588C029-363E-48E7-9280-6DBB3CD523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88"/>
            <a:ext cx="12192000" cy="676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0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57CD6C-BFB2-48F0-9CEC-A8565084E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AD4E2F0-8A89-43F8-81E4-DAB69C81A0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816B094-0DAB-4663-9981-E6DE4CEBCF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F155A8-5C6D-4241-95DF-81E4F2B16EE5}" type="slidenum">
              <a:rPr lang="sv-SE" smtClean="0"/>
              <a:pPr/>
              <a:t>4</a:t>
            </a:fld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AD3EEA6-8C52-403E-9ACF-CCCB8DE23C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275"/>
            <a:ext cx="12192000" cy="66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08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F5C8B4-33EB-4F17-AD34-30AE85CF8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662F6CEB-728F-44BC-9FBD-2A8237DDD2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752BB9E-4BEB-4C98-ABD1-9373506065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F155A8-5C6D-4241-95DF-81E4F2B16EE5}" type="slidenum">
              <a:rPr lang="sv-SE" smtClean="0"/>
              <a:pPr/>
              <a:t>5</a:t>
            </a:fld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2C985ED-1225-459C-9CE0-373618580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77"/>
            <a:ext cx="12192000" cy="676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92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E783AA-EB45-437C-A23C-CCBC93E48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D961D0B-EC0A-4010-9C44-C1304F76A3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D86082F-0C72-47B9-A44D-16E664945A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F155A8-5C6D-4241-95DF-81E4F2B16EE5}" type="slidenum">
              <a:rPr lang="sv-SE" smtClean="0"/>
              <a:pPr/>
              <a:t>6</a:t>
            </a:fld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20EC805F-DBB4-41FE-BDFC-A8848460C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554"/>
            <a:ext cx="12192000" cy="663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6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2F4139-C892-4A5C-A798-0EAF72C71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038A568E-92A5-42AE-8B56-B6A690F75F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D03CFEB-9DE6-4FB9-B608-3FC40767EE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F155A8-5C6D-4241-95DF-81E4F2B16EE5}" type="slidenum">
              <a:rPr lang="sv-SE" smtClean="0"/>
              <a:pPr/>
              <a:t>7</a:t>
            </a:fld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97CABA11-408B-4C61-B744-EC7FF69EB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584"/>
            <a:ext cx="12192000" cy="627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36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A8A779-773B-427E-897E-92B421F54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4F4D221E-73A5-43DD-A280-74802E416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5A94B51-CF6E-44C3-BE7D-44F35CF553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F155A8-5C6D-4241-95DF-81E4F2B16EE5}" type="slidenum">
              <a:rPr lang="sv-SE" smtClean="0"/>
              <a:pPr/>
              <a:t>8</a:t>
            </a:fld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6656A72-2A93-40B0-8A34-60F9DE05D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572"/>
            <a:ext cx="12192000" cy="6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5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AAF004-B480-4AB8-8B55-3B1B053F5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6AD5890-1BB8-4E78-B5CE-3507C7CDD3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10FCF06-8B1A-4DFC-AE65-4333A59C03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F155A8-5C6D-4241-95DF-81E4F2B16EE5}" type="slidenum">
              <a:rPr lang="sv-SE" smtClean="0"/>
              <a:pPr/>
              <a:t>9</a:t>
            </a:fld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5D61E52-3701-46F0-A745-B8281D718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0" y="0"/>
            <a:ext cx="120058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1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158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Jq8pWEAipNB.83_P_hIiw"/>
</p:tagLst>
</file>

<file path=ppt/theme/theme1.xml><?xml version="1.0" encoding="utf-8"?>
<a:theme xmlns:a="http://schemas.openxmlformats.org/drawingml/2006/main" name="1177 Vårguiden">
  <a:themeElements>
    <a:clrScheme name="1177">
      <a:dk1>
        <a:sysClr val="windowText" lastClr="000000"/>
      </a:dk1>
      <a:lt1>
        <a:sysClr val="window" lastClr="FFFFFF"/>
      </a:lt1>
      <a:dk2>
        <a:srgbClr val="FA8100"/>
      </a:dk2>
      <a:lt2>
        <a:srgbClr val="636466"/>
      </a:lt2>
      <a:accent1>
        <a:srgbClr val="C12143"/>
      </a:accent1>
      <a:accent2>
        <a:srgbClr val="6A0032"/>
      </a:accent2>
      <a:accent3>
        <a:srgbClr val="FAEEF0"/>
      </a:accent3>
      <a:accent4>
        <a:srgbClr val="396291"/>
      </a:accent4>
      <a:accent5>
        <a:srgbClr val="438F2C"/>
      </a:accent5>
      <a:accent6>
        <a:srgbClr val="A9428B"/>
      </a:accent6>
      <a:hlink>
        <a:srgbClr val="C12143"/>
      </a:hlink>
      <a:folHlink>
        <a:srgbClr val="6A0032"/>
      </a:folHlink>
    </a:clrScheme>
    <a:fontScheme name="1177">
      <a:majorFont>
        <a:latin typeface="Inter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rot="0" spcFirstLastPara="0" vertOverflow="overflow" horzOverflow="overflow" vert="horz" wrap="square" lIns="0" tIns="0" rIns="0" bIns="0" numCol="1" spcCol="0" rtlCol="0" fromWordArt="0" anchor="t" anchorCtr="0" forceAA="0" compatLnSpc="1">
        <a:prstTxWarp prst="textNoShape">
          <a:avLst/>
        </a:prstTxWarp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Mall_PPT_20190416  -  Skrivskyddad" id="{22903717-B928-4645-BD5D-D0BD4232857A}" vid="{FA763605-81F1-4FF2-B45C-69DD8ABF749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04AF1B5AFADE1438984E4ED97CAED62" ma:contentTypeVersion="7" ma:contentTypeDescription="Skapa ett nytt dokument." ma:contentTypeScope="" ma:versionID="ec5ff28e6909e45a4bb6e192237c9ca0">
  <xsd:schema xmlns:xsd="http://www.w3.org/2001/XMLSchema" xmlns:xs="http://www.w3.org/2001/XMLSchema" xmlns:p="http://schemas.microsoft.com/office/2006/metadata/properties" xmlns:ns2="69252be8-17ef-4408-949c-5e7cc87314a9" targetNamespace="http://schemas.microsoft.com/office/2006/metadata/properties" ma:root="true" ma:fieldsID="b9e38a575ce902ee5438be0379e751b9" ns2:_="">
    <xsd:import namespace="69252be8-17ef-4408-949c-5e7cc87314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252be8-17ef-4408-949c-5e7cc87314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5AB53AA-EBE4-46F9-A91E-045D87E59A5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BD8053-480D-4644-8EBE-268038CA4D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252be8-17ef-4408-949c-5e7cc87314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4068680-729C-46D7-81EE-A3EC47914E3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14</Words>
  <Application>Microsoft Office PowerPoint</Application>
  <PresentationFormat>Bredbild</PresentationFormat>
  <Paragraphs>14</Paragraphs>
  <Slides>14</Slides>
  <Notes>0</Notes>
  <HiddenSlides>0</HiddenSlides>
  <MMClips>0</MMClips>
  <ScaleCrop>false</ScaleCrop>
  <HeadingPairs>
    <vt:vector size="8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20" baseType="lpstr">
      <vt:lpstr>Arial</vt:lpstr>
      <vt:lpstr>Calibri</vt:lpstr>
      <vt:lpstr>Inter</vt:lpstr>
      <vt:lpstr>Open Sans</vt:lpstr>
      <vt:lpstr>1177 Vårguiden</vt:lpstr>
      <vt:lpstr>think-cell Slide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 rubrik kommer att stå här och kan vara på tre rader</dc:title>
  <dc:creator>Bennani Safia</dc:creator>
  <cp:lastModifiedBy>Jonsson Åsa</cp:lastModifiedBy>
  <cp:revision>25</cp:revision>
  <dcterms:created xsi:type="dcterms:W3CDTF">2019-08-13T08:23:18Z</dcterms:created>
  <dcterms:modified xsi:type="dcterms:W3CDTF">2020-04-21T08:19:04Z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0x010100E04AF1B5AFADE1438984E4ED97CAED62</vt:lpwstr>
  </property>
</Properties>
</file>