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4" r:id="rId8"/>
    <p:sldId id="262" r:id="rId9"/>
    <p:sldId id="261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A9296-8288-45B3-9974-A8AFF59C6A88}" v="56" dt="2020-09-28T07:14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er Kristina" userId="3d0f57db-85b0-4a3a-977d-28bf36d6d72e" providerId="ADAL" clId="{3C6A9296-8288-45B3-9974-A8AFF59C6A88}"/>
    <pc:docChg chg="undo custSel addSld delSld modSld sldOrd">
      <pc:chgData name="Stener Kristina" userId="3d0f57db-85b0-4a3a-977d-28bf36d6d72e" providerId="ADAL" clId="{3C6A9296-8288-45B3-9974-A8AFF59C6A88}" dt="2020-09-28T07:16:55.935" v="1238" actId="2696"/>
      <pc:docMkLst>
        <pc:docMk/>
      </pc:docMkLst>
      <pc:sldChg chg="addSp delSp modSp">
        <pc:chgData name="Stener Kristina" userId="3d0f57db-85b0-4a3a-977d-28bf36d6d72e" providerId="ADAL" clId="{3C6A9296-8288-45B3-9974-A8AFF59C6A88}" dt="2020-09-18T10:43:58.657" v="1211" actId="1076"/>
        <pc:sldMkLst>
          <pc:docMk/>
          <pc:sldMk cId="688302191" sldId="259"/>
        </pc:sldMkLst>
        <pc:spChg chg="mod">
          <ac:chgData name="Stener Kristina" userId="3d0f57db-85b0-4a3a-977d-28bf36d6d72e" providerId="ADAL" clId="{3C6A9296-8288-45B3-9974-A8AFF59C6A88}" dt="2020-09-18T10:43:21.196" v="1181" actId="20577"/>
          <ac:spMkLst>
            <pc:docMk/>
            <pc:sldMk cId="688302191" sldId="259"/>
            <ac:spMk id="9" creationId="{9993CAB1-87C1-455A-819E-ACEEB293788A}"/>
          </ac:spMkLst>
        </pc:spChg>
        <pc:picChg chg="add del mod">
          <ac:chgData name="Stener Kristina" userId="3d0f57db-85b0-4a3a-977d-28bf36d6d72e" providerId="ADAL" clId="{3C6A9296-8288-45B3-9974-A8AFF59C6A88}" dt="2020-09-17T10:49:45.360" v="1114"/>
          <ac:picMkLst>
            <pc:docMk/>
            <pc:sldMk cId="688302191" sldId="259"/>
            <ac:picMk id="3" creationId="{39A0F31B-DDA5-4DB9-A7B1-03817B5C401D}"/>
          </ac:picMkLst>
        </pc:picChg>
        <pc:picChg chg="mod">
          <ac:chgData name="Stener Kristina" userId="3d0f57db-85b0-4a3a-977d-28bf36d6d72e" providerId="ADAL" clId="{3C6A9296-8288-45B3-9974-A8AFF59C6A88}" dt="2020-09-17T10:48:06.491" v="1110" actId="1036"/>
          <ac:picMkLst>
            <pc:docMk/>
            <pc:sldMk cId="688302191" sldId="259"/>
            <ac:picMk id="5" creationId="{BBECEADC-8CA8-4164-849C-07EB5F4D139F}"/>
          </ac:picMkLst>
        </pc:picChg>
        <pc:picChg chg="add mod">
          <ac:chgData name="Stener Kristina" userId="3d0f57db-85b0-4a3a-977d-28bf36d6d72e" providerId="ADAL" clId="{3C6A9296-8288-45B3-9974-A8AFF59C6A88}" dt="2020-09-18T10:43:01.377" v="1175" actId="1076"/>
          <ac:picMkLst>
            <pc:docMk/>
            <pc:sldMk cId="688302191" sldId="259"/>
            <ac:picMk id="6" creationId="{444986D8-15ED-4B88-BCA7-52BCC50FBD77}"/>
          </ac:picMkLst>
        </pc:picChg>
        <pc:picChg chg="add mod">
          <ac:chgData name="Stener Kristina" userId="3d0f57db-85b0-4a3a-977d-28bf36d6d72e" providerId="ADAL" clId="{3C6A9296-8288-45B3-9974-A8AFF59C6A88}" dt="2020-09-18T10:43:47.400" v="1201" actId="1035"/>
          <ac:picMkLst>
            <pc:docMk/>
            <pc:sldMk cId="688302191" sldId="259"/>
            <ac:picMk id="10" creationId="{B8FB716B-E4DE-4BFB-A4CA-29452ECD36CC}"/>
          </ac:picMkLst>
        </pc:picChg>
        <pc:picChg chg="add del mod">
          <ac:chgData name="Stener Kristina" userId="3d0f57db-85b0-4a3a-977d-28bf36d6d72e" providerId="ADAL" clId="{3C6A9296-8288-45B3-9974-A8AFF59C6A88}" dt="2020-09-17T10:52:20.828" v="1136"/>
          <ac:picMkLst>
            <pc:docMk/>
            <pc:sldMk cId="688302191" sldId="259"/>
            <ac:picMk id="12" creationId="{9FB4B62B-47AF-4383-B8D6-17AD710225C8}"/>
          </ac:picMkLst>
        </pc:picChg>
        <pc:picChg chg="add del mod">
          <ac:chgData name="Stener Kristina" userId="3d0f57db-85b0-4a3a-977d-28bf36d6d72e" providerId="ADAL" clId="{3C6A9296-8288-45B3-9974-A8AFF59C6A88}" dt="2020-09-17T10:54:28.016" v="1138"/>
          <ac:picMkLst>
            <pc:docMk/>
            <pc:sldMk cId="688302191" sldId="259"/>
            <ac:picMk id="14" creationId="{E51E5962-BC83-4BB0-AA42-1330D75CA46C}"/>
          </ac:picMkLst>
        </pc:picChg>
        <pc:picChg chg="add del mod">
          <ac:chgData name="Stener Kristina" userId="3d0f57db-85b0-4a3a-977d-28bf36d6d72e" providerId="ADAL" clId="{3C6A9296-8288-45B3-9974-A8AFF59C6A88}" dt="2020-09-17T10:54:28.016" v="1138"/>
          <ac:picMkLst>
            <pc:docMk/>
            <pc:sldMk cId="688302191" sldId="259"/>
            <ac:picMk id="16" creationId="{A3428392-2C06-4518-8A68-91BE2B7C0EFE}"/>
          </ac:picMkLst>
        </pc:picChg>
        <pc:picChg chg="add del mod">
          <ac:chgData name="Stener Kristina" userId="3d0f57db-85b0-4a3a-977d-28bf36d6d72e" providerId="ADAL" clId="{3C6A9296-8288-45B3-9974-A8AFF59C6A88}" dt="2020-09-17T10:54:28.016" v="1138"/>
          <ac:picMkLst>
            <pc:docMk/>
            <pc:sldMk cId="688302191" sldId="259"/>
            <ac:picMk id="18" creationId="{2375F587-9AF0-4028-AC2A-F4985CE2DF16}"/>
          </ac:picMkLst>
        </pc:picChg>
        <pc:picChg chg="add mod">
          <ac:chgData name="Stener Kristina" userId="3d0f57db-85b0-4a3a-977d-28bf36d6d72e" providerId="ADAL" clId="{3C6A9296-8288-45B3-9974-A8AFF59C6A88}" dt="2020-09-18T10:43:58.657" v="1211" actId="1076"/>
          <ac:picMkLst>
            <pc:docMk/>
            <pc:sldMk cId="688302191" sldId="259"/>
            <ac:picMk id="20" creationId="{B4533BC8-CB80-4FA1-9CB7-461589A7ADC2}"/>
          </ac:picMkLst>
        </pc:picChg>
      </pc:sldChg>
      <pc:sldChg chg="delSp modSp ord">
        <pc:chgData name="Stener Kristina" userId="3d0f57db-85b0-4a3a-977d-28bf36d6d72e" providerId="ADAL" clId="{3C6A9296-8288-45B3-9974-A8AFF59C6A88}" dt="2020-09-18T11:13:11.612" v="1216" actId="255"/>
        <pc:sldMkLst>
          <pc:docMk/>
          <pc:sldMk cId="760476478" sldId="260"/>
        </pc:sldMkLst>
        <pc:spChg chg="mod">
          <ac:chgData name="Stener Kristina" userId="3d0f57db-85b0-4a3a-977d-28bf36d6d72e" providerId="ADAL" clId="{3C6A9296-8288-45B3-9974-A8AFF59C6A88}" dt="2020-09-18T11:13:11.612" v="1216" actId="255"/>
          <ac:spMkLst>
            <pc:docMk/>
            <pc:sldMk cId="760476478" sldId="260"/>
            <ac:spMk id="2" creationId="{08A858A8-12DA-470E-A2D3-FACCF4A75848}"/>
          </ac:spMkLst>
        </pc:spChg>
        <pc:spChg chg="mod">
          <ac:chgData name="Stener Kristina" userId="3d0f57db-85b0-4a3a-977d-28bf36d6d72e" providerId="ADAL" clId="{3C6A9296-8288-45B3-9974-A8AFF59C6A88}" dt="2020-09-11T13:45:02.452" v="1044" actId="5793"/>
          <ac:spMkLst>
            <pc:docMk/>
            <pc:sldMk cId="760476478" sldId="260"/>
            <ac:spMk id="3" creationId="{9D87AE28-CE0C-4BD1-9848-6A3DE62FD344}"/>
          </ac:spMkLst>
        </pc:spChg>
        <pc:picChg chg="del mod">
          <ac:chgData name="Stener Kristina" userId="3d0f57db-85b0-4a3a-977d-28bf36d6d72e" providerId="ADAL" clId="{3C6A9296-8288-45B3-9974-A8AFF59C6A88}" dt="2020-09-09T07:04:33.452" v="156"/>
          <ac:picMkLst>
            <pc:docMk/>
            <pc:sldMk cId="760476478" sldId="260"/>
            <ac:picMk id="5" creationId="{3990942C-34C6-4922-8D96-BC1C881774AD}"/>
          </ac:picMkLst>
        </pc:picChg>
      </pc:sldChg>
      <pc:sldChg chg="modSp ord">
        <pc:chgData name="Stener Kristina" userId="3d0f57db-85b0-4a3a-977d-28bf36d6d72e" providerId="ADAL" clId="{3C6A9296-8288-45B3-9974-A8AFF59C6A88}" dt="2020-09-18T09:25:01.613" v="1160" actId="1076"/>
        <pc:sldMkLst>
          <pc:docMk/>
          <pc:sldMk cId="1586633086" sldId="262"/>
        </pc:sldMkLst>
        <pc:spChg chg="mod">
          <ac:chgData name="Stener Kristina" userId="3d0f57db-85b0-4a3a-977d-28bf36d6d72e" providerId="ADAL" clId="{3C6A9296-8288-45B3-9974-A8AFF59C6A88}" dt="2020-09-18T09:25:01.613" v="1160" actId="1076"/>
          <ac:spMkLst>
            <pc:docMk/>
            <pc:sldMk cId="1586633086" sldId="262"/>
            <ac:spMk id="7" creationId="{7DDB99AE-E7BD-49FD-A546-39E4A595D18E}"/>
          </ac:spMkLst>
        </pc:spChg>
        <pc:spChg chg="mod">
          <ac:chgData name="Stener Kristina" userId="3d0f57db-85b0-4a3a-977d-28bf36d6d72e" providerId="ADAL" clId="{3C6A9296-8288-45B3-9974-A8AFF59C6A88}" dt="2020-09-09T06:56:56.880" v="56" actId="1038"/>
          <ac:spMkLst>
            <pc:docMk/>
            <pc:sldMk cId="1586633086" sldId="262"/>
            <ac:spMk id="9" creationId="{A56ECE7D-FEEF-4DE5-9EC5-4EB806CCE7AA}"/>
          </ac:spMkLst>
        </pc:spChg>
      </pc:sldChg>
      <pc:sldChg chg="addSp delSp modSp add del">
        <pc:chgData name="Stener Kristina" userId="3d0f57db-85b0-4a3a-977d-28bf36d6d72e" providerId="ADAL" clId="{3C6A9296-8288-45B3-9974-A8AFF59C6A88}" dt="2020-09-11T13:29:18.204" v="1015" actId="2696"/>
        <pc:sldMkLst>
          <pc:docMk/>
          <pc:sldMk cId="2102446746" sldId="263"/>
        </pc:sldMkLst>
        <pc:spChg chg="mod">
          <ac:chgData name="Stener Kristina" userId="3d0f57db-85b0-4a3a-977d-28bf36d6d72e" providerId="ADAL" clId="{3C6A9296-8288-45B3-9974-A8AFF59C6A88}" dt="2020-09-11T13:12:17.112" v="375" actId="6549"/>
          <ac:spMkLst>
            <pc:docMk/>
            <pc:sldMk cId="2102446746" sldId="263"/>
            <ac:spMk id="3" creationId="{509756C5-0A3C-4927-91C0-C9290B3DD275}"/>
          </ac:spMkLst>
        </pc:spChg>
        <pc:graphicFrameChg chg="add del modGraphic">
          <ac:chgData name="Stener Kristina" userId="3d0f57db-85b0-4a3a-977d-28bf36d6d72e" providerId="ADAL" clId="{3C6A9296-8288-45B3-9974-A8AFF59C6A88}" dt="2020-09-09T07:05:06.404" v="159"/>
          <ac:graphicFrameMkLst>
            <pc:docMk/>
            <pc:sldMk cId="2102446746" sldId="263"/>
            <ac:graphicFrameMk id="5" creationId="{F24B4CED-32DB-48B9-86A6-FBF4476A5CE0}"/>
          </ac:graphicFrameMkLst>
        </pc:graphicFrameChg>
        <pc:picChg chg="add mod">
          <ac:chgData name="Stener Kristina" userId="3d0f57db-85b0-4a3a-977d-28bf36d6d72e" providerId="ADAL" clId="{3C6A9296-8288-45B3-9974-A8AFF59C6A88}" dt="2020-09-11T13:25:12.692" v="999" actId="14100"/>
          <ac:picMkLst>
            <pc:docMk/>
            <pc:sldMk cId="2102446746" sldId="263"/>
            <ac:picMk id="5" creationId="{CD674A18-B5DF-4B35-B2D8-39ACA3C02493}"/>
          </ac:picMkLst>
        </pc:picChg>
        <pc:picChg chg="add mod">
          <ac:chgData name="Stener Kristina" userId="3d0f57db-85b0-4a3a-977d-28bf36d6d72e" providerId="ADAL" clId="{3C6A9296-8288-45B3-9974-A8AFF59C6A88}" dt="2020-09-11T13:25:19.493" v="1009" actId="1038"/>
          <ac:picMkLst>
            <pc:docMk/>
            <pc:sldMk cId="2102446746" sldId="263"/>
            <ac:picMk id="6" creationId="{9C565045-6AB3-4C03-8146-CDA768D2C3A4}"/>
          </ac:picMkLst>
        </pc:picChg>
      </pc:sldChg>
      <pc:sldChg chg="addSp delSp modSp add ord">
        <pc:chgData name="Stener Kristina" userId="3d0f57db-85b0-4a3a-977d-28bf36d6d72e" providerId="ADAL" clId="{3C6A9296-8288-45B3-9974-A8AFF59C6A88}" dt="2020-09-18T13:22:50.887" v="1232" actId="20577"/>
        <pc:sldMkLst>
          <pc:docMk/>
          <pc:sldMk cId="4070097585" sldId="264"/>
        </pc:sldMkLst>
        <pc:spChg chg="del">
          <ac:chgData name="Stener Kristina" userId="3d0f57db-85b0-4a3a-977d-28bf36d6d72e" providerId="ADAL" clId="{3C6A9296-8288-45B3-9974-A8AFF59C6A88}" dt="2020-09-11T13:15:48.590" v="484"/>
          <ac:spMkLst>
            <pc:docMk/>
            <pc:sldMk cId="4070097585" sldId="264"/>
            <ac:spMk id="2" creationId="{E3C48A91-CFA3-44FF-85A0-D2374AA315B8}"/>
          </ac:spMkLst>
        </pc:spChg>
        <pc:spChg chg="del">
          <ac:chgData name="Stener Kristina" userId="3d0f57db-85b0-4a3a-977d-28bf36d6d72e" providerId="ADAL" clId="{3C6A9296-8288-45B3-9974-A8AFF59C6A88}" dt="2020-09-11T13:15:48.590" v="484"/>
          <ac:spMkLst>
            <pc:docMk/>
            <pc:sldMk cId="4070097585" sldId="264"/>
            <ac:spMk id="3" creationId="{AC0251C6-52DA-49F7-903D-B15A0D3632EC}"/>
          </ac:spMkLst>
        </pc:spChg>
        <pc:spChg chg="add mod">
          <ac:chgData name="Stener Kristina" userId="3d0f57db-85b0-4a3a-977d-28bf36d6d72e" providerId="ADAL" clId="{3C6A9296-8288-45B3-9974-A8AFF59C6A88}" dt="2020-09-18T09:26:21.497" v="1164"/>
          <ac:spMkLst>
            <pc:docMk/>
            <pc:sldMk cId="4070097585" sldId="264"/>
            <ac:spMk id="4" creationId="{5ED92DEC-B8F7-4E99-9429-4047D21F4072}"/>
          </ac:spMkLst>
        </pc:spChg>
        <pc:spChg chg="add del mod">
          <ac:chgData name="Stener Kristina" userId="3d0f57db-85b0-4a3a-977d-28bf36d6d72e" providerId="ADAL" clId="{3C6A9296-8288-45B3-9974-A8AFF59C6A88}" dt="2020-09-11T13:16:12.714" v="486"/>
          <ac:spMkLst>
            <pc:docMk/>
            <pc:sldMk cId="4070097585" sldId="264"/>
            <ac:spMk id="5" creationId="{FC349526-D32B-41D4-B35F-C7658C76F37B}"/>
          </ac:spMkLst>
        </pc:spChg>
        <pc:spChg chg="add mod">
          <ac:chgData name="Stener Kristina" userId="3d0f57db-85b0-4a3a-977d-28bf36d6d72e" providerId="ADAL" clId="{3C6A9296-8288-45B3-9974-A8AFF59C6A88}" dt="2020-09-18T13:22:50.887" v="1232" actId="20577"/>
          <ac:spMkLst>
            <pc:docMk/>
            <pc:sldMk cId="4070097585" sldId="264"/>
            <ac:spMk id="9" creationId="{2E9C1373-D982-476A-95E1-DC9FE77E5660}"/>
          </ac:spMkLst>
        </pc:spChg>
        <pc:spChg chg="add del mod">
          <ac:chgData name="Stener Kristina" userId="3d0f57db-85b0-4a3a-977d-28bf36d6d72e" providerId="ADAL" clId="{3C6A9296-8288-45B3-9974-A8AFF59C6A88}" dt="2020-09-11T13:21:25.264" v="774" actId="767"/>
          <ac:spMkLst>
            <pc:docMk/>
            <pc:sldMk cId="4070097585" sldId="264"/>
            <ac:spMk id="10" creationId="{E0F418C9-A966-4CF1-8C31-8C145F234FEB}"/>
          </ac:spMkLst>
        </pc:spChg>
        <pc:spChg chg="add mod">
          <ac:chgData name="Stener Kristina" userId="3d0f57db-85b0-4a3a-977d-28bf36d6d72e" providerId="ADAL" clId="{3C6A9296-8288-45B3-9974-A8AFF59C6A88}" dt="2020-09-11T13:26:03.953" v="1012" actId="20577"/>
          <ac:spMkLst>
            <pc:docMk/>
            <pc:sldMk cId="4070097585" sldId="264"/>
            <ac:spMk id="11" creationId="{9184A4CE-3FD7-4708-958D-587D5E068D48}"/>
          </ac:spMkLst>
        </pc:spChg>
        <pc:picChg chg="add mod">
          <ac:chgData name="Stener Kristina" userId="3d0f57db-85b0-4a3a-977d-28bf36d6d72e" providerId="ADAL" clId="{3C6A9296-8288-45B3-9974-A8AFF59C6A88}" dt="2020-09-11T13:17:19.460" v="612" actId="1037"/>
          <ac:picMkLst>
            <pc:docMk/>
            <pc:sldMk cId="4070097585" sldId="264"/>
            <ac:picMk id="6" creationId="{009C0BDB-ACC0-47DE-8743-D8CE88FE6992}"/>
          </ac:picMkLst>
        </pc:picChg>
        <pc:picChg chg="add del mod">
          <ac:chgData name="Stener Kristina" userId="3d0f57db-85b0-4a3a-977d-28bf36d6d72e" providerId="ADAL" clId="{3C6A9296-8288-45B3-9974-A8AFF59C6A88}" dt="2020-09-11T13:18:42.970" v="696"/>
          <ac:picMkLst>
            <pc:docMk/>
            <pc:sldMk cId="4070097585" sldId="264"/>
            <ac:picMk id="7" creationId="{2B5F8242-07CD-4C07-B57E-0A333A0BF26A}"/>
          </ac:picMkLst>
        </pc:picChg>
        <pc:picChg chg="add del mod">
          <ac:chgData name="Stener Kristina" userId="3d0f57db-85b0-4a3a-977d-28bf36d6d72e" providerId="ADAL" clId="{3C6A9296-8288-45B3-9974-A8AFF59C6A88}" dt="2020-09-11T13:36:07.757" v="1020"/>
          <ac:picMkLst>
            <pc:docMk/>
            <pc:sldMk cId="4070097585" sldId="264"/>
            <ac:picMk id="8" creationId="{F7A8D71D-FDA4-41BA-96EB-3F1DDDE248C4}"/>
          </ac:picMkLst>
        </pc:picChg>
        <pc:picChg chg="add mod">
          <ac:chgData name="Stener Kristina" userId="3d0f57db-85b0-4a3a-977d-28bf36d6d72e" providerId="ADAL" clId="{3C6A9296-8288-45B3-9974-A8AFF59C6A88}" dt="2020-09-11T13:37:18.613" v="1031" actId="14100"/>
          <ac:picMkLst>
            <pc:docMk/>
            <pc:sldMk cId="4070097585" sldId="264"/>
            <ac:picMk id="13" creationId="{23A95996-5DDE-4C4C-AE77-81D04BE905F8}"/>
          </ac:picMkLst>
        </pc:picChg>
      </pc:sldChg>
      <pc:sldChg chg="addSp delSp add del">
        <pc:chgData name="Stener Kristina" userId="3d0f57db-85b0-4a3a-977d-28bf36d6d72e" providerId="ADAL" clId="{3C6A9296-8288-45B3-9974-A8AFF59C6A88}" dt="2020-09-28T07:16:55.935" v="1238" actId="2696"/>
        <pc:sldMkLst>
          <pc:docMk/>
          <pc:sldMk cId="282503209" sldId="265"/>
        </pc:sldMkLst>
        <pc:spChg chg="del">
          <ac:chgData name="Stener Kristina" userId="3d0f57db-85b0-4a3a-977d-28bf36d6d72e" providerId="ADAL" clId="{3C6A9296-8288-45B3-9974-A8AFF59C6A88}" dt="2020-09-28T07:13:58.656" v="1234"/>
          <ac:spMkLst>
            <pc:docMk/>
            <pc:sldMk cId="282503209" sldId="265"/>
            <ac:spMk id="2" creationId="{18423E48-B0D5-40AB-8C8D-E124F617BC3F}"/>
          </ac:spMkLst>
        </pc:spChg>
        <pc:spChg chg="del">
          <ac:chgData name="Stener Kristina" userId="3d0f57db-85b0-4a3a-977d-28bf36d6d72e" providerId="ADAL" clId="{3C6A9296-8288-45B3-9974-A8AFF59C6A88}" dt="2020-09-28T07:13:58.656" v="1234"/>
          <ac:spMkLst>
            <pc:docMk/>
            <pc:sldMk cId="282503209" sldId="265"/>
            <ac:spMk id="3" creationId="{31386421-8D8B-4750-AB42-F3002911DC67}"/>
          </ac:spMkLst>
        </pc:spChg>
        <pc:picChg chg="add">
          <ac:chgData name="Stener Kristina" userId="3d0f57db-85b0-4a3a-977d-28bf36d6d72e" providerId="ADAL" clId="{3C6A9296-8288-45B3-9974-A8AFF59C6A88}" dt="2020-09-28T07:14:04.863" v="1235"/>
          <ac:picMkLst>
            <pc:docMk/>
            <pc:sldMk cId="282503209" sldId="265"/>
            <ac:picMk id="1026" creationId="{6740B813-769A-44BB-88E7-0D6E576BF26B}"/>
          </ac:picMkLst>
        </pc:picChg>
      </pc:sldChg>
      <pc:sldChg chg="del">
        <pc:chgData name="Stener Kristina" userId="3d0f57db-85b0-4a3a-977d-28bf36d6d72e" providerId="ADAL" clId="{3C6A9296-8288-45B3-9974-A8AFF59C6A88}" dt="2020-09-28T07:15:21.095" v="1236" actId="2696"/>
        <pc:sldMkLst>
          <pc:docMk/>
          <pc:sldMk cId="3604040088" sldId="266"/>
        </pc:sldMkLst>
      </pc:sldChg>
      <pc:sldChg chg="del">
        <pc:chgData name="Stener Kristina" userId="3d0f57db-85b0-4a3a-977d-28bf36d6d72e" providerId="ADAL" clId="{3C6A9296-8288-45B3-9974-A8AFF59C6A88}" dt="2020-09-28T07:16:33.862" v="1237" actId="2696"/>
        <pc:sldMkLst>
          <pc:docMk/>
          <pc:sldMk cId="15906017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D8BF5-13B9-4D57-99E6-8B0313F9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6450B2-7590-454E-B4F7-07196607D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BFF214-75A2-4C5B-81B2-1F5A987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3F82D3-2D7D-4DCD-B251-C67A9F28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B25B84-FE68-4023-92EF-C75BA1A2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78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DE37C-0E07-4839-8973-FE23026B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0DF971-28E5-41CC-B2E7-6795036A6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C0388E-F76E-40FF-AA89-62542D94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C8C85C-5587-4E93-8279-F6065460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1358D7-52F8-4680-8399-BFC9AB6D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31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423D15E-1A7F-46F0-969A-4D14ED4DB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DEEAA65-23F5-4B5B-994A-DDF92456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35C8EF-BA80-4EA3-A582-126FCE77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F358C0-B35A-4024-B8A6-F44F21F5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B50111-3809-4D7C-A1EE-D1E02D20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2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57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F0DB2-7B8A-467D-A31A-532EE019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D72F3A-4018-44EB-B47D-2D71C9B8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08C7C4-500F-4C5E-8C7A-356DFF54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70BA6-8B50-4450-99BC-4491711F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BD80F1-CC9F-471B-9153-514F9DFC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41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049D34-A201-4DA4-9F9B-56889D22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B35523-5E73-41F7-99AB-6D49D5BAB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FC6315-01A7-4EFC-BF9B-FC179159E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E0ACE5-157D-42ED-A429-B7496937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35C60C-5B36-4DA7-9DCE-E9F7C46A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DBA5F1-E154-4084-8C9E-40067D07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66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135F5-BFA9-4D57-8B9B-D18865D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774BBD-7158-453A-AD57-CE0CFD6A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50488E-F97E-4077-BF20-5DA1F0A18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A89797-74ED-4514-AB07-6279FDADF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0624B5-1376-4C92-9978-2F964D9D0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EFB0C10-A1C7-493C-A5F8-D1D4730F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DA2A719-FF13-413F-9FB4-574A6240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8D0D1C2-4C5B-4100-A8AC-AA9E22C9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4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2BB57-8D9D-465A-9456-ED3D22B5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46B407-D64D-4F43-A914-83C67B47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8E8264-1B27-4384-99D2-10A70DEC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8DBBBF-F885-46E8-BCBC-1CCCDC23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6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2AB599C-2998-4F5B-8745-B075107D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B12DEE0-D9AA-42A6-8761-49955F96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2FC351-4D1B-41E1-A103-E417F12F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22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F4CE2-90C8-41D1-866F-B4512566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1B707D-1F77-4E6E-8E7B-73C03A14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7B7B07-A5F4-4595-BA11-04C542DE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E1EC91-23FB-4438-8DEC-3EE38479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2B949B-481D-42C2-8FDA-CA81F9AB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7FB551-BF93-4CFE-A118-322157A6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7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98984-D28C-49CA-82D6-0E884A4E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DA18BC1-0C82-4674-8AF6-6FC62D583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3422F2-CC68-4BB2-B159-AC051DB3D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A1879C-2FE6-4DDD-9705-88560E0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FF6435-C2C0-4EE7-A0E3-B6A0861E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71262B-0E44-4BA5-A1BB-49A3BC9B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B92B38-3778-43B2-A991-0BACE3FA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5EAFD6-C754-42F7-841B-B636F336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5956A0-85BC-4150-8DB0-1E6011447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A163-B24D-46EA-873E-74E7789AD67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8357F1-9BA6-4DE4-A5E5-C2E07FC78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4A59E9-E6CE-4B83-A457-221808B59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7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50204D-CDDC-4E06-970D-8C31F975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E4BF435-5E29-4FB3-9284-3BA0753E1FB5}"/>
              </a:ext>
            </a:extLst>
          </p:cNvPr>
          <p:cNvSpPr txBox="1"/>
          <p:nvPr/>
        </p:nvSpPr>
        <p:spPr>
          <a:xfrm>
            <a:off x="0" y="266700"/>
            <a:ext cx="7505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# 28</a:t>
            </a:r>
          </a:p>
          <a:p>
            <a:r>
              <a:rPr lang="sv-SE" sz="2000" dirty="0">
                <a:solidFill>
                  <a:schemeClr val="bg1"/>
                </a:solidFill>
              </a:rPr>
              <a:t> Design av stödprogram för anhöriga till patienter med hjärtsvikt</a:t>
            </a:r>
          </a:p>
        </p:txBody>
      </p:sp>
    </p:spTree>
    <p:extLst>
      <p:ext uri="{BB962C8B-B14F-4D97-AF65-F5344CB8AC3E}">
        <p14:creationId xmlns:p14="http://schemas.microsoft.com/office/powerpoint/2010/main" val="279307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Innan vi börjar….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028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Stäng av er kamera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Var med live eller i chatten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 Se till att din mikrofon är avstängd….förutom när du vill säga något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Sobcasten spelas in och läggs på projektplatsen</a:t>
            </a:r>
            <a:endParaRPr lang="en-US" dirty="0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4080" y="3652520"/>
            <a:ext cx="914400" cy="914400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9100" y="1573157"/>
            <a:ext cx="900000" cy="900000"/>
          </a:xfrm>
          <a:prstGeom prst="rect">
            <a:avLst/>
          </a:prstGeom>
        </p:spPr>
      </p:pic>
      <p:pic>
        <p:nvPicPr>
          <p:cNvPr id="10" name="Bild 9" descr="Marknadsföring">
            <a:extLst>
              <a:ext uri="{FF2B5EF4-FFF2-40B4-BE49-F238E27FC236}">
                <a16:creationId xmlns:a16="http://schemas.microsoft.com/office/drawing/2014/main" id="{B8FB716B-E4DE-4BFB-A4CA-29452ECD3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0000" y="2554757"/>
            <a:ext cx="900000" cy="900000"/>
          </a:xfrm>
          <a:prstGeom prst="rect">
            <a:avLst/>
          </a:prstGeom>
        </p:spPr>
      </p:pic>
      <p:pic>
        <p:nvPicPr>
          <p:cNvPr id="20" name="Bild 19" descr="Bock">
            <a:extLst>
              <a:ext uri="{FF2B5EF4-FFF2-40B4-BE49-F238E27FC236}">
                <a16:creationId xmlns:a16="http://schemas.microsoft.com/office/drawing/2014/main" id="{B4533BC8-CB80-4FA1-9CB7-461589A7A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3180" y="1290154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858A8-12DA-470E-A2D3-FACCF4A7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160"/>
            <a:ext cx="105156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900" dirty="0"/>
              <a:t>Sobcast #28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87AE28-CE0C-4BD1-9848-6A3DE62F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14153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Design av stödprogram för anhöriga till patienter med hjärtsvikt</a:t>
            </a:r>
          </a:p>
          <a:p>
            <a:pPr marL="0" indent="0">
              <a:buNone/>
            </a:pPr>
            <a:endParaRPr lang="sv-S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/>
              <a:t>Mentorskap för nya designers?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2000" dirty="0"/>
              <a:t>Höstens övriga </a:t>
            </a:r>
            <a:r>
              <a:rPr lang="sv-SE" sz="2000" dirty="0" err="1"/>
              <a:t>sobcasts</a:t>
            </a:r>
            <a:endParaRPr lang="sv-SE" sz="2000" dirty="0"/>
          </a:p>
          <a:p>
            <a:pPr>
              <a:buFont typeface="Wingdings" panose="05000000000000000000" pitchFamily="2" charset="2"/>
              <a:buChar char="ü"/>
            </a:pPr>
            <a:endParaRPr lang="sv-SE" sz="2000" dirty="0"/>
          </a:p>
          <a:p>
            <a:pPr marL="0" indent="0"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04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D92DEC-B8F7-4E99-9429-4047D21F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 descr="En bild som visar person, kläder, har på sig, inomhus&#10;&#10;Automatiskt genererad beskrivning">
            <a:extLst>
              <a:ext uri="{FF2B5EF4-FFF2-40B4-BE49-F238E27FC236}">
                <a16:creationId xmlns:a16="http://schemas.microsoft.com/office/drawing/2014/main" id="{009C0BDB-ACC0-47DE-8743-D8CE88FE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4" y="1825669"/>
            <a:ext cx="3384000" cy="225632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E9C1373-D982-476A-95E1-DC9FE77E5660}"/>
              </a:ext>
            </a:extLst>
          </p:cNvPr>
          <p:cNvSpPr/>
          <p:nvPr/>
        </p:nvSpPr>
        <p:spPr>
          <a:xfrm>
            <a:off x="3817088" y="1690687"/>
            <a:ext cx="7017488" cy="2391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sv-SE" dirty="0"/>
              <a:t>Marie Lundberg, forskningssjuksköterska på </a:t>
            </a:r>
            <a:r>
              <a:rPr lang="sv-SE"/>
              <a:t>instutionen </a:t>
            </a:r>
            <a:r>
              <a:rPr lang="sv-SE" dirty="0"/>
              <a:t>för hälsa, medicin och vård, Linköpings universitet</a:t>
            </a:r>
          </a:p>
          <a:p>
            <a:pPr lvl="1"/>
            <a:r>
              <a:rPr lang="sv-SE" dirty="0"/>
              <a:t>			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84A4CE-3FD7-4708-958D-587D5E068D48}"/>
              </a:ext>
            </a:extLst>
          </p:cNvPr>
          <p:cNvSpPr/>
          <p:nvPr/>
        </p:nvSpPr>
        <p:spPr>
          <a:xfrm>
            <a:off x="3817088" y="4199860"/>
            <a:ext cx="7017488" cy="208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dirty="0"/>
              <a:t>	Tina Stener, införandekoordinator, Inera</a:t>
            </a:r>
          </a:p>
        </p:txBody>
      </p:sp>
      <p:pic>
        <p:nvPicPr>
          <p:cNvPr id="13" name="Bildobjekt 12" descr="En bild som visar person, inomhus, kläder, person&#10;&#10;Automatiskt genererad beskrivning">
            <a:extLst>
              <a:ext uri="{FF2B5EF4-FFF2-40B4-BE49-F238E27FC236}">
                <a16:creationId xmlns:a16="http://schemas.microsoft.com/office/drawing/2014/main" id="{23A95996-5DDE-4C4C-AE77-81D04BE9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57" y="4138145"/>
            <a:ext cx="1876412" cy="25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9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44407-9871-4C50-A83A-A5CAD1DE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Mentorskap/grupp för nya designers?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6AC9B23-B063-4F81-A384-3E72D58510A7}"/>
              </a:ext>
            </a:extLst>
          </p:cNvPr>
          <p:cNvSpPr/>
          <p:nvPr/>
        </p:nvSpPr>
        <p:spPr>
          <a:xfrm>
            <a:off x="1320800" y="1452880"/>
            <a:ext cx="2722880" cy="1564640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Ensam i min region som designer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F2594432-568E-4DF1-A32E-E555E603B8A0}"/>
              </a:ext>
            </a:extLst>
          </p:cNvPr>
          <p:cNvSpPr/>
          <p:nvPr/>
        </p:nvSpPr>
        <p:spPr>
          <a:xfrm>
            <a:off x="3667760" y="2606040"/>
            <a:ext cx="2722880" cy="1564640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Mycket information att ta till sig när man är ny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1DD8D52-DDE3-460C-9B93-45FD8E47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9760"/>
            <a:ext cx="2722880" cy="1168400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v-SE" sz="1800" dirty="0"/>
              <a:t>Många ”små” frågor ofta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DDB99AE-E7BD-49FD-A546-39E4A595D18E}"/>
              </a:ext>
            </a:extLst>
          </p:cNvPr>
          <p:cNvSpPr/>
          <p:nvPr/>
        </p:nvSpPr>
        <p:spPr>
          <a:xfrm>
            <a:off x="5985510" y="3667760"/>
            <a:ext cx="2357120" cy="156464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Snabb återkoppling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F954099-BBE8-42F2-AA0E-D7A06F38A096}"/>
              </a:ext>
            </a:extLst>
          </p:cNvPr>
          <p:cNvSpPr/>
          <p:nvPr/>
        </p:nvSpPr>
        <p:spPr>
          <a:xfrm>
            <a:off x="6614160" y="2021840"/>
            <a:ext cx="2722880" cy="140716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Jag är inte ensam, tillhörighet och tillit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56ECE7D-FEEF-4DE5-9EC5-4EB806CCE7AA}"/>
              </a:ext>
            </a:extLst>
          </p:cNvPr>
          <p:cNvSpPr/>
          <p:nvPr/>
        </p:nvSpPr>
        <p:spPr>
          <a:xfrm>
            <a:off x="8342630" y="3312160"/>
            <a:ext cx="2184400" cy="176784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Kunskap i </a:t>
            </a:r>
          </a:p>
          <a:p>
            <a:pPr algn="ctr"/>
            <a:r>
              <a:rPr lang="sv-SE" dirty="0"/>
              <a:t>nätverket sprids</a:t>
            </a:r>
          </a:p>
        </p:txBody>
      </p:sp>
    </p:spTree>
    <p:extLst>
      <p:ext uri="{BB962C8B-B14F-4D97-AF65-F5344CB8AC3E}">
        <p14:creationId xmlns:p14="http://schemas.microsoft.com/office/powerpoint/2010/main" val="158663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98CC98-26D1-42F0-87D4-2E3B8705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Höstens övriga Sobcasts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215758-AD04-4783-8B7A-EA30D128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16 oktober			digital tillgänglighet  </a:t>
            </a:r>
          </a:p>
          <a:p>
            <a:endParaRPr lang="sv-SE" dirty="0"/>
          </a:p>
          <a:p>
            <a:r>
              <a:rPr lang="sv-SE" dirty="0"/>
              <a:t>13 november		</a:t>
            </a:r>
          </a:p>
          <a:p>
            <a:endParaRPr lang="sv-SE" dirty="0"/>
          </a:p>
          <a:p>
            <a:r>
              <a:rPr lang="sv-SE" dirty="0"/>
              <a:t>11 december</a:t>
            </a:r>
          </a:p>
          <a:p>
            <a:endParaRPr lang="sv-SE" dirty="0"/>
          </a:p>
        </p:txBody>
      </p:sp>
      <p:pic>
        <p:nvPicPr>
          <p:cNvPr id="5" name="Bild 4" descr="Huvud med kugghjul">
            <a:extLst>
              <a:ext uri="{FF2B5EF4-FFF2-40B4-BE49-F238E27FC236}">
                <a16:creationId xmlns:a16="http://schemas.microsoft.com/office/drawing/2014/main" id="{9770DD3B-7684-4963-9E68-7E2FCFF3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3888" y="2528887"/>
            <a:ext cx="914400" cy="914400"/>
          </a:xfrm>
          <a:prstGeom prst="rect">
            <a:avLst/>
          </a:prstGeom>
        </p:spPr>
      </p:pic>
      <p:pic>
        <p:nvPicPr>
          <p:cNvPr id="6" name="Bild 5" descr="Huvud med kugghjul">
            <a:extLst>
              <a:ext uri="{FF2B5EF4-FFF2-40B4-BE49-F238E27FC236}">
                <a16:creationId xmlns:a16="http://schemas.microsoft.com/office/drawing/2014/main" id="{7949640E-C1C0-4A66-8A93-24EDFBC3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3888" y="36528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.potx" id="{8E1C0874-F0F4-46B8-B53A-151E29808A1F}" vid="{DB482DCA-22A6-4C2E-A06B-7118D3C795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D74E5D7389E44859E7FFE024405BC" ma:contentTypeVersion="10" ma:contentTypeDescription="Skapa ett nytt dokument." ma:contentTypeScope="" ma:versionID="2d596a3826f693b8e1c3a996d5343f8e">
  <xsd:schema xmlns:xsd="http://www.w3.org/2001/XMLSchema" xmlns:xs="http://www.w3.org/2001/XMLSchema" xmlns:p="http://schemas.microsoft.com/office/2006/metadata/properties" xmlns:ns3="530183ca-9174-4b3b-bc5c-b3bd9bf546d5" xmlns:ns4="24b86f04-e599-48bc-bbab-af9e1905bf09" targetNamespace="http://schemas.microsoft.com/office/2006/metadata/properties" ma:root="true" ma:fieldsID="03db99cedeadb5d4491f913d500a660e" ns3:_="" ns4:_="">
    <xsd:import namespace="530183ca-9174-4b3b-bc5c-b3bd9bf546d5"/>
    <xsd:import namespace="24b86f04-e599-48bc-bbab-af9e1905b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183ca-9174-4b3b-bc5c-b3bd9bf54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86f04-e599-48bc-bbab-af9e1905b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42808B-48E0-446E-854B-2E8B0EFA46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E73F69-E00A-4D5A-9FCC-270FCBBB9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3B1BA-3044-410A-A62F-CE94210AA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183ca-9174-4b3b-bc5c-b3bd9bf546d5"/>
    <ds:schemaRef ds:uri="24b86f04-e599-48bc-bbab-af9e1905b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155</Words>
  <Application>Microsoft Office PowerPoint</Application>
  <PresentationFormat>Bredbild</PresentationFormat>
  <Paragraphs>35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PowerPoint-presentation</vt:lpstr>
      <vt:lpstr>Innan vi börjar….</vt:lpstr>
      <vt:lpstr>Sobcast #28  </vt:lpstr>
      <vt:lpstr>PowerPoint-presentation</vt:lpstr>
      <vt:lpstr>Mentorskap/grupp för nya designers?</vt:lpstr>
      <vt:lpstr>Höstens övriga Sobcasts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Stener Kristina</dc:creator>
  <cp:lastModifiedBy>Stener Kristina</cp:lastModifiedBy>
  <cp:revision>8</cp:revision>
  <dcterms:created xsi:type="dcterms:W3CDTF">2020-09-08T10:45:11Z</dcterms:created>
  <dcterms:modified xsi:type="dcterms:W3CDTF">2020-09-28T07:17:05Z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0x010100180D74E5D7389E44859E7FFE024405BC</vt:lpwstr>
  </property>
</Properties>
</file>