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3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97289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Rubrik och lodrät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Lodrät rubrik och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vsnittsrubri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nehåll med bild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ed bild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sv-SE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Mina intyg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sv-S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För att komma åt Mina intyg klickar invånaren på </a:t>
            </a:r>
            <a:r>
              <a:rPr lang="sv-SE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Alla övriga tjänster</a:t>
            </a:r>
            <a:r>
              <a:rPr lang="sv-S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cxnSp>
        <p:nvCxnSpPr>
          <p:cNvPr id="90" name="Shape 90"/>
          <p:cNvCxnSpPr/>
          <p:nvPr/>
        </p:nvCxnSpPr>
        <p:spPr>
          <a:xfrm rot="10800000">
            <a:off x="7807170" y="3356992"/>
            <a:ext cx="648071" cy="0"/>
          </a:xfrm>
          <a:prstGeom prst="straightConnector1">
            <a:avLst/>
          </a:pr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6830" y="1268759"/>
            <a:ext cx="6470339" cy="501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sv-S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och sedan på Mina intyg. Tjänsten finns längre ned på sidan.  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4950" y="1695450"/>
            <a:ext cx="6134099" cy="34670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8" name="Shape 98"/>
          <p:cNvCxnSpPr/>
          <p:nvPr/>
        </p:nvCxnSpPr>
        <p:spPr>
          <a:xfrm>
            <a:off x="1043608" y="4779396"/>
            <a:ext cx="648071" cy="0"/>
          </a:xfrm>
          <a:prstGeom prst="straightConnector1">
            <a:avLst/>
          </a:pr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sv-SE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Invånaren förs då över till Mina intyg.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7677" y="1988840"/>
            <a:ext cx="7708645" cy="288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Bildspel på skärmen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Mina intyg</vt:lpstr>
      <vt:lpstr>För att komma åt Mina intyg klickar invånaren på Alla övriga tjänster…</vt:lpstr>
      <vt:lpstr>… och sedan på Mina intyg. Tjänsten finns längre ned på sidan.  </vt:lpstr>
      <vt:lpstr>Invånaren förs då över till Mina intyg.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Mina intyg</dc:title>
  <dc:creator>Christel Bengtner(9z2v)</dc:creator>
  <cp:lastModifiedBy>Christel Bengtner(9z2v)</cp:lastModifiedBy>
  <cp:revision>2</cp:revision>
  <dcterms:modified xsi:type="dcterms:W3CDTF">2017-03-03T09:06:42Z</dcterms:modified>
</cp:coreProperties>
</file>