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6" r:id="rId2"/>
    <p:sldMasterId id="2147483689" r:id="rId3"/>
  </p:sldMasterIdLst>
  <p:notesMasterIdLst>
    <p:notesMasterId r:id="rId21"/>
  </p:notesMasterIdLst>
  <p:handoutMasterIdLst>
    <p:handoutMasterId r:id="rId22"/>
  </p:handoutMasterIdLst>
  <p:sldIdLst>
    <p:sldId id="257" r:id="rId4"/>
    <p:sldId id="258" r:id="rId5"/>
    <p:sldId id="259" r:id="rId6"/>
    <p:sldId id="269" r:id="rId7"/>
    <p:sldId id="270" r:id="rId8"/>
    <p:sldId id="271" r:id="rId9"/>
    <p:sldId id="260" r:id="rId10"/>
    <p:sldId id="261" r:id="rId11"/>
    <p:sldId id="262" r:id="rId12"/>
    <p:sldId id="263" r:id="rId13"/>
    <p:sldId id="264" r:id="rId14"/>
    <p:sldId id="265" r:id="rId15"/>
    <p:sldId id="268" r:id="rId16"/>
    <p:sldId id="272" r:id="rId17"/>
    <p:sldId id="266" r:id="rId18"/>
    <p:sldId id="267" r:id="rId19"/>
    <p:sldId id="273" r:id="rId20"/>
  </p:sldIdLst>
  <p:sldSz cx="9144000" cy="6858000" type="screen4x3"/>
  <p:notesSz cx="6797675" cy="9926638"/>
  <p:defaultTextStyle>
    <a:defPPr>
      <a:defRPr lang="sv-SE"/>
    </a:defPPr>
    <a:lvl1pPr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ssika Bjurel(4hjq)" initials="JB" lastIdx="2" clrIdx="0"/>
  <p:cmAuthor id="1" name="Kim Nordlander(1n1m)" initials="KN"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68"/>
    <a:srgbClr val="00AEEF"/>
    <a:srgbClr val="E9E3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78" autoAdjust="0"/>
    <p:restoredTop sz="87744" autoAdjust="0"/>
  </p:normalViewPr>
  <p:slideViewPr>
    <p:cSldViewPr snapToGrid="0">
      <p:cViewPr>
        <p:scale>
          <a:sx n="100" d="100"/>
          <a:sy n="100" d="100"/>
        </p:scale>
        <p:origin x="-1944" y="-4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5A8A0E9-2A7C-46D5-AA3D-112EC196EF5D}" type="datetimeFigureOut">
              <a:rPr lang="sv-SE" smtClean="0"/>
              <a:t>2016-02-12</a:t>
            </a:fld>
            <a:endParaRPr lang="sv-SE"/>
          </a:p>
        </p:txBody>
      </p:sp>
      <p:sp>
        <p:nvSpPr>
          <p:cNvPr id="4" name="Platshållare för sidfo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F1BA9001-A6D7-4452-9BB1-6CAF77AA79CB}" type="slidenum">
              <a:rPr lang="sv-SE" smtClean="0"/>
              <a:t>‹#›</a:t>
            </a:fld>
            <a:endParaRPr lang="sv-SE"/>
          </a:p>
        </p:txBody>
      </p:sp>
    </p:spTree>
    <p:extLst>
      <p:ext uri="{BB962C8B-B14F-4D97-AF65-F5344CB8AC3E}">
        <p14:creationId xmlns:p14="http://schemas.microsoft.com/office/powerpoint/2010/main" val="1464628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0"/>
              </a:spcBef>
              <a:defRPr sz="1200">
                <a:latin typeface="Arial" charset="0"/>
              </a:defRPr>
            </a:lvl1pPr>
          </a:lstStyle>
          <a:p>
            <a:endParaRPr lang="sv-SE"/>
          </a:p>
        </p:txBody>
      </p:sp>
      <p:sp>
        <p:nvSpPr>
          <p:cNvPr id="6147" name="Rectangle 3"/>
          <p:cNvSpPr>
            <a:spLocks noGrp="1" noChangeArrowheads="1"/>
          </p:cNvSpPr>
          <p:nvPr>
            <p:ph type="dt" idx="1"/>
          </p:nvPr>
        </p:nvSpPr>
        <p:spPr bwMode="auto">
          <a:xfrm>
            <a:off x="3852016"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endParaRPr lang="sv-SE"/>
          </a:p>
        </p:txBody>
      </p:sp>
      <p:sp>
        <p:nvSpPr>
          <p:cNvPr id="61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6150"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spcBef>
                <a:spcPct val="0"/>
              </a:spcBef>
              <a:defRPr sz="1200">
                <a:latin typeface="Arial" charset="0"/>
              </a:defRPr>
            </a:lvl1pPr>
          </a:lstStyle>
          <a:p>
            <a:endParaRPr lang="sv-SE"/>
          </a:p>
        </p:txBody>
      </p:sp>
      <p:sp>
        <p:nvSpPr>
          <p:cNvPr id="6151"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fld id="{E5A6FCDF-1125-4ABF-853D-C06583F06398}" type="slidenum">
              <a:rPr lang="sv-SE"/>
              <a:pPr/>
              <a:t>‹#›</a:t>
            </a:fld>
            <a:endParaRPr lang="sv-SE"/>
          </a:p>
        </p:txBody>
      </p:sp>
    </p:spTree>
    <p:extLst>
      <p:ext uri="{BB962C8B-B14F-4D97-AF65-F5344CB8AC3E}">
        <p14:creationId xmlns:p14="http://schemas.microsoft.com/office/powerpoint/2010/main" val="9062033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Geneva" pitchFamily="1" charset="-128"/>
        <a:cs typeface="+mn-cs"/>
      </a:defRPr>
    </a:lvl1pPr>
    <a:lvl2pPr marL="457200" algn="l" rtl="0" fontAlgn="base">
      <a:spcBef>
        <a:spcPct val="30000"/>
      </a:spcBef>
      <a:spcAft>
        <a:spcPct val="0"/>
      </a:spcAft>
      <a:defRPr sz="1200" kern="1200">
        <a:solidFill>
          <a:schemeClr val="tx1"/>
        </a:solidFill>
        <a:latin typeface="Arial" charset="0"/>
        <a:ea typeface="Geneva" pitchFamily="1" charset="-128"/>
        <a:cs typeface="+mn-cs"/>
      </a:defRPr>
    </a:lvl2pPr>
    <a:lvl3pPr marL="914400" algn="l" rtl="0" fontAlgn="base">
      <a:spcBef>
        <a:spcPct val="30000"/>
      </a:spcBef>
      <a:spcAft>
        <a:spcPct val="0"/>
      </a:spcAft>
      <a:defRPr sz="1200" kern="1200">
        <a:solidFill>
          <a:schemeClr val="tx1"/>
        </a:solidFill>
        <a:latin typeface="Arial" charset="0"/>
        <a:ea typeface="Geneva" pitchFamily="1" charset="-128"/>
        <a:cs typeface="+mn-cs"/>
      </a:defRPr>
    </a:lvl3pPr>
    <a:lvl4pPr marL="1371600" algn="l" rtl="0" fontAlgn="base">
      <a:spcBef>
        <a:spcPct val="30000"/>
      </a:spcBef>
      <a:spcAft>
        <a:spcPct val="0"/>
      </a:spcAft>
      <a:defRPr sz="1200" kern="1200">
        <a:solidFill>
          <a:schemeClr val="tx1"/>
        </a:solidFill>
        <a:latin typeface="Arial" charset="0"/>
        <a:ea typeface="Geneva" pitchFamily="1" charset="-128"/>
        <a:cs typeface="+mn-cs"/>
      </a:defRPr>
    </a:lvl4pPr>
    <a:lvl5pPr marL="1828800" algn="l" rtl="0" fontAlgn="base">
      <a:spcBef>
        <a:spcPct val="30000"/>
      </a:spcBef>
      <a:spcAft>
        <a:spcPct val="0"/>
      </a:spcAft>
      <a:defRPr sz="1200" kern="1200">
        <a:solidFill>
          <a:schemeClr val="tx1"/>
        </a:solidFill>
        <a:latin typeface="Arial" charset="0"/>
        <a:ea typeface="Geneva"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altLang="sv-SE" smtClean="0"/>
          </a:p>
        </p:txBody>
      </p:sp>
      <p:sp>
        <p:nvSpPr>
          <p:cNvPr id="29700" name="Platshållare för bild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a:defRPr/>
            </a:pPr>
            <a:fld id="{3BD44084-DADE-4EB3-8814-6309C782070B}" type="slidenum">
              <a:rPr lang="sv-SE" altLang="sv-SE" smtClean="0">
                <a:solidFill>
                  <a:srgbClr val="000000"/>
                </a:solidFill>
                <a:latin typeface="Calibri" pitchFamily="34" charset="0"/>
              </a:rPr>
              <a:pPr>
                <a:defRPr/>
              </a:pPr>
              <a:t>1</a:t>
            </a:fld>
            <a:endParaRPr lang="sv-SE" altLang="sv-SE" smtClean="0">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921118E5-B138-4299-B124-82BE8528FC47}" type="slidenum">
              <a:rPr lang="sv-SE" smtClean="0"/>
              <a:pPr>
                <a:defRPr/>
              </a:pPr>
              <a:t>15</a:t>
            </a:fld>
            <a:endParaRPr lang="sv-SE"/>
          </a:p>
        </p:txBody>
      </p:sp>
    </p:spTree>
    <p:extLst>
      <p:ext uri="{BB962C8B-B14F-4D97-AF65-F5344CB8AC3E}">
        <p14:creationId xmlns:p14="http://schemas.microsoft.com/office/powerpoint/2010/main" val="1497662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921118E5-B138-4299-B124-82BE8528FC47}" type="slidenum">
              <a:rPr lang="sv-SE" smtClean="0"/>
              <a:pPr>
                <a:defRPr/>
              </a:pPr>
              <a:t>16</a:t>
            </a:fld>
            <a:endParaRPr lang="sv-SE"/>
          </a:p>
        </p:txBody>
      </p:sp>
    </p:spTree>
    <p:extLst>
      <p:ext uri="{BB962C8B-B14F-4D97-AF65-F5344CB8AC3E}">
        <p14:creationId xmlns:p14="http://schemas.microsoft.com/office/powerpoint/2010/main" val="1497662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921118E5-B138-4299-B124-82BE8528FC47}" type="slidenum">
              <a:rPr lang="sv-SE" smtClean="0"/>
              <a:pPr>
                <a:defRPr/>
              </a:pPr>
              <a:t>17</a:t>
            </a:fld>
            <a:endParaRPr lang="sv-SE"/>
          </a:p>
        </p:txBody>
      </p:sp>
    </p:spTree>
    <p:extLst>
      <p:ext uri="{BB962C8B-B14F-4D97-AF65-F5344CB8AC3E}">
        <p14:creationId xmlns:p14="http://schemas.microsoft.com/office/powerpoint/2010/main" val="1497662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921118E5-B138-4299-B124-82BE8528FC47}" type="slidenum">
              <a:rPr lang="sv-SE" smtClean="0"/>
              <a:pPr>
                <a:defRPr/>
              </a:pPr>
              <a:t>3</a:t>
            </a:fld>
            <a:endParaRPr lang="sv-SE"/>
          </a:p>
        </p:txBody>
      </p:sp>
    </p:spTree>
    <p:extLst>
      <p:ext uri="{BB962C8B-B14F-4D97-AF65-F5344CB8AC3E}">
        <p14:creationId xmlns:p14="http://schemas.microsoft.com/office/powerpoint/2010/main" val="1497662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921118E5-B138-4299-B124-82BE8528FC47}" type="slidenum">
              <a:rPr lang="sv-SE" smtClean="0"/>
              <a:pPr>
                <a:defRPr/>
              </a:pPr>
              <a:t>7</a:t>
            </a:fld>
            <a:endParaRPr lang="sv-SE"/>
          </a:p>
        </p:txBody>
      </p:sp>
    </p:spTree>
    <p:extLst>
      <p:ext uri="{BB962C8B-B14F-4D97-AF65-F5344CB8AC3E}">
        <p14:creationId xmlns:p14="http://schemas.microsoft.com/office/powerpoint/2010/main" val="1497662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921118E5-B138-4299-B124-82BE8528FC47}" type="slidenum">
              <a:rPr lang="sv-SE" smtClean="0"/>
              <a:pPr>
                <a:defRPr/>
              </a:pPr>
              <a:t>8</a:t>
            </a:fld>
            <a:endParaRPr lang="sv-SE"/>
          </a:p>
        </p:txBody>
      </p:sp>
    </p:spTree>
    <p:extLst>
      <p:ext uri="{BB962C8B-B14F-4D97-AF65-F5344CB8AC3E}">
        <p14:creationId xmlns:p14="http://schemas.microsoft.com/office/powerpoint/2010/main" val="1497662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921118E5-B138-4299-B124-82BE8528FC47}" type="slidenum">
              <a:rPr lang="sv-SE" smtClean="0"/>
              <a:pPr>
                <a:defRPr/>
              </a:pPr>
              <a:t>9</a:t>
            </a:fld>
            <a:endParaRPr lang="sv-SE"/>
          </a:p>
        </p:txBody>
      </p:sp>
    </p:spTree>
    <p:extLst>
      <p:ext uri="{BB962C8B-B14F-4D97-AF65-F5344CB8AC3E}">
        <p14:creationId xmlns:p14="http://schemas.microsoft.com/office/powerpoint/2010/main" val="1497662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921118E5-B138-4299-B124-82BE8528FC47}" type="slidenum">
              <a:rPr lang="sv-SE" smtClean="0"/>
              <a:pPr>
                <a:defRPr/>
              </a:pPr>
              <a:t>10</a:t>
            </a:fld>
            <a:endParaRPr lang="sv-SE"/>
          </a:p>
        </p:txBody>
      </p:sp>
    </p:spTree>
    <p:extLst>
      <p:ext uri="{BB962C8B-B14F-4D97-AF65-F5344CB8AC3E}">
        <p14:creationId xmlns:p14="http://schemas.microsoft.com/office/powerpoint/2010/main" val="1497662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921118E5-B138-4299-B124-82BE8528FC47}" type="slidenum">
              <a:rPr lang="sv-SE" smtClean="0"/>
              <a:pPr>
                <a:defRPr/>
              </a:pPr>
              <a:t>12</a:t>
            </a:fld>
            <a:endParaRPr lang="sv-SE"/>
          </a:p>
        </p:txBody>
      </p:sp>
    </p:spTree>
    <p:extLst>
      <p:ext uri="{BB962C8B-B14F-4D97-AF65-F5344CB8AC3E}">
        <p14:creationId xmlns:p14="http://schemas.microsoft.com/office/powerpoint/2010/main" val="1497662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921118E5-B138-4299-B124-82BE8528FC47}" type="slidenum">
              <a:rPr lang="sv-SE" smtClean="0"/>
              <a:pPr>
                <a:defRPr/>
              </a:pPr>
              <a:t>13</a:t>
            </a:fld>
            <a:endParaRPr lang="sv-SE"/>
          </a:p>
        </p:txBody>
      </p:sp>
    </p:spTree>
    <p:extLst>
      <p:ext uri="{BB962C8B-B14F-4D97-AF65-F5344CB8AC3E}">
        <p14:creationId xmlns:p14="http://schemas.microsoft.com/office/powerpoint/2010/main" val="1497662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921118E5-B138-4299-B124-82BE8528FC47}" type="slidenum">
              <a:rPr lang="sv-SE" smtClean="0"/>
              <a:pPr>
                <a:defRPr/>
              </a:pPr>
              <a:t>14</a:t>
            </a:fld>
            <a:endParaRPr lang="sv-SE"/>
          </a:p>
        </p:txBody>
      </p:sp>
    </p:spTree>
    <p:extLst>
      <p:ext uri="{BB962C8B-B14F-4D97-AF65-F5344CB8AC3E}">
        <p14:creationId xmlns:p14="http://schemas.microsoft.com/office/powerpoint/2010/main" val="14976624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grpSp>
        <p:nvGrpSpPr>
          <p:cNvPr id="13335" name="Group 23"/>
          <p:cNvGrpSpPr>
            <a:grpSpLocks/>
          </p:cNvGrpSpPr>
          <p:nvPr userDrawn="1"/>
        </p:nvGrpSpPr>
        <p:grpSpPr bwMode="auto">
          <a:xfrm>
            <a:off x="323851" y="-139700"/>
            <a:ext cx="8820150" cy="1074738"/>
            <a:chOff x="204" y="-88"/>
            <a:chExt cx="5556" cy="677"/>
          </a:xfrm>
        </p:grpSpPr>
        <p:sp>
          <p:nvSpPr>
            <p:cNvPr id="13326" name="Rectangle 14"/>
            <p:cNvSpPr>
              <a:spLocks noChangeArrowheads="1"/>
            </p:cNvSpPr>
            <p:nvPr/>
          </p:nvSpPr>
          <p:spPr bwMode="auto">
            <a:xfrm>
              <a:off x="2787" y="170"/>
              <a:ext cx="116" cy="271"/>
            </a:xfrm>
            <a:prstGeom prst="rect">
              <a:avLst/>
            </a:prstGeom>
            <a:solidFill>
              <a:srgbClr val="E9E3DC"/>
            </a:solidFill>
            <a:ln w="3175">
              <a:noFill/>
              <a:miter lim="800000"/>
              <a:headEnd/>
              <a:tailEnd/>
            </a:ln>
            <a:effectLst/>
          </p:spPr>
          <p:txBody>
            <a:bodyPr wrap="none" anchor="ctr">
              <a:spAutoFit/>
            </a:bodyPr>
            <a:lstStyle/>
            <a:p>
              <a:endParaRPr lang="sv-SE"/>
            </a:p>
          </p:txBody>
        </p:sp>
        <p:grpSp>
          <p:nvGrpSpPr>
            <p:cNvPr id="13328" name="Group 16"/>
            <p:cNvGrpSpPr>
              <a:grpSpLocks/>
            </p:cNvGrpSpPr>
            <p:nvPr/>
          </p:nvGrpSpPr>
          <p:grpSpPr bwMode="auto">
            <a:xfrm>
              <a:off x="5669" y="-88"/>
              <a:ext cx="91" cy="677"/>
              <a:chOff x="5669" y="-108"/>
              <a:chExt cx="91" cy="677"/>
            </a:xfrm>
          </p:grpSpPr>
          <p:sp>
            <p:nvSpPr>
              <p:cNvPr id="13329" name="Rectangle 17"/>
              <p:cNvSpPr>
                <a:spLocks noChangeAspect="1" noChangeArrowheads="1"/>
              </p:cNvSpPr>
              <p:nvPr userDrawn="1"/>
            </p:nvSpPr>
            <p:spPr bwMode="auto">
              <a:xfrm>
                <a:off x="5669" y="-108"/>
                <a:ext cx="91" cy="271"/>
              </a:xfrm>
              <a:prstGeom prst="rect">
                <a:avLst/>
              </a:prstGeom>
              <a:solidFill>
                <a:srgbClr val="00AEEF"/>
              </a:solidFill>
              <a:ln w="3175">
                <a:noFill/>
                <a:miter lim="800000"/>
                <a:headEnd/>
                <a:tailEnd/>
              </a:ln>
              <a:effectLst/>
            </p:spPr>
            <p:txBody>
              <a:bodyPr anchor="ctr">
                <a:spAutoFit/>
              </a:bodyPr>
              <a:lstStyle/>
              <a:p>
                <a:endParaRPr lang="sv-SE"/>
              </a:p>
            </p:txBody>
          </p:sp>
          <p:sp>
            <p:nvSpPr>
              <p:cNvPr id="13330" name="Rectangle 18"/>
              <p:cNvSpPr>
                <a:spLocks noChangeAspect="1" noChangeArrowheads="1"/>
              </p:cNvSpPr>
              <p:nvPr userDrawn="1"/>
            </p:nvSpPr>
            <p:spPr bwMode="auto">
              <a:xfrm>
                <a:off x="5669" y="30"/>
                <a:ext cx="91" cy="271"/>
              </a:xfrm>
              <a:prstGeom prst="rect">
                <a:avLst/>
              </a:prstGeom>
              <a:solidFill>
                <a:srgbClr val="00AEEF"/>
              </a:solidFill>
              <a:ln w="3175">
                <a:noFill/>
                <a:miter lim="800000"/>
                <a:headEnd/>
                <a:tailEnd/>
              </a:ln>
              <a:effectLst/>
            </p:spPr>
            <p:txBody>
              <a:bodyPr anchor="ctr">
                <a:spAutoFit/>
              </a:bodyPr>
              <a:lstStyle/>
              <a:p>
                <a:endParaRPr lang="sv-SE"/>
              </a:p>
            </p:txBody>
          </p:sp>
          <p:sp>
            <p:nvSpPr>
              <p:cNvPr id="13331" name="Rectangle 19"/>
              <p:cNvSpPr>
                <a:spLocks noChangeAspect="1" noChangeArrowheads="1"/>
              </p:cNvSpPr>
              <p:nvPr userDrawn="1"/>
            </p:nvSpPr>
            <p:spPr bwMode="auto">
              <a:xfrm>
                <a:off x="5669" y="164"/>
                <a:ext cx="91" cy="271"/>
              </a:xfrm>
              <a:prstGeom prst="rect">
                <a:avLst/>
              </a:prstGeom>
              <a:solidFill>
                <a:srgbClr val="003468"/>
              </a:solidFill>
              <a:ln w="3175">
                <a:noFill/>
                <a:miter lim="800000"/>
                <a:headEnd/>
                <a:tailEnd/>
              </a:ln>
              <a:effectLst/>
            </p:spPr>
            <p:txBody>
              <a:bodyPr anchor="ctr">
                <a:spAutoFit/>
              </a:bodyPr>
              <a:lstStyle/>
              <a:p>
                <a:endParaRPr lang="sv-SE"/>
              </a:p>
            </p:txBody>
          </p:sp>
          <p:sp>
            <p:nvSpPr>
              <p:cNvPr id="13332" name="Rectangle 20"/>
              <p:cNvSpPr>
                <a:spLocks noChangeAspect="1" noChangeArrowheads="1"/>
              </p:cNvSpPr>
              <p:nvPr userDrawn="1"/>
            </p:nvSpPr>
            <p:spPr bwMode="auto">
              <a:xfrm>
                <a:off x="5669" y="298"/>
                <a:ext cx="91" cy="271"/>
              </a:xfrm>
              <a:prstGeom prst="rect">
                <a:avLst/>
              </a:prstGeom>
              <a:solidFill>
                <a:srgbClr val="00AEEF"/>
              </a:solidFill>
              <a:ln w="3175">
                <a:noFill/>
                <a:miter lim="800000"/>
                <a:headEnd/>
                <a:tailEnd/>
              </a:ln>
              <a:effectLst/>
            </p:spPr>
            <p:txBody>
              <a:bodyPr anchor="ctr">
                <a:spAutoFit/>
              </a:bodyPr>
              <a:lstStyle/>
              <a:p>
                <a:endParaRPr lang="sv-SE"/>
              </a:p>
            </p:txBody>
          </p:sp>
        </p:grpSp>
        <p:pic>
          <p:nvPicPr>
            <p:cNvPr id="13334" name="Picture 22" descr="HSN_förvaltning_transparent_rgb"/>
            <p:cNvPicPr>
              <a:picLocks noChangeAspect="1" noChangeArrowheads="1"/>
            </p:cNvPicPr>
            <p:nvPr userDrawn="1"/>
          </p:nvPicPr>
          <p:blipFill>
            <a:blip r:embed="rId2" cstate="print"/>
            <a:srcRect/>
            <a:stretch>
              <a:fillRect/>
            </a:stretch>
          </p:blipFill>
          <p:spPr bwMode="auto">
            <a:xfrm>
              <a:off x="204" y="204"/>
              <a:ext cx="2195" cy="204"/>
            </a:xfrm>
            <a:prstGeom prst="rect">
              <a:avLst/>
            </a:prstGeom>
            <a:noFill/>
          </p:spPr>
        </p:pic>
      </p:grpSp>
      <p:sp>
        <p:nvSpPr>
          <p:cNvPr id="13315" name="Rectangle 3"/>
          <p:cNvSpPr>
            <a:spLocks noGrp="1" noChangeArrowheads="1"/>
          </p:cNvSpPr>
          <p:nvPr>
            <p:ph type="ctrTitle"/>
          </p:nvPr>
        </p:nvSpPr>
        <p:spPr>
          <a:xfrm>
            <a:off x="685800" y="2130495"/>
            <a:ext cx="7772400" cy="1470025"/>
          </a:xfrm>
        </p:spPr>
        <p:txBody>
          <a:bodyPr/>
          <a:lstStyle>
            <a:lvl1pPr algn="ctr">
              <a:defRPr/>
            </a:lvl1pPr>
          </a:lstStyle>
          <a:p>
            <a:r>
              <a:rPr lang="sv-SE" smtClean="0"/>
              <a:t>Klicka här för att ändra format</a:t>
            </a:r>
            <a:endParaRPr lang="sv-SE"/>
          </a:p>
        </p:txBody>
      </p:sp>
      <p:sp>
        <p:nvSpPr>
          <p:cNvPr id="13316"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sv-SE" smtClean="0"/>
              <a:t>Klicka här för att ändra format på underrubrik i bakgrunden</a:t>
            </a:r>
            <a:endParaRPr lang="sv-SE"/>
          </a:p>
        </p:txBody>
      </p:sp>
      <p:sp>
        <p:nvSpPr>
          <p:cNvPr id="13323" name="Rectangle 11"/>
          <p:cNvSpPr>
            <a:spLocks noGrp="1" noChangeArrowheads="1"/>
          </p:cNvSpPr>
          <p:nvPr>
            <p:ph type="sldNum" sz="quarter" idx="4"/>
          </p:nvPr>
        </p:nvSpPr>
        <p:spPr/>
        <p:txBody>
          <a:bodyPr/>
          <a:lstStyle>
            <a:lvl1pPr>
              <a:defRPr/>
            </a:lvl1pPr>
          </a:lstStyle>
          <a:p>
            <a:fld id="{56066902-00D7-49A6-B585-897CA84E261A}" type="slidenum">
              <a:rPr lang="sv-SE"/>
              <a:pPr/>
              <a:t>‹#›</a:t>
            </a:fld>
            <a:endParaRPr lang="sv-SE"/>
          </a:p>
        </p:txBody>
      </p:sp>
      <p:sp>
        <p:nvSpPr>
          <p:cNvPr id="13337" name="Rectangle 25"/>
          <p:cNvSpPr>
            <a:spLocks noGrp="1" noChangeArrowheads="1"/>
          </p:cNvSpPr>
          <p:nvPr>
            <p:ph type="ftr" sz="quarter" idx="3"/>
          </p:nvPr>
        </p:nvSpPr>
        <p:spPr/>
        <p:txBody>
          <a:bodyPr/>
          <a:lstStyle>
            <a:lvl1pPr>
              <a:defRPr/>
            </a:lvl1pPr>
          </a:lstStyle>
          <a:p>
            <a:r>
              <a:rPr lang="sv-SE" smtClean="0"/>
              <a:t>2012-09-04                                         Verksamhetsstyrning och stöd</a:t>
            </a:r>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bildnummer 3"/>
          <p:cNvSpPr>
            <a:spLocks noGrp="1"/>
          </p:cNvSpPr>
          <p:nvPr>
            <p:ph type="sldNum" sz="quarter" idx="10"/>
          </p:nvPr>
        </p:nvSpPr>
        <p:spPr/>
        <p:txBody>
          <a:bodyPr/>
          <a:lstStyle>
            <a:lvl1pPr>
              <a:defRPr/>
            </a:lvl1pPr>
          </a:lstStyle>
          <a:p>
            <a:fld id="{F4EA6568-76BA-48D0-844E-135911D751A9}" type="slidenum">
              <a:rPr lang="sv-SE"/>
              <a:pPr/>
              <a:t>‹#›</a:t>
            </a:fld>
            <a:endParaRPr lang="sv-SE"/>
          </a:p>
        </p:txBody>
      </p:sp>
      <p:sp>
        <p:nvSpPr>
          <p:cNvPr id="5" name="Platshållare för sidfot 4"/>
          <p:cNvSpPr>
            <a:spLocks noGrp="1"/>
          </p:cNvSpPr>
          <p:nvPr>
            <p:ph type="ftr" sz="quarter" idx="11"/>
          </p:nvPr>
        </p:nvSpPr>
        <p:spPr/>
        <p:txBody>
          <a:bodyPr/>
          <a:lstStyle>
            <a:lvl1pPr>
              <a:defRPr/>
            </a:lvl1pPr>
          </a:lstStyle>
          <a:p>
            <a:r>
              <a:rPr lang="sv-SE" smtClean="0"/>
              <a:t>2012-09-04                                         Verksamhetsstyrning och stöd</a:t>
            </a:r>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96050" y="1079500"/>
            <a:ext cx="1924050" cy="50165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19138" y="1079500"/>
            <a:ext cx="5624512" cy="50165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bildnummer 3"/>
          <p:cNvSpPr>
            <a:spLocks noGrp="1"/>
          </p:cNvSpPr>
          <p:nvPr>
            <p:ph type="sldNum" sz="quarter" idx="10"/>
          </p:nvPr>
        </p:nvSpPr>
        <p:spPr/>
        <p:txBody>
          <a:bodyPr/>
          <a:lstStyle>
            <a:lvl1pPr>
              <a:defRPr/>
            </a:lvl1pPr>
          </a:lstStyle>
          <a:p>
            <a:fld id="{C9270CC4-C67F-458D-90E4-E14F0E382B8F}" type="slidenum">
              <a:rPr lang="sv-SE"/>
              <a:pPr/>
              <a:t>‹#›</a:t>
            </a:fld>
            <a:endParaRPr lang="sv-SE"/>
          </a:p>
        </p:txBody>
      </p:sp>
      <p:sp>
        <p:nvSpPr>
          <p:cNvPr id="5" name="Platshållare för sidfot 4"/>
          <p:cNvSpPr>
            <a:spLocks noGrp="1"/>
          </p:cNvSpPr>
          <p:nvPr>
            <p:ph type="ftr" sz="quarter" idx="11"/>
          </p:nvPr>
        </p:nvSpPr>
        <p:spPr/>
        <p:txBody>
          <a:bodyPr/>
          <a:lstStyle>
            <a:lvl1pPr>
              <a:defRPr/>
            </a:lvl1pPr>
          </a:lstStyle>
          <a:p>
            <a:r>
              <a:rPr lang="sv-SE" smtClean="0"/>
              <a:t>2012-09-04                                         Verksamhetsstyrning och stöd</a:t>
            </a:r>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grpSp>
        <p:nvGrpSpPr>
          <p:cNvPr id="13335" name="Group 23"/>
          <p:cNvGrpSpPr>
            <a:grpSpLocks/>
          </p:cNvGrpSpPr>
          <p:nvPr userDrawn="1"/>
        </p:nvGrpSpPr>
        <p:grpSpPr bwMode="auto">
          <a:xfrm>
            <a:off x="323851" y="-139700"/>
            <a:ext cx="8820150" cy="1074738"/>
            <a:chOff x="204" y="-88"/>
            <a:chExt cx="5556" cy="677"/>
          </a:xfrm>
        </p:grpSpPr>
        <p:sp>
          <p:nvSpPr>
            <p:cNvPr id="13326" name="Rectangle 14"/>
            <p:cNvSpPr>
              <a:spLocks noChangeArrowheads="1"/>
            </p:cNvSpPr>
            <p:nvPr/>
          </p:nvSpPr>
          <p:spPr bwMode="auto">
            <a:xfrm>
              <a:off x="2787" y="170"/>
              <a:ext cx="116" cy="271"/>
            </a:xfrm>
            <a:prstGeom prst="rect">
              <a:avLst/>
            </a:prstGeom>
            <a:solidFill>
              <a:srgbClr val="E9E3DC"/>
            </a:solidFill>
            <a:ln w="3175">
              <a:noFill/>
              <a:miter lim="800000"/>
              <a:headEnd/>
              <a:tailEnd/>
            </a:ln>
            <a:effectLst/>
          </p:spPr>
          <p:txBody>
            <a:bodyPr wrap="none" anchor="ctr">
              <a:spAutoFit/>
            </a:bodyPr>
            <a:lstStyle/>
            <a:p>
              <a:endParaRPr lang="sv-SE">
                <a:solidFill>
                  <a:srgbClr val="000000"/>
                </a:solidFill>
              </a:endParaRPr>
            </a:p>
          </p:txBody>
        </p:sp>
        <p:grpSp>
          <p:nvGrpSpPr>
            <p:cNvPr id="13328" name="Group 16"/>
            <p:cNvGrpSpPr>
              <a:grpSpLocks/>
            </p:cNvGrpSpPr>
            <p:nvPr/>
          </p:nvGrpSpPr>
          <p:grpSpPr bwMode="auto">
            <a:xfrm>
              <a:off x="5669" y="-88"/>
              <a:ext cx="91" cy="677"/>
              <a:chOff x="5669" y="-108"/>
              <a:chExt cx="91" cy="677"/>
            </a:xfrm>
          </p:grpSpPr>
          <p:sp>
            <p:nvSpPr>
              <p:cNvPr id="13329" name="Rectangle 17"/>
              <p:cNvSpPr>
                <a:spLocks noChangeAspect="1" noChangeArrowheads="1"/>
              </p:cNvSpPr>
              <p:nvPr userDrawn="1"/>
            </p:nvSpPr>
            <p:spPr bwMode="auto">
              <a:xfrm>
                <a:off x="5669" y="-108"/>
                <a:ext cx="91" cy="271"/>
              </a:xfrm>
              <a:prstGeom prst="rect">
                <a:avLst/>
              </a:prstGeom>
              <a:solidFill>
                <a:srgbClr val="00AEEF"/>
              </a:solidFill>
              <a:ln w="3175">
                <a:noFill/>
                <a:miter lim="800000"/>
                <a:headEnd/>
                <a:tailEnd/>
              </a:ln>
              <a:effectLst/>
            </p:spPr>
            <p:txBody>
              <a:bodyPr anchor="ctr">
                <a:spAutoFit/>
              </a:bodyPr>
              <a:lstStyle/>
              <a:p>
                <a:endParaRPr lang="sv-SE">
                  <a:solidFill>
                    <a:srgbClr val="000000"/>
                  </a:solidFill>
                </a:endParaRPr>
              </a:p>
            </p:txBody>
          </p:sp>
          <p:sp>
            <p:nvSpPr>
              <p:cNvPr id="13330" name="Rectangle 18"/>
              <p:cNvSpPr>
                <a:spLocks noChangeAspect="1" noChangeArrowheads="1"/>
              </p:cNvSpPr>
              <p:nvPr userDrawn="1"/>
            </p:nvSpPr>
            <p:spPr bwMode="auto">
              <a:xfrm>
                <a:off x="5669" y="30"/>
                <a:ext cx="91" cy="271"/>
              </a:xfrm>
              <a:prstGeom prst="rect">
                <a:avLst/>
              </a:prstGeom>
              <a:solidFill>
                <a:srgbClr val="00AEEF"/>
              </a:solidFill>
              <a:ln w="3175">
                <a:noFill/>
                <a:miter lim="800000"/>
                <a:headEnd/>
                <a:tailEnd/>
              </a:ln>
              <a:effectLst/>
            </p:spPr>
            <p:txBody>
              <a:bodyPr anchor="ctr">
                <a:spAutoFit/>
              </a:bodyPr>
              <a:lstStyle/>
              <a:p>
                <a:endParaRPr lang="sv-SE">
                  <a:solidFill>
                    <a:srgbClr val="000000"/>
                  </a:solidFill>
                </a:endParaRPr>
              </a:p>
            </p:txBody>
          </p:sp>
          <p:sp>
            <p:nvSpPr>
              <p:cNvPr id="13331" name="Rectangle 19"/>
              <p:cNvSpPr>
                <a:spLocks noChangeAspect="1" noChangeArrowheads="1"/>
              </p:cNvSpPr>
              <p:nvPr userDrawn="1"/>
            </p:nvSpPr>
            <p:spPr bwMode="auto">
              <a:xfrm>
                <a:off x="5669" y="164"/>
                <a:ext cx="91" cy="271"/>
              </a:xfrm>
              <a:prstGeom prst="rect">
                <a:avLst/>
              </a:prstGeom>
              <a:solidFill>
                <a:srgbClr val="003468"/>
              </a:solidFill>
              <a:ln w="3175">
                <a:noFill/>
                <a:miter lim="800000"/>
                <a:headEnd/>
                <a:tailEnd/>
              </a:ln>
              <a:effectLst/>
            </p:spPr>
            <p:txBody>
              <a:bodyPr anchor="ctr">
                <a:spAutoFit/>
              </a:bodyPr>
              <a:lstStyle/>
              <a:p>
                <a:endParaRPr lang="sv-SE">
                  <a:solidFill>
                    <a:srgbClr val="000000"/>
                  </a:solidFill>
                </a:endParaRPr>
              </a:p>
            </p:txBody>
          </p:sp>
          <p:sp>
            <p:nvSpPr>
              <p:cNvPr id="13332" name="Rectangle 20"/>
              <p:cNvSpPr>
                <a:spLocks noChangeAspect="1" noChangeArrowheads="1"/>
              </p:cNvSpPr>
              <p:nvPr userDrawn="1"/>
            </p:nvSpPr>
            <p:spPr bwMode="auto">
              <a:xfrm>
                <a:off x="5669" y="298"/>
                <a:ext cx="91" cy="271"/>
              </a:xfrm>
              <a:prstGeom prst="rect">
                <a:avLst/>
              </a:prstGeom>
              <a:solidFill>
                <a:srgbClr val="00AEEF"/>
              </a:solidFill>
              <a:ln w="3175">
                <a:noFill/>
                <a:miter lim="800000"/>
                <a:headEnd/>
                <a:tailEnd/>
              </a:ln>
              <a:effectLst/>
            </p:spPr>
            <p:txBody>
              <a:bodyPr anchor="ctr">
                <a:spAutoFit/>
              </a:bodyPr>
              <a:lstStyle/>
              <a:p>
                <a:endParaRPr lang="sv-SE">
                  <a:solidFill>
                    <a:srgbClr val="000000"/>
                  </a:solidFill>
                </a:endParaRPr>
              </a:p>
            </p:txBody>
          </p:sp>
        </p:grpSp>
        <p:pic>
          <p:nvPicPr>
            <p:cNvPr id="13334" name="Picture 22" descr="HSN_förvaltning_transparent_rgb"/>
            <p:cNvPicPr>
              <a:picLocks noChangeAspect="1" noChangeArrowheads="1"/>
            </p:cNvPicPr>
            <p:nvPr userDrawn="1"/>
          </p:nvPicPr>
          <p:blipFill>
            <a:blip r:embed="rId2" cstate="print"/>
            <a:srcRect/>
            <a:stretch>
              <a:fillRect/>
            </a:stretch>
          </p:blipFill>
          <p:spPr bwMode="auto">
            <a:xfrm>
              <a:off x="204" y="204"/>
              <a:ext cx="2195" cy="204"/>
            </a:xfrm>
            <a:prstGeom prst="rect">
              <a:avLst/>
            </a:prstGeom>
            <a:noFill/>
          </p:spPr>
        </p:pic>
      </p:grpSp>
      <p:sp>
        <p:nvSpPr>
          <p:cNvPr id="13315" name="Rectangle 3"/>
          <p:cNvSpPr>
            <a:spLocks noGrp="1" noChangeArrowheads="1"/>
          </p:cNvSpPr>
          <p:nvPr>
            <p:ph type="ctrTitle"/>
          </p:nvPr>
        </p:nvSpPr>
        <p:spPr>
          <a:xfrm>
            <a:off x="685800" y="2130495"/>
            <a:ext cx="7772400" cy="1470025"/>
          </a:xfrm>
        </p:spPr>
        <p:txBody>
          <a:bodyPr/>
          <a:lstStyle>
            <a:lvl1pPr algn="ctr">
              <a:defRPr/>
            </a:lvl1pPr>
          </a:lstStyle>
          <a:p>
            <a:r>
              <a:rPr lang="sv-SE"/>
              <a:t>Klicka här för att ändra format</a:t>
            </a:r>
          </a:p>
        </p:txBody>
      </p:sp>
      <p:sp>
        <p:nvSpPr>
          <p:cNvPr id="13316"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sv-SE"/>
              <a:t>Klicka här för att ändra format på underrubrik i bakgrunden</a:t>
            </a:r>
          </a:p>
        </p:txBody>
      </p:sp>
      <p:sp>
        <p:nvSpPr>
          <p:cNvPr id="13323" name="Rectangle 11"/>
          <p:cNvSpPr>
            <a:spLocks noGrp="1" noChangeArrowheads="1"/>
          </p:cNvSpPr>
          <p:nvPr>
            <p:ph type="sldNum" sz="quarter" idx="4"/>
          </p:nvPr>
        </p:nvSpPr>
        <p:spPr/>
        <p:txBody>
          <a:bodyPr/>
          <a:lstStyle>
            <a:lvl1pPr>
              <a:defRPr/>
            </a:lvl1pPr>
          </a:lstStyle>
          <a:p>
            <a:fld id="{56066902-00D7-49A6-B585-897CA84E261A}" type="slidenum">
              <a:rPr lang="sv-SE">
                <a:solidFill>
                  <a:srgbClr val="000000"/>
                </a:solidFill>
              </a:rPr>
              <a:pPr/>
              <a:t>‹#›</a:t>
            </a:fld>
            <a:endParaRPr lang="sv-SE">
              <a:solidFill>
                <a:srgbClr val="000000"/>
              </a:solidFill>
            </a:endParaRPr>
          </a:p>
        </p:txBody>
      </p:sp>
      <p:sp>
        <p:nvSpPr>
          <p:cNvPr id="13337" name="Rectangle 25"/>
          <p:cNvSpPr>
            <a:spLocks noGrp="1" noChangeArrowheads="1"/>
          </p:cNvSpPr>
          <p:nvPr>
            <p:ph type="ftr" sz="quarter" idx="3"/>
          </p:nvPr>
        </p:nvSpPr>
        <p:spPr/>
        <p:txBody>
          <a:bodyPr/>
          <a:lstStyle>
            <a:lvl1pPr>
              <a:defRPr/>
            </a:lvl1pPr>
          </a:lstStyle>
          <a:p>
            <a:r>
              <a:rPr lang="sv-SE" smtClean="0">
                <a:solidFill>
                  <a:srgbClr val="000000"/>
                </a:solidFill>
              </a:rPr>
              <a:t>2012-09-04                                         Verksamhetsstyrning och stöd</a:t>
            </a:r>
            <a:endParaRPr lang="sv-SE">
              <a:solidFill>
                <a:srgbClr val="000000"/>
              </a:solidFill>
            </a:endParaRPr>
          </a:p>
        </p:txBody>
      </p:sp>
    </p:spTree>
    <p:extLst>
      <p:ext uri="{BB962C8B-B14F-4D97-AF65-F5344CB8AC3E}">
        <p14:creationId xmlns:p14="http://schemas.microsoft.com/office/powerpoint/2010/main" val="4017579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bildnummer 3"/>
          <p:cNvSpPr>
            <a:spLocks noGrp="1"/>
          </p:cNvSpPr>
          <p:nvPr>
            <p:ph type="sldNum" sz="quarter" idx="10"/>
          </p:nvPr>
        </p:nvSpPr>
        <p:spPr/>
        <p:txBody>
          <a:bodyPr/>
          <a:lstStyle>
            <a:lvl1pPr>
              <a:defRPr/>
            </a:lvl1pPr>
          </a:lstStyle>
          <a:p>
            <a:fld id="{E6128444-A198-49A0-B38D-E970FAAF2F63}" type="slidenum">
              <a:rPr lang="sv-SE">
                <a:solidFill>
                  <a:srgbClr val="000000"/>
                </a:solidFill>
              </a:rPr>
              <a:pPr/>
              <a:t>‹#›</a:t>
            </a:fld>
            <a:endParaRPr 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smtClean="0">
                <a:solidFill>
                  <a:srgbClr val="000000"/>
                </a:solidFill>
              </a:rPr>
              <a:t>2012-09-04                                         Verksamhetsstyrning och stöd</a:t>
            </a:r>
            <a:endParaRPr lang="sv-SE">
              <a:solidFill>
                <a:srgbClr val="000000"/>
              </a:solidFill>
            </a:endParaRPr>
          </a:p>
        </p:txBody>
      </p:sp>
    </p:spTree>
    <p:extLst>
      <p:ext uri="{BB962C8B-B14F-4D97-AF65-F5344CB8AC3E}">
        <p14:creationId xmlns:p14="http://schemas.microsoft.com/office/powerpoint/2010/main" val="1254793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7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bildnummer 3"/>
          <p:cNvSpPr>
            <a:spLocks noGrp="1"/>
          </p:cNvSpPr>
          <p:nvPr>
            <p:ph type="sldNum" sz="quarter" idx="10"/>
          </p:nvPr>
        </p:nvSpPr>
        <p:spPr/>
        <p:txBody>
          <a:bodyPr/>
          <a:lstStyle>
            <a:lvl1pPr>
              <a:defRPr/>
            </a:lvl1pPr>
          </a:lstStyle>
          <a:p>
            <a:fld id="{8BFE16A6-4B6C-4BA5-8888-BFB6147F79C6}" type="slidenum">
              <a:rPr lang="sv-SE">
                <a:solidFill>
                  <a:srgbClr val="000000"/>
                </a:solidFill>
              </a:rPr>
              <a:pPr/>
              <a:t>‹#›</a:t>
            </a:fld>
            <a:endParaRPr 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smtClean="0">
                <a:solidFill>
                  <a:srgbClr val="000000"/>
                </a:solidFill>
              </a:rPr>
              <a:t>2012-09-04                                         Verksamhetsstyrning och stöd</a:t>
            </a:r>
            <a:endParaRPr lang="sv-SE">
              <a:solidFill>
                <a:srgbClr val="000000"/>
              </a:solidFill>
            </a:endParaRPr>
          </a:p>
        </p:txBody>
      </p:sp>
    </p:spTree>
    <p:extLst>
      <p:ext uri="{BB962C8B-B14F-4D97-AF65-F5344CB8AC3E}">
        <p14:creationId xmlns:p14="http://schemas.microsoft.com/office/powerpoint/2010/main" val="1944270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19141" y="2159000"/>
            <a:ext cx="3773487" cy="393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5060" y="2159000"/>
            <a:ext cx="3775075" cy="393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bildnummer 4"/>
          <p:cNvSpPr>
            <a:spLocks noGrp="1"/>
          </p:cNvSpPr>
          <p:nvPr>
            <p:ph type="sldNum" sz="quarter" idx="10"/>
          </p:nvPr>
        </p:nvSpPr>
        <p:spPr/>
        <p:txBody>
          <a:bodyPr/>
          <a:lstStyle>
            <a:lvl1pPr>
              <a:defRPr/>
            </a:lvl1pPr>
          </a:lstStyle>
          <a:p>
            <a:fld id="{4213EAF3-D5C1-49F6-A527-DA015C425E9D}" type="slidenum">
              <a:rPr lang="sv-SE">
                <a:solidFill>
                  <a:srgbClr val="000000"/>
                </a:solidFill>
              </a:rPr>
              <a:pPr/>
              <a:t>‹#›</a:t>
            </a:fld>
            <a:endParaRPr lang="sv-SE">
              <a:solidFill>
                <a:srgbClr val="000000"/>
              </a:solidFill>
            </a:endParaRPr>
          </a:p>
        </p:txBody>
      </p:sp>
      <p:sp>
        <p:nvSpPr>
          <p:cNvPr id="6" name="Platshållare för sidfot 5"/>
          <p:cNvSpPr>
            <a:spLocks noGrp="1"/>
          </p:cNvSpPr>
          <p:nvPr>
            <p:ph type="ftr" sz="quarter" idx="11"/>
          </p:nvPr>
        </p:nvSpPr>
        <p:spPr/>
        <p:txBody>
          <a:bodyPr/>
          <a:lstStyle>
            <a:lvl1pPr>
              <a:defRPr/>
            </a:lvl1pPr>
          </a:lstStyle>
          <a:p>
            <a:r>
              <a:rPr lang="sv-SE" smtClean="0">
                <a:solidFill>
                  <a:srgbClr val="000000"/>
                </a:solidFill>
              </a:rPr>
              <a:t>2012-09-04                                         Verksamhetsstyrning och stöd</a:t>
            </a:r>
            <a:endParaRPr lang="sv-SE">
              <a:solidFill>
                <a:srgbClr val="000000"/>
              </a:solidFill>
            </a:endParaRPr>
          </a:p>
        </p:txBody>
      </p:sp>
    </p:spTree>
    <p:extLst>
      <p:ext uri="{BB962C8B-B14F-4D97-AF65-F5344CB8AC3E}">
        <p14:creationId xmlns:p14="http://schemas.microsoft.com/office/powerpoint/2010/main" val="141288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4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bildnummer 6"/>
          <p:cNvSpPr>
            <a:spLocks noGrp="1"/>
          </p:cNvSpPr>
          <p:nvPr>
            <p:ph type="sldNum" sz="quarter" idx="10"/>
          </p:nvPr>
        </p:nvSpPr>
        <p:spPr/>
        <p:txBody>
          <a:bodyPr/>
          <a:lstStyle>
            <a:lvl1pPr>
              <a:defRPr/>
            </a:lvl1pPr>
          </a:lstStyle>
          <a:p>
            <a:fld id="{F27AA547-6C24-483B-AAE9-649A12BDB323}" type="slidenum">
              <a:rPr lang="sv-SE">
                <a:solidFill>
                  <a:srgbClr val="000000"/>
                </a:solidFill>
              </a:rPr>
              <a:pPr/>
              <a:t>‹#›</a:t>
            </a:fld>
            <a:endParaRPr lang="sv-SE">
              <a:solidFill>
                <a:srgbClr val="000000"/>
              </a:solidFill>
            </a:endParaRPr>
          </a:p>
        </p:txBody>
      </p:sp>
      <p:sp>
        <p:nvSpPr>
          <p:cNvPr id="8" name="Platshållare för sidfot 7"/>
          <p:cNvSpPr>
            <a:spLocks noGrp="1"/>
          </p:cNvSpPr>
          <p:nvPr>
            <p:ph type="ftr" sz="quarter" idx="11"/>
          </p:nvPr>
        </p:nvSpPr>
        <p:spPr/>
        <p:txBody>
          <a:bodyPr/>
          <a:lstStyle>
            <a:lvl1pPr>
              <a:defRPr/>
            </a:lvl1pPr>
          </a:lstStyle>
          <a:p>
            <a:r>
              <a:rPr lang="sv-SE" smtClean="0">
                <a:solidFill>
                  <a:srgbClr val="000000"/>
                </a:solidFill>
              </a:rPr>
              <a:t>2012-09-04                                         Verksamhetsstyrning och stöd</a:t>
            </a:r>
            <a:endParaRPr lang="sv-SE">
              <a:solidFill>
                <a:srgbClr val="000000"/>
              </a:solidFill>
            </a:endParaRPr>
          </a:p>
        </p:txBody>
      </p:sp>
    </p:spTree>
    <p:extLst>
      <p:ext uri="{BB962C8B-B14F-4D97-AF65-F5344CB8AC3E}">
        <p14:creationId xmlns:p14="http://schemas.microsoft.com/office/powerpoint/2010/main" val="3540442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bildnummer 2"/>
          <p:cNvSpPr>
            <a:spLocks noGrp="1"/>
          </p:cNvSpPr>
          <p:nvPr>
            <p:ph type="sldNum" sz="quarter" idx="10"/>
          </p:nvPr>
        </p:nvSpPr>
        <p:spPr/>
        <p:txBody>
          <a:bodyPr/>
          <a:lstStyle>
            <a:lvl1pPr>
              <a:defRPr/>
            </a:lvl1pPr>
          </a:lstStyle>
          <a:p>
            <a:fld id="{5EBCF565-1624-4895-B68D-493789804C24}" type="slidenum">
              <a:rPr lang="sv-SE">
                <a:solidFill>
                  <a:srgbClr val="000000"/>
                </a:solidFill>
              </a:rPr>
              <a:pPr/>
              <a:t>‹#›</a:t>
            </a:fld>
            <a:endParaRPr lang="sv-SE">
              <a:solidFill>
                <a:srgbClr val="000000"/>
              </a:solidFill>
            </a:endParaRPr>
          </a:p>
        </p:txBody>
      </p:sp>
      <p:sp>
        <p:nvSpPr>
          <p:cNvPr id="4" name="Platshållare för sidfot 3"/>
          <p:cNvSpPr>
            <a:spLocks noGrp="1"/>
          </p:cNvSpPr>
          <p:nvPr>
            <p:ph type="ftr" sz="quarter" idx="11"/>
          </p:nvPr>
        </p:nvSpPr>
        <p:spPr/>
        <p:txBody>
          <a:bodyPr/>
          <a:lstStyle>
            <a:lvl1pPr>
              <a:defRPr/>
            </a:lvl1pPr>
          </a:lstStyle>
          <a:p>
            <a:r>
              <a:rPr lang="sv-SE" smtClean="0">
                <a:solidFill>
                  <a:srgbClr val="000000"/>
                </a:solidFill>
              </a:rPr>
              <a:t>2012-09-04                                         Verksamhetsstyrning och stöd</a:t>
            </a:r>
            <a:endParaRPr lang="sv-SE">
              <a:solidFill>
                <a:srgbClr val="000000"/>
              </a:solidFill>
            </a:endParaRPr>
          </a:p>
        </p:txBody>
      </p:sp>
    </p:spTree>
    <p:extLst>
      <p:ext uri="{BB962C8B-B14F-4D97-AF65-F5344CB8AC3E}">
        <p14:creationId xmlns:p14="http://schemas.microsoft.com/office/powerpoint/2010/main" val="1334896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p:cNvSpPr>
            <a:spLocks noGrp="1"/>
          </p:cNvSpPr>
          <p:nvPr>
            <p:ph type="sldNum" sz="quarter" idx="10"/>
          </p:nvPr>
        </p:nvSpPr>
        <p:spPr/>
        <p:txBody>
          <a:bodyPr/>
          <a:lstStyle>
            <a:lvl1pPr>
              <a:defRPr/>
            </a:lvl1pPr>
          </a:lstStyle>
          <a:p>
            <a:fld id="{12FD4F9B-72ED-467A-B705-5AB25A765715}" type="slidenum">
              <a:rPr lang="sv-SE">
                <a:solidFill>
                  <a:srgbClr val="000000"/>
                </a:solidFill>
              </a:rPr>
              <a:pPr/>
              <a:t>‹#›</a:t>
            </a:fld>
            <a:endParaRPr lang="sv-SE">
              <a:solidFill>
                <a:srgbClr val="000000"/>
              </a:solidFill>
            </a:endParaRPr>
          </a:p>
        </p:txBody>
      </p:sp>
      <p:sp>
        <p:nvSpPr>
          <p:cNvPr id="3" name="Platshållare för sidfot 2"/>
          <p:cNvSpPr>
            <a:spLocks noGrp="1"/>
          </p:cNvSpPr>
          <p:nvPr>
            <p:ph type="ftr" sz="quarter" idx="11"/>
          </p:nvPr>
        </p:nvSpPr>
        <p:spPr/>
        <p:txBody>
          <a:bodyPr/>
          <a:lstStyle>
            <a:lvl1pPr>
              <a:defRPr/>
            </a:lvl1pPr>
          </a:lstStyle>
          <a:p>
            <a:r>
              <a:rPr lang="sv-SE" smtClean="0">
                <a:solidFill>
                  <a:srgbClr val="000000"/>
                </a:solidFill>
              </a:rPr>
              <a:t>2012-09-04                                         Verksamhetsstyrning och stöd</a:t>
            </a:r>
            <a:endParaRPr lang="sv-SE">
              <a:solidFill>
                <a:srgbClr val="000000"/>
              </a:solidFill>
            </a:endParaRPr>
          </a:p>
        </p:txBody>
      </p:sp>
    </p:spTree>
    <p:extLst>
      <p:ext uri="{BB962C8B-B14F-4D97-AF65-F5344CB8AC3E}">
        <p14:creationId xmlns:p14="http://schemas.microsoft.com/office/powerpoint/2010/main" val="2206070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8" y="273050"/>
            <a:ext cx="3008313" cy="1162050"/>
          </a:xfrm>
        </p:spPr>
        <p:txBody>
          <a:bodyPr/>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2"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8"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bildnummer 4"/>
          <p:cNvSpPr>
            <a:spLocks noGrp="1"/>
          </p:cNvSpPr>
          <p:nvPr>
            <p:ph type="sldNum" sz="quarter" idx="10"/>
          </p:nvPr>
        </p:nvSpPr>
        <p:spPr/>
        <p:txBody>
          <a:bodyPr/>
          <a:lstStyle>
            <a:lvl1pPr>
              <a:defRPr/>
            </a:lvl1pPr>
          </a:lstStyle>
          <a:p>
            <a:fld id="{4E6FA3A9-F4B1-45EF-AC0E-273448E8E0A2}" type="slidenum">
              <a:rPr lang="sv-SE">
                <a:solidFill>
                  <a:srgbClr val="000000"/>
                </a:solidFill>
              </a:rPr>
              <a:pPr/>
              <a:t>‹#›</a:t>
            </a:fld>
            <a:endParaRPr lang="sv-SE">
              <a:solidFill>
                <a:srgbClr val="000000"/>
              </a:solidFill>
            </a:endParaRPr>
          </a:p>
        </p:txBody>
      </p:sp>
      <p:sp>
        <p:nvSpPr>
          <p:cNvPr id="6" name="Platshållare för sidfot 5"/>
          <p:cNvSpPr>
            <a:spLocks noGrp="1"/>
          </p:cNvSpPr>
          <p:nvPr>
            <p:ph type="ftr" sz="quarter" idx="11"/>
          </p:nvPr>
        </p:nvSpPr>
        <p:spPr/>
        <p:txBody>
          <a:bodyPr/>
          <a:lstStyle>
            <a:lvl1pPr>
              <a:defRPr/>
            </a:lvl1pPr>
          </a:lstStyle>
          <a:p>
            <a:r>
              <a:rPr lang="sv-SE" smtClean="0">
                <a:solidFill>
                  <a:srgbClr val="000000"/>
                </a:solidFill>
              </a:rPr>
              <a:t>2012-09-04                                         Verksamhetsstyrning och stöd</a:t>
            </a:r>
            <a:endParaRPr lang="sv-SE">
              <a:solidFill>
                <a:srgbClr val="000000"/>
              </a:solidFill>
            </a:endParaRPr>
          </a:p>
        </p:txBody>
      </p:sp>
    </p:spTree>
    <p:extLst>
      <p:ext uri="{BB962C8B-B14F-4D97-AF65-F5344CB8AC3E}">
        <p14:creationId xmlns:p14="http://schemas.microsoft.com/office/powerpoint/2010/main" val="313687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bildnummer 3"/>
          <p:cNvSpPr>
            <a:spLocks noGrp="1"/>
          </p:cNvSpPr>
          <p:nvPr>
            <p:ph type="sldNum" sz="quarter" idx="10"/>
          </p:nvPr>
        </p:nvSpPr>
        <p:spPr/>
        <p:txBody>
          <a:bodyPr/>
          <a:lstStyle>
            <a:lvl1pPr>
              <a:defRPr/>
            </a:lvl1pPr>
          </a:lstStyle>
          <a:p>
            <a:fld id="{E6128444-A198-49A0-B38D-E970FAAF2F63}" type="slidenum">
              <a:rPr lang="sv-SE"/>
              <a:pPr/>
              <a:t>‹#›</a:t>
            </a:fld>
            <a:endParaRPr lang="sv-SE"/>
          </a:p>
        </p:txBody>
      </p:sp>
      <p:sp>
        <p:nvSpPr>
          <p:cNvPr id="5" name="Platshållare för sidfot 4"/>
          <p:cNvSpPr>
            <a:spLocks noGrp="1"/>
          </p:cNvSpPr>
          <p:nvPr>
            <p:ph type="ftr" sz="quarter" idx="11"/>
          </p:nvPr>
        </p:nvSpPr>
        <p:spPr/>
        <p:txBody>
          <a:bodyPr/>
          <a:lstStyle>
            <a:lvl1pPr>
              <a:defRPr/>
            </a:lvl1pPr>
          </a:lstStyle>
          <a:p>
            <a:r>
              <a:rPr lang="sv-SE" smtClean="0"/>
              <a:t>2012-09-04                                         Verksamhetsstyrning och stöd</a:t>
            </a:r>
            <a:endParaRPr lang="sv-S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bildnummer 4"/>
          <p:cNvSpPr>
            <a:spLocks noGrp="1"/>
          </p:cNvSpPr>
          <p:nvPr>
            <p:ph type="sldNum" sz="quarter" idx="10"/>
          </p:nvPr>
        </p:nvSpPr>
        <p:spPr/>
        <p:txBody>
          <a:bodyPr/>
          <a:lstStyle>
            <a:lvl1pPr>
              <a:defRPr/>
            </a:lvl1pPr>
          </a:lstStyle>
          <a:p>
            <a:fld id="{2F3E6CCF-B03A-4CC8-97DB-ECD6E2AF016E}" type="slidenum">
              <a:rPr lang="sv-SE">
                <a:solidFill>
                  <a:srgbClr val="000000"/>
                </a:solidFill>
              </a:rPr>
              <a:pPr/>
              <a:t>‹#›</a:t>
            </a:fld>
            <a:endParaRPr lang="sv-SE">
              <a:solidFill>
                <a:srgbClr val="000000"/>
              </a:solidFill>
            </a:endParaRPr>
          </a:p>
        </p:txBody>
      </p:sp>
      <p:sp>
        <p:nvSpPr>
          <p:cNvPr id="6" name="Platshållare för sidfot 5"/>
          <p:cNvSpPr>
            <a:spLocks noGrp="1"/>
          </p:cNvSpPr>
          <p:nvPr>
            <p:ph type="ftr" sz="quarter" idx="11"/>
          </p:nvPr>
        </p:nvSpPr>
        <p:spPr/>
        <p:txBody>
          <a:bodyPr/>
          <a:lstStyle>
            <a:lvl1pPr>
              <a:defRPr/>
            </a:lvl1pPr>
          </a:lstStyle>
          <a:p>
            <a:r>
              <a:rPr lang="sv-SE" smtClean="0">
                <a:solidFill>
                  <a:srgbClr val="000000"/>
                </a:solidFill>
              </a:rPr>
              <a:t>2012-09-04                                         Verksamhetsstyrning och stöd</a:t>
            </a:r>
            <a:endParaRPr lang="sv-SE">
              <a:solidFill>
                <a:srgbClr val="000000"/>
              </a:solidFill>
            </a:endParaRPr>
          </a:p>
        </p:txBody>
      </p:sp>
    </p:spTree>
    <p:extLst>
      <p:ext uri="{BB962C8B-B14F-4D97-AF65-F5344CB8AC3E}">
        <p14:creationId xmlns:p14="http://schemas.microsoft.com/office/powerpoint/2010/main" val="1789722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bildnummer 3"/>
          <p:cNvSpPr>
            <a:spLocks noGrp="1"/>
          </p:cNvSpPr>
          <p:nvPr>
            <p:ph type="sldNum" sz="quarter" idx="10"/>
          </p:nvPr>
        </p:nvSpPr>
        <p:spPr/>
        <p:txBody>
          <a:bodyPr/>
          <a:lstStyle>
            <a:lvl1pPr>
              <a:defRPr/>
            </a:lvl1pPr>
          </a:lstStyle>
          <a:p>
            <a:fld id="{F4EA6568-76BA-48D0-844E-135911D751A9}" type="slidenum">
              <a:rPr lang="sv-SE">
                <a:solidFill>
                  <a:srgbClr val="000000"/>
                </a:solidFill>
              </a:rPr>
              <a:pPr/>
              <a:t>‹#›</a:t>
            </a:fld>
            <a:endParaRPr 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smtClean="0">
                <a:solidFill>
                  <a:srgbClr val="000000"/>
                </a:solidFill>
              </a:rPr>
              <a:t>2012-09-04                                         Verksamhetsstyrning och stöd</a:t>
            </a:r>
            <a:endParaRPr lang="sv-SE">
              <a:solidFill>
                <a:srgbClr val="000000"/>
              </a:solidFill>
            </a:endParaRPr>
          </a:p>
        </p:txBody>
      </p:sp>
    </p:spTree>
    <p:extLst>
      <p:ext uri="{BB962C8B-B14F-4D97-AF65-F5344CB8AC3E}">
        <p14:creationId xmlns:p14="http://schemas.microsoft.com/office/powerpoint/2010/main" val="3545958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96050" y="1079500"/>
            <a:ext cx="1924050" cy="50165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19138" y="1079500"/>
            <a:ext cx="5624512" cy="50165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bildnummer 3"/>
          <p:cNvSpPr>
            <a:spLocks noGrp="1"/>
          </p:cNvSpPr>
          <p:nvPr>
            <p:ph type="sldNum" sz="quarter" idx="10"/>
          </p:nvPr>
        </p:nvSpPr>
        <p:spPr/>
        <p:txBody>
          <a:bodyPr/>
          <a:lstStyle>
            <a:lvl1pPr>
              <a:defRPr/>
            </a:lvl1pPr>
          </a:lstStyle>
          <a:p>
            <a:fld id="{C9270CC4-C67F-458D-90E4-E14F0E382B8F}" type="slidenum">
              <a:rPr lang="sv-SE">
                <a:solidFill>
                  <a:srgbClr val="000000"/>
                </a:solidFill>
              </a:rPr>
              <a:pPr/>
              <a:t>‹#›</a:t>
            </a:fld>
            <a:endParaRPr 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smtClean="0">
                <a:solidFill>
                  <a:srgbClr val="000000"/>
                </a:solidFill>
              </a:rPr>
              <a:t>2012-09-04                                         Verksamhetsstyrning och stöd</a:t>
            </a:r>
            <a:endParaRPr lang="sv-SE">
              <a:solidFill>
                <a:srgbClr val="000000"/>
              </a:solidFill>
            </a:endParaRPr>
          </a:p>
        </p:txBody>
      </p:sp>
    </p:spTree>
    <p:extLst>
      <p:ext uri="{BB962C8B-B14F-4D97-AF65-F5344CB8AC3E}">
        <p14:creationId xmlns:p14="http://schemas.microsoft.com/office/powerpoint/2010/main" val="156677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sv-SE" noProof="0" smtClean="0"/>
              <a:t>Click to edit Master title style</a:t>
            </a:r>
            <a:endParaRPr lang="sv-SE" noProof="0"/>
          </a:p>
        </p:txBody>
      </p:sp>
      <p:sp>
        <p:nvSpPr>
          <p:cNvPr id="28" name="Content Placeholder 26"/>
          <p:cNvSpPr>
            <a:spLocks noGrp="1"/>
          </p:cNvSpPr>
          <p:nvPr>
            <p:ph sz="quarter" idx="14"/>
          </p:nvPr>
        </p:nvSpPr>
        <p:spPr>
          <a:xfrm>
            <a:off x="533400" y="3352800"/>
            <a:ext cx="3962400" cy="2819400"/>
          </a:xfrm>
        </p:spPr>
        <p:txBody>
          <a:body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
        <p:nvSpPr>
          <p:cNvPr id="31" name="Content Placeholder 26"/>
          <p:cNvSpPr>
            <a:spLocks noGrp="1"/>
          </p:cNvSpPr>
          <p:nvPr>
            <p:ph sz="quarter" idx="15"/>
          </p:nvPr>
        </p:nvSpPr>
        <p:spPr>
          <a:xfrm>
            <a:off x="4648235" y="3352800"/>
            <a:ext cx="3962401" cy="2819400"/>
          </a:xfrm>
        </p:spPr>
        <p:txBody>
          <a:body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
        <p:nvSpPr>
          <p:cNvPr id="13" name="Text Placeholder 12"/>
          <p:cNvSpPr>
            <a:spLocks noGrp="1"/>
          </p:cNvSpPr>
          <p:nvPr>
            <p:ph type="body" sz="quarter" idx="16"/>
          </p:nvPr>
        </p:nvSpPr>
        <p:spPr>
          <a:xfrm>
            <a:off x="533400" y="1752600"/>
            <a:ext cx="8077200" cy="1447800"/>
          </a:xfrm>
        </p:spPr>
        <p:txBody>
          <a:bodyPr/>
          <a:lstStyle/>
          <a:p>
            <a:pPr lvl="0"/>
            <a:r>
              <a:rPr lang="sv-SE" noProof="0" smtClean="0"/>
              <a:t>Click to edit Master text styles</a:t>
            </a:r>
          </a:p>
        </p:txBody>
      </p:sp>
    </p:spTree>
    <p:extLst>
      <p:ext uri="{BB962C8B-B14F-4D97-AF65-F5344CB8AC3E}">
        <p14:creationId xmlns:p14="http://schemas.microsoft.com/office/powerpoint/2010/main" val="66624146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rgbClr val="AA112C"/>
        </a:solidFill>
        <a:effectLst/>
      </p:bgPr>
    </p:bg>
    <p:spTree>
      <p:nvGrpSpPr>
        <p:cNvPr id="1" name=""/>
        <p:cNvGrpSpPr/>
        <p:nvPr/>
      </p:nvGrpSpPr>
      <p:grpSpPr>
        <a:xfrm>
          <a:off x="0" y="0"/>
          <a:ext cx="0" cy="0"/>
          <a:chOff x="0" y="0"/>
          <a:chExt cx="0" cy="0"/>
        </a:xfrm>
      </p:grpSpPr>
      <p:pic>
        <p:nvPicPr>
          <p:cNvPr id="4" name="Bildobjekt 13"/>
          <p:cNvPicPr>
            <a:picLocks noChangeAspect="1"/>
          </p:cNvPicPr>
          <p:nvPr userDrawn="1"/>
        </p:nvPicPr>
        <p:blipFill>
          <a:blip r:embed="rId2">
            <a:extLst>
              <a:ext uri="{28A0092B-C50C-407E-A947-70E740481C1C}">
                <a14:useLocalDpi xmlns:a14="http://schemas.microsoft.com/office/drawing/2010/main" val="0"/>
              </a:ext>
            </a:extLst>
          </a:blip>
          <a:srcRect l="15" r="15"/>
          <a:stretch>
            <a:fillRect/>
          </a:stretch>
        </p:blipFill>
        <p:spPr bwMode="auto">
          <a:xfrm>
            <a:off x="0" y="0"/>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ctrTitle"/>
          </p:nvPr>
        </p:nvSpPr>
        <p:spPr>
          <a:xfrm>
            <a:off x="662733" y="2445492"/>
            <a:ext cx="5393010" cy="1171673"/>
          </a:xfrm>
        </p:spPr>
        <p:txBody>
          <a:bodyPr>
            <a:noAutofit/>
          </a:bodyPr>
          <a:lstStyle>
            <a:lvl1pPr algn="ctr">
              <a:lnSpc>
                <a:spcPts val="4000"/>
              </a:lnSpc>
              <a:defRPr sz="4000">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662733" y="3653165"/>
            <a:ext cx="5393010" cy="759349"/>
          </a:xfrm>
        </p:spPr>
        <p:txBody>
          <a:bodyPr>
            <a:noAutofit/>
          </a:bodyPr>
          <a:lstStyle>
            <a:lvl1pPr marL="0" indent="0" algn="ctr">
              <a:buNone/>
              <a:defRPr sz="18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26742081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ubrik 6"/>
          <p:cNvSpPr>
            <a:spLocks noGrp="1"/>
          </p:cNvSpPr>
          <p:nvPr>
            <p:ph type="title"/>
          </p:nvPr>
        </p:nvSpPr>
        <p:spPr/>
        <p:txBody>
          <a:bodyPr/>
          <a:lstStyle/>
          <a:p>
            <a:r>
              <a:rPr lang="sv-SE" smtClean="0"/>
              <a:t>Klicka här för att ändra format</a:t>
            </a:r>
            <a:endParaRPr lang="sv-SE"/>
          </a:p>
        </p:txBody>
      </p:sp>
      <p:sp>
        <p:nvSpPr>
          <p:cNvPr id="4" name="Platshållare för datum 3"/>
          <p:cNvSpPr>
            <a:spLocks noGrp="1"/>
          </p:cNvSpPr>
          <p:nvPr>
            <p:ph type="dt" sz="half" idx="10"/>
          </p:nvPr>
        </p:nvSpPr>
        <p:spPr/>
        <p:txBody>
          <a:bodyPr/>
          <a:lstStyle>
            <a:lvl1pPr>
              <a:defRPr/>
            </a:lvl1pPr>
          </a:lstStyle>
          <a:p>
            <a:pPr>
              <a:defRPr/>
            </a:pPr>
            <a:fld id="{536F4C64-169F-4974-9B5D-11AECB5C732D}" type="datetimeFigureOut">
              <a:rPr lang="sv-SE"/>
              <a:pPr>
                <a:defRPr/>
              </a:pPr>
              <a:t>2016-02-11</a:t>
            </a:fld>
            <a:endParaRPr lang="sv-SE" dirty="0"/>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2F2849BC-6D8A-4717-8F48-3FDA6F006E29}" type="slidenum">
              <a:rPr lang="sv-SE"/>
              <a:pPr>
                <a:defRPr/>
              </a:pPr>
              <a:t>‹#›</a:t>
            </a:fld>
            <a:endParaRPr lang="sv-SE" dirty="0"/>
          </a:p>
        </p:txBody>
      </p:sp>
    </p:spTree>
    <p:extLst>
      <p:ext uri="{BB962C8B-B14F-4D97-AF65-F5344CB8AC3E}">
        <p14:creationId xmlns:p14="http://schemas.microsoft.com/office/powerpoint/2010/main" val="1141739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1"/>
            <a:ext cx="7772400" cy="1362075"/>
          </a:xfrm>
        </p:spPr>
        <p:txBody>
          <a:bodyPr anchor="t"/>
          <a:lstStyle>
            <a:lvl1pPr algn="l">
              <a:defRPr sz="4000" b="1" cap="none" normalizeH="0" baseline="0"/>
            </a:lvl1pPr>
          </a:lstStyle>
          <a:p>
            <a:r>
              <a:rPr lang="sv-SE" smtClean="0"/>
              <a:t>Klicka här för att ändra format</a:t>
            </a:r>
            <a:endParaRPr lang="sv-SE" dirty="0"/>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pPr>
              <a:defRPr/>
            </a:pPr>
            <a:fld id="{66633581-9477-4280-AA9C-7F058120538A}" type="datetimeFigureOut">
              <a:rPr lang="sv-SE"/>
              <a:pPr>
                <a:defRPr/>
              </a:pPr>
              <a:t>2016-02-11</a:t>
            </a:fld>
            <a:endParaRPr lang="sv-SE" dirty="0"/>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A05D4718-721D-4405-85C6-C445FFE19C9C}" type="slidenum">
              <a:rPr lang="sv-SE"/>
              <a:pPr>
                <a:defRPr/>
              </a:pPr>
              <a:t>‹#›</a:t>
            </a:fld>
            <a:endParaRPr lang="sv-SE" dirty="0"/>
          </a:p>
        </p:txBody>
      </p:sp>
    </p:spTree>
    <p:extLst>
      <p:ext uri="{BB962C8B-B14F-4D97-AF65-F5344CB8AC3E}">
        <p14:creationId xmlns:p14="http://schemas.microsoft.com/office/powerpoint/2010/main" val="35667727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457200" y="1930401"/>
            <a:ext cx="4038600" cy="3721788"/>
          </a:xfrm>
        </p:spPr>
        <p:txBody>
          <a:bodyPr/>
          <a:lstStyle>
            <a:lvl1pPr>
              <a:defRPr sz="2000"/>
            </a:lvl1pPr>
            <a:lvl2pPr>
              <a:defRPr sz="1600"/>
            </a:lvl2pPr>
            <a:lvl3pPr>
              <a:defRPr sz="1200"/>
            </a:lvl3pPr>
            <a:lvl4pPr>
              <a:defRPr sz="1000"/>
            </a:lvl4pPr>
            <a:lvl5pPr>
              <a:defRPr sz="10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1944001"/>
            <a:ext cx="4038600" cy="3721788"/>
          </a:xfrm>
        </p:spPr>
        <p:txBody>
          <a:bodyPr/>
          <a:lstStyle>
            <a:lvl1pPr>
              <a:defRPr sz="2000"/>
            </a:lvl1pPr>
            <a:lvl2pPr>
              <a:defRPr sz="1600"/>
            </a:lvl2pPr>
            <a:lvl3pPr>
              <a:defRPr sz="1200"/>
            </a:lvl3pPr>
            <a:lvl4pPr>
              <a:defRPr sz="1000"/>
            </a:lvl4pPr>
            <a:lvl5pPr>
              <a:defRPr sz="10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3"/>
          <p:cNvSpPr>
            <a:spLocks noGrp="1"/>
          </p:cNvSpPr>
          <p:nvPr>
            <p:ph type="dt" sz="half" idx="10"/>
          </p:nvPr>
        </p:nvSpPr>
        <p:spPr/>
        <p:txBody>
          <a:bodyPr/>
          <a:lstStyle>
            <a:lvl1pPr>
              <a:defRPr/>
            </a:lvl1pPr>
          </a:lstStyle>
          <a:p>
            <a:pPr>
              <a:defRPr/>
            </a:pPr>
            <a:fld id="{0629431C-40B5-4622-823A-77A379FB1C8D}" type="datetimeFigureOut">
              <a:rPr lang="sv-SE"/>
              <a:pPr>
                <a:defRPr/>
              </a:pPr>
              <a:t>2016-02-11</a:t>
            </a:fld>
            <a:endParaRPr lang="sv-SE" dirty="0"/>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673AB886-D1EC-4B10-AD84-B033EB38A903}" type="slidenum">
              <a:rPr lang="sv-SE"/>
              <a:pPr>
                <a:defRPr/>
              </a:pPr>
              <a:t>‹#›</a:t>
            </a:fld>
            <a:endParaRPr lang="sv-SE" dirty="0"/>
          </a:p>
        </p:txBody>
      </p:sp>
    </p:spTree>
    <p:extLst>
      <p:ext uri="{BB962C8B-B14F-4D97-AF65-F5344CB8AC3E}">
        <p14:creationId xmlns:p14="http://schemas.microsoft.com/office/powerpoint/2010/main" val="2811350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457200" y="1152000"/>
            <a:ext cx="4040188" cy="639763"/>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1930400"/>
            <a:ext cx="4040188" cy="3721600"/>
          </a:xfrm>
        </p:spPr>
        <p:txBody>
          <a:bodyPr/>
          <a:lstStyle>
            <a:lvl1pPr>
              <a:defRPr sz="2000"/>
            </a:lvl1pPr>
            <a:lvl2pPr>
              <a:defRPr sz="1600"/>
            </a:lvl2pPr>
            <a:lvl3pPr>
              <a:defRPr sz="1200"/>
            </a:lvl3pPr>
            <a:lvl4pPr>
              <a:defRPr sz="1000"/>
            </a:lvl4pPr>
            <a:lvl5pPr>
              <a:defRPr sz="10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4645027" y="1152000"/>
            <a:ext cx="4041775" cy="639763"/>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7" y="1930400"/>
            <a:ext cx="4041775" cy="3721600"/>
          </a:xfrm>
        </p:spPr>
        <p:txBody>
          <a:bodyPr/>
          <a:lstStyle>
            <a:lvl1pPr>
              <a:defRPr sz="2000"/>
            </a:lvl1pPr>
            <a:lvl2pPr>
              <a:defRPr sz="1600"/>
            </a:lvl2pPr>
            <a:lvl3pPr>
              <a:defRPr sz="1200"/>
            </a:lvl3pPr>
            <a:lvl4pPr>
              <a:defRPr sz="1000"/>
            </a:lvl4pPr>
            <a:lvl5pPr>
              <a:defRPr sz="10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3"/>
          <p:cNvSpPr>
            <a:spLocks noGrp="1"/>
          </p:cNvSpPr>
          <p:nvPr>
            <p:ph type="dt" sz="half" idx="10"/>
          </p:nvPr>
        </p:nvSpPr>
        <p:spPr/>
        <p:txBody>
          <a:bodyPr/>
          <a:lstStyle>
            <a:lvl1pPr>
              <a:defRPr/>
            </a:lvl1pPr>
          </a:lstStyle>
          <a:p>
            <a:pPr>
              <a:defRPr/>
            </a:pPr>
            <a:fld id="{6BF8F19A-83AB-4DEB-951D-353C8C2186B5}" type="datetimeFigureOut">
              <a:rPr lang="sv-SE"/>
              <a:pPr>
                <a:defRPr/>
              </a:pPr>
              <a:t>2016-02-11</a:t>
            </a:fld>
            <a:endParaRPr lang="sv-SE" dirty="0"/>
          </a:p>
        </p:txBody>
      </p:sp>
      <p:sp>
        <p:nvSpPr>
          <p:cNvPr id="8" name="Platshållare för sidfot 4"/>
          <p:cNvSpPr>
            <a:spLocks noGrp="1"/>
          </p:cNvSpPr>
          <p:nvPr>
            <p:ph type="ftr" sz="quarter" idx="11"/>
          </p:nvPr>
        </p:nvSpPr>
        <p:spPr/>
        <p:txBody>
          <a:bodyPr/>
          <a:lstStyle>
            <a:lvl1pPr>
              <a:defRPr/>
            </a:lvl1pPr>
          </a:lstStyle>
          <a:p>
            <a:pPr>
              <a:defRPr/>
            </a:pPr>
            <a:endParaRPr lang="sv-SE"/>
          </a:p>
        </p:txBody>
      </p:sp>
      <p:sp>
        <p:nvSpPr>
          <p:cNvPr id="9" name="Platshållare för bildnummer 5"/>
          <p:cNvSpPr>
            <a:spLocks noGrp="1"/>
          </p:cNvSpPr>
          <p:nvPr>
            <p:ph type="sldNum" sz="quarter" idx="12"/>
          </p:nvPr>
        </p:nvSpPr>
        <p:spPr/>
        <p:txBody>
          <a:bodyPr/>
          <a:lstStyle>
            <a:lvl1pPr>
              <a:defRPr/>
            </a:lvl1pPr>
          </a:lstStyle>
          <a:p>
            <a:pPr>
              <a:defRPr/>
            </a:pPr>
            <a:fld id="{7774E2B7-352E-4DBE-A1F6-2D71614DDCD2}" type="slidenum">
              <a:rPr lang="sv-SE"/>
              <a:pPr>
                <a:defRPr/>
              </a:pPr>
              <a:t>‹#›</a:t>
            </a:fld>
            <a:endParaRPr lang="sv-SE" dirty="0"/>
          </a:p>
        </p:txBody>
      </p:sp>
    </p:spTree>
    <p:extLst>
      <p:ext uri="{BB962C8B-B14F-4D97-AF65-F5344CB8AC3E}">
        <p14:creationId xmlns:p14="http://schemas.microsoft.com/office/powerpoint/2010/main" val="4692107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datum 3"/>
          <p:cNvSpPr>
            <a:spLocks noGrp="1"/>
          </p:cNvSpPr>
          <p:nvPr>
            <p:ph type="dt" sz="half" idx="10"/>
          </p:nvPr>
        </p:nvSpPr>
        <p:spPr/>
        <p:txBody>
          <a:bodyPr/>
          <a:lstStyle>
            <a:lvl1pPr>
              <a:defRPr/>
            </a:lvl1pPr>
          </a:lstStyle>
          <a:p>
            <a:pPr>
              <a:defRPr/>
            </a:pPr>
            <a:fld id="{18F07E97-96E4-44D0-B3D7-55480C67F413}" type="datetimeFigureOut">
              <a:rPr lang="sv-SE"/>
              <a:pPr>
                <a:defRPr/>
              </a:pPr>
              <a:t>2016-02-11</a:t>
            </a:fld>
            <a:endParaRPr lang="sv-SE" dirty="0"/>
          </a:p>
        </p:txBody>
      </p:sp>
      <p:sp>
        <p:nvSpPr>
          <p:cNvPr id="4" name="Platshållare för sidfot 4"/>
          <p:cNvSpPr>
            <a:spLocks noGrp="1"/>
          </p:cNvSpPr>
          <p:nvPr>
            <p:ph type="ftr" sz="quarter" idx="11"/>
          </p:nvPr>
        </p:nvSpPr>
        <p:spPr/>
        <p:txBody>
          <a:bodyPr/>
          <a:lstStyle>
            <a:lvl1pPr>
              <a:defRPr/>
            </a:lvl1pPr>
          </a:lstStyle>
          <a:p>
            <a:pPr>
              <a:defRPr/>
            </a:pPr>
            <a:endParaRPr lang="sv-SE"/>
          </a:p>
        </p:txBody>
      </p:sp>
      <p:sp>
        <p:nvSpPr>
          <p:cNvPr id="5" name="Platshållare för bildnummer 5"/>
          <p:cNvSpPr>
            <a:spLocks noGrp="1"/>
          </p:cNvSpPr>
          <p:nvPr>
            <p:ph type="sldNum" sz="quarter" idx="12"/>
          </p:nvPr>
        </p:nvSpPr>
        <p:spPr/>
        <p:txBody>
          <a:bodyPr/>
          <a:lstStyle>
            <a:lvl1pPr>
              <a:defRPr/>
            </a:lvl1pPr>
          </a:lstStyle>
          <a:p>
            <a:pPr>
              <a:defRPr/>
            </a:pPr>
            <a:fld id="{C80E0FF4-750E-4B0C-8D92-FA487D8BC414}" type="slidenum">
              <a:rPr lang="sv-SE"/>
              <a:pPr>
                <a:defRPr/>
              </a:pPr>
              <a:t>‹#›</a:t>
            </a:fld>
            <a:endParaRPr lang="sv-SE" dirty="0"/>
          </a:p>
        </p:txBody>
      </p:sp>
    </p:spTree>
    <p:extLst>
      <p:ext uri="{BB962C8B-B14F-4D97-AF65-F5344CB8AC3E}">
        <p14:creationId xmlns:p14="http://schemas.microsoft.com/office/powerpoint/2010/main" val="1823143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7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bildnummer 3"/>
          <p:cNvSpPr>
            <a:spLocks noGrp="1"/>
          </p:cNvSpPr>
          <p:nvPr>
            <p:ph type="sldNum" sz="quarter" idx="10"/>
          </p:nvPr>
        </p:nvSpPr>
        <p:spPr/>
        <p:txBody>
          <a:bodyPr/>
          <a:lstStyle>
            <a:lvl1pPr>
              <a:defRPr/>
            </a:lvl1pPr>
          </a:lstStyle>
          <a:p>
            <a:fld id="{8BFE16A6-4B6C-4BA5-8888-BFB6147F79C6}" type="slidenum">
              <a:rPr lang="sv-SE"/>
              <a:pPr/>
              <a:t>‹#›</a:t>
            </a:fld>
            <a:endParaRPr lang="sv-SE"/>
          </a:p>
        </p:txBody>
      </p:sp>
      <p:sp>
        <p:nvSpPr>
          <p:cNvPr id="5" name="Platshållare för sidfot 4"/>
          <p:cNvSpPr>
            <a:spLocks noGrp="1"/>
          </p:cNvSpPr>
          <p:nvPr>
            <p:ph type="ftr" sz="quarter" idx="11"/>
          </p:nvPr>
        </p:nvSpPr>
        <p:spPr/>
        <p:txBody>
          <a:bodyPr/>
          <a:lstStyle>
            <a:lvl1pPr>
              <a:defRPr/>
            </a:lvl1pPr>
          </a:lstStyle>
          <a:p>
            <a:r>
              <a:rPr lang="sv-SE" smtClean="0"/>
              <a:t>2012-09-04                                         Verksamhetsstyrning och stöd</a:t>
            </a:r>
            <a:endParaRPr lang="sv-S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fld id="{A8F19C0C-2018-4FA7-A7E4-333EB8817449}" type="datetimeFigureOut">
              <a:rPr lang="sv-SE"/>
              <a:pPr>
                <a:defRPr/>
              </a:pPr>
              <a:t>2016-02-11</a:t>
            </a:fld>
            <a:endParaRPr lang="sv-SE" dirty="0"/>
          </a:p>
        </p:txBody>
      </p:sp>
      <p:sp>
        <p:nvSpPr>
          <p:cNvPr id="3" name="Platshållare för sidfot 4"/>
          <p:cNvSpPr>
            <a:spLocks noGrp="1"/>
          </p:cNvSpPr>
          <p:nvPr>
            <p:ph type="ftr" sz="quarter" idx="11"/>
          </p:nvPr>
        </p:nvSpPr>
        <p:spPr/>
        <p:txBody>
          <a:bodyPr/>
          <a:lstStyle>
            <a:lvl1pPr>
              <a:defRPr/>
            </a:lvl1pPr>
          </a:lstStyle>
          <a:p>
            <a:pPr>
              <a:defRPr/>
            </a:pPr>
            <a:endParaRPr lang="sv-SE"/>
          </a:p>
        </p:txBody>
      </p:sp>
      <p:sp>
        <p:nvSpPr>
          <p:cNvPr id="4" name="Platshållare för bildnummer 5"/>
          <p:cNvSpPr>
            <a:spLocks noGrp="1"/>
          </p:cNvSpPr>
          <p:nvPr>
            <p:ph type="sldNum" sz="quarter" idx="12"/>
          </p:nvPr>
        </p:nvSpPr>
        <p:spPr/>
        <p:txBody>
          <a:bodyPr/>
          <a:lstStyle>
            <a:lvl1pPr>
              <a:defRPr/>
            </a:lvl1pPr>
          </a:lstStyle>
          <a:p>
            <a:pPr>
              <a:defRPr/>
            </a:pPr>
            <a:fld id="{BA577A7D-6FE9-4EC9-8AAC-B8810B40544D}" type="slidenum">
              <a:rPr lang="sv-SE"/>
              <a:pPr>
                <a:defRPr/>
              </a:pPr>
              <a:t>‹#›</a:t>
            </a:fld>
            <a:endParaRPr lang="sv-SE" dirty="0"/>
          </a:p>
        </p:txBody>
      </p:sp>
    </p:spTree>
    <p:extLst>
      <p:ext uri="{BB962C8B-B14F-4D97-AF65-F5344CB8AC3E}">
        <p14:creationId xmlns:p14="http://schemas.microsoft.com/office/powerpoint/2010/main" val="1222020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2" y="1152000"/>
            <a:ext cx="3008313" cy="1080000"/>
          </a:xfrm>
        </p:spPr>
        <p:txBody>
          <a:bodyPr anchor="b"/>
          <a:lstStyle>
            <a:lvl1pPr algn="l">
              <a:defRPr sz="2000" b="1"/>
            </a:lvl1pPr>
          </a:lstStyle>
          <a:p>
            <a:r>
              <a:rPr lang="sv-SE" smtClean="0"/>
              <a:t>Klicka här för att ändra format</a:t>
            </a:r>
            <a:endParaRPr lang="sv-SE" dirty="0"/>
          </a:p>
        </p:txBody>
      </p:sp>
      <p:sp>
        <p:nvSpPr>
          <p:cNvPr id="3" name="Platshållare för innehåll 2"/>
          <p:cNvSpPr>
            <a:spLocks noGrp="1"/>
          </p:cNvSpPr>
          <p:nvPr>
            <p:ph idx="1"/>
          </p:nvPr>
        </p:nvSpPr>
        <p:spPr>
          <a:xfrm>
            <a:off x="3575050" y="1152000"/>
            <a:ext cx="5111750" cy="4500000"/>
          </a:xfrm>
        </p:spPr>
        <p:txBody>
          <a:bodyPr/>
          <a:lstStyle>
            <a:lvl1pPr>
              <a:defRPr sz="2000"/>
            </a:lvl1pPr>
            <a:lvl2pPr>
              <a:defRPr sz="2000"/>
            </a:lvl2pPr>
            <a:lvl3pPr>
              <a:defRPr sz="1600"/>
            </a:lvl3pPr>
            <a:lvl4pPr>
              <a:defRPr sz="1200"/>
            </a:lvl4pPr>
            <a:lvl5pPr>
              <a:defRPr sz="1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457202" y="2412000"/>
            <a:ext cx="3008313" cy="324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955468BB-ED92-4953-8B14-E79A5518DF34}" type="datetimeFigureOut">
              <a:rPr lang="sv-SE"/>
              <a:pPr>
                <a:defRPr/>
              </a:pPr>
              <a:t>2016-02-11</a:t>
            </a:fld>
            <a:endParaRPr lang="sv-SE" dirty="0"/>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A19D8618-FE26-45EC-BF71-E9611D1CD9FA}" type="slidenum">
              <a:rPr lang="sv-SE"/>
              <a:pPr>
                <a:defRPr/>
              </a:pPr>
              <a:t>‹#›</a:t>
            </a:fld>
            <a:endParaRPr lang="sv-SE" dirty="0"/>
          </a:p>
        </p:txBody>
      </p:sp>
    </p:spTree>
    <p:extLst>
      <p:ext uri="{BB962C8B-B14F-4D97-AF65-F5344CB8AC3E}">
        <p14:creationId xmlns:p14="http://schemas.microsoft.com/office/powerpoint/2010/main" val="25295461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9"/>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1152000"/>
            <a:ext cx="5486400" cy="3636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7E95169B-C3C6-4C2A-873B-93FE29F8D0B1}" type="datetimeFigureOut">
              <a:rPr lang="sv-SE"/>
              <a:pPr>
                <a:defRPr/>
              </a:pPr>
              <a:t>2016-02-11</a:t>
            </a:fld>
            <a:endParaRPr lang="sv-SE" dirty="0"/>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96FD19CF-8B77-45F1-9D3E-03BFF405AE4B}" type="slidenum">
              <a:rPr lang="sv-SE"/>
              <a:pPr>
                <a:defRPr/>
              </a:pPr>
              <a:t>‹#›</a:t>
            </a:fld>
            <a:endParaRPr lang="sv-SE" dirty="0"/>
          </a:p>
        </p:txBody>
      </p:sp>
    </p:spTree>
    <p:extLst>
      <p:ext uri="{BB962C8B-B14F-4D97-AF65-F5344CB8AC3E}">
        <p14:creationId xmlns:p14="http://schemas.microsoft.com/office/powerpoint/2010/main" val="1433297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19141" y="2159000"/>
            <a:ext cx="3773487" cy="393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5060" y="2159000"/>
            <a:ext cx="3775075" cy="393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bildnummer 4"/>
          <p:cNvSpPr>
            <a:spLocks noGrp="1"/>
          </p:cNvSpPr>
          <p:nvPr>
            <p:ph type="sldNum" sz="quarter" idx="10"/>
          </p:nvPr>
        </p:nvSpPr>
        <p:spPr/>
        <p:txBody>
          <a:bodyPr/>
          <a:lstStyle>
            <a:lvl1pPr>
              <a:defRPr/>
            </a:lvl1pPr>
          </a:lstStyle>
          <a:p>
            <a:fld id="{4213EAF3-D5C1-49F6-A527-DA015C425E9D}" type="slidenum">
              <a:rPr lang="sv-SE"/>
              <a:pPr/>
              <a:t>‹#›</a:t>
            </a:fld>
            <a:endParaRPr lang="sv-SE"/>
          </a:p>
        </p:txBody>
      </p:sp>
      <p:sp>
        <p:nvSpPr>
          <p:cNvPr id="6" name="Platshållare för sidfot 5"/>
          <p:cNvSpPr>
            <a:spLocks noGrp="1"/>
          </p:cNvSpPr>
          <p:nvPr>
            <p:ph type="ftr" sz="quarter" idx="11"/>
          </p:nvPr>
        </p:nvSpPr>
        <p:spPr/>
        <p:txBody>
          <a:bodyPr/>
          <a:lstStyle>
            <a:lvl1pPr>
              <a:defRPr/>
            </a:lvl1pPr>
          </a:lstStyle>
          <a:p>
            <a:r>
              <a:rPr lang="sv-SE" smtClean="0"/>
              <a:t>2012-09-04                                         Verksamhetsstyrning och stöd</a:t>
            </a:r>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4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bildnummer 6"/>
          <p:cNvSpPr>
            <a:spLocks noGrp="1"/>
          </p:cNvSpPr>
          <p:nvPr>
            <p:ph type="sldNum" sz="quarter" idx="10"/>
          </p:nvPr>
        </p:nvSpPr>
        <p:spPr/>
        <p:txBody>
          <a:bodyPr/>
          <a:lstStyle>
            <a:lvl1pPr>
              <a:defRPr/>
            </a:lvl1pPr>
          </a:lstStyle>
          <a:p>
            <a:fld id="{F27AA547-6C24-483B-AAE9-649A12BDB323}" type="slidenum">
              <a:rPr lang="sv-SE"/>
              <a:pPr/>
              <a:t>‹#›</a:t>
            </a:fld>
            <a:endParaRPr lang="sv-SE"/>
          </a:p>
        </p:txBody>
      </p:sp>
      <p:sp>
        <p:nvSpPr>
          <p:cNvPr id="8" name="Platshållare för sidfot 7"/>
          <p:cNvSpPr>
            <a:spLocks noGrp="1"/>
          </p:cNvSpPr>
          <p:nvPr>
            <p:ph type="ftr" sz="quarter" idx="11"/>
          </p:nvPr>
        </p:nvSpPr>
        <p:spPr/>
        <p:txBody>
          <a:bodyPr/>
          <a:lstStyle>
            <a:lvl1pPr>
              <a:defRPr/>
            </a:lvl1pPr>
          </a:lstStyle>
          <a:p>
            <a:r>
              <a:rPr lang="sv-SE" smtClean="0"/>
              <a:t>2012-09-04                                         Verksamhetsstyrning och stöd</a:t>
            </a:r>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bildnummer 2"/>
          <p:cNvSpPr>
            <a:spLocks noGrp="1"/>
          </p:cNvSpPr>
          <p:nvPr>
            <p:ph type="sldNum" sz="quarter" idx="10"/>
          </p:nvPr>
        </p:nvSpPr>
        <p:spPr/>
        <p:txBody>
          <a:bodyPr/>
          <a:lstStyle>
            <a:lvl1pPr>
              <a:defRPr/>
            </a:lvl1pPr>
          </a:lstStyle>
          <a:p>
            <a:fld id="{5EBCF565-1624-4895-B68D-493789804C24}" type="slidenum">
              <a:rPr lang="sv-SE"/>
              <a:pPr/>
              <a:t>‹#›</a:t>
            </a:fld>
            <a:endParaRPr lang="sv-SE"/>
          </a:p>
        </p:txBody>
      </p:sp>
      <p:sp>
        <p:nvSpPr>
          <p:cNvPr id="4" name="Platshållare för sidfot 3"/>
          <p:cNvSpPr>
            <a:spLocks noGrp="1"/>
          </p:cNvSpPr>
          <p:nvPr>
            <p:ph type="ftr" sz="quarter" idx="11"/>
          </p:nvPr>
        </p:nvSpPr>
        <p:spPr/>
        <p:txBody>
          <a:bodyPr/>
          <a:lstStyle>
            <a:lvl1pPr>
              <a:defRPr/>
            </a:lvl1pPr>
          </a:lstStyle>
          <a:p>
            <a:r>
              <a:rPr lang="sv-SE" smtClean="0"/>
              <a:t>2012-09-04                                         Verksamhetsstyrning och stöd</a:t>
            </a:r>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p:cNvSpPr>
            <a:spLocks noGrp="1"/>
          </p:cNvSpPr>
          <p:nvPr>
            <p:ph type="sldNum" sz="quarter" idx="10"/>
          </p:nvPr>
        </p:nvSpPr>
        <p:spPr/>
        <p:txBody>
          <a:bodyPr/>
          <a:lstStyle>
            <a:lvl1pPr>
              <a:defRPr/>
            </a:lvl1pPr>
          </a:lstStyle>
          <a:p>
            <a:fld id="{12FD4F9B-72ED-467A-B705-5AB25A765715}" type="slidenum">
              <a:rPr lang="sv-SE"/>
              <a:pPr/>
              <a:t>‹#›</a:t>
            </a:fld>
            <a:endParaRPr lang="sv-SE"/>
          </a:p>
        </p:txBody>
      </p:sp>
      <p:sp>
        <p:nvSpPr>
          <p:cNvPr id="3" name="Platshållare för sidfot 2"/>
          <p:cNvSpPr>
            <a:spLocks noGrp="1"/>
          </p:cNvSpPr>
          <p:nvPr>
            <p:ph type="ftr" sz="quarter" idx="11"/>
          </p:nvPr>
        </p:nvSpPr>
        <p:spPr/>
        <p:txBody>
          <a:bodyPr/>
          <a:lstStyle>
            <a:lvl1pPr>
              <a:defRPr/>
            </a:lvl1pPr>
          </a:lstStyle>
          <a:p>
            <a:r>
              <a:rPr lang="sv-SE" smtClean="0"/>
              <a:t>2012-09-04                                         Verksamhetsstyrning och stöd</a:t>
            </a:r>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8" y="273050"/>
            <a:ext cx="3008313" cy="1162050"/>
          </a:xfrm>
        </p:spPr>
        <p:txBody>
          <a:bodyPr/>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2"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8"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bildnummer 4"/>
          <p:cNvSpPr>
            <a:spLocks noGrp="1"/>
          </p:cNvSpPr>
          <p:nvPr>
            <p:ph type="sldNum" sz="quarter" idx="10"/>
          </p:nvPr>
        </p:nvSpPr>
        <p:spPr/>
        <p:txBody>
          <a:bodyPr/>
          <a:lstStyle>
            <a:lvl1pPr>
              <a:defRPr/>
            </a:lvl1pPr>
          </a:lstStyle>
          <a:p>
            <a:fld id="{4E6FA3A9-F4B1-45EF-AC0E-273448E8E0A2}" type="slidenum">
              <a:rPr lang="sv-SE"/>
              <a:pPr/>
              <a:t>‹#›</a:t>
            </a:fld>
            <a:endParaRPr lang="sv-SE"/>
          </a:p>
        </p:txBody>
      </p:sp>
      <p:sp>
        <p:nvSpPr>
          <p:cNvPr id="6" name="Platshållare för sidfot 5"/>
          <p:cNvSpPr>
            <a:spLocks noGrp="1"/>
          </p:cNvSpPr>
          <p:nvPr>
            <p:ph type="ftr" sz="quarter" idx="11"/>
          </p:nvPr>
        </p:nvSpPr>
        <p:spPr/>
        <p:txBody>
          <a:bodyPr/>
          <a:lstStyle>
            <a:lvl1pPr>
              <a:defRPr/>
            </a:lvl1pPr>
          </a:lstStyle>
          <a:p>
            <a:r>
              <a:rPr lang="sv-SE" smtClean="0"/>
              <a:t>2012-09-04                                         Verksamhetsstyrning och stöd</a:t>
            </a:r>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bildnummer 4"/>
          <p:cNvSpPr>
            <a:spLocks noGrp="1"/>
          </p:cNvSpPr>
          <p:nvPr>
            <p:ph type="sldNum" sz="quarter" idx="10"/>
          </p:nvPr>
        </p:nvSpPr>
        <p:spPr/>
        <p:txBody>
          <a:bodyPr/>
          <a:lstStyle>
            <a:lvl1pPr>
              <a:defRPr/>
            </a:lvl1pPr>
          </a:lstStyle>
          <a:p>
            <a:fld id="{2F3E6CCF-B03A-4CC8-97DB-ECD6E2AF016E}" type="slidenum">
              <a:rPr lang="sv-SE"/>
              <a:pPr/>
              <a:t>‹#›</a:t>
            </a:fld>
            <a:endParaRPr lang="sv-SE"/>
          </a:p>
        </p:txBody>
      </p:sp>
      <p:sp>
        <p:nvSpPr>
          <p:cNvPr id="6" name="Platshållare för sidfot 5"/>
          <p:cNvSpPr>
            <a:spLocks noGrp="1"/>
          </p:cNvSpPr>
          <p:nvPr>
            <p:ph type="ftr" sz="quarter" idx="11"/>
          </p:nvPr>
        </p:nvSpPr>
        <p:spPr/>
        <p:txBody>
          <a:bodyPr/>
          <a:lstStyle>
            <a:lvl1pPr>
              <a:defRPr/>
            </a:lvl1pPr>
          </a:lstStyle>
          <a:p>
            <a:r>
              <a:rPr lang="sv-SE" smtClean="0"/>
              <a:t>2012-09-04                                         Verksamhetsstyrning och stöd</a:t>
            </a:r>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2.png"/><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56" name="Group 32"/>
          <p:cNvGrpSpPr>
            <a:grpSpLocks/>
          </p:cNvGrpSpPr>
          <p:nvPr/>
        </p:nvGrpSpPr>
        <p:grpSpPr bwMode="auto">
          <a:xfrm>
            <a:off x="323851" y="-139700"/>
            <a:ext cx="8820150" cy="1074738"/>
            <a:chOff x="204" y="-88"/>
            <a:chExt cx="5556" cy="677"/>
          </a:xfrm>
        </p:grpSpPr>
        <p:sp>
          <p:nvSpPr>
            <p:cNvPr id="1048" name="Rectangle 24"/>
            <p:cNvSpPr>
              <a:spLocks noChangeArrowheads="1"/>
            </p:cNvSpPr>
            <p:nvPr/>
          </p:nvSpPr>
          <p:spPr bwMode="auto">
            <a:xfrm>
              <a:off x="2787" y="170"/>
              <a:ext cx="116" cy="271"/>
            </a:xfrm>
            <a:prstGeom prst="rect">
              <a:avLst/>
            </a:prstGeom>
            <a:solidFill>
              <a:srgbClr val="E9E3DC"/>
            </a:solidFill>
            <a:ln w="3175">
              <a:noFill/>
              <a:miter lim="800000"/>
              <a:headEnd/>
              <a:tailEnd/>
            </a:ln>
            <a:effectLst/>
          </p:spPr>
          <p:txBody>
            <a:bodyPr wrap="none" anchor="ctr">
              <a:spAutoFit/>
            </a:bodyPr>
            <a:lstStyle/>
            <a:p>
              <a:endParaRPr lang="sv-SE"/>
            </a:p>
          </p:txBody>
        </p:sp>
        <p:grpSp>
          <p:nvGrpSpPr>
            <p:cNvPr id="1050" name="Group 26"/>
            <p:cNvGrpSpPr>
              <a:grpSpLocks/>
            </p:cNvGrpSpPr>
            <p:nvPr/>
          </p:nvGrpSpPr>
          <p:grpSpPr bwMode="auto">
            <a:xfrm>
              <a:off x="5669" y="-88"/>
              <a:ext cx="91" cy="677"/>
              <a:chOff x="5669" y="-108"/>
              <a:chExt cx="91" cy="677"/>
            </a:xfrm>
          </p:grpSpPr>
          <p:sp>
            <p:nvSpPr>
              <p:cNvPr id="1051" name="Rectangle 27"/>
              <p:cNvSpPr>
                <a:spLocks noChangeAspect="1" noChangeArrowheads="1"/>
              </p:cNvSpPr>
              <p:nvPr userDrawn="1"/>
            </p:nvSpPr>
            <p:spPr bwMode="auto">
              <a:xfrm>
                <a:off x="5669" y="-108"/>
                <a:ext cx="91" cy="271"/>
              </a:xfrm>
              <a:prstGeom prst="rect">
                <a:avLst/>
              </a:prstGeom>
              <a:solidFill>
                <a:srgbClr val="00AEEF"/>
              </a:solidFill>
              <a:ln w="3175">
                <a:noFill/>
                <a:miter lim="800000"/>
                <a:headEnd/>
                <a:tailEnd/>
              </a:ln>
              <a:effectLst/>
            </p:spPr>
            <p:txBody>
              <a:bodyPr anchor="ctr">
                <a:spAutoFit/>
              </a:bodyPr>
              <a:lstStyle/>
              <a:p>
                <a:endParaRPr lang="sv-SE"/>
              </a:p>
            </p:txBody>
          </p:sp>
          <p:sp>
            <p:nvSpPr>
              <p:cNvPr id="1052" name="Rectangle 28"/>
              <p:cNvSpPr>
                <a:spLocks noChangeAspect="1" noChangeArrowheads="1"/>
              </p:cNvSpPr>
              <p:nvPr userDrawn="1"/>
            </p:nvSpPr>
            <p:spPr bwMode="auto">
              <a:xfrm>
                <a:off x="5669" y="30"/>
                <a:ext cx="91" cy="271"/>
              </a:xfrm>
              <a:prstGeom prst="rect">
                <a:avLst/>
              </a:prstGeom>
              <a:solidFill>
                <a:srgbClr val="00AEEF"/>
              </a:solidFill>
              <a:ln w="3175">
                <a:noFill/>
                <a:miter lim="800000"/>
                <a:headEnd/>
                <a:tailEnd/>
              </a:ln>
              <a:effectLst/>
            </p:spPr>
            <p:txBody>
              <a:bodyPr anchor="ctr">
                <a:spAutoFit/>
              </a:bodyPr>
              <a:lstStyle/>
              <a:p>
                <a:endParaRPr lang="sv-SE"/>
              </a:p>
            </p:txBody>
          </p:sp>
          <p:sp>
            <p:nvSpPr>
              <p:cNvPr id="1053" name="Rectangle 29"/>
              <p:cNvSpPr>
                <a:spLocks noChangeAspect="1" noChangeArrowheads="1"/>
              </p:cNvSpPr>
              <p:nvPr userDrawn="1"/>
            </p:nvSpPr>
            <p:spPr bwMode="auto">
              <a:xfrm>
                <a:off x="5669" y="164"/>
                <a:ext cx="91" cy="271"/>
              </a:xfrm>
              <a:prstGeom prst="rect">
                <a:avLst/>
              </a:prstGeom>
              <a:solidFill>
                <a:srgbClr val="003468"/>
              </a:solidFill>
              <a:ln w="3175">
                <a:noFill/>
                <a:miter lim="800000"/>
                <a:headEnd/>
                <a:tailEnd/>
              </a:ln>
              <a:effectLst/>
            </p:spPr>
            <p:txBody>
              <a:bodyPr anchor="ctr">
                <a:spAutoFit/>
              </a:bodyPr>
              <a:lstStyle/>
              <a:p>
                <a:endParaRPr lang="sv-SE"/>
              </a:p>
            </p:txBody>
          </p:sp>
          <p:sp>
            <p:nvSpPr>
              <p:cNvPr id="1054" name="Rectangle 30"/>
              <p:cNvSpPr>
                <a:spLocks noChangeAspect="1" noChangeArrowheads="1"/>
              </p:cNvSpPr>
              <p:nvPr userDrawn="1"/>
            </p:nvSpPr>
            <p:spPr bwMode="auto">
              <a:xfrm>
                <a:off x="5669" y="298"/>
                <a:ext cx="91" cy="271"/>
              </a:xfrm>
              <a:prstGeom prst="rect">
                <a:avLst/>
              </a:prstGeom>
              <a:solidFill>
                <a:srgbClr val="00AEEF"/>
              </a:solidFill>
              <a:ln w="3175">
                <a:noFill/>
                <a:miter lim="800000"/>
                <a:headEnd/>
                <a:tailEnd/>
              </a:ln>
              <a:effectLst/>
            </p:spPr>
            <p:txBody>
              <a:bodyPr anchor="ctr">
                <a:spAutoFit/>
              </a:bodyPr>
              <a:lstStyle/>
              <a:p>
                <a:endParaRPr lang="sv-SE"/>
              </a:p>
            </p:txBody>
          </p:sp>
        </p:grpSp>
        <p:pic>
          <p:nvPicPr>
            <p:cNvPr id="1055" name="Picture 31" descr="HSN_förvaltning_transparent_rgb"/>
            <p:cNvPicPr>
              <a:picLocks noChangeAspect="1" noChangeArrowheads="1"/>
            </p:cNvPicPr>
            <p:nvPr userDrawn="1"/>
          </p:nvPicPr>
          <p:blipFill>
            <a:blip r:embed="rId13" cstate="print"/>
            <a:srcRect/>
            <a:stretch>
              <a:fillRect/>
            </a:stretch>
          </p:blipFill>
          <p:spPr bwMode="auto">
            <a:xfrm>
              <a:off x="204" y="204"/>
              <a:ext cx="2195" cy="204"/>
            </a:xfrm>
            <a:prstGeom prst="rect">
              <a:avLst/>
            </a:prstGeom>
            <a:noFill/>
          </p:spPr>
        </p:pic>
      </p:grpSp>
      <p:sp>
        <p:nvSpPr>
          <p:cNvPr id="1026" name="Rectangle 2"/>
          <p:cNvSpPr>
            <a:spLocks noGrp="1" noChangeArrowheads="1"/>
          </p:cNvSpPr>
          <p:nvPr>
            <p:ph type="title"/>
          </p:nvPr>
        </p:nvSpPr>
        <p:spPr bwMode="auto">
          <a:xfrm>
            <a:off x="719139" y="1079570"/>
            <a:ext cx="7700962" cy="83661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sv-SE" smtClean="0"/>
              <a:t>Klicka här för att ändra format</a:t>
            </a:r>
          </a:p>
        </p:txBody>
      </p:sp>
      <p:sp>
        <p:nvSpPr>
          <p:cNvPr id="1027" name="Rectangle 3"/>
          <p:cNvSpPr>
            <a:spLocks noGrp="1" noChangeArrowheads="1"/>
          </p:cNvSpPr>
          <p:nvPr>
            <p:ph type="body" idx="1"/>
          </p:nvPr>
        </p:nvSpPr>
        <p:spPr bwMode="auto">
          <a:xfrm>
            <a:off x="719139" y="2159000"/>
            <a:ext cx="7700962" cy="3937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1030" name="Rectangle 6"/>
          <p:cNvSpPr>
            <a:spLocks noGrp="1" noChangeArrowheads="1"/>
          </p:cNvSpPr>
          <p:nvPr>
            <p:ph type="sldNum" sz="quarter" idx="4"/>
          </p:nvPr>
        </p:nvSpPr>
        <p:spPr bwMode="auto">
          <a:xfrm>
            <a:off x="6400819" y="427040"/>
            <a:ext cx="2519363" cy="130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a:spcBef>
                <a:spcPct val="0"/>
              </a:spcBef>
              <a:defRPr sz="900"/>
            </a:lvl1pPr>
          </a:lstStyle>
          <a:p>
            <a:fld id="{978E34D2-B685-4B49-ABB0-17A5855B6541}" type="slidenum">
              <a:rPr lang="sv-SE"/>
              <a:pPr/>
              <a:t>‹#›</a:t>
            </a:fld>
            <a:endParaRPr lang="sv-SE"/>
          </a:p>
        </p:txBody>
      </p:sp>
      <p:sp>
        <p:nvSpPr>
          <p:cNvPr id="1058" name="Rectangle 34"/>
          <p:cNvSpPr>
            <a:spLocks noGrp="1" noChangeArrowheads="1"/>
          </p:cNvSpPr>
          <p:nvPr>
            <p:ph type="ftr" sz="quarter" idx="3"/>
          </p:nvPr>
        </p:nvSpPr>
        <p:spPr bwMode="auto">
          <a:xfrm>
            <a:off x="6389701" y="-39686"/>
            <a:ext cx="2611437"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300000"/>
              </a:lnSpc>
              <a:defRPr sz="900"/>
            </a:lvl1pPr>
          </a:lstStyle>
          <a:p>
            <a:r>
              <a:rPr lang="sv-SE" smtClean="0"/>
              <a:t>2012-09-04                                         Verksamhetsstyrning och stöd</a:t>
            </a:r>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p:titleStyle>
    <p:body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56" name="Group 32"/>
          <p:cNvGrpSpPr>
            <a:grpSpLocks/>
          </p:cNvGrpSpPr>
          <p:nvPr/>
        </p:nvGrpSpPr>
        <p:grpSpPr bwMode="auto">
          <a:xfrm>
            <a:off x="323851" y="-139700"/>
            <a:ext cx="8820150" cy="1074738"/>
            <a:chOff x="204" y="-88"/>
            <a:chExt cx="5556" cy="677"/>
          </a:xfrm>
        </p:grpSpPr>
        <p:sp>
          <p:nvSpPr>
            <p:cNvPr id="1048" name="Rectangle 24"/>
            <p:cNvSpPr>
              <a:spLocks noChangeArrowheads="1"/>
            </p:cNvSpPr>
            <p:nvPr/>
          </p:nvSpPr>
          <p:spPr bwMode="auto">
            <a:xfrm>
              <a:off x="2787" y="170"/>
              <a:ext cx="116" cy="271"/>
            </a:xfrm>
            <a:prstGeom prst="rect">
              <a:avLst/>
            </a:prstGeom>
            <a:solidFill>
              <a:srgbClr val="E9E3DC"/>
            </a:solidFill>
            <a:ln w="3175">
              <a:noFill/>
              <a:miter lim="800000"/>
              <a:headEnd/>
              <a:tailEnd/>
            </a:ln>
            <a:effectLst/>
          </p:spPr>
          <p:txBody>
            <a:bodyPr wrap="none" anchor="ctr">
              <a:spAutoFit/>
            </a:bodyPr>
            <a:lstStyle/>
            <a:p>
              <a:endParaRPr lang="sv-SE">
                <a:solidFill>
                  <a:srgbClr val="000000"/>
                </a:solidFill>
              </a:endParaRPr>
            </a:p>
          </p:txBody>
        </p:sp>
        <p:grpSp>
          <p:nvGrpSpPr>
            <p:cNvPr id="1050" name="Group 26"/>
            <p:cNvGrpSpPr>
              <a:grpSpLocks/>
            </p:cNvGrpSpPr>
            <p:nvPr/>
          </p:nvGrpSpPr>
          <p:grpSpPr bwMode="auto">
            <a:xfrm>
              <a:off x="5669" y="-88"/>
              <a:ext cx="91" cy="677"/>
              <a:chOff x="5669" y="-108"/>
              <a:chExt cx="91" cy="677"/>
            </a:xfrm>
          </p:grpSpPr>
          <p:sp>
            <p:nvSpPr>
              <p:cNvPr id="1051" name="Rectangle 27"/>
              <p:cNvSpPr>
                <a:spLocks noChangeAspect="1" noChangeArrowheads="1"/>
              </p:cNvSpPr>
              <p:nvPr userDrawn="1"/>
            </p:nvSpPr>
            <p:spPr bwMode="auto">
              <a:xfrm>
                <a:off x="5669" y="-108"/>
                <a:ext cx="91" cy="271"/>
              </a:xfrm>
              <a:prstGeom prst="rect">
                <a:avLst/>
              </a:prstGeom>
              <a:solidFill>
                <a:srgbClr val="00AEEF"/>
              </a:solidFill>
              <a:ln w="3175">
                <a:noFill/>
                <a:miter lim="800000"/>
                <a:headEnd/>
                <a:tailEnd/>
              </a:ln>
              <a:effectLst/>
            </p:spPr>
            <p:txBody>
              <a:bodyPr anchor="ctr">
                <a:spAutoFit/>
              </a:bodyPr>
              <a:lstStyle/>
              <a:p>
                <a:endParaRPr lang="sv-SE">
                  <a:solidFill>
                    <a:srgbClr val="000000"/>
                  </a:solidFill>
                </a:endParaRPr>
              </a:p>
            </p:txBody>
          </p:sp>
          <p:sp>
            <p:nvSpPr>
              <p:cNvPr id="1052" name="Rectangle 28"/>
              <p:cNvSpPr>
                <a:spLocks noChangeAspect="1" noChangeArrowheads="1"/>
              </p:cNvSpPr>
              <p:nvPr userDrawn="1"/>
            </p:nvSpPr>
            <p:spPr bwMode="auto">
              <a:xfrm>
                <a:off x="5669" y="30"/>
                <a:ext cx="91" cy="271"/>
              </a:xfrm>
              <a:prstGeom prst="rect">
                <a:avLst/>
              </a:prstGeom>
              <a:solidFill>
                <a:srgbClr val="00AEEF"/>
              </a:solidFill>
              <a:ln w="3175">
                <a:noFill/>
                <a:miter lim="800000"/>
                <a:headEnd/>
                <a:tailEnd/>
              </a:ln>
              <a:effectLst/>
            </p:spPr>
            <p:txBody>
              <a:bodyPr anchor="ctr">
                <a:spAutoFit/>
              </a:bodyPr>
              <a:lstStyle/>
              <a:p>
                <a:endParaRPr lang="sv-SE">
                  <a:solidFill>
                    <a:srgbClr val="000000"/>
                  </a:solidFill>
                </a:endParaRPr>
              </a:p>
            </p:txBody>
          </p:sp>
          <p:sp>
            <p:nvSpPr>
              <p:cNvPr id="1053" name="Rectangle 29"/>
              <p:cNvSpPr>
                <a:spLocks noChangeAspect="1" noChangeArrowheads="1"/>
              </p:cNvSpPr>
              <p:nvPr userDrawn="1"/>
            </p:nvSpPr>
            <p:spPr bwMode="auto">
              <a:xfrm>
                <a:off x="5669" y="164"/>
                <a:ext cx="91" cy="271"/>
              </a:xfrm>
              <a:prstGeom prst="rect">
                <a:avLst/>
              </a:prstGeom>
              <a:solidFill>
                <a:srgbClr val="003468"/>
              </a:solidFill>
              <a:ln w="3175">
                <a:noFill/>
                <a:miter lim="800000"/>
                <a:headEnd/>
                <a:tailEnd/>
              </a:ln>
              <a:effectLst/>
            </p:spPr>
            <p:txBody>
              <a:bodyPr anchor="ctr">
                <a:spAutoFit/>
              </a:bodyPr>
              <a:lstStyle/>
              <a:p>
                <a:endParaRPr lang="sv-SE">
                  <a:solidFill>
                    <a:srgbClr val="000000"/>
                  </a:solidFill>
                </a:endParaRPr>
              </a:p>
            </p:txBody>
          </p:sp>
          <p:sp>
            <p:nvSpPr>
              <p:cNvPr id="1054" name="Rectangle 30"/>
              <p:cNvSpPr>
                <a:spLocks noChangeAspect="1" noChangeArrowheads="1"/>
              </p:cNvSpPr>
              <p:nvPr userDrawn="1"/>
            </p:nvSpPr>
            <p:spPr bwMode="auto">
              <a:xfrm>
                <a:off x="5669" y="298"/>
                <a:ext cx="91" cy="271"/>
              </a:xfrm>
              <a:prstGeom prst="rect">
                <a:avLst/>
              </a:prstGeom>
              <a:solidFill>
                <a:srgbClr val="00AEEF"/>
              </a:solidFill>
              <a:ln w="3175">
                <a:noFill/>
                <a:miter lim="800000"/>
                <a:headEnd/>
                <a:tailEnd/>
              </a:ln>
              <a:effectLst/>
            </p:spPr>
            <p:txBody>
              <a:bodyPr anchor="ctr">
                <a:spAutoFit/>
              </a:bodyPr>
              <a:lstStyle/>
              <a:p>
                <a:endParaRPr lang="sv-SE">
                  <a:solidFill>
                    <a:srgbClr val="000000"/>
                  </a:solidFill>
                </a:endParaRPr>
              </a:p>
            </p:txBody>
          </p:sp>
        </p:grpSp>
        <p:pic>
          <p:nvPicPr>
            <p:cNvPr id="1055" name="Picture 31" descr="HSN_förvaltning_transparent_rgb"/>
            <p:cNvPicPr>
              <a:picLocks noChangeAspect="1" noChangeArrowheads="1"/>
            </p:cNvPicPr>
            <p:nvPr userDrawn="1"/>
          </p:nvPicPr>
          <p:blipFill>
            <a:blip r:embed="rId14" cstate="print"/>
            <a:srcRect/>
            <a:stretch>
              <a:fillRect/>
            </a:stretch>
          </p:blipFill>
          <p:spPr bwMode="auto">
            <a:xfrm>
              <a:off x="204" y="204"/>
              <a:ext cx="2195" cy="204"/>
            </a:xfrm>
            <a:prstGeom prst="rect">
              <a:avLst/>
            </a:prstGeom>
            <a:noFill/>
          </p:spPr>
        </p:pic>
      </p:grpSp>
      <p:sp>
        <p:nvSpPr>
          <p:cNvPr id="1026" name="Rectangle 2"/>
          <p:cNvSpPr>
            <a:spLocks noGrp="1" noChangeArrowheads="1"/>
          </p:cNvSpPr>
          <p:nvPr>
            <p:ph type="title"/>
          </p:nvPr>
        </p:nvSpPr>
        <p:spPr bwMode="auto">
          <a:xfrm>
            <a:off x="719139" y="1079570"/>
            <a:ext cx="7700962" cy="83661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sv-SE" smtClean="0"/>
              <a:t>Klicka här för att ändra format</a:t>
            </a:r>
          </a:p>
        </p:txBody>
      </p:sp>
      <p:sp>
        <p:nvSpPr>
          <p:cNvPr id="1027" name="Rectangle 3"/>
          <p:cNvSpPr>
            <a:spLocks noGrp="1" noChangeArrowheads="1"/>
          </p:cNvSpPr>
          <p:nvPr>
            <p:ph type="body" idx="1"/>
          </p:nvPr>
        </p:nvSpPr>
        <p:spPr bwMode="auto">
          <a:xfrm>
            <a:off x="719139" y="2159000"/>
            <a:ext cx="7700962" cy="3937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1030" name="Rectangle 6"/>
          <p:cNvSpPr>
            <a:spLocks noGrp="1" noChangeArrowheads="1"/>
          </p:cNvSpPr>
          <p:nvPr>
            <p:ph type="sldNum" sz="quarter" idx="4"/>
          </p:nvPr>
        </p:nvSpPr>
        <p:spPr bwMode="auto">
          <a:xfrm>
            <a:off x="6400819" y="427040"/>
            <a:ext cx="2519363" cy="130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a:spcBef>
                <a:spcPct val="0"/>
              </a:spcBef>
              <a:defRPr sz="900"/>
            </a:lvl1pPr>
          </a:lstStyle>
          <a:p>
            <a:fld id="{978E34D2-B685-4B49-ABB0-17A5855B6541}" type="slidenum">
              <a:rPr lang="sv-SE">
                <a:solidFill>
                  <a:srgbClr val="000000"/>
                </a:solidFill>
              </a:rPr>
              <a:pPr/>
              <a:t>‹#›</a:t>
            </a:fld>
            <a:endParaRPr lang="sv-SE">
              <a:solidFill>
                <a:srgbClr val="000000"/>
              </a:solidFill>
            </a:endParaRPr>
          </a:p>
        </p:txBody>
      </p:sp>
      <p:sp>
        <p:nvSpPr>
          <p:cNvPr id="1058" name="Rectangle 34"/>
          <p:cNvSpPr>
            <a:spLocks noGrp="1" noChangeArrowheads="1"/>
          </p:cNvSpPr>
          <p:nvPr>
            <p:ph type="ftr" sz="quarter" idx="3"/>
          </p:nvPr>
        </p:nvSpPr>
        <p:spPr bwMode="auto">
          <a:xfrm>
            <a:off x="6389701" y="-39686"/>
            <a:ext cx="2611437"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300000"/>
              </a:lnSpc>
              <a:defRPr sz="900"/>
            </a:lvl1pPr>
          </a:lstStyle>
          <a:p>
            <a:r>
              <a:rPr lang="sv-SE" smtClean="0">
                <a:solidFill>
                  <a:srgbClr val="000000"/>
                </a:solidFill>
              </a:rPr>
              <a:t>2012-09-04                                         Verksamhetsstyrning och stöd</a:t>
            </a:r>
            <a:endParaRPr lang="sv-SE">
              <a:solidFill>
                <a:srgbClr val="000000"/>
              </a:solidFill>
            </a:endParaRPr>
          </a:p>
        </p:txBody>
      </p:sp>
    </p:spTree>
    <p:extLst>
      <p:ext uri="{BB962C8B-B14F-4D97-AF65-F5344CB8AC3E}">
        <p14:creationId xmlns:p14="http://schemas.microsoft.com/office/powerpoint/2010/main" val="270830617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sldNum="0" hdr="0" dt="0"/>
  <p:txStyles>
    <p:titleStyle>
      <a:lvl1pPr algn="l" rtl="0" fontAlgn="base">
        <a:spcBef>
          <a:spcPct val="0"/>
        </a:spcBef>
        <a:spcAft>
          <a:spcPct val="0"/>
        </a:spcAft>
        <a:defRPr sz="3000">
          <a:solidFill>
            <a:schemeClr val="tx2"/>
          </a:solidFill>
          <a:latin typeface="+mj-lt"/>
          <a:ea typeface="+mj-ea"/>
          <a:cs typeface="+mj-cs"/>
        </a:defRPr>
      </a:lvl1pPr>
      <a:lvl2pPr algn="l" rtl="0" fontAlgn="base">
        <a:spcBef>
          <a:spcPct val="0"/>
        </a:spcBef>
        <a:spcAft>
          <a:spcPct val="0"/>
        </a:spcAft>
        <a:defRPr sz="3000">
          <a:solidFill>
            <a:schemeClr val="tx2"/>
          </a:solidFill>
          <a:latin typeface="Verdana" pitchFamily="34" charset="0"/>
          <a:ea typeface="Geneva" pitchFamily="1" charset="-128"/>
        </a:defRPr>
      </a:lvl2pPr>
      <a:lvl3pPr algn="l" rtl="0" fontAlgn="base">
        <a:spcBef>
          <a:spcPct val="0"/>
        </a:spcBef>
        <a:spcAft>
          <a:spcPct val="0"/>
        </a:spcAft>
        <a:defRPr sz="3000">
          <a:solidFill>
            <a:schemeClr val="tx2"/>
          </a:solidFill>
          <a:latin typeface="Verdana" pitchFamily="34" charset="0"/>
          <a:ea typeface="Geneva" pitchFamily="1" charset="-128"/>
        </a:defRPr>
      </a:lvl3pPr>
      <a:lvl4pPr algn="l" rtl="0" fontAlgn="base">
        <a:spcBef>
          <a:spcPct val="0"/>
        </a:spcBef>
        <a:spcAft>
          <a:spcPct val="0"/>
        </a:spcAft>
        <a:defRPr sz="3000">
          <a:solidFill>
            <a:schemeClr val="tx2"/>
          </a:solidFill>
          <a:latin typeface="Verdana" pitchFamily="34" charset="0"/>
          <a:ea typeface="Geneva" pitchFamily="1" charset="-128"/>
        </a:defRPr>
      </a:lvl4pPr>
      <a:lvl5pPr algn="l" rtl="0" fontAlgn="base">
        <a:spcBef>
          <a:spcPct val="0"/>
        </a:spcBef>
        <a:spcAft>
          <a:spcPct val="0"/>
        </a:spcAft>
        <a:defRPr sz="3000">
          <a:solidFill>
            <a:schemeClr val="tx2"/>
          </a:solidFill>
          <a:latin typeface="Verdana" pitchFamily="34" charset="0"/>
          <a:ea typeface="Geneva" pitchFamily="1" charset="-128"/>
        </a:defRPr>
      </a:lvl5pPr>
      <a:lvl6pPr marL="457200" algn="l" rtl="0" fontAlgn="base">
        <a:spcBef>
          <a:spcPct val="0"/>
        </a:spcBef>
        <a:spcAft>
          <a:spcPct val="0"/>
        </a:spcAft>
        <a:defRPr sz="3000">
          <a:solidFill>
            <a:schemeClr val="tx2"/>
          </a:solidFill>
          <a:latin typeface="Verdana" pitchFamily="34" charset="0"/>
          <a:ea typeface="Geneva" pitchFamily="1" charset="-128"/>
        </a:defRPr>
      </a:lvl6pPr>
      <a:lvl7pPr marL="914400" algn="l" rtl="0" fontAlgn="base">
        <a:spcBef>
          <a:spcPct val="0"/>
        </a:spcBef>
        <a:spcAft>
          <a:spcPct val="0"/>
        </a:spcAft>
        <a:defRPr sz="3000">
          <a:solidFill>
            <a:schemeClr val="tx2"/>
          </a:solidFill>
          <a:latin typeface="Verdana" pitchFamily="34" charset="0"/>
          <a:ea typeface="Geneva" pitchFamily="1" charset="-128"/>
        </a:defRPr>
      </a:lvl7pPr>
      <a:lvl8pPr marL="1371600" algn="l" rtl="0" fontAlgn="base">
        <a:spcBef>
          <a:spcPct val="0"/>
        </a:spcBef>
        <a:spcAft>
          <a:spcPct val="0"/>
        </a:spcAft>
        <a:defRPr sz="3000">
          <a:solidFill>
            <a:schemeClr val="tx2"/>
          </a:solidFill>
          <a:latin typeface="Verdana" pitchFamily="34" charset="0"/>
          <a:ea typeface="Geneva" pitchFamily="1" charset="-128"/>
        </a:defRPr>
      </a:lvl8pPr>
      <a:lvl9pPr marL="1828800" algn="l" rtl="0" fontAlgn="base">
        <a:spcBef>
          <a:spcPct val="0"/>
        </a:spcBef>
        <a:spcAft>
          <a:spcPct val="0"/>
        </a:spcAft>
        <a:defRPr sz="3000">
          <a:solidFill>
            <a:schemeClr val="tx2"/>
          </a:solidFill>
          <a:latin typeface="Verdana" pitchFamily="34" charset="0"/>
          <a:ea typeface="Geneva" pitchFamily="1" charset="-128"/>
        </a:defRPr>
      </a:lvl9pPr>
    </p:titleStyle>
    <p:bodyStyle>
      <a:lvl1pPr marL="342900" indent="-342900" algn="l" rtl="0" fontAlgn="base">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fontAlgn="base">
        <a:lnSpc>
          <a:spcPct val="120000"/>
        </a:lnSpc>
        <a:spcBef>
          <a:spcPts val="400"/>
        </a:spcBef>
        <a:spcAft>
          <a:spcPts val="100"/>
        </a:spcAft>
        <a:buChar char="–"/>
        <a:defRPr sz="2000">
          <a:solidFill>
            <a:schemeClr val="tx1"/>
          </a:solidFill>
          <a:latin typeface="+mn-lt"/>
          <a:ea typeface="+mn-ea"/>
        </a:defRPr>
      </a:lvl2pPr>
      <a:lvl3pPr marL="1143000" indent="-209550" algn="l" rtl="0" fontAlgn="base">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fontAlgn="base">
        <a:lnSpc>
          <a:spcPct val="120000"/>
        </a:lnSpc>
        <a:spcBef>
          <a:spcPts val="400"/>
        </a:spcBef>
        <a:spcAft>
          <a:spcPts val="100"/>
        </a:spcAft>
        <a:buChar char="–"/>
        <a:defRPr>
          <a:solidFill>
            <a:schemeClr val="tx1"/>
          </a:solidFill>
          <a:latin typeface="+mn-lt"/>
          <a:ea typeface="+mn-ea"/>
        </a:defRPr>
      </a:lvl4pPr>
      <a:lvl5pPr marL="2057400" indent="-228600" algn="l" rtl="0" fontAlgn="base">
        <a:lnSpc>
          <a:spcPct val="120000"/>
        </a:lnSpc>
        <a:spcBef>
          <a:spcPts val="400"/>
        </a:spcBef>
        <a:spcAft>
          <a:spcPts val="100"/>
        </a:spcAft>
        <a:buChar char="»"/>
        <a:defRPr>
          <a:solidFill>
            <a:schemeClr val="tx1"/>
          </a:solidFill>
          <a:latin typeface="+mn-lt"/>
          <a:ea typeface="+mn-ea"/>
        </a:defRPr>
      </a:lvl5pPr>
      <a:lvl6pPr marL="2514600" indent="-228600" algn="l" rtl="0" fontAlgn="base">
        <a:lnSpc>
          <a:spcPct val="120000"/>
        </a:lnSpc>
        <a:spcBef>
          <a:spcPts val="400"/>
        </a:spcBef>
        <a:spcAft>
          <a:spcPts val="100"/>
        </a:spcAft>
        <a:buChar char="»"/>
        <a:defRPr>
          <a:solidFill>
            <a:schemeClr val="tx1"/>
          </a:solidFill>
          <a:latin typeface="+mn-lt"/>
          <a:ea typeface="+mn-ea"/>
        </a:defRPr>
      </a:lvl6pPr>
      <a:lvl7pPr marL="2971800" indent="-228600" algn="l" rtl="0" fontAlgn="base">
        <a:lnSpc>
          <a:spcPct val="120000"/>
        </a:lnSpc>
        <a:spcBef>
          <a:spcPts val="400"/>
        </a:spcBef>
        <a:spcAft>
          <a:spcPts val="100"/>
        </a:spcAft>
        <a:buChar char="»"/>
        <a:defRPr>
          <a:solidFill>
            <a:schemeClr val="tx1"/>
          </a:solidFill>
          <a:latin typeface="+mn-lt"/>
          <a:ea typeface="+mn-ea"/>
        </a:defRPr>
      </a:lvl7pPr>
      <a:lvl8pPr marL="3429000" indent="-228600" algn="l" rtl="0" fontAlgn="base">
        <a:lnSpc>
          <a:spcPct val="120000"/>
        </a:lnSpc>
        <a:spcBef>
          <a:spcPts val="400"/>
        </a:spcBef>
        <a:spcAft>
          <a:spcPts val="100"/>
        </a:spcAft>
        <a:buChar char="»"/>
        <a:defRPr>
          <a:solidFill>
            <a:schemeClr val="tx1"/>
          </a:solidFill>
          <a:latin typeface="+mn-lt"/>
          <a:ea typeface="+mn-ea"/>
        </a:defRPr>
      </a:lvl8pPr>
      <a:lvl9pPr marL="3886200" indent="-228600" algn="l" rtl="0" fontAlgn="base">
        <a:lnSpc>
          <a:spcPct val="120000"/>
        </a:lnSpc>
        <a:spcBef>
          <a:spcPts val="400"/>
        </a:spcBef>
        <a:spcAft>
          <a:spcPts val="100"/>
        </a:spcAft>
        <a:buChar char="»"/>
        <a:defRPr>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ktangel 11"/>
          <p:cNvSpPr/>
          <p:nvPr/>
        </p:nvSpPr>
        <p:spPr>
          <a:xfrm>
            <a:off x="0" y="6103938"/>
            <a:ext cx="9144000" cy="754062"/>
          </a:xfrm>
          <a:prstGeom prst="rect">
            <a:avLst/>
          </a:prstGeom>
          <a:solidFill>
            <a:srgbClr val="AA1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sv-SE" sz="1800">
              <a:solidFill>
                <a:prstClr val="white"/>
              </a:solidFill>
            </a:endParaRPr>
          </a:p>
        </p:txBody>
      </p:sp>
      <p:sp>
        <p:nvSpPr>
          <p:cNvPr id="13" name="Rektangel med rundade hörn 12"/>
          <p:cNvSpPr/>
          <p:nvPr/>
        </p:nvSpPr>
        <p:spPr>
          <a:xfrm>
            <a:off x="0" y="5783263"/>
            <a:ext cx="9140825" cy="635000"/>
          </a:xfrm>
          <a:prstGeom prst="roundRect">
            <a:avLst>
              <a:gd name="adj" fmla="val 36815"/>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sv-SE" sz="1800">
              <a:solidFill>
                <a:prstClr val="white"/>
              </a:solidFill>
            </a:endParaRPr>
          </a:p>
        </p:txBody>
      </p:sp>
      <p:sp>
        <p:nvSpPr>
          <p:cNvPr id="3076" name="Platshållare för rubrik 1"/>
          <p:cNvSpPr>
            <a:spLocks noGrp="1"/>
          </p:cNvSpPr>
          <p:nvPr>
            <p:ph type="title"/>
          </p:nvPr>
        </p:nvSpPr>
        <p:spPr bwMode="auto">
          <a:xfrm>
            <a:off x="457200" y="1152525"/>
            <a:ext cx="82296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smtClean="0"/>
              <a:t>Klicka här för att ändra format</a:t>
            </a:r>
          </a:p>
        </p:txBody>
      </p:sp>
      <p:sp>
        <p:nvSpPr>
          <p:cNvPr id="3077" name="Platshållare för text 2"/>
          <p:cNvSpPr>
            <a:spLocks noGrp="1"/>
          </p:cNvSpPr>
          <p:nvPr>
            <p:ph type="body" idx="1"/>
          </p:nvPr>
        </p:nvSpPr>
        <p:spPr bwMode="auto">
          <a:xfrm>
            <a:off x="457200" y="1941513"/>
            <a:ext cx="8229600" cy="370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sp>
        <p:nvSpPr>
          <p:cNvPr id="4" name="Platshållare för datum 3"/>
          <p:cNvSpPr>
            <a:spLocks noGrp="1"/>
          </p:cNvSpPr>
          <p:nvPr>
            <p:ph type="dt" sz="half" idx="2"/>
          </p:nvPr>
        </p:nvSpPr>
        <p:spPr>
          <a:xfrm>
            <a:off x="457200" y="6465888"/>
            <a:ext cx="1079500" cy="360362"/>
          </a:xfrm>
          <a:prstGeom prst="rect">
            <a:avLst/>
          </a:prstGeom>
        </p:spPr>
        <p:txBody>
          <a:bodyPr vert="horz" lIns="91440" tIns="45720" rIns="91440" bIns="45720" rtlCol="0" anchor="ctr"/>
          <a:lstStyle>
            <a:lvl1pPr algn="l" fontAlgn="auto">
              <a:spcBef>
                <a:spcPts val="0"/>
              </a:spcBef>
              <a:spcAft>
                <a:spcPts val="0"/>
              </a:spcAft>
              <a:defRPr sz="1050">
                <a:solidFill>
                  <a:prstClr val="white"/>
                </a:solidFill>
                <a:latin typeface="+mj-lt"/>
                <a:cs typeface="+mn-cs"/>
              </a:defRPr>
            </a:lvl1pPr>
          </a:lstStyle>
          <a:p>
            <a:pPr eaLnBrk="1" hangingPunct="1">
              <a:defRPr/>
            </a:pPr>
            <a:fld id="{83BB9A0F-A5E8-4A84-BBC4-CC169ADB6EAB}" type="datetimeFigureOut">
              <a:rPr lang="sv-SE">
                <a:ea typeface="+mn-ea"/>
              </a:rPr>
              <a:pPr eaLnBrk="1" hangingPunct="1">
                <a:defRPr/>
              </a:pPr>
              <a:t>2016-02-11</a:t>
            </a:fld>
            <a:endParaRPr lang="sv-SE" dirty="0">
              <a:ea typeface="+mn-ea"/>
            </a:endParaRPr>
          </a:p>
        </p:txBody>
      </p:sp>
      <p:sp>
        <p:nvSpPr>
          <p:cNvPr id="5" name="Platshållare för sidfot 4"/>
          <p:cNvSpPr>
            <a:spLocks noGrp="1"/>
          </p:cNvSpPr>
          <p:nvPr>
            <p:ph type="ftr" sz="quarter" idx="3"/>
          </p:nvPr>
        </p:nvSpPr>
        <p:spPr>
          <a:xfrm>
            <a:off x="1582738" y="6465888"/>
            <a:ext cx="5578475" cy="360362"/>
          </a:xfrm>
          <a:prstGeom prst="rect">
            <a:avLst/>
          </a:prstGeom>
        </p:spPr>
        <p:txBody>
          <a:bodyPr vert="horz" lIns="91440" tIns="45720" rIns="91440" bIns="45720" rtlCol="0" anchor="ctr"/>
          <a:lstStyle>
            <a:lvl1pPr algn="ctr" fontAlgn="auto">
              <a:spcBef>
                <a:spcPts val="0"/>
              </a:spcBef>
              <a:spcAft>
                <a:spcPts val="0"/>
              </a:spcAft>
              <a:defRPr sz="1050">
                <a:solidFill>
                  <a:prstClr val="white"/>
                </a:solidFill>
                <a:latin typeface="+mj-lt"/>
                <a:cs typeface="+mn-cs"/>
              </a:defRPr>
            </a:lvl1pPr>
          </a:lstStyle>
          <a:p>
            <a:pPr eaLnBrk="1" hangingPunct="1">
              <a:defRPr/>
            </a:pPr>
            <a:endParaRPr lang="sv-SE">
              <a:ea typeface="+mn-ea"/>
            </a:endParaRPr>
          </a:p>
        </p:txBody>
      </p:sp>
      <p:sp>
        <p:nvSpPr>
          <p:cNvPr id="6" name="Platshållare för bildnummer 5"/>
          <p:cNvSpPr>
            <a:spLocks noGrp="1"/>
          </p:cNvSpPr>
          <p:nvPr>
            <p:ph type="sldNum" sz="quarter" idx="4"/>
          </p:nvPr>
        </p:nvSpPr>
        <p:spPr>
          <a:xfrm>
            <a:off x="7212013" y="6464300"/>
            <a:ext cx="1474787" cy="360363"/>
          </a:xfrm>
          <a:prstGeom prst="rect">
            <a:avLst/>
          </a:prstGeom>
        </p:spPr>
        <p:txBody>
          <a:bodyPr vert="horz" lIns="91440" tIns="45720" rIns="91440" bIns="45720" rtlCol="0" anchor="ctr"/>
          <a:lstStyle>
            <a:lvl1pPr algn="r" fontAlgn="auto">
              <a:spcBef>
                <a:spcPts val="0"/>
              </a:spcBef>
              <a:spcAft>
                <a:spcPts val="0"/>
              </a:spcAft>
              <a:defRPr sz="1050">
                <a:solidFill>
                  <a:prstClr val="white"/>
                </a:solidFill>
                <a:latin typeface="+mj-lt"/>
                <a:cs typeface="+mn-cs"/>
              </a:defRPr>
            </a:lvl1pPr>
          </a:lstStyle>
          <a:p>
            <a:pPr eaLnBrk="1" hangingPunct="1">
              <a:defRPr/>
            </a:pPr>
            <a:fld id="{5C6DA616-1B05-44DD-A548-FD47BB02FAAD}" type="slidenum">
              <a:rPr lang="sv-SE">
                <a:ea typeface="+mn-ea"/>
              </a:rPr>
              <a:pPr eaLnBrk="1" hangingPunct="1">
                <a:defRPr/>
              </a:pPr>
              <a:t>‹#›</a:t>
            </a:fld>
            <a:endParaRPr lang="sv-SE" dirty="0">
              <a:ea typeface="+mn-ea"/>
            </a:endParaRPr>
          </a:p>
        </p:txBody>
      </p:sp>
      <p:grpSp>
        <p:nvGrpSpPr>
          <p:cNvPr id="3081" name="Grupp 8"/>
          <p:cNvGrpSpPr>
            <a:grpSpLocks/>
          </p:cNvGrpSpPr>
          <p:nvPr/>
        </p:nvGrpSpPr>
        <p:grpSpPr bwMode="auto">
          <a:xfrm>
            <a:off x="390525" y="0"/>
            <a:ext cx="1333500" cy="890588"/>
            <a:chOff x="390802" y="0"/>
            <a:chExt cx="1333884" cy="891244"/>
          </a:xfrm>
        </p:grpSpPr>
        <p:sp>
          <p:nvSpPr>
            <p:cNvPr id="7" name="Rektangel med rundade hörn på samma sida 6"/>
            <p:cNvSpPr/>
            <p:nvPr userDrawn="1"/>
          </p:nvSpPr>
          <p:spPr>
            <a:xfrm rot="10800000">
              <a:off x="390802" y="0"/>
              <a:ext cx="1333884" cy="891244"/>
            </a:xfrm>
            <a:prstGeom prst="round2SameRect">
              <a:avLst/>
            </a:prstGeom>
            <a:solidFill>
              <a:srgbClr val="AA112C"/>
            </a:solidFill>
            <a:ln>
              <a:solidFill>
                <a:srgbClr val="AA112C"/>
              </a:solidFill>
            </a:ln>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sv-SE" sz="1800">
                <a:solidFill>
                  <a:prstClr val="white"/>
                </a:solidFill>
              </a:endParaRPr>
            </a:p>
          </p:txBody>
        </p:sp>
        <p:pic>
          <p:nvPicPr>
            <p:cNvPr id="3083" name="Bildobjekt 7" descr="1177 Vårdguiden_neg.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87311" y="264848"/>
              <a:ext cx="984177"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3209446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Lst>
  <p:timing>
    <p:tnLst>
      <p:par>
        <p:cTn id="1" dur="indefinite" restart="never" nodeType="tmRoot"/>
      </p:par>
    </p:tn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charset="0"/>
        </a:defRPr>
      </a:lvl2pPr>
      <a:lvl3pPr algn="ctr" rtl="0" eaLnBrk="0" fontAlgn="base" hangingPunct="0">
        <a:spcBef>
          <a:spcPct val="0"/>
        </a:spcBef>
        <a:spcAft>
          <a:spcPct val="0"/>
        </a:spcAft>
        <a:defRPr sz="3200">
          <a:solidFill>
            <a:schemeClr val="tx1"/>
          </a:solidFill>
          <a:latin typeface="Arial" charset="0"/>
        </a:defRPr>
      </a:lvl3pPr>
      <a:lvl4pPr algn="ctr" rtl="0" eaLnBrk="0" fontAlgn="base" hangingPunct="0">
        <a:spcBef>
          <a:spcPct val="0"/>
        </a:spcBef>
        <a:spcAft>
          <a:spcPct val="0"/>
        </a:spcAft>
        <a:defRPr sz="3200">
          <a:solidFill>
            <a:schemeClr val="tx1"/>
          </a:solidFill>
          <a:latin typeface="Arial" charset="0"/>
        </a:defRPr>
      </a:lvl4pPr>
      <a:lvl5pPr algn="ctr" rtl="0" eaLnBrk="0" fontAlgn="base" hangingPunct="0">
        <a:spcBef>
          <a:spcPct val="0"/>
        </a:spcBef>
        <a:spcAft>
          <a:spcPct val="0"/>
        </a:spcAft>
        <a:defRPr sz="3200">
          <a:solidFill>
            <a:schemeClr val="tx1"/>
          </a:solidFill>
          <a:latin typeface="Arial" charset="0"/>
        </a:defRPr>
      </a:lvl5pPr>
      <a:lvl6pPr marL="457200" algn="ctr" rtl="0" fontAlgn="base">
        <a:spcBef>
          <a:spcPct val="0"/>
        </a:spcBef>
        <a:spcAft>
          <a:spcPct val="0"/>
        </a:spcAft>
        <a:defRPr sz="3200">
          <a:solidFill>
            <a:schemeClr val="tx1"/>
          </a:solidFill>
          <a:latin typeface="Arial" charset="0"/>
        </a:defRPr>
      </a:lvl6pPr>
      <a:lvl7pPr marL="914400" algn="ctr" rtl="0" fontAlgn="base">
        <a:spcBef>
          <a:spcPct val="0"/>
        </a:spcBef>
        <a:spcAft>
          <a:spcPct val="0"/>
        </a:spcAft>
        <a:defRPr sz="3200">
          <a:solidFill>
            <a:schemeClr val="tx1"/>
          </a:solidFill>
          <a:latin typeface="Arial" charset="0"/>
        </a:defRPr>
      </a:lvl7pPr>
      <a:lvl8pPr marL="1371600" algn="ctr" rtl="0" fontAlgn="base">
        <a:spcBef>
          <a:spcPct val="0"/>
        </a:spcBef>
        <a:spcAft>
          <a:spcPct val="0"/>
        </a:spcAft>
        <a:defRPr sz="3200">
          <a:solidFill>
            <a:schemeClr val="tx1"/>
          </a:solidFill>
          <a:latin typeface="Arial" charset="0"/>
        </a:defRPr>
      </a:lvl8pPr>
      <a:lvl9pPr marL="1828800" algn="ctr" rtl="0" fontAlgn="base">
        <a:spcBef>
          <a:spcPct val="0"/>
        </a:spcBef>
        <a:spcAft>
          <a:spcPct val="0"/>
        </a:spcAft>
        <a:defRPr sz="3200">
          <a:solidFill>
            <a:schemeClr val="tx1"/>
          </a:solidFill>
          <a:latin typeface="Arial" charset="0"/>
        </a:defRPr>
      </a:lvl9pPr>
    </p:titleStyle>
    <p:bodyStyle>
      <a:lvl1pPr marL="342900" indent="-342900" algn="l" rtl="0" eaLnBrk="0" fontAlgn="base" hangingPunct="0">
        <a:spcBef>
          <a:spcPct val="20000"/>
        </a:spcBef>
        <a:spcAft>
          <a:spcPts val="20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ts val="200"/>
        </a:spcAft>
        <a:buFont typeface="Arial"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ts val="200"/>
        </a:spcAft>
        <a:buFont typeface="Arial" charset="0"/>
        <a:buChar char="–"/>
        <a:defRPr sz="1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29.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1.xml"/><Relationship Id="rId1" Type="http://schemas.openxmlformats.org/officeDocument/2006/relationships/slideLayout" Target="../slideLayouts/slideLayout29.xml"/><Relationship Id="rId5" Type="http://schemas.openxmlformats.org/officeDocument/2006/relationships/image" Target="../media/image19.gif"/><Relationship Id="rId4" Type="http://schemas.openxmlformats.org/officeDocument/2006/relationships/image" Target="../media/image18.gif"/></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hyperlink" Target="https://invanartjanster.atlassian.net/wiki/x/CwBDAQ" TargetMode="Externa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ubrik 1"/>
          <p:cNvSpPr>
            <a:spLocks noGrp="1"/>
          </p:cNvSpPr>
          <p:nvPr>
            <p:ph type="ctrTitle"/>
          </p:nvPr>
        </p:nvSpPr>
        <p:spPr>
          <a:xfrm>
            <a:off x="257175" y="2854325"/>
            <a:ext cx="6343649" cy="1173163"/>
          </a:xfrm>
        </p:spPr>
        <p:txBody>
          <a:bodyPr/>
          <a:lstStyle/>
          <a:p>
            <a:pPr eaLnBrk="1" hangingPunct="1"/>
            <a:r>
              <a:rPr lang="sv-SE" altLang="sv-SE" dirty="0" smtClean="0">
                <a:latin typeface="Verdana" pitchFamily="34" charset="0"/>
                <a:ea typeface="Verdana" pitchFamily="34" charset="0"/>
                <a:cs typeface="Verdana" pitchFamily="34" charset="0"/>
              </a:rPr>
              <a:t>Webbtidbokning </a:t>
            </a:r>
            <a:br>
              <a:rPr lang="sv-SE" altLang="sv-SE" dirty="0" smtClean="0">
                <a:latin typeface="Verdana" pitchFamily="34" charset="0"/>
                <a:ea typeface="Verdana" pitchFamily="34" charset="0"/>
                <a:cs typeface="Verdana" pitchFamily="34" charset="0"/>
              </a:rPr>
            </a:br>
            <a:r>
              <a:rPr lang="sv-SE" altLang="sv-SE" sz="2400" dirty="0" smtClean="0">
                <a:latin typeface="Verdana" pitchFamily="34" charset="0"/>
                <a:ea typeface="Verdana" pitchFamily="34" charset="0"/>
                <a:cs typeface="Verdana" pitchFamily="34" charset="0"/>
              </a:rPr>
              <a:t>via 1177 </a:t>
            </a:r>
            <a:r>
              <a:rPr lang="sv-SE" altLang="sv-SE" sz="2400" dirty="0" smtClean="0">
                <a:latin typeface="Verdana" pitchFamily="34" charset="0"/>
                <a:ea typeface="Verdana" pitchFamily="34" charset="0"/>
                <a:cs typeface="Verdana" pitchFamily="34" charset="0"/>
              </a:rPr>
              <a:t>Vårdguidens e-tjänster</a:t>
            </a:r>
            <a:endParaRPr lang="sv-SE" altLang="sv-SE" sz="2400" dirty="0" smtClean="0"/>
          </a:p>
        </p:txBody>
      </p:sp>
    </p:spTree>
    <p:extLst>
      <p:ext uri="{BB962C8B-B14F-4D97-AF65-F5344CB8AC3E}">
        <p14:creationId xmlns:p14="http://schemas.microsoft.com/office/powerpoint/2010/main" val="278605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ubrik 1"/>
          <p:cNvSpPr>
            <a:spLocks noGrp="1"/>
          </p:cNvSpPr>
          <p:nvPr>
            <p:ph type="title"/>
          </p:nvPr>
        </p:nvSpPr>
        <p:spPr>
          <a:xfrm>
            <a:off x="361951" y="1123951"/>
            <a:ext cx="2390774" cy="5038724"/>
          </a:xfrm>
        </p:spPr>
        <p:txBody>
          <a:bodyPr/>
          <a:lstStyle/>
          <a:p>
            <a:pPr algn="l" eaLnBrk="1" hangingPunct="1"/>
            <a:r>
              <a:rPr lang="sv-SE" altLang="sv-SE" sz="1800" dirty="0" smtClean="0"/>
              <a:t>När man valt en tid och fyllt i anledning till besöket visas en sammanfattning av den valda tiden. </a:t>
            </a:r>
            <a:br>
              <a:rPr lang="sv-SE" altLang="sv-SE" sz="1800" dirty="0" smtClean="0"/>
            </a:br>
            <a:r>
              <a:rPr lang="sv-SE" altLang="sv-SE" sz="1800" dirty="0"/>
              <a:t/>
            </a:r>
            <a:br>
              <a:rPr lang="sv-SE" altLang="sv-SE" sz="1800" dirty="0"/>
            </a:br>
            <a:r>
              <a:rPr lang="sv-SE" altLang="sv-SE" sz="1800" dirty="0" smtClean="0"/>
              <a:t>En eventuell informationstext från tidbokningssystemet visas upp vid ”Övrigt”  i sammanfattningen. </a:t>
            </a:r>
            <a:br>
              <a:rPr lang="sv-SE" altLang="sv-SE" sz="1800" dirty="0" smtClean="0"/>
            </a:br>
            <a:r>
              <a:rPr lang="sv-SE" altLang="sv-SE" sz="1800" dirty="0"/>
              <a:t/>
            </a:r>
            <a:br>
              <a:rPr lang="sv-SE" altLang="sv-SE" sz="1800" dirty="0"/>
            </a:br>
            <a:r>
              <a:rPr lang="sv-SE" altLang="sv-SE" sz="1800" dirty="0" smtClean="0"/>
              <a:t>Invånaren bekräftar att hen vill boka tiden och tidbokssystemet kontrollerar att bokningen kan genomföras. </a:t>
            </a:r>
            <a:endParaRPr lang="sv-SE" altLang="sv-SE" sz="1100" dirty="0" smtClean="0"/>
          </a:p>
        </p:txBody>
      </p:sp>
      <p:pic>
        <p:nvPicPr>
          <p:cNvPr id="2" name="Picture 2" descr="Boka, sammanfatt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289" y="1057275"/>
            <a:ext cx="6152586" cy="524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430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Boka, bekräftel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9549" y="26987"/>
            <a:ext cx="5032375" cy="3097887"/>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257175" y="1094947"/>
            <a:ext cx="3533775" cy="3693319"/>
          </a:xfrm>
          <a:prstGeom prst="rect">
            <a:avLst/>
          </a:prstGeom>
        </p:spPr>
        <p:txBody>
          <a:bodyPr wrap="square">
            <a:spAutoFit/>
          </a:bodyPr>
          <a:lstStyle/>
          <a:p>
            <a:pPr algn="l"/>
            <a:r>
              <a:rPr lang="sv-SE" altLang="sv-SE" sz="1800" dirty="0" smtClean="0"/>
              <a:t>Om allt gick bra visas en bekräftelse direkt på skärmen för invånaren. Hen får även en kopia på bekräftelsen i sin inkorg hos 1177.se.</a:t>
            </a:r>
          </a:p>
          <a:p>
            <a:pPr algn="l"/>
            <a:endParaRPr lang="sv-SE" sz="1800" dirty="0"/>
          </a:p>
          <a:p>
            <a:pPr algn="l"/>
            <a:r>
              <a:rPr lang="sv-SE" sz="1800" dirty="0" smtClean="0"/>
              <a:t>Om invånaren så önskar kan hen nu skapa en egen påminnelse om tiden för att få ett mail och sms dagen innan besöket.</a:t>
            </a:r>
            <a:endParaRPr lang="sv-SE" sz="1800" dirty="0"/>
          </a:p>
        </p:txBody>
      </p:sp>
      <p:pic>
        <p:nvPicPr>
          <p:cNvPr id="17412" name="Picture 4" descr="Boka, skapa påminnnelse.JPG"/>
          <p:cNvPicPr>
            <a:picLocks noChangeAspect="1" noChangeArrowheads="1"/>
          </p:cNvPicPr>
          <p:nvPr/>
        </p:nvPicPr>
        <p:blipFill rotWithShape="1">
          <a:blip r:embed="rId3">
            <a:extLst>
              <a:ext uri="{28A0092B-C50C-407E-A947-70E740481C1C}">
                <a14:useLocalDpi xmlns:a14="http://schemas.microsoft.com/office/drawing/2010/main" val="0"/>
              </a:ext>
            </a:extLst>
          </a:blip>
          <a:srcRect l="422" t="10389" r="-422" b="18968"/>
          <a:stretch/>
        </p:blipFill>
        <p:spPr bwMode="auto">
          <a:xfrm>
            <a:off x="4061663" y="3228976"/>
            <a:ext cx="4990261"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960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ubrik 1"/>
          <p:cNvSpPr>
            <a:spLocks noGrp="1"/>
          </p:cNvSpPr>
          <p:nvPr>
            <p:ph type="title"/>
          </p:nvPr>
        </p:nvSpPr>
        <p:spPr>
          <a:xfrm>
            <a:off x="371475" y="1485899"/>
            <a:ext cx="3105149" cy="4105275"/>
          </a:xfrm>
        </p:spPr>
        <p:txBody>
          <a:bodyPr/>
          <a:lstStyle/>
          <a:p>
            <a:pPr algn="l" eaLnBrk="1" hangingPunct="1"/>
            <a:r>
              <a:rPr lang="sv-SE" altLang="sv-SE" sz="1800" dirty="0" smtClean="0"/>
              <a:t>De tider som är bokade av invånaren själv via webbtidbokning visas när hen klickar på tjänsten för att se och boka om/av tider på en mottagning. I vissa fall visas även tider som bokats av vården, om det är inställt så i tidbokningssystemet.</a:t>
            </a:r>
            <a:br>
              <a:rPr lang="sv-SE" altLang="sv-SE" sz="1800" dirty="0" smtClean="0"/>
            </a:br>
            <a:r>
              <a:rPr lang="sv-SE" altLang="sv-SE" sz="1800" dirty="0"/>
              <a:t/>
            </a:r>
            <a:br>
              <a:rPr lang="sv-SE" altLang="sv-SE" sz="1800" dirty="0"/>
            </a:br>
            <a:r>
              <a:rPr lang="sv-SE" altLang="sv-SE" sz="1800" dirty="0" smtClean="0"/>
              <a:t>Om knapparna för att Omboka eller Avboka ska visas eller ej beror på hur det är inställt i tidboknings-systemet, det kan t ex variera mellan olika tidstyper eller hur nära inpå den bokade tiden man är.</a:t>
            </a:r>
            <a:endParaRPr lang="sv-SE" altLang="sv-SE" sz="1100" dirty="0" smtClean="0"/>
          </a:p>
        </p:txBody>
      </p:sp>
      <p:sp>
        <p:nvSpPr>
          <p:cNvPr id="6" name="Rubrik 2"/>
          <p:cNvSpPr txBox="1">
            <a:spLocks/>
          </p:cNvSpPr>
          <p:nvPr/>
        </p:nvSpPr>
        <p:spPr bwMode="auto">
          <a:xfrm>
            <a:off x="457200" y="371475"/>
            <a:ext cx="82296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charset="0"/>
              </a:defRPr>
            </a:lvl2pPr>
            <a:lvl3pPr algn="ctr" rtl="0" eaLnBrk="0" fontAlgn="base" hangingPunct="0">
              <a:spcBef>
                <a:spcPct val="0"/>
              </a:spcBef>
              <a:spcAft>
                <a:spcPct val="0"/>
              </a:spcAft>
              <a:defRPr sz="3200">
                <a:solidFill>
                  <a:schemeClr val="tx1"/>
                </a:solidFill>
                <a:latin typeface="Arial" charset="0"/>
              </a:defRPr>
            </a:lvl3pPr>
            <a:lvl4pPr algn="ctr" rtl="0" eaLnBrk="0" fontAlgn="base" hangingPunct="0">
              <a:spcBef>
                <a:spcPct val="0"/>
              </a:spcBef>
              <a:spcAft>
                <a:spcPct val="0"/>
              </a:spcAft>
              <a:defRPr sz="3200">
                <a:solidFill>
                  <a:schemeClr val="tx1"/>
                </a:solidFill>
                <a:latin typeface="Arial" charset="0"/>
              </a:defRPr>
            </a:lvl4pPr>
            <a:lvl5pPr algn="ctr" rtl="0" eaLnBrk="0" fontAlgn="base" hangingPunct="0">
              <a:spcBef>
                <a:spcPct val="0"/>
              </a:spcBef>
              <a:spcAft>
                <a:spcPct val="0"/>
              </a:spcAft>
              <a:defRPr sz="3200">
                <a:solidFill>
                  <a:schemeClr val="tx1"/>
                </a:solidFill>
                <a:latin typeface="Arial" charset="0"/>
              </a:defRPr>
            </a:lvl5pPr>
            <a:lvl6pPr marL="457200" algn="ctr" rtl="0" fontAlgn="base">
              <a:spcBef>
                <a:spcPct val="0"/>
              </a:spcBef>
              <a:spcAft>
                <a:spcPct val="0"/>
              </a:spcAft>
              <a:defRPr sz="3200">
                <a:solidFill>
                  <a:schemeClr val="tx1"/>
                </a:solidFill>
                <a:latin typeface="Arial" charset="0"/>
              </a:defRPr>
            </a:lvl6pPr>
            <a:lvl7pPr marL="914400" algn="ctr" rtl="0" fontAlgn="base">
              <a:spcBef>
                <a:spcPct val="0"/>
              </a:spcBef>
              <a:spcAft>
                <a:spcPct val="0"/>
              </a:spcAft>
              <a:defRPr sz="3200">
                <a:solidFill>
                  <a:schemeClr val="tx1"/>
                </a:solidFill>
                <a:latin typeface="Arial" charset="0"/>
              </a:defRPr>
            </a:lvl7pPr>
            <a:lvl8pPr marL="1371600" algn="ctr" rtl="0" fontAlgn="base">
              <a:spcBef>
                <a:spcPct val="0"/>
              </a:spcBef>
              <a:spcAft>
                <a:spcPct val="0"/>
              </a:spcAft>
              <a:defRPr sz="3200">
                <a:solidFill>
                  <a:schemeClr val="tx1"/>
                </a:solidFill>
                <a:latin typeface="Arial" charset="0"/>
              </a:defRPr>
            </a:lvl8pPr>
            <a:lvl9pPr marL="1828800" algn="ctr" rtl="0" fontAlgn="base">
              <a:spcBef>
                <a:spcPct val="0"/>
              </a:spcBef>
              <a:spcAft>
                <a:spcPct val="0"/>
              </a:spcAft>
              <a:defRPr sz="3200">
                <a:solidFill>
                  <a:schemeClr val="tx1"/>
                </a:solidFill>
                <a:latin typeface="Arial" charset="0"/>
              </a:defRPr>
            </a:lvl9pPr>
          </a:lstStyle>
          <a:p>
            <a:r>
              <a:rPr lang="sv-SE" dirty="0" smtClean="0"/>
              <a:t>Se bokade tider</a:t>
            </a:r>
            <a:endParaRPr lang="sv-SE" dirty="0"/>
          </a:p>
        </p:txBody>
      </p:sp>
      <p:pic>
        <p:nvPicPr>
          <p:cNvPr id="19460" name="Picture 4" descr="Bokade tider, ombokning ej tillåt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074" y="1121743"/>
            <a:ext cx="5343525" cy="527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421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ubrik 1"/>
          <p:cNvSpPr>
            <a:spLocks noGrp="1"/>
          </p:cNvSpPr>
          <p:nvPr>
            <p:ph type="title"/>
          </p:nvPr>
        </p:nvSpPr>
        <p:spPr>
          <a:xfrm>
            <a:off x="371475" y="1485899"/>
            <a:ext cx="3105149" cy="4105275"/>
          </a:xfrm>
        </p:spPr>
        <p:txBody>
          <a:bodyPr/>
          <a:lstStyle/>
          <a:p>
            <a:pPr algn="l" eaLnBrk="1" hangingPunct="1"/>
            <a:r>
              <a:rPr lang="sv-SE" altLang="sv-SE" sz="1800" dirty="0" smtClean="0"/>
              <a:t>Om invånaren klickar på Omboka visas först en villkorstext, precis som vid nybokning. I nästa steg får invånaren välja en dag och en tid, som vid nybokning. Till sist skriver invånaren en kommentar till ombokningen, ser en sammanfattning och bekräftar ombokningen. </a:t>
            </a:r>
            <a:br>
              <a:rPr lang="sv-SE" altLang="sv-SE" sz="1800" dirty="0" smtClean="0"/>
            </a:br>
            <a:r>
              <a:rPr lang="sv-SE" altLang="sv-SE" sz="1800" dirty="0"/>
              <a:t/>
            </a:r>
            <a:br>
              <a:rPr lang="sv-SE" altLang="sv-SE" sz="1800" dirty="0"/>
            </a:br>
            <a:r>
              <a:rPr lang="sv-SE" altLang="sv-SE" sz="1800" dirty="0" smtClean="0"/>
              <a:t>Om ombokningen gick bra visas en bekräftelse direkt och samma bekräftelse skickas även till invånarens inkorg hos 1177 Vårdguiden.</a:t>
            </a:r>
            <a:endParaRPr lang="sv-SE" altLang="sv-SE" sz="1100" dirty="0" smtClean="0"/>
          </a:p>
        </p:txBody>
      </p:sp>
      <p:sp>
        <p:nvSpPr>
          <p:cNvPr id="6" name="Rubrik 2"/>
          <p:cNvSpPr txBox="1">
            <a:spLocks/>
          </p:cNvSpPr>
          <p:nvPr/>
        </p:nvSpPr>
        <p:spPr bwMode="auto">
          <a:xfrm>
            <a:off x="457200" y="371475"/>
            <a:ext cx="82296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charset="0"/>
              </a:defRPr>
            </a:lvl2pPr>
            <a:lvl3pPr algn="ctr" rtl="0" eaLnBrk="0" fontAlgn="base" hangingPunct="0">
              <a:spcBef>
                <a:spcPct val="0"/>
              </a:spcBef>
              <a:spcAft>
                <a:spcPct val="0"/>
              </a:spcAft>
              <a:defRPr sz="3200">
                <a:solidFill>
                  <a:schemeClr val="tx1"/>
                </a:solidFill>
                <a:latin typeface="Arial" charset="0"/>
              </a:defRPr>
            </a:lvl3pPr>
            <a:lvl4pPr algn="ctr" rtl="0" eaLnBrk="0" fontAlgn="base" hangingPunct="0">
              <a:spcBef>
                <a:spcPct val="0"/>
              </a:spcBef>
              <a:spcAft>
                <a:spcPct val="0"/>
              </a:spcAft>
              <a:defRPr sz="3200">
                <a:solidFill>
                  <a:schemeClr val="tx1"/>
                </a:solidFill>
                <a:latin typeface="Arial" charset="0"/>
              </a:defRPr>
            </a:lvl4pPr>
            <a:lvl5pPr algn="ctr" rtl="0" eaLnBrk="0" fontAlgn="base" hangingPunct="0">
              <a:spcBef>
                <a:spcPct val="0"/>
              </a:spcBef>
              <a:spcAft>
                <a:spcPct val="0"/>
              </a:spcAft>
              <a:defRPr sz="3200">
                <a:solidFill>
                  <a:schemeClr val="tx1"/>
                </a:solidFill>
                <a:latin typeface="Arial" charset="0"/>
              </a:defRPr>
            </a:lvl5pPr>
            <a:lvl6pPr marL="457200" algn="ctr" rtl="0" fontAlgn="base">
              <a:spcBef>
                <a:spcPct val="0"/>
              </a:spcBef>
              <a:spcAft>
                <a:spcPct val="0"/>
              </a:spcAft>
              <a:defRPr sz="3200">
                <a:solidFill>
                  <a:schemeClr val="tx1"/>
                </a:solidFill>
                <a:latin typeface="Arial" charset="0"/>
              </a:defRPr>
            </a:lvl6pPr>
            <a:lvl7pPr marL="914400" algn="ctr" rtl="0" fontAlgn="base">
              <a:spcBef>
                <a:spcPct val="0"/>
              </a:spcBef>
              <a:spcAft>
                <a:spcPct val="0"/>
              </a:spcAft>
              <a:defRPr sz="3200">
                <a:solidFill>
                  <a:schemeClr val="tx1"/>
                </a:solidFill>
                <a:latin typeface="Arial" charset="0"/>
              </a:defRPr>
            </a:lvl7pPr>
            <a:lvl8pPr marL="1371600" algn="ctr" rtl="0" fontAlgn="base">
              <a:spcBef>
                <a:spcPct val="0"/>
              </a:spcBef>
              <a:spcAft>
                <a:spcPct val="0"/>
              </a:spcAft>
              <a:defRPr sz="3200">
                <a:solidFill>
                  <a:schemeClr val="tx1"/>
                </a:solidFill>
                <a:latin typeface="Arial" charset="0"/>
              </a:defRPr>
            </a:lvl8pPr>
            <a:lvl9pPr marL="1828800" algn="ctr" rtl="0" fontAlgn="base">
              <a:spcBef>
                <a:spcPct val="0"/>
              </a:spcBef>
              <a:spcAft>
                <a:spcPct val="0"/>
              </a:spcAft>
              <a:defRPr sz="3200">
                <a:solidFill>
                  <a:schemeClr val="tx1"/>
                </a:solidFill>
                <a:latin typeface="Arial" charset="0"/>
              </a:defRPr>
            </a:lvl9pPr>
          </a:lstStyle>
          <a:p>
            <a:r>
              <a:rPr lang="sv-SE" dirty="0" smtClean="0"/>
              <a:t>Ombokning</a:t>
            </a:r>
            <a:endParaRPr lang="sv-SE" dirty="0"/>
          </a:p>
        </p:txBody>
      </p:sp>
      <p:pic>
        <p:nvPicPr>
          <p:cNvPr id="22530" name="Picture 2" descr="Omboka, sammanfatt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137" y="1066799"/>
            <a:ext cx="5356164" cy="488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899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ubrik 1"/>
          <p:cNvSpPr>
            <a:spLocks noGrp="1"/>
          </p:cNvSpPr>
          <p:nvPr>
            <p:ph type="title"/>
          </p:nvPr>
        </p:nvSpPr>
        <p:spPr>
          <a:xfrm>
            <a:off x="371475" y="1485899"/>
            <a:ext cx="3105149" cy="4105275"/>
          </a:xfrm>
        </p:spPr>
        <p:txBody>
          <a:bodyPr/>
          <a:lstStyle/>
          <a:p>
            <a:pPr algn="l" eaLnBrk="1" hangingPunct="1"/>
            <a:r>
              <a:rPr lang="sv-SE" altLang="sv-SE" sz="1800" dirty="0" smtClean="0"/>
              <a:t>Om invånaren klickar på Avboka visas först en villkorstext, precis som vid nybokning. </a:t>
            </a:r>
            <a:br>
              <a:rPr lang="sv-SE" altLang="sv-SE" sz="1800" dirty="0" smtClean="0"/>
            </a:br>
            <a:r>
              <a:rPr lang="sv-SE" altLang="sv-SE" sz="1800" dirty="0"/>
              <a:t/>
            </a:r>
            <a:br>
              <a:rPr lang="sv-SE" altLang="sv-SE" sz="1800" dirty="0"/>
            </a:br>
            <a:r>
              <a:rPr lang="sv-SE" altLang="sv-SE" sz="1800" dirty="0" smtClean="0"/>
              <a:t>I nästa steg skriver invånaren en kommentar till avbokningen och bekräftar att tiden ska avbokas. </a:t>
            </a:r>
            <a:br>
              <a:rPr lang="sv-SE" altLang="sv-SE" sz="1800" dirty="0" smtClean="0"/>
            </a:br>
            <a:r>
              <a:rPr lang="sv-SE" altLang="sv-SE" sz="1800" dirty="0"/>
              <a:t/>
            </a:r>
            <a:br>
              <a:rPr lang="sv-SE" altLang="sv-SE" sz="1800" dirty="0"/>
            </a:br>
            <a:r>
              <a:rPr lang="sv-SE" altLang="sv-SE" sz="1800" dirty="0" smtClean="0"/>
              <a:t>Om avbokningen gick bra visas en bekräftelse direkt och samma bekräftelse skickas även till invånarens inkorg hos 1177 Vårdguiden.</a:t>
            </a:r>
            <a:endParaRPr lang="sv-SE" altLang="sv-SE" sz="1100" dirty="0" smtClean="0"/>
          </a:p>
        </p:txBody>
      </p:sp>
      <p:sp>
        <p:nvSpPr>
          <p:cNvPr id="6" name="Rubrik 2"/>
          <p:cNvSpPr txBox="1">
            <a:spLocks/>
          </p:cNvSpPr>
          <p:nvPr/>
        </p:nvSpPr>
        <p:spPr bwMode="auto">
          <a:xfrm>
            <a:off x="457200" y="371475"/>
            <a:ext cx="82296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charset="0"/>
              </a:defRPr>
            </a:lvl2pPr>
            <a:lvl3pPr algn="ctr" rtl="0" eaLnBrk="0" fontAlgn="base" hangingPunct="0">
              <a:spcBef>
                <a:spcPct val="0"/>
              </a:spcBef>
              <a:spcAft>
                <a:spcPct val="0"/>
              </a:spcAft>
              <a:defRPr sz="3200">
                <a:solidFill>
                  <a:schemeClr val="tx1"/>
                </a:solidFill>
                <a:latin typeface="Arial" charset="0"/>
              </a:defRPr>
            </a:lvl3pPr>
            <a:lvl4pPr algn="ctr" rtl="0" eaLnBrk="0" fontAlgn="base" hangingPunct="0">
              <a:spcBef>
                <a:spcPct val="0"/>
              </a:spcBef>
              <a:spcAft>
                <a:spcPct val="0"/>
              </a:spcAft>
              <a:defRPr sz="3200">
                <a:solidFill>
                  <a:schemeClr val="tx1"/>
                </a:solidFill>
                <a:latin typeface="Arial" charset="0"/>
              </a:defRPr>
            </a:lvl4pPr>
            <a:lvl5pPr algn="ctr" rtl="0" eaLnBrk="0" fontAlgn="base" hangingPunct="0">
              <a:spcBef>
                <a:spcPct val="0"/>
              </a:spcBef>
              <a:spcAft>
                <a:spcPct val="0"/>
              </a:spcAft>
              <a:defRPr sz="3200">
                <a:solidFill>
                  <a:schemeClr val="tx1"/>
                </a:solidFill>
                <a:latin typeface="Arial" charset="0"/>
              </a:defRPr>
            </a:lvl5pPr>
            <a:lvl6pPr marL="457200" algn="ctr" rtl="0" fontAlgn="base">
              <a:spcBef>
                <a:spcPct val="0"/>
              </a:spcBef>
              <a:spcAft>
                <a:spcPct val="0"/>
              </a:spcAft>
              <a:defRPr sz="3200">
                <a:solidFill>
                  <a:schemeClr val="tx1"/>
                </a:solidFill>
                <a:latin typeface="Arial" charset="0"/>
              </a:defRPr>
            </a:lvl6pPr>
            <a:lvl7pPr marL="914400" algn="ctr" rtl="0" fontAlgn="base">
              <a:spcBef>
                <a:spcPct val="0"/>
              </a:spcBef>
              <a:spcAft>
                <a:spcPct val="0"/>
              </a:spcAft>
              <a:defRPr sz="3200">
                <a:solidFill>
                  <a:schemeClr val="tx1"/>
                </a:solidFill>
                <a:latin typeface="Arial" charset="0"/>
              </a:defRPr>
            </a:lvl7pPr>
            <a:lvl8pPr marL="1371600" algn="ctr" rtl="0" fontAlgn="base">
              <a:spcBef>
                <a:spcPct val="0"/>
              </a:spcBef>
              <a:spcAft>
                <a:spcPct val="0"/>
              </a:spcAft>
              <a:defRPr sz="3200">
                <a:solidFill>
                  <a:schemeClr val="tx1"/>
                </a:solidFill>
                <a:latin typeface="Arial" charset="0"/>
              </a:defRPr>
            </a:lvl8pPr>
            <a:lvl9pPr marL="1828800" algn="ctr" rtl="0" fontAlgn="base">
              <a:spcBef>
                <a:spcPct val="0"/>
              </a:spcBef>
              <a:spcAft>
                <a:spcPct val="0"/>
              </a:spcAft>
              <a:defRPr sz="3200">
                <a:solidFill>
                  <a:schemeClr val="tx1"/>
                </a:solidFill>
                <a:latin typeface="Arial" charset="0"/>
              </a:defRPr>
            </a:lvl9pPr>
          </a:lstStyle>
          <a:p>
            <a:r>
              <a:rPr lang="sv-SE" dirty="0" smtClean="0"/>
              <a:t>Avbokning</a:t>
            </a:r>
            <a:endParaRPr lang="sv-SE" dirty="0"/>
          </a:p>
        </p:txBody>
      </p:sp>
      <p:pic>
        <p:nvPicPr>
          <p:cNvPr id="23554" name="Picture 2" descr="Avboka, flö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7792" y="855663"/>
            <a:ext cx="5514131" cy="4303712"/>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Avboka, bekräftel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8470" y="3982243"/>
            <a:ext cx="3934377" cy="2354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449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ubrik 1"/>
          <p:cNvSpPr>
            <a:spLocks noGrp="1"/>
          </p:cNvSpPr>
          <p:nvPr>
            <p:ph type="title"/>
          </p:nvPr>
        </p:nvSpPr>
        <p:spPr>
          <a:xfrm>
            <a:off x="375031" y="1341438"/>
            <a:ext cx="5495924" cy="1981200"/>
          </a:xfrm>
        </p:spPr>
        <p:txBody>
          <a:bodyPr/>
          <a:lstStyle/>
          <a:p>
            <a:pPr algn="l" eaLnBrk="1" hangingPunct="1"/>
            <a:r>
              <a:rPr lang="sv-SE" altLang="sv-SE" sz="1800" b="1" i="1" dirty="0" smtClean="0"/>
              <a:t>Exempel från systemet </a:t>
            </a:r>
            <a:r>
              <a:rPr lang="sv-SE" altLang="sv-SE" sz="1800" b="1" i="1" dirty="0" err="1" smtClean="0"/>
              <a:t>TakeCare</a:t>
            </a:r>
            <a:r>
              <a:rPr lang="sv-SE" altLang="sv-SE" sz="1800" dirty="0" smtClean="0"/>
              <a:t>.</a:t>
            </a:r>
            <a:br>
              <a:rPr lang="sv-SE" altLang="sv-SE" sz="1800" dirty="0" smtClean="0"/>
            </a:br>
            <a:r>
              <a:rPr lang="sv-SE" altLang="sv-SE" sz="1800" dirty="0"/>
              <a:t/>
            </a:r>
            <a:br>
              <a:rPr lang="sv-SE" altLang="sv-SE" sz="1800" dirty="0"/>
            </a:br>
            <a:r>
              <a:rPr lang="sv-SE" altLang="sv-SE" sz="1800" dirty="0" smtClean="0"/>
              <a:t>För varje </a:t>
            </a:r>
            <a:r>
              <a:rPr lang="sv-SE" altLang="sv-SE" sz="1800" dirty="0" err="1" smtClean="0"/>
              <a:t>tidstyp</a:t>
            </a:r>
            <a:r>
              <a:rPr lang="sv-SE" altLang="sv-SE" sz="1800" dirty="0" smtClean="0"/>
              <a:t> görs inställningar, t ex om tiderna ska kunna bokas av patienter eller bara vården, och om patienten ska kunna se och avboka de tider vården bokar in.</a:t>
            </a:r>
            <a:br>
              <a:rPr lang="sv-SE" altLang="sv-SE" sz="1800" dirty="0" smtClean="0"/>
            </a:br>
            <a:r>
              <a:rPr lang="sv-SE" altLang="sv-SE" sz="1800" dirty="0"/>
              <a:t/>
            </a:r>
            <a:br>
              <a:rPr lang="sv-SE" altLang="sv-SE" sz="1800" dirty="0"/>
            </a:br>
            <a:endParaRPr lang="sv-SE" altLang="sv-SE" sz="1100" dirty="0" smtClean="0"/>
          </a:p>
        </p:txBody>
      </p:sp>
      <p:sp>
        <p:nvSpPr>
          <p:cNvPr id="6" name="Rubrik 2"/>
          <p:cNvSpPr txBox="1">
            <a:spLocks/>
          </p:cNvSpPr>
          <p:nvPr/>
        </p:nvSpPr>
        <p:spPr bwMode="auto">
          <a:xfrm>
            <a:off x="457200" y="447675"/>
            <a:ext cx="82296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charset="0"/>
              </a:defRPr>
            </a:lvl2pPr>
            <a:lvl3pPr algn="ctr" rtl="0" eaLnBrk="0" fontAlgn="base" hangingPunct="0">
              <a:spcBef>
                <a:spcPct val="0"/>
              </a:spcBef>
              <a:spcAft>
                <a:spcPct val="0"/>
              </a:spcAft>
              <a:defRPr sz="3200">
                <a:solidFill>
                  <a:schemeClr val="tx1"/>
                </a:solidFill>
                <a:latin typeface="Arial" charset="0"/>
              </a:defRPr>
            </a:lvl3pPr>
            <a:lvl4pPr algn="ctr" rtl="0" eaLnBrk="0" fontAlgn="base" hangingPunct="0">
              <a:spcBef>
                <a:spcPct val="0"/>
              </a:spcBef>
              <a:spcAft>
                <a:spcPct val="0"/>
              </a:spcAft>
              <a:defRPr sz="3200">
                <a:solidFill>
                  <a:schemeClr val="tx1"/>
                </a:solidFill>
                <a:latin typeface="Arial" charset="0"/>
              </a:defRPr>
            </a:lvl4pPr>
            <a:lvl5pPr algn="ctr" rtl="0" eaLnBrk="0" fontAlgn="base" hangingPunct="0">
              <a:spcBef>
                <a:spcPct val="0"/>
              </a:spcBef>
              <a:spcAft>
                <a:spcPct val="0"/>
              </a:spcAft>
              <a:defRPr sz="3200">
                <a:solidFill>
                  <a:schemeClr val="tx1"/>
                </a:solidFill>
                <a:latin typeface="Arial" charset="0"/>
              </a:defRPr>
            </a:lvl5pPr>
            <a:lvl6pPr marL="457200" algn="ctr" rtl="0" fontAlgn="base">
              <a:spcBef>
                <a:spcPct val="0"/>
              </a:spcBef>
              <a:spcAft>
                <a:spcPct val="0"/>
              </a:spcAft>
              <a:defRPr sz="3200">
                <a:solidFill>
                  <a:schemeClr val="tx1"/>
                </a:solidFill>
                <a:latin typeface="Arial" charset="0"/>
              </a:defRPr>
            </a:lvl6pPr>
            <a:lvl7pPr marL="914400" algn="ctr" rtl="0" fontAlgn="base">
              <a:spcBef>
                <a:spcPct val="0"/>
              </a:spcBef>
              <a:spcAft>
                <a:spcPct val="0"/>
              </a:spcAft>
              <a:defRPr sz="3200">
                <a:solidFill>
                  <a:schemeClr val="tx1"/>
                </a:solidFill>
                <a:latin typeface="Arial" charset="0"/>
              </a:defRPr>
            </a:lvl7pPr>
            <a:lvl8pPr marL="1371600" algn="ctr" rtl="0" fontAlgn="base">
              <a:spcBef>
                <a:spcPct val="0"/>
              </a:spcBef>
              <a:spcAft>
                <a:spcPct val="0"/>
              </a:spcAft>
              <a:defRPr sz="3200">
                <a:solidFill>
                  <a:schemeClr val="tx1"/>
                </a:solidFill>
                <a:latin typeface="Arial" charset="0"/>
              </a:defRPr>
            </a:lvl8pPr>
            <a:lvl9pPr marL="1828800" algn="ctr" rtl="0" fontAlgn="base">
              <a:spcBef>
                <a:spcPct val="0"/>
              </a:spcBef>
              <a:spcAft>
                <a:spcPct val="0"/>
              </a:spcAft>
              <a:defRPr sz="3200">
                <a:solidFill>
                  <a:schemeClr val="tx1"/>
                </a:solidFill>
                <a:latin typeface="Arial" charset="0"/>
              </a:defRPr>
            </a:lvl9pPr>
          </a:lstStyle>
          <a:p>
            <a:r>
              <a:rPr lang="sv-SE" dirty="0" smtClean="0"/>
              <a:t>I </a:t>
            </a:r>
            <a:r>
              <a:rPr lang="sv-SE" dirty="0" err="1" smtClean="0"/>
              <a:t>tidbokningsystemet</a:t>
            </a:r>
            <a:endParaRPr lang="sv-SE" dirty="0" smtClean="0"/>
          </a:p>
          <a:p>
            <a:r>
              <a:rPr lang="sv-SE" sz="2000" dirty="0" smtClean="0"/>
              <a:t>några exempel</a:t>
            </a:r>
            <a:endParaRPr lang="sv-SE" sz="2000" dirty="0"/>
          </a:p>
        </p:txBody>
      </p:sp>
      <p:pic>
        <p:nvPicPr>
          <p:cNvPr id="20482" name="Picture 2" descr="C:\Users\8q4z\AppData\Local\Microsoft\Windows\Temporary Internet Files\Content.Outlook\PTIP7D0O\pic1875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9836" y="3332162"/>
            <a:ext cx="6298439" cy="303212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4" name="Grupp 3"/>
          <p:cNvGrpSpPr/>
          <p:nvPr/>
        </p:nvGrpSpPr>
        <p:grpSpPr>
          <a:xfrm>
            <a:off x="6080883" y="1689100"/>
            <a:ext cx="2314171" cy="1016000"/>
            <a:chOff x="6077329" y="831850"/>
            <a:chExt cx="2314171" cy="1016000"/>
          </a:xfrm>
        </p:grpSpPr>
        <p:pic>
          <p:nvPicPr>
            <p:cNvPr id="2048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64302"/>
            <a:stretch/>
          </p:blipFill>
          <p:spPr bwMode="auto">
            <a:xfrm>
              <a:off x="6077329" y="841375"/>
              <a:ext cx="1536700" cy="10064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b="63964"/>
            <a:stretch/>
          </p:blipFill>
          <p:spPr bwMode="auto">
            <a:xfrm>
              <a:off x="7614029" y="831850"/>
              <a:ext cx="777471" cy="1016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ruta 2"/>
          <p:cNvSpPr txBox="1"/>
          <p:nvPr/>
        </p:nvSpPr>
        <p:spPr>
          <a:xfrm>
            <a:off x="333375" y="3349626"/>
            <a:ext cx="2266950" cy="2062103"/>
          </a:xfrm>
          <a:prstGeom prst="rect">
            <a:avLst/>
          </a:prstGeom>
          <a:noFill/>
        </p:spPr>
        <p:txBody>
          <a:bodyPr wrap="square" rtlCol="0">
            <a:spAutoFit/>
          </a:bodyPr>
          <a:lstStyle/>
          <a:p>
            <a:pPr algn="l"/>
            <a:r>
              <a:rPr lang="sv-SE" altLang="sv-SE" sz="1600" dirty="0" smtClean="0"/>
              <a:t>När patienten själv bokat en tid syns det i </a:t>
            </a:r>
            <a:r>
              <a:rPr lang="sv-SE" altLang="sv-SE" sz="1600" dirty="0"/>
              <a:t>kalendern, man kan se att den är bokad via webben och läsa </a:t>
            </a:r>
            <a:r>
              <a:rPr lang="sv-SE" altLang="sv-SE" sz="1600" dirty="0" smtClean="0"/>
              <a:t>patient-kommentaren</a:t>
            </a:r>
            <a:r>
              <a:rPr lang="sv-SE" altLang="sv-SE" sz="1600" dirty="0"/>
              <a:t>.</a:t>
            </a:r>
            <a:endParaRPr lang="sv-SE" sz="1600" dirty="0"/>
          </a:p>
        </p:txBody>
      </p:sp>
    </p:spTree>
    <p:extLst>
      <p:ext uri="{BB962C8B-B14F-4D97-AF65-F5344CB8AC3E}">
        <p14:creationId xmlns:p14="http://schemas.microsoft.com/office/powerpoint/2010/main" val="2032235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8q4z\AppData\Local\Microsoft\Windows\Temporary Internet Files\Content.Outlook\PTIP7D0O\pic25667 (2).gif"/>
          <p:cNvPicPr>
            <a:picLocks noChangeAspect="1" noChangeArrowheads="1"/>
          </p:cNvPicPr>
          <p:nvPr/>
        </p:nvPicPr>
        <p:blipFill rotWithShape="1">
          <a:blip r:embed="rId3">
            <a:extLst>
              <a:ext uri="{28A0092B-C50C-407E-A947-70E740481C1C}">
                <a14:useLocalDpi xmlns:a14="http://schemas.microsoft.com/office/drawing/2010/main" val="0"/>
              </a:ext>
            </a:extLst>
          </a:blip>
          <a:srcRect r="28245" b="10899"/>
          <a:stretch/>
        </p:blipFill>
        <p:spPr bwMode="auto">
          <a:xfrm>
            <a:off x="3972648" y="796925"/>
            <a:ext cx="5171352" cy="268922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386" name="Rubrik 1"/>
          <p:cNvSpPr>
            <a:spLocks noGrp="1"/>
          </p:cNvSpPr>
          <p:nvPr>
            <p:ph type="title"/>
          </p:nvPr>
        </p:nvSpPr>
        <p:spPr>
          <a:xfrm>
            <a:off x="375031" y="1504950"/>
            <a:ext cx="3520694" cy="1981200"/>
          </a:xfrm>
        </p:spPr>
        <p:txBody>
          <a:bodyPr/>
          <a:lstStyle/>
          <a:p>
            <a:pPr algn="l" eaLnBrk="1" hangingPunct="1"/>
            <a:r>
              <a:rPr lang="sv-SE" altLang="sv-SE" sz="1800" dirty="0" smtClean="0"/>
              <a:t>En avbokad tid visas som ett kryss i kalendern. </a:t>
            </a:r>
            <a:br>
              <a:rPr lang="sv-SE" altLang="sv-SE" sz="1800" dirty="0" smtClean="0"/>
            </a:br>
            <a:r>
              <a:rPr lang="sv-SE" altLang="sv-SE" sz="1800" dirty="0"/>
              <a:t/>
            </a:r>
            <a:br>
              <a:rPr lang="sv-SE" altLang="sv-SE" sz="1800" dirty="0"/>
            </a:br>
            <a:r>
              <a:rPr lang="sv-SE" altLang="sv-SE" sz="1800" dirty="0" smtClean="0"/>
              <a:t>På en ombokad tid kan man läsa både den ursprungliga patientkommentaren och kommentaren till ombokningen.</a:t>
            </a:r>
            <a:br>
              <a:rPr lang="sv-SE" altLang="sv-SE" sz="1800" dirty="0" smtClean="0"/>
            </a:br>
            <a:r>
              <a:rPr lang="sv-SE" altLang="sv-SE" sz="1800" dirty="0"/>
              <a:t/>
            </a:r>
            <a:br>
              <a:rPr lang="sv-SE" altLang="sv-SE" sz="1800" dirty="0"/>
            </a:br>
            <a:endParaRPr lang="sv-SE" altLang="sv-SE" sz="1100" dirty="0" smtClean="0"/>
          </a:p>
        </p:txBody>
      </p:sp>
      <p:pic>
        <p:nvPicPr>
          <p:cNvPr id="21510" name="Picture 6" descr="C:\Users\8q4z\AppData\Local\Microsoft\Windows\Temporary Internet Files\Content.Outlook\PTIP7D0O\pic05537.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1406" y="3619500"/>
            <a:ext cx="5959244" cy="272405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508" name="Picture 4" descr="C:\Users\8q4z\AppData\Local\Microsoft\Windows\Temporary Internet Files\Content.Outlook\PTIP7D0O\pic11323.gif"/>
          <p:cNvPicPr>
            <a:picLocks noChangeAspect="1" noChangeArrowheads="1"/>
          </p:cNvPicPr>
          <p:nvPr/>
        </p:nvPicPr>
        <p:blipFill rotWithShape="1">
          <a:blip r:embed="rId5">
            <a:extLst>
              <a:ext uri="{28A0092B-C50C-407E-A947-70E740481C1C}">
                <a14:useLocalDpi xmlns:a14="http://schemas.microsoft.com/office/drawing/2010/main" val="0"/>
              </a:ext>
            </a:extLst>
          </a:blip>
          <a:srcRect l="56441" t="63020" r="3801" b="7807"/>
          <a:stretch/>
        </p:blipFill>
        <p:spPr bwMode="auto">
          <a:xfrm>
            <a:off x="133350" y="4157614"/>
            <a:ext cx="3121361" cy="164782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86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ubrik 1"/>
          <p:cNvSpPr>
            <a:spLocks noGrp="1"/>
          </p:cNvSpPr>
          <p:nvPr>
            <p:ph type="title"/>
          </p:nvPr>
        </p:nvSpPr>
        <p:spPr>
          <a:xfrm>
            <a:off x="375030" y="1341438"/>
            <a:ext cx="4349369" cy="4773612"/>
          </a:xfrm>
        </p:spPr>
        <p:txBody>
          <a:bodyPr/>
          <a:lstStyle/>
          <a:p>
            <a:pPr algn="l" eaLnBrk="1" hangingPunct="1"/>
            <a:r>
              <a:rPr lang="sv-SE" altLang="sv-SE" sz="1800" b="1" i="1" dirty="0" smtClean="0"/>
              <a:t>Exempel från systemet </a:t>
            </a:r>
            <a:br>
              <a:rPr lang="sv-SE" altLang="sv-SE" sz="1800" b="1" i="1" dirty="0" smtClean="0"/>
            </a:br>
            <a:r>
              <a:rPr lang="sv-SE" altLang="sv-SE" sz="1800" b="1" i="1" dirty="0" smtClean="0"/>
              <a:t>Fristående tidbok</a:t>
            </a:r>
            <a:r>
              <a:rPr lang="sv-SE" altLang="sv-SE" sz="1800" dirty="0" smtClean="0"/>
              <a:t/>
            </a:r>
            <a:br>
              <a:rPr lang="sv-SE" altLang="sv-SE" sz="1800" dirty="0" smtClean="0"/>
            </a:br>
            <a:r>
              <a:rPr lang="sv-SE" altLang="sv-SE" sz="1800" dirty="0" smtClean="0"/>
              <a:t/>
            </a:r>
            <a:br>
              <a:rPr lang="sv-SE" altLang="sv-SE" sz="1800" dirty="0" smtClean="0"/>
            </a:br>
            <a:r>
              <a:rPr lang="sv-SE" altLang="sv-SE" sz="1800" dirty="0" smtClean="0"/>
              <a:t>Man lägger in de tider som invånare ska kunna boka på webben. </a:t>
            </a:r>
            <a:br>
              <a:rPr lang="sv-SE" altLang="sv-SE" sz="1800" dirty="0" smtClean="0"/>
            </a:br>
            <a:r>
              <a:rPr lang="sv-SE" altLang="sv-SE" sz="1800" dirty="0"/>
              <a:t/>
            </a:r>
            <a:br>
              <a:rPr lang="sv-SE" altLang="sv-SE" sz="1800" dirty="0"/>
            </a:br>
            <a:r>
              <a:rPr lang="sv-SE" altLang="sv-SE" sz="1800" dirty="0" smtClean="0"/>
              <a:t>Först skapas olika tidstyper. För varje </a:t>
            </a:r>
            <a:r>
              <a:rPr lang="sv-SE" altLang="sv-SE" sz="1800" dirty="0" err="1" smtClean="0"/>
              <a:t>tidstyp</a:t>
            </a:r>
            <a:r>
              <a:rPr lang="sv-SE" altLang="sv-SE" sz="1800" dirty="0" smtClean="0"/>
              <a:t> görs inställningar, t ex om bokningsorsak ska anges eller om den bara ska kunna bokas av en viss åldersgrupp.</a:t>
            </a:r>
            <a:br>
              <a:rPr lang="sv-SE" altLang="sv-SE" sz="1800" dirty="0" smtClean="0"/>
            </a:br>
            <a:r>
              <a:rPr lang="sv-SE" altLang="sv-SE" sz="1800" dirty="0"/>
              <a:t/>
            </a:r>
            <a:br>
              <a:rPr lang="sv-SE" altLang="sv-SE" sz="1800" dirty="0"/>
            </a:br>
            <a:r>
              <a:rPr lang="sv-SE" altLang="sv-SE" sz="1800" dirty="0" smtClean="0"/>
              <a:t>Schemaläggaren skapar ett schema med de olika tidstyperna.</a:t>
            </a:r>
            <a:br>
              <a:rPr lang="sv-SE" altLang="sv-SE" sz="1800" dirty="0" smtClean="0"/>
            </a:br>
            <a:r>
              <a:rPr lang="sv-SE" altLang="sv-SE" sz="1800" dirty="0"/>
              <a:t/>
            </a:r>
            <a:br>
              <a:rPr lang="sv-SE" altLang="sv-SE" sz="1800" dirty="0"/>
            </a:br>
            <a:r>
              <a:rPr lang="sv-SE" sz="1800" dirty="0"/>
              <a:t>Bokningslistan visar </a:t>
            </a:r>
            <a:r>
              <a:rPr lang="sv-SE" sz="1800" dirty="0" smtClean="0"/>
              <a:t>sedan alla tider som kan bokas av invånaren själv eller av tidsbokaren på mottagningen.</a:t>
            </a:r>
            <a:endParaRPr lang="sv-SE" altLang="sv-SE" sz="1100" dirty="0" smtClean="0"/>
          </a:p>
        </p:txBody>
      </p:sp>
      <p:sp>
        <p:nvSpPr>
          <p:cNvPr id="6" name="Rubrik 2"/>
          <p:cNvSpPr txBox="1">
            <a:spLocks/>
          </p:cNvSpPr>
          <p:nvPr/>
        </p:nvSpPr>
        <p:spPr bwMode="auto">
          <a:xfrm>
            <a:off x="457200" y="447675"/>
            <a:ext cx="82296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charset="0"/>
              </a:defRPr>
            </a:lvl2pPr>
            <a:lvl3pPr algn="ctr" rtl="0" eaLnBrk="0" fontAlgn="base" hangingPunct="0">
              <a:spcBef>
                <a:spcPct val="0"/>
              </a:spcBef>
              <a:spcAft>
                <a:spcPct val="0"/>
              </a:spcAft>
              <a:defRPr sz="3200">
                <a:solidFill>
                  <a:schemeClr val="tx1"/>
                </a:solidFill>
                <a:latin typeface="Arial" charset="0"/>
              </a:defRPr>
            </a:lvl3pPr>
            <a:lvl4pPr algn="ctr" rtl="0" eaLnBrk="0" fontAlgn="base" hangingPunct="0">
              <a:spcBef>
                <a:spcPct val="0"/>
              </a:spcBef>
              <a:spcAft>
                <a:spcPct val="0"/>
              </a:spcAft>
              <a:defRPr sz="3200">
                <a:solidFill>
                  <a:schemeClr val="tx1"/>
                </a:solidFill>
                <a:latin typeface="Arial" charset="0"/>
              </a:defRPr>
            </a:lvl4pPr>
            <a:lvl5pPr algn="ctr" rtl="0" eaLnBrk="0" fontAlgn="base" hangingPunct="0">
              <a:spcBef>
                <a:spcPct val="0"/>
              </a:spcBef>
              <a:spcAft>
                <a:spcPct val="0"/>
              </a:spcAft>
              <a:defRPr sz="3200">
                <a:solidFill>
                  <a:schemeClr val="tx1"/>
                </a:solidFill>
                <a:latin typeface="Arial" charset="0"/>
              </a:defRPr>
            </a:lvl5pPr>
            <a:lvl6pPr marL="457200" algn="ctr" rtl="0" fontAlgn="base">
              <a:spcBef>
                <a:spcPct val="0"/>
              </a:spcBef>
              <a:spcAft>
                <a:spcPct val="0"/>
              </a:spcAft>
              <a:defRPr sz="3200">
                <a:solidFill>
                  <a:schemeClr val="tx1"/>
                </a:solidFill>
                <a:latin typeface="Arial" charset="0"/>
              </a:defRPr>
            </a:lvl6pPr>
            <a:lvl7pPr marL="914400" algn="ctr" rtl="0" fontAlgn="base">
              <a:spcBef>
                <a:spcPct val="0"/>
              </a:spcBef>
              <a:spcAft>
                <a:spcPct val="0"/>
              </a:spcAft>
              <a:defRPr sz="3200">
                <a:solidFill>
                  <a:schemeClr val="tx1"/>
                </a:solidFill>
                <a:latin typeface="Arial" charset="0"/>
              </a:defRPr>
            </a:lvl7pPr>
            <a:lvl8pPr marL="1371600" algn="ctr" rtl="0" fontAlgn="base">
              <a:spcBef>
                <a:spcPct val="0"/>
              </a:spcBef>
              <a:spcAft>
                <a:spcPct val="0"/>
              </a:spcAft>
              <a:defRPr sz="3200">
                <a:solidFill>
                  <a:schemeClr val="tx1"/>
                </a:solidFill>
                <a:latin typeface="Arial" charset="0"/>
              </a:defRPr>
            </a:lvl8pPr>
            <a:lvl9pPr marL="1828800" algn="ctr" rtl="0" fontAlgn="base">
              <a:spcBef>
                <a:spcPct val="0"/>
              </a:spcBef>
              <a:spcAft>
                <a:spcPct val="0"/>
              </a:spcAft>
              <a:defRPr sz="3200">
                <a:solidFill>
                  <a:schemeClr val="tx1"/>
                </a:solidFill>
                <a:latin typeface="Arial" charset="0"/>
              </a:defRPr>
            </a:lvl9pPr>
          </a:lstStyle>
          <a:p>
            <a:r>
              <a:rPr lang="sv-SE" dirty="0" smtClean="0"/>
              <a:t>I </a:t>
            </a:r>
            <a:r>
              <a:rPr lang="sv-SE" dirty="0" err="1" smtClean="0"/>
              <a:t>tidbokningsystemet</a:t>
            </a:r>
            <a:endParaRPr lang="sv-SE" dirty="0" smtClean="0"/>
          </a:p>
          <a:p>
            <a:r>
              <a:rPr lang="sv-SE" sz="2000" dirty="0" smtClean="0"/>
              <a:t>några exempel</a:t>
            </a:r>
            <a:endParaRPr lang="sv-SE" sz="2000" dirty="0"/>
          </a:p>
        </p:txBody>
      </p:sp>
      <p:pic>
        <p:nvPicPr>
          <p:cNvPr id="9" name="Bildobjekt 8"/>
          <p:cNvPicPr/>
          <p:nvPr/>
        </p:nvPicPr>
        <p:blipFill>
          <a:blip r:embed="rId3">
            <a:extLst>
              <a:ext uri="{28A0092B-C50C-407E-A947-70E740481C1C}">
                <a14:useLocalDpi xmlns:a14="http://schemas.microsoft.com/office/drawing/2010/main" val="0"/>
              </a:ext>
            </a:extLst>
          </a:blip>
          <a:srcRect/>
          <a:stretch>
            <a:fillRect/>
          </a:stretch>
        </p:blipFill>
        <p:spPr bwMode="auto">
          <a:xfrm>
            <a:off x="4819649" y="1473518"/>
            <a:ext cx="4214177" cy="3156544"/>
          </a:xfrm>
          <a:prstGeom prst="rect">
            <a:avLst/>
          </a:prstGeom>
          <a:noFill/>
          <a:ln w="3175">
            <a:solidFill>
              <a:srgbClr val="000000"/>
            </a:solidFill>
            <a:miter lim="800000"/>
            <a:headEnd/>
            <a:tailEnd/>
          </a:ln>
          <a:effectLst/>
        </p:spPr>
      </p:pic>
      <p:pic>
        <p:nvPicPr>
          <p:cNvPr id="10" name="Bildobjekt 9"/>
          <p:cNvPicPr/>
          <p:nvPr/>
        </p:nvPicPr>
        <p:blipFill>
          <a:blip r:embed="rId4">
            <a:extLst>
              <a:ext uri="{28A0092B-C50C-407E-A947-70E740481C1C}">
                <a14:useLocalDpi xmlns:a14="http://schemas.microsoft.com/office/drawing/2010/main" val="0"/>
              </a:ext>
            </a:extLst>
          </a:blip>
          <a:srcRect/>
          <a:stretch>
            <a:fillRect/>
          </a:stretch>
        </p:blipFill>
        <p:spPr bwMode="auto">
          <a:xfrm>
            <a:off x="4763251" y="4752975"/>
            <a:ext cx="4240096" cy="1589971"/>
          </a:xfrm>
          <a:prstGeom prst="rect">
            <a:avLst/>
          </a:prstGeom>
          <a:noFill/>
          <a:ln w="9525" cmpd="sng">
            <a:solidFill>
              <a:srgbClr val="000000"/>
            </a:solidFill>
            <a:miter lim="800000"/>
            <a:headEnd/>
            <a:tailEnd/>
          </a:ln>
          <a:effectLst/>
        </p:spPr>
      </p:pic>
    </p:spTree>
    <p:extLst>
      <p:ext uri="{BB962C8B-B14F-4D97-AF65-F5344CB8AC3E}">
        <p14:creationId xmlns:p14="http://schemas.microsoft.com/office/powerpoint/2010/main" val="33103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Webbtidbokning </a:t>
            </a:r>
            <a:r>
              <a:rPr lang="sv-SE" dirty="0"/>
              <a:t>innebär att mottagningen låter invånaren boka, av- eller omboka en tid direkt i journalsystemets tidbok via 1177 Vårdguidens e-tjänster. Invånarens bokning visas sedan för vårdpersonalen i tidboken. Mottagningen styr vilka tider som ska synas och vad de ska heta. All hantering av tider och tidstyper görs i journalsystemet.</a:t>
            </a:r>
          </a:p>
          <a:p>
            <a:r>
              <a:rPr lang="sv-SE" dirty="0"/>
              <a:t>Mottagningen väljer själva vilka möjligheter invånaren ska ha:</a:t>
            </a:r>
          </a:p>
          <a:p>
            <a:pPr lvl="1"/>
            <a:r>
              <a:rPr lang="sv-SE" dirty="0" smtClean="0"/>
              <a:t>Boka </a:t>
            </a:r>
            <a:r>
              <a:rPr lang="sv-SE" dirty="0"/>
              <a:t>en ny tid </a:t>
            </a:r>
            <a:r>
              <a:rPr lang="sv-SE" dirty="0" smtClean="0"/>
              <a:t>direkt</a:t>
            </a:r>
          </a:p>
          <a:p>
            <a:pPr lvl="1"/>
            <a:r>
              <a:rPr lang="sv-SE" dirty="0" smtClean="0"/>
              <a:t>Se sin bokade tid, samt av- eller omboka tid direkt</a:t>
            </a:r>
          </a:p>
          <a:p>
            <a:pPr lvl="1"/>
            <a:endParaRPr lang="sv-SE" dirty="0"/>
          </a:p>
          <a:p>
            <a:endParaRPr lang="sv-SE" dirty="0"/>
          </a:p>
        </p:txBody>
      </p:sp>
      <p:sp>
        <p:nvSpPr>
          <p:cNvPr id="3" name="Rubrik 2"/>
          <p:cNvSpPr>
            <a:spLocks noGrp="1"/>
          </p:cNvSpPr>
          <p:nvPr>
            <p:ph type="title"/>
          </p:nvPr>
        </p:nvSpPr>
        <p:spPr/>
        <p:txBody>
          <a:bodyPr/>
          <a:lstStyle/>
          <a:p>
            <a:r>
              <a:rPr lang="sv-SE" dirty="0" smtClean="0"/>
              <a:t>Vad är webbtidbokning?</a:t>
            </a:r>
            <a:endParaRPr lang="sv-SE" dirty="0"/>
          </a:p>
        </p:txBody>
      </p:sp>
    </p:spTree>
    <p:extLst>
      <p:ext uri="{BB962C8B-B14F-4D97-AF65-F5344CB8AC3E}">
        <p14:creationId xmlns:p14="http://schemas.microsoft.com/office/powerpoint/2010/main" val="432758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ubrik 1"/>
          <p:cNvSpPr>
            <a:spLocks noGrp="1"/>
          </p:cNvSpPr>
          <p:nvPr>
            <p:ph type="title"/>
          </p:nvPr>
        </p:nvSpPr>
        <p:spPr>
          <a:xfrm>
            <a:off x="371476" y="1485900"/>
            <a:ext cx="2800350" cy="2476500"/>
          </a:xfrm>
        </p:spPr>
        <p:txBody>
          <a:bodyPr/>
          <a:lstStyle/>
          <a:p>
            <a:pPr algn="l" eaLnBrk="1" hangingPunct="1"/>
            <a:r>
              <a:rPr lang="sv-SE" altLang="sv-SE" sz="1800" dirty="0" smtClean="0"/>
              <a:t>Invånaren väljer att boka, eller av/omboka tid direkt hos viss en mottagning, antingen genom att klicka på e-tjänsten på mottagningens öppna informationssida på 1177.se eller efter att ha loggat in och sökt fram mottagningen.</a:t>
            </a:r>
            <a:endParaRPr lang="sv-SE" altLang="sv-SE" sz="1100" dirty="0" smtClean="0"/>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1228725"/>
            <a:ext cx="5200650" cy="4068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lips 1"/>
          <p:cNvSpPr/>
          <p:nvPr/>
        </p:nvSpPr>
        <p:spPr>
          <a:xfrm>
            <a:off x="6877050" y="2314575"/>
            <a:ext cx="1943100" cy="504825"/>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09059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1177 Vårdguidens e-tjänster är anslutet till den nationella tjänsteplattformen.</a:t>
            </a:r>
          </a:p>
          <a:p>
            <a:r>
              <a:rPr lang="sv-SE" dirty="0" smtClean="0"/>
              <a:t>Tidbokningssystemen ansluter också till den nationella tjänsteplattformen, ibland via en regional tjänsteplattform. </a:t>
            </a:r>
          </a:p>
          <a:p>
            <a:r>
              <a:rPr lang="sv-SE" dirty="0" smtClean="0"/>
              <a:t>När invånaren använder </a:t>
            </a:r>
            <a:r>
              <a:rPr lang="sv-SE" dirty="0" err="1" smtClean="0"/>
              <a:t>webbtidbokningen</a:t>
            </a:r>
            <a:r>
              <a:rPr lang="sv-SE" dirty="0" smtClean="0"/>
              <a:t> på 1177 Vårdguiden ställer e-tjänsten en massa frågor till tidbokningssystemen, via tjänsteplattformen och nationella tjänstekontrakt. Exempel på sådana frågor finns på nästa sida.</a:t>
            </a:r>
          </a:p>
          <a:p>
            <a:r>
              <a:rPr lang="sv-SE" dirty="0" smtClean="0"/>
              <a:t>Beroende på svaren från tidbokningssystemen visas olika fält och värden upp för invånaren som vill se eller boka en tid.</a:t>
            </a:r>
            <a:endParaRPr lang="sv-SE" dirty="0"/>
          </a:p>
        </p:txBody>
      </p:sp>
      <p:sp>
        <p:nvSpPr>
          <p:cNvPr id="3" name="Rubrik 2"/>
          <p:cNvSpPr>
            <a:spLocks noGrp="1"/>
          </p:cNvSpPr>
          <p:nvPr>
            <p:ph type="title"/>
          </p:nvPr>
        </p:nvSpPr>
        <p:spPr/>
        <p:txBody>
          <a:bodyPr/>
          <a:lstStyle/>
          <a:p>
            <a:r>
              <a:rPr lang="sv-SE" dirty="0" smtClean="0"/>
              <a:t>Hur fungerar det?</a:t>
            </a:r>
            <a:endParaRPr lang="sv-SE" dirty="0"/>
          </a:p>
        </p:txBody>
      </p:sp>
    </p:spTree>
    <p:extLst>
      <p:ext uri="{BB962C8B-B14F-4D97-AF65-F5344CB8AC3E}">
        <p14:creationId xmlns:p14="http://schemas.microsoft.com/office/powerpoint/2010/main" val="2310736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66725" y="1493838"/>
            <a:ext cx="8229600" cy="3709987"/>
          </a:xfrm>
        </p:spPr>
        <p:txBody>
          <a:bodyPr/>
          <a:lstStyle/>
          <a:p>
            <a:pPr lvl="0"/>
            <a:r>
              <a:rPr lang="sv-SE" dirty="0" smtClean="0"/>
              <a:t>Verksamhetsreglerna för tidbokningen finns i tidbokningssystemet. De frågor 1177 Vårdguidens e-tjänster ställer är t ex: </a:t>
            </a:r>
          </a:p>
          <a:p>
            <a:pPr lvl="1"/>
            <a:r>
              <a:rPr lang="sv-SE" dirty="0" smtClean="0"/>
              <a:t>”Vilka bokade tider har person X på mottagning Y?” </a:t>
            </a:r>
          </a:p>
          <a:p>
            <a:pPr lvl="1"/>
            <a:r>
              <a:rPr lang="sv-SE" dirty="0" smtClean="0"/>
              <a:t>”Går den här bokade tiden att boka av? Eller om? Eller både av- och omboka?”</a:t>
            </a:r>
          </a:p>
          <a:p>
            <a:pPr lvl="1"/>
            <a:r>
              <a:rPr lang="sv-SE" dirty="0" smtClean="0"/>
              <a:t>”Vilka tillgängliga datum och tider finns det att boka?”</a:t>
            </a:r>
          </a:p>
          <a:p>
            <a:pPr lvl="1"/>
            <a:r>
              <a:rPr lang="sv-SE" dirty="0" smtClean="0"/>
              <a:t>”Får den här personen boka just den här tiden?”</a:t>
            </a:r>
          </a:p>
          <a:p>
            <a:pPr lvl="1"/>
            <a:r>
              <a:rPr lang="sv-SE" dirty="0" smtClean="0"/>
              <a:t>”Ska personen ange något skäl till besöket eller ombokningen?”</a:t>
            </a:r>
          </a:p>
          <a:p>
            <a:pPr lvl="1"/>
            <a:r>
              <a:rPr lang="sv-SE" dirty="0" smtClean="0"/>
              <a:t>”Vilka olika slags tider går att boka på den här mottagningen?”</a:t>
            </a:r>
          </a:p>
          <a:p>
            <a:pPr lvl="1"/>
            <a:r>
              <a:rPr lang="sv-SE" dirty="0" smtClean="0"/>
              <a:t>”Kan den här tiden bokas om till någon annan mottagning, i så fall vilken/vilka?” </a:t>
            </a:r>
          </a:p>
          <a:p>
            <a:pPr lvl="1"/>
            <a:r>
              <a:rPr lang="sv-SE" dirty="0" smtClean="0"/>
              <a:t>…osv</a:t>
            </a:r>
          </a:p>
          <a:p>
            <a:r>
              <a:rPr lang="sv-SE" dirty="0" smtClean="0"/>
              <a:t>Begäran om att boka/avboka/omboka en tid skickas till tidbokssystemet och 1177 Vårdguiden visar direkt för invånaren om det gick bra eller ej. </a:t>
            </a:r>
          </a:p>
        </p:txBody>
      </p:sp>
    </p:spTree>
    <p:extLst>
      <p:ext uri="{BB962C8B-B14F-4D97-AF65-F5344CB8AC3E}">
        <p14:creationId xmlns:p14="http://schemas.microsoft.com/office/powerpoint/2010/main" val="1646365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Exempel på hur tjänsterna ser ut för invånare finns på </a:t>
            </a:r>
            <a:r>
              <a:rPr lang="sv-SE" dirty="0" smtClean="0">
                <a:hlinkClick r:id="rId2"/>
              </a:rPr>
              <a:t>Invånarens gränssnitt</a:t>
            </a:r>
            <a:endParaRPr lang="sv-SE" dirty="0" smtClean="0"/>
          </a:p>
          <a:p>
            <a:r>
              <a:rPr lang="sv-SE" dirty="0" smtClean="0"/>
              <a:t>Exempel finns även på de följande bilderna</a:t>
            </a:r>
          </a:p>
        </p:txBody>
      </p:sp>
      <p:sp>
        <p:nvSpPr>
          <p:cNvPr id="3" name="Rubrik 2"/>
          <p:cNvSpPr>
            <a:spLocks noGrp="1"/>
          </p:cNvSpPr>
          <p:nvPr>
            <p:ph type="title"/>
          </p:nvPr>
        </p:nvSpPr>
        <p:spPr/>
        <p:txBody>
          <a:bodyPr/>
          <a:lstStyle/>
          <a:p>
            <a:r>
              <a:rPr lang="sv-SE" dirty="0" smtClean="0"/>
              <a:t>Hur ser det ut för invånaren?</a:t>
            </a:r>
            <a:endParaRPr lang="sv-SE" dirty="0"/>
          </a:p>
        </p:txBody>
      </p:sp>
    </p:spTree>
    <p:extLst>
      <p:ext uri="{BB962C8B-B14F-4D97-AF65-F5344CB8AC3E}">
        <p14:creationId xmlns:p14="http://schemas.microsoft.com/office/powerpoint/2010/main" val="4108417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ubrik 1"/>
          <p:cNvSpPr>
            <a:spLocks noGrp="1"/>
          </p:cNvSpPr>
          <p:nvPr>
            <p:ph type="title"/>
          </p:nvPr>
        </p:nvSpPr>
        <p:spPr>
          <a:xfrm>
            <a:off x="371476" y="1485899"/>
            <a:ext cx="2657474" cy="4105275"/>
          </a:xfrm>
        </p:spPr>
        <p:txBody>
          <a:bodyPr/>
          <a:lstStyle/>
          <a:p>
            <a:pPr algn="l" eaLnBrk="1" hangingPunct="1"/>
            <a:r>
              <a:rPr lang="sv-SE" sz="1800" dirty="0" smtClean="0"/>
              <a:t>Allra först visas en villkorstext. Texten anges </a:t>
            </a:r>
            <a:r>
              <a:rPr lang="sv-SE" sz="1800" dirty="0"/>
              <a:t>av mottagningens administratör. </a:t>
            </a:r>
            <a:r>
              <a:rPr lang="sv-SE" sz="1800" dirty="0" smtClean="0"/>
              <a:t/>
            </a:r>
            <a:br>
              <a:rPr lang="sv-SE" sz="1800" dirty="0" smtClean="0"/>
            </a:br>
            <a:r>
              <a:rPr lang="sv-SE" sz="1800" dirty="0"/>
              <a:t/>
            </a:r>
            <a:br>
              <a:rPr lang="sv-SE" sz="1800" dirty="0"/>
            </a:br>
            <a:r>
              <a:rPr lang="sv-SE" sz="1800" dirty="0" smtClean="0"/>
              <a:t>Vissa </a:t>
            </a:r>
            <a:r>
              <a:rPr lang="sv-SE" sz="1800" dirty="0"/>
              <a:t>tidbokssystem gör det möjligt att vid nybokning välja att boka tid på annan mottagning än den man gått in på. I sådana fall finns det en meny här där invånaren väljer vilken mottagning hen vill boka tid på</a:t>
            </a:r>
            <a:r>
              <a:rPr lang="sv-SE" sz="1800" dirty="0" smtClean="0"/>
              <a:t>.</a:t>
            </a:r>
            <a:endParaRPr lang="sv-SE" altLang="sv-SE" sz="1100" dirty="0" smtClean="0"/>
          </a:p>
        </p:txBody>
      </p:sp>
      <p:pic>
        <p:nvPicPr>
          <p:cNvPr id="1026" name="Picture 2" descr="Boka, villk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02" y="1809750"/>
            <a:ext cx="5825898" cy="3563938"/>
          </a:xfrm>
          <a:prstGeom prst="rect">
            <a:avLst/>
          </a:prstGeom>
          <a:noFill/>
          <a:extLst>
            <a:ext uri="{909E8E84-426E-40DD-AFC4-6F175D3DCCD1}">
              <a14:hiddenFill xmlns:a14="http://schemas.microsoft.com/office/drawing/2010/main">
                <a:solidFill>
                  <a:srgbClr val="FFFFFF"/>
                </a:solidFill>
              </a14:hiddenFill>
            </a:ext>
          </a:extLst>
        </p:spPr>
      </p:pic>
      <p:sp>
        <p:nvSpPr>
          <p:cNvPr id="6" name="Rubrik 2"/>
          <p:cNvSpPr txBox="1">
            <a:spLocks/>
          </p:cNvSpPr>
          <p:nvPr/>
        </p:nvSpPr>
        <p:spPr bwMode="auto">
          <a:xfrm>
            <a:off x="457200" y="457200"/>
            <a:ext cx="82296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charset="0"/>
              </a:defRPr>
            </a:lvl2pPr>
            <a:lvl3pPr algn="ctr" rtl="0" eaLnBrk="0" fontAlgn="base" hangingPunct="0">
              <a:spcBef>
                <a:spcPct val="0"/>
              </a:spcBef>
              <a:spcAft>
                <a:spcPct val="0"/>
              </a:spcAft>
              <a:defRPr sz="3200">
                <a:solidFill>
                  <a:schemeClr val="tx1"/>
                </a:solidFill>
                <a:latin typeface="Arial" charset="0"/>
              </a:defRPr>
            </a:lvl3pPr>
            <a:lvl4pPr algn="ctr" rtl="0" eaLnBrk="0" fontAlgn="base" hangingPunct="0">
              <a:spcBef>
                <a:spcPct val="0"/>
              </a:spcBef>
              <a:spcAft>
                <a:spcPct val="0"/>
              </a:spcAft>
              <a:defRPr sz="3200">
                <a:solidFill>
                  <a:schemeClr val="tx1"/>
                </a:solidFill>
                <a:latin typeface="Arial" charset="0"/>
              </a:defRPr>
            </a:lvl4pPr>
            <a:lvl5pPr algn="ctr" rtl="0" eaLnBrk="0" fontAlgn="base" hangingPunct="0">
              <a:spcBef>
                <a:spcPct val="0"/>
              </a:spcBef>
              <a:spcAft>
                <a:spcPct val="0"/>
              </a:spcAft>
              <a:defRPr sz="3200">
                <a:solidFill>
                  <a:schemeClr val="tx1"/>
                </a:solidFill>
                <a:latin typeface="Arial" charset="0"/>
              </a:defRPr>
            </a:lvl5pPr>
            <a:lvl6pPr marL="457200" algn="ctr" rtl="0" fontAlgn="base">
              <a:spcBef>
                <a:spcPct val="0"/>
              </a:spcBef>
              <a:spcAft>
                <a:spcPct val="0"/>
              </a:spcAft>
              <a:defRPr sz="3200">
                <a:solidFill>
                  <a:schemeClr val="tx1"/>
                </a:solidFill>
                <a:latin typeface="Arial" charset="0"/>
              </a:defRPr>
            </a:lvl6pPr>
            <a:lvl7pPr marL="914400" algn="ctr" rtl="0" fontAlgn="base">
              <a:spcBef>
                <a:spcPct val="0"/>
              </a:spcBef>
              <a:spcAft>
                <a:spcPct val="0"/>
              </a:spcAft>
              <a:defRPr sz="3200">
                <a:solidFill>
                  <a:schemeClr val="tx1"/>
                </a:solidFill>
                <a:latin typeface="Arial" charset="0"/>
              </a:defRPr>
            </a:lvl7pPr>
            <a:lvl8pPr marL="1371600" algn="ctr" rtl="0" fontAlgn="base">
              <a:spcBef>
                <a:spcPct val="0"/>
              </a:spcBef>
              <a:spcAft>
                <a:spcPct val="0"/>
              </a:spcAft>
              <a:defRPr sz="3200">
                <a:solidFill>
                  <a:schemeClr val="tx1"/>
                </a:solidFill>
                <a:latin typeface="Arial" charset="0"/>
              </a:defRPr>
            </a:lvl8pPr>
            <a:lvl9pPr marL="1828800" algn="ctr" rtl="0" fontAlgn="base">
              <a:spcBef>
                <a:spcPct val="0"/>
              </a:spcBef>
              <a:spcAft>
                <a:spcPct val="0"/>
              </a:spcAft>
              <a:defRPr sz="3200">
                <a:solidFill>
                  <a:schemeClr val="tx1"/>
                </a:solidFill>
                <a:latin typeface="Arial" charset="0"/>
              </a:defRPr>
            </a:lvl9pPr>
          </a:lstStyle>
          <a:p>
            <a:r>
              <a:rPr lang="sv-SE" dirty="0" smtClean="0"/>
              <a:t>Nybokning</a:t>
            </a:r>
            <a:endParaRPr lang="sv-SE" dirty="0"/>
          </a:p>
        </p:txBody>
      </p:sp>
    </p:spTree>
    <p:extLst>
      <p:ext uri="{BB962C8B-B14F-4D97-AF65-F5344CB8AC3E}">
        <p14:creationId xmlns:p14="http://schemas.microsoft.com/office/powerpoint/2010/main" val="644134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ubrik 1"/>
          <p:cNvSpPr>
            <a:spLocks noGrp="1"/>
          </p:cNvSpPr>
          <p:nvPr>
            <p:ph type="title"/>
          </p:nvPr>
        </p:nvSpPr>
        <p:spPr>
          <a:xfrm>
            <a:off x="361951" y="1123951"/>
            <a:ext cx="3343274" cy="5038724"/>
          </a:xfrm>
        </p:spPr>
        <p:txBody>
          <a:bodyPr/>
          <a:lstStyle/>
          <a:p>
            <a:pPr algn="l" eaLnBrk="1" hangingPunct="1"/>
            <a:r>
              <a:rPr lang="sv-SE" sz="1800" dirty="0" smtClean="0"/>
              <a:t>Efter att ha läst villkorstexten väljer invånaren typ av tid, dag och tid. </a:t>
            </a:r>
            <a:br>
              <a:rPr lang="sv-SE" sz="1800" dirty="0" smtClean="0"/>
            </a:br>
            <a:r>
              <a:rPr lang="sv-SE" sz="1800" dirty="0" smtClean="0"/>
              <a:t/>
            </a:r>
            <a:br>
              <a:rPr lang="sv-SE" sz="1800" dirty="0" smtClean="0"/>
            </a:br>
            <a:r>
              <a:rPr lang="sv-SE" sz="1800" dirty="0" smtClean="0"/>
              <a:t>Vilka typer av tider som visas och vad de heter ställer man in i vårdens tidbokningssystem. </a:t>
            </a:r>
            <a:br>
              <a:rPr lang="sv-SE" sz="1800" dirty="0" smtClean="0"/>
            </a:br>
            <a:r>
              <a:rPr lang="sv-SE" sz="1800" dirty="0" smtClean="0"/>
              <a:t/>
            </a:r>
            <a:br>
              <a:rPr lang="sv-SE" sz="1800" dirty="0" smtClean="0"/>
            </a:br>
            <a:r>
              <a:rPr lang="sv-SE" sz="1800" dirty="0" smtClean="0"/>
              <a:t>Den </a:t>
            </a:r>
            <a:r>
              <a:rPr lang="sv-SE" sz="1800" dirty="0"/>
              <a:t>första dagen med bokningsbara tider visas </a:t>
            </a:r>
            <a:r>
              <a:rPr lang="sv-SE" sz="1800" dirty="0" smtClean="0"/>
              <a:t>automatiskt, men man kan byta dag i kalendern. </a:t>
            </a:r>
            <a:br>
              <a:rPr lang="sv-SE" sz="1800" dirty="0" smtClean="0"/>
            </a:br>
            <a:r>
              <a:rPr lang="sv-SE" sz="1800" dirty="0" smtClean="0"/>
              <a:t/>
            </a:r>
            <a:br>
              <a:rPr lang="sv-SE" sz="1800" dirty="0" smtClean="0"/>
            </a:br>
            <a:r>
              <a:rPr lang="sv-SE" sz="1800" dirty="0" smtClean="0"/>
              <a:t>Fältet </a:t>
            </a:r>
            <a:r>
              <a:rPr lang="sv-SE" sz="1800" dirty="0"/>
              <a:t>där man anger besöksorsak visas </a:t>
            </a:r>
            <a:r>
              <a:rPr lang="sv-SE" sz="1800" dirty="0" smtClean="0"/>
              <a:t>om </a:t>
            </a:r>
            <a:r>
              <a:rPr lang="sv-SE" sz="1800" dirty="0"/>
              <a:t>tidbokssystemet begär att invånaren ska fylla i orsak.</a:t>
            </a:r>
            <a:endParaRPr lang="sv-SE" altLang="sv-SE" sz="1100" dirty="0" smtClean="0"/>
          </a:p>
        </p:txBody>
      </p:sp>
      <p:pic>
        <p:nvPicPr>
          <p:cNvPr id="15362" name="Picture 2" descr="Boka, flö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000" y="0"/>
            <a:ext cx="5064125" cy="6407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545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ubrik 1"/>
          <p:cNvSpPr>
            <a:spLocks noGrp="1"/>
          </p:cNvSpPr>
          <p:nvPr>
            <p:ph type="title"/>
          </p:nvPr>
        </p:nvSpPr>
        <p:spPr>
          <a:xfrm>
            <a:off x="361951" y="1123951"/>
            <a:ext cx="2390774" cy="5038724"/>
          </a:xfrm>
        </p:spPr>
        <p:txBody>
          <a:bodyPr/>
          <a:lstStyle/>
          <a:p>
            <a:pPr algn="l" eaLnBrk="1" hangingPunct="1"/>
            <a:r>
              <a:rPr lang="sv-SE" altLang="sv-SE" sz="1800" dirty="0" smtClean="0"/>
              <a:t>När man valt en tid och fyllt i anledning till besöket visas en sammanfattning av den valda tiden. </a:t>
            </a:r>
            <a:br>
              <a:rPr lang="sv-SE" altLang="sv-SE" sz="1800" dirty="0" smtClean="0"/>
            </a:br>
            <a:r>
              <a:rPr lang="sv-SE" altLang="sv-SE" sz="1800" dirty="0"/>
              <a:t/>
            </a:r>
            <a:br>
              <a:rPr lang="sv-SE" altLang="sv-SE" sz="1800" dirty="0"/>
            </a:br>
            <a:r>
              <a:rPr lang="sv-SE" altLang="sv-SE" sz="1800" dirty="0" smtClean="0"/>
              <a:t>En eventuell informationstext från tidbokningssystemet visas upp vid ”Övrigt”  i sammanfattningen. </a:t>
            </a:r>
            <a:br>
              <a:rPr lang="sv-SE" altLang="sv-SE" sz="1800" dirty="0" smtClean="0"/>
            </a:br>
            <a:r>
              <a:rPr lang="sv-SE" altLang="sv-SE" sz="1800" dirty="0"/>
              <a:t/>
            </a:r>
            <a:br>
              <a:rPr lang="sv-SE" altLang="sv-SE" sz="1800" dirty="0"/>
            </a:br>
            <a:r>
              <a:rPr lang="sv-SE" altLang="sv-SE" sz="1800" dirty="0" smtClean="0"/>
              <a:t>Invånaren bekräftar att hen vill boka tiden och tidbokssystemet kontrollerar att bokningen kan genomföras. </a:t>
            </a:r>
            <a:endParaRPr lang="sv-SE" altLang="sv-SE" sz="1100" dirty="0" smtClean="0"/>
          </a:p>
        </p:txBody>
      </p:sp>
      <p:pic>
        <p:nvPicPr>
          <p:cNvPr id="2" name="Picture 2" descr="Boka, sammanfatt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289" y="1057275"/>
            <a:ext cx="6152586" cy="524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385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utveckling&amp;Design 19 mars 2015 X">
  <a:themeElements>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fontScheme name="Standardformgivning">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3468"/>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sv-SE" sz="2200" b="0" i="0" u="none" strike="noStrike" cap="none" normalizeH="0" baseline="0" smtClean="0">
            <a:ln>
              <a:noFill/>
            </a:ln>
            <a:solidFill>
              <a:schemeClr val="tx1"/>
            </a:solidFill>
            <a:effectLst/>
            <a:latin typeface="Verdana" pitchFamily="34" charset="0"/>
            <a:ea typeface="Geneva" pitchFamily="1" charset="-128"/>
          </a:defRPr>
        </a:defPPr>
      </a:lstStyle>
    </a:spDef>
    <a:lnDef>
      <a:spPr bwMode="auto">
        <a:xfrm>
          <a:off x="0" y="0"/>
          <a:ext cx="1" cy="1"/>
        </a:xfrm>
        <a:custGeom>
          <a:avLst/>
          <a:gdLst/>
          <a:ahLst/>
          <a:cxnLst/>
          <a:rect l="0" t="0" r="0" b="0"/>
          <a:pathLst/>
        </a:custGeom>
        <a:noFill/>
        <a:ln w="9525" cap="flat" cmpd="sng" algn="ctr">
          <a:solidFill>
            <a:srgbClr val="003468"/>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sv-SE" sz="2200" b="0" i="0" u="none" strike="noStrike" cap="none" normalizeH="0" baseline="0" smtClean="0">
            <a:ln>
              <a:noFill/>
            </a:ln>
            <a:solidFill>
              <a:schemeClr val="tx1"/>
            </a:solidFill>
            <a:effectLst/>
            <a:latin typeface="Verdana" pitchFamily="34" charset="0"/>
            <a:ea typeface="Geneva" pitchFamily="1" charset="-128"/>
          </a:defRPr>
        </a:defPPr>
      </a:lstStyle>
    </a:lnDef>
  </a:objectDefaults>
  <a:extraClrSchemeLst>
    <a:extraClrScheme>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rdformgivning">
  <a:themeElements>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fontScheme name="Standardformgivning">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3468"/>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sv-SE" sz="2200" b="0" i="0" u="none" strike="noStrike" cap="none" normalizeH="0" baseline="0" smtClean="0">
            <a:ln>
              <a:noFill/>
            </a:ln>
            <a:solidFill>
              <a:schemeClr val="tx1"/>
            </a:solidFill>
            <a:effectLst/>
            <a:latin typeface="Verdana" pitchFamily="34" charset="0"/>
            <a:ea typeface="Geneva" pitchFamily="1" charset="-128"/>
          </a:defRPr>
        </a:defPPr>
      </a:lstStyle>
    </a:spDef>
    <a:lnDef>
      <a:spPr bwMode="auto">
        <a:xfrm>
          <a:off x="0" y="0"/>
          <a:ext cx="1" cy="1"/>
        </a:xfrm>
        <a:custGeom>
          <a:avLst/>
          <a:gdLst/>
          <a:ahLst/>
          <a:cxnLst/>
          <a:rect l="0" t="0" r="0" b="0"/>
          <a:pathLst/>
        </a:custGeom>
        <a:noFill/>
        <a:ln w="9525" cap="flat" cmpd="sng" algn="ctr">
          <a:solidFill>
            <a:srgbClr val="003468"/>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sv-SE" sz="2200" b="0" i="0" u="none" strike="noStrike" cap="none" normalizeH="0" baseline="0" smtClean="0">
            <a:ln>
              <a:noFill/>
            </a:ln>
            <a:solidFill>
              <a:schemeClr val="tx1"/>
            </a:solidFill>
            <a:effectLst/>
            <a:latin typeface="Verdana" pitchFamily="34" charset="0"/>
            <a:ea typeface="Geneva" pitchFamily="1" charset="-128"/>
          </a:defRPr>
        </a:defPPr>
      </a:lstStyle>
    </a:lnDef>
  </a:objectDefaults>
  <a:extraClrSchemeLst>
    <a:extraClrScheme>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77VG_PPmall">
  <a:themeElements>
    <a:clrScheme name="1177 Vårdguiden">
      <a:dk1>
        <a:srgbClr val="000000"/>
      </a:dk1>
      <a:lt1>
        <a:sysClr val="window" lastClr="FFFFFF"/>
      </a:lt1>
      <a:dk2>
        <a:srgbClr val="AA112C"/>
      </a:dk2>
      <a:lt2>
        <a:srgbClr val="FFFFFF"/>
      </a:lt2>
      <a:accent1>
        <a:srgbClr val="4A9B00"/>
      </a:accent1>
      <a:accent2>
        <a:srgbClr val="439DB8"/>
      </a:accent2>
      <a:accent3>
        <a:srgbClr val="D2D4CE"/>
      </a:accent3>
      <a:accent4>
        <a:srgbClr val="FFD522"/>
      </a:accent4>
      <a:accent5>
        <a:srgbClr val="9070A9"/>
      </a:accent5>
      <a:accent6>
        <a:srgbClr val="F4DCDB"/>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utveckling&amp;Design 19 mars 2015 X</Template>
  <TotalTime>6119</TotalTime>
  <Words>590</Words>
  <Application>Microsoft Office PowerPoint</Application>
  <PresentationFormat>Bildspel på skärmen (4:3)</PresentationFormat>
  <Paragraphs>59</Paragraphs>
  <Slides>17</Slides>
  <Notes>12</Notes>
  <HiddenSlides>0</HiddenSlides>
  <MMClips>0</MMClips>
  <ScaleCrop>false</ScaleCrop>
  <HeadingPairs>
    <vt:vector size="4" baseType="variant">
      <vt:variant>
        <vt:lpstr>Tema</vt:lpstr>
      </vt:variant>
      <vt:variant>
        <vt:i4>3</vt:i4>
      </vt:variant>
      <vt:variant>
        <vt:lpstr>Bildrubriker</vt:lpstr>
      </vt:variant>
      <vt:variant>
        <vt:i4>17</vt:i4>
      </vt:variant>
    </vt:vector>
  </HeadingPairs>
  <TitlesOfParts>
    <vt:vector size="20" baseType="lpstr">
      <vt:lpstr>presentation utveckling&amp;Design 19 mars 2015 X</vt:lpstr>
      <vt:lpstr>1_Standardformgivning</vt:lpstr>
      <vt:lpstr>1177VG_PPmall</vt:lpstr>
      <vt:lpstr>Webbtidbokning  via 1177 Vårdguidens e-tjänster</vt:lpstr>
      <vt:lpstr>Vad är webbtidbokning?</vt:lpstr>
      <vt:lpstr>Invånaren väljer att boka, eller av/omboka tid direkt hos viss en mottagning, antingen genom att klicka på e-tjänsten på mottagningens öppna informationssida på 1177.se eller efter att ha loggat in och sökt fram mottagningen.</vt:lpstr>
      <vt:lpstr>Hur fungerar det?</vt:lpstr>
      <vt:lpstr>PowerPoint-presentation</vt:lpstr>
      <vt:lpstr>Hur ser det ut för invånaren?</vt:lpstr>
      <vt:lpstr>Allra först visas en villkorstext. Texten anges av mottagningens administratör.   Vissa tidbokssystem gör det möjligt att vid nybokning välja att boka tid på annan mottagning än den man gått in på. I sådana fall finns det en meny här där invånaren väljer vilken mottagning hen vill boka tid på.</vt:lpstr>
      <vt:lpstr>Efter att ha läst villkorstexten väljer invånaren typ av tid, dag och tid.   Vilka typer av tider som visas och vad de heter ställer man in i vårdens tidbokningssystem.   Den första dagen med bokningsbara tider visas automatiskt, men man kan byta dag i kalendern.   Fältet där man anger besöksorsak visas om tidbokssystemet begär att invånaren ska fylla i orsak.</vt:lpstr>
      <vt:lpstr>När man valt en tid och fyllt i anledning till besöket visas en sammanfattning av den valda tiden.   En eventuell informationstext från tidbokningssystemet visas upp vid ”Övrigt”  i sammanfattningen.   Invånaren bekräftar att hen vill boka tiden och tidbokssystemet kontrollerar att bokningen kan genomföras. </vt:lpstr>
      <vt:lpstr>När man valt en tid och fyllt i anledning till besöket visas en sammanfattning av den valda tiden.   En eventuell informationstext från tidbokningssystemet visas upp vid ”Övrigt”  i sammanfattningen.   Invånaren bekräftar att hen vill boka tiden och tidbokssystemet kontrollerar att bokningen kan genomföras. </vt:lpstr>
      <vt:lpstr>PowerPoint-presentation</vt:lpstr>
      <vt:lpstr>De tider som är bokade av invånaren själv via webbtidbokning visas när hen klickar på tjänsten för att se och boka om/av tider på en mottagning. I vissa fall visas även tider som bokats av vården, om det är inställt så i tidbokningssystemet.  Om knapparna för att Omboka eller Avboka ska visas eller ej beror på hur det är inställt i tidboknings-systemet, det kan t ex variera mellan olika tidstyper eller hur nära inpå den bokade tiden man är.</vt:lpstr>
      <vt:lpstr>Om invånaren klickar på Omboka visas först en villkorstext, precis som vid nybokning. I nästa steg får invånaren välja en dag och en tid, som vid nybokning. Till sist skriver invånaren en kommentar till ombokningen, ser en sammanfattning och bekräftar ombokningen.   Om ombokningen gick bra visas en bekräftelse direkt och samma bekräftelse skickas även till invånarens inkorg hos 1177 Vårdguiden.</vt:lpstr>
      <vt:lpstr>Om invånaren klickar på Avboka visas först en villkorstext, precis som vid nybokning.   I nästa steg skriver invånaren en kommentar till avbokningen och bekräftar att tiden ska avbokas.   Om avbokningen gick bra visas en bekräftelse direkt och samma bekräftelse skickas även till invånarens inkorg hos 1177 Vårdguiden.</vt:lpstr>
      <vt:lpstr>Exempel från systemet TakeCare.  För varje tidstyp görs inställningar, t ex om tiderna ska kunna bokas av patienter eller bara vården, och om patienten ska kunna se och avboka de tider vården bokar in.  </vt:lpstr>
      <vt:lpstr>En avbokad tid visas som ett kryss i kalendern.   På en ombokad tid kan man läsa både den ursprungliga patientkommentaren och kommentaren till ombokningen.  </vt:lpstr>
      <vt:lpstr>Exempel från systemet  Fristående tidbok  Man lägger in de tider som invånare ska kunna boka på webben.   Först skapas olika tidstyper. För varje tidstyp görs inställningar, t ex om bokningsorsak ska anges eller om den bara ska kunna bokas av en viss åldersgrupp.  Schemaläggaren skapar ett schema med de olika tidstyperna.  Bokningslistan visar sedan alla tider som kan bokas av invånaren själv eller av tidsbokaren på mottagningen.</vt:lpstr>
    </vt:vector>
  </TitlesOfParts>
  <Company>SLL 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Invånartjänster Enheten Utveckling &amp; Design (&amp; införande)</dc:title>
  <dc:creator>Anette Thalén(7bz8)</dc:creator>
  <cp:lastModifiedBy>Ida Wellner(8q4z)</cp:lastModifiedBy>
  <cp:revision>116</cp:revision>
  <cp:lastPrinted>2015-05-04T07:29:41Z</cp:lastPrinted>
  <dcterms:created xsi:type="dcterms:W3CDTF">2015-04-10T07:25:55Z</dcterms:created>
  <dcterms:modified xsi:type="dcterms:W3CDTF">2016-02-15T15:08:20Z</dcterms:modified>
</cp:coreProperties>
</file>