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0" r:id="rId2"/>
    <p:sldId id="261" r:id="rId3"/>
    <p:sldId id="264" r:id="rId4"/>
    <p:sldId id="263" r:id="rId5"/>
    <p:sldId id="266" r:id="rId6"/>
  </p:sldIdLst>
  <p:sldSz cx="9972675" cy="14401800"/>
  <p:notesSz cx="6797675" cy="9926638"/>
  <p:defaultTextStyle>
    <a:defPPr>
      <a:defRPr lang="sv-SE"/>
    </a:defPPr>
    <a:lvl1pPr marL="0" algn="l" defTabSz="139281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96407" algn="l" defTabSz="139281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92814" algn="l" defTabSz="139281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89221" algn="l" defTabSz="139281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85628" algn="l" defTabSz="139281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82035" algn="l" defTabSz="139281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78442" algn="l" defTabSz="139281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74849" algn="l" defTabSz="139281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571256" algn="l" defTabSz="139281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36">
          <p15:clr>
            <a:srgbClr val="A4A3A4"/>
          </p15:clr>
        </p15:guide>
        <p15:guide id="2" pos="314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8391"/>
    <a:srgbClr val="FFFFFF"/>
    <a:srgbClr val="F06060"/>
    <a:srgbClr val="CCFFFF"/>
    <a:srgbClr val="FAFAFA"/>
    <a:srgbClr val="BBAC9A"/>
    <a:srgbClr val="17646F"/>
    <a:srgbClr val="EDEDED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52" d="100"/>
          <a:sy n="52" d="100"/>
        </p:scale>
        <p:origin x="3198" y="114"/>
      </p:cViewPr>
      <p:guideLst>
        <p:guide orient="horz" pos="4536"/>
        <p:guide pos="314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180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2B4924-D933-470F-83F0-41703972948C}" type="datetimeFigureOut">
              <a:rPr lang="sv-SE" smtClean="0"/>
              <a:t>2017-05-19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6590A-1EF1-4662-B6FB-A31533EFED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5116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63D67-D1B5-4E14-83F7-E81744FF7D28}" type="datetimeFigureOut">
              <a:rPr lang="sv-SE" smtClean="0"/>
              <a:t>2017-05-19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818517-8CDC-47BF-944A-1DB16577BE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4622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928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96407" algn="l" defTabSz="13928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392814" algn="l" defTabSz="13928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089221" algn="l" defTabSz="13928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785628" algn="l" defTabSz="13928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482035" algn="l" defTabSz="13928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78442" algn="l" defTabSz="13928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874849" algn="l" defTabSz="13928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571256" algn="l" defTabSz="13928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7951" y="4473897"/>
            <a:ext cx="8476774" cy="3087052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95901" y="8161020"/>
            <a:ext cx="698087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96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92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892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85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82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1784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874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571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36C9-BAE4-4CAC-A8B1-80887BB46995}" type="datetimeFigureOut">
              <a:rPr lang="sv-SE" smtClean="0"/>
              <a:t>2017-05-19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E8DC-DE61-4245-9FF4-4C72A2C8C2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021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36C9-BAE4-4CAC-A8B1-80887BB46995}" type="datetimeFigureOut">
              <a:rPr lang="sv-SE" smtClean="0"/>
              <a:t>2017-05-19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E8DC-DE61-4245-9FF4-4C72A2C8C2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7641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230189" y="576744"/>
            <a:ext cx="2243852" cy="12288202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98634" y="576744"/>
            <a:ext cx="6565344" cy="12288202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36C9-BAE4-4CAC-A8B1-80887BB46995}" type="datetimeFigureOut">
              <a:rPr lang="sv-SE" smtClean="0"/>
              <a:t>2017-05-19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E8DC-DE61-4245-9FF4-4C72A2C8C2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5361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36C9-BAE4-4CAC-A8B1-80887BB46995}" type="datetimeFigureOut">
              <a:rPr lang="sv-SE" smtClean="0"/>
              <a:t>2017-05-19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E8DC-DE61-4245-9FF4-4C72A2C8C2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9198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7773" y="9254491"/>
            <a:ext cx="8476774" cy="2860358"/>
          </a:xfrm>
        </p:spPr>
        <p:txBody>
          <a:bodyPr anchor="t"/>
          <a:lstStyle>
            <a:lvl1pPr algn="l">
              <a:defRPr sz="61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7773" y="6104103"/>
            <a:ext cx="8476774" cy="3150393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96407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9281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8922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78562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4820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17844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48748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57125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36C9-BAE4-4CAC-A8B1-80887BB46995}" type="datetimeFigureOut">
              <a:rPr lang="sv-SE" smtClean="0"/>
              <a:t>2017-05-19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E8DC-DE61-4245-9FF4-4C72A2C8C2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1964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98634" y="3360423"/>
            <a:ext cx="4404598" cy="9504522"/>
          </a:xfrm>
        </p:spPr>
        <p:txBody>
          <a:bodyPr/>
          <a:lstStyle>
            <a:lvl1pPr>
              <a:defRPr sz="4200"/>
            </a:lvl1pPr>
            <a:lvl2pPr>
              <a:defRPr sz="37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069443" y="3360423"/>
            <a:ext cx="4404598" cy="9504522"/>
          </a:xfrm>
        </p:spPr>
        <p:txBody>
          <a:bodyPr/>
          <a:lstStyle>
            <a:lvl1pPr>
              <a:defRPr sz="4200"/>
            </a:lvl1pPr>
            <a:lvl2pPr>
              <a:defRPr sz="37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36C9-BAE4-4CAC-A8B1-80887BB46995}" type="datetimeFigureOut">
              <a:rPr lang="sv-SE" smtClean="0"/>
              <a:t>2017-05-19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E8DC-DE61-4245-9FF4-4C72A2C8C2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0010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8636" y="3223737"/>
            <a:ext cx="4406330" cy="1343500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696407" indent="0">
              <a:buNone/>
              <a:defRPr sz="3000" b="1"/>
            </a:lvl2pPr>
            <a:lvl3pPr marL="1392814" indent="0">
              <a:buNone/>
              <a:defRPr sz="2700" b="1"/>
            </a:lvl3pPr>
            <a:lvl4pPr marL="2089221" indent="0">
              <a:buNone/>
              <a:defRPr sz="2400" b="1"/>
            </a:lvl4pPr>
            <a:lvl5pPr marL="2785628" indent="0">
              <a:buNone/>
              <a:defRPr sz="2400" b="1"/>
            </a:lvl5pPr>
            <a:lvl6pPr marL="3482035" indent="0">
              <a:buNone/>
              <a:defRPr sz="2400" b="1"/>
            </a:lvl6pPr>
            <a:lvl7pPr marL="4178442" indent="0">
              <a:buNone/>
              <a:defRPr sz="2400" b="1"/>
            </a:lvl7pPr>
            <a:lvl8pPr marL="4874849" indent="0">
              <a:buNone/>
              <a:defRPr sz="2400" b="1"/>
            </a:lvl8pPr>
            <a:lvl9pPr marL="5571256" indent="0">
              <a:buNone/>
              <a:defRPr sz="24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8636" y="4567237"/>
            <a:ext cx="4406330" cy="8297705"/>
          </a:xfrm>
        </p:spPr>
        <p:txBody>
          <a:bodyPr/>
          <a:lstStyle>
            <a:lvl1pPr>
              <a:defRPr sz="37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65984" y="3223737"/>
            <a:ext cx="4408060" cy="1343500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696407" indent="0">
              <a:buNone/>
              <a:defRPr sz="3000" b="1"/>
            </a:lvl2pPr>
            <a:lvl3pPr marL="1392814" indent="0">
              <a:buNone/>
              <a:defRPr sz="2700" b="1"/>
            </a:lvl3pPr>
            <a:lvl4pPr marL="2089221" indent="0">
              <a:buNone/>
              <a:defRPr sz="2400" b="1"/>
            </a:lvl4pPr>
            <a:lvl5pPr marL="2785628" indent="0">
              <a:buNone/>
              <a:defRPr sz="2400" b="1"/>
            </a:lvl5pPr>
            <a:lvl6pPr marL="3482035" indent="0">
              <a:buNone/>
              <a:defRPr sz="2400" b="1"/>
            </a:lvl6pPr>
            <a:lvl7pPr marL="4178442" indent="0">
              <a:buNone/>
              <a:defRPr sz="2400" b="1"/>
            </a:lvl7pPr>
            <a:lvl8pPr marL="4874849" indent="0">
              <a:buNone/>
              <a:defRPr sz="2400" b="1"/>
            </a:lvl8pPr>
            <a:lvl9pPr marL="5571256" indent="0">
              <a:buNone/>
              <a:defRPr sz="24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65984" y="4567237"/>
            <a:ext cx="4408060" cy="8297705"/>
          </a:xfrm>
        </p:spPr>
        <p:txBody>
          <a:bodyPr/>
          <a:lstStyle>
            <a:lvl1pPr>
              <a:defRPr sz="37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36C9-BAE4-4CAC-A8B1-80887BB46995}" type="datetimeFigureOut">
              <a:rPr lang="sv-SE" smtClean="0"/>
              <a:t>2017-05-19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E8DC-DE61-4245-9FF4-4C72A2C8C2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5688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36C9-BAE4-4CAC-A8B1-80887BB46995}" type="datetimeFigureOut">
              <a:rPr lang="sv-SE" smtClean="0"/>
              <a:t>2017-05-19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E8DC-DE61-4245-9FF4-4C72A2C8C2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0932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36C9-BAE4-4CAC-A8B1-80887BB46995}" type="datetimeFigureOut">
              <a:rPr lang="sv-SE" smtClean="0"/>
              <a:t>2017-05-19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E8DC-DE61-4245-9FF4-4C72A2C8C2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7627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8636" y="573406"/>
            <a:ext cx="3280942" cy="2440305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99040" y="573411"/>
            <a:ext cx="5575003" cy="12291537"/>
          </a:xfrm>
        </p:spPr>
        <p:txBody>
          <a:bodyPr/>
          <a:lstStyle>
            <a:lvl1pPr>
              <a:defRPr sz="4900"/>
            </a:lvl1pPr>
            <a:lvl2pPr>
              <a:defRPr sz="4200"/>
            </a:lvl2pPr>
            <a:lvl3pPr>
              <a:defRPr sz="37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8636" y="3013716"/>
            <a:ext cx="3280942" cy="9851232"/>
          </a:xfrm>
        </p:spPr>
        <p:txBody>
          <a:bodyPr/>
          <a:lstStyle>
            <a:lvl1pPr marL="0" indent="0">
              <a:buNone/>
              <a:defRPr sz="2200"/>
            </a:lvl1pPr>
            <a:lvl2pPr marL="696407" indent="0">
              <a:buNone/>
              <a:defRPr sz="1800"/>
            </a:lvl2pPr>
            <a:lvl3pPr marL="1392814" indent="0">
              <a:buNone/>
              <a:defRPr sz="1500"/>
            </a:lvl3pPr>
            <a:lvl4pPr marL="2089221" indent="0">
              <a:buNone/>
              <a:defRPr sz="1400"/>
            </a:lvl4pPr>
            <a:lvl5pPr marL="2785628" indent="0">
              <a:buNone/>
              <a:defRPr sz="1400"/>
            </a:lvl5pPr>
            <a:lvl6pPr marL="3482035" indent="0">
              <a:buNone/>
              <a:defRPr sz="1400"/>
            </a:lvl6pPr>
            <a:lvl7pPr marL="4178442" indent="0">
              <a:buNone/>
              <a:defRPr sz="1400"/>
            </a:lvl7pPr>
            <a:lvl8pPr marL="4874849" indent="0">
              <a:buNone/>
              <a:defRPr sz="1400"/>
            </a:lvl8pPr>
            <a:lvl9pPr marL="5571256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36C9-BAE4-4CAC-A8B1-80887BB46995}" type="datetimeFigureOut">
              <a:rPr lang="sv-SE" smtClean="0"/>
              <a:t>2017-05-19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E8DC-DE61-4245-9FF4-4C72A2C8C2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8605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54714" y="10081263"/>
            <a:ext cx="5983605" cy="1190150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54714" y="1286827"/>
            <a:ext cx="5983605" cy="8641080"/>
          </a:xfrm>
        </p:spPr>
        <p:txBody>
          <a:bodyPr/>
          <a:lstStyle>
            <a:lvl1pPr marL="0" indent="0">
              <a:buNone/>
              <a:defRPr sz="4900"/>
            </a:lvl1pPr>
            <a:lvl2pPr marL="696407" indent="0">
              <a:buNone/>
              <a:defRPr sz="4200"/>
            </a:lvl2pPr>
            <a:lvl3pPr marL="1392814" indent="0">
              <a:buNone/>
              <a:defRPr sz="3700"/>
            </a:lvl3pPr>
            <a:lvl4pPr marL="2089221" indent="0">
              <a:buNone/>
              <a:defRPr sz="3000"/>
            </a:lvl4pPr>
            <a:lvl5pPr marL="2785628" indent="0">
              <a:buNone/>
              <a:defRPr sz="3000"/>
            </a:lvl5pPr>
            <a:lvl6pPr marL="3482035" indent="0">
              <a:buNone/>
              <a:defRPr sz="3000"/>
            </a:lvl6pPr>
            <a:lvl7pPr marL="4178442" indent="0">
              <a:buNone/>
              <a:defRPr sz="3000"/>
            </a:lvl7pPr>
            <a:lvl8pPr marL="4874849" indent="0">
              <a:buNone/>
              <a:defRPr sz="3000"/>
            </a:lvl8pPr>
            <a:lvl9pPr marL="5571256" indent="0">
              <a:buNone/>
              <a:defRPr sz="3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54714" y="11271413"/>
            <a:ext cx="5983605" cy="1690210"/>
          </a:xfrm>
        </p:spPr>
        <p:txBody>
          <a:bodyPr/>
          <a:lstStyle>
            <a:lvl1pPr marL="0" indent="0">
              <a:buNone/>
              <a:defRPr sz="2200"/>
            </a:lvl1pPr>
            <a:lvl2pPr marL="696407" indent="0">
              <a:buNone/>
              <a:defRPr sz="1800"/>
            </a:lvl2pPr>
            <a:lvl3pPr marL="1392814" indent="0">
              <a:buNone/>
              <a:defRPr sz="1500"/>
            </a:lvl3pPr>
            <a:lvl4pPr marL="2089221" indent="0">
              <a:buNone/>
              <a:defRPr sz="1400"/>
            </a:lvl4pPr>
            <a:lvl5pPr marL="2785628" indent="0">
              <a:buNone/>
              <a:defRPr sz="1400"/>
            </a:lvl5pPr>
            <a:lvl6pPr marL="3482035" indent="0">
              <a:buNone/>
              <a:defRPr sz="1400"/>
            </a:lvl6pPr>
            <a:lvl7pPr marL="4178442" indent="0">
              <a:buNone/>
              <a:defRPr sz="1400"/>
            </a:lvl7pPr>
            <a:lvl8pPr marL="4874849" indent="0">
              <a:buNone/>
              <a:defRPr sz="1400"/>
            </a:lvl8pPr>
            <a:lvl9pPr marL="5571256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36C9-BAE4-4CAC-A8B1-80887BB46995}" type="datetimeFigureOut">
              <a:rPr lang="sv-SE" smtClean="0"/>
              <a:t>2017-05-19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E8DC-DE61-4245-9FF4-4C72A2C8C2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517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98634" y="576740"/>
            <a:ext cx="8975408" cy="2400300"/>
          </a:xfrm>
          <a:prstGeom prst="rect">
            <a:avLst/>
          </a:prstGeom>
        </p:spPr>
        <p:txBody>
          <a:bodyPr vert="horz" lIns="139281" tIns="69641" rIns="139281" bIns="69641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8634" y="3360423"/>
            <a:ext cx="8975408" cy="9504522"/>
          </a:xfrm>
          <a:prstGeom prst="rect">
            <a:avLst/>
          </a:prstGeom>
        </p:spPr>
        <p:txBody>
          <a:bodyPr vert="horz" lIns="139281" tIns="69641" rIns="139281" bIns="69641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98634" y="13348340"/>
            <a:ext cx="2326958" cy="766762"/>
          </a:xfrm>
          <a:prstGeom prst="rect">
            <a:avLst/>
          </a:prstGeom>
        </p:spPr>
        <p:txBody>
          <a:bodyPr vert="horz" lIns="139281" tIns="69641" rIns="139281" bIns="69641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536C9-BAE4-4CAC-A8B1-80887BB46995}" type="datetimeFigureOut">
              <a:rPr lang="sv-SE" smtClean="0"/>
              <a:t>2017-05-19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407331" y="13348340"/>
            <a:ext cx="3158014" cy="766762"/>
          </a:xfrm>
          <a:prstGeom prst="rect">
            <a:avLst/>
          </a:prstGeom>
        </p:spPr>
        <p:txBody>
          <a:bodyPr vert="horz" lIns="139281" tIns="69641" rIns="139281" bIns="69641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147084" y="13348340"/>
            <a:ext cx="2326958" cy="766762"/>
          </a:xfrm>
          <a:prstGeom prst="rect">
            <a:avLst/>
          </a:prstGeom>
        </p:spPr>
        <p:txBody>
          <a:bodyPr vert="horz" lIns="139281" tIns="69641" rIns="139281" bIns="69641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EE8DC-DE61-4245-9FF4-4C72A2C8C2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9204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92814" rtl="0" eaLnBrk="1" latinLnBrk="0" hangingPunct="1">
        <a:spcBef>
          <a:spcPct val="0"/>
        </a:spcBef>
        <a:buNone/>
        <a:defRPr sz="6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2305" indent="-522305" algn="l" defTabSz="1392814" rtl="0" eaLnBrk="1" latinLnBrk="0" hangingPunct="1">
        <a:spcBef>
          <a:spcPct val="20000"/>
        </a:spcBef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131661" indent="-435254" algn="l" defTabSz="1392814" rtl="0" eaLnBrk="1" latinLnBrk="0" hangingPunct="1">
        <a:spcBef>
          <a:spcPct val="20000"/>
        </a:spcBef>
        <a:buFont typeface="Arial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741018" indent="-348204" algn="l" defTabSz="1392814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437425" indent="-348204" algn="l" defTabSz="1392814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133832" indent="-348204" algn="l" defTabSz="1392814" rtl="0" eaLnBrk="1" latinLnBrk="0" hangingPunct="1">
        <a:spcBef>
          <a:spcPct val="20000"/>
        </a:spcBef>
        <a:buFont typeface="Arial" pitchFamily="34" charset="0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830239" indent="-348204" algn="l" defTabSz="139281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526646" indent="-348204" algn="l" defTabSz="139281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223053" indent="-348204" algn="l" defTabSz="139281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919460" indent="-348204" algn="l" defTabSz="139281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39281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96407" algn="l" defTabSz="139281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92814" algn="l" defTabSz="139281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89221" algn="l" defTabSz="139281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85628" algn="l" defTabSz="139281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82035" algn="l" defTabSz="139281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78442" algn="l" defTabSz="139281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74849" algn="l" defTabSz="139281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571256" algn="l" defTabSz="139281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ruta 39"/>
          <p:cNvSpPr txBox="1"/>
          <p:nvPr/>
        </p:nvSpPr>
        <p:spPr>
          <a:xfrm>
            <a:off x="305817" y="1173714"/>
            <a:ext cx="9326996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2200" b="1" dirty="0">
                <a:latin typeface="Bradley Hand ITC" pitchFamily="66" charset="0"/>
                <a:cs typeface="Arial" pitchFamily="34" charset="0"/>
              </a:rPr>
              <a:t>Aktiva</a:t>
            </a:r>
            <a:r>
              <a:rPr lang="sv-SE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2200" b="1" dirty="0">
                <a:latin typeface="Bradley Hand ITC" pitchFamily="66" charset="0"/>
                <a:cs typeface="Arial" pitchFamily="34" charset="0"/>
              </a:rPr>
              <a:t>moment</a:t>
            </a:r>
          </a:p>
        </p:txBody>
      </p:sp>
      <p:grpSp>
        <p:nvGrpSpPr>
          <p:cNvPr id="5" name="Grupp 4"/>
          <p:cNvGrpSpPr/>
          <p:nvPr/>
        </p:nvGrpSpPr>
        <p:grpSpPr>
          <a:xfrm>
            <a:off x="342528" y="2705375"/>
            <a:ext cx="9079187" cy="679099"/>
            <a:chOff x="341697" y="2705377"/>
            <a:chExt cx="9079187" cy="679099"/>
          </a:xfrm>
        </p:grpSpPr>
        <p:sp>
          <p:nvSpPr>
            <p:cNvPr id="56" name="Rektangel 55"/>
            <p:cNvSpPr/>
            <p:nvPr/>
          </p:nvSpPr>
          <p:spPr>
            <a:xfrm>
              <a:off x="341697" y="2705377"/>
              <a:ext cx="9079187" cy="6790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5400" dist="25400" dir="2700000" algn="tl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9281" tIns="69641" rIns="139281" bIns="69641" rtlCol="0" anchor="ctr"/>
            <a:lstStyle/>
            <a:p>
              <a:pPr algn="ctr"/>
              <a:endParaRPr lang="sv-SE"/>
            </a:p>
          </p:txBody>
        </p:sp>
        <p:sp>
          <p:nvSpPr>
            <p:cNvPr id="57" name="textruta 56"/>
            <p:cNvSpPr txBox="1"/>
            <p:nvPr/>
          </p:nvSpPr>
          <p:spPr>
            <a:xfrm>
              <a:off x="1064141" y="2921815"/>
              <a:ext cx="6513653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sv-SE" sz="1600" b="1" dirty="0">
                  <a:latin typeface="Bradley Hand ITC" pitchFamily="66" charset="0"/>
                  <a:cs typeface="Arial" pitchFamily="34" charset="0"/>
                </a:rPr>
                <a:t>Moment 2</a:t>
              </a:r>
            </a:p>
          </p:txBody>
        </p:sp>
        <p:sp>
          <p:nvSpPr>
            <p:cNvPr id="12" name="Rektangel 11"/>
            <p:cNvSpPr/>
            <p:nvPr/>
          </p:nvSpPr>
          <p:spPr>
            <a:xfrm>
              <a:off x="449834" y="2705377"/>
              <a:ext cx="430386" cy="679099"/>
            </a:xfrm>
            <a:prstGeom prst="rect">
              <a:avLst/>
            </a:prstGeom>
            <a:solidFill>
              <a:srgbClr val="F06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4" name="Grupp 3"/>
          <p:cNvGrpSpPr/>
          <p:nvPr/>
        </p:nvGrpSpPr>
        <p:grpSpPr>
          <a:xfrm>
            <a:off x="342528" y="1769271"/>
            <a:ext cx="9079187" cy="679101"/>
            <a:chOff x="342528" y="1769271"/>
            <a:chExt cx="9079187" cy="679101"/>
          </a:xfrm>
        </p:grpSpPr>
        <p:sp>
          <p:nvSpPr>
            <p:cNvPr id="36" name="Rektangel 35"/>
            <p:cNvSpPr/>
            <p:nvPr/>
          </p:nvSpPr>
          <p:spPr>
            <a:xfrm>
              <a:off x="342528" y="1769273"/>
              <a:ext cx="9079187" cy="6790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5400" dist="25400" dir="2700000" algn="tl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9281" tIns="69641" rIns="139281" bIns="69641" rtlCol="0" anchor="ctr"/>
            <a:lstStyle/>
            <a:p>
              <a:pPr algn="ctr"/>
              <a:endParaRPr lang="sv-SE"/>
            </a:p>
          </p:txBody>
        </p:sp>
        <p:sp>
          <p:nvSpPr>
            <p:cNvPr id="38" name="textruta 37"/>
            <p:cNvSpPr txBox="1"/>
            <p:nvPr/>
          </p:nvSpPr>
          <p:spPr>
            <a:xfrm>
              <a:off x="1064972" y="1985711"/>
              <a:ext cx="6513653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sv-SE" sz="1600" b="1" dirty="0">
                  <a:latin typeface="Bradley Hand ITC" pitchFamily="66" charset="0"/>
                  <a:cs typeface="Arial" pitchFamily="34" charset="0"/>
                </a:rPr>
                <a:t>Moment 1</a:t>
              </a:r>
            </a:p>
          </p:txBody>
        </p:sp>
        <p:sp>
          <p:nvSpPr>
            <p:cNvPr id="13" name="Rektangel 12"/>
            <p:cNvSpPr/>
            <p:nvPr/>
          </p:nvSpPr>
          <p:spPr>
            <a:xfrm>
              <a:off x="449834" y="1769271"/>
              <a:ext cx="430385" cy="679099"/>
            </a:xfrm>
            <a:prstGeom prst="rect">
              <a:avLst/>
            </a:prstGeom>
            <a:solidFill>
              <a:srgbClr val="F06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6" name="Grupp 5"/>
          <p:cNvGrpSpPr/>
          <p:nvPr/>
        </p:nvGrpSpPr>
        <p:grpSpPr>
          <a:xfrm>
            <a:off x="340866" y="3641479"/>
            <a:ext cx="9079187" cy="679101"/>
            <a:chOff x="340866" y="3641479"/>
            <a:chExt cx="9079187" cy="679101"/>
          </a:xfrm>
        </p:grpSpPr>
        <p:sp>
          <p:nvSpPr>
            <p:cNvPr id="62" name="Rektangel 61"/>
            <p:cNvSpPr/>
            <p:nvPr/>
          </p:nvSpPr>
          <p:spPr>
            <a:xfrm>
              <a:off x="340866" y="3641481"/>
              <a:ext cx="9079187" cy="6790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5400" dist="25400" dir="2700000" algn="tl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9281" tIns="69641" rIns="139281" bIns="69641" rtlCol="0" anchor="ctr"/>
            <a:lstStyle/>
            <a:p>
              <a:pPr algn="ctr"/>
              <a:endParaRPr lang="sv-SE"/>
            </a:p>
          </p:txBody>
        </p:sp>
        <p:sp>
          <p:nvSpPr>
            <p:cNvPr id="63" name="textruta 62"/>
            <p:cNvSpPr txBox="1"/>
            <p:nvPr/>
          </p:nvSpPr>
          <p:spPr>
            <a:xfrm>
              <a:off x="1063310" y="3857919"/>
              <a:ext cx="6513653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sv-SE" sz="1600" b="1" dirty="0">
                  <a:latin typeface="Bradley Hand ITC" pitchFamily="66" charset="0"/>
                  <a:cs typeface="Arial" pitchFamily="34" charset="0"/>
                </a:rPr>
                <a:t>Moment 3</a:t>
              </a:r>
            </a:p>
          </p:txBody>
        </p:sp>
        <p:sp>
          <p:nvSpPr>
            <p:cNvPr id="14" name="Rektangel 13"/>
            <p:cNvSpPr/>
            <p:nvPr/>
          </p:nvSpPr>
          <p:spPr>
            <a:xfrm>
              <a:off x="449833" y="3641479"/>
              <a:ext cx="430385" cy="679099"/>
            </a:xfrm>
            <a:prstGeom prst="rect">
              <a:avLst/>
            </a:prstGeom>
            <a:solidFill>
              <a:srgbClr val="F06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5" name="textruta 14"/>
          <p:cNvSpPr txBox="1"/>
          <p:nvPr/>
        </p:nvSpPr>
        <p:spPr>
          <a:xfrm>
            <a:off x="342528" y="144116"/>
            <a:ext cx="9326996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2200" dirty="0">
                <a:latin typeface="Calibri" pitchFamily="34" charset="0"/>
                <a:cs typeface="Arial" pitchFamily="34" charset="0"/>
              </a:rPr>
              <a:t>Stöd och behandling – Förstasida med aktiva moment</a:t>
            </a:r>
          </a:p>
        </p:txBody>
      </p:sp>
    </p:spTree>
    <p:extLst>
      <p:ext uri="{BB962C8B-B14F-4D97-AF65-F5344CB8AC3E}">
        <p14:creationId xmlns:p14="http://schemas.microsoft.com/office/powerpoint/2010/main" val="1151434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ktangel med rundade hörn 21"/>
          <p:cNvSpPr/>
          <p:nvPr/>
        </p:nvSpPr>
        <p:spPr>
          <a:xfrm>
            <a:off x="3266529" y="1296244"/>
            <a:ext cx="999728" cy="396000"/>
          </a:xfrm>
          <a:prstGeom prst="roundRect">
            <a:avLst>
              <a:gd name="adj" fmla="val 9227"/>
            </a:avLst>
          </a:prstGeom>
          <a:solidFill>
            <a:srgbClr val="008391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radley Hand ITC" pitchFamily="66" charset="0"/>
              </a:rPr>
              <a:t>Resultat</a:t>
            </a:r>
          </a:p>
        </p:txBody>
      </p:sp>
      <p:sp>
        <p:nvSpPr>
          <p:cNvPr id="21" name="Rektangel med rundade hörn 20"/>
          <p:cNvSpPr/>
          <p:nvPr/>
        </p:nvSpPr>
        <p:spPr>
          <a:xfrm>
            <a:off x="1754361" y="1296243"/>
            <a:ext cx="1359768" cy="396000"/>
          </a:xfrm>
          <a:prstGeom prst="roundRect">
            <a:avLst>
              <a:gd name="adj" fmla="val 9227"/>
            </a:avLst>
          </a:prstGeom>
          <a:solidFill>
            <a:srgbClr val="008391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radley Hand ITC" pitchFamily="66" charset="0"/>
              </a:rPr>
              <a:t>Meddelanden</a:t>
            </a:r>
          </a:p>
        </p:txBody>
      </p:sp>
      <p:sp>
        <p:nvSpPr>
          <p:cNvPr id="13" name="Rektangel med rundade hörn 12"/>
          <p:cNvSpPr/>
          <p:nvPr/>
        </p:nvSpPr>
        <p:spPr>
          <a:xfrm>
            <a:off x="593849" y="1296244"/>
            <a:ext cx="1008112" cy="396000"/>
          </a:xfrm>
          <a:prstGeom prst="roundRect">
            <a:avLst>
              <a:gd name="adj" fmla="val 922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Översikt</a:t>
            </a:r>
          </a:p>
        </p:txBody>
      </p:sp>
      <p:grpSp>
        <p:nvGrpSpPr>
          <p:cNvPr id="6" name="Grupp 5"/>
          <p:cNvGrpSpPr/>
          <p:nvPr/>
        </p:nvGrpSpPr>
        <p:grpSpPr>
          <a:xfrm>
            <a:off x="517141" y="2088332"/>
            <a:ext cx="8861685" cy="792088"/>
            <a:chOff x="517141" y="3024436"/>
            <a:chExt cx="8861685" cy="792088"/>
          </a:xfrm>
        </p:grpSpPr>
        <p:sp>
          <p:nvSpPr>
            <p:cNvPr id="24" name="Rektangel med rundade hörn 23"/>
            <p:cNvSpPr/>
            <p:nvPr/>
          </p:nvSpPr>
          <p:spPr>
            <a:xfrm>
              <a:off x="517141" y="3024436"/>
              <a:ext cx="8861685" cy="792088"/>
            </a:xfrm>
            <a:prstGeom prst="roundRect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tlCol="0" anchor="ctr"/>
            <a:lstStyle/>
            <a:p>
              <a:r>
                <a:rPr lang="sv-SE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radley Hand ITC" pitchFamily="66" charset="0"/>
                </a:rPr>
                <a:t>Information från vårdgivaren</a:t>
              </a:r>
            </a:p>
          </p:txBody>
        </p:sp>
        <p:sp>
          <p:nvSpPr>
            <p:cNvPr id="28" name="Ellips 27"/>
            <p:cNvSpPr/>
            <p:nvPr/>
          </p:nvSpPr>
          <p:spPr>
            <a:xfrm>
              <a:off x="8874769" y="3312468"/>
              <a:ext cx="216024" cy="216024"/>
            </a:xfrm>
            <a:prstGeom prst="ellips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sv-SE" sz="1400" b="1" dirty="0">
                  <a:solidFill>
                    <a:schemeClr val="bg1">
                      <a:lumMod val="50000"/>
                    </a:schemeClr>
                  </a:solidFill>
                  <a:latin typeface="Bradley Hand ITC" pitchFamily="66" charset="0"/>
                </a:rPr>
                <a:t>+</a:t>
              </a:r>
            </a:p>
          </p:txBody>
        </p:sp>
      </p:grpSp>
      <p:sp>
        <p:nvSpPr>
          <p:cNvPr id="35" name="textruta 34"/>
          <p:cNvSpPr txBox="1"/>
          <p:nvPr/>
        </p:nvSpPr>
        <p:spPr>
          <a:xfrm>
            <a:off x="551830" y="4176564"/>
            <a:ext cx="885698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600" b="1" dirty="0">
                <a:solidFill>
                  <a:schemeClr val="bg1">
                    <a:lumMod val="50000"/>
                  </a:schemeClr>
                </a:solidFill>
                <a:latin typeface="Bradley Hand ITC" pitchFamily="66" charset="0"/>
                <a:cs typeface="Arial" pitchFamily="34" charset="0"/>
              </a:rPr>
              <a:t>Aktuellt Innehåll</a:t>
            </a:r>
          </a:p>
        </p:txBody>
      </p:sp>
      <p:sp>
        <p:nvSpPr>
          <p:cNvPr id="36" name="Rektangel med rundade hörn 35"/>
          <p:cNvSpPr/>
          <p:nvPr/>
        </p:nvSpPr>
        <p:spPr>
          <a:xfrm>
            <a:off x="953890" y="6048772"/>
            <a:ext cx="3994093" cy="360040"/>
          </a:xfrm>
          <a:prstGeom prst="roundRect">
            <a:avLst/>
          </a:prstGeom>
          <a:noFill/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tlCol="0" anchor="ctr"/>
          <a:lstStyle/>
          <a:p>
            <a:r>
              <a:rPr lang="sv-SE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radley Hand ITC" pitchFamily="66" charset="0"/>
              </a:rPr>
              <a:t>Steg a</a:t>
            </a:r>
          </a:p>
        </p:txBody>
      </p:sp>
      <p:sp>
        <p:nvSpPr>
          <p:cNvPr id="37" name="textruta 36"/>
          <p:cNvSpPr txBox="1"/>
          <p:nvPr/>
        </p:nvSpPr>
        <p:spPr>
          <a:xfrm>
            <a:off x="953890" y="5688732"/>
            <a:ext cx="399409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  <a:cs typeface="Arial" pitchFamily="34" charset="0"/>
              </a:rPr>
              <a:t>Avsnitt 1</a:t>
            </a:r>
          </a:p>
        </p:txBody>
      </p:sp>
      <p:sp>
        <p:nvSpPr>
          <p:cNvPr id="39" name="Rektangel med rundade hörn 38"/>
          <p:cNvSpPr/>
          <p:nvPr/>
        </p:nvSpPr>
        <p:spPr>
          <a:xfrm>
            <a:off x="953889" y="6552828"/>
            <a:ext cx="3994093" cy="360040"/>
          </a:xfrm>
          <a:prstGeom prst="roundRect">
            <a:avLst/>
          </a:prstGeom>
          <a:noFill/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tlCol="0" anchor="ctr"/>
          <a:lstStyle/>
          <a:p>
            <a:r>
              <a:rPr lang="sv-SE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radley Hand ITC" pitchFamily="66" charset="0"/>
              </a:rPr>
              <a:t>Steg b</a:t>
            </a:r>
          </a:p>
        </p:txBody>
      </p:sp>
      <p:sp>
        <p:nvSpPr>
          <p:cNvPr id="40" name="Rektangel med rundade hörn 39"/>
          <p:cNvSpPr/>
          <p:nvPr/>
        </p:nvSpPr>
        <p:spPr>
          <a:xfrm>
            <a:off x="953890" y="7375113"/>
            <a:ext cx="3994093" cy="360040"/>
          </a:xfrm>
          <a:prstGeom prst="roundRect">
            <a:avLst/>
          </a:prstGeom>
          <a:noFill/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tlCol="0" anchor="ctr"/>
          <a:lstStyle/>
          <a:p>
            <a:r>
              <a:rPr lang="sv-SE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radley Hand ITC" pitchFamily="66" charset="0"/>
              </a:rPr>
              <a:t>Steg c</a:t>
            </a:r>
          </a:p>
        </p:txBody>
      </p:sp>
      <p:sp>
        <p:nvSpPr>
          <p:cNvPr id="41" name="textruta 40"/>
          <p:cNvSpPr txBox="1"/>
          <p:nvPr/>
        </p:nvSpPr>
        <p:spPr>
          <a:xfrm>
            <a:off x="953890" y="7015073"/>
            <a:ext cx="399409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  <a:cs typeface="Arial" pitchFamily="34" charset="0"/>
              </a:rPr>
              <a:t>Avsnitt 2</a:t>
            </a:r>
            <a:endParaRPr lang="sv-SE" sz="1200" b="1" dirty="0">
              <a:solidFill>
                <a:schemeClr val="tx1">
                  <a:lumMod val="85000"/>
                  <a:lumOff val="15000"/>
                </a:schemeClr>
              </a:solidFill>
              <a:latin typeface="Bradley Hand ITC" pitchFamily="66" charset="0"/>
              <a:cs typeface="Arial" pitchFamily="34" charset="0"/>
            </a:endParaRPr>
          </a:p>
        </p:txBody>
      </p:sp>
      <p:sp>
        <p:nvSpPr>
          <p:cNvPr id="42" name="Rektangel med rundade hörn 41"/>
          <p:cNvSpPr/>
          <p:nvPr/>
        </p:nvSpPr>
        <p:spPr>
          <a:xfrm>
            <a:off x="953889" y="7879169"/>
            <a:ext cx="3994093" cy="360040"/>
          </a:xfrm>
          <a:prstGeom prst="roundRect">
            <a:avLst/>
          </a:prstGeom>
          <a:noFill/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tlCol="0" anchor="ctr"/>
          <a:lstStyle/>
          <a:p>
            <a:r>
              <a:rPr lang="sv-SE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radley Hand ITC" pitchFamily="66" charset="0"/>
              </a:rPr>
              <a:t>Steg d</a:t>
            </a:r>
          </a:p>
        </p:txBody>
      </p:sp>
      <p:sp>
        <p:nvSpPr>
          <p:cNvPr id="47" name="Rektangel med rundade hörn 46"/>
          <p:cNvSpPr/>
          <p:nvPr/>
        </p:nvSpPr>
        <p:spPr>
          <a:xfrm>
            <a:off x="5850434" y="5802551"/>
            <a:ext cx="3039710" cy="360040"/>
          </a:xfrm>
          <a:prstGeom prst="roundRect">
            <a:avLst/>
          </a:prstGeom>
          <a:noFill/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tlCol="0" anchor="ctr"/>
          <a:lstStyle/>
          <a:p>
            <a:r>
              <a:rPr lang="sv-SE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radley Hand ITC" pitchFamily="66" charset="0"/>
              </a:rPr>
              <a:t>Formulär a</a:t>
            </a:r>
          </a:p>
        </p:txBody>
      </p:sp>
      <p:sp>
        <p:nvSpPr>
          <p:cNvPr id="48" name="Rektangel med rundade hörn 47"/>
          <p:cNvSpPr/>
          <p:nvPr/>
        </p:nvSpPr>
        <p:spPr>
          <a:xfrm>
            <a:off x="5850433" y="6306607"/>
            <a:ext cx="3039710" cy="360040"/>
          </a:xfrm>
          <a:prstGeom prst="roundRect">
            <a:avLst/>
          </a:prstGeom>
          <a:noFill/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tlCol="0" anchor="ctr"/>
          <a:lstStyle/>
          <a:p>
            <a:r>
              <a:rPr lang="sv-SE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radley Hand ITC" pitchFamily="66" charset="0"/>
              </a:rPr>
              <a:t>Formulär b</a:t>
            </a:r>
          </a:p>
        </p:txBody>
      </p:sp>
      <p:sp>
        <p:nvSpPr>
          <p:cNvPr id="60" name="textruta 59"/>
          <p:cNvSpPr txBox="1"/>
          <p:nvPr/>
        </p:nvSpPr>
        <p:spPr>
          <a:xfrm>
            <a:off x="291533" y="720180"/>
            <a:ext cx="9326996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  <a:cs typeface="Arial" pitchFamily="34" charset="0"/>
              </a:rPr>
              <a:t>Momentets namn</a:t>
            </a:r>
          </a:p>
        </p:txBody>
      </p:sp>
      <p:grpSp>
        <p:nvGrpSpPr>
          <p:cNvPr id="7" name="Grupp 6"/>
          <p:cNvGrpSpPr/>
          <p:nvPr/>
        </p:nvGrpSpPr>
        <p:grpSpPr>
          <a:xfrm>
            <a:off x="517142" y="3024436"/>
            <a:ext cx="8861683" cy="792088"/>
            <a:chOff x="517142" y="4032548"/>
            <a:chExt cx="8861683" cy="792088"/>
          </a:xfrm>
        </p:grpSpPr>
        <p:sp>
          <p:nvSpPr>
            <p:cNvPr id="31" name="Rektangel med rundade hörn 30"/>
            <p:cNvSpPr/>
            <p:nvPr/>
          </p:nvSpPr>
          <p:spPr>
            <a:xfrm>
              <a:off x="517142" y="4032548"/>
              <a:ext cx="8861683" cy="792088"/>
            </a:xfrm>
            <a:prstGeom prst="roundRect">
              <a:avLst/>
            </a:prstGeom>
            <a:solidFill>
              <a:schemeClr val="tx2">
                <a:lumMod val="20000"/>
                <a:lumOff val="80000"/>
                <a:alpha val="35000"/>
              </a:schemeClr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tlCol="0" anchor="ctr"/>
            <a:lstStyle/>
            <a:p>
              <a:r>
                <a:rPr lang="sv-SE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radley Hand ITC" pitchFamily="66" charset="0"/>
                </a:rPr>
                <a:t>Aktiviteter (Aktivitetsplan)</a:t>
              </a:r>
            </a:p>
          </p:txBody>
        </p:sp>
        <p:sp>
          <p:nvSpPr>
            <p:cNvPr id="44" name="Ellips 43"/>
            <p:cNvSpPr/>
            <p:nvPr/>
          </p:nvSpPr>
          <p:spPr>
            <a:xfrm>
              <a:off x="8874769" y="4320580"/>
              <a:ext cx="216024" cy="216024"/>
            </a:xfrm>
            <a:prstGeom prst="ellips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sv-SE" sz="1400" b="1" dirty="0">
                  <a:solidFill>
                    <a:schemeClr val="bg1">
                      <a:lumMod val="50000"/>
                    </a:schemeClr>
                  </a:solidFill>
                  <a:latin typeface="Bradley Hand ITC" pitchFamily="66" charset="0"/>
                </a:rPr>
                <a:t>+</a:t>
              </a:r>
            </a:p>
          </p:txBody>
        </p:sp>
      </p:grpSp>
      <p:grpSp>
        <p:nvGrpSpPr>
          <p:cNvPr id="11" name="Grupp 10"/>
          <p:cNvGrpSpPr/>
          <p:nvPr/>
        </p:nvGrpSpPr>
        <p:grpSpPr>
          <a:xfrm>
            <a:off x="517141" y="4536604"/>
            <a:ext cx="8866384" cy="6768752"/>
            <a:chOff x="517141" y="5472708"/>
            <a:chExt cx="8866384" cy="6768752"/>
          </a:xfrm>
        </p:grpSpPr>
        <p:sp>
          <p:nvSpPr>
            <p:cNvPr id="32" name="textruta 31"/>
            <p:cNvSpPr txBox="1"/>
            <p:nvPr/>
          </p:nvSpPr>
          <p:spPr>
            <a:xfrm>
              <a:off x="953889" y="6264797"/>
              <a:ext cx="3994094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sv-SE" sz="1600" b="1" dirty="0">
                  <a:solidFill>
                    <a:schemeClr val="bg1">
                      <a:lumMod val="75000"/>
                    </a:schemeClr>
                  </a:solidFill>
                  <a:latin typeface="Bradley Hand ITC" pitchFamily="66" charset="0"/>
                  <a:cs typeface="Arial" pitchFamily="34" charset="0"/>
                </a:rPr>
                <a:t>Att arbeta med</a:t>
              </a:r>
            </a:p>
          </p:txBody>
        </p:sp>
        <p:sp>
          <p:nvSpPr>
            <p:cNvPr id="33" name="textruta 32"/>
            <p:cNvSpPr txBox="1"/>
            <p:nvPr/>
          </p:nvSpPr>
          <p:spPr>
            <a:xfrm>
              <a:off x="5850433" y="6264796"/>
              <a:ext cx="303971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sv-SE" sz="1600" b="1" dirty="0">
                  <a:solidFill>
                    <a:schemeClr val="bg1">
                      <a:lumMod val="75000"/>
                    </a:schemeClr>
                  </a:solidFill>
                  <a:latin typeface="Bradley Hand ITC" pitchFamily="66" charset="0"/>
                  <a:cs typeface="Arial" pitchFamily="34" charset="0"/>
                </a:rPr>
                <a:t>Att fylla i</a:t>
              </a:r>
            </a:p>
          </p:txBody>
        </p:sp>
        <p:grpSp>
          <p:nvGrpSpPr>
            <p:cNvPr id="10" name="Grupp 9"/>
            <p:cNvGrpSpPr/>
            <p:nvPr/>
          </p:nvGrpSpPr>
          <p:grpSpPr>
            <a:xfrm>
              <a:off x="517141" y="5472708"/>
              <a:ext cx="8866384" cy="6768752"/>
              <a:chOff x="517141" y="5472708"/>
              <a:chExt cx="8866384" cy="6768752"/>
            </a:xfrm>
          </p:grpSpPr>
          <p:cxnSp>
            <p:nvCxnSpPr>
              <p:cNvPr id="20" name="Rak 19"/>
              <p:cNvCxnSpPr/>
              <p:nvPr/>
            </p:nvCxnSpPr>
            <p:spPr>
              <a:xfrm>
                <a:off x="521841" y="6048772"/>
                <a:ext cx="8861684" cy="0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ktangel med rundade hörn 26"/>
              <p:cNvSpPr/>
              <p:nvPr/>
            </p:nvSpPr>
            <p:spPr>
              <a:xfrm>
                <a:off x="526540" y="5472708"/>
                <a:ext cx="8856983" cy="576064"/>
              </a:xfrm>
              <a:prstGeom prst="round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0000" rtlCol="0" anchor="ctr"/>
              <a:lstStyle/>
              <a:p>
                <a:r>
                  <a:rPr lang="sv-SE" sz="2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Bradley Hand ITC" pitchFamily="66" charset="0"/>
                  </a:rPr>
                  <a:t>Modul 1</a:t>
                </a:r>
              </a:p>
            </p:txBody>
          </p:sp>
          <p:cxnSp>
            <p:nvCxnSpPr>
              <p:cNvPr id="30" name="Rak 29"/>
              <p:cNvCxnSpPr/>
              <p:nvPr/>
            </p:nvCxnSpPr>
            <p:spPr>
              <a:xfrm flipV="1">
                <a:off x="5346377" y="6048772"/>
                <a:ext cx="0" cy="6192688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" name="Rektangel med rundade hörn 1"/>
              <p:cNvSpPr/>
              <p:nvPr/>
            </p:nvSpPr>
            <p:spPr>
              <a:xfrm>
                <a:off x="517141" y="5472708"/>
                <a:ext cx="8861685" cy="6768752"/>
              </a:xfrm>
              <a:prstGeom prst="roundRect">
                <a:avLst>
                  <a:gd name="adj" fmla="val 2295"/>
                </a:avLst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Ellips 44"/>
              <p:cNvSpPr/>
              <p:nvPr/>
            </p:nvSpPr>
            <p:spPr>
              <a:xfrm>
                <a:off x="8879468" y="5652728"/>
                <a:ext cx="216024" cy="216024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0" rtlCol="0" anchor="ctr"/>
              <a:lstStyle/>
              <a:p>
                <a:pPr algn="ctr"/>
                <a:r>
                  <a:rPr lang="sv-SE" sz="1600" b="1" dirty="0">
                    <a:solidFill>
                      <a:schemeClr val="bg1">
                        <a:lumMod val="50000"/>
                      </a:schemeClr>
                    </a:solidFill>
                    <a:latin typeface="Bradley Hand ITC" pitchFamily="66" charset="0"/>
                  </a:rPr>
                  <a:t>-</a:t>
                </a:r>
              </a:p>
            </p:txBody>
          </p:sp>
        </p:grpSp>
      </p:grpSp>
      <p:grpSp>
        <p:nvGrpSpPr>
          <p:cNvPr id="8" name="Grupp 7"/>
          <p:cNvGrpSpPr/>
          <p:nvPr/>
        </p:nvGrpSpPr>
        <p:grpSpPr>
          <a:xfrm>
            <a:off x="517139" y="11521380"/>
            <a:ext cx="8861685" cy="576064"/>
            <a:chOff x="517139" y="9577164"/>
            <a:chExt cx="8861685" cy="576064"/>
          </a:xfrm>
        </p:grpSpPr>
        <p:sp>
          <p:nvSpPr>
            <p:cNvPr id="53" name="Rektangel med rundade hörn 52"/>
            <p:cNvSpPr/>
            <p:nvPr/>
          </p:nvSpPr>
          <p:spPr>
            <a:xfrm>
              <a:off x="517139" y="9577164"/>
              <a:ext cx="8861685" cy="576064"/>
            </a:xfrm>
            <a:prstGeom prst="roundRect">
              <a:avLst>
                <a:gd name="adj" fmla="val 16726"/>
              </a:avLst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tlCol="0" anchor="ctr"/>
            <a:lstStyle/>
            <a:p>
              <a:r>
                <a:rPr lang="sv-SE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radley Hand ITC" pitchFamily="66" charset="0"/>
                </a:rPr>
                <a:t>Modul 2</a:t>
              </a:r>
            </a:p>
          </p:txBody>
        </p:sp>
        <p:sp>
          <p:nvSpPr>
            <p:cNvPr id="46" name="Ellips 45"/>
            <p:cNvSpPr/>
            <p:nvPr/>
          </p:nvSpPr>
          <p:spPr>
            <a:xfrm>
              <a:off x="8890144" y="9757184"/>
              <a:ext cx="216024" cy="216024"/>
            </a:xfrm>
            <a:prstGeom prst="ellips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sv-SE" sz="1400" b="1" dirty="0">
                  <a:solidFill>
                    <a:schemeClr val="bg1">
                      <a:lumMod val="50000"/>
                    </a:schemeClr>
                  </a:solidFill>
                  <a:latin typeface="Bradley Hand ITC" pitchFamily="66" charset="0"/>
                </a:rPr>
                <a:t>+</a:t>
              </a:r>
            </a:p>
          </p:txBody>
        </p:sp>
      </p:grpSp>
      <p:grpSp>
        <p:nvGrpSpPr>
          <p:cNvPr id="9" name="Grupp 8"/>
          <p:cNvGrpSpPr/>
          <p:nvPr/>
        </p:nvGrpSpPr>
        <p:grpSpPr>
          <a:xfrm>
            <a:off x="521842" y="12241460"/>
            <a:ext cx="8861685" cy="576064"/>
            <a:chOff x="521842" y="10297244"/>
            <a:chExt cx="8861685" cy="576064"/>
          </a:xfrm>
        </p:grpSpPr>
        <p:sp>
          <p:nvSpPr>
            <p:cNvPr id="58" name="Rektangel med rundade hörn 57"/>
            <p:cNvSpPr/>
            <p:nvPr/>
          </p:nvSpPr>
          <p:spPr>
            <a:xfrm>
              <a:off x="521842" y="10297244"/>
              <a:ext cx="8861685" cy="576064"/>
            </a:xfrm>
            <a:prstGeom prst="roundRect">
              <a:avLst>
                <a:gd name="adj" fmla="val 16726"/>
              </a:avLst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tlCol="0" anchor="ctr"/>
            <a:lstStyle/>
            <a:p>
              <a:r>
                <a:rPr lang="sv-SE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radley Hand ITC" pitchFamily="66" charset="0"/>
                </a:rPr>
                <a:t>Modul 3</a:t>
              </a:r>
            </a:p>
          </p:txBody>
        </p:sp>
        <p:sp>
          <p:nvSpPr>
            <p:cNvPr id="49" name="Ellips 48"/>
            <p:cNvSpPr/>
            <p:nvPr/>
          </p:nvSpPr>
          <p:spPr>
            <a:xfrm>
              <a:off x="8890144" y="10477264"/>
              <a:ext cx="216024" cy="216024"/>
            </a:xfrm>
            <a:prstGeom prst="ellips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0" rtlCol="0" anchor="ctr"/>
            <a:lstStyle/>
            <a:p>
              <a:pPr algn="ctr"/>
              <a:r>
                <a:rPr lang="sv-SE" sz="1400" b="1" dirty="0">
                  <a:solidFill>
                    <a:schemeClr val="bg1">
                      <a:lumMod val="50000"/>
                    </a:schemeClr>
                  </a:solidFill>
                  <a:latin typeface="Bradley Hand ITC" pitchFamily="66" charset="0"/>
                </a:rPr>
                <a:t>+</a:t>
              </a:r>
            </a:p>
          </p:txBody>
        </p:sp>
      </p:grpSp>
      <p:sp>
        <p:nvSpPr>
          <p:cNvPr id="38" name="textruta 37"/>
          <p:cNvSpPr txBox="1"/>
          <p:nvPr/>
        </p:nvSpPr>
        <p:spPr>
          <a:xfrm>
            <a:off x="342528" y="144116"/>
            <a:ext cx="9326996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2200" dirty="0">
                <a:latin typeface="Calibri" pitchFamily="34" charset="0"/>
                <a:cs typeface="Arial" pitchFamily="34" charset="0"/>
              </a:rPr>
              <a:t>Momentets översiktssida</a:t>
            </a:r>
          </a:p>
        </p:txBody>
      </p:sp>
    </p:spTree>
    <p:extLst>
      <p:ext uri="{BB962C8B-B14F-4D97-AF65-F5344CB8AC3E}">
        <p14:creationId xmlns:p14="http://schemas.microsoft.com/office/powerpoint/2010/main" val="625761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ktangel med rundade hörn 21"/>
          <p:cNvSpPr/>
          <p:nvPr/>
        </p:nvSpPr>
        <p:spPr>
          <a:xfrm>
            <a:off x="3266529" y="1296244"/>
            <a:ext cx="999728" cy="396000"/>
          </a:xfrm>
          <a:prstGeom prst="roundRect">
            <a:avLst>
              <a:gd name="adj" fmla="val 9227"/>
            </a:avLst>
          </a:prstGeom>
          <a:solidFill>
            <a:srgbClr val="008391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radley Hand ITC" pitchFamily="66" charset="0"/>
              </a:rPr>
              <a:t>Resultat</a:t>
            </a:r>
          </a:p>
        </p:txBody>
      </p:sp>
      <p:sp>
        <p:nvSpPr>
          <p:cNvPr id="21" name="Rektangel med rundade hörn 20"/>
          <p:cNvSpPr/>
          <p:nvPr/>
        </p:nvSpPr>
        <p:spPr>
          <a:xfrm>
            <a:off x="1754361" y="1296243"/>
            <a:ext cx="1359768" cy="396000"/>
          </a:xfrm>
          <a:prstGeom prst="roundRect">
            <a:avLst>
              <a:gd name="adj" fmla="val 9227"/>
            </a:avLst>
          </a:prstGeom>
          <a:solidFill>
            <a:srgbClr val="008391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radley Hand ITC" pitchFamily="66" charset="0"/>
              </a:rPr>
              <a:t>Meddelanden</a:t>
            </a:r>
          </a:p>
        </p:txBody>
      </p:sp>
      <p:sp>
        <p:nvSpPr>
          <p:cNvPr id="13" name="Rektangel med rundade hörn 12"/>
          <p:cNvSpPr/>
          <p:nvPr/>
        </p:nvSpPr>
        <p:spPr>
          <a:xfrm>
            <a:off x="593849" y="1296244"/>
            <a:ext cx="1008112" cy="396000"/>
          </a:xfrm>
          <a:prstGeom prst="roundRect">
            <a:avLst>
              <a:gd name="adj" fmla="val 922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Översikt</a:t>
            </a:r>
          </a:p>
        </p:txBody>
      </p:sp>
      <p:sp>
        <p:nvSpPr>
          <p:cNvPr id="36" name="Rektangel med rundade hörn 35"/>
          <p:cNvSpPr/>
          <p:nvPr/>
        </p:nvSpPr>
        <p:spPr>
          <a:xfrm>
            <a:off x="953890" y="3528492"/>
            <a:ext cx="3994093" cy="360040"/>
          </a:xfrm>
          <a:prstGeom prst="roundRect">
            <a:avLst/>
          </a:prstGeom>
          <a:noFill/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tlCol="0" anchor="ctr"/>
          <a:lstStyle/>
          <a:p>
            <a:r>
              <a:rPr lang="sv-SE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radley Hand ITC" pitchFamily="66" charset="0"/>
              </a:rPr>
              <a:t>Steg a</a:t>
            </a:r>
          </a:p>
        </p:txBody>
      </p:sp>
      <p:sp>
        <p:nvSpPr>
          <p:cNvPr id="37" name="textruta 36"/>
          <p:cNvSpPr txBox="1"/>
          <p:nvPr/>
        </p:nvSpPr>
        <p:spPr>
          <a:xfrm>
            <a:off x="953890" y="3168452"/>
            <a:ext cx="399409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  <a:cs typeface="Arial" pitchFamily="34" charset="0"/>
              </a:rPr>
              <a:t>Avsnitt 1</a:t>
            </a:r>
          </a:p>
        </p:txBody>
      </p:sp>
      <p:sp>
        <p:nvSpPr>
          <p:cNvPr id="39" name="Rektangel med rundade hörn 38"/>
          <p:cNvSpPr/>
          <p:nvPr/>
        </p:nvSpPr>
        <p:spPr>
          <a:xfrm>
            <a:off x="953889" y="4032548"/>
            <a:ext cx="3994093" cy="360040"/>
          </a:xfrm>
          <a:prstGeom prst="roundRect">
            <a:avLst/>
          </a:prstGeom>
          <a:noFill/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tlCol="0" anchor="ctr"/>
          <a:lstStyle/>
          <a:p>
            <a:r>
              <a:rPr lang="sv-SE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radley Hand ITC" pitchFamily="66" charset="0"/>
              </a:rPr>
              <a:t>Steg b</a:t>
            </a:r>
          </a:p>
        </p:txBody>
      </p:sp>
      <p:sp>
        <p:nvSpPr>
          <p:cNvPr id="40" name="Rektangel med rundade hörn 39"/>
          <p:cNvSpPr/>
          <p:nvPr/>
        </p:nvSpPr>
        <p:spPr>
          <a:xfrm>
            <a:off x="953890" y="4854833"/>
            <a:ext cx="3994093" cy="360040"/>
          </a:xfrm>
          <a:prstGeom prst="roundRect">
            <a:avLst/>
          </a:prstGeom>
          <a:noFill/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tlCol="0" anchor="ctr"/>
          <a:lstStyle/>
          <a:p>
            <a:r>
              <a:rPr lang="sv-SE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radley Hand ITC" pitchFamily="66" charset="0"/>
              </a:rPr>
              <a:t>Steg c</a:t>
            </a:r>
          </a:p>
        </p:txBody>
      </p:sp>
      <p:sp>
        <p:nvSpPr>
          <p:cNvPr id="41" name="textruta 40"/>
          <p:cNvSpPr txBox="1"/>
          <p:nvPr/>
        </p:nvSpPr>
        <p:spPr>
          <a:xfrm>
            <a:off x="953890" y="4494793"/>
            <a:ext cx="399409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  <a:cs typeface="Arial" pitchFamily="34" charset="0"/>
              </a:rPr>
              <a:t>Avsnitt 2</a:t>
            </a:r>
            <a:endParaRPr lang="sv-SE" sz="1200" b="1" dirty="0">
              <a:solidFill>
                <a:schemeClr val="tx1">
                  <a:lumMod val="85000"/>
                  <a:lumOff val="15000"/>
                </a:schemeClr>
              </a:solidFill>
              <a:latin typeface="Bradley Hand ITC" pitchFamily="66" charset="0"/>
              <a:cs typeface="Arial" pitchFamily="34" charset="0"/>
            </a:endParaRPr>
          </a:p>
        </p:txBody>
      </p:sp>
      <p:sp>
        <p:nvSpPr>
          <p:cNvPr id="42" name="Rektangel med rundade hörn 41"/>
          <p:cNvSpPr/>
          <p:nvPr/>
        </p:nvSpPr>
        <p:spPr>
          <a:xfrm>
            <a:off x="953889" y="5358889"/>
            <a:ext cx="3994093" cy="360040"/>
          </a:xfrm>
          <a:prstGeom prst="roundRect">
            <a:avLst/>
          </a:prstGeom>
          <a:noFill/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tlCol="0" anchor="ctr"/>
          <a:lstStyle/>
          <a:p>
            <a:r>
              <a:rPr lang="sv-SE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radley Hand ITC" pitchFamily="66" charset="0"/>
              </a:rPr>
              <a:t>Steg d</a:t>
            </a:r>
          </a:p>
        </p:txBody>
      </p:sp>
      <p:sp>
        <p:nvSpPr>
          <p:cNvPr id="47" name="Rektangel med rundade hörn 46"/>
          <p:cNvSpPr/>
          <p:nvPr/>
        </p:nvSpPr>
        <p:spPr>
          <a:xfrm>
            <a:off x="5850434" y="3282271"/>
            <a:ext cx="3039710" cy="360040"/>
          </a:xfrm>
          <a:prstGeom prst="roundRect">
            <a:avLst/>
          </a:prstGeom>
          <a:noFill/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tlCol="0" anchor="ctr"/>
          <a:lstStyle/>
          <a:p>
            <a:r>
              <a:rPr lang="sv-SE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radley Hand ITC" pitchFamily="66" charset="0"/>
              </a:rPr>
              <a:t>Formulär a</a:t>
            </a:r>
          </a:p>
        </p:txBody>
      </p:sp>
      <p:sp>
        <p:nvSpPr>
          <p:cNvPr id="48" name="Rektangel med rundade hörn 47"/>
          <p:cNvSpPr/>
          <p:nvPr/>
        </p:nvSpPr>
        <p:spPr>
          <a:xfrm>
            <a:off x="5850433" y="3786327"/>
            <a:ext cx="3039710" cy="360040"/>
          </a:xfrm>
          <a:prstGeom prst="roundRect">
            <a:avLst/>
          </a:prstGeom>
          <a:noFill/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tlCol="0" anchor="ctr"/>
          <a:lstStyle/>
          <a:p>
            <a:r>
              <a:rPr lang="sv-SE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radley Hand ITC" pitchFamily="66" charset="0"/>
              </a:rPr>
              <a:t>Formulär b</a:t>
            </a:r>
          </a:p>
        </p:txBody>
      </p:sp>
      <p:sp>
        <p:nvSpPr>
          <p:cNvPr id="60" name="textruta 59"/>
          <p:cNvSpPr txBox="1"/>
          <p:nvPr/>
        </p:nvSpPr>
        <p:spPr>
          <a:xfrm>
            <a:off x="291533" y="720180"/>
            <a:ext cx="9326996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  <a:cs typeface="Arial" pitchFamily="34" charset="0"/>
              </a:rPr>
              <a:t>Momentets namn</a:t>
            </a:r>
          </a:p>
        </p:txBody>
      </p:sp>
      <p:grpSp>
        <p:nvGrpSpPr>
          <p:cNvPr id="11" name="Grupp 10"/>
          <p:cNvGrpSpPr/>
          <p:nvPr/>
        </p:nvGrpSpPr>
        <p:grpSpPr>
          <a:xfrm>
            <a:off x="517141" y="2016324"/>
            <a:ext cx="8866384" cy="10657184"/>
            <a:chOff x="517141" y="5472708"/>
            <a:chExt cx="8866384" cy="10657184"/>
          </a:xfrm>
        </p:grpSpPr>
        <p:sp>
          <p:nvSpPr>
            <p:cNvPr id="32" name="textruta 31"/>
            <p:cNvSpPr txBox="1"/>
            <p:nvPr/>
          </p:nvSpPr>
          <p:spPr>
            <a:xfrm>
              <a:off x="953889" y="6264797"/>
              <a:ext cx="3994094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sv-SE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Bradley Hand ITC" pitchFamily="66" charset="0"/>
                  <a:cs typeface="Arial" pitchFamily="34" charset="0"/>
                </a:rPr>
                <a:t>Att arbeta med</a:t>
              </a:r>
            </a:p>
          </p:txBody>
        </p:sp>
        <p:sp>
          <p:nvSpPr>
            <p:cNvPr id="33" name="textruta 32"/>
            <p:cNvSpPr txBox="1"/>
            <p:nvPr/>
          </p:nvSpPr>
          <p:spPr>
            <a:xfrm>
              <a:off x="5850433" y="6264796"/>
              <a:ext cx="303971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sv-SE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Bradley Hand ITC" pitchFamily="66" charset="0"/>
                  <a:cs typeface="Arial" pitchFamily="34" charset="0"/>
                </a:rPr>
                <a:t>Att fylla i</a:t>
              </a:r>
            </a:p>
          </p:txBody>
        </p:sp>
        <p:grpSp>
          <p:nvGrpSpPr>
            <p:cNvPr id="10" name="Grupp 9"/>
            <p:cNvGrpSpPr/>
            <p:nvPr/>
          </p:nvGrpSpPr>
          <p:grpSpPr>
            <a:xfrm>
              <a:off x="517141" y="5472708"/>
              <a:ext cx="8866384" cy="10657184"/>
              <a:chOff x="517141" y="5472708"/>
              <a:chExt cx="8866384" cy="10657184"/>
            </a:xfrm>
          </p:grpSpPr>
          <p:cxnSp>
            <p:nvCxnSpPr>
              <p:cNvPr id="20" name="Rak 19"/>
              <p:cNvCxnSpPr/>
              <p:nvPr/>
            </p:nvCxnSpPr>
            <p:spPr>
              <a:xfrm>
                <a:off x="521841" y="6048772"/>
                <a:ext cx="8861684" cy="0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ktangel med rundade hörn 26"/>
              <p:cNvSpPr/>
              <p:nvPr/>
            </p:nvSpPr>
            <p:spPr>
              <a:xfrm>
                <a:off x="526540" y="5472708"/>
                <a:ext cx="8856983" cy="576064"/>
              </a:xfrm>
              <a:prstGeom prst="round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0000" rtlCol="0" anchor="ctr"/>
              <a:lstStyle/>
              <a:p>
                <a:r>
                  <a:rPr lang="sv-SE" sz="2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Bradley Hand ITC" pitchFamily="66" charset="0"/>
                  </a:rPr>
                  <a:t>Modul 1</a:t>
                </a:r>
              </a:p>
            </p:txBody>
          </p:sp>
          <p:cxnSp>
            <p:nvCxnSpPr>
              <p:cNvPr id="30" name="Rak 29"/>
              <p:cNvCxnSpPr/>
              <p:nvPr/>
            </p:nvCxnSpPr>
            <p:spPr>
              <a:xfrm flipV="1">
                <a:off x="5346377" y="6048772"/>
                <a:ext cx="0" cy="1008112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" name="Rektangel med rundade hörn 1"/>
              <p:cNvSpPr/>
              <p:nvPr/>
            </p:nvSpPr>
            <p:spPr>
              <a:xfrm>
                <a:off x="517141" y="5472708"/>
                <a:ext cx="8861685" cy="10657184"/>
              </a:xfrm>
              <a:prstGeom prst="roundRect">
                <a:avLst>
                  <a:gd name="adj" fmla="val 2295"/>
                </a:avLst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Ellips 44"/>
              <p:cNvSpPr/>
              <p:nvPr/>
            </p:nvSpPr>
            <p:spPr>
              <a:xfrm>
                <a:off x="8879468" y="5652728"/>
                <a:ext cx="216024" cy="216024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0" rtlCol="0" anchor="ctr"/>
              <a:lstStyle/>
              <a:p>
                <a:pPr algn="ctr"/>
                <a:r>
                  <a:rPr lang="sv-SE" sz="1600" b="1" dirty="0">
                    <a:solidFill>
                      <a:schemeClr val="bg1">
                        <a:lumMod val="50000"/>
                      </a:schemeClr>
                    </a:solidFill>
                    <a:latin typeface="Bradley Hand ITC" pitchFamily="66" charset="0"/>
                  </a:rPr>
                  <a:t>-</a:t>
                </a:r>
              </a:p>
            </p:txBody>
          </p:sp>
        </p:grpSp>
      </p:grpSp>
      <p:sp>
        <p:nvSpPr>
          <p:cNvPr id="23" name="textruta 22"/>
          <p:cNvSpPr txBox="1"/>
          <p:nvPr/>
        </p:nvSpPr>
        <p:spPr>
          <a:xfrm>
            <a:off x="342528" y="144116"/>
            <a:ext cx="9326996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2200" dirty="0">
                <a:latin typeface="Calibri" pitchFamily="34" charset="0"/>
                <a:cs typeface="Arial" pitchFamily="34" charset="0"/>
              </a:rPr>
              <a:t>Momentets översiktssida – En modul i taget</a:t>
            </a:r>
          </a:p>
        </p:txBody>
      </p:sp>
    </p:spTree>
    <p:extLst>
      <p:ext uri="{BB962C8B-B14F-4D97-AF65-F5344CB8AC3E}">
        <p14:creationId xmlns:p14="http://schemas.microsoft.com/office/powerpoint/2010/main" val="901753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ruta 49"/>
          <p:cNvSpPr txBox="1"/>
          <p:nvPr/>
        </p:nvSpPr>
        <p:spPr>
          <a:xfrm>
            <a:off x="737865" y="2663235"/>
            <a:ext cx="8357629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Lorem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ipsum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dolor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sit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amet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,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consectetur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adipiscing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 elit, sed do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eiusmod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tempor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incididunt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 ut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labore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 et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dolore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magna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aliqua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. Ut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enim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 ad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minim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veniam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,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quis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nostrud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exercitation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ullamco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laboris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nisi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 ut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aliquip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 ex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ea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commodo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consequat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.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Duis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aute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irure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dolor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 in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reprehenderit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 in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voluptate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velit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 esse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cillum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dolore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 eu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fugiat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nulla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 pariatur.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Excepteur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 sint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occaecat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cupidatat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 non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proident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, sunt in culpa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qui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officia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deserunt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mollit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anim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 id est </a:t>
            </a:r>
            <a:r>
              <a:rPr lang="sv-SE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laborum</a:t>
            </a:r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.</a:t>
            </a:r>
            <a:endParaRPr lang="sv-SE" sz="1200" dirty="0">
              <a:solidFill>
                <a:schemeClr val="tx1">
                  <a:lumMod val="85000"/>
                  <a:lumOff val="15000"/>
                </a:schemeClr>
              </a:solidFill>
              <a:latin typeface="Bradley Hand ITC" pitchFamily="66" charset="0"/>
              <a:cs typeface="Arial" pitchFamily="34" charset="0"/>
            </a:endParaRPr>
          </a:p>
        </p:txBody>
      </p:sp>
      <p:sp>
        <p:nvSpPr>
          <p:cNvPr id="52" name="textruta 51"/>
          <p:cNvSpPr txBox="1"/>
          <p:nvPr/>
        </p:nvSpPr>
        <p:spPr>
          <a:xfrm>
            <a:off x="593848" y="2088332"/>
            <a:ext cx="878497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  <a:cs typeface="Arial" pitchFamily="34" charset="0"/>
              </a:rPr>
              <a:t>Steg 1</a:t>
            </a:r>
          </a:p>
        </p:txBody>
      </p:sp>
      <p:sp>
        <p:nvSpPr>
          <p:cNvPr id="61" name="Rektangel med rundade hörn 60"/>
          <p:cNvSpPr/>
          <p:nvPr/>
        </p:nvSpPr>
        <p:spPr>
          <a:xfrm>
            <a:off x="4923571" y="8579775"/>
            <a:ext cx="324000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66" name="Rektangel med rundade hörn 65"/>
          <p:cNvSpPr/>
          <p:nvPr/>
        </p:nvSpPr>
        <p:spPr>
          <a:xfrm>
            <a:off x="3266529" y="1296244"/>
            <a:ext cx="999728" cy="396000"/>
          </a:xfrm>
          <a:prstGeom prst="roundRect">
            <a:avLst>
              <a:gd name="adj" fmla="val 9227"/>
            </a:avLst>
          </a:prstGeom>
          <a:solidFill>
            <a:srgbClr val="008391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radley Hand ITC" pitchFamily="66" charset="0"/>
              </a:rPr>
              <a:t>Resultat</a:t>
            </a:r>
          </a:p>
        </p:txBody>
      </p:sp>
      <p:sp>
        <p:nvSpPr>
          <p:cNvPr id="67" name="Rektangel med rundade hörn 66"/>
          <p:cNvSpPr/>
          <p:nvPr/>
        </p:nvSpPr>
        <p:spPr>
          <a:xfrm>
            <a:off x="1754361" y="1296243"/>
            <a:ext cx="1359768" cy="396000"/>
          </a:xfrm>
          <a:prstGeom prst="roundRect">
            <a:avLst>
              <a:gd name="adj" fmla="val 9227"/>
            </a:avLst>
          </a:prstGeom>
          <a:solidFill>
            <a:srgbClr val="008391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radley Hand ITC" pitchFamily="66" charset="0"/>
              </a:rPr>
              <a:t>Meddelanden</a:t>
            </a:r>
          </a:p>
        </p:txBody>
      </p:sp>
      <p:sp>
        <p:nvSpPr>
          <p:cNvPr id="68" name="Rektangel med rundade hörn 67"/>
          <p:cNvSpPr/>
          <p:nvPr/>
        </p:nvSpPr>
        <p:spPr>
          <a:xfrm>
            <a:off x="593849" y="1296244"/>
            <a:ext cx="1008112" cy="396000"/>
          </a:xfrm>
          <a:prstGeom prst="roundRect">
            <a:avLst>
              <a:gd name="adj" fmla="val 922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Översikt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291533" y="720180"/>
            <a:ext cx="9326996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  <a:cs typeface="Arial" pitchFamily="34" charset="0"/>
              </a:rPr>
              <a:t>Momentets namn</a:t>
            </a:r>
          </a:p>
        </p:txBody>
      </p:sp>
      <p:grpSp>
        <p:nvGrpSpPr>
          <p:cNvPr id="18" name="Grupp 17"/>
          <p:cNvGrpSpPr/>
          <p:nvPr/>
        </p:nvGrpSpPr>
        <p:grpSpPr>
          <a:xfrm>
            <a:off x="737865" y="3617923"/>
            <a:ext cx="2440549" cy="1566753"/>
            <a:chOff x="737865" y="4104556"/>
            <a:chExt cx="5544616" cy="1296144"/>
          </a:xfrm>
        </p:grpSpPr>
        <p:sp>
          <p:nvSpPr>
            <p:cNvPr id="70" name="Rektangel 69"/>
            <p:cNvSpPr/>
            <p:nvPr/>
          </p:nvSpPr>
          <p:spPr>
            <a:xfrm>
              <a:off x="737865" y="4104556"/>
              <a:ext cx="5544616" cy="129614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9" name="Rak 8"/>
            <p:cNvCxnSpPr/>
            <p:nvPr/>
          </p:nvCxnSpPr>
          <p:spPr>
            <a:xfrm>
              <a:off x="737865" y="4104556"/>
              <a:ext cx="5544616" cy="1296144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ak 10"/>
            <p:cNvCxnSpPr/>
            <p:nvPr/>
          </p:nvCxnSpPr>
          <p:spPr>
            <a:xfrm flipH="1">
              <a:off x="737865" y="4104556"/>
              <a:ext cx="5544616" cy="1296144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ktangel 18"/>
          <p:cNvSpPr/>
          <p:nvPr/>
        </p:nvSpPr>
        <p:spPr>
          <a:xfrm>
            <a:off x="4743087" y="8917625"/>
            <a:ext cx="364232" cy="36423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1</a:t>
            </a:r>
          </a:p>
        </p:txBody>
      </p:sp>
      <p:sp>
        <p:nvSpPr>
          <p:cNvPr id="71" name="Rektangel 70"/>
          <p:cNvSpPr/>
          <p:nvPr/>
        </p:nvSpPr>
        <p:spPr>
          <a:xfrm>
            <a:off x="5107319" y="8917625"/>
            <a:ext cx="364232" cy="36423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2</a:t>
            </a:r>
          </a:p>
        </p:txBody>
      </p:sp>
      <p:sp>
        <p:nvSpPr>
          <p:cNvPr id="72" name="Rektangel 71"/>
          <p:cNvSpPr/>
          <p:nvPr/>
        </p:nvSpPr>
        <p:spPr>
          <a:xfrm>
            <a:off x="5471551" y="8917625"/>
            <a:ext cx="364232" cy="36423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3</a:t>
            </a:r>
          </a:p>
        </p:txBody>
      </p:sp>
      <p:sp>
        <p:nvSpPr>
          <p:cNvPr id="73" name="Rektangel med rundade hörn 72"/>
          <p:cNvSpPr/>
          <p:nvPr/>
        </p:nvSpPr>
        <p:spPr>
          <a:xfrm>
            <a:off x="5994449" y="8917625"/>
            <a:ext cx="1008112" cy="360040"/>
          </a:xfrm>
          <a:prstGeom prst="round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Nästa »</a:t>
            </a:r>
          </a:p>
        </p:txBody>
      </p:sp>
      <p:grpSp>
        <p:nvGrpSpPr>
          <p:cNvPr id="3" name="Grupp 2"/>
          <p:cNvGrpSpPr/>
          <p:nvPr/>
        </p:nvGrpSpPr>
        <p:grpSpPr>
          <a:xfrm>
            <a:off x="737865" y="7272908"/>
            <a:ext cx="8357629" cy="432047"/>
            <a:chOff x="737865" y="5904757"/>
            <a:chExt cx="8357629" cy="432047"/>
          </a:xfrm>
        </p:grpSpPr>
        <p:sp>
          <p:nvSpPr>
            <p:cNvPr id="2" name="Rektangel 1"/>
            <p:cNvSpPr/>
            <p:nvPr/>
          </p:nvSpPr>
          <p:spPr>
            <a:xfrm>
              <a:off x="737865" y="5904757"/>
              <a:ext cx="144016" cy="21487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4" name="textruta 23"/>
            <p:cNvSpPr txBox="1"/>
            <p:nvPr/>
          </p:nvSpPr>
          <p:spPr>
            <a:xfrm>
              <a:off x="737865" y="6152138"/>
              <a:ext cx="8357629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sv-SE" sz="1200" u="sng" dirty="0">
                  <a:solidFill>
                    <a:schemeClr val="accent1">
                      <a:lumMod val="75000"/>
                    </a:schemeClr>
                  </a:solidFill>
                  <a:latin typeface="Bradley Hand ITC" pitchFamily="66" charset="0"/>
                </a:rPr>
                <a:t>File.pdf</a:t>
              </a:r>
              <a:endParaRPr lang="sv-SE" sz="1200" u="sng" dirty="0">
                <a:solidFill>
                  <a:schemeClr val="accent1">
                    <a:lumMod val="75000"/>
                  </a:schemeClr>
                </a:solidFill>
                <a:latin typeface="Bradley Hand ITC" pitchFamily="66" charset="0"/>
                <a:cs typeface="Arial" pitchFamily="34" charset="0"/>
              </a:endParaRPr>
            </a:p>
          </p:txBody>
        </p:sp>
      </p:grpSp>
      <p:sp>
        <p:nvSpPr>
          <p:cNvPr id="30" name="Rektangel med rundade hörn 29"/>
          <p:cNvSpPr/>
          <p:nvPr/>
        </p:nvSpPr>
        <p:spPr>
          <a:xfrm>
            <a:off x="3278051" y="8929092"/>
            <a:ext cx="1321020" cy="360040"/>
          </a:xfrm>
          <a:prstGeom prst="round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« Föregående</a:t>
            </a:r>
          </a:p>
        </p:txBody>
      </p:sp>
      <p:grpSp>
        <p:nvGrpSpPr>
          <p:cNvPr id="12" name="Grupp 11"/>
          <p:cNvGrpSpPr/>
          <p:nvPr/>
        </p:nvGrpSpPr>
        <p:grpSpPr>
          <a:xfrm>
            <a:off x="737865" y="5472708"/>
            <a:ext cx="2440549" cy="1566753"/>
            <a:chOff x="762471" y="6480820"/>
            <a:chExt cx="2440549" cy="1566753"/>
          </a:xfrm>
        </p:grpSpPr>
        <p:grpSp>
          <p:nvGrpSpPr>
            <p:cNvPr id="31" name="Grupp 30"/>
            <p:cNvGrpSpPr/>
            <p:nvPr/>
          </p:nvGrpSpPr>
          <p:grpSpPr>
            <a:xfrm>
              <a:off x="762471" y="6480820"/>
              <a:ext cx="2440549" cy="1566753"/>
              <a:chOff x="737865" y="4104556"/>
              <a:chExt cx="5544616" cy="1296144"/>
            </a:xfrm>
          </p:grpSpPr>
          <p:sp>
            <p:nvSpPr>
              <p:cNvPr id="32" name="Rektangel 31"/>
              <p:cNvSpPr/>
              <p:nvPr/>
            </p:nvSpPr>
            <p:spPr>
              <a:xfrm>
                <a:off x="737865" y="4104556"/>
                <a:ext cx="5544616" cy="1296144"/>
              </a:xfrm>
              <a:prstGeom prst="rect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cxnSp>
            <p:nvCxnSpPr>
              <p:cNvPr id="33" name="Rak 32"/>
              <p:cNvCxnSpPr/>
              <p:nvPr/>
            </p:nvCxnSpPr>
            <p:spPr>
              <a:xfrm>
                <a:off x="737865" y="4104556"/>
                <a:ext cx="5544616" cy="1296144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ak 33"/>
              <p:cNvCxnSpPr/>
              <p:nvPr/>
            </p:nvCxnSpPr>
            <p:spPr>
              <a:xfrm flipH="1">
                <a:off x="737865" y="4104556"/>
                <a:ext cx="5544616" cy="1296144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Ellips 9"/>
            <p:cNvSpPr/>
            <p:nvPr/>
          </p:nvSpPr>
          <p:spPr>
            <a:xfrm>
              <a:off x="1673969" y="6954863"/>
              <a:ext cx="648072" cy="648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7" name="Ellips 36"/>
            <p:cNvSpPr/>
            <p:nvPr/>
          </p:nvSpPr>
          <p:spPr>
            <a:xfrm>
              <a:off x="1745977" y="7026871"/>
              <a:ext cx="504056" cy="50405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8" name="Likbent triangel 37"/>
            <p:cNvSpPr/>
            <p:nvPr/>
          </p:nvSpPr>
          <p:spPr>
            <a:xfrm rot="5400000">
              <a:off x="1883362" y="7162749"/>
              <a:ext cx="300014" cy="232300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14" name="Grupp 13"/>
          <p:cNvGrpSpPr/>
          <p:nvPr/>
        </p:nvGrpSpPr>
        <p:grpSpPr>
          <a:xfrm>
            <a:off x="424470" y="9649172"/>
            <a:ext cx="9079187" cy="3024336"/>
            <a:chOff x="424470" y="9649172"/>
            <a:chExt cx="9079187" cy="3024336"/>
          </a:xfrm>
        </p:grpSpPr>
        <p:grpSp>
          <p:nvGrpSpPr>
            <p:cNvPr id="6" name="Grupp 5"/>
            <p:cNvGrpSpPr/>
            <p:nvPr/>
          </p:nvGrpSpPr>
          <p:grpSpPr>
            <a:xfrm>
              <a:off x="424470" y="9649172"/>
              <a:ext cx="9079187" cy="3024336"/>
              <a:chOff x="424470" y="5400700"/>
              <a:chExt cx="9079187" cy="3024336"/>
            </a:xfrm>
          </p:grpSpPr>
          <p:cxnSp>
            <p:nvCxnSpPr>
              <p:cNvPr id="51" name="Rak 50"/>
              <p:cNvCxnSpPr/>
              <p:nvPr/>
            </p:nvCxnSpPr>
            <p:spPr>
              <a:xfrm>
                <a:off x="424470" y="5400700"/>
                <a:ext cx="9079187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textruta 62"/>
              <p:cNvSpPr txBox="1"/>
              <p:nvPr/>
            </p:nvSpPr>
            <p:spPr>
              <a:xfrm>
                <a:off x="593849" y="5573853"/>
                <a:ext cx="8501645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sv-SE" sz="28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Bradley Hand ITC" pitchFamily="66" charset="0"/>
                    <a:cs typeface="Arial" pitchFamily="34" charset="0"/>
                  </a:rPr>
                  <a:t>Kommentarer</a:t>
                </a:r>
              </a:p>
            </p:txBody>
          </p:sp>
          <p:sp>
            <p:nvSpPr>
              <p:cNvPr id="64" name="textruta 63"/>
              <p:cNvSpPr txBox="1"/>
              <p:nvPr/>
            </p:nvSpPr>
            <p:spPr>
              <a:xfrm>
                <a:off x="593849" y="6306607"/>
                <a:ext cx="8357629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sv-SE" sz="16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Bradley Hand ITC" pitchFamily="66" charset="0"/>
                  </a:rPr>
                  <a:t>Skriv ny kommentar</a:t>
                </a:r>
                <a:endParaRPr lang="sv-SE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Bradley Hand ITC" pitchFamily="66" charset="0"/>
                  <a:cs typeface="Arial" pitchFamily="34" charset="0"/>
                </a:endParaRPr>
              </a:p>
            </p:txBody>
          </p:sp>
          <p:sp>
            <p:nvSpPr>
              <p:cNvPr id="4" name="Rektangel med rundade hörn 3"/>
              <p:cNvSpPr/>
              <p:nvPr/>
            </p:nvSpPr>
            <p:spPr>
              <a:xfrm>
                <a:off x="593848" y="8064996"/>
                <a:ext cx="1008112" cy="360040"/>
              </a:xfrm>
              <a:prstGeom prst="roundRect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16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Bradley Hand ITC" pitchFamily="66" charset="0"/>
                  </a:rPr>
                  <a:t>Skicka</a:t>
                </a:r>
              </a:p>
            </p:txBody>
          </p:sp>
        </p:grpSp>
        <p:sp>
          <p:nvSpPr>
            <p:cNvPr id="42" name="Rektangel 41"/>
            <p:cNvSpPr/>
            <p:nvPr/>
          </p:nvSpPr>
          <p:spPr>
            <a:xfrm>
              <a:off x="593848" y="10873308"/>
              <a:ext cx="5544616" cy="1296144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radley Hand ITC" pitchFamily="66" charset="0"/>
              </a:endParaRPr>
            </a:p>
          </p:txBody>
        </p:sp>
      </p:grpSp>
      <p:sp>
        <p:nvSpPr>
          <p:cNvPr id="45" name="textruta 44"/>
          <p:cNvSpPr txBox="1"/>
          <p:nvPr/>
        </p:nvSpPr>
        <p:spPr>
          <a:xfrm>
            <a:off x="342528" y="144116"/>
            <a:ext cx="9326996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2200" dirty="0">
                <a:latin typeface="Calibri" pitchFamily="34" charset="0"/>
                <a:cs typeface="Arial" pitchFamily="34" charset="0"/>
              </a:rPr>
              <a:t>Ett steg med innehållselement</a:t>
            </a:r>
          </a:p>
        </p:txBody>
      </p:sp>
    </p:spTree>
    <p:extLst>
      <p:ext uri="{BB962C8B-B14F-4D97-AF65-F5344CB8AC3E}">
        <p14:creationId xmlns:p14="http://schemas.microsoft.com/office/powerpoint/2010/main" val="1572436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ruta 51"/>
          <p:cNvSpPr txBox="1"/>
          <p:nvPr/>
        </p:nvSpPr>
        <p:spPr>
          <a:xfrm>
            <a:off x="424470" y="2088332"/>
            <a:ext cx="9194059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  <a:cs typeface="Arial" pitchFamily="34" charset="0"/>
              </a:rPr>
              <a:t>Formulär</a:t>
            </a:r>
          </a:p>
        </p:txBody>
      </p:sp>
      <p:sp>
        <p:nvSpPr>
          <p:cNvPr id="61" name="Rektangel med rundade hörn 60"/>
          <p:cNvSpPr/>
          <p:nvPr/>
        </p:nvSpPr>
        <p:spPr>
          <a:xfrm>
            <a:off x="4923571" y="8579775"/>
            <a:ext cx="324000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66" name="Rektangel med rundade hörn 65"/>
          <p:cNvSpPr/>
          <p:nvPr/>
        </p:nvSpPr>
        <p:spPr>
          <a:xfrm>
            <a:off x="3266529" y="1296244"/>
            <a:ext cx="999728" cy="396000"/>
          </a:xfrm>
          <a:prstGeom prst="roundRect">
            <a:avLst>
              <a:gd name="adj" fmla="val 9227"/>
            </a:avLst>
          </a:prstGeom>
          <a:solidFill>
            <a:srgbClr val="008391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radley Hand ITC" pitchFamily="66" charset="0"/>
              </a:rPr>
              <a:t>Resultat</a:t>
            </a:r>
          </a:p>
        </p:txBody>
      </p:sp>
      <p:sp>
        <p:nvSpPr>
          <p:cNvPr id="67" name="Rektangel med rundade hörn 66"/>
          <p:cNvSpPr/>
          <p:nvPr/>
        </p:nvSpPr>
        <p:spPr>
          <a:xfrm>
            <a:off x="1754361" y="1296243"/>
            <a:ext cx="1359768" cy="396000"/>
          </a:xfrm>
          <a:prstGeom prst="roundRect">
            <a:avLst>
              <a:gd name="adj" fmla="val 9227"/>
            </a:avLst>
          </a:prstGeom>
          <a:solidFill>
            <a:srgbClr val="008391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radley Hand ITC" pitchFamily="66" charset="0"/>
              </a:rPr>
              <a:t>Meddelanden</a:t>
            </a:r>
          </a:p>
        </p:txBody>
      </p:sp>
      <p:sp>
        <p:nvSpPr>
          <p:cNvPr id="68" name="Rektangel med rundade hörn 67"/>
          <p:cNvSpPr/>
          <p:nvPr/>
        </p:nvSpPr>
        <p:spPr>
          <a:xfrm>
            <a:off x="593849" y="1296244"/>
            <a:ext cx="1008112" cy="396000"/>
          </a:xfrm>
          <a:prstGeom prst="roundRect">
            <a:avLst>
              <a:gd name="adj" fmla="val 9227"/>
            </a:avLst>
          </a:prstGeom>
          <a:solidFill>
            <a:srgbClr val="008391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Översikt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291533" y="720180"/>
            <a:ext cx="9326996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  <a:cs typeface="Arial" pitchFamily="34" charset="0"/>
              </a:rPr>
              <a:t>Momentets namn</a:t>
            </a:r>
          </a:p>
        </p:txBody>
      </p:sp>
      <p:sp>
        <p:nvSpPr>
          <p:cNvPr id="39" name="Rektangel med rundade hörn 38"/>
          <p:cNvSpPr/>
          <p:nvPr/>
        </p:nvSpPr>
        <p:spPr>
          <a:xfrm>
            <a:off x="424470" y="2519219"/>
            <a:ext cx="9079187" cy="577225"/>
          </a:xfrm>
          <a:prstGeom prst="roundRect">
            <a:avLst/>
          </a:prstGeom>
          <a:noFill/>
          <a:ln w="127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t"/>
          <a:lstStyle/>
          <a:p>
            <a:pPr algn="ctr"/>
            <a:r>
              <a:rPr lang="sv-SE" sz="1200" b="1" dirty="0">
                <a:solidFill>
                  <a:srgbClr val="FF9900"/>
                </a:solidFill>
                <a:latin typeface="Bradley Hand ITC" pitchFamily="66" charset="0"/>
              </a:rPr>
              <a:t>Information från vårdgivaren</a:t>
            </a:r>
          </a:p>
        </p:txBody>
      </p:sp>
      <p:sp>
        <p:nvSpPr>
          <p:cNvPr id="41" name="textruta 40"/>
          <p:cNvSpPr txBox="1"/>
          <p:nvPr/>
        </p:nvSpPr>
        <p:spPr>
          <a:xfrm>
            <a:off x="593849" y="2839770"/>
            <a:ext cx="8784976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</a:rPr>
              <a:t>Här visas information från rådgivaren</a:t>
            </a:r>
          </a:p>
        </p:txBody>
      </p:sp>
      <p:grpSp>
        <p:nvGrpSpPr>
          <p:cNvPr id="15" name="Grupp 14"/>
          <p:cNvGrpSpPr/>
          <p:nvPr/>
        </p:nvGrpSpPr>
        <p:grpSpPr>
          <a:xfrm>
            <a:off x="424470" y="3528492"/>
            <a:ext cx="4499102" cy="792088"/>
            <a:chOff x="424470" y="3960540"/>
            <a:chExt cx="4499102" cy="792088"/>
          </a:xfrm>
        </p:grpSpPr>
        <p:sp>
          <p:nvSpPr>
            <p:cNvPr id="42" name="textruta 41"/>
            <p:cNvSpPr txBox="1"/>
            <p:nvPr/>
          </p:nvSpPr>
          <p:spPr>
            <a:xfrm>
              <a:off x="424472" y="3960540"/>
              <a:ext cx="44991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sv-SE" sz="1600" b="1" dirty="0">
                  <a:latin typeface="Bradley Hand ITC" pitchFamily="66" charset="0"/>
                </a:rPr>
                <a:t>Textinmatning/Sifferinmatning</a:t>
              </a:r>
              <a:endParaRPr lang="sv-SE" sz="1600" b="1" dirty="0">
                <a:latin typeface="Bradley Hand ITC" pitchFamily="66" charset="0"/>
                <a:cs typeface="Arial" pitchFamily="34" charset="0"/>
              </a:endParaRPr>
            </a:p>
          </p:txBody>
        </p:sp>
        <p:sp>
          <p:nvSpPr>
            <p:cNvPr id="43" name="Rektangel 42"/>
            <p:cNvSpPr/>
            <p:nvPr/>
          </p:nvSpPr>
          <p:spPr>
            <a:xfrm>
              <a:off x="424470" y="4464596"/>
              <a:ext cx="3697771" cy="2880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radley Hand ITC" pitchFamily="66" charset="0"/>
              </a:endParaRPr>
            </a:p>
          </p:txBody>
        </p:sp>
        <p:cxnSp>
          <p:nvCxnSpPr>
            <p:cNvPr id="44" name="Rak 43"/>
            <p:cNvCxnSpPr/>
            <p:nvPr/>
          </p:nvCxnSpPr>
          <p:spPr>
            <a:xfrm>
              <a:off x="446743" y="4320580"/>
              <a:ext cx="4476828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upp 53"/>
          <p:cNvGrpSpPr/>
          <p:nvPr/>
        </p:nvGrpSpPr>
        <p:grpSpPr>
          <a:xfrm>
            <a:off x="424471" y="4680620"/>
            <a:ext cx="4499101" cy="1152128"/>
            <a:chOff x="424470" y="3960540"/>
            <a:chExt cx="4499101" cy="1152128"/>
          </a:xfrm>
        </p:grpSpPr>
        <p:sp>
          <p:nvSpPr>
            <p:cNvPr id="55" name="textruta 54"/>
            <p:cNvSpPr txBox="1"/>
            <p:nvPr/>
          </p:nvSpPr>
          <p:spPr>
            <a:xfrm>
              <a:off x="424471" y="3960540"/>
              <a:ext cx="4499099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sv-SE" sz="1600" b="1" dirty="0" err="1">
                  <a:latin typeface="Bradley Hand ITC" pitchFamily="66" charset="0"/>
                </a:rPr>
                <a:t>Textarea</a:t>
              </a:r>
              <a:endParaRPr lang="sv-SE" sz="1600" b="1" dirty="0">
                <a:latin typeface="Bradley Hand ITC" pitchFamily="66" charset="0"/>
                <a:cs typeface="Arial" pitchFamily="34" charset="0"/>
              </a:endParaRPr>
            </a:p>
          </p:txBody>
        </p:sp>
        <p:sp>
          <p:nvSpPr>
            <p:cNvPr id="56" name="Rektangel 55"/>
            <p:cNvSpPr/>
            <p:nvPr/>
          </p:nvSpPr>
          <p:spPr>
            <a:xfrm>
              <a:off x="424470" y="4464596"/>
              <a:ext cx="4499101" cy="6480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radley Hand ITC" pitchFamily="66" charset="0"/>
              </a:endParaRPr>
            </a:p>
          </p:txBody>
        </p:sp>
        <p:cxnSp>
          <p:nvCxnSpPr>
            <p:cNvPr id="57" name="Rak 56"/>
            <p:cNvCxnSpPr/>
            <p:nvPr/>
          </p:nvCxnSpPr>
          <p:spPr>
            <a:xfrm>
              <a:off x="446743" y="4320580"/>
              <a:ext cx="4476828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upp 57"/>
          <p:cNvGrpSpPr/>
          <p:nvPr/>
        </p:nvGrpSpPr>
        <p:grpSpPr>
          <a:xfrm>
            <a:off x="424470" y="6205364"/>
            <a:ext cx="4499102" cy="707504"/>
            <a:chOff x="424470" y="3960540"/>
            <a:chExt cx="4499102" cy="707504"/>
          </a:xfrm>
        </p:grpSpPr>
        <p:sp>
          <p:nvSpPr>
            <p:cNvPr id="59" name="textruta 58"/>
            <p:cNvSpPr txBox="1"/>
            <p:nvPr/>
          </p:nvSpPr>
          <p:spPr>
            <a:xfrm>
              <a:off x="424472" y="3960540"/>
              <a:ext cx="44991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sv-SE" sz="1600" b="1" dirty="0">
                  <a:latin typeface="Bradley Hand ITC" pitchFamily="66" charset="0"/>
                </a:rPr>
                <a:t>Informationstext</a:t>
              </a:r>
              <a:endParaRPr lang="sv-SE" sz="1600" b="1" dirty="0">
                <a:latin typeface="Bradley Hand ITC" pitchFamily="66" charset="0"/>
                <a:cs typeface="Arial" pitchFamily="34" charset="0"/>
              </a:endParaRPr>
            </a:p>
          </p:txBody>
        </p:sp>
        <p:sp>
          <p:nvSpPr>
            <p:cNvPr id="60" name="Rektangel 59"/>
            <p:cNvSpPr/>
            <p:nvPr/>
          </p:nvSpPr>
          <p:spPr>
            <a:xfrm>
              <a:off x="424470" y="4464596"/>
              <a:ext cx="4499101" cy="203448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r>
                <a:rPr lang="sv-SE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Bradley Hand ITC" pitchFamily="66" charset="0"/>
                </a:rPr>
                <a:t>Lorem</a:t>
              </a:r>
              <a:r>
                <a:rPr lang="sv-SE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radley Hand ITC" pitchFamily="66" charset="0"/>
                </a:rPr>
                <a:t> </a:t>
              </a:r>
              <a:r>
                <a:rPr lang="sv-SE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Bradley Hand ITC" pitchFamily="66" charset="0"/>
                </a:rPr>
                <a:t>ipsum</a:t>
              </a:r>
              <a:r>
                <a:rPr lang="sv-SE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radley Hand ITC" pitchFamily="66" charset="0"/>
                </a:rPr>
                <a:t> </a:t>
              </a:r>
              <a:r>
                <a:rPr lang="sv-SE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Bradley Hand ITC" pitchFamily="66" charset="0"/>
                </a:rPr>
                <a:t>dolor</a:t>
              </a:r>
              <a:r>
                <a:rPr lang="sv-SE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radley Hand ITC" pitchFamily="66" charset="0"/>
                </a:rPr>
                <a:t> </a:t>
              </a:r>
              <a:r>
                <a:rPr lang="sv-SE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Bradley Hand ITC" pitchFamily="66" charset="0"/>
                </a:rPr>
                <a:t>sit</a:t>
              </a:r>
              <a:r>
                <a:rPr lang="sv-SE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radley Hand ITC" pitchFamily="66" charset="0"/>
                </a:rPr>
                <a:t> </a:t>
              </a:r>
              <a:r>
                <a:rPr lang="sv-SE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Bradley Hand ITC" pitchFamily="66" charset="0"/>
                </a:rPr>
                <a:t>amet</a:t>
              </a:r>
              <a:r>
                <a:rPr lang="sv-SE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radley Hand ITC" pitchFamily="66" charset="0"/>
                </a:rPr>
                <a:t>, </a:t>
              </a:r>
              <a:r>
                <a:rPr lang="sv-SE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Bradley Hand ITC" pitchFamily="66" charset="0"/>
                </a:rPr>
                <a:t>consectetur</a:t>
              </a:r>
              <a:r>
                <a:rPr lang="sv-SE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radley Hand ITC" pitchFamily="66" charset="0"/>
                </a:rPr>
                <a:t> </a:t>
              </a:r>
              <a:r>
                <a:rPr lang="sv-SE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Bradley Hand ITC" pitchFamily="66" charset="0"/>
                </a:rPr>
                <a:t>adipiscing</a:t>
              </a:r>
              <a:r>
                <a:rPr lang="sv-SE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radley Hand ITC" pitchFamily="66" charset="0"/>
                </a:rPr>
                <a:t> elit, sed do </a:t>
              </a:r>
              <a:r>
                <a:rPr lang="sv-SE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Bradley Hand ITC" pitchFamily="66" charset="0"/>
                </a:rPr>
                <a:t>eiusmod</a:t>
              </a:r>
              <a:r>
                <a:rPr lang="sv-SE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radley Hand ITC" pitchFamily="66" charset="0"/>
                </a:rPr>
                <a:t> </a:t>
              </a:r>
              <a:r>
                <a:rPr lang="sv-SE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Bradley Hand ITC" pitchFamily="66" charset="0"/>
                </a:rPr>
                <a:t>tempor</a:t>
              </a:r>
              <a:r>
                <a:rPr lang="sv-SE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radley Hand ITC" pitchFamily="66" charset="0"/>
                </a:rPr>
                <a:t> </a:t>
              </a:r>
              <a:r>
                <a:rPr lang="sv-SE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Bradley Hand ITC" pitchFamily="66" charset="0"/>
                </a:rPr>
                <a:t>incididunt</a:t>
              </a:r>
              <a:r>
                <a:rPr lang="sv-SE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radley Hand ITC" pitchFamily="66" charset="0"/>
                </a:rPr>
                <a:t> ut </a:t>
              </a:r>
              <a:r>
                <a:rPr lang="sv-SE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Bradley Hand ITC" pitchFamily="66" charset="0"/>
                </a:rPr>
                <a:t>labore</a:t>
              </a:r>
              <a:r>
                <a:rPr lang="sv-SE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radley Hand ITC" pitchFamily="66" charset="0"/>
                </a:rPr>
                <a:t> et </a:t>
              </a:r>
              <a:r>
                <a:rPr lang="sv-SE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Bradley Hand ITC" pitchFamily="66" charset="0"/>
                </a:rPr>
                <a:t>dolore</a:t>
              </a:r>
              <a:r>
                <a:rPr lang="sv-SE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radley Hand ITC" pitchFamily="66" charset="0"/>
                </a:rPr>
                <a:t> </a:t>
              </a:r>
              <a:r>
                <a:rPr lang="sv-SE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Bradley Hand ITC" pitchFamily="66" charset="0"/>
                </a:rPr>
                <a:t>magna</a:t>
              </a:r>
              <a:r>
                <a:rPr lang="sv-SE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radley Hand ITC" pitchFamily="66" charset="0"/>
                </a:rPr>
                <a:t> </a:t>
              </a:r>
              <a:r>
                <a:rPr lang="sv-SE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Bradley Hand ITC" pitchFamily="66" charset="0"/>
                </a:rPr>
                <a:t>aliqua</a:t>
              </a:r>
              <a:r>
                <a:rPr lang="sv-SE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radley Hand ITC" pitchFamily="66" charset="0"/>
                </a:rPr>
                <a:t>. </a:t>
              </a:r>
            </a:p>
          </p:txBody>
        </p:sp>
        <p:cxnSp>
          <p:nvCxnSpPr>
            <p:cNvPr id="62" name="Rak 61"/>
            <p:cNvCxnSpPr/>
            <p:nvPr/>
          </p:nvCxnSpPr>
          <p:spPr>
            <a:xfrm>
              <a:off x="446743" y="4320580"/>
              <a:ext cx="4476828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upp 26"/>
          <p:cNvGrpSpPr/>
          <p:nvPr/>
        </p:nvGrpSpPr>
        <p:grpSpPr>
          <a:xfrm>
            <a:off x="424471" y="7704956"/>
            <a:ext cx="4499101" cy="1221127"/>
            <a:chOff x="424471" y="7704956"/>
            <a:chExt cx="4499101" cy="1221127"/>
          </a:xfrm>
        </p:grpSpPr>
        <p:sp>
          <p:nvSpPr>
            <p:cNvPr id="79" name="textruta 78"/>
            <p:cNvSpPr txBox="1"/>
            <p:nvPr/>
          </p:nvSpPr>
          <p:spPr>
            <a:xfrm>
              <a:off x="424472" y="7704956"/>
              <a:ext cx="44991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sv-SE" sz="1600" b="1" dirty="0">
                  <a:latin typeface="Bradley Hand ITC" pitchFamily="66" charset="0"/>
                </a:rPr>
                <a:t>Checkbox</a:t>
              </a:r>
              <a:endParaRPr lang="sv-SE" sz="1600" b="1" dirty="0">
                <a:latin typeface="Bradley Hand ITC" pitchFamily="66" charset="0"/>
                <a:cs typeface="Arial" pitchFamily="34" charset="0"/>
              </a:endParaRPr>
            </a:p>
          </p:txBody>
        </p:sp>
        <p:sp>
          <p:nvSpPr>
            <p:cNvPr id="80" name="Rektangel 79"/>
            <p:cNvSpPr/>
            <p:nvPr/>
          </p:nvSpPr>
          <p:spPr>
            <a:xfrm>
              <a:off x="424471" y="8209012"/>
              <a:ext cx="144000" cy="14401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radley Hand ITC" pitchFamily="66" charset="0"/>
              </a:endParaRPr>
            </a:p>
          </p:txBody>
        </p:sp>
        <p:cxnSp>
          <p:nvCxnSpPr>
            <p:cNvPr id="81" name="Rak 80"/>
            <p:cNvCxnSpPr/>
            <p:nvPr/>
          </p:nvCxnSpPr>
          <p:spPr>
            <a:xfrm>
              <a:off x="446743" y="8064996"/>
              <a:ext cx="4476828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ktangel 81"/>
            <p:cNvSpPr/>
            <p:nvPr/>
          </p:nvSpPr>
          <p:spPr>
            <a:xfrm>
              <a:off x="665858" y="8179296"/>
              <a:ext cx="4257714" cy="203448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r>
                <a:rPr lang="sv-SE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radley Hand ITC" pitchFamily="66" charset="0"/>
                </a:rPr>
                <a:t>Alternativ 1</a:t>
              </a:r>
            </a:p>
          </p:txBody>
        </p:sp>
        <p:sp>
          <p:nvSpPr>
            <p:cNvPr id="83" name="Rektangel 82"/>
            <p:cNvSpPr/>
            <p:nvPr/>
          </p:nvSpPr>
          <p:spPr>
            <a:xfrm>
              <a:off x="424471" y="8463136"/>
              <a:ext cx="144000" cy="14401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radley Hand ITC" pitchFamily="66" charset="0"/>
              </a:endParaRPr>
            </a:p>
          </p:txBody>
        </p:sp>
        <p:sp>
          <p:nvSpPr>
            <p:cNvPr id="84" name="Rektangel 83"/>
            <p:cNvSpPr/>
            <p:nvPr/>
          </p:nvSpPr>
          <p:spPr>
            <a:xfrm>
              <a:off x="665858" y="8450966"/>
              <a:ext cx="4257714" cy="203448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r>
                <a:rPr lang="sv-SE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radley Hand ITC" pitchFamily="66" charset="0"/>
                </a:rPr>
                <a:t>Alternativ 2</a:t>
              </a:r>
            </a:p>
          </p:txBody>
        </p:sp>
        <p:sp>
          <p:nvSpPr>
            <p:cNvPr id="85" name="Rektangel 84"/>
            <p:cNvSpPr/>
            <p:nvPr/>
          </p:nvSpPr>
          <p:spPr>
            <a:xfrm>
              <a:off x="428309" y="8752351"/>
              <a:ext cx="144000" cy="14401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sv-S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radley Hand ITC" pitchFamily="66" charset="0"/>
              </a:endParaRPr>
            </a:p>
          </p:txBody>
        </p:sp>
        <p:sp>
          <p:nvSpPr>
            <p:cNvPr id="86" name="Rektangel 85"/>
            <p:cNvSpPr/>
            <p:nvPr/>
          </p:nvSpPr>
          <p:spPr>
            <a:xfrm>
              <a:off x="669695" y="8722635"/>
              <a:ext cx="4253877" cy="203448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r>
                <a:rPr lang="sv-SE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radley Hand ITC" pitchFamily="66" charset="0"/>
                </a:rPr>
                <a:t>Alternativ 3</a:t>
              </a:r>
            </a:p>
          </p:txBody>
        </p:sp>
      </p:grpSp>
      <p:grpSp>
        <p:nvGrpSpPr>
          <p:cNvPr id="45" name="Grupp 44"/>
          <p:cNvGrpSpPr/>
          <p:nvPr/>
        </p:nvGrpSpPr>
        <p:grpSpPr>
          <a:xfrm>
            <a:off x="5119429" y="3528492"/>
            <a:ext cx="4499117" cy="1221127"/>
            <a:chOff x="424455" y="9256407"/>
            <a:chExt cx="4499117" cy="1221127"/>
          </a:xfrm>
        </p:grpSpPr>
        <p:grpSp>
          <p:nvGrpSpPr>
            <p:cNvPr id="88" name="Grupp 87"/>
            <p:cNvGrpSpPr/>
            <p:nvPr/>
          </p:nvGrpSpPr>
          <p:grpSpPr>
            <a:xfrm>
              <a:off x="424472" y="9256407"/>
              <a:ext cx="4499100" cy="1221127"/>
              <a:chOff x="424472" y="7704956"/>
              <a:chExt cx="4499100" cy="1221127"/>
            </a:xfrm>
          </p:grpSpPr>
          <p:sp>
            <p:nvSpPr>
              <p:cNvPr id="89" name="textruta 88"/>
              <p:cNvSpPr txBox="1"/>
              <p:nvPr/>
            </p:nvSpPr>
            <p:spPr>
              <a:xfrm>
                <a:off x="424472" y="7704956"/>
                <a:ext cx="449910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sv-SE" sz="1600" b="1" dirty="0">
                    <a:latin typeface="Bradley Hand ITC" pitchFamily="66" charset="0"/>
                  </a:rPr>
                  <a:t>Radioknapp</a:t>
                </a:r>
                <a:endParaRPr lang="sv-SE" sz="1600" b="1" dirty="0">
                  <a:latin typeface="Bradley Hand ITC" pitchFamily="66" charset="0"/>
                  <a:cs typeface="Arial" pitchFamily="34" charset="0"/>
                </a:endParaRPr>
              </a:p>
            </p:txBody>
          </p:sp>
          <p:cxnSp>
            <p:nvCxnSpPr>
              <p:cNvPr id="91" name="Rak 90"/>
              <p:cNvCxnSpPr/>
              <p:nvPr/>
            </p:nvCxnSpPr>
            <p:spPr>
              <a:xfrm>
                <a:off x="446743" y="8064996"/>
                <a:ext cx="4476828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Rektangel 91"/>
              <p:cNvSpPr/>
              <p:nvPr/>
            </p:nvSpPr>
            <p:spPr>
              <a:xfrm>
                <a:off x="665858" y="8179296"/>
                <a:ext cx="4257714" cy="203448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/>
              <a:lstStyle/>
              <a:p>
                <a:r>
                  <a:rPr lang="sv-SE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Bradley Hand ITC" pitchFamily="66" charset="0"/>
                  </a:rPr>
                  <a:t>Alternativ 1</a:t>
                </a:r>
              </a:p>
            </p:txBody>
          </p:sp>
          <p:sp>
            <p:nvSpPr>
              <p:cNvPr id="94" name="Rektangel 93"/>
              <p:cNvSpPr/>
              <p:nvPr/>
            </p:nvSpPr>
            <p:spPr>
              <a:xfrm>
                <a:off x="665858" y="8450966"/>
                <a:ext cx="4257714" cy="203448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/>
              <a:lstStyle/>
              <a:p>
                <a:r>
                  <a:rPr lang="sv-SE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Bradley Hand ITC" pitchFamily="66" charset="0"/>
                  </a:rPr>
                  <a:t>Alternativ 2</a:t>
                </a:r>
              </a:p>
            </p:txBody>
          </p:sp>
          <p:sp>
            <p:nvSpPr>
              <p:cNvPr id="96" name="Rektangel 95"/>
              <p:cNvSpPr/>
              <p:nvPr/>
            </p:nvSpPr>
            <p:spPr>
              <a:xfrm>
                <a:off x="669695" y="8722635"/>
                <a:ext cx="4253877" cy="203448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/>
              <a:lstStyle/>
              <a:p>
                <a:r>
                  <a:rPr lang="sv-SE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Bradley Hand ITC" pitchFamily="66" charset="0"/>
                  </a:rPr>
                  <a:t>Alternativ 3</a:t>
                </a:r>
              </a:p>
            </p:txBody>
          </p:sp>
        </p:grpSp>
        <p:sp>
          <p:nvSpPr>
            <p:cNvPr id="28" name="Ellips 27"/>
            <p:cNvSpPr/>
            <p:nvPr/>
          </p:nvSpPr>
          <p:spPr>
            <a:xfrm>
              <a:off x="424455" y="9760463"/>
              <a:ext cx="144016" cy="14401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7" name="Ellips 96"/>
            <p:cNvSpPr/>
            <p:nvPr/>
          </p:nvSpPr>
          <p:spPr>
            <a:xfrm>
              <a:off x="424455" y="10032133"/>
              <a:ext cx="144016" cy="14401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9" name="Ellips 98"/>
            <p:cNvSpPr/>
            <p:nvPr/>
          </p:nvSpPr>
          <p:spPr>
            <a:xfrm>
              <a:off x="428309" y="10303802"/>
              <a:ext cx="144016" cy="14401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47" name="Grupp 46"/>
          <p:cNvGrpSpPr/>
          <p:nvPr/>
        </p:nvGrpSpPr>
        <p:grpSpPr>
          <a:xfrm>
            <a:off x="5141683" y="5107659"/>
            <a:ext cx="4499101" cy="792088"/>
            <a:chOff x="424456" y="10858883"/>
            <a:chExt cx="4499101" cy="792088"/>
          </a:xfrm>
        </p:grpSpPr>
        <p:grpSp>
          <p:nvGrpSpPr>
            <p:cNvPr id="100" name="Grupp 99"/>
            <p:cNvGrpSpPr/>
            <p:nvPr/>
          </p:nvGrpSpPr>
          <p:grpSpPr>
            <a:xfrm>
              <a:off x="424456" y="10858883"/>
              <a:ext cx="4499101" cy="792088"/>
              <a:chOff x="424471" y="3960540"/>
              <a:chExt cx="4499101" cy="792088"/>
            </a:xfrm>
          </p:grpSpPr>
          <p:sp>
            <p:nvSpPr>
              <p:cNvPr id="101" name="textruta 100"/>
              <p:cNvSpPr txBox="1"/>
              <p:nvPr/>
            </p:nvSpPr>
            <p:spPr>
              <a:xfrm>
                <a:off x="424472" y="3960540"/>
                <a:ext cx="449910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sv-SE" sz="1600" b="1" dirty="0" err="1">
                    <a:latin typeface="Bradley Hand ITC" pitchFamily="66" charset="0"/>
                  </a:rPr>
                  <a:t>Select</a:t>
                </a:r>
                <a:endParaRPr lang="sv-SE" sz="1600" b="1" dirty="0">
                  <a:latin typeface="Bradley Hand ITC" pitchFamily="66" charset="0"/>
                  <a:cs typeface="Arial" pitchFamily="34" charset="0"/>
                </a:endParaRPr>
              </a:p>
            </p:txBody>
          </p:sp>
          <p:sp>
            <p:nvSpPr>
              <p:cNvPr id="102" name="Rektangel 101"/>
              <p:cNvSpPr/>
              <p:nvPr/>
            </p:nvSpPr>
            <p:spPr>
              <a:xfrm>
                <a:off x="424471" y="4464596"/>
                <a:ext cx="1848900" cy="28803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endParaRPr lang="sv-SE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radley Hand ITC" pitchFamily="66" charset="0"/>
                </a:endParaRPr>
              </a:p>
            </p:txBody>
          </p:sp>
          <p:cxnSp>
            <p:nvCxnSpPr>
              <p:cNvPr id="103" name="Rak 102"/>
              <p:cNvCxnSpPr/>
              <p:nvPr/>
            </p:nvCxnSpPr>
            <p:spPr>
              <a:xfrm>
                <a:off x="446743" y="4320580"/>
                <a:ext cx="4476828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Likbent triangel 45"/>
            <p:cNvSpPr/>
            <p:nvPr/>
          </p:nvSpPr>
          <p:spPr>
            <a:xfrm rot="10800000">
              <a:off x="2034025" y="11477505"/>
              <a:ext cx="144000" cy="108000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104" name="Grupp 103"/>
          <p:cNvGrpSpPr/>
          <p:nvPr/>
        </p:nvGrpSpPr>
        <p:grpSpPr>
          <a:xfrm>
            <a:off x="5141684" y="6260593"/>
            <a:ext cx="4499100" cy="677788"/>
            <a:chOff x="424472" y="9256407"/>
            <a:chExt cx="4499100" cy="677788"/>
          </a:xfrm>
        </p:grpSpPr>
        <p:grpSp>
          <p:nvGrpSpPr>
            <p:cNvPr id="105" name="Grupp 104"/>
            <p:cNvGrpSpPr/>
            <p:nvPr/>
          </p:nvGrpSpPr>
          <p:grpSpPr>
            <a:xfrm>
              <a:off x="424472" y="9256407"/>
              <a:ext cx="4499100" cy="677788"/>
              <a:chOff x="424472" y="7704956"/>
              <a:chExt cx="4499100" cy="677788"/>
            </a:xfrm>
          </p:grpSpPr>
          <p:sp>
            <p:nvSpPr>
              <p:cNvPr id="109" name="textruta 108"/>
              <p:cNvSpPr txBox="1"/>
              <p:nvPr/>
            </p:nvSpPr>
            <p:spPr>
              <a:xfrm>
                <a:off x="424472" y="7704956"/>
                <a:ext cx="449910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sv-SE" sz="1600" b="1" dirty="0">
                    <a:latin typeface="Bradley Hand ITC" pitchFamily="66" charset="0"/>
                  </a:rPr>
                  <a:t>Skala</a:t>
                </a:r>
                <a:endParaRPr lang="sv-SE" sz="1600" b="1" dirty="0">
                  <a:latin typeface="Bradley Hand ITC" pitchFamily="66" charset="0"/>
                  <a:cs typeface="Arial" pitchFamily="34" charset="0"/>
                </a:endParaRPr>
              </a:p>
            </p:txBody>
          </p:sp>
          <p:cxnSp>
            <p:nvCxnSpPr>
              <p:cNvPr id="110" name="Rak 109"/>
              <p:cNvCxnSpPr/>
              <p:nvPr/>
            </p:nvCxnSpPr>
            <p:spPr>
              <a:xfrm>
                <a:off x="446743" y="8064996"/>
                <a:ext cx="4476828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" name="Rektangel 110"/>
              <p:cNvSpPr/>
              <p:nvPr/>
            </p:nvSpPr>
            <p:spPr>
              <a:xfrm>
                <a:off x="446743" y="8179296"/>
                <a:ext cx="1011187" cy="203448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/>
              <a:lstStyle/>
              <a:p>
                <a:r>
                  <a:rPr lang="sv-SE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Bradley Hand ITC" pitchFamily="66" charset="0"/>
                  </a:rPr>
                  <a:t>Alternativ 1</a:t>
                </a:r>
              </a:p>
            </p:txBody>
          </p:sp>
          <p:sp>
            <p:nvSpPr>
              <p:cNvPr id="112" name="Rektangel 111"/>
              <p:cNvSpPr/>
              <p:nvPr/>
            </p:nvSpPr>
            <p:spPr>
              <a:xfrm>
                <a:off x="2096760" y="8179296"/>
                <a:ext cx="2826796" cy="203448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/>
              <a:lstStyle/>
              <a:p>
                <a:r>
                  <a:rPr lang="sv-SE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Bradley Hand ITC" pitchFamily="66" charset="0"/>
                  </a:rPr>
                  <a:t>Alternativ 3</a:t>
                </a:r>
              </a:p>
            </p:txBody>
          </p:sp>
        </p:grpSp>
        <p:sp>
          <p:nvSpPr>
            <p:cNvPr id="106" name="Ellips 105"/>
            <p:cNvSpPr/>
            <p:nvPr/>
          </p:nvSpPr>
          <p:spPr>
            <a:xfrm>
              <a:off x="1457930" y="9760463"/>
              <a:ext cx="144016" cy="14401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7" name="Ellips 106"/>
            <p:cNvSpPr/>
            <p:nvPr/>
          </p:nvSpPr>
          <p:spPr>
            <a:xfrm>
              <a:off x="1637950" y="9760463"/>
              <a:ext cx="144016" cy="14401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8" name="Ellips 107"/>
            <p:cNvSpPr/>
            <p:nvPr/>
          </p:nvSpPr>
          <p:spPr>
            <a:xfrm>
              <a:off x="1817970" y="9760463"/>
              <a:ext cx="144016" cy="14401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113" name="Grupp 112"/>
          <p:cNvGrpSpPr/>
          <p:nvPr/>
        </p:nvGrpSpPr>
        <p:grpSpPr>
          <a:xfrm>
            <a:off x="5163955" y="7345535"/>
            <a:ext cx="4499100" cy="877992"/>
            <a:chOff x="424487" y="4438124"/>
            <a:chExt cx="4499100" cy="877992"/>
          </a:xfrm>
        </p:grpSpPr>
        <p:sp>
          <p:nvSpPr>
            <p:cNvPr id="114" name="Rektangel med rundade hörn 113"/>
            <p:cNvSpPr/>
            <p:nvPr/>
          </p:nvSpPr>
          <p:spPr>
            <a:xfrm>
              <a:off x="446758" y="4991328"/>
              <a:ext cx="4476813" cy="4571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5" name="textruta 114"/>
            <p:cNvSpPr txBox="1"/>
            <p:nvPr/>
          </p:nvSpPr>
          <p:spPr>
            <a:xfrm>
              <a:off x="424487" y="4438124"/>
              <a:ext cx="44991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sv-SE" sz="1600" b="1" dirty="0">
                  <a:latin typeface="Bradley Hand ITC" pitchFamily="66" charset="0"/>
                </a:rPr>
                <a:t>Slider</a:t>
              </a:r>
              <a:endParaRPr lang="sv-SE" sz="1600" b="1" dirty="0">
                <a:latin typeface="Bradley Hand ITC" pitchFamily="66" charset="0"/>
                <a:cs typeface="Arial" pitchFamily="34" charset="0"/>
              </a:endParaRPr>
            </a:p>
          </p:txBody>
        </p:sp>
        <p:cxnSp>
          <p:nvCxnSpPr>
            <p:cNvPr id="116" name="Rak 115"/>
            <p:cNvCxnSpPr/>
            <p:nvPr/>
          </p:nvCxnSpPr>
          <p:spPr>
            <a:xfrm>
              <a:off x="446758" y="4798164"/>
              <a:ext cx="4476828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Rektangel 116"/>
            <p:cNvSpPr/>
            <p:nvPr/>
          </p:nvSpPr>
          <p:spPr>
            <a:xfrm>
              <a:off x="446758" y="5112668"/>
              <a:ext cx="291107" cy="203448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r>
                <a:rPr lang="sv-SE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radley Hand ITC" pitchFamily="66" charset="0"/>
                </a:rPr>
                <a:t>1</a:t>
              </a:r>
            </a:p>
          </p:txBody>
        </p:sp>
        <p:sp>
          <p:nvSpPr>
            <p:cNvPr id="118" name="Rektangel 117"/>
            <p:cNvSpPr/>
            <p:nvPr/>
          </p:nvSpPr>
          <p:spPr>
            <a:xfrm>
              <a:off x="4554289" y="5112668"/>
              <a:ext cx="369282" cy="203448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r"/>
              <a:r>
                <a:rPr lang="sv-SE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radley Hand ITC" pitchFamily="66" charset="0"/>
                </a:rPr>
                <a:t>10</a:t>
              </a:r>
            </a:p>
          </p:txBody>
        </p:sp>
        <p:sp>
          <p:nvSpPr>
            <p:cNvPr id="119" name="Ellips 118"/>
            <p:cNvSpPr/>
            <p:nvPr/>
          </p:nvSpPr>
          <p:spPr>
            <a:xfrm>
              <a:off x="1637965" y="4942180"/>
              <a:ext cx="144016" cy="14401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0" name="Rektangel 119"/>
            <p:cNvSpPr/>
            <p:nvPr/>
          </p:nvSpPr>
          <p:spPr>
            <a:xfrm>
              <a:off x="2500531" y="5112668"/>
              <a:ext cx="369282" cy="203448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/>
              <a:r>
                <a:rPr lang="sv-SE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radley Hand ITC" pitchFamily="66" charset="0"/>
                </a:rPr>
                <a:t>5</a:t>
              </a:r>
            </a:p>
          </p:txBody>
        </p:sp>
      </p:grpSp>
      <p:sp>
        <p:nvSpPr>
          <p:cNvPr id="121" name="textruta 120"/>
          <p:cNvSpPr txBox="1"/>
          <p:nvPr/>
        </p:nvSpPr>
        <p:spPr>
          <a:xfrm>
            <a:off x="342528" y="144116"/>
            <a:ext cx="9326996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2200" dirty="0">
                <a:latin typeface="Calibri" pitchFamily="34" charset="0"/>
                <a:cs typeface="Arial" pitchFamily="34" charset="0"/>
              </a:rPr>
              <a:t>Ett formulär med inmatningstyper</a:t>
            </a:r>
          </a:p>
        </p:txBody>
      </p:sp>
    </p:spTree>
    <p:extLst>
      <p:ext uri="{BB962C8B-B14F-4D97-AF65-F5344CB8AC3E}">
        <p14:creationId xmlns:p14="http://schemas.microsoft.com/office/powerpoint/2010/main" val="107702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1789</TotalTime>
  <Words>272</Words>
  <Application>Microsoft Office PowerPoint</Application>
  <PresentationFormat>Anpassad</PresentationFormat>
  <Paragraphs>94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Bradley Hand ITC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SLL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Linus Ersson(bclz)</dc:creator>
  <cp:lastModifiedBy>Per Nilsson</cp:lastModifiedBy>
  <cp:revision>62</cp:revision>
  <cp:lastPrinted>2017-02-13T15:18:42Z</cp:lastPrinted>
  <dcterms:created xsi:type="dcterms:W3CDTF">2017-02-02T10:04:06Z</dcterms:created>
  <dcterms:modified xsi:type="dcterms:W3CDTF">2017-05-19T11:26:29Z</dcterms:modified>
</cp:coreProperties>
</file>