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2"/>
  </p:notesMasterIdLst>
  <p:sldIdLst>
    <p:sldId id="258" r:id="rId5"/>
    <p:sldId id="277" r:id="rId6"/>
    <p:sldId id="260" r:id="rId7"/>
    <p:sldId id="278" r:id="rId8"/>
    <p:sldId id="284" r:id="rId9"/>
    <p:sldId id="266" r:id="rId10"/>
    <p:sldId id="275" r:id="rId11"/>
    <p:sldId id="272" r:id="rId12"/>
    <p:sldId id="269" r:id="rId13"/>
    <p:sldId id="283" r:id="rId14"/>
    <p:sldId id="265" r:id="rId15"/>
    <p:sldId id="279" r:id="rId16"/>
    <p:sldId id="263" r:id="rId17"/>
    <p:sldId id="276" r:id="rId18"/>
    <p:sldId id="262" r:id="rId19"/>
    <p:sldId id="281" r:id="rId20"/>
    <p:sldId id="282" r:id="rId21"/>
  </p:sldIdLst>
  <p:sldSz cx="9601200" cy="12801600" type="A3"/>
  <p:notesSz cx="6858000" cy="9144000"/>
  <p:defaultTextStyle>
    <a:defPPr>
      <a:defRPr lang="en-US"/>
    </a:defPPr>
    <a:lvl1pPr marL="0" algn="l" defTabSz="610956" rtl="0" eaLnBrk="1" latinLnBrk="0" hangingPunct="1">
      <a:defRPr sz="2400" kern="1200">
        <a:solidFill>
          <a:schemeClr val="tx1"/>
        </a:solidFill>
        <a:latin typeface="+mn-lt"/>
        <a:ea typeface="+mn-ea"/>
        <a:cs typeface="+mn-cs"/>
      </a:defRPr>
    </a:lvl1pPr>
    <a:lvl2pPr marL="610956" algn="l" defTabSz="610956" rtl="0" eaLnBrk="1" latinLnBrk="0" hangingPunct="1">
      <a:defRPr sz="2400" kern="1200">
        <a:solidFill>
          <a:schemeClr val="tx1"/>
        </a:solidFill>
        <a:latin typeface="+mn-lt"/>
        <a:ea typeface="+mn-ea"/>
        <a:cs typeface="+mn-cs"/>
      </a:defRPr>
    </a:lvl2pPr>
    <a:lvl3pPr marL="1221913" algn="l" defTabSz="610956" rtl="0" eaLnBrk="1" latinLnBrk="0" hangingPunct="1">
      <a:defRPr sz="2400" kern="1200">
        <a:solidFill>
          <a:schemeClr val="tx1"/>
        </a:solidFill>
        <a:latin typeface="+mn-lt"/>
        <a:ea typeface="+mn-ea"/>
        <a:cs typeface="+mn-cs"/>
      </a:defRPr>
    </a:lvl3pPr>
    <a:lvl4pPr marL="1832869" algn="l" defTabSz="610956" rtl="0" eaLnBrk="1" latinLnBrk="0" hangingPunct="1">
      <a:defRPr sz="2400" kern="1200">
        <a:solidFill>
          <a:schemeClr val="tx1"/>
        </a:solidFill>
        <a:latin typeface="+mn-lt"/>
        <a:ea typeface="+mn-ea"/>
        <a:cs typeface="+mn-cs"/>
      </a:defRPr>
    </a:lvl4pPr>
    <a:lvl5pPr marL="2443825" algn="l" defTabSz="610956" rtl="0" eaLnBrk="1" latinLnBrk="0" hangingPunct="1">
      <a:defRPr sz="2400" kern="1200">
        <a:solidFill>
          <a:schemeClr val="tx1"/>
        </a:solidFill>
        <a:latin typeface="+mn-lt"/>
        <a:ea typeface="+mn-ea"/>
        <a:cs typeface="+mn-cs"/>
      </a:defRPr>
    </a:lvl5pPr>
    <a:lvl6pPr marL="3054782" algn="l" defTabSz="610956" rtl="0" eaLnBrk="1" latinLnBrk="0" hangingPunct="1">
      <a:defRPr sz="2400" kern="1200">
        <a:solidFill>
          <a:schemeClr val="tx1"/>
        </a:solidFill>
        <a:latin typeface="+mn-lt"/>
        <a:ea typeface="+mn-ea"/>
        <a:cs typeface="+mn-cs"/>
      </a:defRPr>
    </a:lvl6pPr>
    <a:lvl7pPr marL="3665738" algn="l" defTabSz="610956" rtl="0" eaLnBrk="1" latinLnBrk="0" hangingPunct="1">
      <a:defRPr sz="2400" kern="1200">
        <a:solidFill>
          <a:schemeClr val="tx1"/>
        </a:solidFill>
        <a:latin typeface="+mn-lt"/>
        <a:ea typeface="+mn-ea"/>
        <a:cs typeface="+mn-cs"/>
      </a:defRPr>
    </a:lvl7pPr>
    <a:lvl8pPr marL="4276695" algn="l" defTabSz="610956" rtl="0" eaLnBrk="1" latinLnBrk="0" hangingPunct="1">
      <a:defRPr sz="2400" kern="1200">
        <a:solidFill>
          <a:schemeClr val="tx1"/>
        </a:solidFill>
        <a:latin typeface="+mn-lt"/>
        <a:ea typeface="+mn-ea"/>
        <a:cs typeface="+mn-cs"/>
      </a:defRPr>
    </a:lvl8pPr>
    <a:lvl9pPr marL="4887651" algn="l" defTabSz="610956"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p15:clr>
            <a:srgbClr val="A4A3A4"/>
          </p15:clr>
        </p15:guide>
        <p15:guide id="2" pos="30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7E5D5"/>
    <a:srgbClr val="F9F6E4"/>
    <a:srgbClr val="90775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11" autoAdjust="0"/>
    <p:restoredTop sz="94740" autoAdjust="0"/>
  </p:normalViewPr>
  <p:slideViewPr>
    <p:cSldViewPr snapToGrid="0" snapToObjects="1">
      <p:cViewPr varScale="1">
        <p:scale>
          <a:sx n="59" d="100"/>
          <a:sy n="59" d="100"/>
        </p:scale>
        <p:origin x="2598" y="78"/>
      </p:cViewPr>
      <p:guideLst>
        <p:guide orient="horz" pos="4032"/>
        <p:guide pos="30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30639E-8EFD-1B4F-BEDD-5D7645A326E7}" type="datetimeFigureOut">
              <a:rPr lang="sv-SE" smtClean="0"/>
              <a:t>2017-05-19</a:t>
            </a:fld>
            <a:endParaRPr lang="sv-SE"/>
          </a:p>
        </p:txBody>
      </p:sp>
      <p:sp>
        <p:nvSpPr>
          <p:cNvPr id="4" name="Platshållare för bildobjekt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29CACE-A006-2D42-8058-7105E9257801}" type="slidenum">
              <a:rPr lang="sv-SE" smtClean="0"/>
              <a:t>‹#›</a:t>
            </a:fld>
            <a:endParaRPr lang="sv-SE"/>
          </a:p>
        </p:txBody>
      </p:sp>
    </p:spTree>
    <p:extLst>
      <p:ext uri="{BB962C8B-B14F-4D97-AF65-F5344CB8AC3E}">
        <p14:creationId xmlns:p14="http://schemas.microsoft.com/office/powerpoint/2010/main" val="23126975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Uiopå</a:t>
            </a:r>
            <a:r>
              <a:rPr lang="en-US" dirty="0"/>
              <a:t>¨</a:t>
            </a:r>
          </a:p>
          <a:p>
            <a:r>
              <a:rPr lang="en-US" dirty="0"/>
              <a:t> </a:t>
            </a:r>
            <a:r>
              <a:rPr lang="en-US" dirty="0" err="1"/>
              <a:t>opöö</a:t>
            </a:r>
            <a:endParaRPr lang="en-US" dirty="0"/>
          </a:p>
        </p:txBody>
      </p:sp>
      <p:sp>
        <p:nvSpPr>
          <p:cNvPr id="4" name="Slide Number Placeholder 3"/>
          <p:cNvSpPr>
            <a:spLocks noGrp="1"/>
          </p:cNvSpPr>
          <p:nvPr>
            <p:ph type="sldNum" sz="quarter" idx="10"/>
          </p:nvPr>
        </p:nvSpPr>
        <p:spPr/>
        <p:txBody>
          <a:bodyPr/>
          <a:lstStyle/>
          <a:p>
            <a:fld id="{B429CACE-A006-2D42-8058-7105E9257801}" type="slidenum">
              <a:rPr lang="sv-SE" smtClean="0"/>
              <a:t>1</a:t>
            </a:fld>
            <a:endParaRPr lang="sv-SE"/>
          </a:p>
        </p:txBody>
      </p:sp>
    </p:spTree>
    <p:extLst>
      <p:ext uri="{BB962C8B-B14F-4D97-AF65-F5344CB8AC3E}">
        <p14:creationId xmlns:p14="http://schemas.microsoft.com/office/powerpoint/2010/main" val="525206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29CACE-A006-2D42-8058-7105E9257801}" type="slidenum">
              <a:rPr lang="sv-SE" smtClean="0"/>
              <a:t>7</a:t>
            </a:fld>
            <a:endParaRPr lang="sv-SE"/>
          </a:p>
        </p:txBody>
      </p:sp>
    </p:spTree>
    <p:extLst>
      <p:ext uri="{BB962C8B-B14F-4D97-AF65-F5344CB8AC3E}">
        <p14:creationId xmlns:p14="http://schemas.microsoft.com/office/powerpoint/2010/main" val="621120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Uiopå</a:t>
            </a:r>
            <a:r>
              <a:rPr lang="en-US" dirty="0"/>
              <a:t>¨</a:t>
            </a:r>
          </a:p>
          <a:p>
            <a:r>
              <a:rPr lang="en-US" dirty="0"/>
              <a:t> </a:t>
            </a:r>
            <a:r>
              <a:rPr lang="en-US" dirty="0" err="1"/>
              <a:t>opöö</a:t>
            </a:r>
            <a:endParaRPr lang="en-US" dirty="0"/>
          </a:p>
        </p:txBody>
      </p:sp>
      <p:sp>
        <p:nvSpPr>
          <p:cNvPr id="4" name="Slide Number Placeholder 3"/>
          <p:cNvSpPr>
            <a:spLocks noGrp="1"/>
          </p:cNvSpPr>
          <p:nvPr>
            <p:ph type="sldNum" sz="quarter" idx="10"/>
          </p:nvPr>
        </p:nvSpPr>
        <p:spPr/>
        <p:txBody>
          <a:bodyPr/>
          <a:lstStyle/>
          <a:p>
            <a:fld id="{B429CACE-A006-2D42-8058-7105E9257801}" type="slidenum">
              <a:rPr lang="sv-SE" smtClean="0"/>
              <a:t>17</a:t>
            </a:fld>
            <a:endParaRPr lang="sv-SE"/>
          </a:p>
        </p:txBody>
      </p:sp>
    </p:spTree>
    <p:extLst>
      <p:ext uri="{BB962C8B-B14F-4D97-AF65-F5344CB8AC3E}">
        <p14:creationId xmlns:p14="http://schemas.microsoft.com/office/powerpoint/2010/main" val="525206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3976801"/>
            <a:ext cx="8161020" cy="2744047"/>
          </a:xfrm>
        </p:spPr>
        <p:txBody>
          <a:bodyPr/>
          <a:lstStyle/>
          <a:p>
            <a:r>
              <a:rPr lang="en-US"/>
              <a:t>Click to edit Master title style</a:t>
            </a:r>
          </a:p>
        </p:txBody>
      </p:sp>
      <p:sp>
        <p:nvSpPr>
          <p:cNvPr id="3" name="Subtitle 2"/>
          <p:cNvSpPr>
            <a:spLocks noGrp="1"/>
          </p:cNvSpPr>
          <p:nvPr>
            <p:ph type="subTitle" idx="1"/>
          </p:nvPr>
        </p:nvSpPr>
        <p:spPr>
          <a:xfrm>
            <a:off x="1440180" y="7254240"/>
            <a:ext cx="6720840" cy="3271520"/>
          </a:xfrm>
        </p:spPr>
        <p:txBody>
          <a:bodyPr/>
          <a:lstStyle>
            <a:lvl1pPr marL="0" indent="0" algn="ctr">
              <a:buNone/>
              <a:defRPr>
                <a:solidFill>
                  <a:schemeClr val="tx1">
                    <a:tint val="75000"/>
                  </a:schemeClr>
                </a:solidFill>
              </a:defRPr>
            </a:lvl1pPr>
            <a:lvl2pPr marL="610956" indent="0" algn="ctr">
              <a:buNone/>
              <a:defRPr>
                <a:solidFill>
                  <a:schemeClr val="tx1">
                    <a:tint val="75000"/>
                  </a:schemeClr>
                </a:solidFill>
              </a:defRPr>
            </a:lvl2pPr>
            <a:lvl3pPr marL="1221913" indent="0" algn="ctr">
              <a:buNone/>
              <a:defRPr>
                <a:solidFill>
                  <a:schemeClr val="tx1">
                    <a:tint val="75000"/>
                  </a:schemeClr>
                </a:solidFill>
              </a:defRPr>
            </a:lvl3pPr>
            <a:lvl4pPr marL="1832869" indent="0" algn="ctr">
              <a:buNone/>
              <a:defRPr>
                <a:solidFill>
                  <a:schemeClr val="tx1">
                    <a:tint val="75000"/>
                  </a:schemeClr>
                </a:solidFill>
              </a:defRPr>
            </a:lvl4pPr>
            <a:lvl5pPr marL="2443825" indent="0" algn="ctr">
              <a:buNone/>
              <a:defRPr>
                <a:solidFill>
                  <a:schemeClr val="tx1">
                    <a:tint val="75000"/>
                  </a:schemeClr>
                </a:solidFill>
              </a:defRPr>
            </a:lvl5pPr>
            <a:lvl6pPr marL="3054782" indent="0" algn="ctr">
              <a:buNone/>
              <a:defRPr>
                <a:solidFill>
                  <a:schemeClr val="tx1">
                    <a:tint val="75000"/>
                  </a:schemeClr>
                </a:solidFill>
              </a:defRPr>
            </a:lvl6pPr>
            <a:lvl7pPr marL="3665738" indent="0" algn="ctr">
              <a:buNone/>
              <a:defRPr>
                <a:solidFill>
                  <a:schemeClr val="tx1">
                    <a:tint val="75000"/>
                  </a:schemeClr>
                </a:solidFill>
              </a:defRPr>
            </a:lvl7pPr>
            <a:lvl8pPr marL="4276695" indent="0" algn="ctr">
              <a:buNone/>
              <a:defRPr>
                <a:solidFill>
                  <a:schemeClr val="tx1">
                    <a:tint val="75000"/>
                  </a:schemeClr>
                </a:solidFill>
              </a:defRPr>
            </a:lvl8pPr>
            <a:lvl9pPr marL="488765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5/19/2017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0870" y="512666"/>
            <a:ext cx="2160270" cy="1092284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80060" y="512666"/>
            <a:ext cx="6320790" cy="1092284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429" y="8226216"/>
            <a:ext cx="8161020" cy="2542539"/>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758429" y="5425866"/>
            <a:ext cx="8161020" cy="2800349"/>
          </a:xfrm>
        </p:spPr>
        <p:txBody>
          <a:bodyPr anchor="b"/>
          <a:lstStyle>
            <a:lvl1pPr marL="0" indent="0">
              <a:buNone/>
              <a:defRPr sz="2700">
                <a:solidFill>
                  <a:schemeClr val="tx1">
                    <a:tint val="75000"/>
                  </a:schemeClr>
                </a:solidFill>
              </a:defRPr>
            </a:lvl1pPr>
            <a:lvl2pPr marL="610956" indent="0">
              <a:buNone/>
              <a:defRPr sz="2400">
                <a:solidFill>
                  <a:schemeClr val="tx1">
                    <a:tint val="75000"/>
                  </a:schemeClr>
                </a:solidFill>
              </a:defRPr>
            </a:lvl2pPr>
            <a:lvl3pPr marL="1221913" indent="0">
              <a:buNone/>
              <a:defRPr sz="2100">
                <a:solidFill>
                  <a:schemeClr val="tx1">
                    <a:tint val="75000"/>
                  </a:schemeClr>
                </a:solidFill>
              </a:defRPr>
            </a:lvl3pPr>
            <a:lvl4pPr marL="1832869" indent="0">
              <a:buNone/>
              <a:defRPr sz="1900">
                <a:solidFill>
                  <a:schemeClr val="tx1">
                    <a:tint val="75000"/>
                  </a:schemeClr>
                </a:solidFill>
              </a:defRPr>
            </a:lvl4pPr>
            <a:lvl5pPr marL="2443825" indent="0">
              <a:buNone/>
              <a:defRPr sz="1900">
                <a:solidFill>
                  <a:schemeClr val="tx1">
                    <a:tint val="75000"/>
                  </a:schemeClr>
                </a:solidFill>
              </a:defRPr>
            </a:lvl5pPr>
            <a:lvl6pPr marL="3054782" indent="0">
              <a:buNone/>
              <a:defRPr sz="1900">
                <a:solidFill>
                  <a:schemeClr val="tx1">
                    <a:tint val="75000"/>
                  </a:schemeClr>
                </a:solidFill>
              </a:defRPr>
            </a:lvl6pPr>
            <a:lvl7pPr marL="3665738" indent="0">
              <a:buNone/>
              <a:defRPr sz="1900">
                <a:solidFill>
                  <a:schemeClr val="tx1">
                    <a:tint val="75000"/>
                  </a:schemeClr>
                </a:solidFill>
              </a:defRPr>
            </a:lvl7pPr>
            <a:lvl8pPr marL="4276695" indent="0">
              <a:buNone/>
              <a:defRPr sz="1900">
                <a:solidFill>
                  <a:schemeClr val="tx1">
                    <a:tint val="75000"/>
                  </a:schemeClr>
                </a:solidFill>
              </a:defRPr>
            </a:lvl8pPr>
            <a:lvl9pPr marL="4887651"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80060" y="2987043"/>
            <a:ext cx="4240530" cy="8448464"/>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80610" y="2987043"/>
            <a:ext cx="4240530" cy="8448464"/>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5/19/2017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80061" y="2865545"/>
            <a:ext cx="4242197" cy="1194224"/>
          </a:xfrm>
        </p:spPr>
        <p:txBody>
          <a:bodyPr anchor="b"/>
          <a:lstStyle>
            <a:lvl1pPr marL="0" indent="0">
              <a:buNone/>
              <a:defRPr sz="3200" b="1"/>
            </a:lvl1pPr>
            <a:lvl2pPr marL="610956" indent="0">
              <a:buNone/>
              <a:defRPr sz="2700" b="1"/>
            </a:lvl2pPr>
            <a:lvl3pPr marL="1221913" indent="0">
              <a:buNone/>
              <a:defRPr sz="2400" b="1"/>
            </a:lvl3pPr>
            <a:lvl4pPr marL="1832869" indent="0">
              <a:buNone/>
              <a:defRPr sz="2100" b="1"/>
            </a:lvl4pPr>
            <a:lvl5pPr marL="2443825" indent="0">
              <a:buNone/>
              <a:defRPr sz="2100" b="1"/>
            </a:lvl5pPr>
            <a:lvl6pPr marL="3054782" indent="0">
              <a:buNone/>
              <a:defRPr sz="2100" b="1"/>
            </a:lvl6pPr>
            <a:lvl7pPr marL="3665738" indent="0">
              <a:buNone/>
              <a:defRPr sz="2100" b="1"/>
            </a:lvl7pPr>
            <a:lvl8pPr marL="4276695" indent="0">
              <a:buNone/>
              <a:defRPr sz="2100" b="1"/>
            </a:lvl8pPr>
            <a:lvl9pPr marL="4887651" indent="0">
              <a:buNone/>
              <a:defRPr sz="2100" b="1"/>
            </a:lvl9pPr>
          </a:lstStyle>
          <a:p>
            <a:pPr lvl="0"/>
            <a:r>
              <a:rPr lang="en-US"/>
              <a:t>Click to edit Master text styles</a:t>
            </a:r>
          </a:p>
        </p:txBody>
      </p:sp>
      <p:sp>
        <p:nvSpPr>
          <p:cNvPr id="4" name="Content Placeholder 3"/>
          <p:cNvSpPr>
            <a:spLocks noGrp="1"/>
          </p:cNvSpPr>
          <p:nvPr>
            <p:ph sz="half" idx="2"/>
          </p:nvPr>
        </p:nvSpPr>
        <p:spPr>
          <a:xfrm>
            <a:off x="480061" y="4059766"/>
            <a:ext cx="4242197" cy="737573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7285" y="2865545"/>
            <a:ext cx="4243863" cy="1194224"/>
          </a:xfrm>
        </p:spPr>
        <p:txBody>
          <a:bodyPr anchor="b"/>
          <a:lstStyle>
            <a:lvl1pPr marL="0" indent="0">
              <a:buNone/>
              <a:defRPr sz="3200" b="1"/>
            </a:lvl1pPr>
            <a:lvl2pPr marL="610956" indent="0">
              <a:buNone/>
              <a:defRPr sz="2700" b="1"/>
            </a:lvl2pPr>
            <a:lvl3pPr marL="1221913" indent="0">
              <a:buNone/>
              <a:defRPr sz="2400" b="1"/>
            </a:lvl3pPr>
            <a:lvl4pPr marL="1832869" indent="0">
              <a:buNone/>
              <a:defRPr sz="2100" b="1"/>
            </a:lvl4pPr>
            <a:lvl5pPr marL="2443825" indent="0">
              <a:buNone/>
              <a:defRPr sz="2100" b="1"/>
            </a:lvl5pPr>
            <a:lvl6pPr marL="3054782" indent="0">
              <a:buNone/>
              <a:defRPr sz="2100" b="1"/>
            </a:lvl6pPr>
            <a:lvl7pPr marL="3665738" indent="0">
              <a:buNone/>
              <a:defRPr sz="2100" b="1"/>
            </a:lvl7pPr>
            <a:lvl8pPr marL="4276695" indent="0">
              <a:buNone/>
              <a:defRPr sz="2100" b="1"/>
            </a:lvl8pPr>
            <a:lvl9pPr marL="4887651" indent="0">
              <a:buNone/>
              <a:defRPr sz="2100" b="1"/>
            </a:lvl9pPr>
          </a:lstStyle>
          <a:p>
            <a:pPr lvl="0"/>
            <a:r>
              <a:rPr lang="en-US"/>
              <a:t>Click to edit Master text styles</a:t>
            </a:r>
          </a:p>
        </p:txBody>
      </p:sp>
      <p:sp>
        <p:nvSpPr>
          <p:cNvPr id="6" name="Content Placeholder 5"/>
          <p:cNvSpPr>
            <a:spLocks noGrp="1"/>
          </p:cNvSpPr>
          <p:nvPr>
            <p:ph sz="quarter" idx="4"/>
          </p:nvPr>
        </p:nvSpPr>
        <p:spPr>
          <a:xfrm>
            <a:off x="4877285" y="4059766"/>
            <a:ext cx="4243863" cy="737573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5/19/2017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5/19/2017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5/19/2017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068" y="509692"/>
            <a:ext cx="3158729" cy="2169162"/>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3753803" y="509699"/>
            <a:ext cx="5367338" cy="10925810"/>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0068" y="2678862"/>
            <a:ext cx="3158729" cy="8756651"/>
          </a:xfrm>
        </p:spPr>
        <p:txBody>
          <a:bodyPr/>
          <a:lstStyle>
            <a:lvl1pPr marL="0" indent="0">
              <a:buNone/>
              <a:defRPr sz="1900"/>
            </a:lvl1pPr>
            <a:lvl2pPr marL="610956" indent="0">
              <a:buNone/>
              <a:defRPr sz="1600"/>
            </a:lvl2pPr>
            <a:lvl3pPr marL="1221913" indent="0">
              <a:buNone/>
              <a:defRPr sz="1300"/>
            </a:lvl3pPr>
            <a:lvl4pPr marL="1832869" indent="0">
              <a:buNone/>
              <a:defRPr sz="1200"/>
            </a:lvl4pPr>
            <a:lvl5pPr marL="2443825" indent="0">
              <a:buNone/>
              <a:defRPr sz="1200"/>
            </a:lvl5pPr>
            <a:lvl6pPr marL="3054782" indent="0">
              <a:buNone/>
              <a:defRPr sz="1200"/>
            </a:lvl6pPr>
            <a:lvl7pPr marL="3665738" indent="0">
              <a:buNone/>
              <a:defRPr sz="1200"/>
            </a:lvl7pPr>
            <a:lvl8pPr marL="4276695" indent="0">
              <a:buNone/>
              <a:defRPr sz="1200"/>
            </a:lvl8pPr>
            <a:lvl9pPr marL="4887651"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5/19/2017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902" y="8961122"/>
            <a:ext cx="5760720" cy="1057912"/>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1881902" y="1143847"/>
            <a:ext cx="5760720" cy="7680960"/>
          </a:xfrm>
        </p:spPr>
        <p:txBody>
          <a:bodyPr/>
          <a:lstStyle>
            <a:lvl1pPr marL="0" indent="0">
              <a:buNone/>
              <a:defRPr sz="4300"/>
            </a:lvl1pPr>
            <a:lvl2pPr marL="610956" indent="0">
              <a:buNone/>
              <a:defRPr sz="3700"/>
            </a:lvl2pPr>
            <a:lvl3pPr marL="1221913" indent="0">
              <a:buNone/>
              <a:defRPr sz="3200"/>
            </a:lvl3pPr>
            <a:lvl4pPr marL="1832869" indent="0">
              <a:buNone/>
              <a:defRPr sz="2700"/>
            </a:lvl4pPr>
            <a:lvl5pPr marL="2443825" indent="0">
              <a:buNone/>
              <a:defRPr sz="2700"/>
            </a:lvl5pPr>
            <a:lvl6pPr marL="3054782" indent="0">
              <a:buNone/>
              <a:defRPr sz="2700"/>
            </a:lvl6pPr>
            <a:lvl7pPr marL="3665738" indent="0">
              <a:buNone/>
              <a:defRPr sz="2700"/>
            </a:lvl7pPr>
            <a:lvl8pPr marL="4276695" indent="0">
              <a:buNone/>
              <a:defRPr sz="2700"/>
            </a:lvl8pPr>
            <a:lvl9pPr marL="4887651" indent="0">
              <a:buNone/>
              <a:defRPr sz="2700"/>
            </a:lvl9pPr>
          </a:lstStyle>
          <a:p>
            <a:endParaRPr lang="en-US"/>
          </a:p>
        </p:txBody>
      </p:sp>
      <p:sp>
        <p:nvSpPr>
          <p:cNvPr id="4" name="Text Placeholder 3"/>
          <p:cNvSpPr>
            <a:spLocks noGrp="1"/>
          </p:cNvSpPr>
          <p:nvPr>
            <p:ph type="body" sz="half" idx="2"/>
          </p:nvPr>
        </p:nvSpPr>
        <p:spPr>
          <a:xfrm>
            <a:off x="1881902" y="10019037"/>
            <a:ext cx="5760720" cy="1502411"/>
          </a:xfrm>
        </p:spPr>
        <p:txBody>
          <a:bodyPr/>
          <a:lstStyle>
            <a:lvl1pPr marL="0" indent="0">
              <a:buNone/>
              <a:defRPr sz="1900"/>
            </a:lvl1pPr>
            <a:lvl2pPr marL="610956" indent="0">
              <a:buNone/>
              <a:defRPr sz="1600"/>
            </a:lvl2pPr>
            <a:lvl3pPr marL="1221913" indent="0">
              <a:buNone/>
              <a:defRPr sz="1300"/>
            </a:lvl3pPr>
            <a:lvl4pPr marL="1832869" indent="0">
              <a:buNone/>
              <a:defRPr sz="1200"/>
            </a:lvl4pPr>
            <a:lvl5pPr marL="2443825" indent="0">
              <a:buNone/>
              <a:defRPr sz="1200"/>
            </a:lvl5pPr>
            <a:lvl6pPr marL="3054782" indent="0">
              <a:buNone/>
              <a:defRPr sz="1200"/>
            </a:lvl6pPr>
            <a:lvl7pPr marL="3665738" indent="0">
              <a:buNone/>
              <a:defRPr sz="1200"/>
            </a:lvl7pPr>
            <a:lvl8pPr marL="4276695" indent="0">
              <a:buNone/>
              <a:defRPr sz="1200"/>
            </a:lvl8pPr>
            <a:lvl9pPr marL="4887651"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5/19/2017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0060" y="512660"/>
            <a:ext cx="8641080" cy="2133600"/>
          </a:xfrm>
          <a:prstGeom prst="rect">
            <a:avLst/>
          </a:prstGeom>
        </p:spPr>
        <p:txBody>
          <a:bodyPr vert="horz" lIns="122191" tIns="61096" rIns="122191" bIns="61096" rtlCol="0" anchor="ctr">
            <a:normAutofit/>
          </a:bodyPr>
          <a:lstStyle/>
          <a:p>
            <a:r>
              <a:rPr lang="en-US"/>
              <a:t>Click to edit Master title style</a:t>
            </a:r>
          </a:p>
        </p:txBody>
      </p:sp>
      <p:sp>
        <p:nvSpPr>
          <p:cNvPr id="3" name="Text Placeholder 2"/>
          <p:cNvSpPr>
            <a:spLocks noGrp="1"/>
          </p:cNvSpPr>
          <p:nvPr>
            <p:ph type="body" idx="1"/>
          </p:nvPr>
        </p:nvSpPr>
        <p:spPr>
          <a:xfrm>
            <a:off x="480060" y="2987043"/>
            <a:ext cx="8641080" cy="8448464"/>
          </a:xfrm>
          <a:prstGeom prst="rect">
            <a:avLst/>
          </a:prstGeom>
        </p:spPr>
        <p:txBody>
          <a:bodyPr vert="horz" lIns="122191" tIns="61096" rIns="122191" bIns="6109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80060" y="11865192"/>
            <a:ext cx="2240280" cy="681567"/>
          </a:xfrm>
          <a:prstGeom prst="rect">
            <a:avLst/>
          </a:prstGeom>
        </p:spPr>
        <p:txBody>
          <a:bodyPr vert="horz" lIns="122191" tIns="61096" rIns="122191" bIns="61096" rtlCol="0" anchor="ctr"/>
          <a:lstStyle>
            <a:lvl1pPr algn="l">
              <a:defRPr sz="1600">
                <a:solidFill>
                  <a:schemeClr val="tx1">
                    <a:tint val="75000"/>
                  </a:schemeClr>
                </a:solidFill>
              </a:defRPr>
            </a:lvl1pPr>
          </a:lstStyle>
          <a:p>
            <a:fld id="{68C2560D-EC28-3B41-86E8-18F1CE0113B4}" type="datetimeFigureOut">
              <a:rPr lang="en-US" smtClean="0"/>
              <a:t>5/19/2017</a:t>
            </a:fld>
            <a:endParaRPr lang="en-US"/>
          </a:p>
        </p:txBody>
      </p:sp>
      <p:sp>
        <p:nvSpPr>
          <p:cNvPr id="5" name="Footer Placeholder 4"/>
          <p:cNvSpPr>
            <a:spLocks noGrp="1"/>
          </p:cNvSpPr>
          <p:nvPr>
            <p:ph type="ftr" sz="quarter" idx="3"/>
          </p:nvPr>
        </p:nvSpPr>
        <p:spPr>
          <a:xfrm>
            <a:off x="3280410" y="11865192"/>
            <a:ext cx="3040380" cy="681567"/>
          </a:xfrm>
          <a:prstGeom prst="rect">
            <a:avLst/>
          </a:prstGeom>
        </p:spPr>
        <p:txBody>
          <a:bodyPr vert="horz" lIns="122191" tIns="61096" rIns="122191" bIns="61096"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880860" y="11865192"/>
            <a:ext cx="2240280" cy="681567"/>
          </a:xfrm>
          <a:prstGeom prst="rect">
            <a:avLst/>
          </a:prstGeom>
        </p:spPr>
        <p:txBody>
          <a:bodyPr vert="horz" lIns="122191" tIns="61096" rIns="122191" bIns="61096" rtlCol="0" anchor="ctr"/>
          <a:lstStyle>
            <a:lvl1pPr algn="r">
              <a:defRPr sz="16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610956" rtl="0" eaLnBrk="1" latinLnBrk="0" hangingPunct="1">
        <a:spcBef>
          <a:spcPct val="0"/>
        </a:spcBef>
        <a:buNone/>
        <a:defRPr sz="5900" kern="1200">
          <a:solidFill>
            <a:schemeClr val="tx1"/>
          </a:solidFill>
          <a:latin typeface="+mj-lt"/>
          <a:ea typeface="+mj-ea"/>
          <a:cs typeface="+mj-cs"/>
        </a:defRPr>
      </a:lvl1pPr>
    </p:titleStyle>
    <p:bodyStyle>
      <a:lvl1pPr marL="458217" indent="-458217" algn="l" defTabSz="610956" rtl="0" eaLnBrk="1" latinLnBrk="0" hangingPunct="1">
        <a:spcBef>
          <a:spcPct val="20000"/>
        </a:spcBef>
        <a:buFont typeface="Arial"/>
        <a:buChar char="•"/>
        <a:defRPr sz="4300" kern="1200">
          <a:solidFill>
            <a:schemeClr val="tx1"/>
          </a:solidFill>
          <a:latin typeface="+mn-lt"/>
          <a:ea typeface="+mn-ea"/>
          <a:cs typeface="+mn-cs"/>
        </a:defRPr>
      </a:lvl1pPr>
      <a:lvl2pPr marL="992804" indent="-381848" algn="l" defTabSz="610956" rtl="0" eaLnBrk="1" latinLnBrk="0" hangingPunct="1">
        <a:spcBef>
          <a:spcPct val="20000"/>
        </a:spcBef>
        <a:buFont typeface="Arial"/>
        <a:buChar char="–"/>
        <a:defRPr sz="3700" kern="1200">
          <a:solidFill>
            <a:schemeClr val="tx1"/>
          </a:solidFill>
          <a:latin typeface="+mn-lt"/>
          <a:ea typeface="+mn-ea"/>
          <a:cs typeface="+mn-cs"/>
        </a:defRPr>
      </a:lvl2pPr>
      <a:lvl3pPr marL="1527391" indent="-305478" algn="l" defTabSz="610956" rtl="0" eaLnBrk="1" latinLnBrk="0" hangingPunct="1">
        <a:spcBef>
          <a:spcPct val="20000"/>
        </a:spcBef>
        <a:buFont typeface="Arial"/>
        <a:buChar char="•"/>
        <a:defRPr sz="3200" kern="1200">
          <a:solidFill>
            <a:schemeClr val="tx1"/>
          </a:solidFill>
          <a:latin typeface="+mn-lt"/>
          <a:ea typeface="+mn-ea"/>
          <a:cs typeface="+mn-cs"/>
        </a:defRPr>
      </a:lvl3pPr>
      <a:lvl4pPr marL="2138347" indent="-305478" algn="l" defTabSz="610956" rtl="0" eaLnBrk="1" latinLnBrk="0" hangingPunct="1">
        <a:spcBef>
          <a:spcPct val="20000"/>
        </a:spcBef>
        <a:buFont typeface="Arial"/>
        <a:buChar char="–"/>
        <a:defRPr sz="2700" kern="1200">
          <a:solidFill>
            <a:schemeClr val="tx1"/>
          </a:solidFill>
          <a:latin typeface="+mn-lt"/>
          <a:ea typeface="+mn-ea"/>
          <a:cs typeface="+mn-cs"/>
        </a:defRPr>
      </a:lvl4pPr>
      <a:lvl5pPr marL="2749304" indent="-305478" algn="l" defTabSz="610956" rtl="0" eaLnBrk="1" latinLnBrk="0" hangingPunct="1">
        <a:spcBef>
          <a:spcPct val="20000"/>
        </a:spcBef>
        <a:buFont typeface="Arial"/>
        <a:buChar char="»"/>
        <a:defRPr sz="2700" kern="1200">
          <a:solidFill>
            <a:schemeClr val="tx1"/>
          </a:solidFill>
          <a:latin typeface="+mn-lt"/>
          <a:ea typeface="+mn-ea"/>
          <a:cs typeface="+mn-cs"/>
        </a:defRPr>
      </a:lvl5pPr>
      <a:lvl6pPr marL="3360260" indent="-305478" algn="l" defTabSz="610956" rtl="0" eaLnBrk="1" latinLnBrk="0" hangingPunct="1">
        <a:spcBef>
          <a:spcPct val="20000"/>
        </a:spcBef>
        <a:buFont typeface="Arial"/>
        <a:buChar char="•"/>
        <a:defRPr sz="2700" kern="1200">
          <a:solidFill>
            <a:schemeClr val="tx1"/>
          </a:solidFill>
          <a:latin typeface="+mn-lt"/>
          <a:ea typeface="+mn-ea"/>
          <a:cs typeface="+mn-cs"/>
        </a:defRPr>
      </a:lvl6pPr>
      <a:lvl7pPr marL="3971216" indent="-305478" algn="l" defTabSz="610956" rtl="0" eaLnBrk="1" latinLnBrk="0" hangingPunct="1">
        <a:spcBef>
          <a:spcPct val="20000"/>
        </a:spcBef>
        <a:buFont typeface="Arial"/>
        <a:buChar char="•"/>
        <a:defRPr sz="2700" kern="1200">
          <a:solidFill>
            <a:schemeClr val="tx1"/>
          </a:solidFill>
          <a:latin typeface="+mn-lt"/>
          <a:ea typeface="+mn-ea"/>
          <a:cs typeface="+mn-cs"/>
        </a:defRPr>
      </a:lvl7pPr>
      <a:lvl8pPr marL="4582173" indent="-305478" algn="l" defTabSz="610956" rtl="0" eaLnBrk="1" latinLnBrk="0" hangingPunct="1">
        <a:spcBef>
          <a:spcPct val="20000"/>
        </a:spcBef>
        <a:buFont typeface="Arial"/>
        <a:buChar char="•"/>
        <a:defRPr sz="2700" kern="1200">
          <a:solidFill>
            <a:schemeClr val="tx1"/>
          </a:solidFill>
          <a:latin typeface="+mn-lt"/>
          <a:ea typeface="+mn-ea"/>
          <a:cs typeface="+mn-cs"/>
        </a:defRPr>
      </a:lvl8pPr>
      <a:lvl9pPr marL="5193129" indent="-305478" algn="l" defTabSz="610956"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10956" rtl="0" eaLnBrk="1" latinLnBrk="0" hangingPunct="1">
        <a:defRPr sz="2400" kern="1200">
          <a:solidFill>
            <a:schemeClr val="tx1"/>
          </a:solidFill>
          <a:latin typeface="+mn-lt"/>
          <a:ea typeface="+mn-ea"/>
          <a:cs typeface="+mn-cs"/>
        </a:defRPr>
      </a:lvl1pPr>
      <a:lvl2pPr marL="610956" algn="l" defTabSz="610956" rtl="0" eaLnBrk="1" latinLnBrk="0" hangingPunct="1">
        <a:defRPr sz="2400" kern="1200">
          <a:solidFill>
            <a:schemeClr val="tx1"/>
          </a:solidFill>
          <a:latin typeface="+mn-lt"/>
          <a:ea typeface="+mn-ea"/>
          <a:cs typeface="+mn-cs"/>
        </a:defRPr>
      </a:lvl2pPr>
      <a:lvl3pPr marL="1221913" algn="l" defTabSz="610956" rtl="0" eaLnBrk="1" latinLnBrk="0" hangingPunct="1">
        <a:defRPr sz="2400" kern="1200">
          <a:solidFill>
            <a:schemeClr val="tx1"/>
          </a:solidFill>
          <a:latin typeface="+mn-lt"/>
          <a:ea typeface="+mn-ea"/>
          <a:cs typeface="+mn-cs"/>
        </a:defRPr>
      </a:lvl3pPr>
      <a:lvl4pPr marL="1832869" algn="l" defTabSz="610956" rtl="0" eaLnBrk="1" latinLnBrk="0" hangingPunct="1">
        <a:defRPr sz="2400" kern="1200">
          <a:solidFill>
            <a:schemeClr val="tx1"/>
          </a:solidFill>
          <a:latin typeface="+mn-lt"/>
          <a:ea typeface="+mn-ea"/>
          <a:cs typeface="+mn-cs"/>
        </a:defRPr>
      </a:lvl4pPr>
      <a:lvl5pPr marL="2443825" algn="l" defTabSz="610956" rtl="0" eaLnBrk="1" latinLnBrk="0" hangingPunct="1">
        <a:defRPr sz="2400" kern="1200">
          <a:solidFill>
            <a:schemeClr val="tx1"/>
          </a:solidFill>
          <a:latin typeface="+mn-lt"/>
          <a:ea typeface="+mn-ea"/>
          <a:cs typeface="+mn-cs"/>
        </a:defRPr>
      </a:lvl5pPr>
      <a:lvl6pPr marL="3054782" algn="l" defTabSz="610956" rtl="0" eaLnBrk="1" latinLnBrk="0" hangingPunct="1">
        <a:defRPr sz="2400" kern="1200">
          <a:solidFill>
            <a:schemeClr val="tx1"/>
          </a:solidFill>
          <a:latin typeface="+mn-lt"/>
          <a:ea typeface="+mn-ea"/>
          <a:cs typeface="+mn-cs"/>
        </a:defRPr>
      </a:lvl6pPr>
      <a:lvl7pPr marL="3665738" algn="l" defTabSz="610956" rtl="0" eaLnBrk="1" latinLnBrk="0" hangingPunct="1">
        <a:defRPr sz="2400" kern="1200">
          <a:solidFill>
            <a:schemeClr val="tx1"/>
          </a:solidFill>
          <a:latin typeface="+mn-lt"/>
          <a:ea typeface="+mn-ea"/>
          <a:cs typeface="+mn-cs"/>
        </a:defRPr>
      </a:lvl7pPr>
      <a:lvl8pPr marL="4276695" algn="l" defTabSz="610956" rtl="0" eaLnBrk="1" latinLnBrk="0" hangingPunct="1">
        <a:defRPr sz="2400" kern="1200">
          <a:solidFill>
            <a:schemeClr val="tx1"/>
          </a:solidFill>
          <a:latin typeface="+mn-lt"/>
          <a:ea typeface="+mn-ea"/>
          <a:cs typeface="+mn-cs"/>
        </a:defRPr>
      </a:lvl8pPr>
      <a:lvl9pPr marL="4887651" algn="l" defTabSz="61095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3" Type="http://schemas.openxmlformats.org/officeDocument/2006/relationships/image" Target="../media/image78.emf"/><Relationship Id="rId18" Type="http://schemas.openxmlformats.org/officeDocument/2006/relationships/image" Target="../media/image83.emf"/><Relationship Id="rId26" Type="http://schemas.openxmlformats.org/officeDocument/2006/relationships/image" Target="../media/image23.emf"/><Relationship Id="rId39" Type="http://schemas.openxmlformats.org/officeDocument/2006/relationships/image" Target="../media/image93.emf"/><Relationship Id="rId21" Type="http://schemas.openxmlformats.org/officeDocument/2006/relationships/image" Target="../media/image86.emf"/><Relationship Id="rId34" Type="http://schemas.openxmlformats.org/officeDocument/2006/relationships/image" Target="../media/image88.emf"/><Relationship Id="rId42" Type="http://schemas.openxmlformats.org/officeDocument/2006/relationships/image" Target="../media/image40.emf"/><Relationship Id="rId47" Type="http://schemas.openxmlformats.org/officeDocument/2006/relationships/image" Target="../media/image45.emf"/><Relationship Id="rId50" Type="http://schemas.openxmlformats.org/officeDocument/2006/relationships/image" Target="../media/image48.emf"/><Relationship Id="rId55" Type="http://schemas.openxmlformats.org/officeDocument/2006/relationships/image" Target="../media/image98.emf"/><Relationship Id="rId63" Type="http://schemas.openxmlformats.org/officeDocument/2006/relationships/image" Target="../media/image57.emf"/><Relationship Id="rId68" Type="http://schemas.openxmlformats.org/officeDocument/2006/relationships/image" Target="../media/image61.emf"/><Relationship Id="rId76" Type="http://schemas.openxmlformats.org/officeDocument/2006/relationships/image" Target="../media/image108.emf"/><Relationship Id="rId7" Type="http://schemas.openxmlformats.org/officeDocument/2006/relationships/image" Target="../media/image72.emf"/><Relationship Id="rId71" Type="http://schemas.openxmlformats.org/officeDocument/2006/relationships/image" Target="../media/image64.emf"/><Relationship Id="rId2" Type="http://schemas.openxmlformats.org/officeDocument/2006/relationships/image" Target="../media/image67.emf"/><Relationship Id="rId16" Type="http://schemas.openxmlformats.org/officeDocument/2006/relationships/image" Target="../media/image81.emf"/><Relationship Id="rId29" Type="http://schemas.openxmlformats.org/officeDocument/2006/relationships/image" Target="../media/image26.emf"/><Relationship Id="rId11" Type="http://schemas.openxmlformats.org/officeDocument/2006/relationships/image" Target="../media/image76.emf"/><Relationship Id="rId24" Type="http://schemas.openxmlformats.org/officeDocument/2006/relationships/image" Target="../media/image21.emf"/><Relationship Id="rId32" Type="http://schemas.openxmlformats.org/officeDocument/2006/relationships/image" Target="../media/image29.emf"/><Relationship Id="rId37" Type="http://schemas.openxmlformats.org/officeDocument/2006/relationships/image" Target="../media/image91.emf"/><Relationship Id="rId40" Type="http://schemas.openxmlformats.org/officeDocument/2006/relationships/image" Target="../media/image94.emf"/><Relationship Id="rId45" Type="http://schemas.openxmlformats.org/officeDocument/2006/relationships/image" Target="../media/image43.emf"/><Relationship Id="rId53" Type="http://schemas.openxmlformats.org/officeDocument/2006/relationships/image" Target="../media/image96.emf"/><Relationship Id="rId58" Type="http://schemas.openxmlformats.org/officeDocument/2006/relationships/image" Target="../media/image101.emf"/><Relationship Id="rId66" Type="http://schemas.openxmlformats.org/officeDocument/2006/relationships/image" Target="../media/image60.emf"/><Relationship Id="rId74" Type="http://schemas.openxmlformats.org/officeDocument/2006/relationships/image" Target="../media/image106.emf"/><Relationship Id="rId79" Type="http://schemas.openxmlformats.org/officeDocument/2006/relationships/image" Target="../media/image111.emf"/><Relationship Id="rId5" Type="http://schemas.openxmlformats.org/officeDocument/2006/relationships/image" Target="../media/image70.emf"/><Relationship Id="rId61" Type="http://schemas.openxmlformats.org/officeDocument/2006/relationships/image" Target="../media/image104.emf"/><Relationship Id="rId10" Type="http://schemas.openxmlformats.org/officeDocument/2006/relationships/image" Target="../media/image75.emf"/><Relationship Id="rId19" Type="http://schemas.openxmlformats.org/officeDocument/2006/relationships/image" Target="../media/image84.emf"/><Relationship Id="rId31" Type="http://schemas.openxmlformats.org/officeDocument/2006/relationships/image" Target="../media/image28.emf"/><Relationship Id="rId44" Type="http://schemas.openxmlformats.org/officeDocument/2006/relationships/image" Target="../media/image42.emf"/><Relationship Id="rId52" Type="http://schemas.openxmlformats.org/officeDocument/2006/relationships/image" Target="../media/image50.emf"/><Relationship Id="rId60" Type="http://schemas.openxmlformats.org/officeDocument/2006/relationships/image" Target="../media/image103.emf"/><Relationship Id="rId65" Type="http://schemas.openxmlformats.org/officeDocument/2006/relationships/image" Target="../media/image59.emf"/><Relationship Id="rId73" Type="http://schemas.openxmlformats.org/officeDocument/2006/relationships/image" Target="../media/image105.emf"/><Relationship Id="rId78" Type="http://schemas.openxmlformats.org/officeDocument/2006/relationships/image" Target="../media/image110.emf"/><Relationship Id="rId81" Type="http://schemas.openxmlformats.org/officeDocument/2006/relationships/image" Target="../media/image113.emf"/><Relationship Id="rId4" Type="http://schemas.openxmlformats.org/officeDocument/2006/relationships/image" Target="../media/image69.emf"/><Relationship Id="rId9" Type="http://schemas.openxmlformats.org/officeDocument/2006/relationships/image" Target="../media/image74.emf"/><Relationship Id="rId14" Type="http://schemas.openxmlformats.org/officeDocument/2006/relationships/image" Target="../media/image79.emf"/><Relationship Id="rId22" Type="http://schemas.openxmlformats.org/officeDocument/2006/relationships/image" Target="../media/image19.emf"/><Relationship Id="rId27" Type="http://schemas.openxmlformats.org/officeDocument/2006/relationships/image" Target="../media/image24.emf"/><Relationship Id="rId30" Type="http://schemas.openxmlformats.org/officeDocument/2006/relationships/image" Target="../media/image27.emf"/><Relationship Id="rId35" Type="http://schemas.openxmlformats.org/officeDocument/2006/relationships/image" Target="../media/image89.emf"/><Relationship Id="rId43" Type="http://schemas.openxmlformats.org/officeDocument/2006/relationships/image" Target="../media/image41.emf"/><Relationship Id="rId48" Type="http://schemas.openxmlformats.org/officeDocument/2006/relationships/image" Target="../media/image46.emf"/><Relationship Id="rId56" Type="http://schemas.openxmlformats.org/officeDocument/2006/relationships/image" Target="../media/image99.emf"/><Relationship Id="rId64" Type="http://schemas.openxmlformats.org/officeDocument/2006/relationships/image" Target="../media/image58.emf"/><Relationship Id="rId69" Type="http://schemas.openxmlformats.org/officeDocument/2006/relationships/image" Target="../media/image62.emf"/><Relationship Id="rId77" Type="http://schemas.openxmlformats.org/officeDocument/2006/relationships/image" Target="../media/image109.emf"/><Relationship Id="rId8" Type="http://schemas.openxmlformats.org/officeDocument/2006/relationships/image" Target="../media/image73.emf"/><Relationship Id="rId51" Type="http://schemas.openxmlformats.org/officeDocument/2006/relationships/image" Target="../media/image49.emf"/><Relationship Id="rId72" Type="http://schemas.openxmlformats.org/officeDocument/2006/relationships/image" Target="../media/image65.emf"/><Relationship Id="rId80" Type="http://schemas.openxmlformats.org/officeDocument/2006/relationships/image" Target="../media/image112.emf"/><Relationship Id="rId3" Type="http://schemas.openxmlformats.org/officeDocument/2006/relationships/image" Target="../media/image68.emf"/><Relationship Id="rId12" Type="http://schemas.openxmlformats.org/officeDocument/2006/relationships/image" Target="../media/image77.emf"/><Relationship Id="rId17" Type="http://schemas.openxmlformats.org/officeDocument/2006/relationships/image" Target="../media/image82.emf"/><Relationship Id="rId25" Type="http://schemas.openxmlformats.org/officeDocument/2006/relationships/image" Target="../media/image22.emf"/><Relationship Id="rId33" Type="http://schemas.openxmlformats.org/officeDocument/2006/relationships/image" Target="../media/image87.emf"/><Relationship Id="rId38" Type="http://schemas.openxmlformats.org/officeDocument/2006/relationships/image" Target="../media/image92.emf"/><Relationship Id="rId46" Type="http://schemas.openxmlformats.org/officeDocument/2006/relationships/image" Target="../media/image44.emf"/><Relationship Id="rId59" Type="http://schemas.openxmlformats.org/officeDocument/2006/relationships/image" Target="../media/image102.emf"/><Relationship Id="rId67" Type="http://schemas.openxmlformats.org/officeDocument/2006/relationships/image" Target="../media/image66.emf"/><Relationship Id="rId20" Type="http://schemas.openxmlformats.org/officeDocument/2006/relationships/image" Target="../media/image85.emf"/><Relationship Id="rId41" Type="http://schemas.openxmlformats.org/officeDocument/2006/relationships/image" Target="../media/image95.emf"/><Relationship Id="rId54" Type="http://schemas.openxmlformats.org/officeDocument/2006/relationships/image" Target="../media/image97.emf"/><Relationship Id="rId62" Type="http://schemas.openxmlformats.org/officeDocument/2006/relationships/image" Target="../media/image56.emf"/><Relationship Id="rId70" Type="http://schemas.openxmlformats.org/officeDocument/2006/relationships/image" Target="../media/image63.emf"/><Relationship Id="rId75" Type="http://schemas.openxmlformats.org/officeDocument/2006/relationships/image" Target="../media/image107.emf"/><Relationship Id="rId1" Type="http://schemas.openxmlformats.org/officeDocument/2006/relationships/slideLayout" Target="../slideLayouts/slideLayout2.xml"/><Relationship Id="rId6" Type="http://schemas.openxmlformats.org/officeDocument/2006/relationships/image" Target="../media/image71.emf"/><Relationship Id="rId15" Type="http://schemas.openxmlformats.org/officeDocument/2006/relationships/image" Target="../media/image80.emf"/><Relationship Id="rId23" Type="http://schemas.openxmlformats.org/officeDocument/2006/relationships/image" Target="../media/image20.emf"/><Relationship Id="rId28" Type="http://schemas.openxmlformats.org/officeDocument/2006/relationships/image" Target="../media/image25.emf"/><Relationship Id="rId36" Type="http://schemas.openxmlformats.org/officeDocument/2006/relationships/image" Target="../media/image90.emf"/><Relationship Id="rId49" Type="http://schemas.openxmlformats.org/officeDocument/2006/relationships/image" Target="../media/image47.emf"/><Relationship Id="rId57" Type="http://schemas.openxmlformats.org/officeDocument/2006/relationships/image" Target="../media/image100.emf"/></Relationships>
</file>

<file path=ppt/slides/_rels/slide11.xml.rels><?xml version="1.0" encoding="UTF-8" standalone="yes"?>
<Relationships xmlns="http://schemas.openxmlformats.org/package/2006/relationships"><Relationship Id="rId8" Type="http://schemas.openxmlformats.org/officeDocument/2006/relationships/image" Target="../media/image120.emf"/><Relationship Id="rId13" Type="http://schemas.openxmlformats.org/officeDocument/2006/relationships/image" Target="../media/image124.emf"/><Relationship Id="rId3" Type="http://schemas.openxmlformats.org/officeDocument/2006/relationships/image" Target="../media/image115.emf"/><Relationship Id="rId7" Type="http://schemas.openxmlformats.org/officeDocument/2006/relationships/image" Target="../media/image119.emf"/><Relationship Id="rId12" Type="http://schemas.openxmlformats.org/officeDocument/2006/relationships/image" Target="../media/image17.emf"/><Relationship Id="rId2" Type="http://schemas.openxmlformats.org/officeDocument/2006/relationships/image" Target="../media/image114.emf"/><Relationship Id="rId1" Type="http://schemas.openxmlformats.org/officeDocument/2006/relationships/slideLayout" Target="../slideLayouts/slideLayout2.xml"/><Relationship Id="rId6" Type="http://schemas.openxmlformats.org/officeDocument/2006/relationships/image" Target="../media/image118.emf"/><Relationship Id="rId11" Type="http://schemas.openxmlformats.org/officeDocument/2006/relationships/image" Target="../media/image123.emf"/><Relationship Id="rId5" Type="http://schemas.openxmlformats.org/officeDocument/2006/relationships/image" Target="../media/image117.emf"/><Relationship Id="rId10" Type="http://schemas.openxmlformats.org/officeDocument/2006/relationships/image" Target="../media/image122.emf"/><Relationship Id="rId4" Type="http://schemas.openxmlformats.org/officeDocument/2006/relationships/image" Target="../media/image116.emf"/><Relationship Id="rId9" Type="http://schemas.openxmlformats.org/officeDocument/2006/relationships/image" Target="../media/image121.emf"/><Relationship Id="rId14" Type="http://schemas.openxmlformats.org/officeDocument/2006/relationships/image" Target="../media/image125.emf"/></Relationships>
</file>

<file path=ppt/slides/_rels/slide12.xml.rels><?xml version="1.0" encoding="UTF-8" standalone="yes"?>
<Relationships xmlns="http://schemas.openxmlformats.org/package/2006/relationships"><Relationship Id="rId3" Type="http://schemas.openxmlformats.org/officeDocument/2006/relationships/image" Target="../media/image126.emf"/><Relationship Id="rId2" Type="http://schemas.openxmlformats.org/officeDocument/2006/relationships/image" Target="../media/image114.emf"/><Relationship Id="rId1" Type="http://schemas.openxmlformats.org/officeDocument/2006/relationships/slideLayout" Target="../slideLayouts/slideLayout2.xml"/><Relationship Id="rId5" Type="http://schemas.openxmlformats.org/officeDocument/2006/relationships/image" Target="../media/image128.emf"/><Relationship Id="rId4" Type="http://schemas.openxmlformats.org/officeDocument/2006/relationships/image" Target="../media/image127.emf"/></Relationships>
</file>

<file path=ppt/slides/_rels/slide13.xml.rels><?xml version="1.0" encoding="UTF-8" standalone="yes"?>
<Relationships xmlns="http://schemas.openxmlformats.org/package/2006/relationships"><Relationship Id="rId8" Type="http://schemas.openxmlformats.org/officeDocument/2006/relationships/image" Target="../media/image135.emf"/><Relationship Id="rId13" Type="http://schemas.openxmlformats.org/officeDocument/2006/relationships/image" Target="../media/image139.emf"/><Relationship Id="rId18" Type="http://schemas.openxmlformats.org/officeDocument/2006/relationships/image" Target="../media/image144.emf"/><Relationship Id="rId3" Type="http://schemas.openxmlformats.org/officeDocument/2006/relationships/image" Target="../media/image130.emf"/><Relationship Id="rId21" Type="http://schemas.openxmlformats.org/officeDocument/2006/relationships/image" Target="../media/image147.emf"/><Relationship Id="rId7" Type="http://schemas.openxmlformats.org/officeDocument/2006/relationships/image" Target="../media/image134.emf"/><Relationship Id="rId12" Type="http://schemas.openxmlformats.org/officeDocument/2006/relationships/image" Target="../media/image1.emf"/><Relationship Id="rId17" Type="http://schemas.openxmlformats.org/officeDocument/2006/relationships/image" Target="../media/image143.emf"/><Relationship Id="rId2" Type="http://schemas.openxmlformats.org/officeDocument/2006/relationships/image" Target="../media/image129.emf"/><Relationship Id="rId16" Type="http://schemas.openxmlformats.org/officeDocument/2006/relationships/image" Target="../media/image142.emf"/><Relationship Id="rId20" Type="http://schemas.openxmlformats.org/officeDocument/2006/relationships/image" Target="../media/image146.emf"/><Relationship Id="rId1" Type="http://schemas.openxmlformats.org/officeDocument/2006/relationships/slideLayout" Target="../slideLayouts/slideLayout2.xml"/><Relationship Id="rId6" Type="http://schemas.openxmlformats.org/officeDocument/2006/relationships/image" Target="../media/image133.emf"/><Relationship Id="rId11" Type="http://schemas.openxmlformats.org/officeDocument/2006/relationships/image" Target="../media/image138.emf"/><Relationship Id="rId5" Type="http://schemas.openxmlformats.org/officeDocument/2006/relationships/image" Target="../media/image132.emf"/><Relationship Id="rId15" Type="http://schemas.openxmlformats.org/officeDocument/2006/relationships/image" Target="../media/image141.emf"/><Relationship Id="rId10" Type="http://schemas.openxmlformats.org/officeDocument/2006/relationships/image" Target="../media/image137.emf"/><Relationship Id="rId19" Type="http://schemas.openxmlformats.org/officeDocument/2006/relationships/image" Target="../media/image145.emf"/><Relationship Id="rId4" Type="http://schemas.openxmlformats.org/officeDocument/2006/relationships/image" Target="../media/image131.emf"/><Relationship Id="rId9" Type="http://schemas.openxmlformats.org/officeDocument/2006/relationships/image" Target="../media/image136.emf"/><Relationship Id="rId14" Type="http://schemas.openxmlformats.org/officeDocument/2006/relationships/image" Target="../media/image140.emf"/><Relationship Id="rId22" Type="http://schemas.openxmlformats.org/officeDocument/2006/relationships/image" Target="../media/image148.emf"/></Relationships>
</file>

<file path=ppt/slides/_rels/slide14.xml.rels><?xml version="1.0" encoding="UTF-8" standalone="yes"?>
<Relationships xmlns="http://schemas.openxmlformats.org/package/2006/relationships"><Relationship Id="rId8" Type="http://schemas.openxmlformats.org/officeDocument/2006/relationships/image" Target="../media/image155.emf"/><Relationship Id="rId13" Type="http://schemas.openxmlformats.org/officeDocument/2006/relationships/image" Target="../media/image160.emf"/><Relationship Id="rId3" Type="http://schemas.openxmlformats.org/officeDocument/2006/relationships/image" Target="../media/image150.emf"/><Relationship Id="rId7" Type="http://schemas.openxmlformats.org/officeDocument/2006/relationships/image" Target="../media/image154.emf"/><Relationship Id="rId12" Type="http://schemas.openxmlformats.org/officeDocument/2006/relationships/image" Target="../media/image159.emf"/><Relationship Id="rId2" Type="http://schemas.openxmlformats.org/officeDocument/2006/relationships/image" Target="../media/image149.emf"/><Relationship Id="rId1" Type="http://schemas.openxmlformats.org/officeDocument/2006/relationships/slideLayout" Target="../slideLayouts/slideLayout2.xml"/><Relationship Id="rId6" Type="http://schemas.openxmlformats.org/officeDocument/2006/relationships/image" Target="../media/image153.emf"/><Relationship Id="rId11" Type="http://schemas.openxmlformats.org/officeDocument/2006/relationships/image" Target="../media/image158.emf"/><Relationship Id="rId5" Type="http://schemas.openxmlformats.org/officeDocument/2006/relationships/image" Target="../media/image152.emf"/><Relationship Id="rId15" Type="http://schemas.openxmlformats.org/officeDocument/2006/relationships/image" Target="../media/image162.emf"/><Relationship Id="rId10" Type="http://schemas.openxmlformats.org/officeDocument/2006/relationships/image" Target="../media/image157.emf"/><Relationship Id="rId4" Type="http://schemas.openxmlformats.org/officeDocument/2006/relationships/image" Target="../media/image151.emf"/><Relationship Id="rId9" Type="http://schemas.openxmlformats.org/officeDocument/2006/relationships/image" Target="../media/image156.emf"/><Relationship Id="rId14" Type="http://schemas.openxmlformats.org/officeDocument/2006/relationships/image" Target="../media/image161.emf"/></Relationships>
</file>

<file path=ppt/slides/_rels/slide15.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64.emf"/><Relationship Id="rId7" Type="http://schemas.openxmlformats.org/officeDocument/2006/relationships/image" Target="../media/image168.emf"/><Relationship Id="rId2" Type="http://schemas.openxmlformats.org/officeDocument/2006/relationships/image" Target="../media/image163.emf"/><Relationship Id="rId1" Type="http://schemas.openxmlformats.org/officeDocument/2006/relationships/slideLayout" Target="../slideLayouts/slideLayout2.xml"/><Relationship Id="rId6" Type="http://schemas.openxmlformats.org/officeDocument/2006/relationships/image" Target="../media/image167.emf"/><Relationship Id="rId11" Type="http://schemas.openxmlformats.org/officeDocument/2006/relationships/image" Target="../media/image171.emf"/><Relationship Id="rId5" Type="http://schemas.openxmlformats.org/officeDocument/2006/relationships/image" Target="../media/image166.emf"/><Relationship Id="rId10" Type="http://schemas.openxmlformats.org/officeDocument/2006/relationships/image" Target="../media/image170.emf"/><Relationship Id="rId4" Type="http://schemas.openxmlformats.org/officeDocument/2006/relationships/image" Target="../media/image165.emf"/><Relationship Id="rId9" Type="http://schemas.openxmlformats.org/officeDocument/2006/relationships/image" Target="../media/image169.emf"/></Relationships>
</file>

<file path=ppt/slides/_rels/slide16.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13.emf"/><Relationship Id="rId18" Type="http://schemas.openxmlformats.org/officeDocument/2006/relationships/image" Target="../media/image18.emf"/><Relationship Id="rId26" Type="http://schemas.openxmlformats.org/officeDocument/2006/relationships/image" Target="../media/image26.emf"/><Relationship Id="rId3" Type="http://schemas.openxmlformats.org/officeDocument/2006/relationships/image" Target="../media/image3.emf"/><Relationship Id="rId21" Type="http://schemas.openxmlformats.org/officeDocument/2006/relationships/image" Target="../media/image21.emf"/><Relationship Id="rId7" Type="http://schemas.openxmlformats.org/officeDocument/2006/relationships/image" Target="../media/image7.emf"/><Relationship Id="rId12" Type="http://schemas.openxmlformats.org/officeDocument/2006/relationships/image" Target="../media/image12.emf"/><Relationship Id="rId17" Type="http://schemas.openxmlformats.org/officeDocument/2006/relationships/image" Target="../media/image17.emf"/><Relationship Id="rId25" Type="http://schemas.openxmlformats.org/officeDocument/2006/relationships/image" Target="../media/image25.emf"/><Relationship Id="rId2" Type="http://schemas.openxmlformats.org/officeDocument/2006/relationships/image" Target="../media/image2.emf"/><Relationship Id="rId16" Type="http://schemas.openxmlformats.org/officeDocument/2006/relationships/image" Target="../media/image16.emf"/><Relationship Id="rId20" Type="http://schemas.openxmlformats.org/officeDocument/2006/relationships/image" Target="../media/image20.emf"/><Relationship Id="rId29" Type="http://schemas.openxmlformats.org/officeDocument/2006/relationships/image" Target="../media/image29.emf"/><Relationship Id="rId1" Type="http://schemas.openxmlformats.org/officeDocument/2006/relationships/slideLayout" Target="../slideLayouts/slideLayout1.xml"/><Relationship Id="rId6" Type="http://schemas.openxmlformats.org/officeDocument/2006/relationships/image" Target="../media/image6.emf"/><Relationship Id="rId11" Type="http://schemas.openxmlformats.org/officeDocument/2006/relationships/image" Target="../media/image11.emf"/><Relationship Id="rId24" Type="http://schemas.openxmlformats.org/officeDocument/2006/relationships/image" Target="../media/image24.emf"/><Relationship Id="rId5" Type="http://schemas.openxmlformats.org/officeDocument/2006/relationships/image" Target="../media/image5.emf"/><Relationship Id="rId15" Type="http://schemas.openxmlformats.org/officeDocument/2006/relationships/image" Target="../media/image15.emf"/><Relationship Id="rId23" Type="http://schemas.openxmlformats.org/officeDocument/2006/relationships/image" Target="../media/image23.emf"/><Relationship Id="rId28" Type="http://schemas.openxmlformats.org/officeDocument/2006/relationships/image" Target="../media/image28.emf"/><Relationship Id="rId10" Type="http://schemas.openxmlformats.org/officeDocument/2006/relationships/image" Target="../media/image10.emf"/><Relationship Id="rId19" Type="http://schemas.openxmlformats.org/officeDocument/2006/relationships/image" Target="../media/image19.emf"/><Relationship Id="rId4" Type="http://schemas.openxmlformats.org/officeDocument/2006/relationships/image" Target="../media/image4.emf"/><Relationship Id="rId9" Type="http://schemas.openxmlformats.org/officeDocument/2006/relationships/image" Target="../media/image9.emf"/><Relationship Id="rId14" Type="http://schemas.openxmlformats.org/officeDocument/2006/relationships/image" Target="../media/image14.emf"/><Relationship Id="rId22" Type="http://schemas.openxmlformats.org/officeDocument/2006/relationships/image" Target="../media/image22.emf"/><Relationship Id="rId27" Type="http://schemas.openxmlformats.org/officeDocument/2006/relationships/image" Target="../media/image27.emf"/></Relationships>
</file>

<file path=ppt/slides/_rels/slide7.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33.emf"/><Relationship Id="rId18" Type="http://schemas.openxmlformats.org/officeDocument/2006/relationships/image" Target="../media/image38.emf"/><Relationship Id="rId26" Type="http://schemas.openxmlformats.org/officeDocument/2006/relationships/image" Target="../media/image44.emf"/><Relationship Id="rId3" Type="http://schemas.openxmlformats.org/officeDocument/2006/relationships/image" Target="../media/image30.emf"/><Relationship Id="rId21" Type="http://schemas.openxmlformats.org/officeDocument/2006/relationships/image" Target="../media/image16.emf"/><Relationship Id="rId7" Type="http://schemas.openxmlformats.org/officeDocument/2006/relationships/image" Target="../media/image32.emf"/><Relationship Id="rId12" Type="http://schemas.openxmlformats.org/officeDocument/2006/relationships/image" Target="../media/image13.emf"/><Relationship Id="rId17" Type="http://schemas.openxmlformats.org/officeDocument/2006/relationships/image" Target="../media/image37.emf"/><Relationship Id="rId25" Type="http://schemas.openxmlformats.org/officeDocument/2006/relationships/image" Target="../media/image43.emf"/><Relationship Id="rId2" Type="http://schemas.openxmlformats.org/officeDocument/2006/relationships/notesSlide" Target="../notesSlides/notesSlide2.xml"/><Relationship Id="rId16" Type="http://schemas.openxmlformats.org/officeDocument/2006/relationships/image" Target="../media/image36.emf"/><Relationship Id="rId20" Type="http://schemas.openxmlformats.org/officeDocument/2006/relationships/image" Target="../media/image15.emf"/><Relationship Id="rId29" Type="http://schemas.openxmlformats.org/officeDocument/2006/relationships/image" Target="../media/image47.emf"/><Relationship Id="rId1" Type="http://schemas.openxmlformats.org/officeDocument/2006/relationships/slideLayout" Target="../slideLayouts/slideLayout2.xml"/><Relationship Id="rId6" Type="http://schemas.openxmlformats.org/officeDocument/2006/relationships/image" Target="../media/image31.emf"/><Relationship Id="rId11" Type="http://schemas.openxmlformats.org/officeDocument/2006/relationships/image" Target="../media/image12.emf"/><Relationship Id="rId24" Type="http://schemas.openxmlformats.org/officeDocument/2006/relationships/image" Target="../media/image42.emf"/><Relationship Id="rId32" Type="http://schemas.openxmlformats.org/officeDocument/2006/relationships/image" Target="../media/image50.emf"/><Relationship Id="rId5" Type="http://schemas.openxmlformats.org/officeDocument/2006/relationships/image" Target="../media/image5.emf"/><Relationship Id="rId15" Type="http://schemas.openxmlformats.org/officeDocument/2006/relationships/image" Target="../media/image35.emf"/><Relationship Id="rId23" Type="http://schemas.openxmlformats.org/officeDocument/2006/relationships/image" Target="../media/image41.emf"/><Relationship Id="rId28" Type="http://schemas.openxmlformats.org/officeDocument/2006/relationships/image" Target="../media/image46.emf"/><Relationship Id="rId10" Type="http://schemas.openxmlformats.org/officeDocument/2006/relationships/image" Target="../media/image11.emf"/><Relationship Id="rId19" Type="http://schemas.openxmlformats.org/officeDocument/2006/relationships/image" Target="../media/image39.emf"/><Relationship Id="rId31" Type="http://schemas.openxmlformats.org/officeDocument/2006/relationships/image" Target="../media/image49.emf"/><Relationship Id="rId4" Type="http://schemas.openxmlformats.org/officeDocument/2006/relationships/image" Target="../media/image4.emf"/><Relationship Id="rId9" Type="http://schemas.openxmlformats.org/officeDocument/2006/relationships/image" Target="../media/image10.emf"/><Relationship Id="rId14" Type="http://schemas.openxmlformats.org/officeDocument/2006/relationships/image" Target="../media/image34.emf"/><Relationship Id="rId22" Type="http://schemas.openxmlformats.org/officeDocument/2006/relationships/image" Target="../media/image40.emf"/><Relationship Id="rId27" Type="http://schemas.openxmlformats.org/officeDocument/2006/relationships/image" Target="../media/image45.emf"/><Relationship Id="rId30" Type="http://schemas.openxmlformats.org/officeDocument/2006/relationships/image" Target="../media/image48.emf"/></Relationships>
</file>

<file path=ppt/slides/_rels/slide8.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34.emf"/><Relationship Id="rId18" Type="http://schemas.openxmlformats.org/officeDocument/2006/relationships/image" Target="../media/image55.emf"/><Relationship Id="rId26" Type="http://schemas.openxmlformats.org/officeDocument/2006/relationships/image" Target="../media/image62.emf"/><Relationship Id="rId3" Type="http://schemas.openxmlformats.org/officeDocument/2006/relationships/image" Target="../media/image4.emf"/><Relationship Id="rId21" Type="http://schemas.openxmlformats.org/officeDocument/2006/relationships/image" Target="../media/image57.emf"/><Relationship Id="rId7" Type="http://schemas.openxmlformats.org/officeDocument/2006/relationships/image" Target="../media/image12.emf"/><Relationship Id="rId12" Type="http://schemas.openxmlformats.org/officeDocument/2006/relationships/image" Target="../media/image33.emf"/><Relationship Id="rId17" Type="http://schemas.openxmlformats.org/officeDocument/2006/relationships/image" Target="../media/image15.emf"/><Relationship Id="rId25" Type="http://schemas.openxmlformats.org/officeDocument/2006/relationships/image" Target="../media/image61.emf"/><Relationship Id="rId2" Type="http://schemas.openxmlformats.org/officeDocument/2006/relationships/image" Target="../media/image51.emf"/><Relationship Id="rId16" Type="http://schemas.openxmlformats.org/officeDocument/2006/relationships/image" Target="../media/image54.emf"/><Relationship Id="rId20" Type="http://schemas.openxmlformats.org/officeDocument/2006/relationships/image" Target="../media/image56.emf"/><Relationship Id="rId29" Type="http://schemas.openxmlformats.org/officeDocument/2006/relationships/image" Target="../media/image65.emf"/><Relationship Id="rId1" Type="http://schemas.openxmlformats.org/officeDocument/2006/relationships/slideLayout" Target="../slideLayouts/slideLayout2.xml"/><Relationship Id="rId6" Type="http://schemas.openxmlformats.org/officeDocument/2006/relationships/image" Target="../media/image11.emf"/><Relationship Id="rId11" Type="http://schemas.openxmlformats.org/officeDocument/2006/relationships/image" Target="../media/image14.emf"/><Relationship Id="rId24" Type="http://schemas.openxmlformats.org/officeDocument/2006/relationships/image" Target="../media/image60.emf"/><Relationship Id="rId5" Type="http://schemas.openxmlformats.org/officeDocument/2006/relationships/image" Target="../media/image10.emf"/><Relationship Id="rId15" Type="http://schemas.openxmlformats.org/officeDocument/2006/relationships/image" Target="../media/image53.emf"/><Relationship Id="rId23" Type="http://schemas.openxmlformats.org/officeDocument/2006/relationships/image" Target="../media/image59.emf"/><Relationship Id="rId28" Type="http://schemas.openxmlformats.org/officeDocument/2006/relationships/image" Target="../media/image64.emf"/><Relationship Id="rId10" Type="http://schemas.openxmlformats.org/officeDocument/2006/relationships/image" Target="../media/image52.emf"/><Relationship Id="rId19" Type="http://schemas.openxmlformats.org/officeDocument/2006/relationships/image" Target="../media/image16.emf"/><Relationship Id="rId4" Type="http://schemas.openxmlformats.org/officeDocument/2006/relationships/image" Target="../media/image5.emf"/><Relationship Id="rId9" Type="http://schemas.openxmlformats.org/officeDocument/2006/relationships/image" Target="../media/image31.emf"/><Relationship Id="rId14" Type="http://schemas.openxmlformats.org/officeDocument/2006/relationships/image" Target="../media/image35.emf"/><Relationship Id="rId22" Type="http://schemas.openxmlformats.org/officeDocument/2006/relationships/image" Target="../media/image58.emf"/><Relationship Id="rId27" Type="http://schemas.openxmlformats.org/officeDocument/2006/relationships/image" Target="../media/image63.emf"/><Relationship Id="rId30" Type="http://schemas.openxmlformats.org/officeDocument/2006/relationships/image" Target="../media/image66.emf"/></Relationships>
</file>

<file path=ppt/slides/_rels/slide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51.emf"/><Relationship Id="rId7" Type="http://schemas.openxmlformats.org/officeDocument/2006/relationships/image" Target="../media/image15.emf"/><Relationship Id="rId2" Type="http://schemas.openxmlformats.org/officeDocument/2006/relationships/image" Target="../media/image30.emf"/><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14.emf"/><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image" Target="../media/image3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1"/>
          <p:cNvSpPr txBox="1"/>
          <p:nvPr/>
        </p:nvSpPr>
        <p:spPr>
          <a:xfrm>
            <a:off x="1374779" y="2901387"/>
            <a:ext cx="6684190" cy="1077218"/>
          </a:xfrm>
          <a:prstGeom prst="rect">
            <a:avLst/>
          </a:prstGeom>
          <a:noFill/>
        </p:spPr>
        <p:txBody>
          <a:bodyPr wrap="square" rtlCol="0">
            <a:spAutoFit/>
          </a:bodyPr>
          <a:lstStyle/>
          <a:p>
            <a:pPr algn="ctr"/>
            <a:r>
              <a:rPr lang="sv-SE" sz="3200" dirty="0" err="1">
                <a:solidFill>
                  <a:srgbClr val="A6A6A6"/>
                </a:solidFill>
                <a:latin typeface="Trebuchet MS"/>
                <a:cs typeface="Trebuchet MS"/>
              </a:rPr>
              <a:t>Grafoteket</a:t>
            </a:r>
            <a:r>
              <a:rPr lang="sv-SE" sz="3200" dirty="0">
                <a:solidFill>
                  <a:srgbClr val="A6A6A6"/>
                </a:solidFill>
                <a:latin typeface="Trebuchet MS"/>
                <a:cs typeface="Trebuchet MS"/>
              </a:rPr>
              <a:t> | </a:t>
            </a:r>
            <a:r>
              <a:rPr lang="sv-SE" sz="3200" dirty="0">
                <a:solidFill>
                  <a:schemeClr val="tx1">
                    <a:lumMod val="65000"/>
                    <a:lumOff val="35000"/>
                  </a:schemeClr>
                </a:solidFill>
                <a:latin typeface="Trebuchet MS"/>
                <a:cs typeface="Trebuchet MS"/>
              </a:rPr>
              <a:t>Tjänsteresor</a:t>
            </a:r>
            <a:br>
              <a:rPr lang="sv-SE" sz="3200" dirty="0">
                <a:solidFill>
                  <a:schemeClr val="tx1">
                    <a:lumMod val="65000"/>
                    <a:lumOff val="35000"/>
                  </a:schemeClr>
                </a:solidFill>
                <a:latin typeface="Trebuchet MS"/>
                <a:cs typeface="Trebuchet MS"/>
              </a:rPr>
            </a:br>
            <a:endParaRPr lang="sv-SE" sz="3200" dirty="0">
              <a:solidFill>
                <a:schemeClr val="tx1">
                  <a:lumMod val="65000"/>
                  <a:lumOff val="35000"/>
                </a:schemeClr>
              </a:solidFill>
              <a:latin typeface="Trebuchet MS"/>
              <a:cs typeface="Trebuchet MS"/>
            </a:endParaRPr>
          </a:p>
        </p:txBody>
      </p:sp>
      <p:sp>
        <p:nvSpPr>
          <p:cNvPr id="5" name="textruta 3"/>
          <p:cNvSpPr txBox="1"/>
          <p:nvPr/>
        </p:nvSpPr>
        <p:spPr>
          <a:xfrm>
            <a:off x="2354414" y="3600774"/>
            <a:ext cx="4774390" cy="1126462"/>
          </a:xfrm>
          <a:prstGeom prst="rect">
            <a:avLst/>
          </a:prstGeom>
          <a:noFill/>
        </p:spPr>
        <p:txBody>
          <a:bodyPr wrap="square" rtlCol="0">
            <a:spAutoFit/>
          </a:bodyPr>
          <a:lstStyle/>
          <a:p>
            <a:pPr algn="ctr">
              <a:lnSpc>
                <a:spcPct val="120000"/>
              </a:lnSpc>
            </a:pPr>
            <a:r>
              <a:rPr lang="sv-SE" sz="2000" dirty="0">
                <a:solidFill>
                  <a:srgbClr val="7F7F7F"/>
                </a:solidFill>
                <a:latin typeface="Trebuchet MS"/>
                <a:cs typeface="Trebuchet MS"/>
              </a:rPr>
              <a:t>Ett gestaltningsverktyg vid analys och utveckling av tjänster inom vården.</a:t>
            </a:r>
          </a:p>
          <a:p>
            <a:pPr algn="ctr">
              <a:lnSpc>
                <a:spcPct val="120000"/>
              </a:lnSpc>
            </a:pPr>
            <a:endParaRPr lang="sv-SE" sz="1600" dirty="0">
              <a:solidFill>
                <a:srgbClr val="7F7F7F"/>
              </a:solidFill>
            </a:endParaRPr>
          </a:p>
        </p:txBody>
      </p:sp>
      <p:pic>
        <p:nvPicPr>
          <p:cNvPr id="8" name="Bildobjekt 7" descr="människor.e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362015" y="4954212"/>
            <a:ext cx="2670894" cy="2654658"/>
          </a:xfrm>
          <a:prstGeom prst="rect">
            <a:avLst/>
          </a:prstGeom>
        </p:spPr>
      </p:pic>
    </p:spTree>
    <p:extLst>
      <p:ext uri="{BB962C8B-B14F-4D97-AF65-F5344CB8AC3E}">
        <p14:creationId xmlns:p14="http://schemas.microsoft.com/office/powerpoint/2010/main" val="716602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4" name="Bildobjekt 963" descr="6_blå.e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3821" y="4857633"/>
            <a:ext cx="432000" cy="432000"/>
          </a:xfrm>
          <a:prstGeom prst="rect">
            <a:avLst/>
          </a:prstGeom>
        </p:spPr>
      </p:pic>
      <p:pic>
        <p:nvPicPr>
          <p:cNvPr id="1089" name="Bildobjekt 1088" descr="7_blå.e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2150" y="4857633"/>
            <a:ext cx="432000" cy="432000"/>
          </a:xfrm>
          <a:prstGeom prst="rect">
            <a:avLst/>
          </a:prstGeom>
        </p:spPr>
      </p:pic>
      <p:pic>
        <p:nvPicPr>
          <p:cNvPr id="27" name="Bildobjekt 26" descr="1_blå.em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1733" y="4857633"/>
            <a:ext cx="432000" cy="432000"/>
          </a:xfrm>
          <a:prstGeom prst="rect">
            <a:avLst/>
          </a:prstGeom>
        </p:spPr>
      </p:pic>
      <p:pic>
        <p:nvPicPr>
          <p:cNvPr id="28" name="Bildobjekt 27" descr="2_blå.em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8405" y="4857633"/>
            <a:ext cx="432000" cy="432000"/>
          </a:xfrm>
          <a:prstGeom prst="rect">
            <a:avLst/>
          </a:prstGeom>
        </p:spPr>
      </p:pic>
      <p:pic>
        <p:nvPicPr>
          <p:cNvPr id="29" name="Bildobjekt 28" descr="3_blå.em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58232" y="4857633"/>
            <a:ext cx="432000" cy="432000"/>
          </a:xfrm>
          <a:prstGeom prst="rect">
            <a:avLst/>
          </a:prstGeom>
        </p:spPr>
      </p:pic>
      <p:pic>
        <p:nvPicPr>
          <p:cNvPr id="30" name="Bildobjekt 29" descr="4_blå.em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032" y="4857633"/>
            <a:ext cx="432000" cy="432000"/>
          </a:xfrm>
          <a:prstGeom prst="rect">
            <a:avLst/>
          </a:prstGeom>
        </p:spPr>
      </p:pic>
      <p:pic>
        <p:nvPicPr>
          <p:cNvPr id="31" name="Bildobjekt 30" descr="5_blå.em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05623" y="4857633"/>
            <a:ext cx="432000" cy="432000"/>
          </a:xfrm>
          <a:prstGeom prst="rect">
            <a:avLst/>
          </a:prstGeom>
        </p:spPr>
      </p:pic>
      <p:pic>
        <p:nvPicPr>
          <p:cNvPr id="1090" name="Bildobjekt 1089" descr="8_blå.em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60761" y="4857633"/>
            <a:ext cx="432000" cy="432000"/>
          </a:xfrm>
          <a:prstGeom prst="rect">
            <a:avLst/>
          </a:prstGeom>
        </p:spPr>
      </p:pic>
      <p:pic>
        <p:nvPicPr>
          <p:cNvPr id="1091" name="Bildobjekt 1090" descr="9_blå.em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92761" y="4857633"/>
            <a:ext cx="432000" cy="432000"/>
          </a:xfrm>
          <a:prstGeom prst="rect">
            <a:avLst/>
          </a:prstGeom>
        </p:spPr>
      </p:pic>
      <p:pic>
        <p:nvPicPr>
          <p:cNvPr id="1092" name="Bildobjekt 1091" descr="10_blå.em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11623" y="4857633"/>
            <a:ext cx="432000" cy="432000"/>
          </a:xfrm>
          <a:prstGeom prst="rect">
            <a:avLst/>
          </a:prstGeom>
        </p:spPr>
      </p:pic>
      <p:pic>
        <p:nvPicPr>
          <p:cNvPr id="1093" name="Bildobjekt 1092" descr="11_blå.em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04474" y="5289351"/>
            <a:ext cx="432000" cy="432000"/>
          </a:xfrm>
          <a:prstGeom prst="rect">
            <a:avLst/>
          </a:prstGeom>
        </p:spPr>
      </p:pic>
      <p:pic>
        <p:nvPicPr>
          <p:cNvPr id="1094" name="Bildobjekt 1093" descr="12_blå.em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026233" y="5289351"/>
            <a:ext cx="432000" cy="432000"/>
          </a:xfrm>
          <a:prstGeom prst="rect">
            <a:avLst/>
          </a:prstGeom>
        </p:spPr>
      </p:pic>
      <p:pic>
        <p:nvPicPr>
          <p:cNvPr id="1095" name="Bildobjekt 1094" descr="13_blå.em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465058" y="5289351"/>
            <a:ext cx="432000" cy="432000"/>
          </a:xfrm>
          <a:prstGeom prst="rect">
            <a:avLst/>
          </a:prstGeom>
        </p:spPr>
      </p:pic>
      <p:pic>
        <p:nvPicPr>
          <p:cNvPr id="1096" name="Bildobjekt 1095" descr="14_blå.emf"/>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878752" y="5289351"/>
            <a:ext cx="432000" cy="432000"/>
          </a:xfrm>
          <a:prstGeom prst="rect">
            <a:avLst/>
          </a:prstGeom>
        </p:spPr>
      </p:pic>
      <p:pic>
        <p:nvPicPr>
          <p:cNvPr id="1097" name="Bildobjekt 1096" descr="15_blå.emf"/>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315228" y="5289351"/>
            <a:ext cx="432000" cy="432000"/>
          </a:xfrm>
          <a:prstGeom prst="rect">
            <a:avLst/>
          </a:prstGeom>
        </p:spPr>
      </p:pic>
      <p:pic>
        <p:nvPicPr>
          <p:cNvPr id="1098" name="Bildobjekt 1097" descr="16_blå.emf"/>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728552" y="5289351"/>
            <a:ext cx="432000" cy="432000"/>
          </a:xfrm>
          <a:prstGeom prst="rect">
            <a:avLst/>
          </a:prstGeom>
        </p:spPr>
      </p:pic>
      <p:pic>
        <p:nvPicPr>
          <p:cNvPr id="1099" name="Bildobjekt 1098" descr="17_blå.emf"/>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153261" y="5289351"/>
            <a:ext cx="432000" cy="432000"/>
          </a:xfrm>
          <a:prstGeom prst="rect">
            <a:avLst/>
          </a:prstGeom>
        </p:spPr>
      </p:pic>
      <p:pic>
        <p:nvPicPr>
          <p:cNvPr id="1100" name="Bildobjekt 1099" descr="18_blå.emf"/>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577466" y="5289351"/>
            <a:ext cx="432000" cy="432000"/>
          </a:xfrm>
          <a:prstGeom prst="rect">
            <a:avLst/>
          </a:prstGeom>
        </p:spPr>
      </p:pic>
      <p:pic>
        <p:nvPicPr>
          <p:cNvPr id="1101" name="Bildobjekt 1100" descr="19_blå.emf"/>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992761" y="5289351"/>
            <a:ext cx="432000" cy="432000"/>
          </a:xfrm>
          <a:prstGeom prst="rect">
            <a:avLst/>
          </a:prstGeom>
        </p:spPr>
      </p:pic>
      <p:pic>
        <p:nvPicPr>
          <p:cNvPr id="1102" name="Bildobjekt 1101" descr="20_blå.emf"/>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424761" y="5289351"/>
            <a:ext cx="432000" cy="432000"/>
          </a:xfrm>
          <a:prstGeom prst="rect">
            <a:avLst/>
          </a:prstGeom>
        </p:spPr>
      </p:pic>
      <p:pic>
        <p:nvPicPr>
          <p:cNvPr id="3" name="Bildobjekt 2" descr="1_grön.emf"/>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605569" y="2748055"/>
            <a:ext cx="431999" cy="431999"/>
          </a:xfrm>
          <a:prstGeom prst="rect">
            <a:avLst/>
          </a:prstGeom>
        </p:spPr>
      </p:pic>
      <p:pic>
        <p:nvPicPr>
          <p:cNvPr id="4" name="Bildobjekt 3" descr="2_grön.emf"/>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026229" y="2748055"/>
            <a:ext cx="431999" cy="431999"/>
          </a:xfrm>
          <a:prstGeom prst="rect">
            <a:avLst/>
          </a:prstGeom>
        </p:spPr>
      </p:pic>
      <p:pic>
        <p:nvPicPr>
          <p:cNvPr id="5" name="Bildobjekt 4" descr="3_grön.emf"/>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458202" y="2748055"/>
            <a:ext cx="431999" cy="431999"/>
          </a:xfrm>
          <a:prstGeom prst="rect">
            <a:avLst/>
          </a:prstGeom>
        </p:spPr>
      </p:pic>
      <p:pic>
        <p:nvPicPr>
          <p:cNvPr id="7" name="Bildobjekt 6" descr="4_grön.emf"/>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3883225" y="2748055"/>
            <a:ext cx="431999" cy="431999"/>
          </a:xfrm>
          <a:prstGeom prst="rect">
            <a:avLst/>
          </a:prstGeom>
        </p:spPr>
      </p:pic>
      <p:pic>
        <p:nvPicPr>
          <p:cNvPr id="8" name="Bildobjekt 7" descr="5_grön.emf"/>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4306000" y="2748055"/>
            <a:ext cx="431999" cy="431999"/>
          </a:xfrm>
          <a:prstGeom prst="rect">
            <a:avLst/>
          </a:prstGeom>
        </p:spPr>
      </p:pic>
      <p:pic>
        <p:nvPicPr>
          <p:cNvPr id="10" name="Bildobjekt 9" descr="6_grön.emf"/>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724894" y="2748055"/>
            <a:ext cx="431999" cy="431999"/>
          </a:xfrm>
          <a:prstGeom prst="rect">
            <a:avLst/>
          </a:prstGeom>
        </p:spPr>
      </p:pic>
      <p:pic>
        <p:nvPicPr>
          <p:cNvPr id="11" name="Bildobjekt 10" descr="7_grön.emf"/>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5144896" y="2748055"/>
            <a:ext cx="431999" cy="431999"/>
          </a:xfrm>
          <a:prstGeom prst="rect">
            <a:avLst/>
          </a:prstGeom>
        </p:spPr>
      </p:pic>
      <p:pic>
        <p:nvPicPr>
          <p:cNvPr id="12" name="Bildobjekt 11" descr="8_grön.emf"/>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564391" y="2748055"/>
            <a:ext cx="431999" cy="431999"/>
          </a:xfrm>
          <a:prstGeom prst="rect">
            <a:avLst/>
          </a:prstGeom>
        </p:spPr>
      </p:pic>
      <p:pic>
        <p:nvPicPr>
          <p:cNvPr id="13" name="Bildobjekt 12" descr="9_grön.emf"/>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5995064" y="2748055"/>
            <a:ext cx="431999" cy="431999"/>
          </a:xfrm>
          <a:prstGeom prst="rect">
            <a:avLst/>
          </a:prstGeom>
        </p:spPr>
      </p:pic>
      <p:pic>
        <p:nvPicPr>
          <p:cNvPr id="15" name="Bildobjekt 14" descr="10_grön.emf"/>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6414279" y="2748055"/>
            <a:ext cx="431999" cy="431999"/>
          </a:xfrm>
          <a:prstGeom prst="rect">
            <a:avLst/>
          </a:prstGeom>
        </p:spPr>
      </p:pic>
      <p:pic>
        <p:nvPicPr>
          <p:cNvPr id="16" name="Bildobjekt 15" descr="11_grön.emf"/>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2604471" y="3180054"/>
            <a:ext cx="431999" cy="431999"/>
          </a:xfrm>
          <a:prstGeom prst="rect">
            <a:avLst/>
          </a:prstGeom>
        </p:spPr>
      </p:pic>
      <p:pic>
        <p:nvPicPr>
          <p:cNvPr id="17" name="Bildobjekt 16" descr="12_grön.emf"/>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3025131" y="3180054"/>
            <a:ext cx="431999" cy="431999"/>
          </a:xfrm>
          <a:prstGeom prst="rect">
            <a:avLst/>
          </a:prstGeom>
        </p:spPr>
      </p:pic>
      <p:pic>
        <p:nvPicPr>
          <p:cNvPr id="18" name="Bildobjekt 17" descr="13_grön.emf"/>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3457403" y="3180054"/>
            <a:ext cx="431999" cy="431999"/>
          </a:xfrm>
          <a:prstGeom prst="rect">
            <a:avLst/>
          </a:prstGeom>
        </p:spPr>
      </p:pic>
      <p:pic>
        <p:nvPicPr>
          <p:cNvPr id="19" name="Bildobjekt 18" descr="14_grön.emf"/>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3878063" y="3180054"/>
            <a:ext cx="431999" cy="431999"/>
          </a:xfrm>
          <a:prstGeom prst="rect">
            <a:avLst/>
          </a:prstGeom>
        </p:spPr>
      </p:pic>
      <p:pic>
        <p:nvPicPr>
          <p:cNvPr id="20" name="Bildobjekt 19" descr="15_grön.emf"/>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4310062" y="3180054"/>
            <a:ext cx="431999" cy="431999"/>
          </a:xfrm>
          <a:prstGeom prst="rect">
            <a:avLst/>
          </a:prstGeom>
        </p:spPr>
      </p:pic>
      <p:pic>
        <p:nvPicPr>
          <p:cNvPr id="21" name="Bildobjekt 20" descr="16_grön.emf"/>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4732598" y="3180054"/>
            <a:ext cx="431999" cy="431999"/>
          </a:xfrm>
          <a:prstGeom prst="rect">
            <a:avLst/>
          </a:prstGeom>
        </p:spPr>
      </p:pic>
      <p:pic>
        <p:nvPicPr>
          <p:cNvPr id="22" name="Bildobjekt 21" descr="17_grön.emf"/>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5153258" y="3180054"/>
            <a:ext cx="431999" cy="431999"/>
          </a:xfrm>
          <a:prstGeom prst="rect">
            <a:avLst/>
          </a:prstGeom>
        </p:spPr>
      </p:pic>
      <p:pic>
        <p:nvPicPr>
          <p:cNvPr id="23" name="Bildobjekt 22" descr="18_grön.emf"/>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5573918" y="3180054"/>
            <a:ext cx="431999" cy="431999"/>
          </a:xfrm>
          <a:prstGeom prst="rect">
            <a:avLst/>
          </a:prstGeom>
        </p:spPr>
      </p:pic>
      <p:pic>
        <p:nvPicPr>
          <p:cNvPr id="24" name="Bildobjekt 23" descr="19_grön.emf"/>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5994578" y="3180054"/>
            <a:ext cx="431999" cy="431999"/>
          </a:xfrm>
          <a:prstGeom prst="rect">
            <a:avLst/>
          </a:prstGeom>
        </p:spPr>
      </p:pic>
      <p:pic>
        <p:nvPicPr>
          <p:cNvPr id="25" name="Bildobjekt 24" descr="20_grön.emf"/>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6422025" y="3180054"/>
            <a:ext cx="431999" cy="431999"/>
          </a:xfrm>
          <a:prstGeom prst="rect">
            <a:avLst/>
          </a:prstGeom>
        </p:spPr>
      </p:pic>
      <p:pic>
        <p:nvPicPr>
          <p:cNvPr id="554" name="Bildobjekt 553" descr="1_grön.emf"/>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401952" y="3792673"/>
            <a:ext cx="269999" cy="269998"/>
          </a:xfrm>
          <a:prstGeom prst="rect">
            <a:avLst/>
          </a:prstGeom>
        </p:spPr>
      </p:pic>
      <p:pic>
        <p:nvPicPr>
          <p:cNvPr id="555" name="Bildobjekt 554" descr="2_grön.emf"/>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664864" y="3792673"/>
            <a:ext cx="269999" cy="269998"/>
          </a:xfrm>
          <a:prstGeom prst="rect">
            <a:avLst/>
          </a:prstGeom>
        </p:spPr>
      </p:pic>
      <p:pic>
        <p:nvPicPr>
          <p:cNvPr id="556" name="Bildobjekt 555" descr="3_grön.emf"/>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934846" y="3792673"/>
            <a:ext cx="269999" cy="269998"/>
          </a:xfrm>
          <a:prstGeom prst="rect">
            <a:avLst/>
          </a:prstGeom>
        </p:spPr>
      </p:pic>
      <p:pic>
        <p:nvPicPr>
          <p:cNvPr id="557" name="Bildobjekt 556" descr="4_grön.emf"/>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200485" y="3792673"/>
            <a:ext cx="269999" cy="269998"/>
          </a:xfrm>
          <a:prstGeom prst="rect">
            <a:avLst/>
          </a:prstGeom>
        </p:spPr>
      </p:pic>
      <p:pic>
        <p:nvPicPr>
          <p:cNvPr id="558" name="Bildobjekt 557" descr="5_grön.emf"/>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4464719" y="3792673"/>
            <a:ext cx="269999" cy="269998"/>
          </a:xfrm>
          <a:prstGeom prst="rect">
            <a:avLst/>
          </a:prstGeom>
        </p:spPr>
      </p:pic>
      <p:pic>
        <p:nvPicPr>
          <p:cNvPr id="559" name="Bildobjekt 558" descr="6_grön.emf"/>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726527" y="3792673"/>
            <a:ext cx="269999" cy="269998"/>
          </a:xfrm>
          <a:prstGeom prst="rect">
            <a:avLst/>
          </a:prstGeom>
        </p:spPr>
      </p:pic>
      <p:pic>
        <p:nvPicPr>
          <p:cNvPr id="560" name="Bildobjekt 559" descr="7_grön.emf"/>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989027" y="3792673"/>
            <a:ext cx="269999" cy="269998"/>
          </a:xfrm>
          <a:prstGeom prst="rect">
            <a:avLst/>
          </a:prstGeom>
        </p:spPr>
      </p:pic>
      <p:pic>
        <p:nvPicPr>
          <p:cNvPr id="561" name="Bildobjekt 560" descr="8_grön.emf"/>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251211" y="3792673"/>
            <a:ext cx="269999" cy="269998"/>
          </a:xfrm>
          <a:prstGeom prst="rect">
            <a:avLst/>
          </a:prstGeom>
        </p:spPr>
      </p:pic>
      <p:pic>
        <p:nvPicPr>
          <p:cNvPr id="562" name="Bildobjekt 561" descr="9_grön.emf"/>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5520381" y="3792673"/>
            <a:ext cx="269999" cy="269998"/>
          </a:xfrm>
          <a:prstGeom prst="rect">
            <a:avLst/>
          </a:prstGeom>
        </p:spPr>
      </p:pic>
      <p:pic>
        <p:nvPicPr>
          <p:cNvPr id="563" name="Bildobjekt 562" descr="10_grön.emf"/>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5782389" y="3792673"/>
            <a:ext cx="269999" cy="269998"/>
          </a:xfrm>
          <a:prstGeom prst="rect">
            <a:avLst/>
          </a:prstGeom>
        </p:spPr>
      </p:pic>
      <p:pic>
        <p:nvPicPr>
          <p:cNvPr id="564" name="Bildobjekt 563" descr="11_grön.emf"/>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3401266" y="4062671"/>
            <a:ext cx="269999" cy="269998"/>
          </a:xfrm>
          <a:prstGeom prst="rect">
            <a:avLst/>
          </a:prstGeom>
        </p:spPr>
      </p:pic>
      <p:pic>
        <p:nvPicPr>
          <p:cNvPr id="565" name="Bildobjekt 564" descr="12_grön.emf"/>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3664178" y="4062671"/>
            <a:ext cx="269999" cy="269998"/>
          </a:xfrm>
          <a:prstGeom prst="rect">
            <a:avLst/>
          </a:prstGeom>
        </p:spPr>
      </p:pic>
      <p:pic>
        <p:nvPicPr>
          <p:cNvPr id="566" name="Bildobjekt 565" descr="13_grön.emf"/>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3934347" y="4062671"/>
            <a:ext cx="269999" cy="269998"/>
          </a:xfrm>
          <a:prstGeom prst="rect">
            <a:avLst/>
          </a:prstGeom>
        </p:spPr>
      </p:pic>
      <p:pic>
        <p:nvPicPr>
          <p:cNvPr id="567" name="Bildobjekt 566" descr="14_grön.emf"/>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4197259" y="4062671"/>
            <a:ext cx="269999" cy="269998"/>
          </a:xfrm>
          <a:prstGeom prst="rect">
            <a:avLst/>
          </a:prstGeom>
        </p:spPr>
      </p:pic>
      <p:pic>
        <p:nvPicPr>
          <p:cNvPr id="568" name="Bildobjekt 567" descr="15_grön.emf"/>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4467257" y="4062671"/>
            <a:ext cx="269999" cy="269998"/>
          </a:xfrm>
          <a:prstGeom prst="rect">
            <a:avLst/>
          </a:prstGeom>
        </p:spPr>
      </p:pic>
      <p:pic>
        <p:nvPicPr>
          <p:cNvPr id="569" name="Bildobjekt 568" descr="16_grön.emf"/>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4731342" y="4062671"/>
            <a:ext cx="269999" cy="269998"/>
          </a:xfrm>
          <a:prstGeom prst="rect">
            <a:avLst/>
          </a:prstGeom>
        </p:spPr>
      </p:pic>
      <p:pic>
        <p:nvPicPr>
          <p:cNvPr id="570" name="Bildobjekt 569" descr="17_grön.emf"/>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4994253" y="4062671"/>
            <a:ext cx="269999" cy="269998"/>
          </a:xfrm>
          <a:prstGeom prst="rect">
            <a:avLst/>
          </a:prstGeom>
        </p:spPr>
      </p:pic>
      <p:pic>
        <p:nvPicPr>
          <p:cNvPr id="571" name="Bildobjekt 570" descr="18_grön.emf"/>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5257165" y="4062671"/>
            <a:ext cx="269999" cy="269998"/>
          </a:xfrm>
          <a:prstGeom prst="rect">
            <a:avLst/>
          </a:prstGeom>
        </p:spPr>
      </p:pic>
      <p:pic>
        <p:nvPicPr>
          <p:cNvPr id="572" name="Bildobjekt 571" descr="19_grön.emf"/>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5520077" y="4062671"/>
            <a:ext cx="269999" cy="269998"/>
          </a:xfrm>
          <a:prstGeom prst="rect">
            <a:avLst/>
          </a:prstGeom>
        </p:spPr>
      </p:pic>
      <p:pic>
        <p:nvPicPr>
          <p:cNvPr id="594" name="Bildobjekt 593" descr="20_grön.emf"/>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5787230" y="4062671"/>
            <a:ext cx="269999" cy="269998"/>
          </a:xfrm>
          <a:prstGeom prst="rect">
            <a:avLst/>
          </a:prstGeom>
        </p:spPr>
      </p:pic>
      <p:pic>
        <p:nvPicPr>
          <p:cNvPr id="655" name="Bildobjekt 654" descr="6_blå.e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5856" y="5918891"/>
            <a:ext cx="269946" cy="269946"/>
          </a:xfrm>
          <a:prstGeom prst="rect">
            <a:avLst/>
          </a:prstGeom>
        </p:spPr>
      </p:pic>
      <p:pic>
        <p:nvPicPr>
          <p:cNvPr id="656" name="Bildobjekt 655" descr="7_blå.e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3509" y="5918891"/>
            <a:ext cx="269946" cy="269946"/>
          </a:xfrm>
          <a:prstGeom prst="rect">
            <a:avLst/>
          </a:prstGeom>
        </p:spPr>
      </p:pic>
      <p:pic>
        <p:nvPicPr>
          <p:cNvPr id="657" name="Bildobjekt 656" descr="1_blå.em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9815" y="5918891"/>
            <a:ext cx="269946" cy="269946"/>
          </a:xfrm>
          <a:prstGeom prst="rect">
            <a:avLst/>
          </a:prstGeom>
        </p:spPr>
      </p:pic>
      <p:pic>
        <p:nvPicPr>
          <p:cNvPr id="658" name="Bildobjekt 657" descr="2_blå.em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6432" y="5918891"/>
            <a:ext cx="269946" cy="269946"/>
          </a:xfrm>
          <a:prstGeom prst="rect">
            <a:avLst/>
          </a:prstGeom>
        </p:spPr>
      </p:pic>
      <p:pic>
        <p:nvPicPr>
          <p:cNvPr id="659" name="Bildobjekt 658" descr="3_blå.em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35020" y="5918891"/>
            <a:ext cx="269946" cy="269946"/>
          </a:xfrm>
          <a:prstGeom prst="rect">
            <a:avLst/>
          </a:prstGeom>
        </p:spPr>
      </p:pic>
      <p:pic>
        <p:nvPicPr>
          <p:cNvPr id="660" name="Bildobjekt 659" descr="4_blå.em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02342" y="5918891"/>
            <a:ext cx="269946" cy="269946"/>
          </a:xfrm>
          <a:prstGeom prst="rect">
            <a:avLst/>
          </a:prstGeom>
        </p:spPr>
      </p:pic>
      <p:pic>
        <p:nvPicPr>
          <p:cNvPr id="661" name="Bildobjekt 660" descr="5_blå.em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64535" y="5918891"/>
            <a:ext cx="269946" cy="269946"/>
          </a:xfrm>
          <a:prstGeom prst="rect">
            <a:avLst/>
          </a:prstGeom>
        </p:spPr>
      </p:pic>
      <p:pic>
        <p:nvPicPr>
          <p:cNvPr id="662" name="Bildobjekt 661" descr="8_blå.em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48840" y="5918891"/>
            <a:ext cx="269946" cy="269946"/>
          </a:xfrm>
          <a:prstGeom prst="rect">
            <a:avLst/>
          </a:prstGeom>
        </p:spPr>
      </p:pic>
      <p:pic>
        <p:nvPicPr>
          <p:cNvPr id="663" name="Bildobjekt 662" descr="9_blå.em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18786" y="5918891"/>
            <a:ext cx="269946" cy="269946"/>
          </a:xfrm>
          <a:prstGeom prst="rect">
            <a:avLst/>
          </a:prstGeom>
        </p:spPr>
      </p:pic>
      <p:pic>
        <p:nvPicPr>
          <p:cNvPr id="664" name="Bildobjekt 663" descr="10_blå.em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80523" y="5918891"/>
            <a:ext cx="269946" cy="269946"/>
          </a:xfrm>
          <a:prstGeom prst="rect">
            <a:avLst/>
          </a:prstGeom>
        </p:spPr>
      </p:pic>
      <p:pic>
        <p:nvPicPr>
          <p:cNvPr id="665" name="Bildobjekt 664" descr="11_blå.em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01528" y="6188660"/>
            <a:ext cx="269946" cy="269946"/>
          </a:xfrm>
          <a:prstGeom prst="rect">
            <a:avLst/>
          </a:prstGeom>
        </p:spPr>
      </p:pic>
      <p:pic>
        <p:nvPicPr>
          <p:cNvPr id="666" name="Bildobjekt 665" descr="12_blå.em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65075" y="6188660"/>
            <a:ext cx="269946" cy="269946"/>
          </a:xfrm>
          <a:prstGeom prst="rect">
            <a:avLst/>
          </a:prstGeom>
        </p:spPr>
      </p:pic>
      <p:pic>
        <p:nvPicPr>
          <p:cNvPr id="667" name="Bildobjekt 666" descr="13_blå.em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939286" y="6188660"/>
            <a:ext cx="269946" cy="269946"/>
          </a:xfrm>
          <a:prstGeom prst="rect">
            <a:avLst/>
          </a:prstGeom>
        </p:spPr>
      </p:pic>
      <p:pic>
        <p:nvPicPr>
          <p:cNvPr id="668" name="Bildobjekt 667" descr="14_blå.emf"/>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197793" y="6188660"/>
            <a:ext cx="269946" cy="269946"/>
          </a:xfrm>
          <a:prstGeom prst="rect">
            <a:avLst/>
          </a:prstGeom>
        </p:spPr>
      </p:pic>
      <p:pic>
        <p:nvPicPr>
          <p:cNvPr id="669" name="Bildobjekt 668" descr="15_blå.emf"/>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470537" y="6188660"/>
            <a:ext cx="269946" cy="269946"/>
          </a:xfrm>
          <a:prstGeom prst="rect">
            <a:avLst/>
          </a:prstGeom>
        </p:spPr>
      </p:pic>
      <p:pic>
        <p:nvPicPr>
          <p:cNvPr id="670" name="Bildobjekt 669" descr="16_blå.emf"/>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728813" y="6188660"/>
            <a:ext cx="269946" cy="269946"/>
          </a:xfrm>
          <a:prstGeom prst="rect">
            <a:avLst/>
          </a:prstGeom>
        </p:spPr>
      </p:pic>
      <p:pic>
        <p:nvPicPr>
          <p:cNvPr id="671" name="Bildobjekt 670" descr="17_blå.emf"/>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994203" y="6188660"/>
            <a:ext cx="269946" cy="269946"/>
          </a:xfrm>
          <a:prstGeom prst="rect">
            <a:avLst/>
          </a:prstGeom>
        </p:spPr>
      </p:pic>
      <p:pic>
        <p:nvPicPr>
          <p:cNvPr id="672" name="Bildobjekt 671" descr="18_blå.emf"/>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259279" y="6188660"/>
            <a:ext cx="269946" cy="269946"/>
          </a:xfrm>
          <a:prstGeom prst="rect">
            <a:avLst/>
          </a:prstGeom>
        </p:spPr>
      </p:pic>
      <p:pic>
        <p:nvPicPr>
          <p:cNvPr id="673" name="Bildobjekt 672" descr="19_blå.emf"/>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518786" y="6188660"/>
            <a:ext cx="269946" cy="269946"/>
          </a:xfrm>
          <a:prstGeom prst="rect">
            <a:avLst/>
          </a:prstGeom>
        </p:spPr>
      </p:pic>
      <p:pic>
        <p:nvPicPr>
          <p:cNvPr id="674" name="Bildobjekt 673" descr="20_blå.emf"/>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788733" y="6188660"/>
            <a:ext cx="269946" cy="269946"/>
          </a:xfrm>
          <a:prstGeom prst="rect">
            <a:avLst/>
          </a:prstGeom>
        </p:spPr>
      </p:pic>
      <p:pic>
        <p:nvPicPr>
          <p:cNvPr id="1156" name="Bildobjekt 1155" descr="1_röd.emf"/>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2601489" y="8963554"/>
            <a:ext cx="432000" cy="432000"/>
          </a:xfrm>
          <a:prstGeom prst="rect">
            <a:avLst/>
          </a:prstGeom>
        </p:spPr>
      </p:pic>
      <p:pic>
        <p:nvPicPr>
          <p:cNvPr id="1157" name="Bildobjekt 1156" descr="2_röd.emf"/>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3026050" y="8963554"/>
            <a:ext cx="432000" cy="432000"/>
          </a:xfrm>
          <a:prstGeom prst="rect">
            <a:avLst/>
          </a:prstGeom>
        </p:spPr>
      </p:pic>
      <p:pic>
        <p:nvPicPr>
          <p:cNvPr id="1158" name="Bildobjekt 1157" descr="3_röd.emf"/>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3461795" y="8963554"/>
            <a:ext cx="432000" cy="432000"/>
          </a:xfrm>
          <a:prstGeom prst="rect">
            <a:avLst/>
          </a:prstGeom>
        </p:spPr>
      </p:pic>
      <p:pic>
        <p:nvPicPr>
          <p:cNvPr id="1159" name="Bildobjekt 1158" descr="4_röd.emf"/>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3886948" y="8963554"/>
            <a:ext cx="430714" cy="432000"/>
          </a:xfrm>
          <a:prstGeom prst="rect">
            <a:avLst/>
          </a:prstGeom>
        </p:spPr>
      </p:pic>
      <p:pic>
        <p:nvPicPr>
          <p:cNvPr id="1160" name="Bildobjekt 1159" descr="5_röd.emf"/>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4301539" y="8963554"/>
            <a:ext cx="432000" cy="432000"/>
          </a:xfrm>
          <a:prstGeom prst="rect">
            <a:avLst/>
          </a:prstGeom>
        </p:spPr>
      </p:pic>
      <p:pic>
        <p:nvPicPr>
          <p:cNvPr id="1162" name="Bildobjekt 1161" descr="6_röd.emf"/>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4723816" y="8963554"/>
            <a:ext cx="432000" cy="432000"/>
          </a:xfrm>
          <a:prstGeom prst="rect">
            <a:avLst/>
          </a:prstGeom>
        </p:spPr>
      </p:pic>
      <p:pic>
        <p:nvPicPr>
          <p:cNvPr id="1163" name="Bildobjekt 1162" descr="7_röd.emf"/>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5147838" y="8963554"/>
            <a:ext cx="432000" cy="432000"/>
          </a:xfrm>
          <a:prstGeom prst="rect">
            <a:avLst/>
          </a:prstGeom>
        </p:spPr>
      </p:pic>
      <p:pic>
        <p:nvPicPr>
          <p:cNvPr id="1165" name="Bildobjekt 1164" descr="8_röd.emf"/>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5560143" y="8963554"/>
            <a:ext cx="432000" cy="432000"/>
          </a:xfrm>
          <a:prstGeom prst="rect">
            <a:avLst/>
          </a:prstGeom>
        </p:spPr>
      </p:pic>
      <p:pic>
        <p:nvPicPr>
          <p:cNvPr id="1166" name="Bildobjekt 1165" descr="9_röd.emf"/>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5991654" y="8963554"/>
            <a:ext cx="432000" cy="432000"/>
          </a:xfrm>
          <a:prstGeom prst="rect">
            <a:avLst/>
          </a:prstGeom>
        </p:spPr>
      </p:pic>
      <p:pic>
        <p:nvPicPr>
          <p:cNvPr id="1167" name="Bildobjekt 1166" descr="10_röd.emf"/>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6411418" y="8963554"/>
            <a:ext cx="432000" cy="432000"/>
          </a:xfrm>
          <a:prstGeom prst="rect">
            <a:avLst/>
          </a:prstGeom>
        </p:spPr>
      </p:pic>
      <p:pic>
        <p:nvPicPr>
          <p:cNvPr id="1168" name="Bildobjekt 1167" descr="11_röd.emf"/>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2601015" y="9394589"/>
            <a:ext cx="432000" cy="432000"/>
          </a:xfrm>
          <a:prstGeom prst="rect">
            <a:avLst/>
          </a:prstGeom>
        </p:spPr>
      </p:pic>
      <p:pic>
        <p:nvPicPr>
          <p:cNvPr id="1169" name="Bildobjekt 1168" descr="12_röd.emf"/>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a:off x="3026050" y="9394589"/>
            <a:ext cx="432000" cy="432000"/>
          </a:xfrm>
          <a:prstGeom prst="rect">
            <a:avLst/>
          </a:prstGeom>
        </p:spPr>
      </p:pic>
      <p:pic>
        <p:nvPicPr>
          <p:cNvPr id="1170" name="Bildobjekt 1169" descr="13_röd.emf"/>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3466795" y="9394589"/>
            <a:ext cx="432000" cy="432000"/>
          </a:xfrm>
          <a:prstGeom prst="rect">
            <a:avLst/>
          </a:prstGeom>
        </p:spPr>
      </p:pic>
      <p:pic>
        <p:nvPicPr>
          <p:cNvPr id="1171" name="Bildobjekt 1170" descr="14_röd.emf"/>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3876345" y="9394589"/>
            <a:ext cx="432000" cy="432000"/>
          </a:xfrm>
          <a:prstGeom prst="rect">
            <a:avLst/>
          </a:prstGeom>
        </p:spPr>
      </p:pic>
      <p:pic>
        <p:nvPicPr>
          <p:cNvPr id="1172" name="Bildobjekt 1171" descr="15_röd.emf"/>
          <p:cNvPicPr>
            <a:picLocks noChangeAspect="1"/>
          </p:cNvPicPr>
          <p:nvPr/>
        </p:nvPicPr>
        <p:blipFill>
          <a:blip r:embed="rId56">
            <a:extLst>
              <a:ext uri="{28A0092B-C50C-407E-A947-70E740481C1C}">
                <a14:useLocalDpi xmlns:a14="http://schemas.microsoft.com/office/drawing/2010/main" val="0"/>
              </a:ext>
            </a:extLst>
          </a:blip>
          <a:stretch>
            <a:fillRect/>
          </a:stretch>
        </p:blipFill>
        <p:spPr>
          <a:xfrm>
            <a:off x="4318219" y="9394589"/>
            <a:ext cx="432000" cy="432000"/>
          </a:xfrm>
          <a:prstGeom prst="rect">
            <a:avLst/>
          </a:prstGeom>
        </p:spPr>
      </p:pic>
      <p:pic>
        <p:nvPicPr>
          <p:cNvPr id="1173" name="Bildobjekt 1172" descr="16_röd.emf"/>
          <p:cNvPicPr>
            <a:picLocks noChangeAspect="1"/>
          </p:cNvPicPr>
          <p:nvPr/>
        </p:nvPicPr>
        <p:blipFill>
          <a:blip r:embed="rId57">
            <a:extLst>
              <a:ext uri="{28A0092B-C50C-407E-A947-70E740481C1C}">
                <a14:useLocalDpi xmlns:a14="http://schemas.microsoft.com/office/drawing/2010/main" val="0"/>
              </a:ext>
            </a:extLst>
          </a:blip>
          <a:stretch>
            <a:fillRect/>
          </a:stretch>
        </p:blipFill>
        <p:spPr>
          <a:xfrm>
            <a:off x="4726066" y="9394589"/>
            <a:ext cx="432000" cy="432000"/>
          </a:xfrm>
          <a:prstGeom prst="rect">
            <a:avLst/>
          </a:prstGeom>
        </p:spPr>
      </p:pic>
      <p:pic>
        <p:nvPicPr>
          <p:cNvPr id="1174" name="Bildobjekt 1173" descr="17_röd.emf"/>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5147880" y="9394589"/>
            <a:ext cx="432000" cy="432000"/>
          </a:xfrm>
          <a:prstGeom prst="rect">
            <a:avLst/>
          </a:prstGeom>
        </p:spPr>
      </p:pic>
      <p:pic>
        <p:nvPicPr>
          <p:cNvPr id="1175" name="Bildobjekt 1174" descr="18_röd.emf"/>
          <p:cNvPicPr>
            <a:picLocks noChangeAspect="1"/>
          </p:cNvPicPr>
          <p:nvPr/>
        </p:nvPicPr>
        <p:blipFill>
          <a:blip r:embed="rId59">
            <a:extLst>
              <a:ext uri="{28A0092B-C50C-407E-A947-70E740481C1C}">
                <a14:useLocalDpi xmlns:a14="http://schemas.microsoft.com/office/drawing/2010/main" val="0"/>
              </a:ext>
            </a:extLst>
          </a:blip>
          <a:stretch>
            <a:fillRect/>
          </a:stretch>
        </p:blipFill>
        <p:spPr>
          <a:xfrm>
            <a:off x="5573530" y="9394589"/>
            <a:ext cx="432000" cy="432000"/>
          </a:xfrm>
          <a:prstGeom prst="rect">
            <a:avLst/>
          </a:prstGeom>
        </p:spPr>
      </p:pic>
      <p:pic>
        <p:nvPicPr>
          <p:cNvPr id="1176" name="Bildobjekt 1175" descr="19_röd.emf"/>
          <p:cNvPicPr>
            <a:picLocks noChangeAspect="1"/>
          </p:cNvPicPr>
          <p:nvPr/>
        </p:nvPicPr>
        <p:blipFill>
          <a:blip r:embed="rId60">
            <a:extLst>
              <a:ext uri="{28A0092B-C50C-407E-A947-70E740481C1C}">
                <a14:useLocalDpi xmlns:a14="http://schemas.microsoft.com/office/drawing/2010/main" val="0"/>
              </a:ext>
            </a:extLst>
          </a:blip>
          <a:stretch>
            <a:fillRect/>
          </a:stretch>
        </p:blipFill>
        <p:spPr>
          <a:xfrm>
            <a:off x="5993480" y="9394589"/>
            <a:ext cx="432000" cy="432000"/>
          </a:xfrm>
          <a:prstGeom prst="rect">
            <a:avLst/>
          </a:prstGeom>
        </p:spPr>
      </p:pic>
      <p:pic>
        <p:nvPicPr>
          <p:cNvPr id="1177" name="Bildobjekt 1176" descr="20_röd.emf"/>
          <p:cNvPicPr>
            <a:picLocks noChangeAspect="1"/>
          </p:cNvPicPr>
          <p:nvPr/>
        </p:nvPicPr>
        <p:blipFill>
          <a:blip r:embed="rId61">
            <a:extLst>
              <a:ext uri="{28A0092B-C50C-407E-A947-70E740481C1C}">
                <a14:useLocalDpi xmlns:a14="http://schemas.microsoft.com/office/drawing/2010/main" val="0"/>
              </a:ext>
            </a:extLst>
          </a:blip>
          <a:stretch>
            <a:fillRect/>
          </a:stretch>
        </p:blipFill>
        <p:spPr>
          <a:xfrm>
            <a:off x="6425480" y="9394589"/>
            <a:ext cx="432000" cy="432000"/>
          </a:xfrm>
          <a:prstGeom prst="rect">
            <a:avLst/>
          </a:prstGeom>
        </p:spPr>
      </p:pic>
      <p:pic>
        <p:nvPicPr>
          <p:cNvPr id="676" name="Bildobjekt 675" descr="1_röd.emf"/>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3400293" y="10024129"/>
            <a:ext cx="269818" cy="269818"/>
          </a:xfrm>
          <a:prstGeom prst="rect">
            <a:avLst/>
          </a:prstGeom>
        </p:spPr>
      </p:pic>
      <p:pic>
        <p:nvPicPr>
          <p:cNvPr id="677" name="Bildobjekt 676" descr="2_röd.emf"/>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3665465" y="10024129"/>
            <a:ext cx="269818" cy="269818"/>
          </a:xfrm>
          <a:prstGeom prst="rect">
            <a:avLst/>
          </a:prstGeom>
        </p:spPr>
      </p:pic>
      <p:pic>
        <p:nvPicPr>
          <p:cNvPr id="678" name="Bildobjekt 677" descr="3_röd.emf"/>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3937623" y="10024129"/>
            <a:ext cx="269818" cy="269818"/>
          </a:xfrm>
          <a:prstGeom prst="rect">
            <a:avLst/>
          </a:prstGeom>
        </p:spPr>
      </p:pic>
      <p:pic>
        <p:nvPicPr>
          <p:cNvPr id="679" name="Bildobjekt 678" descr="4_röd.emf"/>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4203164" y="10024129"/>
            <a:ext cx="269015" cy="269818"/>
          </a:xfrm>
          <a:prstGeom prst="rect">
            <a:avLst/>
          </a:prstGeom>
        </p:spPr>
      </p:pic>
      <p:pic>
        <p:nvPicPr>
          <p:cNvPr id="680" name="Bildobjekt 679" descr="5_röd.emf"/>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4462110" y="10024129"/>
            <a:ext cx="269818" cy="269818"/>
          </a:xfrm>
          <a:prstGeom prst="rect">
            <a:avLst/>
          </a:prstGeom>
        </p:spPr>
      </p:pic>
      <p:pic>
        <p:nvPicPr>
          <p:cNvPr id="681" name="Bildobjekt 680" descr="6_röd.emf"/>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4725855" y="10024129"/>
            <a:ext cx="269818" cy="269818"/>
          </a:xfrm>
          <a:prstGeom prst="rect">
            <a:avLst/>
          </a:prstGeom>
        </p:spPr>
      </p:pic>
      <p:pic>
        <p:nvPicPr>
          <p:cNvPr id="682" name="Bildobjekt 681" descr="7_röd.emf"/>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4990691" y="10024129"/>
            <a:ext cx="269818" cy="269818"/>
          </a:xfrm>
          <a:prstGeom prst="rect">
            <a:avLst/>
          </a:prstGeom>
        </p:spPr>
      </p:pic>
      <p:pic>
        <p:nvPicPr>
          <p:cNvPr id="683" name="Bildobjekt 682" descr="8_röd.emf"/>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5248208" y="10024129"/>
            <a:ext cx="269818" cy="269818"/>
          </a:xfrm>
          <a:prstGeom prst="rect">
            <a:avLst/>
          </a:prstGeom>
        </p:spPr>
      </p:pic>
      <p:pic>
        <p:nvPicPr>
          <p:cNvPr id="684" name="Bildobjekt 683" descr="9_röd.emf"/>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5517721" y="10024129"/>
            <a:ext cx="269818" cy="269818"/>
          </a:xfrm>
          <a:prstGeom prst="rect">
            <a:avLst/>
          </a:prstGeom>
        </p:spPr>
      </p:pic>
      <p:pic>
        <p:nvPicPr>
          <p:cNvPr id="685" name="Bildobjekt 684" descr="10_röd.emf"/>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5779897" y="10024129"/>
            <a:ext cx="269818" cy="269818"/>
          </a:xfrm>
          <a:prstGeom prst="rect">
            <a:avLst/>
          </a:prstGeom>
        </p:spPr>
      </p:pic>
      <p:pic>
        <p:nvPicPr>
          <p:cNvPr id="686" name="Bildobjekt 685" descr="11_röd.emf"/>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3399997" y="10293345"/>
            <a:ext cx="269818" cy="269818"/>
          </a:xfrm>
          <a:prstGeom prst="rect">
            <a:avLst/>
          </a:prstGeom>
        </p:spPr>
      </p:pic>
      <p:pic>
        <p:nvPicPr>
          <p:cNvPr id="687" name="Bildobjekt 686" descr="12_röd.emf"/>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a:off x="3665465" y="10293345"/>
            <a:ext cx="269818" cy="269818"/>
          </a:xfrm>
          <a:prstGeom prst="rect">
            <a:avLst/>
          </a:prstGeom>
        </p:spPr>
      </p:pic>
      <p:pic>
        <p:nvPicPr>
          <p:cNvPr id="688" name="Bildobjekt 687" descr="13_röd.emf"/>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3940745" y="10293345"/>
            <a:ext cx="269818" cy="269818"/>
          </a:xfrm>
          <a:prstGeom prst="rect">
            <a:avLst/>
          </a:prstGeom>
        </p:spPr>
      </p:pic>
      <p:pic>
        <p:nvPicPr>
          <p:cNvPr id="689" name="Bildobjekt 688" descr="14_röd.emf"/>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4196542" y="10293345"/>
            <a:ext cx="269818" cy="269818"/>
          </a:xfrm>
          <a:prstGeom prst="rect">
            <a:avLst/>
          </a:prstGeom>
        </p:spPr>
      </p:pic>
      <p:pic>
        <p:nvPicPr>
          <p:cNvPr id="690" name="Bildobjekt 689" descr="15_röd.emf"/>
          <p:cNvPicPr>
            <a:picLocks noChangeAspect="1"/>
          </p:cNvPicPr>
          <p:nvPr/>
        </p:nvPicPr>
        <p:blipFill>
          <a:blip r:embed="rId56">
            <a:extLst>
              <a:ext uri="{28A0092B-C50C-407E-A947-70E740481C1C}">
                <a14:useLocalDpi xmlns:a14="http://schemas.microsoft.com/office/drawing/2010/main" val="0"/>
              </a:ext>
            </a:extLst>
          </a:blip>
          <a:stretch>
            <a:fillRect/>
          </a:stretch>
        </p:blipFill>
        <p:spPr>
          <a:xfrm>
            <a:off x="4472528" y="10293345"/>
            <a:ext cx="269818" cy="269818"/>
          </a:xfrm>
          <a:prstGeom prst="rect">
            <a:avLst/>
          </a:prstGeom>
        </p:spPr>
      </p:pic>
      <p:pic>
        <p:nvPicPr>
          <p:cNvPr id="691" name="Bildobjekt 690" descr="16_röd.emf"/>
          <p:cNvPicPr>
            <a:picLocks noChangeAspect="1"/>
          </p:cNvPicPr>
          <p:nvPr/>
        </p:nvPicPr>
        <p:blipFill>
          <a:blip r:embed="rId57">
            <a:extLst>
              <a:ext uri="{28A0092B-C50C-407E-A947-70E740481C1C}">
                <a14:useLocalDpi xmlns:a14="http://schemas.microsoft.com/office/drawing/2010/main" val="0"/>
              </a:ext>
            </a:extLst>
          </a:blip>
          <a:stretch>
            <a:fillRect/>
          </a:stretch>
        </p:blipFill>
        <p:spPr>
          <a:xfrm>
            <a:off x="4727260" y="10293345"/>
            <a:ext cx="269818" cy="269818"/>
          </a:xfrm>
          <a:prstGeom prst="rect">
            <a:avLst/>
          </a:prstGeom>
        </p:spPr>
      </p:pic>
      <p:pic>
        <p:nvPicPr>
          <p:cNvPr id="692" name="Bildobjekt 691" descr="17_röd.emf"/>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4990717" y="10293345"/>
            <a:ext cx="269818" cy="269818"/>
          </a:xfrm>
          <a:prstGeom prst="rect">
            <a:avLst/>
          </a:prstGeom>
        </p:spPr>
      </p:pic>
      <p:pic>
        <p:nvPicPr>
          <p:cNvPr id="693" name="Bildobjekt 692" descr="18_röd.emf"/>
          <p:cNvPicPr>
            <a:picLocks noChangeAspect="1"/>
          </p:cNvPicPr>
          <p:nvPr/>
        </p:nvPicPr>
        <p:blipFill>
          <a:blip r:embed="rId59">
            <a:extLst>
              <a:ext uri="{28A0092B-C50C-407E-A947-70E740481C1C}">
                <a14:useLocalDpi xmlns:a14="http://schemas.microsoft.com/office/drawing/2010/main" val="0"/>
              </a:ext>
            </a:extLst>
          </a:blip>
          <a:stretch>
            <a:fillRect/>
          </a:stretch>
        </p:blipFill>
        <p:spPr>
          <a:xfrm>
            <a:off x="5256569" y="10293345"/>
            <a:ext cx="269818" cy="269818"/>
          </a:xfrm>
          <a:prstGeom prst="rect">
            <a:avLst/>
          </a:prstGeom>
        </p:spPr>
      </p:pic>
      <p:pic>
        <p:nvPicPr>
          <p:cNvPr id="694" name="Bildobjekt 693" descr="19_röd.emf"/>
          <p:cNvPicPr>
            <a:picLocks noChangeAspect="1"/>
          </p:cNvPicPr>
          <p:nvPr/>
        </p:nvPicPr>
        <p:blipFill>
          <a:blip r:embed="rId60">
            <a:extLst>
              <a:ext uri="{28A0092B-C50C-407E-A947-70E740481C1C}">
                <a14:useLocalDpi xmlns:a14="http://schemas.microsoft.com/office/drawing/2010/main" val="0"/>
              </a:ext>
            </a:extLst>
          </a:blip>
          <a:stretch>
            <a:fillRect/>
          </a:stretch>
        </p:blipFill>
        <p:spPr>
          <a:xfrm>
            <a:off x="5518861" y="10293345"/>
            <a:ext cx="269818" cy="269818"/>
          </a:xfrm>
          <a:prstGeom prst="rect">
            <a:avLst/>
          </a:prstGeom>
        </p:spPr>
      </p:pic>
      <p:pic>
        <p:nvPicPr>
          <p:cNvPr id="695" name="Bildobjekt 694" descr="20_röd.emf"/>
          <p:cNvPicPr>
            <a:picLocks noChangeAspect="1"/>
          </p:cNvPicPr>
          <p:nvPr/>
        </p:nvPicPr>
        <p:blipFill>
          <a:blip r:embed="rId61">
            <a:extLst>
              <a:ext uri="{28A0092B-C50C-407E-A947-70E740481C1C}">
                <a14:useLocalDpi xmlns:a14="http://schemas.microsoft.com/office/drawing/2010/main" val="0"/>
              </a:ext>
            </a:extLst>
          </a:blip>
          <a:stretch>
            <a:fillRect/>
          </a:stretch>
        </p:blipFill>
        <p:spPr>
          <a:xfrm>
            <a:off x="5788680" y="10293345"/>
            <a:ext cx="269818" cy="269818"/>
          </a:xfrm>
          <a:prstGeom prst="rect">
            <a:avLst/>
          </a:prstGeom>
        </p:spPr>
      </p:pic>
      <p:pic>
        <p:nvPicPr>
          <p:cNvPr id="1107" name="Bildobjekt 1106" descr="1_grå.emf"/>
          <p:cNvPicPr>
            <a:picLocks noChangeAspect="1"/>
          </p:cNvPicPr>
          <p:nvPr/>
        </p:nvPicPr>
        <p:blipFill>
          <a:blip r:embed="rId62">
            <a:extLst>
              <a:ext uri="{28A0092B-C50C-407E-A947-70E740481C1C}">
                <a14:useLocalDpi xmlns:a14="http://schemas.microsoft.com/office/drawing/2010/main" val="0"/>
              </a:ext>
            </a:extLst>
          </a:blip>
          <a:stretch>
            <a:fillRect/>
          </a:stretch>
        </p:blipFill>
        <p:spPr>
          <a:xfrm>
            <a:off x="2602283" y="6876636"/>
            <a:ext cx="432000" cy="432000"/>
          </a:xfrm>
          <a:prstGeom prst="rect">
            <a:avLst/>
          </a:prstGeom>
        </p:spPr>
      </p:pic>
      <p:pic>
        <p:nvPicPr>
          <p:cNvPr id="1108" name="Bildobjekt 1107" descr="2_grå.emf"/>
          <p:cNvPicPr>
            <a:picLocks noChangeAspect="1"/>
          </p:cNvPicPr>
          <p:nvPr/>
        </p:nvPicPr>
        <p:blipFill>
          <a:blip r:embed="rId63">
            <a:extLst>
              <a:ext uri="{28A0092B-C50C-407E-A947-70E740481C1C}">
                <a14:useLocalDpi xmlns:a14="http://schemas.microsoft.com/office/drawing/2010/main" val="0"/>
              </a:ext>
            </a:extLst>
          </a:blip>
          <a:stretch>
            <a:fillRect/>
          </a:stretch>
        </p:blipFill>
        <p:spPr>
          <a:xfrm>
            <a:off x="3027579" y="6876636"/>
            <a:ext cx="432000" cy="432000"/>
          </a:xfrm>
          <a:prstGeom prst="rect">
            <a:avLst/>
          </a:prstGeom>
        </p:spPr>
      </p:pic>
      <p:pic>
        <p:nvPicPr>
          <p:cNvPr id="1109" name="Bildobjekt 1108" descr="3_grå.emf"/>
          <p:cNvPicPr>
            <a:picLocks noChangeAspect="1"/>
          </p:cNvPicPr>
          <p:nvPr/>
        </p:nvPicPr>
        <p:blipFill>
          <a:blip r:embed="rId64">
            <a:extLst>
              <a:ext uri="{28A0092B-C50C-407E-A947-70E740481C1C}">
                <a14:useLocalDpi xmlns:a14="http://schemas.microsoft.com/office/drawing/2010/main" val="0"/>
              </a:ext>
            </a:extLst>
          </a:blip>
          <a:stretch>
            <a:fillRect/>
          </a:stretch>
        </p:blipFill>
        <p:spPr>
          <a:xfrm>
            <a:off x="3464269" y="6876636"/>
            <a:ext cx="432000" cy="432000"/>
          </a:xfrm>
          <a:prstGeom prst="rect">
            <a:avLst/>
          </a:prstGeom>
        </p:spPr>
      </p:pic>
      <p:pic>
        <p:nvPicPr>
          <p:cNvPr id="1110" name="Bildobjekt 1109" descr="4_grå.emf"/>
          <p:cNvPicPr>
            <a:picLocks noChangeAspect="1"/>
          </p:cNvPicPr>
          <p:nvPr/>
        </p:nvPicPr>
        <p:blipFill>
          <a:blip r:embed="rId65">
            <a:extLst>
              <a:ext uri="{28A0092B-C50C-407E-A947-70E740481C1C}">
                <a14:useLocalDpi xmlns:a14="http://schemas.microsoft.com/office/drawing/2010/main" val="0"/>
              </a:ext>
            </a:extLst>
          </a:blip>
          <a:stretch>
            <a:fillRect/>
          </a:stretch>
        </p:blipFill>
        <p:spPr>
          <a:xfrm>
            <a:off x="3887487" y="6876636"/>
            <a:ext cx="432000" cy="432000"/>
          </a:xfrm>
          <a:prstGeom prst="rect">
            <a:avLst/>
          </a:prstGeom>
        </p:spPr>
      </p:pic>
      <p:pic>
        <p:nvPicPr>
          <p:cNvPr id="1111" name="Bildobjekt 1110" descr="5_grå.emf"/>
          <p:cNvPicPr>
            <a:picLocks noChangeAspect="1"/>
          </p:cNvPicPr>
          <p:nvPr/>
        </p:nvPicPr>
        <p:blipFill>
          <a:blip r:embed="rId66">
            <a:extLst>
              <a:ext uri="{28A0092B-C50C-407E-A947-70E740481C1C}">
                <a14:useLocalDpi xmlns:a14="http://schemas.microsoft.com/office/drawing/2010/main" val="0"/>
              </a:ext>
            </a:extLst>
          </a:blip>
          <a:stretch>
            <a:fillRect/>
          </a:stretch>
        </p:blipFill>
        <p:spPr>
          <a:xfrm>
            <a:off x="4304613" y="6876636"/>
            <a:ext cx="432000" cy="432000"/>
          </a:xfrm>
          <a:prstGeom prst="rect">
            <a:avLst/>
          </a:prstGeom>
        </p:spPr>
      </p:pic>
      <p:pic>
        <p:nvPicPr>
          <p:cNvPr id="192" name="Bildobjekt 191" descr="6_grå.emf"/>
          <p:cNvPicPr>
            <a:picLocks noChangeAspect="1"/>
          </p:cNvPicPr>
          <p:nvPr/>
        </p:nvPicPr>
        <p:blipFill>
          <a:blip r:embed="rId67">
            <a:extLst>
              <a:ext uri="{28A0092B-C50C-407E-A947-70E740481C1C}">
                <a14:useLocalDpi xmlns:a14="http://schemas.microsoft.com/office/drawing/2010/main" val="0"/>
              </a:ext>
            </a:extLst>
          </a:blip>
          <a:stretch>
            <a:fillRect/>
          </a:stretch>
        </p:blipFill>
        <p:spPr>
          <a:xfrm>
            <a:off x="4723187" y="6876636"/>
            <a:ext cx="432000" cy="432000"/>
          </a:xfrm>
          <a:prstGeom prst="rect">
            <a:avLst/>
          </a:prstGeom>
        </p:spPr>
      </p:pic>
      <p:pic>
        <p:nvPicPr>
          <p:cNvPr id="193" name="Bildobjekt 192" descr="7_grå.emf"/>
          <p:cNvPicPr>
            <a:picLocks noChangeAspect="1"/>
          </p:cNvPicPr>
          <p:nvPr/>
        </p:nvPicPr>
        <p:blipFill>
          <a:blip r:embed="rId68">
            <a:extLst>
              <a:ext uri="{28A0092B-C50C-407E-A947-70E740481C1C}">
                <a14:useLocalDpi xmlns:a14="http://schemas.microsoft.com/office/drawing/2010/main" val="0"/>
              </a:ext>
            </a:extLst>
          </a:blip>
          <a:stretch>
            <a:fillRect/>
          </a:stretch>
        </p:blipFill>
        <p:spPr>
          <a:xfrm>
            <a:off x="5152871" y="6876636"/>
            <a:ext cx="432000" cy="432000"/>
          </a:xfrm>
          <a:prstGeom prst="rect">
            <a:avLst/>
          </a:prstGeom>
        </p:spPr>
      </p:pic>
      <p:pic>
        <p:nvPicPr>
          <p:cNvPr id="194" name="Bildobjekt 193" descr="8_grå.emf"/>
          <p:cNvPicPr>
            <a:picLocks noChangeAspect="1"/>
          </p:cNvPicPr>
          <p:nvPr/>
        </p:nvPicPr>
        <p:blipFill>
          <a:blip r:embed="rId69">
            <a:extLst>
              <a:ext uri="{28A0092B-C50C-407E-A947-70E740481C1C}">
                <a14:useLocalDpi xmlns:a14="http://schemas.microsoft.com/office/drawing/2010/main" val="0"/>
              </a:ext>
            </a:extLst>
          </a:blip>
          <a:stretch>
            <a:fillRect/>
          </a:stretch>
        </p:blipFill>
        <p:spPr>
          <a:xfrm>
            <a:off x="5560922" y="6876636"/>
            <a:ext cx="432000" cy="432000"/>
          </a:xfrm>
          <a:prstGeom prst="rect">
            <a:avLst/>
          </a:prstGeom>
        </p:spPr>
      </p:pic>
      <p:pic>
        <p:nvPicPr>
          <p:cNvPr id="195" name="Bildobjekt 194" descr="9_grå.emf"/>
          <p:cNvPicPr>
            <a:picLocks noChangeAspect="1"/>
          </p:cNvPicPr>
          <p:nvPr/>
        </p:nvPicPr>
        <p:blipFill>
          <a:blip r:embed="rId70">
            <a:extLst>
              <a:ext uri="{28A0092B-C50C-407E-A947-70E740481C1C}">
                <a14:useLocalDpi xmlns:a14="http://schemas.microsoft.com/office/drawing/2010/main" val="0"/>
              </a:ext>
            </a:extLst>
          </a:blip>
          <a:stretch>
            <a:fillRect/>
          </a:stretch>
        </p:blipFill>
        <p:spPr>
          <a:xfrm>
            <a:off x="5993718" y="6876636"/>
            <a:ext cx="432000" cy="432000"/>
          </a:xfrm>
          <a:prstGeom prst="rect">
            <a:avLst/>
          </a:prstGeom>
        </p:spPr>
      </p:pic>
      <p:pic>
        <p:nvPicPr>
          <p:cNvPr id="196" name="Bildobjekt 195" descr="10_grå.emf"/>
          <p:cNvPicPr>
            <a:picLocks noChangeAspect="1"/>
          </p:cNvPicPr>
          <p:nvPr/>
        </p:nvPicPr>
        <p:blipFill>
          <a:blip r:embed="rId71">
            <a:extLst>
              <a:ext uri="{28A0092B-C50C-407E-A947-70E740481C1C}">
                <a14:useLocalDpi xmlns:a14="http://schemas.microsoft.com/office/drawing/2010/main" val="0"/>
              </a:ext>
            </a:extLst>
          </a:blip>
          <a:stretch>
            <a:fillRect/>
          </a:stretch>
        </p:blipFill>
        <p:spPr>
          <a:xfrm>
            <a:off x="6412686" y="6876636"/>
            <a:ext cx="432000" cy="432000"/>
          </a:xfrm>
          <a:prstGeom prst="rect">
            <a:avLst/>
          </a:prstGeom>
        </p:spPr>
      </p:pic>
      <p:pic>
        <p:nvPicPr>
          <p:cNvPr id="197" name="Bildobjekt 196" descr="11_grå.emf"/>
          <p:cNvPicPr>
            <a:picLocks noChangeAspect="1"/>
          </p:cNvPicPr>
          <p:nvPr/>
        </p:nvPicPr>
        <p:blipFill>
          <a:blip r:embed="rId72">
            <a:extLst>
              <a:ext uri="{28A0092B-C50C-407E-A947-70E740481C1C}">
                <a14:useLocalDpi xmlns:a14="http://schemas.microsoft.com/office/drawing/2010/main" val="0"/>
              </a:ext>
            </a:extLst>
          </a:blip>
          <a:stretch>
            <a:fillRect/>
          </a:stretch>
        </p:blipFill>
        <p:spPr>
          <a:xfrm>
            <a:off x="2603917" y="7308636"/>
            <a:ext cx="432000" cy="432000"/>
          </a:xfrm>
          <a:prstGeom prst="rect">
            <a:avLst/>
          </a:prstGeom>
        </p:spPr>
      </p:pic>
      <p:pic>
        <p:nvPicPr>
          <p:cNvPr id="198" name="Bildobjekt 197" descr="12_grå.emf"/>
          <p:cNvPicPr>
            <a:picLocks noChangeAspect="1"/>
          </p:cNvPicPr>
          <p:nvPr/>
        </p:nvPicPr>
        <p:blipFill>
          <a:blip r:embed="rId73">
            <a:extLst>
              <a:ext uri="{28A0092B-C50C-407E-A947-70E740481C1C}">
                <a14:useLocalDpi xmlns:a14="http://schemas.microsoft.com/office/drawing/2010/main" val="0"/>
              </a:ext>
            </a:extLst>
          </a:blip>
          <a:stretch>
            <a:fillRect/>
          </a:stretch>
        </p:blipFill>
        <p:spPr>
          <a:xfrm>
            <a:off x="3027579" y="7308636"/>
            <a:ext cx="432000" cy="432000"/>
          </a:xfrm>
          <a:prstGeom prst="rect">
            <a:avLst/>
          </a:prstGeom>
        </p:spPr>
      </p:pic>
      <p:pic>
        <p:nvPicPr>
          <p:cNvPr id="199" name="Bildobjekt 198" descr="13_grå.emf"/>
          <p:cNvPicPr>
            <a:picLocks noChangeAspect="1"/>
          </p:cNvPicPr>
          <p:nvPr/>
        </p:nvPicPr>
        <p:blipFill>
          <a:blip r:embed="rId74">
            <a:extLst>
              <a:ext uri="{28A0092B-C50C-407E-A947-70E740481C1C}">
                <a14:useLocalDpi xmlns:a14="http://schemas.microsoft.com/office/drawing/2010/main" val="0"/>
              </a:ext>
            </a:extLst>
          </a:blip>
          <a:stretch>
            <a:fillRect/>
          </a:stretch>
        </p:blipFill>
        <p:spPr>
          <a:xfrm>
            <a:off x="3468063" y="7308636"/>
            <a:ext cx="432000" cy="432000"/>
          </a:xfrm>
          <a:prstGeom prst="rect">
            <a:avLst/>
          </a:prstGeom>
        </p:spPr>
      </p:pic>
      <p:pic>
        <p:nvPicPr>
          <p:cNvPr id="200" name="Bildobjekt 199" descr="14_grå.emf"/>
          <p:cNvPicPr>
            <a:picLocks noChangeAspect="1"/>
          </p:cNvPicPr>
          <p:nvPr/>
        </p:nvPicPr>
        <p:blipFill>
          <a:blip r:embed="rId75">
            <a:extLst>
              <a:ext uri="{28A0092B-C50C-407E-A947-70E740481C1C}">
                <a14:useLocalDpi xmlns:a14="http://schemas.microsoft.com/office/drawing/2010/main" val="0"/>
              </a:ext>
            </a:extLst>
          </a:blip>
          <a:stretch>
            <a:fillRect/>
          </a:stretch>
        </p:blipFill>
        <p:spPr>
          <a:xfrm>
            <a:off x="3880250" y="7308636"/>
            <a:ext cx="432000" cy="432000"/>
          </a:xfrm>
          <a:prstGeom prst="rect">
            <a:avLst/>
          </a:prstGeom>
        </p:spPr>
      </p:pic>
      <p:pic>
        <p:nvPicPr>
          <p:cNvPr id="201" name="Bildobjekt 200" descr="15_grå.emf"/>
          <p:cNvPicPr>
            <a:picLocks noChangeAspect="1"/>
          </p:cNvPicPr>
          <p:nvPr/>
        </p:nvPicPr>
        <p:blipFill>
          <a:blip r:embed="rId76">
            <a:extLst>
              <a:ext uri="{28A0092B-C50C-407E-A947-70E740481C1C}">
                <a14:useLocalDpi xmlns:a14="http://schemas.microsoft.com/office/drawing/2010/main" val="0"/>
              </a:ext>
            </a:extLst>
          </a:blip>
          <a:stretch>
            <a:fillRect/>
          </a:stretch>
        </p:blipFill>
        <p:spPr>
          <a:xfrm>
            <a:off x="4320639" y="7308636"/>
            <a:ext cx="432000" cy="432000"/>
          </a:xfrm>
          <a:prstGeom prst="rect">
            <a:avLst/>
          </a:prstGeom>
        </p:spPr>
      </p:pic>
      <p:pic>
        <p:nvPicPr>
          <p:cNvPr id="202" name="Bildobjekt 201" descr="16_grå.emf"/>
          <p:cNvPicPr>
            <a:picLocks noChangeAspect="1"/>
          </p:cNvPicPr>
          <p:nvPr/>
        </p:nvPicPr>
        <p:blipFill>
          <a:blip r:embed="rId77">
            <a:extLst>
              <a:ext uri="{28A0092B-C50C-407E-A947-70E740481C1C}">
                <a14:useLocalDpi xmlns:a14="http://schemas.microsoft.com/office/drawing/2010/main" val="0"/>
              </a:ext>
            </a:extLst>
          </a:blip>
          <a:stretch>
            <a:fillRect/>
          </a:stretch>
        </p:blipFill>
        <p:spPr>
          <a:xfrm>
            <a:off x="4732135" y="7308636"/>
            <a:ext cx="432000" cy="432000"/>
          </a:xfrm>
          <a:prstGeom prst="rect">
            <a:avLst/>
          </a:prstGeom>
        </p:spPr>
      </p:pic>
      <p:pic>
        <p:nvPicPr>
          <p:cNvPr id="203" name="Bildobjekt 202" descr="17_grå.emf"/>
          <p:cNvPicPr>
            <a:picLocks noChangeAspect="1"/>
          </p:cNvPicPr>
          <p:nvPr/>
        </p:nvPicPr>
        <p:blipFill>
          <a:blip r:embed="rId78">
            <a:extLst>
              <a:ext uri="{28A0092B-C50C-407E-A947-70E740481C1C}">
                <a14:useLocalDpi xmlns:a14="http://schemas.microsoft.com/office/drawing/2010/main" val="0"/>
              </a:ext>
            </a:extLst>
          </a:blip>
          <a:stretch>
            <a:fillRect/>
          </a:stretch>
        </p:blipFill>
        <p:spPr>
          <a:xfrm>
            <a:off x="5157262" y="7308636"/>
            <a:ext cx="432000" cy="432000"/>
          </a:xfrm>
          <a:prstGeom prst="rect">
            <a:avLst/>
          </a:prstGeom>
        </p:spPr>
      </p:pic>
      <p:pic>
        <p:nvPicPr>
          <p:cNvPr id="204" name="Bildobjekt 203" descr="18_grå.emf"/>
          <p:cNvPicPr>
            <a:picLocks noChangeAspect="1"/>
          </p:cNvPicPr>
          <p:nvPr/>
        </p:nvPicPr>
        <p:blipFill>
          <a:blip r:embed="rId79">
            <a:extLst>
              <a:ext uri="{28A0092B-C50C-407E-A947-70E740481C1C}">
                <a14:useLocalDpi xmlns:a14="http://schemas.microsoft.com/office/drawing/2010/main" val="0"/>
              </a:ext>
            </a:extLst>
          </a:blip>
          <a:stretch>
            <a:fillRect/>
          </a:stretch>
        </p:blipFill>
        <p:spPr>
          <a:xfrm>
            <a:off x="5577016" y="7308636"/>
            <a:ext cx="432000" cy="432000"/>
          </a:xfrm>
          <a:prstGeom prst="rect">
            <a:avLst/>
          </a:prstGeom>
        </p:spPr>
      </p:pic>
      <p:pic>
        <p:nvPicPr>
          <p:cNvPr id="205" name="Bildobjekt 204" descr="19_grå.emf"/>
          <p:cNvPicPr>
            <a:picLocks noChangeAspect="1"/>
          </p:cNvPicPr>
          <p:nvPr/>
        </p:nvPicPr>
        <p:blipFill>
          <a:blip r:embed="rId80">
            <a:extLst>
              <a:ext uri="{28A0092B-C50C-407E-A947-70E740481C1C}">
                <a14:useLocalDpi xmlns:a14="http://schemas.microsoft.com/office/drawing/2010/main" val="0"/>
              </a:ext>
            </a:extLst>
          </a:blip>
          <a:stretch>
            <a:fillRect/>
          </a:stretch>
        </p:blipFill>
        <p:spPr>
          <a:xfrm>
            <a:off x="5992213" y="7308636"/>
            <a:ext cx="432000" cy="432000"/>
          </a:xfrm>
          <a:prstGeom prst="rect">
            <a:avLst/>
          </a:prstGeom>
        </p:spPr>
      </p:pic>
      <p:pic>
        <p:nvPicPr>
          <p:cNvPr id="206" name="Bildobjekt 205" descr="20_grå.emf"/>
          <p:cNvPicPr>
            <a:picLocks noChangeAspect="1"/>
          </p:cNvPicPr>
          <p:nvPr/>
        </p:nvPicPr>
        <p:blipFill>
          <a:blip r:embed="rId81">
            <a:extLst>
              <a:ext uri="{28A0092B-C50C-407E-A947-70E740481C1C}">
                <a14:useLocalDpi xmlns:a14="http://schemas.microsoft.com/office/drawing/2010/main" val="0"/>
              </a:ext>
            </a:extLst>
          </a:blip>
          <a:stretch>
            <a:fillRect/>
          </a:stretch>
        </p:blipFill>
        <p:spPr>
          <a:xfrm>
            <a:off x="6424212" y="7308636"/>
            <a:ext cx="432000" cy="432000"/>
          </a:xfrm>
          <a:prstGeom prst="rect">
            <a:avLst/>
          </a:prstGeom>
        </p:spPr>
      </p:pic>
      <p:pic>
        <p:nvPicPr>
          <p:cNvPr id="697" name="Bildobjekt 696" descr="1_grå.emf"/>
          <p:cNvPicPr>
            <a:picLocks noChangeAspect="1"/>
          </p:cNvPicPr>
          <p:nvPr/>
        </p:nvPicPr>
        <p:blipFill>
          <a:blip r:embed="rId62">
            <a:extLst>
              <a:ext uri="{28A0092B-C50C-407E-A947-70E740481C1C}">
                <a14:useLocalDpi xmlns:a14="http://schemas.microsoft.com/office/drawing/2010/main" val="0"/>
              </a:ext>
            </a:extLst>
          </a:blip>
          <a:stretch>
            <a:fillRect/>
          </a:stretch>
        </p:blipFill>
        <p:spPr>
          <a:xfrm>
            <a:off x="3399897" y="7941232"/>
            <a:ext cx="270000" cy="270000"/>
          </a:xfrm>
          <a:prstGeom prst="rect">
            <a:avLst/>
          </a:prstGeom>
        </p:spPr>
      </p:pic>
      <p:pic>
        <p:nvPicPr>
          <p:cNvPr id="698" name="Bildobjekt 697" descr="2_grå.emf"/>
          <p:cNvPicPr>
            <a:picLocks noChangeAspect="1"/>
          </p:cNvPicPr>
          <p:nvPr/>
        </p:nvPicPr>
        <p:blipFill>
          <a:blip r:embed="rId63">
            <a:extLst>
              <a:ext uri="{28A0092B-C50C-407E-A947-70E740481C1C}">
                <a14:useLocalDpi xmlns:a14="http://schemas.microsoft.com/office/drawing/2010/main" val="0"/>
              </a:ext>
            </a:extLst>
          </a:blip>
          <a:stretch>
            <a:fillRect/>
          </a:stretch>
        </p:blipFill>
        <p:spPr>
          <a:xfrm>
            <a:off x="3665707" y="7941232"/>
            <a:ext cx="270000" cy="270000"/>
          </a:xfrm>
          <a:prstGeom prst="rect">
            <a:avLst/>
          </a:prstGeom>
        </p:spPr>
      </p:pic>
      <p:pic>
        <p:nvPicPr>
          <p:cNvPr id="699" name="Bildobjekt 698" descr="3_grå.emf"/>
          <p:cNvPicPr>
            <a:picLocks noChangeAspect="1"/>
          </p:cNvPicPr>
          <p:nvPr/>
        </p:nvPicPr>
        <p:blipFill>
          <a:blip r:embed="rId64">
            <a:extLst>
              <a:ext uri="{28A0092B-C50C-407E-A947-70E740481C1C}">
                <a14:useLocalDpi xmlns:a14="http://schemas.microsoft.com/office/drawing/2010/main" val="0"/>
              </a:ext>
            </a:extLst>
          </a:blip>
          <a:stretch>
            <a:fillRect/>
          </a:stretch>
        </p:blipFill>
        <p:spPr>
          <a:xfrm>
            <a:off x="3938637" y="7941232"/>
            <a:ext cx="270000" cy="270000"/>
          </a:xfrm>
          <a:prstGeom prst="rect">
            <a:avLst/>
          </a:prstGeom>
        </p:spPr>
      </p:pic>
      <p:pic>
        <p:nvPicPr>
          <p:cNvPr id="700" name="Bildobjekt 699" descr="4_grå.emf"/>
          <p:cNvPicPr>
            <a:picLocks noChangeAspect="1"/>
          </p:cNvPicPr>
          <p:nvPr/>
        </p:nvPicPr>
        <p:blipFill>
          <a:blip r:embed="rId65">
            <a:extLst>
              <a:ext uri="{28A0092B-C50C-407E-A947-70E740481C1C}">
                <a14:useLocalDpi xmlns:a14="http://schemas.microsoft.com/office/drawing/2010/main" val="0"/>
              </a:ext>
            </a:extLst>
          </a:blip>
          <a:stretch>
            <a:fillRect/>
          </a:stretch>
        </p:blipFill>
        <p:spPr>
          <a:xfrm>
            <a:off x="4203148" y="7941232"/>
            <a:ext cx="270000" cy="270000"/>
          </a:xfrm>
          <a:prstGeom prst="rect">
            <a:avLst/>
          </a:prstGeom>
        </p:spPr>
      </p:pic>
      <p:pic>
        <p:nvPicPr>
          <p:cNvPr id="701" name="Bildobjekt 700" descr="5_grå.emf"/>
          <p:cNvPicPr>
            <a:picLocks noChangeAspect="1"/>
          </p:cNvPicPr>
          <p:nvPr/>
        </p:nvPicPr>
        <p:blipFill>
          <a:blip r:embed="rId66">
            <a:extLst>
              <a:ext uri="{28A0092B-C50C-407E-A947-70E740481C1C}">
                <a14:useLocalDpi xmlns:a14="http://schemas.microsoft.com/office/drawing/2010/main" val="0"/>
              </a:ext>
            </a:extLst>
          </a:blip>
          <a:stretch>
            <a:fillRect/>
          </a:stretch>
        </p:blipFill>
        <p:spPr>
          <a:xfrm>
            <a:off x="4463851" y="7941232"/>
            <a:ext cx="270000" cy="270000"/>
          </a:xfrm>
          <a:prstGeom prst="rect">
            <a:avLst/>
          </a:prstGeom>
        </p:spPr>
      </p:pic>
      <p:pic>
        <p:nvPicPr>
          <p:cNvPr id="702" name="Bildobjekt 701" descr="6_grå.emf"/>
          <p:cNvPicPr>
            <a:picLocks noChangeAspect="1"/>
          </p:cNvPicPr>
          <p:nvPr/>
        </p:nvPicPr>
        <p:blipFill>
          <a:blip r:embed="rId67">
            <a:extLst>
              <a:ext uri="{28A0092B-C50C-407E-A947-70E740481C1C}">
                <a14:useLocalDpi xmlns:a14="http://schemas.microsoft.com/office/drawing/2010/main" val="0"/>
              </a:ext>
            </a:extLst>
          </a:blip>
          <a:stretch>
            <a:fillRect/>
          </a:stretch>
        </p:blipFill>
        <p:spPr>
          <a:xfrm>
            <a:off x="4725460" y="7941232"/>
            <a:ext cx="270000" cy="270000"/>
          </a:xfrm>
          <a:prstGeom prst="rect">
            <a:avLst/>
          </a:prstGeom>
        </p:spPr>
      </p:pic>
      <p:pic>
        <p:nvPicPr>
          <p:cNvPr id="703" name="Bildobjekt 702" descr="7_grå.emf"/>
          <p:cNvPicPr>
            <a:picLocks noChangeAspect="1"/>
          </p:cNvPicPr>
          <p:nvPr/>
        </p:nvPicPr>
        <p:blipFill>
          <a:blip r:embed="rId68">
            <a:extLst>
              <a:ext uri="{28A0092B-C50C-407E-A947-70E740481C1C}">
                <a14:useLocalDpi xmlns:a14="http://schemas.microsoft.com/office/drawing/2010/main" val="0"/>
              </a:ext>
            </a:extLst>
          </a:blip>
          <a:stretch>
            <a:fillRect/>
          </a:stretch>
        </p:blipFill>
        <p:spPr>
          <a:xfrm>
            <a:off x="4994012" y="7941232"/>
            <a:ext cx="270000" cy="270000"/>
          </a:xfrm>
          <a:prstGeom prst="rect">
            <a:avLst/>
          </a:prstGeom>
        </p:spPr>
      </p:pic>
      <p:pic>
        <p:nvPicPr>
          <p:cNvPr id="704" name="Bildobjekt 703" descr="8_grå.emf"/>
          <p:cNvPicPr>
            <a:picLocks noChangeAspect="1"/>
          </p:cNvPicPr>
          <p:nvPr/>
        </p:nvPicPr>
        <p:blipFill>
          <a:blip r:embed="rId69">
            <a:extLst>
              <a:ext uri="{28A0092B-C50C-407E-A947-70E740481C1C}">
                <a14:useLocalDpi xmlns:a14="http://schemas.microsoft.com/office/drawing/2010/main" val="0"/>
              </a:ext>
            </a:extLst>
          </a:blip>
          <a:stretch>
            <a:fillRect/>
          </a:stretch>
        </p:blipFill>
        <p:spPr>
          <a:xfrm>
            <a:off x="5249043" y="7941232"/>
            <a:ext cx="270000" cy="270000"/>
          </a:xfrm>
          <a:prstGeom prst="rect">
            <a:avLst/>
          </a:prstGeom>
        </p:spPr>
      </p:pic>
      <p:pic>
        <p:nvPicPr>
          <p:cNvPr id="705" name="Bildobjekt 704" descr="9_grå.emf"/>
          <p:cNvPicPr>
            <a:picLocks noChangeAspect="1"/>
          </p:cNvPicPr>
          <p:nvPr/>
        </p:nvPicPr>
        <p:blipFill>
          <a:blip r:embed="rId70">
            <a:extLst>
              <a:ext uri="{28A0092B-C50C-407E-A947-70E740481C1C}">
                <a14:useLocalDpi xmlns:a14="http://schemas.microsoft.com/office/drawing/2010/main" val="0"/>
              </a:ext>
            </a:extLst>
          </a:blip>
          <a:stretch>
            <a:fillRect/>
          </a:stretch>
        </p:blipFill>
        <p:spPr>
          <a:xfrm>
            <a:off x="5519540" y="7941232"/>
            <a:ext cx="270000" cy="270000"/>
          </a:xfrm>
          <a:prstGeom prst="rect">
            <a:avLst/>
          </a:prstGeom>
        </p:spPr>
      </p:pic>
      <p:pic>
        <p:nvPicPr>
          <p:cNvPr id="706" name="Bildobjekt 705" descr="10_grå.emf"/>
          <p:cNvPicPr>
            <a:picLocks noChangeAspect="1"/>
          </p:cNvPicPr>
          <p:nvPr/>
        </p:nvPicPr>
        <p:blipFill>
          <a:blip r:embed="rId71">
            <a:extLst>
              <a:ext uri="{28A0092B-C50C-407E-A947-70E740481C1C}">
                <a14:useLocalDpi xmlns:a14="http://schemas.microsoft.com/office/drawing/2010/main" val="0"/>
              </a:ext>
            </a:extLst>
          </a:blip>
          <a:stretch>
            <a:fillRect/>
          </a:stretch>
        </p:blipFill>
        <p:spPr>
          <a:xfrm>
            <a:off x="5781395" y="7941232"/>
            <a:ext cx="270000" cy="270000"/>
          </a:xfrm>
          <a:prstGeom prst="rect">
            <a:avLst/>
          </a:prstGeom>
        </p:spPr>
      </p:pic>
      <p:pic>
        <p:nvPicPr>
          <p:cNvPr id="707" name="Bildobjekt 706" descr="11_grå.emf"/>
          <p:cNvPicPr>
            <a:picLocks noChangeAspect="1"/>
          </p:cNvPicPr>
          <p:nvPr/>
        </p:nvPicPr>
        <p:blipFill>
          <a:blip r:embed="rId72">
            <a:extLst>
              <a:ext uri="{28A0092B-C50C-407E-A947-70E740481C1C}">
                <a14:useLocalDpi xmlns:a14="http://schemas.microsoft.com/office/drawing/2010/main" val="0"/>
              </a:ext>
            </a:extLst>
          </a:blip>
          <a:stretch>
            <a:fillRect/>
          </a:stretch>
        </p:blipFill>
        <p:spPr>
          <a:xfrm>
            <a:off x="3400918" y="8211232"/>
            <a:ext cx="270000" cy="270000"/>
          </a:xfrm>
          <a:prstGeom prst="rect">
            <a:avLst/>
          </a:prstGeom>
        </p:spPr>
      </p:pic>
      <p:pic>
        <p:nvPicPr>
          <p:cNvPr id="708" name="Bildobjekt 707" descr="12_grå.emf"/>
          <p:cNvPicPr>
            <a:picLocks noChangeAspect="1"/>
          </p:cNvPicPr>
          <p:nvPr/>
        </p:nvPicPr>
        <p:blipFill>
          <a:blip r:embed="rId73">
            <a:extLst>
              <a:ext uri="{28A0092B-C50C-407E-A947-70E740481C1C}">
                <a14:useLocalDpi xmlns:a14="http://schemas.microsoft.com/office/drawing/2010/main" val="0"/>
              </a:ext>
            </a:extLst>
          </a:blip>
          <a:stretch>
            <a:fillRect/>
          </a:stretch>
        </p:blipFill>
        <p:spPr>
          <a:xfrm>
            <a:off x="3665707" y="8211232"/>
            <a:ext cx="270000" cy="270000"/>
          </a:xfrm>
          <a:prstGeom prst="rect">
            <a:avLst/>
          </a:prstGeom>
        </p:spPr>
      </p:pic>
      <p:pic>
        <p:nvPicPr>
          <p:cNvPr id="709" name="Bildobjekt 708" descr="13_grå.emf"/>
          <p:cNvPicPr>
            <a:picLocks noChangeAspect="1"/>
          </p:cNvPicPr>
          <p:nvPr/>
        </p:nvPicPr>
        <p:blipFill>
          <a:blip r:embed="rId74">
            <a:extLst>
              <a:ext uri="{28A0092B-C50C-407E-A947-70E740481C1C}">
                <a14:useLocalDpi xmlns:a14="http://schemas.microsoft.com/office/drawing/2010/main" val="0"/>
              </a:ext>
            </a:extLst>
          </a:blip>
          <a:stretch>
            <a:fillRect/>
          </a:stretch>
        </p:blipFill>
        <p:spPr>
          <a:xfrm>
            <a:off x="3941009" y="8211232"/>
            <a:ext cx="270000" cy="270000"/>
          </a:xfrm>
          <a:prstGeom prst="rect">
            <a:avLst/>
          </a:prstGeom>
        </p:spPr>
      </p:pic>
      <p:pic>
        <p:nvPicPr>
          <p:cNvPr id="710" name="Bildobjekt 709" descr="14_grå.emf"/>
          <p:cNvPicPr>
            <a:picLocks noChangeAspect="1"/>
          </p:cNvPicPr>
          <p:nvPr/>
        </p:nvPicPr>
        <p:blipFill>
          <a:blip r:embed="rId75">
            <a:extLst>
              <a:ext uri="{28A0092B-C50C-407E-A947-70E740481C1C}">
                <a14:useLocalDpi xmlns:a14="http://schemas.microsoft.com/office/drawing/2010/main" val="0"/>
              </a:ext>
            </a:extLst>
          </a:blip>
          <a:stretch>
            <a:fillRect/>
          </a:stretch>
        </p:blipFill>
        <p:spPr>
          <a:xfrm>
            <a:off x="4198625" y="8211232"/>
            <a:ext cx="270000" cy="270000"/>
          </a:xfrm>
          <a:prstGeom prst="rect">
            <a:avLst/>
          </a:prstGeom>
        </p:spPr>
      </p:pic>
      <p:pic>
        <p:nvPicPr>
          <p:cNvPr id="711" name="Bildobjekt 710" descr="15_grå.emf"/>
          <p:cNvPicPr>
            <a:picLocks noChangeAspect="1"/>
          </p:cNvPicPr>
          <p:nvPr/>
        </p:nvPicPr>
        <p:blipFill>
          <a:blip r:embed="rId76">
            <a:extLst>
              <a:ext uri="{28A0092B-C50C-407E-A947-70E740481C1C}">
                <a14:useLocalDpi xmlns:a14="http://schemas.microsoft.com/office/drawing/2010/main" val="0"/>
              </a:ext>
            </a:extLst>
          </a:blip>
          <a:stretch>
            <a:fillRect/>
          </a:stretch>
        </p:blipFill>
        <p:spPr>
          <a:xfrm>
            <a:off x="4473868" y="8211232"/>
            <a:ext cx="270000" cy="270000"/>
          </a:xfrm>
          <a:prstGeom prst="rect">
            <a:avLst/>
          </a:prstGeom>
        </p:spPr>
      </p:pic>
      <p:pic>
        <p:nvPicPr>
          <p:cNvPr id="712" name="Bildobjekt 711" descr="16_grå.emf"/>
          <p:cNvPicPr>
            <a:picLocks noChangeAspect="1"/>
          </p:cNvPicPr>
          <p:nvPr/>
        </p:nvPicPr>
        <p:blipFill>
          <a:blip r:embed="rId77">
            <a:extLst>
              <a:ext uri="{28A0092B-C50C-407E-A947-70E740481C1C}">
                <a14:useLocalDpi xmlns:a14="http://schemas.microsoft.com/office/drawing/2010/main" val="0"/>
              </a:ext>
            </a:extLst>
          </a:blip>
          <a:stretch>
            <a:fillRect/>
          </a:stretch>
        </p:blipFill>
        <p:spPr>
          <a:xfrm>
            <a:off x="4731052" y="8211232"/>
            <a:ext cx="270000" cy="270000"/>
          </a:xfrm>
          <a:prstGeom prst="rect">
            <a:avLst/>
          </a:prstGeom>
        </p:spPr>
      </p:pic>
      <p:pic>
        <p:nvPicPr>
          <p:cNvPr id="713" name="Bildobjekt 712" descr="17_grå.emf"/>
          <p:cNvPicPr>
            <a:picLocks noChangeAspect="1"/>
          </p:cNvPicPr>
          <p:nvPr/>
        </p:nvPicPr>
        <p:blipFill>
          <a:blip r:embed="rId78">
            <a:extLst>
              <a:ext uri="{28A0092B-C50C-407E-A947-70E740481C1C}">
                <a14:useLocalDpi xmlns:a14="http://schemas.microsoft.com/office/drawing/2010/main" val="0"/>
              </a:ext>
            </a:extLst>
          </a:blip>
          <a:stretch>
            <a:fillRect/>
          </a:stretch>
        </p:blipFill>
        <p:spPr>
          <a:xfrm>
            <a:off x="4996756" y="8211232"/>
            <a:ext cx="270000" cy="270000"/>
          </a:xfrm>
          <a:prstGeom prst="rect">
            <a:avLst/>
          </a:prstGeom>
        </p:spPr>
      </p:pic>
      <p:pic>
        <p:nvPicPr>
          <p:cNvPr id="714" name="Bildobjekt 713" descr="18_grå.emf"/>
          <p:cNvPicPr>
            <a:picLocks noChangeAspect="1"/>
          </p:cNvPicPr>
          <p:nvPr/>
        </p:nvPicPr>
        <p:blipFill>
          <a:blip r:embed="rId79">
            <a:extLst>
              <a:ext uri="{28A0092B-C50C-407E-A947-70E740481C1C}">
                <a14:useLocalDpi xmlns:a14="http://schemas.microsoft.com/office/drawing/2010/main" val="0"/>
              </a:ext>
            </a:extLst>
          </a:blip>
          <a:stretch>
            <a:fillRect/>
          </a:stretch>
        </p:blipFill>
        <p:spPr>
          <a:xfrm>
            <a:off x="5259102" y="8211232"/>
            <a:ext cx="270000" cy="270000"/>
          </a:xfrm>
          <a:prstGeom prst="rect">
            <a:avLst/>
          </a:prstGeom>
        </p:spPr>
      </p:pic>
      <p:pic>
        <p:nvPicPr>
          <p:cNvPr id="715" name="Bildobjekt 714" descr="19_grå.emf"/>
          <p:cNvPicPr>
            <a:picLocks noChangeAspect="1"/>
          </p:cNvPicPr>
          <p:nvPr/>
        </p:nvPicPr>
        <p:blipFill>
          <a:blip r:embed="rId80">
            <a:extLst>
              <a:ext uri="{28A0092B-C50C-407E-A947-70E740481C1C}">
                <a14:useLocalDpi xmlns:a14="http://schemas.microsoft.com/office/drawing/2010/main" val="0"/>
              </a:ext>
            </a:extLst>
          </a:blip>
          <a:stretch>
            <a:fillRect/>
          </a:stretch>
        </p:blipFill>
        <p:spPr>
          <a:xfrm>
            <a:off x="5518600" y="8211232"/>
            <a:ext cx="270000" cy="270000"/>
          </a:xfrm>
          <a:prstGeom prst="rect">
            <a:avLst/>
          </a:prstGeom>
        </p:spPr>
      </p:pic>
      <p:pic>
        <p:nvPicPr>
          <p:cNvPr id="716" name="Bildobjekt 715" descr="20_grå.emf"/>
          <p:cNvPicPr>
            <a:picLocks noChangeAspect="1"/>
          </p:cNvPicPr>
          <p:nvPr/>
        </p:nvPicPr>
        <p:blipFill>
          <a:blip r:embed="rId81">
            <a:extLst>
              <a:ext uri="{28A0092B-C50C-407E-A947-70E740481C1C}">
                <a14:useLocalDpi xmlns:a14="http://schemas.microsoft.com/office/drawing/2010/main" val="0"/>
              </a:ext>
            </a:extLst>
          </a:blip>
          <a:stretch>
            <a:fillRect/>
          </a:stretch>
        </p:blipFill>
        <p:spPr>
          <a:xfrm>
            <a:off x="5788598" y="8211232"/>
            <a:ext cx="270000" cy="270000"/>
          </a:xfrm>
          <a:prstGeom prst="rect">
            <a:avLst/>
          </a:prstGeom>
        </p:spPr>
      </p:pic>
      <p:sp>
        <p:nvSpPr>
          <p:cNvPr id="717" name="textruta 1"/>
          <p:cNvSpPr txBox="1"/>
          <p:nvPr/>
        </p:nvSpPr>
        <p:spPr>
          <a:xfrm>
            <a:off x="1947794" y="1447821"/>
            <a:ext cx="5714626" cy="461665"/>
          </a:xfrm>
          <a:prstGeom prst="rect">
            <a:avLst/>
          </a:prstGeom>
          <a:noFill/>
        </p:spPr>
        <p:txBody>
          <a:bodyPr wrap="square" rtlCol="0">
            <a:spAutoFit/>
          </a:bodyPr>
          <a:lstStyle/>
          <a:p>
            <a:pPr algn="ctr"/>
            <a:r>
              <a:rPr lang="sv-SE" dirty="0">
                <a:solidFill>
                  <a:srgbClr val="595959"/>
                </a:solidFill>
                <a:latin typeface="Trebuchet MS"/>
                <a:cs typeface="Trebuchet MS"/>
              </a:rPr>
              <a:t>Siffror</a:t>
            </a:r>
            <a:endParaRPr lang="sv-SE" sz="2400" dirty="0">
              <a:solidFill>
                <a:srgbClr val="595959"/>
              </a:solidFill>
              <a:latin typeface="Trebuchet MS"/>
              <a:cs typeface="Trebuchet MS"/>
            </a:endParaRPr>
          </a:p>
        </p:txBody>
      </p:sp>
    </p:spTree>
    <p:extLst>
      <p:ext uri="{BB962C8B-B14F-4D97-AF65-F5344CB8AC3E}">
        <p14:creationId xmlns:p14="http://schemas.microsoft.com/office/powerpoint/2010/main" val="563016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40000"/>
          </a:blip>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9405" y="2571702"/>
            <a:ext cx="2009469" cy="1651763"/>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9456" y="2314601"/>
            <a:ext cx="1875221" cy="2206752"/>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4820" y="9204704"/>
            <a:ext cx="2248193" cy="1813059"/>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7010" y="2392303"/>
            <a:ext cx="1895941" cy="2051346"/>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62394" y="6603491"/>
            <a:ext cx="2217112" cy="2268914"/>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39906" y="6813062"/>
            <a:ext cx="1574771" cy="1771617"/>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09370" y="4610958"/>
            <a:ext cx="1388285" cy="1761257"/>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73657" y="4486634"/>
            <a:ext cx="1429726" cy="1885581"/>
          </a:xfrm>
          <a:prstGeom prst="rect">
            <a:avLst/>
          </a:prstGeom>
        </p:spPr>
      </p:pic>
      <p:pic>
        <p:nvPicPr>
          <p:cNvPr id="25" name="Picture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10593" y="4562602"/>
            <a:ext cx="1885581" cy="1895941"/>
          </a:xfrm>
          <a:prstGeom prst="rect">
            <a:avLst/>
          </a:prstGeom>
        </p:spPr>
      </p:pic>
      <p:pic>
        <p:nvPicPr>
          <p:cNvPr id="26" name="Picture 2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45043" y="6603491"/>
            <a:ext cx="2082427" cy="2134229"/>
          </a:xfrm>
          <a:prstGeom prst="rect">
            <a:avLst/>
          </a:prstGeom>
        </p:spPr>
      </p:pic>
      <p:pic>
        <p:nvPicPr>
          <p:cNvPr id="27" name="Picture 2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909527" y="9072226"/>
            <a:ext cx="1968464" cy="1844140"/>
          </a:xfrm>
          <a:prstGeom prst="rect">
            <a:avLst/>
          </a:prstGeom>
        </p:spPr>
      </p:pic>
      <p:pic>
        <p:nvPicPr>
          <p:cNvPr id="28" name="Picture 2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639906" y="8821372"/>
            <a:ext cx="1823419" cy="2196391"/>
          </a:xfrm>
          <a:prstGeom prst="rect">
            <a:avLst/>
          </a:prstGeom>
        </p:spPr>
      </p:pic>
      <p:sp>
        <p:nvSpPr>
          <p:cNvPr id="14" name="textruta 1"/>
          <p:cNvSpPr txBox="1"/>
          <p:nvPr/>
        </p:nvSpPr>
        <p:spPr>
          <a:xfrm>
            <a:off x="1947794" y="1447821"/>
            <a:ext cx="5714626" cy="461665"/>
          </a:xfrm>
          <a:prstGeom prst="rect">
            <a:avLst/>
          </a:prstGeom>
          <a:noFill/>
        </p:spPr>
        <p:txBody>
          <a:bodyPr wrap="square" rtlCol="0">
            <a:spAutoFit/>
          </a:bodyPr>
          <a:lstStyle/>
          <a:p>
            <a:pPr algn="ctr"/>
            <a:r>
              <a:rPr lang="sv-SE" dirty="0">
                <a:solidFill>
                  <a:srgbClr val="595959"/>
                </a:solidFill>
                <a:latin typeface="Trebuchet MS"/>
                <a:cs typeface="Trebuchet MS"/>
              </a:rPr>
              <a:t>Porträtt</a:t>
            </a:r>
            <a:endParaRPr lang="sv-SE" sz="2400" dirty="0">
              <a:solidFill>
                <a:srgbClr val="595959"/>
              </a:solidFill>
              <a:latin typeface="Trebuchet MS"/>
              <a:cs typeface="Trebuchet MS"/>
            </a:endParaRPr>
          </a:p>
        </p:txBody>
      </p:sp>
    </p:spTree>
    <p:extLst>
      <p:ext uri="{BB962C8B-B14F-4D97-AF65-F5344CB8AC3E}">
        <p14:creationId xmlns:p14="http://schemas.microsoft.com/office/powerpoint/2010/main" val="1011593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40000"/>
          </a:blip>
          <a:stretch>
            <a:fillRect/>
          </a:stretch>
        </a:blipFill>
        <a:effectLst/>
      </p:bgPr>
    </p:bg>
    <p:spTree>
      <p:nvGrpSpPr>
        <p:cNvPr id="1" name=""/>
        <p:cNvGrpSpPr/>
        <p:nvPr/>
      </p:nvGrpSpPr>
      <p:grpSpPr>
        <a:xfrm>
          <a:off x="0" y="0"/>
          <a:ext cx="0" cy="0"/>
          <a:chOff x="0" y="0"/>
          <a:chExt cx="0" cy="0"/>
        </a:xfrm>
      </p:grpSpPr>
      <p:sp>
        <p:nvSpPr>
          <p:cNvPr id="14" name="textruta 1"/>
          <p:cNvSpPr txBox="1"/>
          <p:nvPr/>
        </p:nvSpPr>
        <p:spPr>
          <a:xfrm>
            <a:off x="1947794" y="1447821"/>
            <a:ext cx="5714626" cy="461665"/>
          </a:xfrm>
          <a:prstGeom prst="rect">
            <a:avLst/>
          </a:prstGeom>
          <a:noFill/>
        </p:spPr>
        <p:txBody>
          <a:bodyPr wrap="square" rtlCol="0">
            <a:spAutoFit/>
          </a:bodyPr>
          <a:lstStyle/>
          <a:p>
            <a:pPr algn="ctr"/>
            <a:r>
              <a:rPr lang="sv-SE" dirty="0">
                <a:solidFill>
                  <a:srgbClr val="595959"/>
                </a:solidFill>
                <a:latin typeface="Trebuchet MS"/>
                <a:cs typeface="Trebuchet MS"/>
              </a:rPr>
              <a:t>Porträtt</a:t>
            </a:r>
            <a:endParaRPr lang="sv-SE" sz="2400" dirty="0">
              <a:solidFill>
                <a:srgbClr val="595959"/>
              </a:solidFill>
              <a:latin typeface="Trebuchet MS"/>
              <a:cs typeface="Trebuchet MS"/>
            </a:endParaRPr>
          </a:p>
        </p:txBody>
      </p:sp>
      <p:pic>
        <p:nvPicPr>
          <p:cNvPr id="2" name="Bildobjekt 1" descr="personal2.e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7062" y="3898361"/>
            <a:ext cx="2348294" cy="2621076"/>
          </a:xfrm>
          <a:prstGeom prst="rect">
            <a:avLst/>
          </a:prstGeom>
        </p:spPr>
      </p:pic>
      <p:pic>
        <p:nvPicPr>
          <p:cNvPr id="3" name="Bildobjekt 2" descr="Untitled-2.em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6960" y="2975792"/>
            <a:ext cx="1983395" cy="2882843"/>
          </a:xfrm>
          <a:prstGeom prst="rect">
            <a:avLst/>
          </a:prstGeom>
        </p:spPr>
      </p:pic>
      <p:pic>
        <p:nvPicPr>
          <p:cNvPr id="4" name="Bildobjekt 3" descr="personal3.em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3462" y="6137064"/>
            <a:ext cx="2304513" cy="2754442"/>
          </a:xfrm>
          <a:prstGeom prst="rect">
            <a:avLst/>
          </a:prstGeom>
        </p:spPr>
      </p:pic>
    </p:spTree>
    <p:extLst>
      <p:ext uri="{BB962C8B-B14F-4D97-AF65-F5344CB8AC3E}">
        <p14:creationId xmlns:p14="http://schemas.microsoft.com/office/powerpoint/2010/main" val="2043578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947794" y="1447821"/>
            <a:ext cx="5714626" cy="461665"/>
          </a:xfrm>
          <a:prstGeom prst="rect">
            <a:avLst/>
          </a:prstGeom>
          <a:noFill/>
        </p:spPr>
        <p:txBody>
          <a:bodyPr wrap="square" rtlCol="0">
            <a:spAutoFit/>
          </a:bodyPr>
          <a:lstStyle/>
          <a:p>
            <a:pPr algn="ctr"/>
            <a:r>
              <a:rPr lang="sv-SE" dirty="0">
                <a:solidFill>
                  <a:srgbClr val="595959"/>
                </a:solidFill>
                <a:latin typeface="Trebuchet MS"/>
                <a:cs typeface="Trebuchet MS"/>
              </a:rPr>
              <a:t>Ikoner</a:t>
            </a:r>
            <a:endParaRPr lang="sv-SE" sz="2400" dirty="0">
              <a:solidFill>
                <a:srgbClr val="595959"/>
              </a:solidFill>
              <a:latin typeface="Trebuchet MS"/>
              <a:cs typeface="Trebuchet MS"/>
            </a:endParaRPr>
          </a:p>
        </p:txBody>
      </p:sp>
      <p:pic>
        <p:nvPicPr>
          <p:cNvPr id="19" name="Bildobjekt 18" descr="almanacka.e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6221" y="7617328"/>
            <a:ext cx="1135908" cy="1226567"/>
          </a:xfrm>
          <a:prstGeom prst="rect">
            <a:avLst/>
          </a:prstGeom>
        </p:spPr>
      </p:pic>
      <p:pic>
        <p:nvPicPr>
          <p:cNvPr id="24" name="Bildobjekt 23" descr="almanacka2.e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0284" y="9262305"/>
            <a:ext cx="940398" cy="1033888"/>
          </a:xfrm>
          <a:prstGeom prst="rect">
            <a:avLst/>
          </a:prstGeom>
        </p:spPr>
      </p:pic>
      <p:pic>
        <p:nvPicPr>
          <p:cNvPr id="28" name="Bildobjekt 27" descr="droppar.em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9191" y="2677557"/>
            <a:ext cx="1260774" cy="1219773"/>
          </a:xfrm>
          <a:prstGeom prst="rect">
            <a:avLst/>
          </a:prstGeom>
        </p:spPr>
      </p:pic>
      <p:pic>
        <p:nvPicPr>
          <p:cNvPr id="29" name="Bildobjekt 28" descr="formulär.em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90573">
            <a:off x="1551169" y="6068975"/>
            <a:ext cx="846942" cy="1033083"/>
          </a:xfrm>
          <a:prstGeom prst="rect">
            <a:avLst/>
          </a:prstGeom>
        </p:spPr>
      </p:pic>
      <p:pic>
        <p:nvPicPr>
          <p:cNvPr id="30" name="Bildobjekt 29" descr="formulär2.em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973980">
            <a:off x="6196790" y="4373926"/>
            <a:ext cx="962694" cy="1174276"/>
          </a:xfrm>
          <a:prstGeom prst="rect">
            <a:avLst/>
          </a:prstGeom>
        </p:spPr>
      </p:pic>
      <p:pic>
        <p:nvPicPr>
          <p:cNvPr id="31" name="Bildobjekt 30" descr="helikopter.em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05444" y="4392118"/>
            <a:ext cx="1468793" cy="982118"/>
          </a:xfrm>
          <a:prstGeom prst="rect">
            <a:avLst/>
          </a:prstGeom>
        </p:spPr>
      </p:pic>
      <p:pic>
        <p:nvPicPr>
          <p:cNvPr id="32" name="Bildobjekt 31" descr="hjärta.em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67408" y="2746512"/>
            <a:ext cx="1099500" cy="1036154"/>
          </a:xfrm>
          <a:prstGeom prst="rect">
            <a:avLst/>
          </a:prstGeom>
        </p:spPr>
      </p:pic>
      <p:pic>
        <p:nvPicPr>
          <p:cNvPr id="33" name="Bildobjekt 32" descr="journal.em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720897">
            <a:off x="3110830" y="4180927"/>
            <a:ext cx="981011" cy="1345248"/>
          </a:xfrm>
          <a:prstGeom prst="rect">
            <a:avLst/>
          </a:prstGeom>
        </p:spPr>
      </p:pic>
      <p:pic>
        <p:nvPicPr>
          <p:cNvPr id="34" name="Bildobjekt 33" descr="laboratorium.em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42647" y="2209758"/>
            <a:ext cx="975386" cy="1687572"/>
          </a:xfrm>
          <a:prstGeom prst="rect">
            <a:avLst/>
          </a:prstGeom>
        </p:spPr>
      </p:pic>
      <p:pic>
        <p:nvPicPr>
          <p:cNvPr id="35" name="Bildobjekt 34" descr="människor_bord.em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40205" y="7727243"/>
            <a:ext cx="1603563" cy="1329330"/>
          </a:xfrm>
          <a:prstGeom prst="rect">
            <a:avLst/>
          </a:prstGeom>
        </p:spPr>
      </p:pic>
      <p:pic>
        <p:nvPicPr>
          <p:cNvPr id="36" name="Bildobjekt 35" descr="människor.em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53754" y="7810434"/>
            <a:ext cx="1164504" cy="1157425"/>
          </a:xfrm>
          <a:prstGeom prst="rect">
            <a:avLst/>
          </a:prstGeom>
        </p:spPr>
      </p:pic>
      <p:pic>
        <p:nvPicPr>
          <p:cNvPr id="37" name="Bildobjekt 36" descr="människor2.em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06357" y="5813858"/>
            <a:ext cx="1185544" cy="1479308"/>
          </a:xfrm>
          <a:prstGeom prst="rect">
            <a:avLst/>
          </a:prstGeom>
        </p:spPr>
      </p:pic>
      <p:pic>
        <p:nvPicPr>
          <p:cNvPr id="39" name="Bildobjekt 38" descr="piller.em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531988">
            <a:off x="7604089" y="4682014"/>
            <a:ext cx="581086" cy="820356"/>
          </a:xfrm>
          <a:prstGeom prst="rect">
            <a:avLst/>
          </a:prstGeom>
        </p:spPr>
      </p:pic>
      <p:pic>
        <p:nvPicPr>
          <p:cNvPr id="42" name="Bildobjekt 41" descr="säng.emf"/>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274173" y="9340562"/>
            <a:ext cx="1593507" cy="1084830"/>
          </a:xfrm>
          <a:prstGeom prst="rect">
            <a:avLst/>
          </a:prstGeom>
        </p:spPr>
      </p:pic>
      <p:pic>
        <p:nvPicPr>
          <p:cNvPr id="43" name="Bildobjekt 42" descr="sjukhus.emf"/>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672936" y="2612492"/>
            <a:ext cx="1378039" cy="1130699"/>
          </a:xfrm>
          <a:prstGeom prst="rect">
            <a:avLst/>
          </a:prstGeom>
        </p:spPr>
      </p:pic>
      <p:pic>
        <p:nvPicPr>
          <p:cNvPr id="44" name="Bildobjekt 43" descr="spruta.emf"/>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957979" y="5998704"/>
            <a:ext cx="2000094" cy="1311172"/>
          </a:xfrm>
          <a:prstGeom prst="rect">
            <a:avLst/>
          </a:prstGeom>
        </p:spPr>
      </p:pic>
      <p:pic>
        <p:nvPicPr>
          <p:cNvPr id="45" name="Bildobjekt 44" descr="stetoskåp.emf"/>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20147751">
            <a:off x="3059323" y="5942602"/>
            <a:ext cx="1576749" cy="1413637"/>
          </a:xfrm>
          <a:prstGeom prst="rect">
            <a:avLst/>
          </a:prstGeom>
        </p:spPr>
      </p:pic>
      <p:pic>
        <p:nvPicPr>
          <p:cNvPr id="46" name="Bildobjekt 45" descr="tabletter.emf"/>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445682" y="9422906"/>
            <a:ext cx="1399575" cy="1002486"/>
          </a:xfrm>
          <a:prstGeom prst="rect">
            <a:avLst/>
          </a:prstGeom>
        </p:spPr>
      </p:pic>
      <p:pic>
        <p:nvPicPr>
          <p:cNvPr id="47" name="Bildobjekt 46" descr="väntelista_2.emf"/>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562025" y="9284775"/>
            <a:ext cx="910040" cy="1117115"/>
          </a:xfrm>
          <a:prstGeom prst="rect">
            <a:avLst/>
          </a:prstGeom>
        </p:spPr>
      </p:pic>
      <p:pic>
        <p:nvPicPr>
          <p:cNvPr id="50" name="Bildobjekt 49" descr="väntelista2.emf"/>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539706" y="7675286"/>
            <a:ext cx="1003645" cy="1186126"/>
          </a:xfrm>
          <a:prstGeom prst="rect">
            <a:avLst/>
          </a:prstGeom>
        </p:spPr>
      </p:pic>
      <p:pic>
        <p:nvPicPr>
          <p:cNvPr id="51" name="Bildobjekt 50" descr="plåster.emf"/>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557509" y="4220223"/>
            <a:ext cx="1394068" cy="1388999"/>
          </a:xfrm>
          <a:prstGeom prst="rect">
            <a:avLst/>
          </a:prstGeom>
        </p:spPr>
      </p:pic>
    </p:spTree>
    <p:extLst>
      <p:ext uri="{BB962C8B-B14F-4D97-AF65-F5344CB8AC3E}">
        <p14:creationId xmlns:p14="http://schemas.microsoft.com/office/powerpoint/2010/main" val="748528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947794" y="1447821"/>
            <a:ext cx="5714626" cy="461665"/>
          </a:xfrm>
          <a:prstGeom prst="rect">
            <a:avLst/>
          </a:prstGeom>
          <a:noFill/>
        </p:spPr>
        <p:txBody>
          <a:bodyPr wrap="square" rtlCol="0">
            <a:spAutoFit/>
          </a:bodyPr>
          <a:lstStyle/>
          <a:p>
            <a:pPr algn="ctr"/>
            <a:r>
              <a:rPr lang="sv-SE" dirty="0">
                <a:solidFill>
                  <a:srgbClr val="595959"/>
                </a:solidFill>
                <a:latin typeface="Trebuchet MS"/>
                <a:cs typeface="Trebuchet MS"/>
              </a:rPr>
              <a:t>Ikoner</a:t>
            </a:r>
            <a:endParaRPr lang="sv-SE" sz="2400" dirty="0">
              <a:solidFill>
                <a:srgbClr val="595959"/>
              </a:solidFill>
              <a:latin typeface="Trebuchet MS"/>
              <a:cs typeface="Trebuchet MS"/>
            </a:endParaRPr>
          </a:p>
        </p:txBody>
      </p:sp>
      <p:pic>
        <p:nvPicPr>
          <p:cNvPr id="3" name="Bildobjekt 2" descr="dator_blå.e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5281" y="4506204"/>
            <a:ext cx="1241107" cy="818362"/>
          </a:xfrm>
          <a:prstGeom prst="rect">
            <a:avLst/>
          </a:prstGeom>
        </p:spPr>
      </p:pic>
      <p:pic>
        <p:nvPicPr>
          <p:cNvPr id="4" name="Bildobjekt 3" descr="dator_blå2.e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3766" y="4453008"/>
            <a:ext cx="1613405" cy="1063848"/>
          </a:xfrm>
          <a:prstGeom prst="rect">
            <a:avLst/>
          </a:prstGeom>
        </p:spPr>
      </p:pic>
      <p:pic>
        <p:nvPicPr>
          <p:cNvPr id="5" name="Bildobjekt 4" descr="dator_blå3.em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98483">
            <a:off x="4893985" y="4391100"/>
            <a:ext cx="1613405" cy="1063848"/>
          </a:xfrm>
          <a:prstGeom prst="rect">
            <a:avLst/>
          </a:prstGeom>
        </p:spPr>
      </p:pic>
      <p:pic>
        <p:nvPicPr>
          <p:cNvPr id="6" name="Bildobjekt 5" descr="dator_brun.em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9206" y="3154642"/>
            <a:ext cx="1082514" cy="713790"/>
          </a:xfrm>
          <a:prstGeom prst="rect">
            <a:avLst/>
          </a:prstGeom>
        </p:spPr>
      </p:pic>
      <p:pic>
        <p:nvPicPr>
          <p:cNvPr id="7" name="Bildobjekt 6" descr="dator.em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628498">
            <a:off x="1999007" y="3290310"/>
            <a:ext cx="1073753" cy="708012"/>
          </a:xfrm>
          <a:prstGeom prst="rect">
            <a:avLst/>
          </a:prstGeom>
        </p:spPr>
      </p:pic>
      <p:pic>
        <p:nvPicPr>
          <p:cNvPr id="9" name="Bildobjekt 8" descr="mobile_blå.em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81977" y="5840835"/>
            <a:ext cx="805333" cy="1104167"/>
          </a:xfrm>
          <a:prstGeom prst="rect">
            <a:avLst/>
          </a:prstGeom>
        </p:spPr>
      </p:pic>
      <p:pic>
        <p:nvPicPr>
          <p:cNvPr id="10" name="Bildobjekt 9" descr="mobile_blå2.em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12018" y="8456060"/>
            <a:ext cx="814074" cy="1116152"/>
          </a:xfrm>
          <a:prstGeom prst="rect">
            <a:avLst/>
          </a:prstGeom>
        </p:spPr>
      </p:pic>
      <p:pic>
        <p:nvPicPr>
          <p:cNvPr id="16" name="Bildobjekt 15" descr="mobile_brun3.em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36374" y="2947816"/>
            <a:ext cx="1610666" cy="1062042"/>
          </a:xfrm>
          <a:prstGeom prst="rect">
            <a:avLst/>
          </a:prstGeom>
        </p:spPr>
      </p:pic>
      <p:pic>
        <p:nvPicPr>
          <p:cNvPr id="17" name="Bildobjekt 16" descr="mobile_brun4.em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14609" y="3101623"/>
            <a:ext cx="1485252" cy="979346"/>
          </a:xfrm>
          <a:prstGeom prst="rect">
            <a:avLst/>
          </a:prstGeom>
        </p:spPr>
      </p:pic>
      <p:pic>
        <p:nvPicPr>
          <p:cNvPr id="20" name="Bildobjekt 19" descr="padda_blå2.em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42026" y="5809181"/>
            <a:ext cx="1544336" cy="1164265"/>
          </a:xfrm>
          <a:prstGeom prst="rect">
            <a:avLst/>
          </a:prstGeom>
        </p:spPr>
      </p:pic>
      <p:pic>
        <p:nvPicPr>
          <p:cNvPr id="21" name="Bildobjekt 20" descr="padda_brun.em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93008" y="5852060"/>
            <a:ext cx="854353" cy="1050276"/>
          </a:xfrm>
          <a:prstGeom prst="rect">
            <a:avLst/>
          </a:prstGeom>
        </p:spPr>
      </p:pic>
      <p:pic>
        <p:nvPicPr>
          <p:cNvPr id="22" name="Bildobjekt 21" descr="padda_brun3.em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6200000">
            <a:off x="2089812" y="5990198"/>
            <a:ext cx="1164265" cy="875006"/>
          </a:xfrm>
          <a:prstGeom prst="rect">
            <a:avLst/>
          </a:prstGeom>
        </p:spPr>
      </p:pic>
      <p:pic>
        <p:nvPicPr>
          <p:cNvPr id="25" name="Bildobjekt 24" descr="padda_brun2.em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20462386">
            <a:off x="6808108" y="4515379"/>
            <a:ext cx="979899" cy="738740"/>
          </a:xfrm>
          <a:prstGeom prst="rect">
            <a:avLst/>
          </a:prstGeom>
        </p:spPr>
      </p:pic>
      <p:pic>
        <p:nvPicPr>
          <p:cNvPr id="35" name="Bildobjekt 34" descr="dator_brun.em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9590" y="7686620"/>
            <a:ext cx="2266454" cy="1494456"/>
          </a:xfrm>
          <a:prstGeom prst="rect">
            <a:avLst/>
          </a:prstGeom>
        </p:spPr>
      </p:pic>
      <p:pic>
        <p:nvPicPr>
          <p:cNvPr id="19" name="Bildobjekt 18" descr="padda_blå.emf"/>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413696" y="7516057"/>
            <a:ext cx="865055" cy="1097560"/>
          </a:xfrm>
          <a:prstGeom prst="rect">
            <a:avLst/>
          </a:prstGeom>
        </p:spPr>
      </p:pic>
      <p:pic>
        <p:nvPicPr>
          <p:cNvPr id="36" name="Bildobjekt 35" descr="mobile_blå.em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20711" y="7351894"/>
            <a:ext cx="695696" cy="953848"/>
          </a:xfrm>
          <a:prstGeom prst="rect">
            <a:avLst/>
          </a:prstGeom>
        </p:spPr>
      </p:pic>
      <p:pic>
        <p:nvPicPr>
          <p:cNvPr id="37" name="Bildobjekt 36" descr="dator_blå2.e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4868" y="7775467"/>
            <a:ext cx="2040448" cy="1345432"/>
          </a:xfrm>
          <a:prstGeom prst="rect">
            <a:avLst/>
          </a:prstGeom>
        </p:spPr>
      </p:pic>
      <p:pic>
        <p:nvPicPr>
          <p:cNvPr id="38" name="Bildobjekt 37" descr="padda_blå2.em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05132" y="7351894"/>
            <a:ext cx="1227846" cy="925666"/>
          </a:xfrm>
          <a:prstGeom prst="rect">
            <a:avLst/>
          </a:prstGeom>
        </p:spPr>
      </p:pic>
      <p:pic>
        <p:nvPicPr>
          <p:cNvPr id="39" name="Bildobjekt 38" descr="mobile_blå.em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49370" y="7146337"/>
            <a:ext cx="559836" cy="767573"/>
          </a:xfrm>
          <a:prstGeom prst="rect">
            <a:avLst/>
          </a:prstGeom>
        </p:spPr>
      </p:pic>
    </p:spTree>
    <p:extLst>
      <p:ext uri="{BB962C8B-B14F-4D97-AF65-F5344CB8AC3E}">
        <p14:creationId xmlns:p14="http://schemas.microsoft.com/office/powerpoint/2010/main" val="1719473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1"/>
          <p:cNvSpPr txBox="1"/>
          <p:nvPr/>
        </p:nvSpPr>
        <p:spPr>
          <a:xfrm>
            <a:off x="1947794" y="1447821"/>
            <a:ext cx="5714626" cy="461665"/>
          </a:xfrm>
          <a:prstGeom prst="rect">
            <a:avLst/>
          </a:prstGeom>
          <a:noFill/>
        </p:spPr>
        <p:txBody>
          <a:bodyPr wrap="square" rtlCol="0">
            <a:spAutoFit/>
          </a:bodyPr>
          <a:lstStyle/>
          <a:p>
            <a:pPr algn="ctr"/>
            <a:r>
              <a:rPr lang="sv-SE" dirty="0">
                <a:solidFill>
                  <a:srgbClr val="595959"/>
                </a:solidFill>
                <a:latin typeface="Trebuchet MS"/>
                <a:cs typeface="Trebuchet MS"/>
              </a:rPr>
              <a:t>Ikoner</a:t>
            </a:r>
            <a:endParaRPr lang="sv-SE" sz="2400" dirty="0">
              <a:solidFill>
                <a:srgbClr val="595959"/>
              </a:solidFill>
              <a:latin typeface="Trebuchet MS"/>
              <a:cs typeface="Trebuchet MS"/>
            </a:endParaRPr>
          </a:p>
        </p:txBody>
      </p:sp>
      <p:pic>
        <p:nvPicPr>
          <p:cNvPr id="3" name="Bildobjekt 2" descr="personal1.e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273009" y="2993910"/>
            <a:ext cx="1063423" cy="1516533"/>
          </a:xfrm>
          <a:prstGeom prst="rect">
            <a:avLst/>
          </a:prstGeom>
        </p:spPr>
      </p:pic>
      <p:pic>
        <p:nvPicPr>
          <p:cNvPr id="14" name="Bildobjekt 13" descr="personal2.e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6314" y="7305380"/>
            <a:ext cx="1030413" cy="1489374"/>
          </a:xfrm>
          <a:prstGeom prst="rect">
            <a:avLst/>
          </a:prstGeom>
        </p:spPr>
      </p:pic>
      <p:pic>
        <p:nvPicPr>
          <p:cNvPr id="15" name="Bildobjekt 14" descr="personal3.em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1149" y="5245076"/>
            <a:ext cx="1064851" cy="1513940"/>
          </a:xfrm>
          <a:prstGeom prst="rect">
            <a:avLst/>
          </a:prstGeom>
        </p:spPr>
      </p:pic>
      <p:pic>
        <p:nvPicPr>
          <p:cNvPr id="16" name="Bildobjekt 15" descr="personal5.em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8268" y="5174139"/>
            <a:ext cx="1051544" cy="1469677"/>
          </a:xfrm>
          <a:prstGeom prst="rect">
            <a:avLst/>
          </a:prstGeom>
        </p:spPr>
      </p:pic>
      <p:pic>
        <p:nvPicPr>
          <p:cNvPr id="17" name="Bildobjekt 16" descr="personal7.em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9596" y="3410654"/>
            <a:ext cx="1118291" cy="1629007"/>
          </a:xfrm>
          <a:prstGeom prst="rect">
            <a:avLst/>
          </a:prstGeom>
        </p:spPr>
      </p:pic>
      <p:pic>
        <p:nvPicPr>
          <p:cNvPr id="18" name="Bildobjekt 17" descr="personal6.em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89604" y="3262619"/>
            <a:ext cx="1058634" cy="1479587"/>
          </a:xfrm>
          <a:prstGeom prst="rect">
            <a:avLst/>
          </a:prstGeom>
        </p:spPr>
      </p:pic>
      <p:pic>
        <p:nvPicPr>
          <p:cNvPr id="19" name="Bildobjekt 18" descr="personal8.em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19099" y="7305379"/>
            <a:ext cx="1047573" cy="1489374"/>
          </a:xfrm>
          <a:prstGeom prst="rect">
            <a:avLst/>
          </a:prstGeom>
        </p:spPr>
      </p:pic>
      <p:pic>
        <p:nvPicPr>
          <p:cNvPr id="21" name="Bildobjekt 20" descr="personal10.em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51727" y="5187748"/>
            <a:ext cx="1060085" cy="1481615"/>
          </a:xfrm>
          <a:prstGeom prst="rect">
            <a:avLst/>
          </a:prstGeom>
        </p:spPr>
      </p:pic>
      <p:pic>
        <p:nvPicPr>
          <p:cNvPr id="22" name="Bildobjekt 21" descr="personal5.em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0536" y="4816916"/>
            <a:ext cx="1101325" cy="1539253"/>
          </a:xfrm>
          <a:prstGeom prst="rect">
            <a:avLst/>
          </a:prstGeom>
        </p:spPr>
      </p:pic>
      <p:pic>
        <p:nvPicPr>
          <p:cNvPr id="24" name="Bildobjekt 23" descr="personal4.em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50890" y="6729131"/>
            <a:ext cx="933764" cy="1327568"/>
          </a:xfrm>
          <a:prstGeom prst="rect">
            <a:avLst/>
          </a:prstGeom>
        </p:spPr>
      </p:pic>
      <p:pic>
        <p:nvPicPr>
          <p:cNvPr id="25" name="Bildobjekt 24" descr="personal9.em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43565" y="7043089"/>
            <a:ext cx="981721" cy="1446320"/>
          </a:xfrm>
          <a:prstGeom prst="rect">
            <a:avLst/>
          </a:prstGeom>
        </p:spPr>
      </p:pic>
    </p:spTree>
    <p:extLst>
      <p:ext uri="{BB962C8B-B14F-4D97-AF65-F5344CB8AC3E}">
        <p14:creationId xmlns:p14="http://schemas.microsoft.com/office/powerpoint/2010/main" val="2079350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textruta 1"/>
          <p:cNvSpPr txBox="1"/>
          <p:nvPr/>
        </p:nvSpPr>
        <p:spPr>
          <a:xfrm>
            <a:off x="1919576" y="1447821"/>
            <a:ext cx="5714626" cy="461665"/>
          </a:xfrm>
          <a:prstGeom prst="rect">
            <a:avLst/>
          </a:prstGeom>
          <a:noFill/>
        </p:spPr>
        <p:txBody>
          <a:bodyPr wrap="square" rtlCol="0">
            <a:spAutoFit/>
          </a:bodyPr>
          <a:lstStyle/>
          <a:p>
            <a:pPr algn="ctr"/>
            <a:r>
              <a:rPr lang="sv-SE" dirty="0">
                <a:solidFill>
                  <a:srgbClr val="595959"/>
                </a:solidFill>
                <a:latin typeface="Trebuchet MS Bold"/>
                <a:cs typeface="Trebuchet MS Bold"/>
              </a:rPr>
              <a:t>Färgpalett</a:t>
            </a:r>
            <a:endParaRPr lang="sv-SE" sz="2400" dirty="0">
              <a:solidFill>
                <a:srgbClr val="595959"/>
              </a:solidFill>
              <a:latin typeface="Trebuchet MS Bold"/>
              <a:cs typeface="Trebuchet MS Bold"/>
            </a:endParaRPr>
          </a:p>
        </p:txBody>
      </p:sp>
      <p:pic>
        <p:nvPicPr>
          <p:cNvPr id="4" name="Bildobjekt 3"/>
          <p:cNvPicPr>
            <a:picLocks noChangeAspect="1"/>
          </p:cNvPicPr>
          <p:nvPr/>
        </p:nvPicPr>
        <p:blipFill>
          <a:blip r:embed="rId2"/>
          <a:stretch>
            <a:fillRect/>
          </a:stretch>
        </p:blipFill>
        <p:spPr>
          <a:xfrm>
            <a:off x="1846451" y="2539009"/>
            <a:ext cx="6426200" cy="8623300"/>
          </a:xfrm>
          <a:prstGeom prst="rect">
            <a:avLst/>
          </a:prstGeom>
        </p:spPr>
      </p:pic>
    </p:spTree>
    <p:extLst>
      <p:ext uri="{BB962C8B-B14F-4D97-AF65-F5344CB8AC3E}">
        <p14:creationId xmlns:p14="http://schemas.microsoft.com/office/powerpoint/2010/main" val="681052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1"/>
          <p:cNvSpPr txBox="1"/>
          <p:nvPr/>
        </p:nvSpPr>
        <p:spPr>
          <a:xfrm>
            <a:off x="1340458" y="3484844"/>
            <a:ext cx="6684190" cy="1077218"/>
          </a:xfrm>
          <a:prstGeom prst="rect">
            <a:avLst/>
          </a:prstGeom>
          <a:noFill/>
        </p:spPr>
        <p:txBody>
          <a:bodyPr wrap="square" rtlCol="0">
            <a:spAutoFit/>
          </a:bodyPr>
          <a:lstStyle/>
          <a:p>
            <a:pPr algn="ctr"/>
            <a:r>
              <a:rPr lang="sv-SE" sz="3200" dirty="0">
                <a:solidFill>
                  <a:schemeClr val="tx1">
                    <a:lumMod val="65000"/>
                    <a:lumOff val="35000"/>
                  </a:schemeClr>
                </a:solidFill>
                <a:latin typeface="Trebuchet MS"/>
                <a:cs typeface="Trebuchet MS"/>
              </a:rPr>
              <a:t>Arbetet fortsätter</a:t>
            </a:r>
            <a:r>
              <a:rPr lang="is-IS" sz="3200" dirty="0">
                <a:solidFill>
                  <a:schemeClr val="tx1">
                    <a:lumMod val="65000"/>
                    <a:lumOff val="35000"/>
                  </a:schemeClr>
                </a:solidFill>
                <a:latin typeface="Trebuchet MS"/>
                <a:cs typeface="Trebuchet MS"/>
              </a:rPr>
              <a:t>…</a:t>
            </a:r>
            <a:br>
              <a:rPr lang="sv-SE" sz="3200" dirty="0">
                <a:solidFill>
                  <a:schemeClr val="tx1">
                    <a:lumMod val="65000"/>
                    <a:lumOff val="35000"/>
                  </a:schemeClr>
                </a:solidFill>
                <a:latin typeface="Trebuchet MS"/>
                <a:cs typeface="Trebuchet MS"/>
              </a:rPr>
            </a:br>
            <a:endParaRPr lang="sv-SE" sz="3200" dirty="0">
              <a:solidFill>
                <a:schemeClr val="tx1">
                  <a:lumMod val="65000"/>
                  <a:lumOff val="35000"/>
                </a:schemeClr>
              </a:solidFill>
              <a:latin typeface="Trebuchet MS"/>
              <a:cs typeface="Trebuchet MS"/>
            </a:endParaRPr>
          </a:p>
        </p:txBody>
      </p:sp>
      <p:sp>
        <p:nvSpPr>
          <p:cNvPr id="5" name="textruta 3"/>
          <p:cNvSpPr txBox="1"/>
          <p:nvPr/>
        </p:nvSpPr>
        <p:spPr>
          <a:xfrm>
            <a:off x="2320093" y="4184231"/>
            <a:ext cx="4774390" cy="1118255"/>
          </a:xfrm>
          <a:prstGeom prst="rect">
            <a:avLst/>
          </a:prstGeom>
          <a:noFill/>
        </p:spPr>
        <p:txBody>
          <a:bodyPr wrap="square" rtlCol="0">
            <a:spAutoFit/>
          </a:bodyPr>
          <a:lstStyle/>
          <a:p>
            <a:pPr algn="ctr">
              <a:lnSpc>
                <a:spcPct val="120000"/>
              </a:lnSpc>
            </a:pPr>
            <a:r>
              <a:rPr lang="sv-SE" sz="2000" dirty="0" err="1">
                <a:solidFill>
                  <a:srgbClr val="7F7F7F"/>
                </a:solidFill>
                <a:latin typeface="Trebuchet MS"/>
                <a:cs typeface="Trebuchet MS"/>
              </a:rPr>
              <a:t>Grafoteket</a:t>
            </a:r>
            <a:r>
              <a:rPr lang="sv-SE" sz="2000" dirty="0">
                <a:solidFill>
                  <a:srgbClr val="7F7F7F"/>
                </a:solidFill>
                <a:latin typeface="Trebuchet MS"/>
                <a:cs typeface="Trebuchet MS"/>
              </a:rPr>
              <a:t> är ett levande verktyg och utvecklas för att möta nya behov.</a:t>
            </a:r>
          </a:p>
          <a:p>
            <a:pPr algn="ctr">
              <a:lnSpc>
                <a:spcPct val="120000"/>
              </a:lnSpc>
            </a:pPr>
            <a:endParaRPr lang="sv-SE" sz="1600" dirty="0">
              <a:solidFill>
                <a:srgbClr val="7F7F7F"/>
              </a:solidFill>
            </a:endParaRPr>
          </a:p>
        </p:txBody>
      </p:sp>
      <p:pic>
        <p:nvPicPr>
          <p:cNvPr id="7" name="Bildobjekt 6" descr="människor.e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327694" y="5537669"/>
            <a:ext cx="2670894" cy="2654658"/>
          </a:xfrm>
          <a:prstGeom prst="rect">
            <a:avLst/>
          </a:prstGeom>
        </p:spPr>
      </p:pic>
    </p:spTree>
    <p:extLst>
      <p:ext uri="{BB962C8B-B14F-4D97-AF65-F5344CB8AC3E}">
        <p14:creationId xmlns:p14="http://schemas.microsoft.com/office/powerpoint/2010/main" val="1265777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842862" y="3375519"/>
            <a:ext cx="5714626" cy="461665"/>
          </a:xfrm>
          <a:prstGeom prst="rect">
            <a:avLst/>
          </a:prstGeom>
          <a:noFill/>
        </p:spPr>
        <p:txBody>
          <a:bodyPr wrap="square" rtlCol="0">
            <a:spAutoFit/>
          </a:bodyPr>
          <a:lstStyle/>
          <a:p>
            <a:pPr algn="ctr"/>
            <a:r>
              <a:rPr lang="sv-SE" sz="2400" dirty="0" err="1">
                <a:solidFill>
                  <a:schemeClr val="tx1">
                    <a:lumMod val="65000"/>
                    <a:lumOff val="35000"/>
                  </a:schemeClr>
                </a:solidFill>
                <a:latin typeface="Trebuchet MS"/>
                <a:cs typeface="Trebuchet MS"/>
              </a:rPr>
              <a:t>Grafotekets</a:t>
            </a:r>
            <a:r>
              <a:rPr lang="sv-SE" sz="2400" dirty="0">
                <a:solidFill>
                  <a:schemeClr val="tx1">
                    <a:lumMod val="65000"/>
                    <a:lumOff val="35000"/>
                  </a:schemeClr>
                </a:solidFill>
                <a:latin typeface="Trebuchet MS"/>
                <a:cs typeface="Trebuchet MS"/>
              </a:rPr>
              <a:t> syfte och användning</a:t>
            </a:r>
          </a:p>
        </p:txBody>
      </p:sp>
      <p:sp>
        <p:nvSpPr>
          <p:cNvPr id="3" name="textruta 2"/>
          <p:cNvSpPr txBox="1"/>
          <p:nvPr/>
        </p:nvSpPr>
        <p:spPr>
          <a:xfrm>
            <a:off x="1937506" y="4000042"/>
            <a:ext cx="6085257" cy="3465051"/>
          </a:xfrm>
          <a:prstGeom prst="rect">
            <a:avLst/>
          </a:prstGeom>
          <a:noFill/>
        </p:spPr>
        <p:txBody>
          <a:bodyPr wrap="square" rtlCol="0">
            <a:spAutoFit/>
          </a:bodyPr>
          <a:lstStyle/>
          <a:p>
            <a:pPr>
              <a:lnSpc>
                <a:spcPts val="2400"/>
              </a:lnSpc>
            </a:pPr>
            <a:r>
              <a:rPr lang="sv-SE" sz="1500" dirty="0">
                <a:solidFill>
                  <a:schemeClr val="tx1">
                    <a:lumMod val="50000"/>
                    <a:lumOff val="50000"/>
                  </a:schemeClr>
                </a:solidFill>
                <a:latin typeface="Trebuchet MS"/>
                <a:cs typeface="Trebuchet MS"/>
              </a:rPr>
              <a:t>Riktlinjer kring användningen är inte är färdiga. Tillsvidare är därför användningen begränsad till dessa mallar.</a:t>
            </a:r>
          </a:p>
          <a:p>
            <a:pPr>
              <a:lnSpc>
                <a:spcPts val="2400"/>
              </a:lnSpc>
            </a:pPr>
            <a:endParaRPr lang="sv-SE" sz="1500" dirty="0">
              <a:solidFill>
                <a:schemeClr val="tx1">
                  <a:lumMod val="50000"/>
                  <a:lumOff val="50000"/>
                </a:schemeClr>
              </a:solidFill>
              <a:latin typeface="Trebuchet MS"/>
              <a:cs typeface="Trebuchet MS"/>
            </a:endParaRPr>
          </a:p>
          <a:p>
            <a:pPr>
              <a:lnSpc>
                <a:spcPts val="2400"/>
              </a:lnSpc>
            </a:pPr>
            <a:r>
              <a:rPr lang="sv-SE" sz="1500" dirty="0" err="1">
                <a:solidFill>
                  <a:schemeClr val="tx1">
                    <a:lumMod val="50000"/>
                    <a:lumOff val="50000"/>
                  </a:schemeClr>
                </a:solidFill>
                <a:latin typeface="Trebuchet MS"/>
                <a:cs typeface="Trebuchet MS"/>
              </a:rPr>
              <a:t>Grafokteket</a:t>
            </a:r>
            <a:r>
              <a:rPr lang="sv-SE" sz="1500" dirty="0">
                <a:solidFill>
                  <a:schemeClr val="tx1">
                    <a:lumMod val="50000"/>
                    <a:lumOff val="50000"/>
                  </a:schemeClr>
                </a:solidFill>
                <a:latin typeface="Trebuchet MS"/>
                <a:cs typeface="Trebuchet MS"/>
              </a:rPr>
              <a:t> syftar till att hålla ihop det grafiska uttrycket oavsett vem som skapar och gestaltar en tjänsteresa. Den ska också göra det lätt att visualisera oavsett om man är designorienterad eller inte. Det är därför viktigt att bara använda de färdiga element som redan finns. Vid behov och på förfrågan kommer </a:t>
            </a:r>
            <a:r>
              <a:rPr lang="sv-SE" sz="1500" dirty="0" err="1">
                <a:solidFill>
                  <a:schemeClr val="tx1">
                    <a:lumMod val="50000"/>
                    <a:lumOff val="50000"/>
                  </a:schemeClr>
                </a:solidFill>
                <a:latin typeface="Trebuchet MS"/>
                <a:cs typeface="Trebuchet MS"/>
              </a:rPr>
              <a:t>Grafoteket</a:t>
            </a:r>
            <a:r>
              <a:rPr lang="sv-SE" sz="1500" dirty="0">
                <a:solidFill>
                  <a:schemeClr val="tx1">
                    <a:lumMod val="50000"/>
                    <a:lumOff val="50000"/>
                  </a:schemeClr>
                </a:solidFill>
                <a:latin typeface="Trebuchet MS"/>
                <a:cs typeface="Trebuchet MS"/>
              </a:rPr>
              <a:t> utökas med mer grafik.</a:t>
            </a:r>
          </a:p>
          <a:p>
            <a:pPr>
              <a:lnSpc>
                <a:spcPts val="2400"/>
              </a:lnSpc>
            </a:pPr>
            <a:br>
              <a:rPr lang="sv-SE" sz="1500" dirty="0">
                <a:solidFill>
                  <a:schemeClr val="tx1">
                    <a:lumMod val="65000"/>
                    <a:lumOff val="35000"/>
                  </a:schemeClr>
                </a:solidFill>
                <a:latin typeface="Trebuchet MS"/>
                <a:cs typeface="Trebuchet MS"/>
              </a:rPr>
            </a:br>
            <a:endParaRPr lang="sv-SE" sz="1500" kern="1200" dirty="0">
              <a:solidFill>
                <a:schemeClr val="tx1">
                  <a:lumMod val="65000"/>
                  <a:lumOff val="35000"/>
                </a:schemeClr>
              </a:solidFill>
              <a:latin typeface="Trebuchet MS"/>
              <a:cs typeface="Trebuchet MS"/>
            </a:endParaRPr>
          </a:p>
        </p:txBody>
      </p:sp>
      <p:sp>
        <p:nvSpPr>
          <p:cNvPr id="4" name="TextBox 3"/>
          <p:cNvSpPr txBox="1"/>
          <p:nvPr/>
        </p:nvSpPr>
        <p:spPr>
          <a:xfrm>
            <a:off x="901249" y="3973369"/>
            <a:ext cx="184731" cy="369332"/>
          </a:xfrm>
          <a:prstGeom prst="rect">
            <a:avLst/>
          </a:prstGeom>
          <a:noFill/>
        </p:spPr>
        <p:txBody>
          <a:bodyPr wrap="none" rtlCol="0">
            <a:spAutoFit/>
          </a:bodyPr>
          <a:lstStyle/>
          <a:p>
            <a:endParaRPr lang="en-US" dirty="0"/>
          </a:p>
        </p:txBody>
      </p:sp>
      <p:pic>
        <p:nvPicPr>
          <p:cNvPr id="7" name="Bildobjekt 6" descr="människor.e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213665" y="2106255"/>
            <a:ext cx="1147208" cy="1140235"/>
          </a:xfrm>
          <a:prstGeom prst="rect">
            <a:avLst/>
          </a:prstGeom>
        </p:spPr>
      </p:pic>
    </p:spTree>
    <p:extLst>
      <p:ext uri="{BB962C8B-B14F-4D97-AF65-F5344CB8AC3E}">
        <p14:creationId xmlns:p14="http://schemas.microsoft.com/office/powerpoint/2010/main" val="3963268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44"/>
          <p:cNvSpPr txBox="1"/>
          <p:nvPr/>
        </p:nvSpPr>
        <p:spPr>
          <a:xfrm>
            <a:off x="1943814" y="4008226"/>
            <a:ext cx="6022813" cy="2233945"/>
          </a:xfrm>
          <a:prstGeom prst="rect">
            <a:avLst/>
          </a:prstGeom>
          <a:noFill/>
        </p:spPr>
        <p:txBody>
          <a:bodyPr wrap="square" rtlCol="0">
            <a:spAutoFit/>
          </a:bodyPr>
          <a:lstStyle/>
          <a:p>
            <a:pPr>
              <a:lnSpc>
                <a:spcPts val="2400"/>
              </a:lnSpc>
            </a:pPr>
            <a:r>
              <a:rPr lang="sv-SE" sz="1500" dirty="0">
                <a:solidFill>
                  <a:srgbClr val="7F7F7F"/>
                </a:solidFill>
                <a:latin typeface="Trebuchet MS"/>
                <a:cs typeface="Trebuchet MS"/>
              </a:rPr>
              <a:t>En förutsättning för att detta bibliotek ska användas på ett tillfredställande sätt är att det finns ett väl genomarbetat innehåll, en färdigtänkt tjänsteresa baserad på ordentlig kunskap kring målgrupp/-er och deras behov.</a:t>
            </a:r>
            <a:br>
              <a:rPr lang="sv-SE" sz="1500" dirty="0">
                <a:solidFill>
                  <a:srgbClr val="7F7F7F"/>
                </a:solidFill>
                <a:latin typeface="Trebuchet MS"/>
                <a:cs typeface="Trebuchet MS"/>
              </a:rPr>
            </a:br>
            <a:br>
              <a:rPr lang="sv-SE" sz="1500" dirty="0">
                <a:solidFill>
                  <a:srgbClr val="7F7F7F"/>
                </a:solidFill>
                <a:latin typeface="Trebuchet MS"/>
                <a:cs typeface="Trebuchet MS"/>
              </a:rPr>
            </a:br>
            <a:r>
              <a:rPr lang="sv-SE" sz="1500" dirty="0">
                <a:solidFill>
                  <a:srgbClr val="7F7F7F"/>
                </a:solidFill>
                <a:latin typeface="Trebuchet MS"/>
                <a:cs typeface="Trebuchet MS"/>
              </a:rPr>
              <a:t>Biblioteket syftar alltså till att visualisera och gestalta något som redan har ett utvecklat/förarbetat innehåll.</a:t>
            </a:r>
            <a:endParaRPr lang="sv-SE" sz="1500" kern="1200" dirty="0">
              <a:solidFill>
                <a:srgbClr val="7F7F7F"/>
              </a:solidFill>
              <a:latin typeface="Trebuchet MS"/>
              <a:cs typeface="Trebuchet MS"/>
            </a:endParaRPr>
          </a:p>
        </p:txBody>
      </p:sp>
      <p:sp>
        <p:nvSpPr>
          <p:cNvPr id="3" name="textruta 4"/>
          <p:cNvSpPr txBox="1"/>
          <p:nvPr/>
        </p:nvSpPr>
        <p:spPr>
          <a:xfrm>
            <a:off x="1966028" y="3378928"/>
            <a:ext cx="5714626" cy="461665"/>
          </a:xfrm>
          <a:prstGeom prst="rect">
            <a:avLst/>
          </a:prstGeom>
          <a:noFill/>
        </p:spPr>
        <p:txBody>
          <a:bodyPr wrap="square" rtlCol="0">
            <a:spAutoFit/>
          </a:bodyPr>
          <a:lstStyle/>
          <a:p>
            <a:pPr algn="ctr"/>
            <a:r>
              <a:rPr lang="sv-SE" sz="2400" dirty="0">
                <a:solidFill>
                  <a:srgbClr val="595959"/>
                </a:solidFill>
                <a:latin typeface="Trebuchet MS"/>
                <a:cs typeface="Trebuchet MS"/>
              </a:rPr>
              <a:t>Förarbete och innehåll</a:t>
            </a:r>
          </a:p>
        </p:txBody>
      </p:sp>
      <p:pic>
        <p:nvPicPr>
          <p:cNvPr id="6" name="Bildobjekt 5" descr="människor.e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213665" y="2106255"/>
            <a:ext cx="1147208" cy="1140235"/>
          </a:xfrm>
          <a:prstGeom prst="rect">
            <a:avLst/>
          </a:prstGeom>
        </p:spPr>
      </p:pic>
    </p:spTree>
    <p:extLst>
      <p:ext uri="{BB962C8B-B14F-4D97-AF65-F5344CB8AC3E}">
        <p14:creationId xmlns:p14="http://schemas.microsoft.com/office/powerpoint/2010/main" val="751710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44"/>
          <p:cNvSpPr txBox="1"/>
          <p:nvPr/>
        </p:nvSpPr>
        <p:spPr>
          <a:xfrm>
            <a:off x="1943814" y="4008226"/>
            <a:ext cx="6022813" cy="3772828"/>
          </a:xfrm>
          <a:prstGeom prst="rect">
            <a:avLst/>
          </a:prstGeom>
          <a:noFill/>
        </p:spPr>
        <p:txBody>
          <a:bodyPr wrap="square" rtlCol="0">
            <a:spAutoFit/>
          </a:bodyPr>
          <a:lstStyle/>
          <a:p>
            <a:pPr>
              <a:lnSpc>
                <a:spcPts val="2400"/>
              </a:lnSpc>
            </a:pPr>
            <a:r>
              <a:rPr lang="sv-SE" sz="1500" dirty="0">
                <a:solidFill>
                  <a:schemeClr val="tx1">
                    <a:lumMod val="50000"/>
                    <a:lumOff val="50000"/>
                  </a:schemeClr>
                </a:solidFill>
                <a:latin typeface="Trebuchet MS"/>
                <a:cs typeface="Trebuchet MS"/>
              </a:rPr>
              <a:t>Utgå gärna från de färdiga mallarna. Jobba i dem direkt med det egna innehållet och den grafik/ikoner som finns i </a:t>
            </a:r>
            <a:r>
              <a:rPr lang="sv-SE" sz="1500" dirty="0" err="1">
                <a:solidFill>
                  <a:schemeClr val="tx1">
                    <a:lumMod val="50000"/>
                    <a:lumOff val="50000"/>
                  </a:schemeClr>
                </a:solidFill>
                <a:latin typeface="Trebuchet MS"/>
                <a:cs typeface="Trebuchet MS"/>
              </a:rPr>
              <a:t>Grafoteket</a:t>
            </a:r>
            <a:r>
              <a:rPr lang="sv-SE" sz="1500" dirty="0">
                <a:solidFill>
                  <a:schemeClr val="tx1">
                    <a:lumMod val="50000"/>
                    <a:lumOff val="50000"/>
                  </a:schemeClr>
                </a:solidFill>
                <a:latin typeface="Trebuchet MS"/>
                <a:cs typeface="Trebuchet MS"/>
              </a:rPr>
              <a:t>. Det går också bra att kopiera in grafiken i ett nytt dokument som man skapar själv i önskat format.  Alla grafiska element kan förminskas och förstoras med bibehållen kvalitet.</a:t>
            </a:r>
          </a:p>
          <a:p>
            <a:pPr>
              <a:lnSpc>
                <a:spcPts val="2400"/>
              </a:lnSpc>
            </a:pPr>
            <a:endParaRPr lang="sv-SE" sz="1500" dirty="0">
              <a:solidFill>
                <a:schemeClr val="tx1">
                  <a:lumMod val="50000"/>
                  <a:lumOff val="50000"/>
                </a:schemeClr>
              </a:solidFill>
              <a:latin typeface="Trebuchet MS"/>
              <a:cs typeface="Trebuchet MS"/>
            </a:endParaRPr>
          </a:p>
          <a:p>
            <a:pPr>
              <a:lnSpc>
                <a:spcPts val="2400"/>
              </a:lnSpc>
            </a:pPr>
            <a:r>
              <a:rPr lang="sv-SE" sz="1500" dirty="0">
                <a:solidFill>
                  <a:schemeClr val="tx1">
                    <a:lumMod val="50000"/>
                    <a:lumOff val="50000"/>
                  </a:schemeClr>
                </a:solidFill>
                <a:latin typeface="Trebuchet MS"/>
                <a:cs typeface="Trebuchet MS"/>
              </a:rPr>
              <a:t>Kom gärna med input kring användningen av denna grafik så att </a:t>
            </a:r>
            <a:r>
              <a:rPr lang="sv-SE" sz="1500" dirty="0" err="1">
                <a:solidFill>
                  <a:schemeClr val="tx1">
                    <a:lumMod val="50000"/>
                    <a:lumOff val="50000"/>
                  </a:schemeClr>
                </a:solidFill>
                <a:latin typeface="Trebuchet MS"/>
                <a:cs typeface="Trebuchet MS"/>
              </a:rPr>
              <a:t>Grafoteket</a:t>
            </a:r>
            <a:r>
              <a:rPr lang="sv-SE" sz="1500" dirty="0">
                <a:solidFill>
                  <a:schemeClr val="tx1">
                    <a:lumMod val="50000"/>
                    <a:lumOff val="50000"/>
                  </a:schemeClr>
                </a:solidFill>
                <a:latin typeface="Trebuchet MS"/>
                <a:cs typeface="Trebuchet MS"/>
              </a:rPr>
              <a:t> kan utvecklas vidare för ännu bättre användning.</a:t>
            </a:r>
          </a:p>
          <a:p>
            <a:pPr>
              <a:lnSpc>
                <a:spcPts val="2400"/>
              </a:lnSpc>
            </a:pPr>
            <a:endParaRPr lang="sv-SE" sz="1500" dirty="0">
              <a:solidFill>
                <a:schemeClr val="tx1">
                  <a:lumMod val="50000"/>
                  <a:lumOff val="50000"/>
                </a:schemeClr>
              </a:solidFill>
              <a:latin typeface="Trebuchet MS"/>
              <a:cs typeface="Trebuchet MS"/>
            </a:endParaRPr>
          </a:p>
          <a:p>
            <a:pPr>
              <a:lnSpc>
                <a:spcPts val="2400"/>
              </a:lnSpc>
            </a:pPr>
            <a:r>
              <a:rPr lang="sv-SE" sz="1500" dirty="0">
                <a:solidFill>
                  <a:schemeClr val="tx1">
                    <a:lumMod val="50000"/>
                    <a:lumOff val="50000"/>
                  </a:schemeClr>
                </a:solidFill>
                <a:latin typeface="Trebuchet MS"/>
                <a:cs typeface="Trebuchet MS"/>
              </a:rPr>
              <a:t>Lycka till </a:t>
            </a:r>
            <a:r>
              <a:rPr lang="sv-SE" sz="1500" dirty="0">
                <a:solidFill>
                  <a:schemeClr val="tx1">
                    <a:lumMod val="50000"/>
                    <a:lumOff val="50000"/>
                  </a:schemeClr>
                </a:solidFill>
                <a:latin typeface="Trebuchet MS"/>
                <a:cs typeface="Trebuchet MS"/>
                <a:sym typeface="Wingdings"/>
              </a:rPr>
              <a:t></a:t>
            </a:r>
            <a:endParaRPr lang="sv-SE" sz="1500" dirty="0">
              <a:solidFill>
                <a:schemeClr val="tx1">
                  <a:lumMod val="50000"/>
                  <a:lumOff val="50000"/>
                </a:schemeClr>
              </a:solidFill>
              <a:latin typeface="Trebuchet MS"/>
              <a:cs typeface="Trebuchet MS"/>
            </a:endParaRPr>
          </a:p>
          <a:p>
            <a:pPr>
              <a:lnSpc>
                <a:spcPts val="2400"/>
              </a:lnSpc>
            </a:pPr>
            <a:endParaRPr lang="sv-SE" sz="1500" dirty="0">
              <a:solidFill>
                <a:schemeClr val="tx1">
                  <a:lumMod val="50000"/>
                  <a:lumOff val="50000"/>
                </a:schemeClr>
              </a:solidFill>
              <a:latin typeface="Trebuchet MS"/>
              <a:cs typeface="Trebuchet MS"/>
            </a:endParaRPr>
          </a:p>
          <a:p>
            <a:pPr>
              <a:lnSpc>
                <a:spcPts val="2400"/>
              </a:lnSpc>
            </a:pPr>
            <a:endParaRPr lang="sv-SE" sz="1500" kern="1200" dirty="0">
              <a:solidFill>
                <a:schemeClr val="tx1">
                  <a:lumMod val="50000"/>
                  <a:lumOff val="50000"/>
                </a:schemeClr>
              </a:solidFill>
              <a:latin typeface="Trebuchet MS"/>
              <a:cs typeface="Trebuchet MS"/>
            </a:endParaRPr>
          </a:p>
        </p:txBody>
      </p:sp>
      <p:sp>
        <p:nvSpPr>
          <p:cNvPr id="3" name="textruta 4"/>
          <p:cNvSpPr txBox="1"/>
          <p:nvPr/>
        </p:nvSpPr>
        <p:spPr>
          <a:xfrm>
            <a:off x="1966028" y="3378928"/>
            <a:ext cx="5714626" cy="461665"/>
          </a:xfrm>
          <a:prstGeom prst="rect">
            <a:avLst/>
          </a:prstGeom>
          <a:noFill/>
        </p:spPr>
        <p:txBody>
          <a:bodyPr wrap="square" rtlCol="0">
            <a:spAutoFit/>
          </a:bodyPr>
          <a:lstStyle/>
          <a:p>
            <a:pPr algn="ctr"/>
            <a:r>
              <a:rPr lang="sv-SE" sz="2400" dirty="0">
                <a:solidFill>
                  <a:srgbClr val="595959"/>
                </a:solidFill>
                <a:latin typeface="Trebuchet MS"/>
                <a:cs typeface="Trebuchet MS"/>
              </a:rPr>
              <a:t>Designinstruktioner</a:t>
            </a:r>
          </a:p>
        </p:txBody>
      </p:sp>
      <p:pic>
        <p:nvPicPr>
          <p:cNvPr id="6" name="Bildobjekt 5" descr="människor.e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213665" y="2106255"/>
            <a:ext cx="1147208" cy="1140235"/>
          </a:xfrm>
          <a:prstGeom prst="rect">
            <a:avLst/>
          </a:prstGeom>
        </p:spPr>
      </p:pic>
    </p:spTree>
    <p:extLst>
      <p:ext uri="{BB962C8B-B14F-4D97-AF65-F5344CB8AC3E}">
        <p14:creationId xmlns:p14="http://schemas.microsoft.com/office/powerpoint/2010/main" val="2937679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1"/>
          <p:cNvSpPr txBox="1"/>
          <p:nvPr/>
        </p:nvSpPr>
        <p:spPr>
          <a:xfrm>
            <a:off x="1374779" y="2901387"/>
            <a:ext cx="6684190" cy="1077218"/>
          </a:xfrm>
          <a:prstGeom prst="rect">
            <a:avLst/>
          </a:prstGeom>
          <a:noFill/>
        </p:spPr>
        <p:txBody>
          <a:bodyPr wrap="square" rtlCol="0">
            <a:spAutoFit/>
          </a:bodyPr>
          <a:lstStyle/>
          <a:p>
            <a:pPr algn="ctr"/>
            <a:r>
              <a:rPr lang="sv-SE" sz="3200" dirty="0" err="1">
                <a:solidFill>
                  <a:srgbClr val="A6A6A6"/>
                </a:solidFill>
                <a:latin typeface="Trebuchet MS"/>
                <a:cs typeface="Trebuchet MS"/>
              </a:rPr>
              <a:t>Grafoteket</a:t>
            </a:r>
            <a:r>
              <a:rPr lang="sv-SE" sz="3200" dirty="0">
                <a:solidFill>
                  <a:srgbClr val="A6A6A6"/>
                </a:solidFill>
                <a:latin typeface="Trebuchet MS"/>
                <a:cs typeface="Trebuchet MS"/>
              </a:rPr>
              <a:t> | </a:t>
            </a:r>
            <a:r>
              <a:rPr lang="sv-SE" sz="3200" dirty="0">
                <a:solidFill>
                  <a:schemeClr val="tx1">
                    <a:lumMod val="65000"/>
                    <a:lumOff val="35000"/>
                  </a:schemeClr>
                </a:solidFill>
                <a:latin typeface="Trebuchet MS"/>
                <a:cs typeface="Trebuchet MS"/>
              </a:rPr>
              <a:t>Tjänsteresor</a:t>
            </a:r>
            <a:br>
              <a:rPr lang="sv-SE" sz="3200" dirty="0">
                <a:solidFill>
                  <a:schemeClr val="tx1">
                    <a:lumMod val="65000"/>
                    <a:lumOff val="35000"/>
                  </a:schemeClr>
                </a:solidFill>
                <a:latin typeface="Trebuchet MS"/>
                <a:cs typeface="Trebuchet MS"/>
              </a:rPr>
            </a:br>
            <a:endParaRPr lang="sv-SE" sz="3200" dirty="0">
              <a:solidFill>
                <a:schemeClr val="tx1">
                  <a:lumMod val="65000"/>
                  <a:lumOff val="35000"/>
                </a:schemeClr>
              </a:solidFill>
              <a:latin typeface="Trebuchet MS"/>
              <a:cs typeface="Trebuchet MS"/>
            </a:endParaRPr>
          </a:p>
        </p:txBody>
      </p:sp>
    </p:spTree>
    <p:extLst>
      <p:ext uri="{BB962C8B-B14F-4D97-AF65-F5344CB8AC3E}">
        <p14:creationId xmlns:p14="http://schemas.microsoft.com/office/powerpoint/2010/main" val="2403924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9923" y="1377387"/>
            <a:ext cx="9630456" cy="11424213"/>
          </a:xfrm>
          <a:prstGeom prst="rect">
            <a:avLst/>
          </a:prstGeom>
        </p:spPr>
      </p:pic>
      <p:pic>
        <p:nvPicPr>
          <p:cNvPr id="16" name="Bildobjekt 15" descr="platta_porträtt.e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09808">
            <a:off x="165916" y="1524198"/>
            <a:ext cx="2308396" cy="2296854"/>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90624" y="3385245"/>
            <a:ext cx="9241229" cy="5703924"/>
          </a:xfrm>
          <a:prstGeom prst="rect">
            <a:avLst/>
          </a:prstGeom>
          <a:effectLst>
            <a:outerShdw dist="50800" dir="5400000" algn="ctr" rotWithShape="0">
              <a:schemeClr val="tx1">
                <a:lumMod val="65000"/>
                <a:lumOff val="35000"/>
                <a:alpha val="17000"/>
              </a:schemeClr>
            </a:outerShdw>
          </a:effectLst>
        </p:spPr>
      </p:pic>
      <p:pic>
        <p:nvPicPr>
          <p:cNvPr id="174" name="Bildobjekt 173" descr="rektangel_kort.emf"/>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a:off x="2230982" y="10371296"/>
            <a:ext cx="1606761" cy="807207"/>
          </a:xfrm>
          <a:prstGeom prst="rect">
            <a:avLst/>
          </a:prstGeom>
        </p:spPr>
      </p:pic>
      <p:pic>
        <p:nvPicPr>
          <p:cNvPr id="175" name="Bildobjekt 174" descr="rektangel_kort.emf"/>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a:off x="4051839" y="10360663"/>
            <a:ext cx="1586446" cy="1437740"/>
          </a:xfrm>
          <a:prstGeom prst="rect">
            <a:avLst/>
          </a:prstGeom>
        </p:spPr>
      </p:pic>
      <p:pic>
        <p:nvPicPr>
          <p:cNvPr id="176" name="Bildobjekt 175" descr="rektangel_kort.emf"/>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a:off x="5823788" y="10685801"/>
            <a:ext cx="1586446" cy="807207"/>
          </a:xfrm>
          <a:prstGeom prst="rect">
            <a:avLst/>
          </a:prstGeom>
        </p:spPr>
      </p:pic>
      <p:pic>
        <p:nvPicPr>
          <p:cNvPr id="177" name="Bildobjekt 176" descr="rektangel_kort.emf"/>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a:off x="7566409" y="10360451"/>
            <a:ext cx="1586446" cy="807207"/>
          </a:xfrm>
          <a:prstGeom prst="rect">
            <a:avLst/>
          </a:prstGeom>
        </p:spPr>
      </p:pic>
      <p:cxnSp>
        <p:nvCxnSpPr>
          <p:cNvPr id="25" name="Rak 24"/>
          <p:cNvCxnSpPr/>
          <p:nvPr/>
        </p:nvCxnSpPr>
        <p:spPr>
          <a:xfrm flipV="1">
            <a:off x="1003306" y="7508979"/>
            <a:ext cx="890218" cy="224525"/>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26" name="Rak 25"/>
          <p:cNvCxnSpPr/>
          <p:nvPr/>
        </p:nvCxnSpPr>
        <p:spPr>
          <a:xfrm flipV="1">
            <a:off x="1893524" y="7505696"/>
            <a:ext cx="915301" cy="3648"/>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27" name="Rak 26"/>
          <p:cNvCxnSpPr/>
          <p:nvPr/>
        </p:nvCxnSpPr>
        <p:spPr>
          <a:xfrm flipV="1">
            <a:off x="2687022" y="6893404"/>
            <a:ext cx="428651" cy="615941"/>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28" name="Rak 27"/>
          <p:cNvCxnSpPr/>
          <p:nvPr/>
        </p:nvCxnSpPr>
        <p:spPr>
          <a:xfrm flipV="1">
            <a:off x="3133622" y="6683104"/>
            <a:ext cx="560146" cy="210300"/>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33" name="Rak 32"/>
          <p:cNvCxnSpPr/>
          <p:nvPr/>
        </p:nvCxnSpPr>
        <p:spPr>
          <a:xfrm flipH="1" flipV="1">
            <a:off x="3764775" y="6644228"/>
            <a:ext cx="650328" cy="291072"/>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34" name="Rak 33"/>
          <p:cNvCxnSpPr/>
          <p:nvPr/>
        </p:nvCxnSpPr>
        <p:spPr>
          <a:xfrm flipV="1">
            <a:off x="4820182" y="7138142"/>
            <a:ext cx="771205" cy="407778"/>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37" name="Rak 36"/>
          <p:cNvCxnSpPr/>
          <p:nvPr/>
        </p:nvCxnSpPr>
        <p:spPr>
          <a:xfrm flipH="1" flipV="1">
            <a:off x="5591389" y="7138144"/>
            <a:ext cx="1108650" cy="227977"/>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38" name="Rak 37"/>
          <p:cNvCxnSpPr/>
          <p:nvPr/>
        </p:nvCxnSpPr>
        <p:spPr>
          <a:xfrm flipH="1">
            <a:off x="6534947" y="7138143"/>
            <a:ext cx="1257543" cy="255882"/>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153" name="Rak 152"/>
          <p:cNvCxnSpPr/>
          <p:nvPr/>
        </p:nvCxnSpPr>
        <p:spPr>
          <a:xfrm flipH="1" flipV="1">
            <a:off x="4415103" y="6935300"/>
            <a:ext cx="405079" cy="610620"/>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161" name="Rak 160"/>
          <p:cNvCxnSpPr/>
          <p:nvPr/>
        </p:nvCxnSpPr>
        <p:spPr>
          <a:xfrm flipH="1">
            <a:off x="7792490" y="6123806"/>
            <a:ext cx="1030732" cy="1032833"/>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sp>
        <p:nvSpPr>
          <p:cNvPr id="154" name="textruta 153"/>
          <p:cNvSpPr txBox="1"/>
          <p:nvPr/>
        </p:nvSpPr>
        <p:spPr>
          <a:xfrm>
            <a:off x="696317" y="5983467"/>
            <a:ext cx="1644103" cy="230832"/>
          </a:xfrm>
          <a:prstGeom prst="rect">
            <a:avLst/>
          </a:prstGeom>
          <a:noFill/>
        </p:spPr>
        <p:txBody>
          <a:bodyPr wrap="square" rtlCol="0">
            <a:spAutoFit/>
          </a:bodyPr>
          <a:lstStyle/>
          <a:p>
            <a:endParaRPr lang="sv-SE" sz="900" b="1" dirty="0">
              <a:solidFill>
                <a:schemeClr val="tx1">
                  <a:lumMod val="50000"/>
                  <a:lumOff val="50000"/>
                </a:schemeClr>
              </a:solidFill>
              <a:latin typeface="Consolas"/>
              <a:cs typeface="Consolas"/>
            </a:endParaRPr>
          </a:p>
        </p:txBody>
      </p:sp>
      <p:pic>
        <p:nvPicPr>
          <p:cNvPr id="31" name="Bildobjekt 30" descr="hjärta.emf"/>
          <p:cNvPicPr>
            <a:picLocks noChangeAspect="1"/>
          </p:cNvPicPr>
          <p:nvPr/>
        </p:nvPicPr>
        <p:blipFill>
          <a:blip r:embed="rId6">
            <a:alphaModFix amt="66000"/>
            <a:extLst>
              <a:ext uri="{28A0092B-C50C-407E-A947-70E740481C1C}">
                <a14:useLocalDpi xmlns:a14="http://schemas.microsoft.com/office/drawing/2010/main" val="0"/>
              </a:ext>
            </a:extLst>
          </a:blip>
          <a:stretch>
            <a:fillRect/>
          </a:stretch>
        </p:blipFill>
        <p:spPr>
          <a:xfrm>
            <a:off x="569452" y="7159366"/>
            <a:ext cx="473813" cy="444332"/>
          </a:xfrm>
          <a:prstGeom prst="rect">
            <a:avLst/>
          </a:prstGeom>
        </p:spPr>
      </p:pic>
      <p:pic>
        <p:nvPicPr>
          <p:cNvPr id="4" name="Bildobjekt 3" descr="helikopter.emf"/>
          <p:cNvPicPr>
            <a:picLocks noChangeAspect="1"/>
          </p:cNvPicPr>
          <p:nvPr/>
        </p:nvPicPr>
        <p:blipFill>
          <a:blip r:embed="rId7">
            <a:alphaModFix amt="67000"/>
            <a:extLst>
              <a:ext uri="{28A0092B-C50C-407E-A947-70E740481C1C}">
                <a14:useLocalDpi xmlns:a14="http://schemas.microsoft.com/office/drawing/2010/main" val="0"/>
              </a:ext>
            </a:extLst>
          </a:blip>
          <a:stretch>
            <a:fillRect/>
          </a:stretch>
        </p:blipFill>
        <p:spPr>
          <a:xfrm>
            <a:off x="1519847" y="7783244"/>
            <a:ext cx="743487" cy="485022"/>
          </a:xfrm>
          <a:prstGeom prst="rect">
            <a:avLst/>
          </a:prstGeom>
        </p:spPr>
      </p:pic>
      <p:pic>
        <p:nvPicPr>
          <p:cNvPr id="5" name="Bildobjekt 4" descr="spruta.emf"/>
          <p:cNvPicPr>
            <a:picLocks noChangeAspect="1"/>
          </p:cNvPicPr>
          <p:nvPr/>
        </p:nvPicPr>
        <p:blipFill>
          <a:blip r:embed="rId8">
            <a:alphaModFix amt="66000"/>
            <a:extLst>
              <a:ext uri="{28A0092B-C50C-407E-A947-70E740481C1C}">
                <a14:useLocalDpi xmlns:a14="http://schemas.microsoft.com/office/drawing/2010/main" val="0"/>
              </a:ext>
            </a:extLst>
          </a:blip>
          <a:stretch>
            <a:fillRect/>
          </a:stretch>
        </p:blipFill>
        <p:spPr>
          <a:xfrm>
            <a:off x="5150498" y="6664731"/>
            <a:ext cx="721590" cy="457346"/>
          </a:xfrm>
          <a:prstGeom prst="rect">
            <a:avLst/>
          </a:prstGeom>
        </p:spPr>
      </p:pic>
      <p:pic>
        <p:nvPicPr>
          <p:cNvPr id="6" name="Bildobjekt 5" descr="säng.emf"/>
          <p:cNvPicPr>
            <a:picLocks noChangeAspect="1"/>
          </p:cNvPicPr>
          <p:nvPr/>
        </p:nvPicPr>
        <p:blipFill>
          <a:blip r:embed="rId9">
            <a:alphaModFix amt="69000"/>
            <a:extLst>
              <a:ext uri="{28A0092B-C50C-407E-A947-70E740481C1C}">
                <a14:useLocalDpi xmlns:a14="http://schemas.microsoft.com/office/drawing/2010/main" val="0"/>
              </a:ext>
            </a:extLst>
          </a:blip>
          <a:stretch>
            <a:fillRect/>
          </a:stretch>
        </p:blipFill>
        <p:spPr>
          <a:xfrm>
            <a:off x="2605641" y="6215350"/>
            <a:ext cx="717367" cy="474728"/>
          </a:xfrm>
          <a:prstGeom prst="rect">
            <a:avLst/>
          </a:prstGeom>
        </p:spPr>
      </p:pic>
      <p:pic>
        <p:nvPicPr>
          <p:cNvPr id="111" name="Bildobjekt 110" descr="plåster.em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81155" y="6984091"/>
            <a:ext cx="645221" cy="645221"/>
          </a:xfrm>
          <a:prstGeom prst="rect">
            <a:avLst/>
          </a:prstGeom>
        </p:spPr>
      </p:pic>
      <p:pic>
        <p:nvPicPr>
          <p:cNvPr id="112" name="Bildobjekt 111" descr="journal.em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577617" y="6393409"/>
            <a:ext cx="535030" cy="755042"/>
          </a:xfrm>
          <a:prstGeom prst="rect">
            <a:avLst/>
          </a:prstGeom>
        </p:spPr>
      </p:pic>
      <p:pic>
        <p:nvPicPr>
          <p:cNvPr id="113" name="Bildobjekt 112" descr="tabletter.em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46838" y="6138401"/>
            <a:ext cx="686583" cy="472980"/>
          </a:xfrm>
          <a:prstGeom prst="rect">
            <a:avLst/>
          </a:prstGeom>
        </p:spPr>
      </p:pic>
      <p:pic>
        <p:nvPicPr>
          <p:cNvPr id="114" name="Bildobjekt 113" descr="droppar.em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473002" y="7791092"/>
            <a:ext cx="485122" cy="472602"/>
          </a:xfrm>
          <a:prstGeom prst="rect">
            <a:avLst/>
          </a:prstGeom>
        </p:spPr>
      </p:pic>
      <p:pic>
        <p:nvPicPr>
          <p:cNvPr id="115" name="Bildobjekt 114" descr="spruta.emf"/>
          <p:cNvPicPr>
            <a:picLocks noChangeAspect="1"/>
          </p:cNvPicPr>
          <p:nvPr/>
        </p:nvPicPr>
        <p:blipFill>
          <a:blip r:embed="rId8">
            <a:alphaModFix amt="66000"/>
            <a:extLst>
              <a:ext uri="{28A0092B-C50C-407E-A947-70E740481C1C}">
                <a14:useLocalDpi xmlns:a14="http://schemas.microsoft.com/office/drawing/2010/main" val="0"/>
              </a:ext>
            </a:extLst>
          </a:blip>
          <a:stretch>
            <a:fillRect/>
          </a:stretch>
        </p:blipFill>
        <p:spPr>
          <a:xfrm>
            <a:off x="2513695" y="7636621"/>
            <a:ext cx="713760" cy="452384"/>
          </a:xfrm>
          <a:prstGeom prst="rect">
            <a:avLst/>
          </a:prstGeom>
        </p:spPr>
      </p:pic>
      <p:pic>
        <p:nvPicPr>
          <p:cNvPr id="118" name="Bildobjekt 117" descr="hjärta.emf"/>
          <p:cNvPicPr>
            <a:picLocks noChangeAspect="1"/>
          </p:cNvPicPr>
          <p:nvPr/>
        </p:nvPicPr>
        <p:blipFill>
          <a:blip r:embed="rId6">
            <a:alphaModFix amt="66000"/>
            <a:extLst>
              <a:ext uri="{28A0092B-C50C-407E-A947-70E740481C1C}">
                <a14:useLocalDpi xmlns:a14="http://schemas.microsoft.com/office/drawing/2010/main" val="0"/>
              </a:ext>
            </a:extLst>
          </a:blip>
          <a:stretch>
            <a:fillRect/>
          </a:stretch>
        </p:blipFill>
        <p:spPr>
          <a:xfrm>
            <a:off x="7612756" y="7381532"/>
            <a:ext cx="473813" cy="444332"/>
          </a:xfrm>
          <a:prstGeom prst="rect">
            <a:avLst/>
          </a:prstGeom>
        </p:spPr>
      </p:pic>
      <p:grpSp>
        <p:nvGrpSpPr>
          <p:cNvPr id="48" name="Group 47"/>
          <p:cNvGrpSpPr/>
          <p:nvPr/>
        </p:nvGrpSpPr>
        <p:grpSpPr>
          <a:xfrm>
            <a:off x="2148549" y="1894116"/>
            <a:ext cx="3447724" cy="1117140"/>
            <a:chOff x="2148549" y="1894116"/>
            <a:chExt cx="3447724" cy="1117140"/>
          </a:xfrm>
        </p:grpSpPr>
        <p:pic>
          <p:nvPicPr>
            <p:cNvPr id="3" name="Picture 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2148549" y="1894116"/>
              <a:ext cx="3447724" cy="1117140"/>
            </a:xfrm>
            <a:prstGeom prst="rect">
              <a:avLst/>
            </a:prstGeom>
            <a:effectLst>
              <a:outerShdw dist="50800" dir="5400000" algn="ctr" rotWithShape="0">
                <a:schemeClr val="tx1">
                  <a:lumMod val="65000"/>
                  <a:lumOff val="35000"/>
                  <a:alpha val="17000"/>
                </a:schemeClr>
              </a:outerShdw>
            </a:effectLst>
          </p:spPr>
        </p:pic>
        <p:sp>
          <p:nvSpPr>
            <p:cNvPr id="167" name="textruta 166"/>
            <p:cNvSpPr txBox="1"/>
            <p:nvPr/>
          </p:nvSpPr>
          <p:spPr>
            <a:xfrm>
              <a:off x="2224123" y="2241000"/>
              <a:ext cx="3001696" cy="766877"/>
            </a:xfrm>
            <a:prstGeom prst="rect">
              <a:avLst/>
            </a:prstGeom>
            <a:noFill/>
          </p:spPr>
          <p:txBody>
            <a:bodyPr wrap="square" rtlCol="0">
              <a:spAutoFit/>
            </a:bodyPr>
            <a:lstStyle/>
            <a:p>
              <a:pPr>
                <a:lnSpc>
                  <a:spcPct val="110000"/>
                </a:lnSpc>
              </a:pPr>
              <a:r>
                <a:rPr lang="sv-SE" sz="1000" dirty="0">
                  <a:solidFill>
                    <a:schemeClr val="tx1">
                      <a:lumMod val="50000"/>
                      <a:lumOff val="50000"/>
                    </a:schemeClr>
                  </a:solidFill>
                  <a:cs typeface="Helvetica"/>
                </a:rPr>
                <a:t>Här skriver man själva scenariot som målgruppen har. Berättelsen som beskriver vad användaren/patienten är med om från ett läge till ett annat.</a:t>
              </a:r>
            </a:p>
            <a:p>
              <a:pPr>
                <a:lnSpc>
                  <a:spcPct val="110000"/>
                </a:lnSpc>
              </a:pPr>
              <a:endParaRPr lang="sv-SE" sz="1000" dirty="0">
                <a:solidFill>
                  <a:schemeClr val="tx1">
                    <a:lumMod val="50000"/>
                    <a:lumOff val="50000"/>
                  </a:schemeClr>
                </a:solidFill>
                <a:cs typeface="Helvetica"/>
              </a:endParaRPr>
            </a:p>
          </p:txBody>
        </p:sp>
        <p:sp>
          <p:nvSpPr>
            <p:cNvPr id="168" name="textruta 167"/>
            <p:cNvSpPr txBox="1"/>
            <p:nvPr/>
          </p:nvSpPr>
          <p:spPr>
            <a:xfrm>
              <a:off x="2232619" y="1941970"/>
              <a:ext cx="1448536" cy="338554"/>
            </a:xfrm>
            <a:prstGeom prst="rect">
              <a:avLst/>
            </a:prstGeom>
            <a:noFill/>
          </p:spPr>
          <p:txBody>
            <a:bodyPr wrap="square" rtlCol="0">
              <a:spAutoFit/>
            </a:bodyPr>
            <a:lstStyle/>
            <a:p>
              <a:r>
                <a:rPr lang="sv-SE" sz="1600" b="1" dirty="0">
                  <a:solidFill>
                    <a:schemeClr val="bg2">
                      <a:lumMod val="25000"/>
                    </a:schemeClr>
                  </a:solidFill>
                  <a:latin typeface="Trebuchet MS" charset="0"/>
                  <a:ea typeface="Trebuchet MS" charset="0"/>
                  <a:cs typeface="Trebuchet MS" charset="0"/>
                </a:rPr>
                <a:t>Scenario</a:t>
              </a:r>
            </a:p>
          </p:txBody>
        </p:sp>
      </p:grpSp>
      <p:grpSp>
        <p:nvGrpSpPr>
          <p:cNvPr id="36" name="Group 35"/>
          <p:cNvGrpSpPr/>
          <p:nvPr/>
        </p:nvGrpSpPr>
        <p:grpSpPr>
          <a:xfrm>
            <a:off x="5705131" y="1903990"/>
            <a:ext cx="3447724" cy="1123511"/>
            <a:chOff x="5705131" y="1903990"/>
            <a:chExt cx="3447724" cy="1123511"/>
          </a:xfrm>
        </p:grpSpPr>
        <p:pic>
          <p:nvPicPr>
            <p:cNvPr id="120" name="Picture 11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5705131" y="1903990"/>
              <a:ext cx="3447724" cy="1117140"/>
            </a:xfrm>
            <a:prstGeom prst="rect">
              <a:avLst/>
            </a:prstGeom>
            <a:effectLst>
              <a:outerShdw dist="50800" dir="5400000" algn="ctr" rotWithShape="0">
                <a:schemeClr val="tx1">
                  <a:lumMod val="65000"/>
                  <a:lumOff val="35000"/>
                  <a:alpha val="17000"/>
                </a:schemeClr>
              </a:outerShdw>
            </a:effectLst>
          </p:spPr>
        </p:pic>
        <p:sp>
          <p:nvSpPr>
            <p:cNvPr id="8" name="textruta 7"/>
            <p:cNvSpPr txBox="1"/>
            <p:nvPr/>
          </p:nvSpPr>
          <p:spPr>
            <a:xfrm>
              <a:off x="5815304" y="1946149"/>
              <a:ext cx="2767216" cy="338554"/>
            </a:xfrm>
            <a:prstGeom prst="rect">
              <a:avLst/>
            </a:prstGeom>
            <a:noFill/>
          </p:spPr>
          <p:txBody>
            <a:bodyPr wrap="square" rtlCol="0">
              <a:spAutoFit/>
            </a:bodyPr>
            <a:lstStyle/>
            <a:p>
              <a:r>
                <a:rPr lang="sv-SE" sz="1600" b="1" dirty="0">
                  <a:solidFill>
                    <a:schemeClr val="bg2">
                      <a:lumMod val="25000"/>
                    </a:schemeClr>
                  </a:solidFill>
                  <a:latin typeface="Trebuchet MS" charset="0"/>
                  <a:ea typeface="Trebuchet MS" charset="0"/>
                  <a:cs typeface="Trebuchet MS" charset="0"/>
                </a:rPr>
                <a:t>Mål &amp; förväntningar</a:t>
              </a:r>
            </a:p>
          </p:txBody>
        </p:sp>
        <p:sp>
          <p:nvSpPr>
            <p:cNvPr id="10" name="textruta 9"/>
            <p:cNvSpPr txBox="1"/>
            <p:nvPr/>
          </p:nvSpPr>
          <p:spPr>
            <a:xfrm>
              <a:off x="5815304" y="2260624"/>
              <a:ext cx="3105490" cy="766877"/>
            </a:xfrm>
            <a:prstGeom prst="rect">
              <a:avLst/>
            </a:prstGeom>
            <a:noFill/>
          </p:spPr>
          <p:txBody>
            <a:bodyPr wrap="square" rtlCol="0">
              <a:spAutoFit/>
            </a:bodyPr>
            <a:lstStyle/>
            <a:p>
              <a:pPr>
                <a:lnSpc>
                  <a:spcPct val="110000"/>
                </a:lnSpc>
              </a:pPr>
              <a:r>
                <a:rPr lang="sv-SE" sz="1000" dirty="0">
                  <a:solidFill>
                    <a:schemeClr val="tx1">
                      <a:lumMod val="50000"/>
                      <a:lumOff val="50000"/>
                    </a:schemeClr>
                  </a:solidFill>
                  <a:cs typeface="Helvetica"/>
                </a:rPr>
                <a:t>Här skriver man om målgruppens mål och förväntningar. Och här skriver man mer om målgruppens mål och förväntningar.</a:t>
              </a:r>
            </a:p>
            <a:p>
              <a:pPr>
                <a:lnSpc>
                  <a:spcPct val="110000"/>
                </a:lnSpc>
              </a:pPr>
              <a:endParaRPr lang="sv-SE" sz="1000" dirty="0">
                <a:solidFill>
                  <a:schemeClr val="tx1">
                    <a:lumMod val="50000"/>
                    <a:lumOff val="50000"/>
                  </a:schemeClr>
                </a:solidFill>
                <a:cs typeface="Helvetica"/>
              </a:endParaRPr>
            </a:p>
          </p:txBody>
        </p:sp>
      </p:grpSp>
      <p:pic>
        <p:nvPicPr>
          <p:cNvPr id="160" name="Bildobjekt 240" descr="rektangel_kort.em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5355" y="9253800"/>
            <a:ext cx="1630851" cy="1046630"/>
          </a:xfrm>
          <a:prstGeom prst="rect">
            <a:avLst/>
          </a:prstGeom>
        </p:spPr>
      </p:pic>
      <p:pic>
        <p:nvPicPr>
          <p:cNvPr id="162" name="Bildobjekt 240" descr="rektangel_kort.em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4009725" y="9235662"/>
            <a:ext cx="1630851" cy="1046630"/>
          </a:xfrm>
          <a:prstGeom prst="rect">
            <a:avLst/>
          </a:prstGeom>
        </p:spPr>
      </p:pic>
      <p:pic>
        <p:nvPicPr>
          <p:cNvPr id="163" name="Bildobjekt 240" descr="rektangel_kort.em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9383" y="9267560"/>
            <a:ext cx="1630851" cy="1341127"/>
          </a:xfrm>
          <a:prstGeom prst="rect">
            <a:avLst/>
          </a:prstGeom>
        </p:spPr>
      </p:pic>
      <p:pic>
        <p:nvPicPr>
          <p:cNvPr id="164" name="Bildobjekt 240" descr="rektangel_kort.em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9234" y="9239594"/>
            <a:ext cx="1630851" cy="1007029"/>
          </a:xfrm>
          <a:prstGeom prst="rect">
            <a:avLst/>
          </a:prstGeom>
        </p:spPr>
      </p:pic>
      <p:grpSp>
        <p:nvGrpSpPr>
          <p:cNvPr id="21" name="Group 20"/>
          <p:cNvGrpSpPr/>
          <p:nvPr/>
        </p:nvGrpSpPr>
        <p:grpSpPr>
          <a:xfrm>
            <a:off x="5666205" y="5309753"/>
            <a:ext cx="1762698" cy="846095"/>
            <a:chOff x="5666205" y="5089834"/>
            <a:chExt cx="1762698" cy="846095"/>
          </a:xfrm>
        </p:grpSpPr>
        <p:pic>
          <p:nvPicPr>
            <p:cNvPr id="169" name="Picture 168"/>
            <p:cNvPicPr>
              <a:picLocks noChangeAspect="1"/>
            </p:cNvPicPr>
            <p:nvPr/>
          </p:nvPicPr>
          <p:blipFill>
            <a:blip r:embed="rId15">
              <a:alphaModFix amt="80000"/>
              <a:extLst>
                <a:ext uri="{28A0092B-C50C-407E-A947-70E740481C1C}">
                  <a14:useLocalDpi xmlns:a14="http://schemas.microsoft.com/office/drawing/2010/main" val="0"/>
                </a:ext>
              </a:extLst>
            </a:blip>
            <a:stretch>
              <a:fillRect/>
            </a:stretch>
          </p:blipFill>
          <p:spPr>
            <a:xfrm flipH="1">
              <a:off x="5666205" y="5089834"/>
              <a:ext cx="1762698" cy="846095"/>
            </a:xfrm>
            <a:prstGeom prst="rect">
              <a:avLst/>
            </a:prstGeom>
          </p:spPr>
        </p:pic>
        <p:sp>
          <p:nvSpPr>
            <p:cNvPr id="178" name="textruta 156"/>
            <p:cNvSpPr txBox="1"/>
            <p:nvPr/>
          </p:nvSpPr>
          <p:spPr>
            <a:xfrm>
              <a:off x="5758557" y="5167431"/>
              <a:ext cx="1603386" cy="410562"/>
            </a:xfrm>
            <a:prstGeom prst="rect">
              <a:avLst/>
            </a:prstGeom>
            <a:noFill/>
          </p:spPr>
          <p:txBody>
            <a:bodyPr wrap="square" rtlCol="0">
              <a:spAutoFit/>
            </a:bodyPr>
            <a:lstStyle/>
            <a:p>
              <a:pPr>
                <a:lnSpc>
                  <a:spcPts val="1300"/>
                </a:lnSpc>
              </a:pPr>
              <a:r>
                <a:rPr lang="sv-SE" sz="900" dirty="0">
                  <a:solidFill>
                    <a:schemeClr val="bg1">
                      <a:lumMod val="50000"/>
                    </a:schemeClr>
                  </a:solidFill>
                  <a:latin typeface="Trebuchet MS"/>
                  <a:cs typeface="Trebuchet MS"/>
                </a:rPr>
                <a:t>Här skriver man ett citat eller någon kommentar</a:t>
              </a:r>
            </a:p>
          </p:txBody>
        </p:sp>
      </p:grpSp>
      <p:grpSp>
        <p:nvGrpSpPr>
          <p:cNvPr id="45" name="Group 44"/>
          <p:cNvGrpSpPr/>
          <p:nvPr/>
        </p:nvGrpSpPr>
        <p:grpSpPr>
          <a:xfrm>
            <a:off x="2328820" y="5340354"/>
            <a:ext cx="1640769" cy="666481"/>
            <a:chOff x="2328820" y="5340354"/>
            <a:chExt cx="1640769" cy="666481"/>
          </a:xfrm>
        </p:grpSpPr>
        <p:pic>
          <p:nvPicPr>
            <p:cNvPr id="165" name="Picture 164"/>
            <p:cNvPicPr>
              <a:picLocks noChangeAspect="1"/>
            </p:cNvPicPr>
            <p:nvPr/>
          </p:nvPicPr>
          <p:blipFill>
            <a:blip r:embed="rId15">
              <a:alphaModFix amt="80000"/>
              <a:extLst>
                <a:ext uri="{28A0092B-C50C-407E-A947-70E740481C1C}">
                  <a14:useLocalDpi xmlns:a14="http://schemas.microsoft.com/office/drawing/2010/main" val="0"/>
                </a:ext>
              </a:extLst>
            </a:blip>
            <a:stretch>
              <a:fillRect/>
            </a:stretch>
          </p:blipFill>
          <p:spPr>
            <a:xfrm flipH="1">
              <a:off x="2328820" y="5340354"/>
              <a:ext cx="1486183" cy="666481"/>
            </a:xfrm>
            <a:prstGeom prst="rect">
              <a:avLst/>
            </a:prstGeom>
          </p:spPr>
        </p:pic>
        <p:sp>
          <p:nvSpPr>
            <p:cNvPr id="179" name="textruta 156"/>
            <p:cNvSpPr txBox="1"/>
            <p:nvPr/>
          </p:nvSpPr>
          <p:spPr>
            <a:xfrm>
              <a:off x="2366203" y="5434780"/>
              <a:ext cx="1603386" cy="259045"/>
            </a:xfrm>
            <a:prstGeom prst="rect">
              <a:avLst/>
            </a:prstGeom>
            <a:noFill/>
          </p:spPr>
          <p:txBody>
            <a:bodyPr wrap="square" rtlCol="0">
              <a:spAutoFit/>
            </a:bodyPr>
            <a:lstStyle/>
            <a:p>
              <a:pPr>
                <a:lnSpc>
                  <a:spcPts val="1300"/>
                </a:lnSpc>
              </a:pPr>
              <a:r>
                <a:rPr lang="sv-SE" sz="900" dirty="0">
                  <a:solidFill>
                    <a:schemeClr val="bg1">
                      <a:lumMod val="50000"/>
                    </a:schemeClr>
                  </a:solidFill>
                  <a:latin typeface="Trebuchet MS"/>
                  <a:cs typeface="Trebuchet MS"/>
                </a:rPr>
                <a:t>Här skriver man något.</a:t>
              </a:r>
            </a:p>
          </p:txBody>
        </p:sp>
      </p:grpSp>
      <p:grpSp>
        <p:nvGrpSpPr>
          <p:cNvPr id="44" name="Group 43"/>
          <p:cNvGrpSpPr/>
          <p:nvPr/>
        </p:nvGrpSpPr>
        <p:grpSpPr>
          <a:xfrm>
            <a:off x="314867" y="5833960"/>
            <a:ext cx="1807320" cy="1101340"/>
            <a:chOff x="314867" y="5833960"/>
            <a:chExt cx="1807320" cy="1101340"/>
          </a:xfrm>
        </p:grpSpPr>
        <p:pic>
          <p:nvPicPr>
            <p:cNvPr id="166" name="Picture 165"/>
            <p:cNvPicPr>
              <a:picLocks noChangeAspect="1"/>
            </p:cNvPicPr>
            <p:nvPr/>
          </p:nvPicPr>
          <p:blipFill>
            <a:blip r:embed="rId15">
              <a:alphaModFix amt="80000"/>
              <a:extLst>
                <a:ext uri="{28A0092B-C50C-407E-A947-70E740481C1C}">
                  <a14:useLocalDpi xmlns:a14="http://schemas.microsoft.com/office/drawing/2010/main" val="0"/>
                </a:ext>
              </a:extLst>
            </a:blip>
            <a:stretch>
              <a:fillRect/>
            </a:stretch>
          </p:blipFill>
          <p:spPr>
            <a:xfrm flipH="1">
              <a:off x="314867" y="5833960"/>
              <a:ext cx="1807320" cy="1101340"/>
            </a:xfrm>
            <a:prstGeom prst="rect">
              <a:avLst/>
            </a:prstGeom>
          </p:spPr>
        </p:pic>
        <p:sp>
          <p:nvSpPr>
            <p:cNvPr id="184" name="textruta 156"/>
            <p:cNvSpPr txBox="1"/>
            <p:nvPr/>
          </p:nvSpPr>
          <p:spPr>
            <a:xfrm>
              <a:off x="424902" y="5892709"/>
              <a:ext cx="1603386" cy="577274"/>
            </a:xfrm>
            <a:prstGeom prst="rect">
              <a:avLst/>
            </a:prstGeom>
            <a:noFill/>
          </p:spPr>
          <p:txBody>
            <a:bodyPr wrap="square" rtlCol="0">
              <a:spAutoFit/>
            </a:bodyPr>
            <a:lstStyle/>
            <a:p>
              <a:pPr>
                <a:lnSpc>
                  <a:spcPts val="1300"/>
                </a:lnSpc>
              </a:pPr>
              <a:r>
                <a:rPr lang="sv-SE" sz="900" dirty="0">
                  <a:solidFill>
                    <a:schemeClr val="bg1">
                      <a:lumMod val="50000"/>
                    </a:schemeClr>
                  </a:solidFill>
                  <a:latin typeface="Trebuchet MS"/>
                  <a:cs typeface="Trebuchet MS"/>
                </a:rPr>
                <a:t>Här skriver man ett citat eller någon kommentar Här kan du skriva något.</a:t>
              </a:r>
            </a:p>
          </p:txBody>
        </p:sp>
      </p:grpSp>
      <p:sp>
        <p:nvSpPr>
          <p:cNvPr id="197" name="textruta 85"/>
          <p:cNvSpPr txBox="1"/>
          <p:nvPr/>
        </p:nvSpPr>
        <p:spPr>
          <a:xfrm>
            <a:off x="190624" y="179385"/>
            <a:ext cx="1410420" cy="369332"/>
          </a:xfrm>
          <a:prstGeom prst="rect">
            <a:avLst/>
          </a:prstGeom>
          <a:noFill/>
          <a:ln>
            <a:noFill/>
          </a:ln>
        </p:spPr>
        <p:txBody>
          <a:bodyPr wrap="square" rtlCol="0">
            <a:spAutoFit/>
          </a:bodyPr>
          <a:lstStyle/>
          <a:p>
            <a:r>
              <a:rPr lang="sv-SE" sz="1800" dirty="0">
                <a:solidFill>
                  <a:schemeClr val="bg1">
                    <a:lumMod val="65000"/>
                  </a:schemeClr>
                </a:solidFill>
                <a:latin typeface="Trebuchet MS" charset="0"/>
                <a:ea typeface="Trebuchet MS" charset="0"/>
                <a:cs typeface="Trebuchet MS" charset="0"/>
              </a:rPr>
              <a:t>Mall 1</a:t>
            </a:r>
          </a:p>
        </p:txBody>
      </p:sp>
      <p:sp>
        <p:nvSpPr>
          <p:cNvPr id="198" name="textruta 85"/>
          <p:cNvSpPr txBox="1"/>
          <p:nvPr/>
        </p:nvSpPr>
        <p:spPr>
          <a:xfrm>
            <a:off x="1610604" y="462905"/>
            <a:ext cx="6171548" cy="492443"/>
          </a:xfrm>
          <a:prstGeom prst="rect">
            <a:avLst/>
          </a:prstGeom>
          <a:noFill/>
          <a:ln>
            <a:noFill/>
          </a:ln>
        </p:spPr>
        <p:txBody>
          <a:bodyPr wrap="square" rtlCol="0">
            <a:spAutoFit/>
          </a:bodyPr>
          <a:lstStyle/>
          <a:p>
            <a:r>
              <a:rPr lang="sv-SE" sz="2600" dirty="0">
                <a:solidFill>
                  <a:srgbClr val="4A452A"/>
                </a:solidFill>
                <a:latin typeface="Trebuchet MS" charset="0"/>
                <a:ea typeface="Trebuchet MS" charset="0"/>
                <a:cs typeface="Trebuchet MS" charset="0"/>
              </a:rPr>
              <a:t>                Tjänsteresans namn</a:t>
            </a:r>
          </a:p>
        </p:txBody>
      </p:sp>
      <p:sp>
        <p:nvSpPr>
          <p:cNvPr id="199" name="textruta 64"/>
          <p:cNvSpPr txBox="1"/>
          <p:nvPr/>
        </p:nvSpPr>
        <p:spPr>
          <a:xfrm>
            <a:off x="641559" y="4051374"/>
            <a:ext cx="1634654" cy="410562"/>
          </a:xfrm>
          <a:prstGeom prst="rect">
            <a:avLst/>
          </a:prstGeom>
          <a:noFill/>
        </p:spPr>
        <p:txBody>
          <a:bodyPr wrap="square" rtlCol="0">
            <a:spAutoFit/>
          </a:bodyPr>
          <a:lstStyle/>
          <a:p>
            <a:pPr>
              <a:lnSpc>
                <a:spcPts val="1300"/>
              </a:lnSpc>
            </a:pPr>
            <a:r>
              <a:rPr lang="sv-SE" sz="900" dirty="0">
                <a:solidFill>
                  <a:schemeClr val="bg1">
                    <a:lumMod val="50000"/>
                  </a:schemeClr>
                </a:solidFill>
                <a:latin typeface="Trebuchet MS" charset="0"/>
                <a:ea typeface="Trebuchet MS" charset="0"/>
                <a:cs typeface="Trebuchet MS" charset="0"/>
              </a:rPr>
              <a:t>Här skriver man något om aktiviteten och upplevelsen</a:t>
            </a:r>
          </a:p>
        </p:txBody>
      </p:sp>
      <p:sp>
        <p:nvSpPr>
          <p:cNvPr id="200" name="textruta 65"/>
          <p:cNvSpPr txBox="1"/>
          <p:nvPr/>
        </p:nvSpPr>
        <p:spPr>
          <a:xfrm>
            <a:off x="662831" y="4503312"/>
            <a:ext cx="1634654" cy="243849"/>
          </a:xfrm>
          <a:prstGeom prst="rect">
            <a:avLst/>
          </a:prstGeom>
          <a:noFill/>
        </p:spPr>
        <p:txBody>
          <a:bodyPr wrap="square" rtlCol="0">
            <a:spAutoFit/>
          </a:bodyPr>
          <a:lstStyle/>
          <a:p>
            <a:pPr>
              <a:lnSpc>
                <a:spcPts val="1300"/>
              </a:lnSpc>
            </a:pPr>
            <a:r>
              <a:rPr lang="sv-SE" sz="900" dirty="0">
                <a:solidFill>
                  <a:schemeClr val="bg1">
                    <a:lumMod val="50000"/>
                  </a:schemeClr>
                </a:solidFill>
                <a:latin typeface="Trebuchet MS" charset="0"/>
                <a:ea typeface="Trebuchet MS" charset="0"/>
                <a:cs typeface="Trebuchet MS" charset="0"/>
              </a:rPr>
              <a:t>Här skriver </a:t>
            </a:r>
            <a:r>
              <a:rPr lang="sv-SE" sz="900">
                <a:solidFill>
                  <a:schemeClr val="bg1">
                    <a:lumMod val="50000"/>
                  </a:schemeClr>
                </a:solidFill>
                <a:latin typeface="Trebuchet MS" charset="0"/>
                <a:ea typeface="Trebuchet MS" charset="0"/>
                <a:cs typeface="Trebuchet MS" charset="0"/>
              </a:rPr>
              <a:t>man något</a:t>
            </a:r>
            <a:endParaRPr lang="sv-SE" sz="900" dirty="0">
              <a:solidFill>
                <a:schemeClr val="bg1">
                  <a:lumMod val="50000"/>
                </a:schemeClr>
              </a:solidFill>
              <a:latin typeface="Trebuchet MS" charset="0"/>
              <a:ea typeface="Trebuchet MS" charset="0"/>
              <a:cs typeface="Trebuchet MS" charset="0"/>
            </a:endParaRPr>
          </a:p>
        </p:txBody>
      </p:sp>
      <p:sp>
        <p:nvSpPr>
          <p:cNvPr id="201" name="textruta 66"/>
          <p:cNvSpPr txBox="1"/>
          <p:nvPr/>
        </p:nvSpPr>
        <p:spPr>
          <a:xfrm>
            <a:off x="2469517" y="4075405"/>
            <a:ext cx="1634654" cy="410562"/>
          </a:xfrm>
          <a:prstGeom prst="rect">
            <a:avLst/>
          </a:prstGeom>
          <a:noFill/>
        </p:spPr>
        <p:txBody>
          <a:bodyPr wrap="square" rtlCol="0">
            <a:spAutoFit/>
          </a:bodyPr>
          <a:lstStyle/>
          <a:p>
            <a:pPr>
              <a:lnSpc>
                <a:spcPts val="1300"/>
              </a:lnSpc>
            </a:pPr>
            <a:r>
              <a:rPr lang="sv-SE" sz="900" dirty="0">
                <a:solidFill>
                  <a:schemeClr val="bg1">
                    <a:lumMod val="50000"/>
                  </a:schemeClr>
                </a:solidFill>
                <a:latin typeface="Trebuchet MS" charset="0"/>
                <a:ea typeface="Trebuchet MS" charset="0"/>
                <a:cs typeface="Trebuchet MS" charset="0"/>
              </a:rPr>
              <a:t>Här skriver man något om aktiviteten och upplevelsen</a:t>
            </a:r>
          </a:p>
        </p:txBody>
      </p:sp>
      <p:sp>
        <p:nvSpPr>
          <p:cNvPr id="202" name="textruta 67"/>
          <p:cNvSpPr txBox="1"/>
          <p:nvPr/>
        </p:nvSpPr>
        <p:spPr>
          <a:xfrm>
            <a:off x="2491757" y="4487237"/>
            <a:ext cx="1634654" cy="230832"/>
          </a:xfrm>
          <a:prstGeom prst="rect">
            <a:avLst/>
          </a:prstGeom>
          <a:noFill/>
        </p:spPr>
        <p:txBody>
          <a:bodyPr wrap="square" rtlCol="0">
            <a:spAutoFit/>
          </a:bodyPr>
          <a:lstStyle/>
          <a:p>
            <a:r>
              <a:rPr lang="sv-SE" sz="900" dirty="0">
                <a:solidFill>
                  <a:schemeClr val="bg1">
                    <a:lumMod val="50000"/>
                  </a:schemeClr>
                </a:solidFill>
                <a:cs typeface="Arial"/>
              </a:rPr>
              <a:t>Här skriver man något</a:t>
            </a:r>
          </a:p>
        </p:txBody>
      </p:sp>
      <p:sp>
        <p:nvSpPr>
          <p:cNvPr id="203" name="textruta 68"/>
          <p:cNvSpPr txBox="1"/>
          <p:nvPr/>
        </p:nvSpPr>
        <p:spPr>
          <a:xfrm>
            <a:off x="2480972" y="4724845"/>
            <a:ext cx="1634654" cy="410562"/>
          </a:xfrm>
          <a:prstGeom prst="rect">
            <a:avLst/>
          </a:prstGeom>
          <a:noFill/>
        </p:spPr>
        <p:txBody>
          <a:bodyPr wrap="square" rtlCol="0">
            <a:spAutoFit/>
          </a:bodyPr>
          <a:lstStyle/>
          <a:p>
            <a:pPr>
              <a:lnSpc>
                <a:spcPts val="1300"/>
              </a:lnSpc>
            </a:pPr>
            <a:r>
              <a:rPr lang="sv-SE" sz="900" dirty="0">
                <a:solidFill>
                  <a:schemeClr val="bg1">
                    <a:lumMod val="50000"/>
                  </a:schemeClr>
                </a:solidFill>
                <a:latin typeface="Trebuchet MS" charset="0"/>
                <a:ea typeface="Trebuchet MS" charset="0"/>
                <a:cs typeface="Trebuchet MS" charset="0"/>
              </a:rPr>
              <a:t>Här skriver man något om aktiviteten och upplevelsen</a:t>
            </a:r>
          </a:p>
        </p:txBody>
      </p:sp>
      <p:sp>
        <p:nvSpPr>
          <p:cNvPr id="204" name="textruta 81"/>
          <p:cNvSpPr txBox="1"/>
          <p:nvPr/>
        </p:nvSpPr>
        <p:spPr>
          <a:xfrm>
            <a:off x="4275616" y="4066681"/>
            <a:ext cx="1512987" cy="243849"/>
          </a:xfrm>
          <a:prstGeom prst="rect">
            <a:avLst/>
          </a:prstGeom>
          <a:noFill/>
        </p:spPr>
        <p:txBody>
          <a:bodyPr wrap="square" rtlCol="0">
            <a:spAutoFit/>
          </a:bodyPr>
          <a:lstStyle/>
          <a:p>
            <a:pPr>
              <a:lnSpc>
                <a:spcPts val="1300"/>
              </a:lnSpc>
            </a:pPr>
            <a:r>
              <a:rPr lang="sv-SE" sz="900" dirty="0">
                <a:solidFill>
                  <a:schemeClr val="bg1">
                    <a:lumMod val="50000"/>
                  </a:schemeClr>
                </a:solidFill>
                <a:latin typeface="Trebuchet MS" charset="0"/>
                <a:ea typeface="Trebuchet MS" charset="0"/>
                <a:cs typeface="Trebuchet MS" charset="0"/>
              </a:rPr>
              <a:t>Här skriver man något</a:t>
            </a:r>
          </a:p>
        </p:txBody>
      </p:sp>
      <p:sp>
        <p:nvSpPr>
          <p:cNvPr id="205" name="textruta 82"/>
          <p:cNvSpPr txBox="1"/>
          <p:nvPr/>
        </p:nvSpPr>
        <p:spPr>
          <a:xfrm>
            <a:off x="4294099" y="4352181"/>
            <a:ext cx="1634654" cy="410562"/>
          </a:xfrm>
          <a:prstGeom prst="rect">
            <a:avLst/>
          </a:prstGeom>
          <a:noFill/>
        </p:spPr>
        <p:txBody>
          <a:bodyPr wrap="square" rtlCol="0">
            <a:spAutoFit/>
          </a:bodyPr>
          <a:lstStyle/>
          <a:p>
            <a:pPr>
              <a:lnSpc>
                <a:spcPts val="1300"/>
              </a:lnSpc>
            </a:pPr>
            <a:r>
              <a:rPr lang="sv-SE" sz="900" dirty="0">
                <a:solidFill>
                  <a:schemeClr val="bg1">
                    <a:lumMod val="50000"/>
                  </a:schemeClr>
                </a:solidFill>
                <a:latin typeface="Trebuchet MS" charset="0"/>
                <a:ea typeface="Trebuchet MS" charset="0"/>
                <a:cs typeface="Trebuchet MS" charset="0"/>
              </a:rPr>
              <a:t>Här skriver man något om aktiviteten och upplevelsen</a:t>
            </a:r>
          </a:p>
        </p:txBody>
      </p:sp>
      <p:sp>
        <p:nvSpPr>
          <p:cNvPr id="206" name="textruta 83"/>
          <p:cNvSpPr txBox="1"/>
          <p:nvPr/>
        </p:nvSpPr>
        <p:spPr>
          <a:xfrm>
            <a:off x="5983392" y="4086139"/>
            <a:ext cx="1362975" cy="254343"/>
          </a:xfrm>
          <a:prstGeom prst="rect">
            <a:avLst/>
          </a:prstGeom>
          <a:noFill/>
        </p:spPr>
        <p:txBody>
          <a:bodyPr wrap="square" rtlCol="0">
            <a:spAutoFit/>
          </a:bodyPr>
          <a:lstStyle/>
          <a:p>
            <a:pPr>
              <a:lnSpc>
                <a:spcPts val="1300"/>
              </a:lnSpc>
            </a:pPr>
            <a:r>
              <a:rPr lang="sv-SE" sz="900" dirty="0">
                <a:solidFill>
                  <a:schemeClr val="bg1">
                    <a:lumMod val="50000"/>
                  </a:schemeClr>
                </a:solidFill>
                <a:latin typeface="Trebuchet MS" charset="0"/>
                <a:ea typeface="Trebuchet MS" charset="0"/>
                <a:cs typeface="Trebuchet MS" charset="0"/>
              </a:rPr>
              <a:t>Här skriver man något</a:t>
            </a:r>
          </a:p>
        </p:txBody>
      </p:sp>
      <p:sp>
        <p:nvSpPr>
          <p:cNvPr id="207" name="textruta 84"/>
          <p:cNvSpPr txBox="1"/>
          <p:nvPr/>
        </p:nvSpPr>
        <p:spPr>
          <a:xfrm>
            <a:off x="4278705" y="4745620"/>
            <a:ext cx="1634654" cy="410562"/>
          </a:xfrm>
          <a:prstGeom prst="rect">
            <a:avLst/>
          </a:prstGeom>
          <a:noFill/>
        </p:spPr>
        <p:txBody>
          <a:bodyPr wrap="square" rtlCol="0">
            <a:spAutoFit/>
          </a:bodyPr>
          <a:lstStyle/>
          <a:p>
            <a:pPr>
              <a:lnSpc>
                <a:spcPts val="1300"/>
              </a:lnSpc>
            </a:pPr>
            <a:r>
              <a:rPr lang="sv-SE" sz="900" dirty="0">
                <a:solidFill>
                  <a:schemeClr val="bg1">
                    <a:lumMod val="50000"/>
                  </a:schemeClr>
                </a:solidFill>
                <a:latin typeface="Trebuchet MS" charset="0"/>
                <a:ea typeface="Trebuchet MS" charset="0"/>
                <a:cs typeface="Trebuchet MS" charset="0"/>
              </a:rPr>
              <a:t>Här skriver man något om aktiviteten och upplevelsen</a:t>
            </a:r>
          </a:p>
        </p:txBody>
      </p:sp>
      <p:sp>
        <p:nvSpPr>
          <p:cNvPr id="208" name="textruta 96"/>
          <p:cNvSpPr txBox="1"/>
          <p:nvPr/>
        </p:nvSpPr>
        <p:spPr>
          <a:xfrm>
            <a:off x="7639569" y="4093249"/>
            <a:ext cx="1512987" cy="243849"/>
          </a:xfrm>
          <a:prstGeom prst="rect">
            <a:avLst/>
          </a:prstGeom>
          <a:noFill/>
        </p:spPr>
        <p:txBody>
          <a:bodyPr wrap="square" rtlCol="0">
            <a:spAutoFit/>
          </a:bodyPr>
          <a:lstStyle/>
          <a:p>
            <a:pPr>
              <a:lnSpc>
                <a:spcPts val="1300"/>
              </a:lnSpc>
            </a:pPr>
            <a:r>
              <a:rPr lang="sv-SE" sz="900" dirty="0">
                <a:solidFill>
                  <a:schemeClr val="bg1">
                    <a:lumMod val="50000"/>
                  </a:schemeClr>
                </a:solidFill>
                <a:latin typeface="Trebuchet MS" charset="0"/>
                <a:ea typeface="Trebuchet MS" charset="0"/>
                <a:cs typeface="Trebuchet MS" charset="0"/>
              </a:rPr>
              <a:t>Här skriver man något</a:t>
            </a:r>
          </a:p>
        </p:txBody>
      </p:sp>
      <p:sp>
        <p:nvSpPr>
          <p:cNvPr id="209" name="textruta 97"/>
          <p:cNvSpPr txBox="1"/>
          <p:nvPr/>
        </p:nvSpPr>
        <p:spPr>
          <a:xfrm>
            <a:off x="7642340" y="4348492"/>
            <a:ext cx="1634654" cy="410562"/>
          </a:xfrm>
          <a:prstGeom prst="rect">
            <a:avLst/>
          </a:prstGeom>
          <a:noFill/>
        </p:spPr>
        <p:txBody>
          <a:bodyPr wrap="square" rtlCol="0">
            <a:spAutoFit/>
          </a:bodyPr>
          <a:lstStyle/>
          <a:p>
            <a:pPr>
              <a:lnSpc>
                <a:spcPts val="1300"/>
              </a:lnSpc>
            </a:pPr>
            <a:r>
              <a:rPr lang="sv-SE" sz="900" dirty="0">
                <a:solidFill>
                  <a:schemeClr val="bg1">
                    <a:lumMod val="50000"/>
                  </a:schemeClr>
                </a:solidFill>
                <a:latin typeface="Trebuchet MS" charset="0"/>
                <a:ea typeface="Trebuchet MS" charset="0"/>
                <a:cs typeface="Trebuchet MS" charset="0"/>
              </a:rPr>
              <a:t>Här skriver man något om aktiviteten och upplevelsen</a:t>
            </a:r>
          </a:p>
        </p:txBody>
      </p:sp>
      <p:grpSp>
        <p:nvGrpSpPr>
          <p:cNvPr id="46" name="Group 45"/>
          <p:cNvGrpSpPr/>
          <p:nvPr/>
        </p:nvGrpSpPr>
        <p:grpSpPr>
          <a:xfrm>
            <a:off x="436079" y="9275065"/>
            <a:ext cx="1682225" cy="1371362"/>
            <a:chOff x="459229" y="9275065"/>
            <a:chExt cx="1682225" cy="1371362"/>
          </a:xfrm>
        </p:grpSpPr>
        <p:pic>
          <p:nvPicPr>
            <p:cNvPr id="159" name="Bildobjekt 240" descr="rektangel_kort.em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229" y="9275065"/>
              <a:ext cx="1630851" cy="1370431"/>
            </a:xfrm>
            <a:prstGeom prst="rect">
              <a:avLst/>
            </a:prstGeom>
          </p:spPr>
        </p:pic>
        <p:sp>
          <p:nvSpPr>
            <p:cNvPr id="210" name="textruta 56"/>
            <p:cNvSpPr txBox="1"/>
            <p:nvPr/>
          </p:nvSpPr>
          <p:spPr>
            <a:xfrm>
              <a:off x="555010" y="9344226"/>
              <a:ext cx="1167007" cy="276999"/>
            </a:xfrm>
            <a:prstGeom prst="rect">
              <a:avLst/>
            </a:prstGeom>
            <a:noFill/>
          </p:spPr>
          <p:txBody>
            <a:bodyPr wrap="square" rtlCol="0">
              <a:spAutoFit/>
            </a:bodyPr>
            <a:lstStyle/>
            <a:p>
              <a:r>
                <a:rPr lang="sv-SE" sz="1200" b="1" dirty="0">
                  <a:solidFill>
                    <a:srgbClr val="4A452A"/>
                  </a:solidFill>
                  <a:latin typeface="Trebuchet MS" charset="0"/>
                  <a:ea typeface="Trebuchet MS" charset="0"/>
                  <a:cs typeface="Trebuchet MS" charset="0"/>
                </a:rPr>
                <a:t>Möjligheter</a:t>
              </a:r>
            </a:p>
          </p:txBody>
        </p:sp>
        <p:sp>
          <p:nvSpPr>
            <p:cNvPr id="211" name="textruta 58"/>
            <p:cNvSpPr txBox="1"/>
            <p:nvPr/>
          </p:nvSpPr>
          <p:spPr>
            <a:xfrm>
              <a:off x="543583" y="9569016"/>
              <a:ext cx="1597871" cy="1077411"/>
            </a:xfrm>
            <a:prstGeom prst="rect">
              <a:avLst/>
            </a:prstGeom>
            <a:noFill/>
          </p:spPr>
          <p:txBody>
            <a:bodyPr wrap="square" rtlCol="0">
              <a:spAutoFit/>
            </a:bodyPr>
            <a:lstStyle/>
            <a:p>
              <a:pPr>
                <a:lnSpc>
                  <a:spcPts val="1300"/>
                </a:lnSpc>
              </a:pPr>
              <a:r>
                <a:rPr lang="sv-SE" sz="900" dirty="0">
                  <a:solidFill>
                    <a:schemeClr val="bg1">
                      <a:lumMod val="50000"/>
                    </a:schemeClr>
                  </a:solidFill>
                  <a:latin typeface="Trebuchet MS" charset="0"/>
                  <a:ea typeface="Trebuchet MS" charset="0"/>
                  <a:cs typeface="Trebuchet MS" charset="0"/>
                </a:rPr>
                <a:t>Här skriver man något som ger möjlighet till en del förbättringar för denna fas. Möjlighet till en del förbättringar.</a:t>
              </a:r>
            </a:p>
            <a:p>
              <a:pPr>
                <a:lnSpc>
                  <a:spcPts val="1300"/>
                </a:lnSpc>
              </a:pPr>
              <a:endParaRPr lang="sv-SE" sz="900" dirty="0">
                <a:solidFill>
                  <a:schemeClr val="bg1">
                    <a:lumMod val="50000"/>
                  </a:schemeClr>
                </a:solidFill>
                <a:latin typeface="Trebuchet MS" charset="0"/>
                <a:ea typeface="Trebuchet MS" charset="0"/>
                <a:cs typeface="Trebuchet MS" charset="0"/>
              </a:endParaRPr>
            </a:p>
          </p:txBody>
        </p:sp>
      </p:grpSp>
      <p:grpSp>
        <p:nvGrpSpPr>
          <p:cNvPr id="47" name="Group 46"/>
          <p:cNvGrpSpPr/>
          <p:nvPr/>
        </p:nvGrpSpPr>
        <p:grpSpPr>
          <a:xfrm>
            <a:off x="429724" y="10730206"/>
            <a:ext cx="1680988" cy="1156929"/>
            <a:chOff x="452874" y="10730206"/>
            <a:chExt cx="1680988" cy="1156929"/>
          </a:xfrm>
        </p:grpSpPr>
        <p:pic>
          <p:nvPicPr>
            <p:cNvPr id="241" name="Bildobjekt 240" descr="rektangel_kort.emf"/>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a:off x="452874" y="10730206"/>
              <a:ext cx="1630851" cy="990600"/>
            </a:xfrm>
            <a:prstGeom prst="rect">
              <a:avLst/>
            </a:prstGeom>
          </p:spPr>
        </p:pic>
        <p:sp>
          <p:nvSpPr>
            <p:cNvPr id="212" name="textruta 70"/>
            <p:cNvSpPr txBox="1"/>
            <p:nvPr/>
          </p:nvSpPr>
          <p:spPr>
            <a:xfrm>
              <a:off x="536289" y="10759879"/>
              <a:ext cx="1167007" cy="276999"/>
            </a:xfrm>
            <a:prstGeom prst="rect">
              <a:avLst/>
            </a:prstGeom>
            <a:noFill/>
          </p:spPr>
          <p:txBody>
            <a:bodyPr wrap="square" rtlCol="0">
              <a:spAutoFit/>
            </a:bodyPr>
            <a:lstStyle/>
            <a:p>
              <a:r>
                <a:rPr lang="sv-SE" sz="1200" b="1" dirty="0">
                  <a:solidFill>
                    <a:srgbClr val="4A452A"/>
                  </a:solidFill>
                  <a:latin typeface="Trebuchet MS" charset="0"/>
                  <a:ea typeface="Trebuchet MS" charset="0"/>
                  <a:cs typeface="Trebuchet MS" charset="0"/>
                </a:rPr>
                <a:t>Svårighet</a:t>
              </a:r>
            </a:p>
          </p:txBody>
        </p:sp>
        <p:sp>
          <p:nvSpPr>
            <p:cNvPr id="213" name="textruta 58"/>
            <p:cNvSpPr txBox="1"/>
            <p:nvPr/>
          </p:nvSpPr>
          <p:spPr>
            <a:xfrm>
              <a:off x="535991" y="10961241"/>
              <a:ext cx="1597871" cy="925894"/>
            </a:xfrm>
            <a:prstGeom prst="rect">
              <a:avLst/>
            </a:prstGeom>
            <a:noFill/>
          </p:spPr>
          <p:txBody>
            <a:bodyPr wrap="square" rtlCol="0">
              <a:spAutoFit/>
            </a:bodyPr>
            <a:lstStyle/>
            <a:p>
              <a:pPr>
                <a:lnSpc>
                  <a:spcPts val="1300"/>
                </a:lnSpc>
              </a:pPr>
              <a:r>
                <a:rPr lang="sv-SE" sz="900" dirty="0">
                  <a:solidFill>
                    <a:schemeClr val="bg1">
                      <a:lumMod val="50000"/>
                    </a:schemeClr>
                  </a:solidFill>
                  <a:latin typeface="Trebuchet MS" charset="0"/>
                  <a:ea typeface="Trebuchet MS" charset="0"/>
                  <a:cs typeface="Trebuchet MS" charset="0"/>
                </a:rPr>
                <a:t>Här skriver man något som kan hindra en förbättring eller annan svårighet eller utmaning.</a:t>
              </a:r>
            </a:p>
            <a:p>
              <a:pPr>
                <a:lnSpc>
                  <a:spcPts val="1300"/>
                </a:lnSpc>
              </a:pPr>
              <a:endParaRPr lang="sv-SE" sz="900" dirty="0">
                <a:solidFill>
                  <a:schemeClr val="bg1">
                    <a:lumMod val="50000"/>
                  </a:schemeClr>
                </a:solidFill>
                <a:latin typeface="Trebuchet MS" charset="0"/>
                <a:ea typeface="Trebuchet MS" charset="0"/>
                <a:cs typeface="Trebuchet MS" charset="0"/>
              </a:endParaRPr>
            </a:p>
          </p:txBody>
        </p:sp>
      </p:grpSp>
      <p:grpSp>
        <p:nvGrpSpPr>
          <p:cNvPr id="214" name="Group 213"/>
          <p:cNvGrpSpPr/>
          <p:nvPr/>
        </p:nvGrpSpPr>
        <p:grpSpPr>
          <a:xfrm>
            <a:off x="501618" y="3582564"/>
            <a:ext cx="1655266" cy="381000"/>
            <a:chOff x="501618" y="3582564"/>
            <a:chExt cx="1655266" cy="381000"/>
          </a:xfrm>
        </p:grpSpPr>
        <p:pic>
          <p:nvPicPr>
            <p:cNvPr id="215" name="Bildobjekt 8" descr="rektangel_grå.emf"/>
            <p:cNvPicPr>
              <a:picLocks noChangeAspect="1"/>
            </p:cNvPicPr>
            <p:nvPr/>
          </p:nvPicPr>
          <p:blipFill>
            <a:blip r:embed="rId16">
              <a:alphaModFix amt="70000"/>
              <a:extLst>
                <a:ext uri="{28A0092B-C50C-407E-A947-70E740481C1C}">
                  <a14:useLocalDpi xmlns:a14="http://schemas.microsoft.com/office/drawing/2010/main" val="0"/>
                </a:ext>
              </a:extLst>
            </a:blip>
            <a:stretch>
              <a:fillRect/>
            </a:stretch>
          </p:blipFill>
          <p:spPr>
            <a:xfrm>
              <a:off x="501618" y="3582564"/>
              <a:ext cx="1625600" cy="381000"/>
            </a:xfrm>
            <a:prstGeom prst="rect">
              <a:avLst/>
            </a:prstGeom>
          </p:spPr>
        </p:pic>
        <p:sp>
          <p:nvSpPr>
            <p:cNvPr id="216" name="textruta 120"/>
            <p:cNvSpPr txBox="1"/>
            <p:nvPr/>
          </p:nvSpPr>
          <p:spPr>
            <a:xfrm>
              <a:off x="708348" y="3624278"/>
              <a:ext cx="1448536" cy="307777"/>
            </a:xfrm>
            <a:prstGeom prst="rect">
              <a:avLst/>
            </a:prstGeom>
            <a:noFill/>
          </p:spPr>
          <p:txBody>
            <a:bodyPr wrap="square" rtlCol="0">
              <a:spAutoFit/>
            </a:bodyPr>
            <a:lstStyle/>
            <a:p>
              <a:r>
                <a:rPr lang="sv-SE" sz="1400" b="1" dirty="0">
                  <a:solidFill>
                    <a:srgbClr val="4A452A"/>
                  </a:solidFill>
                  <a:latin typeface="Trebuchet MS" charset="0"/>
                  <a:ea typeface="Trebuchet MS" charset="0"/>
                  <a:cs typeface="Trebuchet MS" charset="0"/>
                </a:rPr>
                <a:t>Första fasen</a:t>
              </a:r>
            </a:p>
          </p:txBody>
        </p:sp>
      </p:grpSp>
      <p:grpSp>
        <p:nvGrpSpPr>
          <p:cNvPr id="217" name="Group 216"/>
          <p:cNvGrpSpPr/>
          <p:nvPr/>
        </p:nvGrpSpPr>
        <p:grpSpPr>
          <a:xfrm>
            <a:off x="2270235" y="3582564"/>
            <a:ext cx="1693832" cy="381000"/>
            <a:chOff x="2270235" y="3582564"/>
            <a:chExt cx="1693832" cy="381000"/>
          </a:xfrm>
        </p:grpSpPr>
        <p:pic>
          <p:nvPicPr>
            <p:cNvPr id="218" name="Bildobjekt 179" descr="rektangel_grå.emf"/>
            <p:cNvPicPr>
              <a:picLocks noChangeAspect="1"/>
            </p:cNvPicPr>
            <p:nvPr/>
          </p:nvPicPr>
          <p:blipFill>
            <a:blip r:embed="rId16">
              <a:alphaModFix amt="70000"/>
              <a:extLst>
                <a:ext uri="{28A0092B-C50C-407E-A947-70E740481C1C}">
                  <a14:useLocalDpi xmlns:a14="http://schemas.microsoft.com/office/drawing/2010/main" val="0"/>
                </a:ext>
              </a:extLst>
            </a:blip>
            <a:stretch>
              <a:fillRect/>
            </a:stretch>
          </p:blipFill>
          <p:spPr>
            <a:xfrm>
              <a:off x="2270235" y="3582564"/>
              <a:ext cx="1625600" cy="381000"/>
            </a:xfrm>
            <a:prstGeom prst="rect">
              <a:avLst/>
            </a:prstGeom>
          </p:spPr>
        </p:pic>
        <p:sp>
          <p:nvSpPr>
            <p:cNvPr id="219" name="textruta 121"/>
            <p:cNvSpPr txBox="1"/>
            <p:nvPr/>
          </p:nvSpPr>
          <p:spPr>
            <a:xfrm>
              <a:off x="2515531" y="3616668"/>
              <a:ext cx="1448536" cy="307777"/>
            </a:xfrm>
            <a:prstGeom prst="rect">
              <a:avLst/>
            </a:prstGeom>
            <a:noFill/>
          </p:spPr>
          <p:txBody>
            <a:bodyPr wrap="square" rtlCol="0">
              <a:spAutoFit/>
            </a:bodyPr>
            <a:lstStyle/>
            <a:p>
              <a:r>
                <a:rPr lang="sv-SE" sz="1400" b="1" dirty="0">
                  <a:solidFill>
                    <a:schemeClr val="bg2">
                      <a:lumMod val="25000"/>
                    </a:schemeClr>
                  </a:solidFill>
                  <a:latin typeface="Trebuchet MS" charset="0"/>
                  <a:ea typeface="Trebuchet MS" charset="0"/>
                  <a:cs typeface="Trebuchet MS" charset="0"/>
                </a:rPr>
                <a:t>Andra fasen</a:t>
              </a:r>
            </a:p>
          </p:txBody>
        </p:sp>
      </p:grpSp>
      <p:grpSp>
        <p:nvGrpSpPr>
          <p:cNvPr id="220" name="Group 219"/>
          <p:cNvGrpSpPr/>
          <p:nvPr/>
        </p:nvGrpSpPr>
        <p:grpSpPr>
          <a:xfrm>
            <a:off x="4044740" y="3580876"/>
            <a:ext cx="1639066" cy="381000"/>
            <a:chOff x="4044740" y="3580876"/>
            <a:chExt cx="1639066" cy="381000"/>
          </a:xfrm>
        </p:grpSpPr>
        <p:pic>
          <p:nvPicPr>
            <p:cNvPr id="221" name="Bildobjekt 180" descr="rektangel_grå.emf"/>
            <p:cNvPicPr>
              <a:picLocks noChangeAspect="1"/>
            </p:cNvPicPr>
            <p:nvPr/>
          </p:nvPicPr>
          <p:blipFill>
            <a:blip r:embed="rId16">
              <a:alphaModFix amt="70000"/>
              <a:extLst>
                <a:ext uri="{28A0092B-C50C-407E-A947-70E740481C1C}">
                  <a14:useLocalDpi xmlns:a14="http://schemas.microsoft.com/office/drawing/2010/main" val="0"/>
                </a:ext>
              </a:extLst>
            </a:blip>
            <a:stretch>
              <a:fillRect/>
            </a:stretch>
          </p:blipFill>
          <p:spPr>
            <a:xfrm>
              <a:off x="4044740" y="3580876"/>
              <a:ext cx="1625600" cy="381000"/>
            </a:xfrm>
            <a:prstGeom prst="rect">
              <a:avLst/>
            </a:prstGeom>
          </p:spPr>
        </p:pic>
        <p:sp>
          <p:nvSpPr>
            <p:cNvPr id="222" name="textruta 122"/>
            <p:cNvSpPr txBox="1"/>
            <p:nvPr/>
          </p:nvSpPr>
          <p:spPr>
            <a:xfrm>
              <a:off x="4235270" y="3623457"/>
              <a:ext cx="1448536" cy="307777"/>
            </a:xfrm>
            <a:prstGeom prst="rect">
              <a:avLst/>
            </a:prstGeom>
            <a:noFill/>
          </p:spPr>
          <p:txBody>
            <a:bodyPr wrap="square" rtlCol="0">
              <a:spAutoFit/>
            </a:bodyPr>
            <a:lstStyle/>
            <a:p>
              <a:r>
                <a:rPr lang="sv-SE" sz="1400" b="1" dirty="0">
                  <a:solidFill>
                    <a:srgbClr val="4A452A"/>
                  </a:solidFill>
                  <a:latin typeface="Trebuchet MS" charset="0"/>
                  <a:ea typeface="Trebuchet MS" charset="0"/>
                  <a:cs typeface="Trebuchet MS" charset="0"/>
                </a:rPr>
                <a:t>Tredje fasen</a:t>
              </a:r>
            </a:p>
          </p:txBody>
        </p:sp>
      </p:grpSp>
      <p:grpSp>
        <p:nvGrpSpPr>
          <p:cNvPr id="223" name="Group 222"/>
          <p:cNvGrpSpPr/>
          <p:nvPr/>
        </p:nvGrpSpPr>
        <p:grpSpPr>
          <a:xfrm>
            <a:off x="5799076" y="3585088"/>
            <a:ext cx="1614560" cy="381000"/>
            <a:chOff x="5799076" y="3585088"/>
            <a:chExt cx="1614560" cy="381000"/>
          </a:xfrm>
        </p:grpSpPr>
        <p:pic>
          <p:nvPicPr>
            <p:cNvPr id="228" name="Bildobjekt 181" descr="rektangel_grå.emf"/>
            <p:cNvPicPr>
              <a:picLocks noChangeAspect="1"/>
            </p:cNvPicPr>
            <p:nvPr/>
          </p:nvPicPr>
          <p:blipFill>
            <a:blip r:embed="rId16">
              <a:alphaModFix amt="70000"/>
              <a:extLst>
                <a:ext uri="{28A0092B-C50C-407E-A947-70E740481C1C}">
                  <a14:useLocalDpi xmlns:a14="http://schemas.microsoft.com/office/drawing/2010/main" val="0"/>
                </a:ext>
              </a:extLst>
            </a:blip>
            <a:stretch>
              <a:fillRect/>
            </a:stretch>
          </p:blipFill>
          <p:spPr>
            <a:xfrm>
              <a:off x="5799076" y="3585088"/>
              <a:ext cx="1571718" cy="381000"/>
            </a:xfrm>
            <a:prstGeom prst="rect">
              <a:avLst/>
            </a:prstGeom>
          </p:spPr>
        </p:pic>
        <p:sp>
          <p:nvSpPr>
            <p:cNvPr id="229" name="textruta 125"/>
            <p:cNvSpPr txBox="1"/>
            <p:nvPr/>
          </p:nvSpPr>
          <p:spPr>
            <a:xfrm>
              <a:off x="5965100" y="3622139"/>
              <a:ext cx="1448536" cy="307777"/>
            </a:xfrm>
            <a:prstGeom prst="rect">
              <a:avLst/>
            </a:prstGeom>
            <a:noFill/>
          </p:spPr>
          <p:txBody>
            <a:bodyPr wrap="square" rtlCol="0">
              <a:spAutoFit/>
            </a:bodyPr>
            <a:lstStyle/>
            <a:p>
              <a:r>
                <a:rPr lang="sv-SE" sz="1400" b="1" dirty="0">
                  <a:solidFill>
                    <a:srgbClr val="4A452A"/>
                  </a:solidFill>
                  <a:latin typeface="Trebuchet MS" charset="0"/>
                  <a:ea typeface="Trebuchet MS" charset="0"/>
                  <a:cs typeface="Trebuchet MS" charset="0"/>
                </a:rPr>
                <a:t>Fjärde fasen</a:t>
              </a:r>
            </a:p>
          </p:txBody>
        </p:sp>
      </p:grpSp>
      <p:grpSp>
        <p:nvGrpSpPr>
          <p:cNvPr id="230" name="Group 229"/>
          <p:cNvGrpSpPr/>
          <p:nvPr/>
        </p:nvGrpSpPr>
        <p:grpSpPr>
          <a:xfrm>
            <a:off x="7485641" y="3585088"/>
            <a:ext cx="1661973" cy="381000"/>
            <a:chOff x="7485641" y="3585088"/>
            <a:chExt cx="1661973" cy="381000"/>
          </a:xfrm>
        </p:grpSpPr>
        <p:pic>
          <p:nvPicPr>
            <p:cNvPr id="231" name="Bildobjekt 182" descr="rektangel_grå.emf"/>
            <p:cNvPicPr>
              <a:picLocks noChangeAspect="1"/>
            </p:cNvPicPr>
            <p:nvPr/>
          </p:nvPicPr>
          <p:blipFill>
            <a:blip r:embed="rId16">
              <a:alphaModFix amt="70000"/>
              <a:extLst>
                <a:ext uri="{28A0092B-C50C-407E-A947-70E740481C1C}">
                  <a14:useLocalDpi xmlns:a14="http://schemas.microsoft.com/office/drawing/2010/main" val="0"/>
                </a:ext>
              </a:extLst>
            </a:blip>
            <a:stretch>
              <a:fillRect/>
            </a:stretch>
          </p:blipFill>
          <p:spPr>
            <a:xfrm>
              <a:off x="7485641" y="3585088"/>
              <a:ext cx="1571718" cy="381000"/>
            </a:xfrm>
            <a:prstGeom prst="rect">
              <a:avLst/>
            </a:prstGeom>
          </p:spPr>
        </p:pic>
        <p:sp>
          <p:nvSpPr>
            <p:cNvPr id="232" name="textruta 128"/>
            <p:cNvSpPr txBox="1"/>
            <p:nvPr/>
          </p:nvSpPr>
          <p:spPr>
            <a:xfrm>
              <a:off x="7699078" y="3627466"/>
              <a:ext cx="1448536" cy="307777"/>
            </a:xfrm>
            <a:prstGeom prst="rect">
              <a:avLst/>
            </a:prstGeom>
            <a:noFill/>
          </p:spPr>
          <p:txBody>
            <a:bodyPr wrap="square" rtlCol="0">
              <a:spAutoFit/>
            </a:bodyPr>
            <a:lstStyle/>
            <a:p>
              <a:r>
                <a:rPr lang="sv-SE" sz="1400" b="1" dirty="0">
                  <a:solidFill>
                    <a:srgbClr val="4A452A"/>
                  </a:solidFill>
                  <a:latin typeface="Trebuchet MS" charset="0"/>
                  <a:ea typeface="Trebuchet MS" charset="0"/>
                  <a:cs typeface="Trebuchet MS" charset="0"/>
                </a:rPr>
                <a:t>Femte fasen</a:t>
              </a:r>
            </a:p>
          </p:txBody>
        </p:sp>
      </p:grpSp>
      <p:pic>
        <p:nvPicPr>
          <p:cNvPr id="234" name="Picture 23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63041" y="1717315"/>
            <a:ext cx="1547672" cy="1586172"/>
          </a:xfrm>
          <a:prstGeom prst="rect">
            <a:avLst/>
          </a:prstGeom>
        </p:spPr>
      </p:pic>
      <p:pic>
        <p:nvPicPr>
          <p:cNvPr id="110" name="Bildobjekt 109" descr="personal8.emf"/>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965100" y="7543225"/>
            <a:ext cx="551175" cy="783626"/>
          </a:xfrm>
          <a:prstGeom prst="rect">
            <a:avLst/>
          </a:prstGeom>
        </p:spPr>
      </p:pic>
      <p:pic>
        <p:nvPicPr>
          <p:cNvPr id="146" name="Bildobjekt 145" descr="1_grön.emf"/>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23025" y="7568921"/>
            <a:ext cx="431999" cy="431999"/>
          </a:xfrm>
          <a:prstGeom prst="rect">
            <a:avLst/>
          </a:prstGeom>
        </p:spPr>
      </p:pic>
      <p:pic>
        <p:nvPicPr>
          <p:cNvPr id="155" name="Bildobjekt 154" descr="2_grön.emf"/>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663804" y="7293345"/>
            <a:ext cx="431999" cy="431999"/>
          </a:xfrm>
          <a:prstGeom prst="rect">
            <a:avLst/>
          </a:prstGeom>
        </p:spPr>
      </p:pic>
      <p:pic>
        <p:nvPicPr>
          <p:cNvPr id="156" name="Bildobjekt 155" descr="3_grön.emf"/>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532326" y="7273281"/>
            <a:ext cx="431999" cy="431999"/>
          </a:xfrm>
          <a:prstGeom prst="rect">
            <a:avLst/>
          </a:prstGeom>
        </p:spPr>
      </p:pic>
      <p:pic>
        <p:nvPicPr>
          <p:cNvPr id="157" name="Bildobjekt 156" descr="4_grön.emf"/>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964325" y="6690078"/>
            <a:ext cx="431999" cy="431999"/>
          </a:xfrm>
          <a:prstGeom prst="rect">
            <a:avLst/>
          </a:prstGeom>
        </p:spPr>
      </p:pic>
      <p:pic>
        <p:nvPicPr>
          <p:cNvPr id="158" name="Bildobjekt 157" descr="5_grön.emf"/>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577725" y="6448731"/>
            <a:ext cx="431999" cy="431999"/>
          </a:xfrm>
          <a:prstGeom prst="rect">
            <a:avLst/>
          </a:prstGeom>
        </p:spPr>
      </p:pic>
      <p:pic>
        <p:nvPicPr>
          <p:cNvPr id="170" name="Bildobjekt 169" descr="6_grön.emf"/>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231824" y="6724640"/>
            <a:ext cx="431999" cy="431999"/>
          </a:xfrm>
          <a:prstGeom prst="rect">
            <a:avLst/>
          </a:prstGeom>
        </p:spPr>
      </p:pic>
      <p:pic>
        <p:nvPicPr>
          <p:cNvPr id="171" name="Bildobjekt 170" descr="7_grön.emf"/>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604182" y="7327225"/>
            <a:ext cx="431999" cy="431999"/>
          </a:xfrm>
          <a:prstGeom prst="rect">
            <a:avLst/>
          </a:prstGeom>
        </p:spPr>
      </p:pic>
      <p:pic>
        <p:nvPicPr>
          <p:cNvPr id="172" name="Bildobjekt 171" descr="8_grön.emf"/>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410089" y="6943366"/>
            <a:ext cx="431999" cy="431999"/>
          </a:xfrm>
          <a:prstGeom prst="rect">
            <a:avLst/>
          </a:prstGeom>
        </p:spPr>
      </p:pic>
      <p:pic>
        <p:nvPicPr>
          <p:cNvPr id="173" name="Bildobjekt 172" descr="9_grön.emf"/>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6479020" y="7151520"/>
            <a:ext cx="431999" cy="431999"/>
          </a:xfrm>
          <a:prstGeom prst="rect">
            <a:avLst/>
          </a:prstGeom>
        </p:spPr>
      </p:pic>
      <p:pic>
        <p:nvPicPr>
          <p:cNvPr id="180" name="Bildobjekt 179" descr="10_grön.emf"/>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7612756" y="6893404"/>
            <a:ext cx="431999" cy="431999"/>
          </a:xfrm>
          <a:prstGeom prst="rect">
            <a:avLst/>
          </a:prstGeom>
        </p:spPr>
      </p:pic>
      <p:pic>
        <p:nvPicPr>
          <p:cNvPr id="181" name="Bildobjekt 180" descr="11_grön.emf"/>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8630403" y="5833960"/>
            <a:ext cx="431999" cy="431999"/>
          </a:xfrm>
          <a:prstGeom prst="rect">
            <a:avLst/>
          </a:prstGeom>
        </p:spPr>
      </p:pic>
      <p:pic>
        <p:nvPicPr>
          <p:cNvPr id="121" name="Bildobjekt 120" descr="1_grön.emf"/>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48083" y="4093249"/>
            <a:ext cx="269999" cy="269998"/>
          </a:xfrm>
          <a:prstGeom prst="rect">
            <a:avLst/>
          </a:prstGeom>
        </p:spPr>
      </p:pic>
      <p:pic>
        <p:nvPicPr>
          <p:cNvPr id="122" name="Bildobjekt 121" descr="2_grön.emf"/>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53026" y="4494230"/>
            <a:ext cx="269999" cy="269998"/>
          </a:xfrm>
          <a:prstGeom prst="rect">
            <a:avLst/>
          </a:prstGeom>
        </p:spPr>
      </p:pic>
      <p:pic>
        <p:nvPicPr>
          <p:cNvPr id="123" name="Bildobjekt 122" descr="3_grön.emf"/>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257223" y="4093249"/>
            <a:ext cx="269999" cy="269998"/>
          </a:xfrm>
          <a:prstGeom prst="rect">
            <a:avLst/>
          </a:prstGeom>
        </p:spPr>
      </p:pic>
      <p:pic>
        <p:nvPicPr>
          <p:cNvPr id="124" name="Bildobjekt 123" descr="4_grön.emf"/>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262327" y="4474200"/>
            <a:ext cx="269999" cy="269998"/>
          </a:xfrm>
          <a:prstGeom prst="rect">
            <a:avLst/>
          </a:prstGeom>
        </p:spPr>
      </p:pic>
      <p:pic>
        <p:nvPicPr>
          <p:cNvPr id="125" name="Bildobjekt 124" descr="5_grön.emf"/>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262327" y="4775177"/>
            <a:ext cx="269999" cy="269998"/>
          </a:xfrm>
          <a:prstGeom prst="rect">
            <a:avLst/>
          </a:prstGeom>
        </p:spPr>
      </p:pic>
      <p:pic>
        <p:nvPicPr>
          <p:cNvPr id="126" name="Bildobjekt 125" descr="6_grön.emf"/>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056377" y="4078494"/>
            <a:ext cx="269999" cy="269998"/>
          </a:xfrm>
          <a:prstGeom prst="rect">
            <a:avLst/>
          </a:prstGeom>
        </p:spPr>
      </p:pic>
      <p:pic>
        <p:nvPicPr>
          <p:cNvPr id="127" name="Bildobjekt 126" descr="7_grön.emf"/>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056377" y="4433091"/>
            <a:ext cx="269999" cy="269998"/>
          </a:xfrm>
          <a:prstGeom prst="rect">
            <a:avLst/>
          </a:prstGeom>
        </p:spPr>
      </p:pic>
      <p:pic>
        <p:nvPicPr>
          <p:cNvPr id="128" name="Bildobjekt 127" descr="8_grön.emf"/>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4076555" y="4787992"/>
            <a:ext cx="269999" cy="269998"/>
          </a:xfrm>
          <a:prstGeom prst="rect">
            <a:avLst/>
          </a:prstGeom>
        </p:spPr>
      </p:pic>
      <p:pic>
        <p:nvPicPr>
          <p:cNvPr id="129" name="Bildobjekt 128" descr="9_grön.emf"/>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779383" y="4093249"/>
            <a:ext cx="269999" cy="269998"/>
          </a:xfrm>
          <a:prstGeom prst="rect">
            <a:avLst/>
          </a:prstGeom>
        </p:spPr>
      </p:pic>
      <p:pic>
        <p:nvPicPr>
          <p:cNvPr id="130" name="Bildobjekt 129" descr="10_grön.emf"/>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7431409" y="4110217"/>
            <a:ext cx="269999" cy="269998"/>
          </a:xfrm>
          <a:prstGeom prst="rect">
            <a:avLst/>
          </a:prstGeom>
        </p:spPr>
      </p:pic>
      <p:pic>
        <p:nvPicPr>
          <p:cNvPr id="131" name="Bildobjekt 130" descr="11_grön.emf"/>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7437415" y="4492745"/>
            <a:ext cx="269999" cy="269998"/>
          </a:xfrm>
          <a:prstGeom prst="rect">
            <a:avLst/>
          </a:prstGeom>
        </p:spPr>
      </p:pic>
    </p:spTree>
    <p:extLst>
      <p:ext uri="{BB962C8B-B14F-4D97-AF65-F5344CB8AC3E}">
        <p14:creationId xmlns:p14="http://schemas.microsoft.com/office/powerpoint/2010/main" val="492770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Picture 19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2384" y="1391634"/>
            <a:ext cx="9573473" cy="11432175"/>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90624" y="3382405"/>
            <a:ext cx="9187820" cy="6022732"/>
          </a:xfrm>
          <a:prstGeom prst="rect">
            <a:avLst/>
          </a:prstGeom>
          <a:effectLst>
            <a:outerShdw dist="50800" dir="5400000" algn="ctr" rotWithShape="0">
              <a:schemeClr val="tx1">
                <a:lumMod val="65000"/>
                <a:lumOff val="35000"/>
                <a:alpha val="17000"/>
              </a:schemeClr>
            </a:outerShdw>
          </a:effectLst>
        </p:spPr>
      </p:pic>
      <p:pic>
        <p:nvPicPr>
          <p:cNvPr id="17" name="Bildobjekt 173" descr="rektangel_kort.em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2178" y="9493488"/>
            <a:ext cx="1606761" cy="807207"/>
          </a:xfrm>
          <a:prstGeom prst="rect">
            <a:avLst/>
          </a:prstGeom>
        </p:spPr>
      </p:pic>
      <p:pic>
        <p:nvPicPr>
          <p:cNvPr id="22" name="Bildobjekt 240" descr="rektangel_kort.em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0518" y="9505818"/>
            <a:ext cx="1630851" cy="975097"/>
          </a:xfrm>
          <a:prstGeom prst="rect">
            <a:avLst/>
          </a:prstGeom>
        </p:spPr>
      </p:pic>
      <p:pic>
        <p:nvPicPr>
          <p:cNvPr id="24" name="Bildobjekt 240" descr="rektangel_kort.em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8268" y="9528322"/>
            <a:ext cx="1630851" cy="1245810"/>
          </a:xfrm>
          <a:prstGeom prst="rect">
            <a:avLst/>
          </a:prstGeom>
        </p:spPr>
      </p:pic>
      <p:pic>
        <p:nvPicPr>
          <p:cNvPr id="25" name="Bildobjekt 240" descr="rektangel_kort.em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0202" y="9551768"/>
            <a:ext cx="1630851" cy="896442"/>
          </a:xfrm>
          <a:prstGeom prst="rect">
            <a:avLst/>
          </a:prstGeom>
        </p:spPr>
      </p:pic>
      <p:grpSp>
        <p:nvGrpSpPr>
          <p:cNvPr id="198" name="Group 197"/>
          <p:cNvGrpSpPr/>
          <p:nvPr/>
        </p:nvGrpSpPr>
        <p:grpSpPr>
          <a:xfrm>
            <a:off x="269100" y="1535592"/>
            <a:ext cx="2199359" cy="2159552"/>
            <a:chOff x="269100" y="1535592"/>
            <a:chExt cx="2199359" cy="2159552"/>
          </a:xfrm>
        </p:grpSpPr>
        <p:pic>
          <p:nvPicPr>
            <p:cNvPr id="14" name="Picture 13"/>
            <p:cNvPicPr>
              <a:picLocks noChangeAspect="1"/>
            </p:cNvPicPr>
            <p:nvPr/>
          </p:nvPicPr>
          <p:blipFill>
            <a:blip r:embed="rId6">
              <a:alphaModFix amt="50000"/>
              <a:extLst>
                <a:ext uri="{28A0092B-C50C-407E-A947-70E740481C1C}">
                  <a14:useLocalDpi xmlns:a14="http://schemas.microsoft.com/office/drawing/2010/main" val="0"/>
                </a:ext>
              </a:extLst>
            </a:blip>
            <a:stretch>
              <a:fillRect/>
            </a:stretch>
          </p:blipFill>
          <p:spPr>
            <a:xfrm flipH="1">
              <a:off x="269100" y="1535592"/>
              <a:ext cx="2199359" cy="2159552"/>
            </a:xfrm>
            <a:prstGeom prst="rect">
              <a:avLst/>
            </a:prstGeom>
          </p:spPr>
        </p:pic>
        <p:pic>
          <p:nvPicPr>
            <p:cNvPr id="48" name="Bildobjekt 14" descr="porträtt_11.em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306" y="1816771"/>
              <a:ext cx="1464201" cy="1371725"/>
            </a:xfrm>
            <a:prstGeom prst="rect">
              <a:avLst/>
            </a:prstGeom>
          </p:spPr>
        </p:pic>
      </p:grpSp>
      <p:pic>
        <p:nvPicPr>
          <p:cNvPr id="20" name="Bildobjekt 240" descr="rektangel_kort.em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551" y="9496237"/>
            <a:ext cx="1630851" cy="1301125"/>
          </a:xfrm>
          <a:prstGeom prst="rect">
            <a:avLst/>
          </a:prstGeom>
        </p:spPr>
      </p:pic>
      <p:sp>
        <p:nvSpPr>
          <p:cNvPr id="59" name="textruta 56"/>
          <p:cNvSpPr txBox="1"/>
          <p:nvPr/>
        </p:nvSpPr>
        <p:spPr>
          <a:xfrm>
            <a:off x="624460" y="9552575"/>
            <a:ext cx="1167007" cy="276999"/>
          </a:xfrm>
          <a:prstGeom prst="rect">
            <a:avLst/>
          </a:prstGeom>
          <a:noFill/>
        </p:spPr>
        <p:txBody>
          <a:bodyPr wrap="square" rtlCol="0">
            <a:spAutoFit/>
          </a:bodyPr>
          <a:lstStyle/>
          <a:p>
            <a:r>
              <a:rPr lang="sv-SE" sz="1200" b="1" dirty="0">
                <a:solidFill>
                  <a:srgbClr val="4A452A"/>
                </a:solidFill>
                <a:latin typeface="Trebuchet MS" charset="0"/>
                <a:ea typeface="Trebuchet MS" charset="0"/>
                <a:cs typeface="Trebuchet MS" charset="0"/>
              </a:rPr>
              <a:t>Möjligheter</a:t>
            </a:r>
          </a:p>
        </p:txBody>
      </p:sp>
      <p:sp>
        <p:nvSpPr>
          <p:cNvPr id="60" name="textruta 58"/>
          <p:cNvSpPr txBox="1"/>
          <p:nvPr/>
        </p:nvSpPr>
        <p:spPr>
          <a:xfrm>
            <a:off x="613033" y="9777365"/>
            <a:ext cx="1597871" cy="1077411"/>
          </a:xfrm>
          <a:prstGeom prst="rect">
            <a:avLst/>
          </a:prstGeom>
          <a:noFill/>
        </p:spPr>
        <p:txBody>
          <a:bodyPr wrap="square" rtlCol="0">
            <a:spAutoFit/>
          </a:bodyPr>
          <a:lstStyle/>
          <a:p>
            <a:pPr>
              <a:lnSpc>
                <a:spcPts val="1300"/>
              </a:lnSpc>
            </a:pPr>
            <a:r>
              <a:rPr lang="sv-SE" sz="900" dirty="0">
                <a:solidFill>
                  <a:schemeClr val="bg1">
                    <a:lumMod val="50000"/>
                  </a:schemeClr>
                </a:solidFill>
                <a:latin typeface="Trebuchet MS" charset="0"/>
                <a:ea typeface="Trebuchet MS" charset="0"/>
                <a:cs typeface="Trebuchet MS" charset="0"/>
              </a:rPr>
              <a:t>Här skriver man något som ger möjlighet till en del förbättringar för denna fas. Möjlighet till en del förbättringar.</a:t>
            </a:r>
          </a:p>
          <a:p>
            <a:pPr>
              <a:lnSpc>
                <a:spcPts val="1300"/>
              </a:lnSpc>
            </a:pPr>
            <a:endParaRPr lang="sv-SE" sz="900" dirty="0">
              <a:solidFill>
                <a:schemeClr val="bg1">
                  <a:lumMod val="50000"/>
                </a:schemeClr>
              </a:solidFill>
              <a:latin typeface="Trebuchet MS" charset="0"/>
              <a:ea typeface="Trebuchet MS" charset="0"/>
              <a:cs typeface="Trebuchet MS" charset="0"/>
            </a:endParaRPr>
          </a:p>
        </p:txBody>
      </p:sp>
      <p:sp>
        <p:nvSpPr>
          <p:cNvPr id="62" name="textruta 64"/>
          <p:cNvSpPr txBox="1"/>
          <p:nvPr/>
        </p:nvSpPr>
        <p:spPr>
          <a:xfrm>
            <a:off x="641559" y="4120824"/>
            <a:ext cx="1634654" cy="410562"/>
          </a:xfrm>
          <a:prstGeom prst="rect">
            <a:avLst/>
          </a:prstGeom>
          <a:noFill/>
        </p:spPr>
        <p:txBody>
          <a:bodyPr wrap="square" rtlCol="0">
            <a:spAutoFit/>
          </a:bodyPr>
          <a:lstStyle/>
          <a:p>
            <a:pPr>
              <a:lnSpc>
                <a:spcPts val="1300"/>
              </a:lnSpc>
            </a:pPr>
            <a:r>
              <a:rPr lang="sv-SE" sz="900" dirty="0">
                <a:solidFill>
                  <a:schemeClr val="bg1">
                    <a:lumMod val="50000"/>
                  </a:schemeClr>
                </a:solidFill>
                <a:latin typeface="Trebuchet MS" charset="0"/>
                <a:ea typeface="Trebuchet MS" charset="0"/>
                <a:cs typeface="Trebuchet MS" charset="0"/>
              </a:rPr>
              <a:t>Här skriver man något om aktiviteten och upplevelsen</a:t>
            </a:r>
          </a:p>
        </p:txBody>
      </p:sp>
      <p:sp>
        <p:nvSpPr>
          <p:cNvPr id="63" name="textruta 65"/>
          <p:cNvSpPr txBox="1"/>
          <p:nvPr/>
        </p:nvSpPr>
        <p:spPr>
          <a:xfrm>
            <a:off x="662831" y="4549612"/>
            <a:ext cx="1634654" cy="243849"/>
          </a:xfrm>
          <a:prstGeom prst="rect">
            <a:avLst/>
          </a:prstGeom>
          <a:noFill/>
        </p:spPr>
        <p:txBody>
          <a:bodyPr wrap="square" rtlCol="0">
            <a:spAutoFit/>
          </a:bodyPr>
          <a:lstStyle/>
          <a:p>
            <a:pPr>
              <a:lnSpc>
                <a:spcPts val="1300"/>
              </a:lnSpc>
            </a:pPr>
            <a:r>
              <a:rPr lang="sv-SE" sz="900" dirty="0">
                <a:solidFill>
                  <a:schemeClr val="bg1">
                    <a:lumMod val="50000"/>
                  </a:schemeClr>
                </a:solidFill>
                <a:latin typeface="Trebuchet MS" charset="0"/>
                <a:ea typeface="Trebuchet MS" charset="0"/>
                <a:cs typeface="Trebuchet MS" charset="0"/>
              </a:rPr>
              <a:t>Här skriver </a:t>
            </a:r>
            <a:r>
              <a:rPr lang="sv-SE" sz="900">
                <a:solidFill>
                  <a:schemeClr val="bg1">
                    <a:lumMod val="50000"/>
                  </a:schemeClr>
                </a:solidFill>
                <a:latin typeface="Trebuchet MS" charset="0"/>
                <a:ea typeface="Trebuchet MS" charset="0"/>
                <a:cs typeface="Trebuchet MS" charset="0"/>
              </a:rPr>
              <a:t>man något</a:t>
            </a:r>
            <a:endParaRPr lang="sv-SE" sz="900" dirty="0">
              <a:solidFill>
                <a:schemeClr val="bg1">
                  <a:lumMod val="50000"/>
                </a:schemeClr>
              </a:solidFill>
              <a:latin typeface="Trebuchet MS" charset="0"/>
              <a:ea typeface="Trebuchet MS" charset="0"/>
              <a:cs typeface="Trebuchet MS" charset="0"/>
            </a:endParaRPr>
          </a:p>
        </p:txBody>
      </p:sp>
      <p:sp>
        <p:nvSpPr>
          <p:cNvPr id="64" name="textruta 66"/>
          <p:cNvSpPr txBox="1"/>
          <p:nvPr/>
        </p:nvSpPr>
        <p:spPr>
          <a:xfrm>
            <a:off x="2480465" y="4121705"/>
            <a:ext cx="1634654" cy="410562"/>
          </a:xfrm>
          <a:prstGeom prst="rect">
            <a:avLst/>
          </a:prstGeom>
          <a:noFill/>
        </p:spPr>
        <p:txBody>
          <a:bodyPr wrap="square" rtlCol="0">
            <a:spAutoFit/>
          </a:bodyPr>
          <a:lstStyle/>
          <a:p>
            <a:pPr>
              <a:lnSpc>
                <a:spcPts val="1300"/>
              </a:lnSpc>
            </a:pPr>
            <a:r>
              <a:rPr lang="sv-SE" sz="900" dirty="0">
                <a:solidFill>
                  <a:schemeClr val="bg1">
                    <a:lumMod val="50000"/>
                  </a:schemeClr>
                </a:solidFill>
                <a:latin typeface="Trebuchet MS" charset="0"/>
                <a:ea typeface="Trebuchet MS" charset="0"/>
                <a:cs typeface="Trebuchet MS" charset="0"/>
              </a:rPr>
              <a:t>Här skriver man något om aktiviteten och upplevelsen</a:t>
            </a:r>
          </a:p>
        </p:txBody>
      </p:sp>
      <p:sp>
        <p:nvSpPr>
          <p:cNvPr id="65" name="textruta 67"/>
          <p:cNvSpPr txBox="1"/>
          <p:nvPr/>
        </p:nvSpPr>
        <p:spPr>
          <a:xfrm>
            <a:off x="2491757" y="4533537"/>
            <a:ext cx="1634654" cy="230832"/>
          </a:xfrm>
          <a:prstGeom prst="rect">
            <a:avLst/>
          </a:prstGeom>
          <a:noFill/>
        </p:spPr>
        <p:txBody>
          <a:bodyPr wrap="square" rtlCol="0">
            <a:spAutoFit/>
          </a:bodyPr>
          <a:lstStyle/>
          <a:p>
            <a:r>
              <a:rPr lang="sv-SE" sz="900" dirty="0">
                <a:solidFill>
                  <a:schemeClr val="bg1">
                    <a:lumMod val="50000"/>
                  </a:schemeClr>
                </a:solidFill>
                <a:cs typeface="Arial"/>
              </a:rPr>
              <a:t>Här skriver man något</a:t>
            </a:r>
          </a:p>
        </p:txBody>
      </p:sp>
      <p:sp>
        <p:nvSpPr>
          <p:cNvPr id="66" name="textruta 68"/>
          <p:cNvSpPr txBox="1"/>
          <p:nvPr/>
        </p:nvSpPr>
        <p:spPr>
          <a:xfrm>
            <a:off x="2470024" y="4771145"/>
            <a:ext cx="1634654" cy="410562"/>
          </a:xfrm>
          <a:prstGeom prst="rect">
            <a:avLst/>
          </a:prstGeom>
          <a:noFill/>
        </p:spPr>
        <p:txBody>
          <a:bodyPr wrap="square" rtlCol="0">
            <a:spAutoFit/>
          </a:bodyPr>
          <a:lstStyle/>
          <a:p>
            <a:pPr>
              <a:lnSpc>
                <a:spcPts val="1300"/>
              </a:lnSpc>
            </a:pPr>
            <a:r>
              <a:rPr lang="sv-SE" sz="900" dirty="0">
                <a:solidFill>
                  <a:schemeClr val="bg1">
                    <a:lumMod val="50000"/>
                  </a:schemeClr>
                </a:solidFill>
                <a:latin typeface="Trebuchet MS" charset="0"/>
                <a:ea typeface="Trebuchet MS" charset="0"/>
                <a:cs typeface="Trebuchet MS" charset="0"/>
              </a:rPr>
              <a:t>Här skriver man något om aktiviteten och upplevelsen</a:t>
            </a:r>
          </a:p>
        </p:txBody>
      </p:sp>
      <p:sp>
        <p:nvSpPr>
          <p:cNvPr id="67" name="textruta 81"/>
          <p:cNvSpPr txBox="1"/>
          <p:nvPr/>
        </p:nvSpPr>
        <p:spPr>
          <a:xfrm>
            <a:off x="4324424" y="4136131"/>
            <a:ext cx="1512987" cy="243849"/>
          </a:xfrm>
          <a:prstGeom prst="rect">
            <a:avLst/>
          </a:prstGeom>
          <a:noFill/>
        </p:spPr>
        <p:txBody>
          <a:bodyPr wrap="square" rtlCol="0">
            <a:spAutoFit/>
          </a:bodyPr>
          <a:lstStyle/>
          <a:p>
            <a:pPr>
              <a:lnSpc>
                <a:spcPts val="1300"/>
              </a:lnSpc>
            </a:pPr>
            <a:r>
              <a:rPr lang="sv-SE" sz="900" dirty="0">
                <a:solidFill>
                  <a:schemeClr val="bg1">
                    <a:lumMod val="50000"/>
                  </a:schemeClr>
                </a:solidFill>
                <a:latin typeface="Trebuchet MS" charset="0"/>
                <a:ea typeface="Trebuchet MS" charset="0"/>
                <a:cs typeface="Trebuchet MS" charset="0"/>
              </a:rPr>
              <a:t>Här skriver man något</a:t>
            </a:r>
          </a:p>
        </p:txBody>
      </p:sp>
      <p:sp>
        <p:nvSpPr>
          <p:cNvPr id="68" name="textruta 82"/>
          <p:cNvSpPr txBox="1"/>
          <p:nvPr/>
        </p:nvSpPr>
        <p:spPr>
          <a:xfrm>
            <a:off x="4342907" y="4421631"/>
            <a:ext cx="1634654" cy="410562"/>
          </a:xfrm>
          <a:prstGeom prst="rect">
            <a:avLst/>
          </a:prstGeom>
          <a:noFill/>
        </p:spPr>
        <p:txBody>
          <a:bodyPr wrap="square" rtlCol="0">
            <a:spAutoFit/>
          </a:bodyPr>
          <a:lstStyle/>
          <a:p>
            <a:pPr>
              <a:lnSpc>
                <a:spcPts val="1300"/>
              </a:lnSpc>
            </a:pPr>
            <a:r>
              <a:rPr lang="sv-SE" sz="900" dirty="0">
                <a:solidFill>
                  <a:schemeClr val="bg1">
                    <a:lumMod val="50000"/>
                  </a:schemeClr>
                </a:solidFill>
                <a:latin typeface="Trebuchet MS" charset="0"/>
                <a:ea typeface="Trebuchet MS" charset="0"/>
                <a:cs typeface="Trebuchet MS" charset="0"/>
              </a:rPr>
              <a:t>Här skriver man något om aktiviteten och upplevelsen</a:t>
            </a:r>
          </a:p>
        </p:txBody>
      </p:sp>
      <p:sp>
        <p:nvSpPr>
          <p:cNvPr id="69" name="textruta 83"/>
          <p:cNvSpPr txBox="1"/>
          <p:nvPr/>
        </p:nvSpPr>
        <p:spPr>
          <a:xfrm>
            <a:off x="6016236" y="4109289"/>
            <a:ext cx="1634654" cy="243849"/>
          </a:xfrm>
          <a:prstGeom prst="rect">
            <a:avLst/>
          </a:prstGeom>
          <a:noFill/>
        </p:spPr>
        <p:txBody>
          <a:bodyPr wrap="square" rtlCol="0">
            <a:spAutoFit/>
          </a:bodyPr>
          <a:lstStyle/>
          <a:p>
            <a:pPr>
              <a:lnSpc>
                <a:spcPts val="1300"/>
              </a:lnSpc>
            </a:pPr>
            <a:r>
              <a:rPr lang="sv-SE" sz="900" dirty="0">
                <a:solidFill>
                  <a:schemeClr val="bg1">
                    <a:lumMod val="50000"/>
                  </a:schemeClr>
                </a:solidFill>
                <a:latin typeface="Trebuchet MS" charset="0"/>
                <a:ea typeface="Trebuchet MS" charset="0"/>
                <a:cs typeface="Trebuchet MS" charset="0"/>
              </a:rPr>
              <a:t>Här skriver man något</a:t>
            </a:r>
          </a:p>
        </p:txBody>
      </p:sp>
      <p:sp>
        <p:nvSpPr>
          <p:cNvPr id="70" name="textruta 84"/>
          <p:cNvSpPr txBox="1"/>
          <p:nvPr/>
        </p:nvSpPr>
        <p:spPr>
          <a:xfrm>
            <a:off x="4362238" y="4849795"/>
            <a:ext cx="1634654" cy="410562"/>
          </a:xfrm>
          <a:prstGeom prst="rect">
            <a:avLst/>
          </a:prstGeom>
          <a:noFill/>
        </p:spPr>
        <p:txBody>
          <a:bodyPr wrap="square" rtlCol="0">
            <a:spAutoFit/>
          </a:bodyPr>
          <a:lstStyle/>
          <a:p>
            <a:pPr>
              <a:lnSpc>
                <a:spcPts val="1300"/>
              </a:lnSpc>
            </a:pPr>
            <a:r>
              <a:rPr lang="sv-SE" sz="900" dirty="0">
                <a:solidFill>
                  <a:schemeClr val="bg1">
                    <a:lumMod val="50000"/>
                  </a:schemeClr>
                </a:solidFill>
                <a:latin typeface="Trebuchet MS" charset="0"/>
                <a:ea typeface="Trebuchet MS" charset="0"/>
                <a:cs typeface="Trebuchet MS" charset="0"/>
              </a:rPr>
              <a:t>Här skriver man något om aktiviteten och upplevelsen</a:t>
            </a:r>
          </a:p>
        </p:txBody>
      </p:sp>
      <p:sp>
        <p:nvSpPr>
          <p:cNvPr id="71" name="textruta 96"/>
          <p:cNvSpPr txBox="1"/>
          <p:nvPr/>
        </p:nvSpPr>
        <p:spPr>
          <a:xfrm>
            <a:off x="7661465" y="4093249"/>
            <a:ext cx="1512987" cy="243849"/>
          </a:xfrm>
          <a:prstGeom prst="rect">
            <a:avLst/>
          </a:prstGeom>
          <a:noFill/>
        </p:spPr>
        <p:txBody>
          <a:bodyPr wrap="square" rtlCol="0">
            <a:spAutoFit/>
          </a:bodyPr>
          <a:lstStyle/>
          <a:p>
            <a:pPr>
              <a:lnSpc>
                <a:spcPts val="1300"/>
              </a:lnSpc>
            </a:pPr>
            <a:r>
              <a:rPr lang="sv-SE" sz="900" dirty="0">
                <a:solidFill>
                  <a:schemeClr val="bg1">
                    <a:lumMod val="50000"/>
                  </a:schemeClr>
                </a:solidFill>
                <a:latin typeface="Trebuchet MS" charset="0"/>
                <a:ea typeface="Trebuchet MS" charset="0"/>
                <a:cs typeface="Trebuchet MS" charset="0"/>
              </a:rPr>
              <a:t>Här skriver man något</a:t>
            </a:r>
          </a:p>
        </p:txBody>
      </p:sp>
      <p:sp>
        <p:nvSpPr>
          <p:cNvPr id="72" name="textruta 97"/>
          <p:cNvSpPr txBox="1"/>
          <p:nvPr/>
        </p:nvSpPr>
        <p:spPr>
          <a:xfrm>
            <a:off x="7664236" y="4394792"/>
            <a:ext cx="1634654" cy="410562"/>
          </a:xfrm>
          <a:prstGeom prst="rect">
            <a:avLst/>
          </a:prstGeom>
          <a:noFill/>
        </p:spPr>
        <p:txBody>
          <a:bodyPr wrap="square" rtlCol="0">
            <a:spAutoFit/>
          </a:bodyPr>
          <a:lstStyle/>
          <a:p>
            <a:pPr>
              <a:lnSpc>
                <a:spcPts val="1300"/>
              </a:lnSpc>
            </a:pPr>
            <a:r>
              <a:rPr lang="sv-SE" sz="900" dirty="0">
                <a:solidFill>
                  <a:schemeClr val="bg1">
                    <a:lumMod val="50000"/>
                  </a:schemeClr>
                </a:solidFill>
                <a:latin typeface="Trebuchet MS" charset="0"/>
                <a:ea typeface="Trebuchet MS" charset="0"/>
                <a:cs typeface="Trebuchet MS" charset="0"/>
              </a:rPr>
              <a:t>Här skriver man något om aktiviteten och upplevelsen</a:t>
            </a:r>
          </a:p>
        </p:txBody>
      </p:sp>
      <p:grpSp>
        <p:nvGrpSpPr>
          <p:cNvPr id="196" name="Group 195"/>
          <p:cNvGrpSpPr/>
          <p:nvPr/>
        </p:nvGrpSpPr>
        <p:grpSpPr>
          <a:xfrm>
            <a:off x="2274676" y="1894116"/>
            <a:ext cx="3447724" cy="1161059"/>
            <a:chOff x="2274676" y="1894116"/>
            <a:chExt cx="3447724" cy="1161059"/>
          </a:xfrm>
        </p:grpSpPr>
        <p:pic>
          <p:nvPicPr>
            <p:cNvPr id="42" name="Picture 4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2274676" y="1894116"/>
              <a:ext cx="3447724" cy="1117140"/>
            </a:xfrm>
            <a:prstGeom prst="rect">
              <a:avLst/>
            </a:prstGeom>
            <a:effectLst>
              <a:outerShdw dist="50800" dir="5400000" algn="ctr" rotWithShape="0">
                <a:schemeClr val="tx1">
                  <a:lumMod val="65000"/>
                  <a:lumOff val="35000"/>
                  <a:alpha val="17000"/>
                </a:schemeClr>
              </a:outerShdw>
            </a:effectLst>
          </p:spPr>
        </p:pic>
        <p:sp>
          <p:nvSpPr>
            <p:cNvPr id="79" name="textruta 166"/>
            <p:cNvSpPr txBox="1"/>
            <p:nvPr/>
          </p:nvSpPr>
          <p:spPr>
            <a:xfrm>
              <a:off x="2350250" y="2288298"/>
              <a:ext cx="3001696" cy="766877"/>
            </a:xfrm>
            <a:prstGeom prst="rect">
              <a:avLst/>
            </a:prstGeom>
            <a:noFill/>
          </p:spPr>
          <p:txBody>
            <a:bodyPr wrap="square" rtlCol="0">
              <a:spAutoFit/>
            </a:bodyPr>
            <a:lstStyle/>
            <a:p>
              <a:pPr>
                <a:lnSpc>
                  <a:spcPct val="110000"/>
                </a:lnSpc>
              </a:pPr>
              <a:r>
                <a:rPr lang="sv-SE" sz="1000" dirty="0">
                  <a:solidFill>
                    <a:schemeClr val="tx1">
                      <a:lumMod val="50000"/>
                      <a:lumOff val="50000"/>
                    </a:schemeClr>
                  </a:solidFill>
                  <a:cs typeface="Helvetica"/>
                </a:rPr>
                <a:t>Här skriver man själva scenariot som målgruppen har. Berättelsen som beskriver vad användaren/patienten är med om från ett läge till ett annat.</a:t>
              </a:r>
            </a:p>
            <a:p>
              <a:pPr>
                <a:lnSpc>
                  <a:spcPct val="110000"/>
                </a:lnSpc>
              </a:pPr>
              <a:endParaRPr lang="sv-SE" sz="1000" dirty="0">
                <a:solidFill>
                  <a:schemeClr val="tx1">
                    <a:lumMod val="50000"/>
                    <a:lumOff val="50000"/>
                  </a:schemeClr>
                </a:solidFill>
                <a:cs typeface="Helvetica"/>
              </a:endParaRPr>
            </a:p>
          </p:txBody>
        </p:sp>
        <p:sp>
          <p:nvSpPr>
            <p:cNvPr id="80" name="textruta 167"/>
            <p:cNvSpPr txBox="1"/>
            <p:nvPr/>
          </p:nvSpPr>
          <p:spPr>
            <a:xfrm>
              <a:off x="2358746" y="1989268"/>
              <a:ext cx="1448536" cy="338554"/>
            </a:xfrm>
            <a:prstGeom prst="rect">
              <a:avLst/>
            </a:prstGeom>
            <a:noFill/>
          </p:spPr>
          <p:txBody>
            <a:bodyPr wrap="square" rtlCol="0">
              <a:spAutoFit/>
            </a:bodyPr>
            <a:lstStyle/>
            <a:p>
              <a:r>
                <a:rPr lang="sv-SE" sz="1600" b="1" dirty="0">
                  <a:solidFill>
                    <a:schemeClr val="bg2">
                      <a:lumMod val="25000"/>
                    </a:schemeClr>
                  </a:solidFill>
                  <a:latin typeface="Trebuchet MS" charset="0"/>
                  <a:ea typeface="Trebuchet MS" charset="0"/>
                  <a:cs typeface="Trebuchet MS" charset="0"/>
                </a:rPr>
                <a:t>Scenario</a:t>
              </a:r>
            </a:p>
          </p:txBody>
        </p:sp>
      </p:grpSp>
      <p:grpSp>
        <p:nvGrpSpPr>
          <p:cNvPr id="199" name="Group 198"/>
          <p:cNvGrpSpPr/>
          <p:nvPr/>
        </p:nvGrpSpPr>
        <p:grpSpPr>
          <a:xfrm>
            <a:off x="5831258" y="1903990"/>
            <a:ext cx="3447724" cy="1155043"/>
            <a:chOff x="5831258" y="1903990"/>
            <a:chExt cx="3447724" cy="1155043"/>
          </a:xfrm>
        </p:grpSpPr>
        <p:pic>
          <p:nvPicPr>
            <p:cNvPr id="45" name="Picture 4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5831258" y="1903990"/>
              <a:ext cx="3447724" cy="1117140"/>
            </a:xfrm>
            <a:prstGeom prst="rect">
              <a:avLst/>
            </a:prstGeom>
            <a:effectLst>
              <a:outerShdw dist="50800" dir="5400000" algn="ctr" rotWithShape="0">
                <a:schemeClr val="tx1">
                  <a:lumMod val="65000"/>
                  <a:lumOff val="35000"/>
                  <a:alpha val="17000"/>
                </a:schemeClr>
              </a:outerShdw>
            </a:effectLst>
          </p:spPr>
        </p:pic>
        <p:sp>
          <p:nvSpPr>
            <p:cNvPr id="81" name="textruta 7"/>
            <p:cNvSpPr txBox="1"/>
            <p:nvPr/>
          </p:nvSpPr>
          <p:spPr>
            <a:xfrm>
              <a:off x="5941431" y="2009213"/>
              <a:ext cx="2767216" cy="338554"/>
            </a:xfrm>
            <a:prstGeom prst="rect">
              <a:avLst/>
            </a:prstGeom>
            <a:noFill/>
          </p:spPr>
          <p:txBody>
            <a:bodyPr wrap="square" rtlCol="0">
              <a:spAutoFit/>
            </a:bodyPr>
            <a:lstStyle/>
            <a:p>
              <a:r>
                <a:rPr lang="sv-SE" sz="1600" b="1" dirty="0">
                  <a:solidFill>
                    <a:schemeClr val="bg2">
                      <a:lumMod val="25000"/>
                    </a:schemeClr>
                  </a:solidFill>
                  <a:latin typeface="Consolas"/>
                  <a:cs typeface="Consolas"/>
                </a:rPr>
                <a:t>Mål &amp; förväntningar</a:t>
              </a:r>
            </a:p>
          </p:txBody>
        </p:sp>
        <p:sp>
          <p:nvSpPr>
            <p:cNvPr id="82" name="textruta 9"/>
            <p:cNvSpPr txBox="1"/>
            <p:nvPr/>
          </p:nvSpPr>
          <p:spPr>
            <a:xfrm>
              <a:off x="5941431" y="2292156"/>
              <a:ext cx="3105490" cy="766877"/>
            </a:xfrm>
            <a:prstGeom prst="rect">
              <a:avLst/>
            </a:prstGeom>
            <a:noFill/>
          </p:spPr>
          <p:txBody>
            <a:bodyPr wrap="square" rtlCol="0">
              <a:spAutoFit/>
            </a:bodyPr>
            <a:lstStyle/>
            <a:p>
              <a:pPr>
                <a:lnSpc>
                  <a:spcPct val="110000"/>
                </a:lnSpc>
              </a:pPr>
              <a:r>
                <a:rPr lang="sv-SE" sz="1000" dirty="0">
                  <a:solidFill>
                    <a:schemeClr val="tx1">
                      <a:lumMod val="50000"/>
                      <a:lumOff val="50000"/>
                    </a:schemeClr>
                  </a:solidFill>
                  <a:cs typeface="Helvetica"/>
                </a:rPr>
                <a:t>Här skriver man om målgruppens mål och förväntningar. Och här skriver man mer om målgruppens mål och förväntningar.</a:t>
              </a:r>
            </a:p>
            <a:p>
              <a:pPr>
                <a:lnSpc>
                  <a:spcPct val="110000"/>
                </a:lnSpc>
              </a:pPr>
              <a:endParaRPr lang="sv-SE" sz="1000" dirty="0">
                <a:solidFill>
                  <a:schemeClr val="tx1">
                    <a:lumMod val="50000"/>
                    <a:lumOff val="50000"/>
                  </a:schemeClr>
                </a:solidFill>
                <a:cs typeface="Helvetica"/>
              </a:endParaRPr>
            </a:p>
          </p:txBody>
        </p:sp>
      </p:grpSp>
      <p:sp>
        <p:nvSpPr>
          <p:cNvPr id="86" name="textruta 85"/>
          <p:cNvSpPr txBox="1"/>
          <p:nvPr/>
        </p:nvSpPr>
        <p:spPr>
          <a:xfrm>
            <a:off x="190624" y="179385"/>
            <a:ext cx="1410420" cy="369332"/>
          </a:xfrm>
          <a:prstGeom prst="rect">
            <a:avLst/>
          </a:prstGeom>
          <a:noFill/>
          <a:ln>
            <a:noFill/>
          </a:ln>
        </p:spPr>
        <p:txBody>
          <a:bodyPr wrap="square" rtlCol="0">
            <a:spAutoFit/>
          </a:bodyPr>
          <a:lstStyle/>
          <a:p>
            <a:r>
              <a:rPr lang="sv-SE" sz="1800" dirty="0">
                <a:solidFill>
                  <a:schemeClr val="bg1">
                    <a:lumMod val="65000"/>
                  </a:schemeClr>
                </a:solidFill>
                <a:latin typeface="Trebuchet MS" charset="0"/>
                <a:ea typeface="Trebuchet MS" charset="0"/>
                <a:cs typeface="Trebuchet MS" charset="0"/>
              </a:rPr>
              <a:t>Mall 2</a:t>
            </a:r>
          </a:p>
        </p:txBody>
      </p:sp>
      <p:sp>
        <p:nvSpPr>
          <p:cNvPr id="87" name="textruta 85"/>
          <p:cNvSpPr txBox="1"/>
          <p:nvPr/>
        </p:nvSpPr>
        <p:spPr>
          <a:xfrm>
            <a:off x="1610604" y="462905"/>
            <a:ext cx="6171548" cy="492443"/>
          </a:xfrm>
          <a:prstGeom prst="rect">
            <a:avLst/>
          </a:prstGeom>
          <a:noFill/>
          <a:ln>
            <a:noFill/>
          </a:ln>
        </p:spPr>
        <p:txBody>
          <a:bodyPr wrap="square" rtlCol="0">
            <a:spAutoFit/>
          </a:bodyPr>
          <a:lstStyle/>
          <a:p>
            <a:r>
              <a:rPr lang="sv-SE" sz="2600" dirty="0">
                <a:solidFill>
                  <a:srgbClr val="4A452A"/>
                </a:solidFill>
                <a:latin typeface="Trebuchet MS" charset="0"/>
                <a:ea typeface="Trebuchet MS" charset="0"/>
                <a:cs typeface="Trebuchet MS" charset="0"/>
              </a:rPr>
              <a:t>                Tjänsteresans namn</a:t>
            </a:r>
          </a:p>
        </p:txBody>
      </p:sp>
      <p:cxnSp>
        <p:nvCxnSpPr>
          <p:cNvPr id="88" name="Rak 24"/>
          <p:cNvCxnSpPr/>
          <p:nvPr/>
        </p:nvCxnSpPr>
        <p:spPr>
          <a:xfrm flipV="1">
            <a:off x="940242" y="7729702"/>
            <a:ext cx="890218" cy="224525"/>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89" name="Rak 25"/>
          <p:cNvCxnSpPr/>
          <p:nvPr/>
        </p:nvCxnSpPr>
        <p:spPr>
          <a:xfrm flipV="1">
            <a:off x="1830460" y="7726419"/>
            <a:ext cx="915301" cy="3648"/>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90" name="Rak 26"/>
          <p:cNvCxnSpPr/>
          <p:nvPr/>
        </p:nvCxnSpPr>
        <p:spPr>
          <a:xfrm flipV="1">
            <a:off x="2623958" y="7114127"/>
            <a:ext cx="428651" cy="615941"/>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91" name="Rak 27"/>
          <p:cNvCxnSpPr/>
          <p:nvPr/>
        </p:nvCxnSpPr>
        <p:spPr>
          <a:xfrm flipV="1">
            <a:off x="3070558" y="6903827"/>
            <a:ext cx="560146" cy="210300"/>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92" name="Rak 32"/>
          <p:cNvCxnSpPr/>
          <p:nvPr/>
        </p:nvCxnSpPr>
        <p:spPr>
          <a:xfrm flipH="1" flipV="1">
            <a:off x="3701711" y="6864951"/>
            <a:ext cx="650328" cy="291072"/>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93" name="Rak 33"/>
          <p:cNvCxnSpPr/>
          <p:nvPr/>
        </p:nvCxnSpPr>
        <p:spPr>
          <a:xfrm flipV="1">
            <a:off x="4757118" y="7358865"/>
            <a:ext cx="771205" cy="407778"/>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94" name="Rak 36"/>
          <p:cNvCxnSpPr/>
          <p:nvPr/>
        </p:nvCxnSpPr>
        <p:spPr>
          <a:xfrm flipH="1" flipV="1">
            <a:off x="5528325" y="7358867"/>
            <a:ext cx="1108650" cy="227977"/>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95" name="Rak 37"/>
          <p:cNvCxnSpPr/>
          <p:nvPr/>
        </p:nvCxnSpPr>
        <p:spPr>
          <a:xfrm flipH="1">
            <a:off x="6633693" y="7358866"/>
            <a:ext cx="1095734" cy="239494"/>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96" name="Rak 152"/>
          <p:cNvCxnSpPr/>
          <p:nvPr/>
        </p:nvCxnSpPr>
        <p:spPr>
          <a:xfrm flipH="1" flipV="1">
            <a:off x="4352039" y="7156023"/>
            <a:ext cx="405079" cy="610620"/>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97" name="Rak 160"/>
          <p:cNvCxnSpPr/>
          <p:nvPr/>
        </p:nvCxnSpPr>
        <p:spPr>
          <a:xfrm flipH="1">
            <a:off x="7729426" y="6344529"/>
            <a:ext cx="1030732" cy="1032833"/>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pic>
        <p:nvPicPr>
          <p:cNvPr id="98" name="Bildobjekt 110" descr="plåster.em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36831" y="7129610"/>
            <a:ext cx="645221" cy="645221"/>
          </a:xfrm>
          <a:prstGeom prst="rect">
            <a:avLst/>
          </a:prstGeom>
        </p:spPr>
      </p:pic>
      <p:pic>
        <p:nvPicPr>
          <p:cNvPr id="99" name="Bildobjekt 111" descr="journal.em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35582" y="6552136"/>
            <a:ext cx="429454" cy="606051"/>
          </a:xfrm>
          <a:prstGeom prst="rect">
            <a:avLst/>
          </a:prstGeom>
        </p:spPr>
      </p:pic>
      <p:pic>
        <p:nvPicPr>
          <p:cNvPr id="100" name="Bildobjekt 112" descr="tabletter.em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64974" y="6632080"/>
            <a:ext cx="686583" cy="472980"/>
          </a:xfrm>
          <a:prstGeom prst="rect">
            <a:avLst/>
          </a:prstGeom>
        </p:spPr>
      </p:pic>
      <p:pic>
        <p:nvPicPr>
          <p:cNvPr id="101" name="Bildobjekt 113" descr="droppar.em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85700" y="7671410"/>
            <a:ext cx="588147" cy="572968"/>
          </a:xfrm>
          <a:prstGeom prst="rect">
            <a:avLst/>
          </a:prstGeom>
        </p:spPr>
      </p:pic>
      <p:pic>
        <p:nvPicPr>
          <p:cNvPr id="113" name="Bildobjekt 6" descr="laboratorium.em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45608" y="6181179"/>
            <a:ext cx="530083" cy="945667"/>
          </a:xfrm>
          <a:prstGeom prst="rect">
            <a:avLst/>
          </a:prstGeom>
        </p:spPr>
      </p:pic>
      <p:pic>
        <p:nvPicPr>
          <p:cNvPr id="115" name="Bildobjekt 9" descr="spruta.em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75210" y="7824529"/>
            <a:ext cx="703851" cy="444178"/>
          </a:xfrm>
          <a:prstGeom prst="rect">
            <a:avLst/>
          </a:prstGeom>
        </p:spPr>
      </p:pic>
      <p:pic>
        <p:nvPicPr>
          <p:cNvPr id="116" name="Picture 1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78963" y="7427671"/>
            <a:ext cx="682324" cy="381456"/>
          </a:xfrm>
          <a:prstGeom prst="rect">
            <a:avLst/>
          </a:prstGeom>
        </p:spPr>
      </p:pic>
      <p:pic>
        <p:nvPicPr>
          <p:cNvPr id="144" name="Picture 14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flipH="1">
            <a:off x="1359761" y="8045482"/>
            <a:ext cx="871334" cy="703242"/>
          </a:xfrm>
          <a:prstGeom prst="rect">
            <a:avLst/>
          </a:prstGeom>
        </p:spPr>
      </p:pic>
      <p:pic>
        <p:nvPicPr>
          <p:cNvPr id="145" name="Picture 14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flipH="1">
            <a:off x="4445314" y="8045224"/>
            <a:ext cx="784077" cy="746404"/>
          </a:xfrm>
          <a:prstGeom prst="rect">
            <a:avLst/>
          </a:prstGeom>
        </p:spPr>
      </p:pic>
      <p:pic>
        <p:nvPicPr>
          <p:cNvPr id="146" name="Picture 14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629410">
            <a:off x="8608343" y="6652787"/>
            <a:ext cx="513288" cy="552027"/>
          </a:xfrm>
          <a:prstGeom prst="rect">
            <a:avLst/>
          </a:prstGeom>
        </p:spPr>
      </p:pic>
      <p:pic>
        <p:nvPicPr>
          <p:cNvPr id="147" name="Picture 146"/>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flipH="1">
            <a:off x="6262205" y="7888550"/>
            <a:ext cx="601361" cy="860174"/>
          </a:xfrm>
          <a:prstGeom prst="rect">
            <a:avLst/>
          </a:prstGeom>
        </p:spPr>
      </p:pic>
      <p:pic>
        <p:nvPicPr>
          <p:cNvPr id="160" name="Bildobjekt 240" descr="rektangel_kort.emf"/>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a:off x="544335" y="10865573"/>
            <a:ext cx="1630851" cy="1301125"/>
          </a:xfrm>
          <a:prstGeom prst="rect">
            <a:avLst/>
          </a:prstGeom>
          <a:noFill/>
        </p:spPr>
      </p:pic>
      <p:sp>
        <p:nvSpPr>
          <p:cNvPr id="61" name="textruta 70"/>
          <p:cNvSpPr txBox="1"/>
          <p:nvPr/>
        </p:nvSpPr>
        <p:spPr>
          <a:xfrm>
            <a:off x="605739" y="10968228"/>
            <a:ext cx="1167007" cy="276999"/>
          </a:xfrm>
          <a:prstGeom prst="rect">
            <a:avLst/>
          </a:prstGeom>
          <a:noFill/>
        </p:spPr>
        <p:txBody>
          <a:bodyPr wrap="square" rtlCol="0">
            <a:spAutoFit/>
          </a:bodyPr>
          <a:lstStyle/>
          <a:p>
            <a:r>
              <a:rPr lang="sv-SE" sz="1200" b="1" dirty="0">
                <a:solidFill>
                  <a:srgbClr val="4A452A"/>
                </a:solidFill>
                <a:latin typeface="Trebuchet MS" charset="0"/>
                <a:ea typeface="Trebuchet MS" charset="0"/>
                <a:cs typeface="Trebuchet MS" charset="0"/>
              </a:rPr>
              <a:t>Svårighet</a:t>
            </a:r>
          </a:p>
        </p:txBody>
      </p:sp>
      <p:sp>
        <p:nvSpPr>
          <p:cNvPr id="85" name="textruta 58"/>
          <p:cNvSpPr txBox="1"/>
          <p:nvPr/>
        </p:nvSpPr>
        <p:spPr>
          <a:xfrm>
            <a:off x="605441" y="11169590"/>
            <a:ext cx="1597871" cy="925894"/>
          </a:xfrm>
          <a:prstGeom prst="rect">
            <a:avLst/>
          </a:prstGeom>
          <a:noFill/>
        </p:spPr>
        <p:txBody>
          <a:bodyPr wrap="square" rtlCol="0">
            <a:spAutoFit/>
          </a:bodyPr>
          <a:lstStyle/>
          <a:p>
            <a:pPr>
              <a:lnSpc>
                <a:spcPts val="1300"/>
              </a:lnSpc>
            </a:pPr>
            <a:r>
              <a:rPr lang="sv-SE" sz="900" dirty="0">
                <a:solidFill>
                  <a:schemeClr val="bg1">
                    <a:lumMod val="50000"/>
                  </a:schemeClr>
                </a:solidFill>
                <a:latin typeface="Trebuchet MS" charset="0"/>
                <a:ea typeface="Trebuchet MS" charset="0"/>
                <a:cs typeface="Trebuchet MS" charset="0"/>
              </a:rPr>
              <a:t>Här skriver man något som kan hindra en förbättring eller annan svårighet eller utmaning.</a:t>
            </a:r>
          </a:p>
          <a:p>
            <a:pPr>
              <a:lnSpc>
                <a:spcPts val="1300"/>
              </a:lnSpc>
            </a:pPr>
            <a:endParaRPr lang="sv-SE" sz="900" dirty="0">
              <a:solidFill>
                <a:schemeClr val="bg1">
                  <a:lumMod val="50000"/>
                </a:schemeClr>
              </a:solidFill>
              <a:latin typeface="Trebuchet MS" charset="0"/>
              <a:ea typeface="Trebuchet MS" charset="0"/>
              <a:cs typeface="Trebuchet MS" charset="0"/>
            </a:endParaRPr>
          </a:p>
        </p:txBody>
      </p:sp>
      <p:pic>
        <p:nvPicPr>
          <p:cNvPr id="161" name="Bildobjekt 240" descr="rektangel_kort.emf"/>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a:off x="2293376" y="10394714"/>
            <a:ext cx="1630851" cy="960455"/>
          </a:xfrm>
          <a:prstGeom prst="rect">
            <a:avLst/>
          </a:prstGeom>
          <a:noFill/>
        </p:spPr>
      </p:pic>
      <p:pic>
        <p:nvPicPr>
          <p:cNvPr id="162" name="Bildobjekt 240" descr="rektangel_kort.emf"/>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rot="10800000">
            <a:off x="4073024" y="10585805"/>
            <a:ext cx="1630851" cy="1078110"/>
          </a:xfrm>
          <a:prstGeom prst="rect">
            <a:avLst/>
          </a:prstGeom>
          <a:noFill/>
        </p:spPr>
      </p:pic>
      <p:pic>
        <p:nvPicPr>
          <p:cNvPr id="163" name="Bildobjekt 240" descr="rektangel_kort.emf"/>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rot="10800000">
            <a:off x="5818268" y="10874941"/>
            <a:ext cx="1630851" cy="643676"/>
          </a:xfrm>
          <a:prstGeom prst="rect">
            <a:avLst/>
          </a:prstGeom>
          <a:noFill/>
        </p:spPr>
      </p:pic>
      <p:pic>
        <p:nvPicPr>
          <p:cNvPr id="164" name="Bildobjekt 240" descr="rektangel_kort.emf"/>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rot="10800000">
            <a:off x="7554159" y="10522603"/>
            <a:ext cx="1630851" cy="832566"/>
          </a:xfrm>
          <a:prstGeom prst="rect">
            <a:avLst/>
          </a:prstGeom>
          <a:noFill/>
        </p:spPr>
      </p:pic>
      <p:grpSp>
        <p:nvGrpSpPr>
          <p:cNvPr id="186" name="Group 185"/>
          <p:cNvGrpSpPr/>
          <p:nvPr/>
        </p:nvGrpSpPr>
        <p:grpSpPr>
          <a:xfrm>
            <a:off x="416279" y="5876354"/>
            <a:ext cx="1762698" cy="846095"/>
            <a:chOff x="416279" y="5876354"/>
            <a:chExt cx="1762698" cy="846095"/>
          </a:xfrm>
        </p:grpSpPr>
        <p:pic>
          <p:nvPicPr>
            <p:cNvPr id="174" name="Picture 173"/>
            <p:cNvPicPr>
              <a:picLocks noChangeAspect="1"/>
            </p:cNvPicPr>
            <p:nvPr/>
          </p:nvPicPr>
          <p:blipFill>
            <a:blip r:embed="rId20">
              <a:alphaModFix amt="80000"/>
              <a:extLst>
                <a:ext uri="{28A0092B-C50C-407E-A947-70E740481C1C}">
                  <a14:useLocalDpi xmlns:a14="http://schemas.microsoft.com/office/drawing/2010/main" val="0"/>
                </a:ext>
              </a:extLst>
            </a:blip>
            <a:stretch>
              <a:fillRect/>
            </a:stretch>
          </p:blipFill>
          <p:spPr>
            <a:xfrm flipH="1">
              <a:off x="416279" y="5876354"/>
              <a:ext cx="1762698" cy="846095"/>
            </a:xfrm>
            <a:prstGeom prst="rect">
              <a:avLst/>
            </a:prstGeom>
          </p:spPr>
        </p:pic>
        <p:sp>
          <p:nvSpPr>
            <p:cNvPr id="83" name="textruta 156"/>
            <p:cNvSpPr txBox="1"/>
            <p:nvPr/>
          </p:nvSpPr>
          <p:spPr>
            <a:xfrm>
              <a:off x="508631" y="5953951"/>
              <a:ext cx="1603386" cy="410562"/>
            </a:xfrm>
            <a:prstGeom prst="rect">
              <a:avLst/>
            </a:prstGeom>
            <a:noFill/>
          </p:spPr>
          <p:txBody>
            <a:bodyPr wrap="square" rtlCol="0">
              <a:spAutoFit/>
            </a:bodyPr>
            <a:lstStyle/>
            <a:p>
              <a:pPr>
                <a:lnSpc>
                  <a:spcPts val="1300"/>
                </a:lnSpc>
              </a:pPr>
              <a:r>
                <a:rPr lang="sv-SE" sz="900" dirty="0">
                  <a:solidFill>
                    <a:schemeClr val="bg1">
                      <a:lumMod val="50000"/>
                    </a:schemeClr>
                  </a:solidFill>
                  <a:latin typeface="Trebuchet MS"/>
                  <a:cs typeface="Trebuchet MS"/>
                </a:rPr>
                <a:t>Här skriver man ett citat eller någon kommentar</a:t>
              </a:r>
            </a:p>
          </p:txBody>
        </p:sp>
      </p:grpSp>
      <p:grpSp>
        <p:nvGrpSpPr>
          <p:cNvPr id="187" name="Group 186"/>
          <p:cNvGrpSpPr/>
          <p:nvPr/>
        </p:nvGrpSpPr>
        <p:grpSpPr>
          <a:xfrm>
            <a:off x="2392619" y="5481101"/>
            <a:ext cx="1640769" cy="666481"/>
            <a:chOff x="2392619" y="5481101"/>
            <a:chExt cx="1640769" cy="666481"/>
          </a:xfrm>
        </p:grpSpPr>
        <p:pic>
          <p:nvPicPr>
            <p:cNvPr id="172" name="Picture 171"/>
            <p:cNvPicPr>
              <a:picLocks noChangeAspect="1"/>
            </p:cNvPicPr>
            <p:nvPr/>
          </p:nvPicPr>
          <p:blipFill>
            <a:blip r:embed="rId20">
              <a:alphaModFix amt="80000"/>
              <a:extLst>
                <a:ext uri="{28A0092B-C50C-407E-A947-70E740481C1C}">
                  <a14:useLocalDpi xmlns:a14="http://schemas.microsoft.com/office/drawing/2010/main" val="0"/>
                </a:ext>
              </a:extLst>
            </a:blip>
            <a:stretch>
              <a:fillRect/>
            </a:stretch>
          </p:blipFill>
          <p:spPr>
            <a:xfrm flipH="1">
              <a:off x="2392619" y="5481101"/>
              <a:ext cx="1486183" cy="666481"/>
            </a:xfrm>
            <a:prstGeom prst="rect">
              <a:avLst/>
            </a:prstGeom>
          </p:spPr>
        </p:pic>
        <p:sp>
          <p:nvSpPr>
            <p:cNvPr id="132" name="textruta 156"/>
            <p:cNvSpPr txBox="1"/>
            <p:nvPr/>
          </p:nvSpPr>
          <p:spPr>
            <a:xfrm>
              <a:off x="2430002" y="5575527"/>
              <a:ext cx="1603386" cy="259045"/>
            </a:xfrm>
            <a:prstGeom prst="rect">
              <a:avLst/>
            </a:prstGeom>
            <a:noFill/>
          </p:spPr>
          <p:txBody>
            <a:bodyPr wrap="square" rtlCol="0">
              <a:spAutoFit/>
            </a:bodyPr>
            <a:lstStyle/>
            <a:p>
              <a:pPr>
                <a:lnSpc>
                  <a:spcPts val="1300"/>
                </a:lnSpc>
              </a:pPr>
              <a:r>
                <a:rPr lang="sv-SE" sz="900" dirty="0">
                  <a:solidFill>
                    <a:schemeClr val="bg1">
                      <a:lumMod val="50000"/>
                    </a:schemeClr>
                  </a:solidFill>
                  <a:latin typeface="Trebuchet MS"/>
                  <a:cs typeface="Trebuchet MS"/>
                </a:rPr>
                <a:t>Här skriver man något.</a:t>
              </a:r>
            </a:p>
          </p:txBody>
        </p:sp>
      </p:grpSp>
      <p:grpSp>
        <p:nvGrpSpPr>
          <p:cNvPr id="188" name="Group 187"/>
          <p:cNvGrpSpPr/>
          <p:nvPr/>
        </p:nvGrpSpPr>
        <p:grpSpPr>
          <a:xfrm>
            <a:off x="5682293" y="5494278"/>
            <a:ext cx="1905000" cy="1020397"/>
            <a:chOff x="5682293" y="5494278"/>
            <a:chExt cx="1905000" cy="1020397"/>
          </a:xfrm>
        </p:grpSpPr>
        <p:pic>
          <p:nvPicPr>
            <p:cNvPr id="173" name="Picture 172"/>
            <p:cNvPicPr>
              <a:picLocks noChangeAspect="1"/>
            </p:cNvPicPr>
            <p:nvPr/>
          </p:nvPicPr>
          <p:blipFill>
            <a:blip r:embed="rId20">
              <a:alphaModFix amt="80000"/>
              <a:extLst>
                <a:ext uri="{28A0092B-C50C-407E-A947-70E740481C1C}">
                  <a14:useLocalDpi xmlns:a14="http://schemas.microsoft.com/office/drawing/2010/main" val="0"/>
                </a:ext>
              </a:extLst>
            </a:blip>
            <a:stretch>
              <a:fillRect/>
            </a:stretch>
          </p:blipFill>
          <p:spPr>
            <a:xfrm flipH="1">
              <a:off x="5682293" y="5494278"/>
              <a:ext cx="1905000" cy="1020397"/>
            </a:xfrm>
            <a:prstGeom prst="rect">
              <a:avLst/>
            </a:prstGeom>
          </p:spPr>
        </p:pic>
        <p:sp>
          <p:nvSpPr>
            <p:cNvPr id="84" name="textruta 156"/>
            <p:cNvSpPr txBox="1"/>
            <p:nvPr/>
          </p:nvSpPr>
          <p:spPr>
            <a:xfrm>
              <a:off x="5784551" y="5538200"/>
              <a:ext cx="1603386" cy="577274"/>
            </a:xfrm>
            <a:prstGeom prst="rect">
              <a:avLst/>
            </a:prstGeom>
            <a:noFill/>
          </p:spPr>
          <p:txBody>
            <a:bodyPr wrap="square" rtlCol="0">
              <a:spAutoFit/>
            </a:bodyPr>
            <a:lstStyle/>
            <a:p>
              <a:pPr>
                <a:lnSpc>
                  <a:spcPts val="1300"/>
                </a:lnSpc>
              </a:pPr>
              <a:r>
                <a:rPr lang="sv-SE" sz="900" dirty="0">
                  <a:solidFill>
                    <a:schemeClr val="bg1">
                      <a:lumMod val="50000"/>
                    </a:schemeClr>
                  </a:solidFill>
                  <a:latin typeface="Trebuchet MS"/>
                  <a:cs typeface="Trebuchet MS"/>
                </a:rPr>
                <a:t>Här skriver man ett citat eller någon kommentar Här kan du skriva något.</a:t>
              </a:r>
            </a:p>
          </p:txBody>
        </p:sp>
      </p:grpSp>
      <p:grpSp>
        <p:nvGrpSpPr>
          <p:cNvPr id="201" name="Group 200"/>
          <p:cNvGrpSpPr/>
          <p:nvPr/>
        </p:nvGrpSpPr>
        <p:grpSpPr>
          <a:xfrm>
            <a:off x="501618" y="3582564"/>
            <a:ext cx="1655266" cy="381000"/>
            <a:chOff x="501618" y="3582564"/>
            <a:chExt cx="1655266" cy="381000"/>
          </a:xfrm>
        </p:grpSpPr>
        <p:pic>
          <p:nvPicPr>
            <p:cNvPr id="175" name="Bildobjekt 8" descr="rektangel_grå.emf"/>
            <p:cNvPicPr>
              <a:picLocks noChangeAspect="1"/>
            </p:cNvPicPr>
            <p:nvPr/>
          </p:nvPicPr>
          <p:blipFill>
            <a:blip r:embed="rId21">
              <a:alphaModFix amt="70000"/>
              <a:extLst>
                <a:ext uri="{28A0092B-C50C-407E-A947-70E740481C1C}">
                  <a14:useLocalDpi xmlns:a14="http://schemas.microsoft.com/office/drawing/2010/main" val="0"/>
                </a:ext>
              </a:extLst>
            </a:blip>
            <a:stretch>
              <a:fillRect/>
            </a:stretch>
          </p:blipFill>
          <p:spPr>
            <a:xfrm>
              <a:off x="501618" y="3582564"/>
              <a:ext cx="1625600" cy="381000"/>
            </a:xfrm>
            <a:prstGeom prst="rect">
              <a:avLst/>
            </a:prstGeom>
          </p:spPr>
        </p:pic>
        <p:sp>
          <p:nvSpPr>
            <p:cNvPr id="181" name="textruta 120"/>
            <p:cNvSpPr txBox="1"/>
            <p:nvPr/>
          </p:nvSpPr>
          <p:spPr>
            <a:xfrm>
              <a:off x="708348" y="3624278"/>
              <a:ext cx="1448536" cy="307777"/>
            </a:xfrm>
            <a:prstGeom prst="rect">
              <a:avLst/>
            </a:prstGeom>
            <a:noFill/>
          </p:spPr>
          <p:txBody>
            <a:bodyPr wrap="square" rtlCol="0">
              <a:spAutoFit/>
            </a:bodyPr>
            <a:lstStyle/>
            <a:p>
              <a:r>
                <a:rPr lang="sv-SE" sz="1400" b="1" dirty="0">
                  <a:solidFill>
                    <a:srgbClr val="4A452A"/>
                  </a:solidFill>
                  <a:latin typeface="Trebuchet MS" charset="0"/>
                  <a:ea typeface="Trebuchet MS" charset="0"/>
                  <a:cs typeface="Trebuchet MS" charset="0"/>
                </a:rPr>
                <a:t>Första fasen</a:t>
              </a:r>
            </a:p>
          </p:txBody>
        </p:sp>
      </p:grpSp>
      <p:grpSp>
        <p:nvGrpSpPr>
          <p:cNvPr id="190" name="Group 189"/>
          <p:cNvGrpSpPr/>
          <p:nvPr/>
        </p:nvGrpSpPr>
        <p:grpSpPr>
          <a:xfrm>
            <a:off x="2270235" y="3582564"/>
            <a:ext cx="1693832" cy="381000"/>
            <a:chOff x="2270235" y="3582564"/>
            <a:chExt cx="1693832" cy="381000"/>
          </a:xfrm>
        </p:grpSpPr>
        <p:pic>
          <p:nvPicPr>
            <p:cNvPr id="176" name="Bildobjekt 179" descr="rektangel_grå.emf"/>
            <p:cNvPicPr>
              <a:picLocks noChangeAspect="1"/>
            </p:cNvPicPr>
            <p:nvPr/>
          </p:nvPicPr>
          <p:blipFill>
            <a:blip r:embed="rId21">
              <a:alphaModFix amt="70000"/>
              <a:extLst>
                <a:ext uri="{28A0092B-C50C-407E-A947-70E740481C1C}">
                  <a14:useLocalDpi xmlns:a14="http://schemas.microsoft.com/office/drawing/2010/main" val="0"/>
                </a:ext>
              </a:extLst>
            </a:blip>
            <a:stretch>
              <a:fillRect/>
            </a:stretch>
          </p:blipFill>
          <p:spPr>
            <a:xfrm>
              <a:off x="2270235" y="3582564"/>
              <a:ext cx="1625600" cy="381000"/>
            </a:xfrm>
            <a:prstGeom prst="rect">
              <a:avLst/>
            </a:prstGeom>
          </p:spPr>
        </p:pic>
        <p:sp>
          <p:nvSpPr>
            <p:cNvPr id="182" name="textruta 121"/>
            <p:cNvSpPr txBox="1"/>
            <p:nvPr/>
          </p:nvSpPr>
          <p:spPr>
            <a:xfrm>
              <a:off x="2515531" y="3616668"/>
              <a:ext cx="1448536" cy="307777"/>
            </a:xfrm>
            <a:prstGeom prst="rect">
              <a:avLst/>
            </a:prstGeom>
            <a:noFill/>
          </p:spPr>
          <p:txBody>
            <a:bodyPr wrap="square" rtlCol="0">
              <a:spAutoFit/>
            </a:bodyPr>
            <a:lstStyle/>
            <a:p>
              <a:r>
                <a:rPr lang="sv-SE" sz="1400" b="1" dirty="0">
                  <a:solidFill>
                    <a:schemeClr val="bg2">
                      <a:lumMod val="25000"/>
                    </a:schemeClr>
                  </a:solidFill>
                  <a:latin typeface="Trebuchet MS" charset="0"/>
                  <a:ea typeface="Trebuchet MS" charset="0"/>
                  <a:cs typeface="Trebuchet MS" charset="0"/>
                </a:rPr>
                <a:t>Andra fasen</a:t>
              </a:r>
            </a:p>
          </p:txBody>
        </p:sp>
      </p:grpSp>
      <p:grpSp>
        <p:nvGrpSpPr>
          <p:cNvPr id="191" name="Group 190"/>
          <p:cNvGrpSpPr/>
          <p:nvPr/>
        </p:nvGrpSpPr>
        <p:grpSpPr>
          <a:xfrm>
            <a:off x="4044740" y="3580876"/>
            <a:ext cx="1639066" cy="381000"/>
            <a:chOff x="4044740" y="3580876"/>
            <a:chExt cx="1639066" cy="381000"/>
          </a:xfrm>
        </p:grpSpPr>
        <p:pic>
          <p:nvPicPr>
            <p:cNvPr id="177" name="Bildobjekt 180" descr="rektangel_grå.emf"/>
            <p:cNvPicPr>
              <a:picLocks noChangeAspect="1"/>
            </p:cNvPicPr>
            <p:nvPr/>
          </p:nvPicPr>
          <p:blipFill>
            <a:blip r:embed="rId21">
              <a:alphaModFix amt="70000"/>
              <a:extLst>
                <a:ext uri="{28A0092B-C50C-407E-A947-70E740481C1C}">
                  <a14:useLocalDpi xmlns:a14="http://schemas.microsoft.com/office/drawing/2010/main" val="0"/>
                </a:ext>
              </a:extLst>
            </a:blip>
            <a:stretch>
              <a:fillRect/>
            </a:stretch>
          </p:blipFill>
          <p:spPr>
            <a:xfrm>
              <a:off x="4044740" y="3580876"/>
              <a:ext cx="1625600" cy="381000"/>
            </a:xfrm>
            <a:prstGeom prst="rect">
              <a:avLst/>
            </a:prstGeom>
          </p:spPr>
        </p:pic>
        <p:sp>
          <p:nvSpPr>
            <p:cNvPr id="183" name="textruta 122"/>
            <p:cNvSpPr txBox="1"/>
            <p:nvPr/>
          </p:nvSpPr>
          <p:spPr>
            <a:xfrm>
              <a:off x="4235270" y="3623457"/>
              <a:ext cx="1448536" cy="307777"/>
            </a:xfrm>
            <a:prstGeom prst="rect">
              <a:avLst/>
            </a:prstGeom>
            <a:noFill/>
          </p:spPr>
          <p:txBody>
            <a:bodyPr wrap="square" rtlCol="0">
              <a:spAutoFit/>
            </a:bodyPr>
            <a:lstStyle/>
            <a:p>
              <a:r>
                <a:rPr lang="sv-SE" sz="1400" b="1" dirty="0">
                  <a:solidFill>
                    <a:srgbClr val="4A452A"/>
                  </a:solidFill>
                  <a:latin typeface="Trebuchet MS" charset="0"/>
                  <a:ea typeface="Trebuchet MS" charset="0"/>
                  <a:cs typeface="Trebuchet MS" charset="0"/>
                </a:rPr>
                <a:t>Tredje fasen</a:t>
              </a:r>
            </a:p>
          </p:txBody>
        </p:sp>
      </p:grpSp>
      <p:grpSp>
        <p:nvGrpSpPr>
          <p:cNvPr id="192" name="Group 191"/>
          <p:cNvGrpSpPr/>
          <p:nvPr/>
        </p:nvGrpSpPr>
        <p:grpSpPr>
          <a:xfrm>
            <a:off x="5799076" y="3585088"/>
            <a:ext cx="1614560" cy="381000"/>
            <a:chOff x="5799076" y="3585088"/>
            <a:chExt cx="1614560" cy="381000"/>
          </a:xfrm>
        </p:grpSpPr>
        <p:pic>
          <p:nvPicPr>
            <p:cNvPr id="178" name="Bildobjekt 181" descr="rektangel_grå.emf"/>
            <p:cNvPicPr>
              <a:picLocks noChangeAspect="1"/>
            </p:cNvPicPr>
            <p:nvPr/>
          </p:nvPicPr>
          <p:blipFill>
            <a:blip r:embed="rId21">
              <a:alphaModFix amt="70000"/>
              <a:extLst>
                <a:ext uri="{28A0092B-C50C-407E-A947-70E740481C1C}">
                  <a14:useLocalDpi xmlns:a14="http://schemas.microsoft.com/office/drawing/2010/main" val="0"/>
                </a:ext>
              </a:extLst>
            </a:blip>
            <a:stretch>
              <a:fillRect/>
            </a:stretch>
          </p:blipFill>
          <p:spPr>
            <a:xfrm>
              <a:off x="5799076" y="3585088"/>
              <a:ext cx="1571718" cy="381000"/>
            </a:xfrm>
            <a:prstGeom prst="rect">
              <a:avLst/>
            </a:prstGeom>
          </p:spPr>
        </p:pic>
        <p:sp>
          <p:nvSpPr>
            <p:cNvPr id="184" name="textruta 125"/>
            <p:cNvSpPr txBox="1"/>
            <p:nvPr/>
          </p:nvSpPr>
          <p:spPr>
            <a:xfrm>
              <a:off x="5965100" y="3622139"/>
              <a:ext cx="1448536" cy="307777"/>
            </a:xfrm>
            <a:prstGeom prst="rect">
              <a:avLst/>
            </a:prstGeom>
            <a:noFill/>
          </p:spPr>
          <p:txBody>
            <a:bodyPr wrap="square" rtlCol="0">
              <a:spAutoFit/>
            </a:bodyPr>
            <a:lstStyle/>
            <a:p>
              <a:r>
                <a:rPr lang="sv-SE" sz="1400" b="1" dirty="0">
                  <a:solidFill>
                    <a:srgbClr val="4A452A"/>
                  </a:solidFill>
                  <a:latin typeface="Trebuchet MS" charset="0"/>
                  <a:ea typeface="Trebuchet MS" charset="0"/>
                  <a:cs typeface="Trebuchet MS" charset="0"/>
                </a:rPr>
                <a:t>Fjärde fasen</a:t>
              </a:r>
            </a:p>
          </p:txBody>
        </p:sp>
      </p:grpSp>
      <p:grpSp>
        <p:nvGrpSpPr>
          <p:cNvPr id="193" name="Group 192"/>
          <p:cNvGrpSpPr/>
          <p:nvPr/>
        </p:nvGrpSpPr>
        <p:grpSpPr>
          <a:xfrm>
            <a:off x="7485641" y="3585088"/>
            <a:ext cx="1661973" cy="381000"/>
            <a:chOff x="7485641" y="3585088"/>
            <a:chExt cx="1661973" cy="381000"/>
          </a:xfrm>
        </p:grpSpPr>
        <p:pic>
          <p:nvPicPr>
            <p:cNvPr id="179" name="Bildobjekt 182" descr="rektangel_grå.emf"/>
            <p:cNvPicPr>
              <a:picLocks noChangeAspect="1"/>
            </p:cNvPicPr>
            <p:nvPr/>
          </p:nvPicPr>
          <p:blipFill>
            <a:blip r:embed="rId21">
              <a:alphaModFix amt="70000"/>
              <a:extLst>
                <a:ext uri="{28A0092B-C50C-407E-A947-70E740481C1C}">
                  <a14:useLocalDpi xmlns:a14="http://schemas.microsoft.com/office/drawing/2010/main" val="0"/>
                </a:ext>
              </a:extLst>
            </a:blip>
            <a:stretch>
              <a:fillRect/>
            </a:stretch>
          </p:blipFill>
          <p:spPr>
            <a:xfrm>
              <a:off x="7485641" y="3585088"/>
              <a:ext cx="1571718" cy="381000"/>
            </a:xfrm>
            <a:prstGeom prst="rect">
              <a:avLst/>
            </a:prstGeom>
          </p:spPr>
        </p:pic>
        <p:sp>
          <p:nvSpPr>
            <p:cNvPr id="185" name="textruta 128"/>
            <p:cNvSpPr txBox="1"/>
            <p:nvPr/>
          </p:nvSpPr>
          <p:spPr>
            <a:xfrm>
              <a:off x="7699078" y="3627466"/>
              <a:ext cx="1448536" cy="307777"/>
            </a:xfrm>
            <a:prstGeom prst="rect">
              <a:avLst/>
            </a:prstGeom>
            <a:noFill/>
          </p:spPr>
          <p:txBody>
            <a:bodyPr wrap="square" rtlCol="0">
              <a:spAutoFit/>
            </a:bodyPr>
            <a:lstStyle/>
            <a:p>
              <a:r>
                <a:rPr lang="sv-SE" sz="1400" b="1" dirty="0">
                  <a:solidFill>
                    <a:srgbClr val="4A452A"/>
                  </a:solidFill>
                  <a:latin typeface="Trebuchet MS" charset="0"/>
                  <a:ea typeface="Trebuchet MS" charset="0"/>
                  <a:cs typeface="Trebuchet MS" charset="0"/>
                </a:rPr>
                <a:t>Femte fasen</a:t>
              </a:r>
            </a:p>
          </p:txBody>
        </p:sp>
      </p:grpSp>
      <p:pic>
        <p:nvPicPr>
          <p:cNvPr id="167" name="Bildobjekt 166" descr="1_röd.emf"/>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36808" y="7812378"/>
            <a:ext cx="432000" cy="432000"/>
          </a:xfrm>
          <a:prstGeom prst="rect">
            <a:avLst/>
          </a:prstGeom>
        </p:spPr>
      </p:pic>
      <p:pic>
        <p:nvPicPr>
          <p:cNvPr id="168" name="Bildobjekt 167" descr="2_röd.emf"/>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614460" y="7522227"/>
            <a:ext cx="432000" cy="432000"/>
          </a:xfrm>
          <a:prstGeom prst="rect">
            <a:avLst/>
          </a:prstGeom>
        </p:spPr>
      </p:pic>
      <p:pic>
        <p:nvPicPr>
          <p:cNvPr id="169" name="Bildobjekt 168" descr="3_röd.emf"/>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431365" y="7510419"/>
            <a:ext cx="432000" cy="432000"/>
          </a:xfrm>
          <a:prstGeom prst="rect">
            <a:avLst/>
          </a:prstGeom>
        </p:spPr>
      </p:pic>
      <p:pic>
        <p:nvPicPr>
          <p:cNvPr id="170" name="Bildobjekt 169" descr="4_röd.emf"/>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837252" y="6945362"/>
            <a:ext cx="430714" cy="432000"/>
          </a:xfrm>
          <a:prstGeom prst="rect">
            <a:avLst/>
          </a:prstGeom>
        </p:spPr>
      </p:pic>
      <p:pic>
        <p:nvPicPr>
          <p:cNvPr id="171" name="Bildobjekt 170" descr="5_röd.emf"/>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3541941" y="6673060"/>
            <a:ext cx="432000" cy="432000"/>
          </a:xfrm>
          <a:prstGeom prst="rect">
            <a:avLst/>
          </a:prstGeom>
        </p:spPr>
      </p:pic>
      <p:pic>
        <p:nvPicPr>
          <p:cNvPr id="180" name="Bildobjekt 179" descr="6_röd.emf"/>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210563" y="6940023"/>
            <a:ext cx="432000" cy="432000"/>
          </a:xfrm>
          <a:prstGeom prst="rect">
            <a:avLst/>
          </a:prstGeom>
        </p:spPr>
      </p:pic>
      <p:pic>
        <p:nvPicPr>
          <p:cNvPr id="189" name="Bildobjekt 188" descr="7_röd.emf"/>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511260" y="7510419"/>
            <a:ext cx="432000" cy="432000"/>
          </a:xfrm>
          <a:prstGeom prst="rect">
            <a:avLst/>
          </a:prstGeom>
        </p:spPr>
      </p:pic>
      <p:pic>
        <p:nvPicPr>
          <p:cNvPr id="194" name="Bildobjekt 193" descr="8_röd.emf"/>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310387" y="7156023"/>
            <a:ext cx="432000" cy="432000"/>
          </a:xfrm>
          <a:prstGeom prst="rect">
            <a:avLst/>
          </a:prstGeom>
        </p:spPr>
      </p:pic>
      <p:pic>
        <p:nvPicPr>
          <p:cNvPr id="195" name="Bildobjekt 194" descr="9_röd.emf"/>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431566" y="7370844"/>
            <a:ext cx="432000" cy="432000"/>
          </a:xfrm>
          <a:prstGeom prst="rect">
            <a:avLst/>
          </a:prstGeom>
        </p:spPr>
      </p:pic>
      <p:pic>
        <p:nvPicPr>
          <p:cNvPr id="197" name="Bildobjekt 196" descr="10_röd.emf"/>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7529845" y="7126846"/>
            <a:ext cx="432000" cy="432000"/>
          </a:xfrm>
          <a:prstGeom prst="rect">
            <a:avLst/>
          </a:prstGeom>
        </p:spPr>
      </p:pic>
      <p:pic>
        <p:nvPicPr>
          <p:cNvPr id="202" name="Bildobjekt 201" descr="11_röd.emf"/>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692747" y="5965179"/>
            <a:ext cx="432000" cy="432000"/>
          </a:xfrm>
          <a:prstGeom prst="rect">
            <a:avLst/>
          </a:prstGeom>
        </p:spPr>
      </p:pic>
      <p:pic>
        <p:nvPicPr>
          <p:cNvPr id="112" name="Bildobjekt 111" descr="1_röd.emf"/>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38530" y="4179927"/>
            <a:ext cx="269818" cy="269818"/>
          </a:xfrm>
          <a:prstGeom prst="rect">
            <a:avLst/>
          </a:prstGeom>
        </p:spPr>
      </p:pic>
      <p:pic>
        <p:nvPicPr>
          <p:cNvPr id="114" name="Bildobjekt 113" descr="2_röd.emf"/>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42397" y="4558079"/>
            <a:ext cx="269818" cy="269818"/>
          </a:xfrm>
          <a:prstGeom prst="rect">
            <a:avLst/>
          </a:prstGeom>
        </p:spPr>
      </p:pic>
      <p:pic>
        <p:nvPicPr>
          <p:cNvPr id="117" name="Bildobjekt 116" descr="3_röd.emf"/>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257280" y="4186388"/>
            <a:ext cx="269818" cy="269818"/>
          </a:xfrm>
          <a:prstGeom prst="rect">
            <a:avLst/>
          </a:prstGeom>
        </p:spPr>
      </p:pic>
      <p:pic>
        <p:nvPicPr>
          <p:cNvPr id="118" name="Bildobjekt 117" descr="4_röd.emf"/>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265265" y="4523643"/>
            <a:ext cx="269015" cy="269818"/>
          </a:xfrm>
          <a:prstGeom prst="rect">
            <a:avLst/>
          </a:prstGeom>
        </p:spPr>
      </p:pic>
      <p:pic>
        <p:nvPicPr>
          <p:cNvPr id="130" name="Bildobjekt 129" descr="5_röd.emf"/>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2256069" y="4857725"/>
            <a:ext cx="269818" cy="269818"/>
          </a:xfrm>
          <a:prstGeom prst="rect">
            <a:avLst/>
          </a:prstGeom>
        </p:spPr>
      </p:pic>
      <p:pic>
        <p:nvPicPr>
          <p:cNvPr id="131" name="Bildobjekt 130" descr="6_röd.emf"/>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093730" y="4137054"/>
            <a:ext cx="269818" cy="269818"/>
          </a:xfrm>
          <a:prstGeom prst="rect">
            <a:avLst/>
          </a:prstGeom>
        </p:spPr>
      </p:pic>
      <p:pic>
        <p:nvPicPr>
          <p:cNvPr id="148" name="Bildobjekt 147" descr="7_röd.emf"/>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100361" y="4494551"/>
            <a:ext cx="269818" cy="269818"/>
          </a:xfrm>
          <a:prstGeom prst="rect">
            <a:avLst/>
          </a:prstGeom>
        </p:spPr>
      </p:pic>
      <p:pic>
        <p:nvPicPr>
          <p:cNvPr id="149" name="Bildobjekt 148" descr="8_röd.emf"/>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4104515" y="4911889"/>
            <a:ext cx="269818" cy="269818"/>
          </a:xfrm>
          <a:prstGeom prst="rect">
            <a:avLst/>
          </a:prstGeom>
        </p:spPr>
      </p:pic>
      <p:pic>
        <p:nvPicPr>
          <p:cNvPr id="150" name="Bildobjekt 149" descr="9_röd.emf"/>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5804889" y="4131773"/>
            <a:ext cx="269818" cy="269818"/>
          </a:xfrm>
          <a:prstGeom prst="rect">
            <a:avLst/>
          </a:prstGeom>
        </p:spPr>
      </p:pic>
      <p:pic>
        <p:nvPicPr>
          <p:cNvPr id="151" name="Bildobjekt 150" descr="10_röd.emf"/>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7449119" y="4110162"/>
            <a:ext cx="269818" cy="269818"/>
          </a:xfrm>
          <a:prstGeom prst="rect">
            <a:avLst/>
          </a:prstGeom>
        </p:spPr>
      </p:pic>
      <p:pic>
        <p:nvPicPr>
          <p:cNvPr id="152" name="Bildobjekt 151" descr="11_röd.emf"/>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7461387" y="4501327"/>
            <a:ext cx="269818" cy="269818"/>
          </a:xfrm>
          <a:prstGeom prst="rect">
            <a:avLst/>
          </a:prstGeom>
        </p:spPr>
      </p:pic>
    </p:spTree>
    <p:extLst>
      <p:ext uri="{BB962C8B-B14F-4D97-AF65-F5344CB8AC3E}">
        <p14:creationId xmlns:p14="http://schemas.microsoft.com/office/powerpoint/2010/main" val="1610617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7049" y="1390533"/>
            <a:ext cx="9618249" cy="11532212"/>
          </a:xfrm>
          <a:prstGeom prst="rect">
            <a:avLst/>
          </a:prstGeom>
        </p:spPr>
      </p:pic>
      <p:pic>
        <p:nvPicPr>
          <p:cNvPr id="96" name="Picture 9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79518" y="3391546"/>
            <a:ext cx="9278708" cy="6022732"/>
          </a:xfrm>
          <a:prstGeom prst="rect">
            <a:avLst/>
          </a:prstGeom>
          <a:effectLst>
            <a:outerShdw dist="50800" dir="5400000" algn="ctr" rotWithShape="0">
              <a:schemeClr val="tx1">
                <a:lumMod val="65000"/>
                <a:lumOff val="35000"/>
                <a:alpha val="17000"/>
              </a:schemeClr>
            </a:outerShdw>
          </a:effectLst>
        </p:spPr>
      </p:pic>
      <p:pic>
        <p:nvPicPr>
          <p:cNvPr id="49" name="Bildobjekt 240" descr="rektangel_kort.emf"/>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545407" y="11001564"/>
            <a:ext cx="1630851" cy="1184482"/>
          </a:xfrm>
          <a:prstGeom prst="rect">
            <a:avLst/>
          </a:prstGeom>
        </p:spPr>
      </p:pic>
      <p:pic>
        <p:nvPicPr>
          <p:cNvPr id="50" name="Bildobjekt 173" descr="rektangel_kort.emf"/>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2281717" y="10657686"/>
            <a:ext cx="1606761" cy="807207"/>
          </a:xfrm>
          <a:prstGeom prst="rect">
            <a:avLst/>
          </a:prstGeom>
        </p:spPr>
      </p:pic>
      <p:pic>
        <p:nvPicPr>
          <p:cNvPr id="52" name="Bildobjekt 175" descr="rektangel_kort.emf"/>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5746480" y="10961381"/>
            <a:ext cx="1586446" cy="807207"/>
          </a:xfrm>
          <a:prstGeom prst="rect">
            <a:avLst/>
          </a:prstGeom>
        </p:spPr>
      </p:pic>
      <p:pic>
        <p:nvPicPr>
          <p:cNvPr id="55" name="Bildobjekt 176" descr="rektangel_kort.emf"/>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7501282" y="10602187"/>
            <a:ext cx="1586446" cy="807207"/>
          </a:xfrm>
          <a:prstGeom prst="rect">
            <a:avLst/>
          </a:prstGeom>
        </p:spPr>
      </p:pic>
      <p:pic>
        <p:nvPicPr>
          <p:cNvPr id="57" name="Bildobjekt 240" descr="rektangel_kort.em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918" y="9590126"/>
            <a:ext cx="1630851" cy="1301125"/>
          </a:xfrm>
          <a:prstGeom prst="rect">
            <a:avLst/>
          </a:prstGeom>
        </p:spPr>
      </p:pic>
      <p:pic>
        <p:nvPicPr>
          <p:cNvPr id="58" name="Bildobjekt 240" descr="rektangel_kort.em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7499" y="9579226"/>
            <a:ext cx="1630851" cy="952593"/>
          </a:xfrm>
          <a:prstGeom prst="rect">
            <a:avLst/>
          </a:prstGeom>
        </p:spPr>
      </p:pic>
      <p:pic>
        <p:nvPicPr>
          <p:cNvPr id="59" name="Bildobjekt 240" descr="rektangel_kort.em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6087" y="9589074"/>
            <a:ext cx="1630851" cy="975097"/>
          </a:xfrm>
          <a:prstGeom prst="rect">
            <a:avLst/>
          </a:prstGeom>
        </p:spPr>
      </p:pic>
      <p:pic>
        <p:nvPicPr>
          <p:cNvPr id="60" name="Bildobjekt 240" descr="rektangel_kort.emf"/>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3973736" y="10657686"/>
            <a:ext cx="1630851" cy="1110902"/>
          </a:xfrm>
          <a:prstGeom prst="rect">
            <a:avLst/>
          </a:prstGeom>
        </p:spPr>
      </p:pic>
      <p:pic>
        <p:nvPicPr>
          <p:cNvPr id="61" name="Bildobjekt 240" descr="rektangel_kort.em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3837" y="9611578"/>
            <a:ext cx="1630851" cy="1245810"/>
          </a:xfrm>
          <a:prstGeom prst="rect">
            <a:avLst/>
          </a:prstGeom>
        </p:spPr>
      </p:pic>
      <p:pic>
        <p:nvPicPr>
          <p:cNvPr id="62" name="Bildobjekt 240" descr="rektangel_kort.em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5771" y="9592492"/>
            <a:ext cx="1630851" cy="896442"/>
          </a:xfrm>
          <a:prstGeom prst="rect">
            <a:avLst/>
          </a:prstGeom>
        </p:spPr>
      </p:pic>
      <p:sp>
        <p:nvSpPr>
          <p:cNvPr id="7" name="textruta 85"/>
          <p:cNvSpPr txBox="1"/>
          <p:nvPr/>
        </p:nvSpPr>
        <p:spPr>
          <a:xfrm>
            <a:off x="190624" y="179385"/>
            <a:ext cx="1410420" cy="369332"/>
          </a:xfrm>
          <a:prstGeom prst="rect">
            <a:avLst/>
          </a:prstGeom>
          <a:noFill/>
          <a:ln>
            <a:noFill/>
          </a:ln>
        </p:spPr>
        <p:txBody>
          <a:bodyPr wrap="square" rtlCol="0">
            <a:spAutoFit/>
          </a:bodyPr>
          <a:lstStyle/>
          <a:p>
            <a:r>
              <a:rPr lang="sv-SE" sz="1800" dirty="0">
                <a:solidFill>
                  <a:schemeClr val="bg1">
                    <a:lumMod val="65000"/>
                  </a:schemeClr>
                </a:solidFill>
                <a:latin typeface="Trebuchet MS" charset="0"/>
                <a:ea typeface="Trebuchet MS" charset="0"/>
                <a:cs typeface="Trebuchet MS" charset="0"/>
              </a:rPr>
              <a:t>Mall 3</a:t>
            </a:r>
          </a:p>
        </p:txBody>
      </p:sp>
      <p:sp>
        <p:nvSpPr>
          <p:cNvPr id="10" name="textruta 56"/>
          <p:cNvSpPr txBox="1"/>
          <p:nvPr/>
        </p:nvSpPr>
        <p:spPr>
          <a:xfrm>
            <a:off x="624460" y="9629832"/>
            <a:ext cx="1167007" cy="276999"/>
          </a:xfrm>
          <a:prstGeom prst="rect">
            <a:avLst/>
          </a:prstGeom>
          <a:noFill/>
        </p:spPr>
        <p:txBody>
          <a:bodyPr wrap="square" rtlCol="0">
            <a:spAutoFit/>
          </a:bodyPr>
          <a:lstStyle/>
          <a:p>
            <a:r>
              <a:rPr lang="sv-SE" sz="1200" b="1" dirty="0">
                <a:solidFill>
                  <a:srgbClr val="4A452A"/>
                </a:solidFill>
                <a:latin typeface="Trebuchet MS" charset="0"/>
                <a:ea typeface="Trebuchet MS" charset="0"/>
                <a:cs typeface="Trebuchet MS" charset="0"/>
              </a:rPr>
              <a:t>Möjligheter</a:t>
            </a:r>
          </a:p>
        </p:txBody>
      </p:sp>
      <p:sp>
        <p:nvSpPr>
          <p:cNvPr id="11" name="textruta 58"/>
          <p:cNvSpPr txBox="1"/>
          <p:nvPr/>
        </p:nvSpPr>
        <p:spPr>
          <a:xfrm>
            <a:off x="613033" y="9854622"/>
            <a:ext cx="1597871" cy="1077411"/>
          </a:xfrm>
          <a:prstGeom prst="rect">
            <a:avLst/>
          </a:prstGeom>
          <a:noFill/>
        </p:spPr>
        <p:txBody>
          <a:bodyPr wrap="square" rtlCol="0">
            <a:spAutoFit/>
          </a:bodyPr>
          <a:lstStyle/>
          <a:p>
            <a:pPr>
              <a:lnSpc>
                <a:spcPts val="1300"/>
              </a:lnSpc>
            </a:pPr>
            <a:r>
              <a:rPr lang="sv-SE" sz="900" dirty="0">
                <a:solidFill>
                  <a:schemeClr val="bg1">
                    <a:lumMod val="50000"/>
                  </a:schemeClr>
                </a:solidFill>
                <a:latin typeface="Trebuchet MS" charset="0"/>
                <a:ea typeface="Trebuchet MS" charset="0"/>
                <a:cs typeface="Trebuchet MS" charset="0"/>
              </a:rPr>
              <a:t>Här skriver man något som ger möjlighet till en del förbättringar för denna fas. Möjlighet till en del förbättringar.</a:t>
            </a:r>
          </a:p>
          <a:p>
            <a:pPr>
              <a:lnSpc>
                <a:spcPts val="1300"/>
              </a:lnSpc>
            </a:pPr>
            <a:endParaRPr lang="sv-SE" sz="900" dirty="0">
              <a:solidFill>
                <a:schemeClr val="bg1">
                  <a:lumMod val="50000"/>
                </a:schemeClr>
              </a:solidFill>
              <a:latin typeface="Trebuchet MS" charset="0"/>
              <a:ea typeface="Trebuchet MS" charset="0"/>
              <a:cs typeface="Trebuchet MS" charset="0"/>
            </a:endParaRPr>
          </a:p>
        </p:txBody>
      </p:sp>
      <p:sp>
        <p:nvSpPr>
          <p:cNvPr id="12" name="textruta 70"/>
          <p:cNvSpPr txBox="1"/>
          <p:nvPr/>
        </p:nvSpPr>
        <p:spPr>
          <a:xfrm>
            <a:off x="605739" y="11014625"/>
            <a:ext cx="1167007" cy="276999"/>
          </a:xfrm>
          <a:prstGeom prst="rect">
            <a:avLst/>
          </a:prstGeom>
          <a:noFill/>
        </p:spPr>
        <p:txBody>
          <a:bodyPr wrap="square" rtlCol="0">
            <a:spAutoFit/>
          </a:bodyPr>
          <a:lstStyle/>
          <a:p>
            <a:r>
              <a:rPr lang="sv-SE" sz="1200" b="1" dirty="0">
                <a:solidFill>
                  <a:srgbClr val="4A452A"/>
                </a:solidFill>
                <a:latin typeface="Trebuchet MS" charset="0"/>
                <a:ea typeface="Trebuchet MS" charset="0"/>
                <a:cs typeface="Trebuchet MS" charset="0"/>
              </a:rPr>
              <a:t>Svårighet</a:t>
            </a:r>
          </a:p>
        </p:txBody>
      </p:sp>
      <p:cxnSp>
        <p:nvCxnSpPr>
          <p:cNvPr id="63" name="Rak 24"/>
          <p:cNvCxnSpPr/>
          <p:nvPr/>
        </p:nvCxnSpPr>
        <p:spPr>
          <a:xfrm flipV="1">
            <a:off x="940242" y="7729702"/>
            <a:ext cx="890218" cy="224525"/>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64" name="Rak 25"/>
          <p:cNvCxnSpPr/>
          <p:nvPr/>
        </p:nvCxnSpPr>
        <p:spPr>
          <a:xfrm flipV="1">
            <a:off x="1830460" y="7726419"/>
            <a:ext cx="915301" cy="3648"/>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65" name="Rak 26"/>
          <p:cNvCxnSpPr/>
          <p:nvPr/>
        </p:nvCxnSpPr>
        <p:spPr>
          <a:xfrm flipV="1">
            <a:off x="2623958" y="7114127"/>
            <a:ext cx="428651" cy="615941"/>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66" name="Rak 27"/>
          <p:cNvCxnSpPr/>
          <p:nvPr/>
        </p:nvCxnSpPr>
        <p:spPr>
          <a:xfrm flipV="1">
            <a:off x="3070558" y="6903827"/>
            <a:ext cx="560146" cy="210300"/>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67" name="Rak 32"/>
          <p:cNvCxnSpPr/>
          <p:nvPr/>
        </p:nvCxnSpPr>
        <p:spPr>
          <a:xfrm flipH="1" flipV="1">
            <a:off x="3701711" y="6864951"/>
            <a:ext cx="650328" cy="291072"/>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68" name="Rak 33"/>
          <p:cNvCxnSpPr/>
          <p:nvPr/>
        </p:nvCxnSpPr>
        <p:spPr>
          <a:xfrm flipV="1">
            <a:off x="4757118" y="7358865"/>
            <a:ext cx="771205" cy="407778"/>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69" name="Rak 36"/>
          <p:cNvCxnSpPr/>
          <p:nvPr/>
        </p:nvCxnSpPr>
        <p:spPr>
          <a:xfrm flipH="1" flipV="1">
            <a:off x="5528325" y="7358867"/>
            <a:ext cx="1108650" cy="227977"/>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70" name="Rak 37"/>
          <p:cNvCxnSpPr/>
          <p:nvPr/>
        </p:nvCxnSpPr>
        <p:spPr>
          <a:xfrm flipH="1">
            <a:off x="6471883" y="7358866"/>
            <a:ext cx="1257543" cy="255882"/>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71" name="Rak 152"/>
          <p:cNvCxnSpPr/>
          <p:nvPr/>
        </p:nvCxnSpPr>
        <p:spPr>
          <a:xfrm flipH="1" flipV="1">
            <a:off x="4352039" y="7156023"/>
            <a:ext cx="405079" cy="610620"/>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cxnSp>
        <p:nvCxnSpPr>
          <p:cNvPr id="72" name="Rak 160"/>
          <p:cNvCxnSpPr/>
          <p:nvPr/>
        </p:nvCxnSpPr>
        <p:spPr>
          <a:xfrm flipH="1">
            <a:off x="7729426" y="6344529"/>
            <a:ext cx="1030732" cy="1032833"/>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sp>
        <p:nvSpPr>
          <p:cNvPr id="84" name="textruta 153"/>
          <p:cNvSpPr txBox="1"/>
          <p:nvPr/>
        </p:nvSpPr>
        <p:spPr>
          <a:xfrm>
            <a:off x="633253" y="6204190"/>
            <a:ext cx="1644103" cy="230832"/>
          </a:xfrm>
          <a:prstGeom prst="rect">
            <a:avLst/>
          </a:prstGeom>
          <a:noFill/>
        </p:spPr>
        <p:txBody>
          <a:bodyPr wrap="square" rtlCol="0">
            <a:spAutoFit/>
          </a:bodyPr>
          <a:lstStyle/>
          <a:p>
            <a:endParaRPr lang="sv-SE" sz="900" b="1" dirty="0">
              <a:solidFill>
                <a:schemeClr val="tx1">
                  <a:lumMod val="50000"/>
                  <a:lumOff val="50000"/>
                </a:schemeClr>
              </a:solidFill>
              <a:latin typeface="Consolas"/>
              <a:cs typeface="Consolas"/>
            </a:endParaRPr>
          </a:p>
        </p:txBody>
      </p:sp>
      <p:pic>
        <p:nvPicPr>
          <p:cNvPr id="90" name="Bildobjekt 110" descr="plåster.em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0218" y="7343712"/>
            <a:ext cx="645221" cy="645221"/>
          </a:xfrm>
          <a:prstGeom prst="rect">
            <a:avLst/>
          </a:prstGeom>
        </p:spPr>
      </p:pic>
      <p:pic>
        <p:nvPicPr>
          <p:cNvPr id="91" name="Bildobjekt 111" descr="journal.em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97581" y="6512315"/>
            <a:ext cx="535030" cy="755042"/>
          </a:xfrm>
          <a:prstGeom prst="rect">
            <a:avLst/>
          </a:prstGeom>
        </p:spPr>
      </p:pic>
      <p:pic>
        <p:nvPicPr>
          <p:cNvPr id="92" name="Bildobjekt 112" descr="tabletter.em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23473" y="6265899"/>
            <a:ext cx="686583" cy="472980"/>
          </a:xfrm>
          <a:prstGeom prst="rect">
            <a:avLst/>
          </a:prstGeom>
        </p:spPr>
      </p:pic>
      <p:pic>
        <p:nvPicPr>
          <p:cNvPr id="93" name="Bildobjekt 113" descr="droppar.em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09938" y="8058115"/>
            <a:ext cx="638244" cy="621772"/>
          </a:xfrm>
          <a:prstGeom prst="rect">
            <a:avLst/>
          </a:prstGeom>
        </p:spPr>
      </p:pic>
      <p:sp>
        <p:nvSpPr>
          <p:cNvPr id="97" name="textruta 64"/>
          <p:cNvSpPr txBox="1"/>
          <p:nvPr/>
        </p:nvSpPr>
        <p:spPr>
          <a:xfrm>
            <a:off x="556495" y="4120824"/>
            <a:ext cx="1634654" cy="410562"/>
          </a:xfrm>
          <a:prstGeom prst="rect">
            <a:avLst/>
          </a:prstGeom>
          <a:noFill/>
        </p:spPr>
        <p:txBody>
          <a:bodyPr wrap="square" rtlCol="0">
            <a:spAutoFit/>
          </a:bodyPr>
          <a:lstStyle/>
          <a:p>
            <a:pPr>
              <a:lnSpc>
                <a:spcPts val="1300"/>
              </a:lnSpc>
            </a:pPr>
            <a:r>
              <a:rPr lang="sv-SE" sz="900" dirty="0">
                <a:solidFill>
                  <a:schemeClr val="bg1">
                    <a:lumMod val="50000"/>
                  </a:schemeClr>
                </a:solidFill>
                <a:latin typeface="Trebuchet MS" charset="0"/>
                <a:ea typeface="Trebuchet MS" charset="0"/>
                <a:cs typeface="Trebuchet MS" charset="0"/>
              </a:rPr>
              <a:t>Här skriver man något om aktiviteten och upplevelsen</a:t>
            </a:r>
          </a:p>
        </p:txBody>
      </p:sp>
      <p:sp>
        <p:nvSpPr>
          <p:cNvPr id="98" name="textruta 65"/>
          <p:cNvSpPr txBox="1"/>
          <p:nvPr/>
        </p:nvSpPr>
        <p:spPr>
          <a:xfrm>
            <a:off x="577767" y="4549612"/>
            <a:ext cx="1634654" cy="243849"/>
          </a:xfrm>
          <a:prstGeom prst="rect">
            <a:avLst/>
          </a:prstGeom>
          <a:noFill/>
        </p:spPr>
        <p:txBody>
          <a:bodyPr wrap="square" rtlCol="0">
            <a:spAutoFit/>
          </a:bodyPr>
          <a:lstStyle/>
          <a:p>
            <a:pPr>
              <a:lnSpc>
                <a:spcPts val="1300"/>
              </a:lnSpc>
            </a:pPr>
            <a:r>
              <a:rPr lang="sv-SE" sz="900" dirty="0">
                <a:solidFill>
                  <a:schemeClr val="bg1">
                    <a:lumMod val="50000"/>
                  </a:schemeClr>
                </a:solidFill>
                <a:latin typeface="Trebuchet MS" charset="0"/>
                <a:ea typeface="Trebuchet MS" charset="0"/>
                <a:cs typeface="Trebuchet MS" charset="0"/>
              </a:rPr>
              <a:t>Här skriver </a:t>
            </a:r>
            <a:r>
              <a:rPr lang="sv-SE" sz="900">
                <a:solidFill>
                  <a:schemeClr val="bg1">
                    <a:lumMod val="50000"/>
                  </a:schemeClr>
                </a:solidFill>
                <a:latin typeface="Trebuchet MS" charset="0"/>
                <a:ea typeface="Trebuchet MS" charset="0"/>
                <a:cs typeface="Trebuchet MS" charset="0"/>
              </a:rPr>
              <a:t>man något</a:t>
            </a:r>
            <a:endParaRPr lang="sv-SE" sz="900" dirty="0">
              <a:solidFill>
                <a:schemeClr val="bg1">
                  <a:lumMod val="50000"/>
                </a:schemeClr>
              </a:solidFill>
              <a:latin typeface="Trebuchet MS" charset="0"/>
              <a:ea typeface="Trebuchet MS" charset="0"/>
              <a:cs typeface="Trebuchet MS" charset="0"/>
            </a:endParaRPr>
          </a:p>
        </p:txBody>
      </p:sp>
      <p:sp>
        <p:nvSpPr>
          <p:cNvPr id="99" name="textruta 66"/>
          <p:cNvSpPr txBox="1"/>
          <p:nvPr/>
        </p:nvSpPr>
        <p:spPr>
          <a:xfrm>
            <a:off x="2430828" y="4121705"/>
            <a:ext cx="1634654" cy="410562"/>
          </a:xfrm>
          <a:prstGeom prst="rect">
            <a:avLst/>
          </a:prstGeom>
          <a:noFill/>
        </p:spPr>
        <p:txBody>
          <a:bodyPr wrap="square" rtlCol="0">
            <a:spAutoFit/>
          </a:bodyPr>
          <a:lstStyle/>
          <a:p>
            <a:pPr>
              <a:lnSpc>
                <a:spcPts val="1300"/>
              </a:lnSpc>
            </a:pPr>
            <a:r>
              <a:rPr lang="sv-SE" sz="900" dirty="0">
                <a:solidFill>
                  <a:schemeClr val="bg1">
                    <a:lumMod val="50000"/>
                  </a:schemeClr>
                </a:solidFill>
                <a:latin typeface="Trebuchet MS" charset="0"/>
                <a:ea typeface="Trebuchet MS" charset="0"/>
                <a:cs typeface="Trebuchet MS" charset="0"/>
              </a:rPr>
              <a:t>Här skriver man något om aktiviteten och upplevelsen</a:t>
            </a:r>
          </a:p>
        </p:txBody>
      </p:sp>
      <p:sp>
        <p:nvSpPr>
          <p:cNvPr id="100" name="textruta 67"/>
          <p:cNvSpPr txBox="1"/>
          <p:nvPr/>
        </p:nvSpPr>
        <p:spPr>
          <a:xfrm>
            <a:off x="2420224" y="4533537"/>
            <a:ext cx="1634654" cy="230832"/>
          </a:xfrm>
          <a:prstGeom prst="rect">
            <a:avLst/>
          </a:prstGeom>
          <a:noFill/>
        </p:spPr>
        <p:txBody>
          <a:bodyPr wrap="square" rtlCol="0">
            <a:spAutoFit/>
          </a:bodyPr>
          <a:lstStyle/>
          <a:p>
            <a:r>
              <a:rPr lang="sv-SE" sz="900" dirty="0">
                <a:solidFill>
                  <a:schemeClr val="bg1">
                    <a:lumMod val="50000"/>
                  </a:schemeClr>
                </a:solidFill>
                <a:cs typeface="Arial"/>
              </a:rPr>
              <a:t>Här skriver man något</a:t>
            </a:r>
          </a:p>
        </p:txBody>
      </p:sp>
      <p:sp>
        <p:nvSpPr>
          <p:cNvPr id="101" name="textruta 68"/>
          <p:cNvSpPr txBox="1"/>
          <p:nvPr/>
        </p:nvSpPr>
        <p:spPr>
          <a:xfrm>
            <a:off x="2409439" y="4771145"/>
            <a:ext cx="1634654" cy="410562"/>
          </a:xfrm>
          <a:prstGeom prst="rect">
            <a:avLst/>
          </a:prstGeom>
          <a:noFill/>
        </p:spPr>
        <p:txBody>
          <a:bodyPr wrap="square" rtlCol="0">
            <a:spAutoFit/>
          </a:bodyPr>
          <a:lstStyle/>
          <a:p>
            <a:pPr>
              <a:lnSpc>
                <a:spcPts val="1300"/>
              </a:lnSpc>
            </a:pPr>
            <a:r>
              <a:rPr lang="sv-SE" sz="900" dirty="0">
                <a:solidFill>
                  <a:schemeClr val="bg1">
                    <a:lumMod val="50000"/>
                  </a:schemeClr>
                </a:solidFill>
                <a:latin typeface="Trebuchet MS" charset="0"/>
                <a:ea typeface="Trebuchet MS" charset="0"/>
                <a:cs typeface="Trebuchet MS" charset="0"/>
              </a:rPr>
              <a:t>Här skriver man något om aktiviteten och upplevelsen</a:t>
            </a:r>
          </a:p>
        </p:txBody>
      </p:sp>
      <p:sp>
        <p:nvSpPr>
          <p:cNvPr id="102" name="textruta 81"/>
          <p:cNvSpPr txBox="1"/>
          <p:nvPr/>
        </p:nvSpPr>
        <p:spPr>
          <a:xfrm>
            <a:off x="4261511" y="4136131"/>
            <a:ext cx="1512987" cy="243849"/>
          </a:xfrm>
          <a:prstGeom prst="rect">
            <a:avLst/>
          </a:prstGeom>
          <a:noFill/>
        </p:spPr>
        <p:txBody>
          <a:bodyPr wrap="square" rtlCol="0">
            <a:spAutoFit/>
          </a:bodyPr>
          <a:lstStyle/>
          <a:p>
            <a:pPr>
              <a:lnSpc>
                <a:spcPts val="1300"/>
              </a:lnSpc>
            </a:pPr>
            <a:r>
              <a:rPr lang="sv-SE" sz="900" dirty="0">
                <a:solidFill>
                  <a:schemeClr val="bg1">
                    <a:lumMod val="50000"/>
                  </a:schemeClr>
                </a:solidFill>
                <a:latin typeface="Trebuchet MS" charset="0"/>
                <a:ea typeface="Trebuchet MS" charset="0"/>
                <a:cs typeface="Trebuchet MS" charset="0"/>
              </a:rPr>
              <a:t>Här skriver man något</a:t>
            </a:r>
          </a:p>
        </p:txBody>
      </p:sp>
      <p:sp>
        <p:nvSpPr>
          <p:cNvPr id="103" name="textruta 82"/>
          <p:cNvSpPr txBox="1"/>
          <p:nvPr/>
        </p:nvSpPr>
        <p:spPr>
          <a:xfrm>
            <a:off x="4269046" y="4421631"/>
            <a:ext cx="1634654" cy="410562"/>
          </a:xfrm>
          <a:prstGeom prst="rect">
            <a:avLst/>
          </a:prstGeom>
          <a:noFill/>
        </p:spPr>
        <p:txBody>
          <a:bodyPr wrap="square" rtlCol="0">
            <a:spAutoFit/>
          </a:bodyPr>
          <a:lstStyle/>
          <a:p>
            <a:pPr>
              <a:lnSpc>
                <a:spcPts val="1300"/>
              </a:lnSpc>
            </a:pPr>
            <a:r>
              <a:rPr lang="sv-SE" sz="900" dirty="0">
                <a:solidFill>
                  <a:schemeClr val="bg1">
                    <a:lumMod val="50000"/>
                  </a:schemeClr>
                </a:solidFill>
                <a:latin typeface="Trebuchet MS" charset="0"/>
                <a:ea typeface="Trebuchet MS" charset="0"/>
                <a:cs typeface="Trebuchet MS" charset="0"/>
              </a:rPr>
              <a:t>Här skriver man något om aktiviteten och upplevelsen</a:t>
            </a:r>
          </a:p>
        </p:txBody>
      </p:sp>
      <p:sp>
        <p:nvSpPr>
          <p:cNvPr id="104" name="textruta 83"/>
          <p:cNvSpPr txBox="1"/>
          <p:nvPr/>
        </p:nvSpPr>
        <p:spPr>
          <a:xfrm>
            <a:off x="5979243" y="4109289"/>
            <a:ext cx="1634654" cy="243849"/>
          </a:xfrm>
          <a:prstGeom prst="rect">
            <a:avLst/>
          </a:prstGeom>
          <a:noFill/>
        </p:spPr>
        <p:txBody>
          <a:bodyPr wrap="square" rtlCol="0">
            <a:spAutoFit/>
          </a:bodyPr>
          <a:lstStyle/>
          <a:p>
            <a:pPr>
              <a:lnSpc>
                <a:spcPts val="1300"/>
              </a:lnSpc>
            </a:pPr>
            <a:r>
              <a:rPr lang="sv-SE" sz="900" dirty="0">
                <a:solidFill>
                  <a:schemeClr val="bg1">
                    <a:lumMod val="50000"/>
                  </a:schemeClr>
                </a:solidFill>
                <a:latin typeface="Trebuchet MS" charset="0"/>
                <a:ea typeface="Trebuchet MS" charset="0"/>
                <a:cs typeface="Trebuchet MS" charset="0"/>
              </a:rPr>
              <a:t>Här skriver man något</a:t>
            </a:r>
          </a:p>
        </p:txBody>
      </p:sp>
      <p:sp>
        <p:nvSpPr>
          <p:cNvPr id="105" name="textruta 84"/>
          <p:cNvSpPr txBox="1"/>
          <p:nvPr/>
        </p:nvSpPr>
        <p:spPr>
          <a:xfrm>
            <a:off x="4268937" y="4836835"/>
            <a:ext cx="1634654" cy="410562"/>
          </a:xfrm>
          <a:prstGeom prst="rect">
            <a:avLst/>
          </a:prstGeom>
          <a:noFill/>
        </p:spPr>
        <p:txBody>
          <a:bodyPr wrap="square" rtlCol="0">
            <a:spAutoFit/>
          </a:bodyPr>
          <a:lstStyle/>
          <a:p>
            <a:pPr>
              <a:lnSpc>
                <a:spcPts val="1300"/>
              </a:lnSpc>
            </a:pPr>
            <a:r>
              <a:rPr lang="sv-SE" sz="900" dirty="0">
                <a:solidFill>
                  <a:schemeClr val="bg1">
                    <a:lumMod val="50000"/>
                  </a:schemeClr>
                </a:solidFill>
                <a:latin typeface="Trebuchet MS" charset="0"/>
                <a:ea typeface="Trebuchet MS" charset="0"/>
                <a:cs typeface="Trebuchet MS" charset="0"/>
              </a:rPr>
              <a:t>Här skriver man något om aktiviteten och upplevelsen</a:t>
            </a:r>
          </a:p>
        </p:txBody>
      </p:sp>
      <p:sp>
        <p:nvSpPr>
          <p:cNvPr id="106" name="textruta 96"/>
          <p:cNvSpPr txBox="1"/>
          <p:nvPr/>
        </p:nvSpPr>
        <p:spPr>
          <a:xfrm>
            <a:off x="7564698" y="4103882"/>
            <a:ext cx="1512987" cy="243849"/>
          </a:xfrm>
          <a:prstGeom prst="rect">
            <a:avLst/>
          </a:prstGeom>
          <a:noFill/>
        </p:spPr>
        <p:txBody>
          <a:bodyPr wrap="square" rtlCol="0">
            <a:spAutoFit/>
          </a:bodyPr>
          <a:lstStyle/>
          <a:p>
            <a:pPr>
              <a:lnSpc>
                <a:spcPts val="1300"/>
              </a:lnSpc>
            </a:pPr>
            <a:r>
              <a:rPr lang="sv-SE" sz="900" dirty="0">
                <a:solidFill>
                  <a:schemeClr val="bg1">
                    <a:lumMod val="50000"/>
                  </a:schemeClr>
                </a:solidFill>
                <a:latin typeface="Trebuchet MS" charset="0"/>
                <a:ea typeface="Trebuchet MS" charset="0"/>
                <a:cs typeface="Trebuchet MS" charset="0"/>
              </a:rPr>
              <a:t>Här skriver man något</a:t>
            </a:r>
          </a:p>
        </p:txBody>
      </p:sp>
      <p:sp>
        <p:nvSpPr>
          <p:cNvPr id="107" name="textruta 97"/>
          <p:cNvSpPr txBox="1"/>
          <p:nvPr/>
        </p:nvSpPr>
        <p:spPr>
          <a:xfrm>
            <a:off x="7567469" y="4405425"/>
            <a:ext cx="1634654" cy="410562"/>
          </a:xfrm>
          <a:prstGeom prst="rect">
            <a:avLst/>
          </a:prstGeom>
          <a:noFill/>
        </p:spPr>
        <p:txBody>
          <a:bodyPr wrap="square" rtlCol="0">
            <a:spAutoFit/>
          </a:bodyPr>
          <a:lstStyle/>
          <a:p>
            <a:pPr>
              <a:lnSpc>
                <a:spcPts val="1300"/>
              </a:lnSpc>
            </a:pPr>
            <a:r>
              <a:rPr lang="sv-SE" sz="900" dirty="0">
                <a:solidFill>
                  <a:schemeClr val="bg1">
                    <a:lumMod val="50000"/>
                  </a:schemeClr>
                </a:solidFill>
                <a:latin typeface="Trebuchet MS" charset="0"/>
                <a:ea typeface="Trebuchet MS" charset="0"/>
                <a:cs typeface="Trebuchet MS" charset="0"/>
              </a:rPr>
              <a:t>Här skriver man något om aktiviteten och upplevelsen</a:t>
            </a:r>
          </a:p>
        </p:txBody>
      </p:sp>
      <p:grpSp>
        <p:nvGrpSpPr>
          <p:cNvPr id="33" name="Group 32"/>
          <p:cNvGrpSpPr/>
          <p:nvPr/>
        </p:nvGrpSpPr>
        <p:grpSpPr>
          <a:xfrm>
            <a:off x="193794" y="1567978"/>
            <a:ext cx="2274666" cy="2233496"/>
            <a:chOff x="193794" y="1567978"/>
            <a:chExt cx="2274666" cy="2233496"/>
          </a:xfrm>
        </p:grpSpPr>
        <p:pic>
          <p:nvPicPr>
            <p:cNvPr id="2" name="Picture 1"/>
            <p:cNvPicPr>
              <a:picLocks noChangeAspect="1"/>
            </p:cNvPicPr>
            <p:nvPr/>
          </p:nvPicPr>
          <p:blipFill>
            <a:blip r:embed="rId9">
              <a:alphaModFix amt="50000"/>
              <a:extLst>
                <a:ext uri="{28A0092B-C50C-407E-A947-70E740481C1C}">
                  <a14:useLocalDpi xmlns:a14="http://schemas.microsoft.com/office/drawing/2010/main" val="0"/>
                </a:ext>
              </a:extLst>
            </a:blip>
            <a:stretch>
              <a:fillRect/>
            </a:stretch>
          </p:blipFill>
          <p:spPr>
            <a:xfrm flipH="1">
              <a:off x="193794" y="1567978"/>
              <a:ext cx="2274666" cy="2233496"/>
            </a:xfrm>
            <a:prstGeom prst="rect">
              <a:avLst/>
            </a:prstGeom>
          </p:spPr>
        </p:pic>
        <p:pic>
          <p:nvPicPr>
            <p:cNvPr id="115" name="Bildobjekt 2" descr="porträtt_2.em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8991" y="1892645"/>
              <a:ext cx="1604736" cy="1319076"/>
            </a:xfrm>
            <a:prstGeom prst="rect">
              <a:avLst/>
            </a:prstGeom>
          </p:spPr>
        </p:pic>
      </p:grpSp>
      <p:pic>
        <p:nvPicPr>
          <p:cNvPr id="116" name="Picture 1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2285309" y="1936648"/>
            <a:ext cx="3447724" cy="1117140"/>
          </a:xfrm>
          <a:prstGeom prst="rect">
            <a:avLst/>
          </a:prstGeom>
          <a:effectLst>
            <a:outerShdw dist="50800" dir="5400000" algn="ctr" rotWithShape="0">
              <a:schemeClr val="tx1">
                <a:lumMod val="65000"/>
                <a:lumOff val="35000"/>
                <a:alpha val="17000"/>
              </a:schemeClr>
            </a:outerShdw>
          </a:effectLst>
        </p:spPr>
      </p:pic>
      <p:sp>
        <p:nvSpPr>
          <p:cNvPr id="117" name="textruta 166"/>
          <p:cNvSpPr txBox="1"/>
          <p:nvPr/>
        </p:nvSpPr>
        <p:spPr>
          <a:xfrm>
            <a:off x="2392782" y="2308243"/>
            <a:ext cx="3001696" cy="766877"/>
          </a:xfrm>
          <a:prstGeom prst="rect">
            <a:avLst/>
          </a:prstGeom>
          <a:noFill/>
        </p:spPr>
        <p:txBody>
          <a:bodyPr wrap="square" rtlCol="0">
            <a:spAutoFit/>
          </a:bodyPr>
          <a:lstStyle/>
          <a:p>
            <a:pPr>
              <a:lnSpc>
                <a:spcPct val="110000"/>
              </a:lnSpc>
            </a:pPr>
            <a:r>
              <a:rPr lang="sv-SE" sz="1000" dirty="0">
                <a:solidFill>
                  <a:schemeClr val="tx1">
                    <a:lumMod val="50000"/>
                    <a:lumOff val="50000"/>
                  </a:schemeClr>
                </a:solidFill>
                <a:cs typeface="Helvetica"/>
              </a:rPr>
              <a:t>Här skriver man själva scenariot som målgruppen har. Berättelsen som beskriver vad användaren/patienten är med om från ett läge till ett annat.</a:t>
            </a:r>
          </a:p>
          <a:p>
            <a:pPr>
              <a:lnSpc>
                <a:spcPct val="110000"/>
              </a:lnSpc>
            </a:pPr>
            <a:endParaRPr lang="sv-SE" sz="1000" dirty="0">
              <a:solidFill>
                <a:schemeClr val="tx1">
                  <a:lumMod val="50000"/>
                  <a:lumOff val="50000"/>
                </a:schemeClr>
              </a:solidFill>
              <a:cs typeface="Helvetica"/>
            </a:endParaRPr>
          </a:p>
        </p:txBody>
      </p:sp>
      <p:sp>
        <p:nvSpPr>
          <p:cNvPr id="118" name="textruta 167"/>
          <p:cNvSpPr txBox="1"/>
          <p:nvPr/>
        </p:nvSpPr>
        <p:spPr>
          <a:xfrm>
            <a:off x="2401278" y="2009213"/>
            <a:ext cx="1448536" cy="338554"/>
          </a:xfrm>
          <a:prstGeom prst="rect">
            <a:avLst/>
          </a:prstGeom>
          <a:noFill/>
        </p:spPr>
        <p:txBody>
          <a:bodyPr wrap="square" rtlCol="0">
            <a:spAutoFit/>
          </a:bodyPr>
          <a:lstStyle/>
          <a:p>
            <a:r>
              <a:rPr lang="sv-SE" sz="1600" b="1" dirty="0">
                <a:solidFill>
                  <a:schemeClr val="bg2">
                    <a:lumMod val="25000"/>
                  </a:schemeClr>
                </a:solidFill>
                <a:latin typeface="Trebuchet MS" charset="0"/>
                <a:ea typeface="Trebuchet MS" charset="0"/>
                <a:cs typeface="Trebuchet MS" charset="0"/>
              </a:rPr>
              <a:t>Scenario</a:t>
            </a:r>
          </a:p>
        </p:txBody>
      </p:sp>
      <p:pic>
        <p:nvPicPr>
          <p:cNvPr id="119" name="Picture 1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5831258" y="1903990"/>
            <a:ext cx="3447724" cy="1117140"/>
          </a:xfrm>
          <a:prstGeom prst="rect">
            <a:avLst/>
          </a:prstGeom>
          <a:effectLst>
            <a:outerShdw dist="50800" dir="5400000" algn="ctr" rotWithShape="0">
              <a:schemeClr val="tx1">
                <a:lumMod val="65000"/>
                <a:lumOff val="35000"/>
                <a:alpha val="17000"/>
              </a:schemeClr>
            </a:outerShdw>
          </a:effectLst>
        </p:spPr>
      </p:pic>
      <p:sp>
        <p:nvSpPr>
          <p:cNvPr id="120" name="textruta 7"/>
          <p:cNvSpPr txBox="1"/>
          <p:nvPr/>
        </p:nvSpPr>
        <p:spPr>
          <a:xfrm>
            <a:off x="5962697" y="2009213"/>
            <a:ext cx="2767216" cy="338554"/>
          </a:xfrm>
          <a:prstGeom prst="rect">
            <a:avLst/>
          </a:prstGeom>
          <a:noFill/>
        </p:spPr>
        <p:txBody>
          <a:bodyPr wrap="square" rtlCol="0">
            <a:spAutoFit/>
          </a:bodyPr>
          <a:lstStyle/>
          <a:p>
            <a:r>
              <a:rPr lang="sv-SE" sz="1600" b="1" dirty="0">
                <a:solidFill>
                  <a:schemeClr val="bg2">
                    <a:lumMod val="25000"/>
                  </a:schemeClr>
                </a:solidFill>
                <a:latin typeface="Consolas"/>
                <a:cs typeface="Consolas"/>
              </a:rPr>
              <a:t>Mål &amp; förväntningar</a:t>
            </a:r>
          </a:p>
        </p:txBody>
      </p:sp>
      <p:sp>
        <p:nvSpPr>
          <p:cNvPr id="121" name="textruta 9"/>
          <p:cNvSpPr txBox="1"/>
          <p:nvPr/>
        </p:nvSpPr>
        <p:spPr>
          <a:xfrm>
            <a:off x="5973330" y="2334688"/>
            <a:ext cx="3105490" cy="766877"/>
          </a:xfrm>
          <a:prstGeom prst="rect">
            <a:avLst/>
          </a:prstGeom>
          <a:noFill/>
        </p:spPr>
        <p:txBody>
          <a:bodyPr wrap="square" rtlCol="0">
            <a:spAutoFit/>
          </a:bodyPr>
          <a:lstStyle/>
          <a:p>
            <a:pPr>
              <a:lnSpc>
                <a:spcPct val="110000"/>
              </a:lnSpc>
            </a:pPr>
            <a:r>
              <a:rPr lang="sv-SE" sz="1000" dirty="0">
                <a:solidFill>
                  <a:schemeClr val="tx1">
                    <a:lumMod val="50000"/>
                    <a:lumOff val="50000"/>
                  </a:schemeClr>
                </a:solidFill>
                <a:cs typeface="Helvetica"/>
              </a:rPr>
              <a:t>Här skriver man om målgruppens mål och förväntningar. Och här skriver man mer om målgruppens mål och förväntningar.</a:t>
            </a:r>
          </a:p>
          <a:p>
            <a:pPr>
              <a:lnSpc>
                <a:spcPct val="110000"/>
              </a:lnSpc>
            </a:pPr>
            <a:endParaRPr lang="sv-SE" sz="1000" dirty="0">
              <a:solidFill>
                <a:schemeClr val="tx1">
                  <a:lumMod val="50000"/>
                  <a:lumOff val="50000"/>
                </a:schemeClr>
              </a:solidFill>
              <a:cs typeface="Helvetica"/>
            </a:endParaRPr>
          </a:p>
        </p:txBody>
      </p:sp>
      <p:pic>
        <p:nvPicPr>
          <p:cNvPr id="153" name="Bildobjekt 6" descr="laboratorium.em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34784" y="7546221"/>
            <a:ext cx="530083" cy="945667"/>
          </a:xfrm>
          <a:prstGeom prst="rect">
            <a:avLst/>
          </a:prstGeom>
        </p:spPr>
      </p:pic>
      <p:pic>
        <p:nvPicPr>
          <p:cNvPr id="154" name="Bildobjekt 9" descr="spruta.em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84911" y="7893504"/>
            <a:ext cx="703851" cy="444178"/>
          </a:xfrm>
          <a:prstGeom prst="rect">
            <a:avLst/>
          </a:prstGeom>
        </p:spPr>
      </p:pic>
      <p:pic>
        <p:nvPicPr>
          <p:cNvPr id="155" name="Bildobjekt 9" descr="spruta.em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59242" y="7855659"/>
            <a:ext cx="703851" cy="444178"/>
          </a:xfrm>
          <a:prstGeom prst="rect">
            <a:avLst/>
          </a:prstGeom>
        </p:spPr>
      </p:pic>
      <p:pic>
        <p:nvPicPr>
          <p:cNvPr id="156" name="Picture 15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31520" y="6640332"/>
            <a:ext cx="682324" cy="381456"/>
          </a:xfrm>
          <a:prstGeom prst="rect">
            <a:avLst/>
          </a:prstGeom>
        </p:spPr>
      </p:pic>
      <p:pic>
        <p:nvPicPr>
          <p:cNvPr id="157" name="Bildobjekt 3" descr="helikopter.emf"/>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531621" y="7983288"/>
            <a:ext cx="588567" cy="382855"/>
          </a:xfrm>
          <a:prstGeom prst="rect">
            <a:avLst/>
          </a:prstGeom>
        </p:spPr>
      </p:pic>
      <p:pic>
        <p:nvPicPr>
          <p:cNvPr id="158" name="Bildobjekt 4" descr="hjärta.emf"/>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80283" y="7380724"/>
            <a:ext cx="526004" cy="494896"/>
          </a:xfrm>
          <a:prstGeom prst="rect">
            <a:avLst/>
          </a:prstGeom>
        </p:spPr>
      </p:pic>
      <p:sp>
        <p:nvSpPr>
          <p:cNvPr id="159" name="textruta 58"/>
          <p:cNvSpPr txBox="1"/>
          <p:nvPr/>
        </p:nvSpPr>
        <p:spPr>
          <a:xfrm>
            <a:off x="605441" y="11215987"/>
            <a:ext cx="1597871" cy="925894"/>
          </a:xfrm>
          <a:prstGeom prst="rect">
            <a:avLst/>
          </a:prstGeom>
          <a:noFill/>
        </p:spPr>
        <p:txBody>
          <a:bodyPr wrap="square" rtlCol="0">
            <a:spAutoFit/>
          </a:bodyPr>
          <a:lstStyle/>
          <a:p>
            <a:pPr>
              <a:lnSpc>
                <a:spcPts val="1300"/>
              </a:lnSpc>
            </a:pPr>
            <a:r>
              <a:rPr lang="sv-SE" sz="900" dirty="0">
                <a:solidFill>
                  <a:schemeClr val="bg1">
                    <a:lumMod val="50000"/>
                  </a:schemeClr>
                </a:solidFill>
                <a:latin typeface="Trebuchet MS" charset="0"/>
                <a:ea typeface="Trebuchet MS" charset="0"/>
                <a:cs typeface="Trebuchet MS" charset="0"/>
              </a:rPr>
              <a:t>Här skriver man något som kan hindra en förbättring eller annan svårighet eller utmaning.</a:t>
            </a:r>
          </a:p>
          <a:p>
            <a:pPr>
              <a:lnSpc>
                <a:spcPts val="1300"/>
              </a:lnSpc>
            </a:pPr>
            <a:endParaRPr lang="sv-SE" sz="900" dirty="0">
              <a:solidFill>
                <a:schemeClr val="bg1">
                  <a:lumMod val="50000"/>
                </a:schemeClr>
              </a:solidFill>
              <a:latin typeface="Trebuchet MS" charset="0"/>
              <a:ea typeface="Trebuchet MS" charset="0"/>
              <a:cs typeface="Trebuchet MS" charset="0"/>
            </a:endParaRPr>
          </a:p>
        </p:txBody>
      </p:sp>
      <p:pic>
        <p:nvPicPr>
          <p:cNvPr id="172" name="Picture 171"/>
          <p:cNvPicPr>
            <a:picLocks noChangeAspect="1"/>
          </p:cNvPicPr>
          <p:nvPr/>
        </p:nvPicPr>
        <p:blipFill>
          <a:blip r:embed="rId17">
            <a:alphaModFix amt="80000"/>
            <a:extLst>
              <a:ext uri="{28A0092B-C50C-407E-A947-70E740481C1C}">
                <a14:useLocalDpi xmlns:a14="http://schemas.microsoft.com/office/drawing/2010/main" val="0"/>
              </a:ext>
            </a:extLst>
          </a:blip>
          <a:stretch>
            <a:fillRect/>
          </a:stretch>
        </p:blipFill>
        <p:spPr>
          <a:xfrm flipH="1">
            <a:off x="7501604" y="5029516"/>
            <a:ext cx="1486183" cy="666481"/>
          </a:xfrm>
          <a:prstGeom prst="rect">
            <a:avLst/>
          </a:prstGeom>
        </p:spPr>
      </p:pic>
      <p:pic>
        <p:nvPicPr>
          <p:cNvPr id="173" name="Picture 172"/>
          <p:cNvPicPr>
            <a:picLocks noChangeAspect="1"/>
          </p:cNvPicPr>
          <p:nvPr/>
        </p:nvPicPr>
        <p:blipFill>
          <a:blip r:embed="rId17">
            <a:alphaModFix amt="80000"/>
            <a:extLst>
              <a:ext uri="{28A0092B-C50C-407E-A947-70E740481C1C}">
                <a14:useLocalDpi xmlns:a14="http://schemas.microsoft.com/office/drawing/2010/main" val="0"/>
              </a:ext>
            </a:extLst>
          </a:blip>
          <a:stretch>
            <a:fillRect/>
          </a:stretch>
        </p:blipFill>
        <p:spPr>
          <a:xfrm flipH="1">
            <a:off x="322644" y="5802487"/>
            <a:ext cx="1807320" cy="1101340"/>
          </a:xfrm>
          <a:prstGeom prst="rect">
            <a:avLst/>
          </a:prstGeom>
        </p:spPr>
      </p:pic>
      <p:pic>
        <p:nvPicPr>
          <p:cNvPr id="174" name="Picture 173"/>
          <p:cNvPicPr>
            <a:picLocks noChangeAspect="1"/>
          </p:cNvPicPr>
          <p:nvPr/>
        </p:nvPicPr>
        <p:blipFill>
          <a:blip r:embed="rId17">
            <a:alphaModFix amt="80000"/>
            <a:extLst>
              <a:ext uri="{28A0092B-C50C-407E-A947-70E740481C1C}">
                <a14:useLocalDpi xmlns:a14="http://schemas.microsoft.com/office/drawing/2010/main" val="0"/>
              </a:ext>
            </a:extLst>
          </a:blip>
          <a:stretch>
            <a:fillRect/>
          </a:stretch>
        </p:blipFill>
        <p:spPr>
          <a:xfrm flipH="1">
            <a:off x="2221990" y="5482752"/>
            <a:ext cx="1762698" cy="846095"/>
          </a:xfrm>
          <a:prstGeom prst="rect">
            <a:avLst/>
          </a:prstGeom>
        </p:spPr>
      </p:pic>
      <p:sp>
        <p:nvSpPr>
          <p:cNvPr id="175" name="textruta 156"/>
          <p:cNvSpPr txBox="1"/>
          <p:nvPr/>
        </p:nvSpPr>
        <p:spPr>
          <a:xfrm>
            <a:off x="2314342" y="5560349"/>
            <a:ext cx="1603386" cy="410562"/>
          </a:xfrm>
          <a:prstGeom prst="rect">
            <a:avLst/>
          </a:prstGeom>
          <a:noFill/>
        </p:spPr>
        <p:txBody>
          <a:bodyPr wrap="square" rtlCol="0">
            <a:spAutoFit/>
          </a:bodyPr>
          <a:lstStyle/>
          <a:p>
            <a:pPr>
              <a:lnSpc>
                <a:spcPts val="1300"/>
              </a:lnSpc>
            </a:pPr>
            <a:r>
              <a:rPr lang="sv-SE" sz="900" dirty="0">
                <a:solidFill>
                  <a:schemeClr val="bg1">
                    <a:lumMod val="50000"/>
                  </a:schemeClr>
                </a:solidFill>
                <a:latin typeface="Trebuchet MS"/>
                <a:cs typeface="Trebuchet MS"/>
              </a:rPr>
              <a:t>Här skriver man ett citat eller någon kommentar</a:t>
            </a:r>
          </a:p>
        </p:txBody>
      </p:sp>
      <p:sp>
        <p:nvSpPr>
          <p:cNvPr id="176" name="textruta 156"/>
          <p:cNvSpPr txBox="1"/>
          <p:nvPr/>
        </p:nvSpPr>
        <p:spPr>
          <a:xfrm>
            <a:off x="7538987" y="5123942"/>
            <a:ext cx="1603386" cy="259045"/>
          </a:xfrm>
          <a:prstGeom prst="rect">
            <a:avLst/>
          </a:prstGeom>
          <a:noFill/>
        </p:spPr>
        <p:txBody>
          <a:bodyPr wrap="square" rtlCol="0">
            <a:spAutoFit/>
          </a:bodyPr>
          <a:lstStyle/>
          <a:p>
            <a:pPr>
              <a:lnSpc>
                <a:spcPts val="1300"/>
              </a:lnSpc>
            </a:pPr>
            <a:r>
              <a:rPr lang="sv-SE" sz="900" dirty="0">
                <a:solidFill>
                  <a:schemeClr val="bg1">
                    <a:lumMod val="50000"/>
                  </a:schemeClr>
                </a:solidFill>
                <a:latin typeface="Trebuchet MS"/>
                <a:cs typeface="Trebuchet MS"/>
              </a:rPr>
              <a:t>Här skriver man något.</a:t>
            </a:r>
          </a:p>
        </p:txBody>
      </p:sp>
      <p:sp>
        <p:nvSpPr>
          <p:cNvPr id="177" name="textruta 156"/>
          <p:cNvSpPr txBox="1"/>
          <p:nvPr/>
        </p:nvSpPr>
        <p:spPr>
          <a:xfrm>
            <a:off x="424902" y="5846409"/>
            <a:ext cx="1603386" cy="577274"/>
          </a:xfrm>
          <a:prstGeom prst="rect">
            <a:avLst/>
          </a:prstGeom>
          <a:noFill/>
        </p:spPr>
        <p:txBody>
          <a:bodyPr wrap="square" rtlCol="0">
            <a:spAutoFit/>
          </a:bodyPr>
          <a:lstStyle/>
          <a:p>
            <a:pPr>
              <a:lnSpc>
                <a:spcPts val="1300"/>
              </a:lnSpc>
            </a:pPr>
            <a:r>
              <a:rPr lang="sv-SE" sz="900" dirty="0">
                <a:solidFill>
                  <a:schemeClr val="bg1">
                    <a:lumMod val="50000"/>
                  </a:schemeClr>
                </a:solidFill>
                <a:latin typeface="Trebuchet MS"/>
                <a:cs typeface="Trebuchet MS"/>
              </a:rPr>
              <a:t>Här skriver man ett citat eller någon kommentar Här kan du skriva något.</a:t>
            </a:r>
          </a:p>
        </p:txBody>
      </p:sp>
      <p:pic>
        <p:nvPicPr>
          <p:cNvPr id="178" name="Picture 17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flipH="1">
            <a:off x="5418927" y="6501583"/>
            <a:ext cx="592915" cy="886748"/>
          </a:xfrm>
          <a:prstGeom prst="rect">
            <a:avLst/>
          </a:prstGeom>
        </p:spPr>
      </p:pic>
      <p:sp>
        <p:nvSpPr>
          <p:cNvPr id="179" name="textruta 85"/>
          <p:cNvSpPr txBox="1"/>
          <p:nvPr/>
        </p:nvSpPr>
        <p:spPr>
          <a:xfrm>
            <a:off x="1610604" y="462905"/>
            <a:ext cx="6171548" cy="492443"/>
          </a:xfrm>
          <a:prstGeom prst="rect">
            <a:avLst/>
          </a:prstGeom>
          <a:noFill/>
          <a:ln>
            <a:noFill/>
          </a:ln>
        </p:spPr>
        <p:txBody>
          <a:bodyPr wrap="square" rtlCol="0">
            <a:spAutoFit/>
          </a:bodyPr>
          <a:lstStyle/>
          <a:p>
            <a:r>
              <a:rPr lang="sv-SE" sz="2600" dirty="0">
                <a:solidFill>
                  <a:srgbClr val="4A452A"/>
                </a:solidFill>
                <a:latin typeface="Trebuchet MS" charset="0"/>
                <a:ea typeface="Trebuchet MS" charset="0"/>
                <a:cs typeface="Trebuchet MS" charset="0"/>
              </a:rPr>
              <a:t>                Tjänsteresans namn</a:t>
            </a:r>
          </a:p>
        </p:txBody>
      </p:sp>
      <p:grpSp>
        <p:nvGrpSpPr>
          <p:cNvPr id="180" name="Group 179"/>
          <p:cNvGrpSpPr/>
          <p:nvPr/>
        </p:nvGrpSpPr>
        <p:grpSpPr>
          <a:xfrm>
            <a:off x="478468" y="3582564"/>
            <a:ext cx="1655266" cy="381000"/>
            <a:chOff x="501618" y="3582564"/>
            <a:chExt cx="1655266" cy="381000"/>
          </a:xfrm>
        </p:grpSpPr>
        <p:pic>
          <p:nvPicPr>
            <p:cNvPr id="181" name="Bildobjekt 8" descr="rektangel_grå.emf"/>
            <p:cNvPicPr>
              <a:picLocks noChangeAspect="1"/>
            </p:cNvPicPr>
            <p:nvPr/>
          </p:nvPicPr>
          <p:blipFill>
            <a:blip r:embed="rId19">
              <a:alphaModFix amt="70000"/>
              <a:extLst>
                <a:ext uri="{28A0092B-C50C-407E-A947-70E740481C1C}">
                  <a14:useLocalDpi xmlns:a14="http://schemas.microsoft.com/office/drawing/2010/main" val="0"/>
                </a:ext>
              </a:extLst>
            </a:blip>
            <a:stretch>
              <a:fillRect/>
            </a:stretch>
          </p:blipFill>
          <p:spPr>
            <a:xfrm>
              <a:off x="501618" y="3582564"/>
              <a:ext cx="1625600" cy="381000"/>
            </a:xfrm>
            <a:prstGeom prst="rect">
              <a:avLst/>
            </a:prstGeom>
          </p:spPr>
        </p:pic>
        <p:sp>
          <p:nvSpPr>
            <p:cNvPr id="182" name="textruta 120"/>
            <p:cNvSpPr txBox="1"/>
            <p:nvPr/>
          </p:nvSpPr>
          <p:spPr>
            <a:xfrm>
              <a:off x="708348" y="3624278"/>
              <a:ext cx="1448536" cy="307777"/>
            </a:xfrm>
            <a:prstGeom prst="rect">
              <a:avLst/>
            </a:prstGeom>
            <a:noFill/>
          </p:spPr>
          <p:txBody>
            <a:bodyPr wrap="square" rtlCol="0">
              <a:spAutoFit/>
            </a:bodyPr>
            <a:lstStyle/>
            <a:p>
              <a:r>
                <a:rPr lang="sv-SE" sz="1400" b="1" dirty="0">
                  <a:solidFill>
                    <a:srgbClr val="4A452A"/>
                  </a:solidFill>
                  <a:latin typeface="Trebuchet MS" charset="0"/>
                  <a:ea typeface="Trebuchet MS" charset="0"/>
                  <a:cs typeface="Trebuchet MS" charset="0"/>
                </a:rPr>
                <a:t>Första fasen</a:t>
              </a:r>
            </a:p>
          </p:txBody>
        </p:sp>
      </p:grpSp>
      <p:grpSp>
        <p:nvGrpSpPr>
          <p:cNvPr id="183" name="Group 182"/>
          <p:cNvGrpSpPr/>
          <p:nvPr/>
        </p:nvGrpSpPr>
        <p:grpSpPr>
          <a:xfrm>
            <a:off x="2247085" y="3582564"/>
            <a:ext cx="1693832" cy="381000"/>
            <a:chOff x="2270235" y="3582564"/>
            <a:chExt cx="1693832" cy="381000"/>
          </a:xfrm>
        </p:grpSpPr>
        <p:pic>
          <p:nvPicPr>
            <p:cNvPr id="184" name="Bildobjekt 179" descr="rektangel_grå.emf"/>
            <p:cNvPicPr>
              <a:picLocks noChangeAspect="1"/>
            </p:cNvPicPr>
            <p:nvPr/>
          </p:nvPicPr>
          <p:blipFill>
            <a:blip r:embed="rId19">
              <a:alphaModFix amt="70000"/>
              <a:extLst>
                <a:ext uri="{28A0092B-C50C-407E-A947-70E740481C1C}">
                  <a14:useLocalDpi xmlns:a14="http://schemas.microsoft.com/office/drawing/2010/main" val="0"/>
                </a:ext>
              </a:extLst>
            </a:blip>
            <a:stretch>
              <a:fillRect/>
            </a:stretch>
          </p:blipFill>
          <p:spPr>
            <a:xfrm>
              <a:off x="2270235" y="3582564"/>
              <a:ext cx="1625600" cy="381000"/>
            </a:xfrm>
            <a:prstGeom prst="rect">
              <a:avLst/>
            </a:prstGeom>
          </p:spPr>
        </p:pic>
        <p:sp>
          <p:nvSpPr>
            <p:cNvPr id="185" name="textruta 121"/>
            <p:cNvSpPr txBox="1"/>
            <p:nvPr/>
          </p:nvSpPr>
          <p:spPr>
            <a:xfrm>
              <a:off x="2515531" y="3616668"/>
              <a:ext cx="1448536" cy="307777"/>
            </a:xfrm>
            <a:prstGeom prst="rect">
              <a:avLst/>
            </a:prstGeom>
            <a:noFill/>
          </p:spPr>
          <p:txBody>
            <a:bodyPr wrap="square" rtlCol="0">
              <a:spAutoFit/>
            </a:bodyPr>
            <a:lstStyle/>
            <a:p>
              <a:r>
                <a:rPr lang="sv-SE" sz="1400" b="1" dirty="0">
                  <a:solidFill>
                    <a:schemeClr val="bg2">
                      <a:lumMod val="25000"/>
                    </a:schemeClr>
                  </a:solidFill>
                  <a:latin typeface="Trebuchet MS" charset="0"/>
                  <a:ea typeface="Trebuchet MS" charset="0"/>
                  <a:cs typeface="Trebuchet MS" charset="0"/>
                </a:rPr>
                <a:t>Andra fasen</a:t>
              </a:r>
            </a:p>
          </p:txBody>
        </p:sp>
      </p:grpSp>
      <p:grpSp>
        <p:nvGrpSpPr>
          <p:cNvPr id="186" name="Group 185"/>
          <p:cNvGrpSpPr/>
          <p:nvPr/>
        </p:nvGrpSpPr>
        <p:grpSpPr>
          <a:xfrm>
            <a:off x="4021590" y="3580876"/>
            <a:ext cx="1639066" cy="381000"/>
            <a:chOff x="4044740" y="3580876"/>
            <a:chExt cx="1639066" cy="381000"/>
          </a:xfrm>
        </p:grpSpPr>
        <p:pic>
          <p:nvPicPr>
            <p:cNvPr id="187" name="Bildobjekt 180" descr="rektangel_grå.emf"/>
            <p:cNvPicPr>
              <a:picLocks noChangeAspect="1"/>
            </p:cNvPicPr>
            <p:nvPr/>
          </p:nvPicPr>
          <p:blipFill>
            <a:blip r:embed="rId19">
              <a:alphaModFix amt="70000"/>
              <a:extLst>
                <a:ext uri="{28A0092B-C50C-407E-A947-70E740481C1C}">
                  <a14:useLocalDpi xmlns:a14="http://schemas.microsoft.com/office/drawing/2010/main" val="0"/>
                </a:ext>
              </a:extLst>
            </a:blip>
            <a:stretch>
              <a:fillRect/>
            </a:stretch>
          </p:blipFill>
          <p:spPr>
            <a:xfrm>
              <a:off x="4044740" y="3580876"/>
              <a:ext cx="1625600" cy="381000"/>
            </a:xfrm>
            <a:prstGeom prst="rect">
              <a:avLst/>
            </a:prstGeom>
          </p:spPr>
        </p:pic>
        <p:sp>
          <p:nvSpPr>
            <p:cNvPr id="188" name="textruta 122"/>
            <p:cNvSpPr txBox="1"/>
            <p:nvPr/>
          </p:nvSpPr>
          <p:spPr>
            <a:xfrm>
              <a:off x="4235270" y="3623457"/>
              <a:ext cx="1448536" cy="307777"/>
            </a:xfrm>
            <a:prstGeom prst="rect">
              <a:avLst/>
            </a:prstGeom>
            <a:noFill/>
          </p:spPr>
          <p:txBody>
            <a:bodyPr wrap="square" rtlCol="0">
              <a:spAutoFit/>
            </a:bodyPr>
            <a:lstStyle/>
            <a:p>
              <a:r>
                <a:rPr lang="sv-SE" sz="1400" b="1" dirty="0">
                  <a:solidFill>
                    <a:srgbClr val="4A452A"/>
                  </a:solidFill>
                  <a:latin typeface="Trebuchet MS" charset="0"/>
                  <a:ea typeface="Trebuchet MS" charset="0"/>
                  <a:cs typeface="Trebuchet MS" charset="0"/>
                </a:rPr>
                <a:t>Tredje fasen</a:t>
              </a:r>
            </a:p>
          </p:txBody>
        </p:sp>
      </p:grpSp>
      <p:grpSp>
        <p:nvGrpSpPr>
          <p:cNvPr id="189" name="Group 188"/>
          <p:cNvGrpSpPr/>
          <p:nvPr/>
        </p:nvGrpSpPr>
        <p:grpSpPr>
          <a:xfrm>
            <a:off x="5775926" y="3585088"/>
            <a:ext cx="1614560" cy="381000"/>
            <a:chOff x="5799076" y="3585088"/>
            <a:chExt cx="1614560" cy="381000"/>
          </a:xfrm>
        </p:grpSpPr>
        <p:pic>
          <p:nvPicPr>
            <p:cNvPr id="190" name="Bildobjekt 181" descr="rektangel_grå.emf"/>
            <p:cNvPicPr>
              <a:picLocks noChangeAspect="1"/>
            </p:cNvPicPr>
            <p:nvPr/>
          </p:nvPicPr>
          <p:blipFill>
            <a:blip r:embed="rId19">
              <a:alphaModFix amt="70000"/>
              <a:extLst>
                <a:ext uri="{28A0092B-C50C-407E-A947-70E740481C1C}">
                  <a14:useLocalDpi xmlns:a14="http://schemas.microsoft.com/office/drawing/2010/main" val="0"/>
                </a:ext>
              </a:extLst>
            </a:blip>
            <a:stretch>
              <a:fillRect/>
            </a:stretch>
          </p:blipFill>
          <p:spPr>
            <a:xfrm>
              <a:off x="5799076" y="3585088"/>
              <a:ext cx="1571718" cy="381000"/>
            </a:xfrm>
            <a:prstGeom prst="rect">
              <a:avLst/>
            </a:prstGeom>
          </p:spPr>
        </p:pic>
        <p:sp>
          <p:nvSpPr>
            <p:cNvPr id="191" name="textruta 125"/>
            <p:cNvSpPr txBox="1"/>
            <p:nvPr/>
          </p:nvSpPr>
          <p:spPr>
            <a:xfrm>
              <a:off x="5965100" y="3622139"/>
              <a:ext cx="1448536" cy="307777"/>
            </a:xfrm>
            <a:prstGeom prst="rect">
              <a:avLst/>
            </a:prstGeom>
            <a:noFill/>
          </p:spPr>
          <p:txBody>
            <a:bodyPr wrap="square" rtlCol="0">
              <a:spAutoFit/>
            </a:bodyPr>
            <a:lstStyle/>
            <a:p>
              <a:r>
                <a:rPr lang="sv-SE" sz="1400" b="1" dirty="0">
                  <a:solidFill>
                    <a:srgbClr val="4A452A"/>
                  </a:solidFill>
                  <a:latin typeface="Trebuchet MS" charset="0"/>
                  <a:ea typeface="Trebuchet MS" charset="0"/>
                  <a:cs typeface="Trebuchet MS" charset="0"/>
                </a:rPr>
                <a:t>Fjärde fasen</a:t>
              </a:r>
            </a:p>
          </p:txBody>
        </p:sp>
      </p:grpSp>
      <p:grpSp>
        <p:nvGrpSpPr>
          <p:cNvPr id="192" name="Group 191"/>
          <p:cNvGrpSpPr/>
          <p:nvPr/>
        </p:nvGrpSpPr>
        <p:grpSpPr>
          <a:xfrm>
            <a:off x="7462491" y="3585088"/>
            <a:ext cx="1661973" cy="381000"/>
            <a:chOff x="7485641" y="3585088"/>
            <a:chExt cx="1661973" cy="381000"/>
          </a:xfrm>
        </p:grpSpPr>
        <p:pic>
          <p:nvPicPr>
            <p:cNvPr id="193" name="Bildobjekt 182" descr="rektangel_grå.emf"/>
            <p:cNvPicPr>
              <a:picLocks noChangeAspect="1"/>
            </p:cNvPicPr>
            <p:nvPr/>
          </p:nvPicPr>
          <p:blipFill>
            <a:blip r:embed="rId19">
              <a:alphaModFix amt="70000"/>
              <a:extLst>
                <a:ext uri="{28A0092B-C50C-407E-A947-70E740481C1C}">
                  <a14:useLocalDpi xmlns:a14="http://schemas.microsoft.com/office/drawing/2010/main" val="0"/>
                </a:ext>
              </a:extLst>
            </a:blip>
            <a:stretch>
              <a:fillRect/>
            </a:stretch>
          </p:blipFill>
          <p:spPr>
            <a:xfrm>
              <a:off x="7485641" y="3585088"/>
              <a:ext cx="1571718" cy="381000"/>
            </a:xfrm>
            <a:prstGeom prst="rect">
              <a:avLst/>
            </a:prstGeom>
          </p:spPr>
        </p:pic>
        <p:sp>
          <p:nvSpPr>
            <p:cNvPr id="194" name="textruta 128"/>
            <p:cNvSpPr txBox="1"/>
            <p:nvPr/>
          </p:nvSpPr>
          <p:spPr>
            <a:xfrm>
              <a:off x="7699078" y="3627466"/>
              <a:ext cx="1448536" cy="307777"/>
            </a:xfrm>
            <a:prstGeom prst="rect">
              <a:avLst/>
            </a:prstGeom>
            <a:noFill/>
          </p:spPr>
          <p:txBody>
            <a:bodyPr wrap="square" rtlCol="0">
              <a:spAutoFit/>
            </a:bodyPr>
            <a:lstStyle/>
            <a:p>
              <a:r>
                <a:rPr lang="sv-SE" sz="1400" b="1" dirty="0">
                  <a:solidFill>
                    <a:srgbClr val="4A452A"/>
                  </a:solidFill>
                  <a:latin typeface="Trebuchet MS" charset="0"/>
                  <a:ea typeface="Trebuchet MS" charset="0"/>
                  <a:cs typeface="Trebuchet MS" charset="0"/>
                </a:rPr>
                <a:t>Femte fasen</a:t>
              </a:r>
            </a:p>
          </p:txBody>
        </p:sp>
      </p:grpSp>
      <p:pic>
        <p:nvPicPr>
          <p:cNvPr id="220" name="Bildobjekt 219" descr="1_grå.emf"/>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85198" y="7795145"/>
            <a:ext cx="432000" cy="432000"/>
          </a:xfrm>
          <a:prstGeom prst="rect">
            <a:avLst/>
          </a:prstGeom>
        </p:spPr>
      </p:pic>
      <p:pic>
        <p:nvPicPr>
          <p:cNvPr id="221" name="Bildobjekt 220" descr="2_grå.emf"/>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614460" y="7522227"/>
            <a:ext cx="432000" cy="432000"/>
          </a:xfrm>
          <a:prstGeom prst="rect">
            <a:avLst/>
          </a:prstGeom>
        </p:spPr>
      </p:pic>
      <p:pic>
        <p:nvPicPr>
          <p:cNvPr id="222" name="Bildobjekt 221" descr="3_grå.emf"/>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430054" y="7499470"/>
            <a:ext cx="432000" cy="432000"/>
          </a:xfrm>
          <a:prstGeom prst="rect">
            <a:avLst/>
          </a:prstGeom>
        </p:spPr>
      </p:pic>
      <p:pic>
        <p:nvPicPr>
          <p:cNvPr id="223" name="Bildobjekt 222" descr="4_grå.emf"/>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862054" y="6911005"/>
            <a:ext cx="432000" cy="432000"/>
          </a:xfrm>
          <a:prstGeom prst="rect">
            <a:avLst/>
          </a:prstGeom>
        </p:spPr>
      </p:pic>
      <p:pic>
        <p:nvPicPr>
          <p:cNvPr id="257" name="Bildobjekt 256" descr="5_grå.emf"/>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512423" y="6648951"/>
            <a:ext cx="432000" cy="432000"/>
          </a:xfrm>
          <a:prstGeom prst="rect">
            <a:avLst/>
          </a:prstGeom>
        </p:spPr>
      </p:pic>
      <p:pic>
        <p:nvPicPr>
          <p:cNvPr id="259" name="Bildobjekt 258" descr="7_grå.emf"/>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566936" y="7556933"/>
            <a:ext cx="432000" cy="432000"/>
          </a:xfrm>
          <a:prstGeom prst="rect">
            <a:avLst/>
          </a:prstGeom>
        </p:spPr>
      </p:pic>
      <p:pic>
        <p:nvPicPr>
          <p:cNvPr id="260" name="Bildobjekt 259" descr="8_grå.emf"/>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342498" y="7161362"/>
            <a:ext cx="432000" cy="432000"/>
          </a:xfrm>
          <a:prstGeom prst="rect">
            <a:avLst/>
          </a:prstGeom>
        </p:spPr>
      </p:pic>
      <p:pic>
        <p:nvPicPr>
          <p:cNvPr id="261" name="Bildobjekt 260" descr="9_grå.emf"/>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6359258" y="7388331"/>
            <a:ext cx="432000" cy="432000"/>
          </a:xfrm>
          <a:prstGeom prst="rect">
            <a:avLst/>
          </a:prstGeom>
        </p:spPr>
      </p:pic>
      <p:pic>
        <p:nvPicPr>
          <p:cNvPr id="262" name="Bildobjekt 261" descr="10_grå.emf"/>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7567469" y="7127712"/>
            <a:ext cx="432000" cy="432000"/>
          </a:xfrm>
          <a:prstGeom prst="rect">
            <a:avLst/>
          </a:prstGeom>
        </p:spPr>
      </p:pic>
      <p:pic>
        <p:nvPicPr>
          <p:cNvPr id="263" name="Bildobjekt 262" descr="11_grå.emf"/>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8631797" y="6049899"/>
            <a:ext cx="432000" cy="432000"/>
          </a:xfrm>
          <a:prstGeom prst="rect">
            <a:avLst/>
          </a:prstGeom>
        </p:spPr>
      </p:pic>
      <p:pic>
        <p:nvPicPr>
          <p:cNvPr id="152" name="Bildobjekt 151" descr="1_grå.emf"/>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53674" y="4155263"/>
            <a:ext cx="270000" cy="270000"/>
          </a:xfrm>
          <a:prstGeom prst="rect">
            <a:avLst/>
          </a:prstGeom>
        </p:spPr>
      </p:pic>
      <p:pic>
        <p:nvPicPr>
          <p:cNvPr id="201" name="Bildobjekt 200" descr="2_grå.emf"/>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54460" y="4545987"/>
            <a:ext cx="270000" cy="270000"/>
          </a:xfrm>
          <a:prstGeom prst="rect">
            <a:avLst/>
          </a:prstGeom>
        </p:spPr>
      </p:pic>
      <p:pic>
        <p:nvPicPr>
          <p:cNvPr id="202" name="Bildobjekt 201" descr="3_grå.emf"/>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203312" y="4163446"/>
            <a:ext cx="270000" cy="270000"/>
          </a:xfrm>
          <a:prstGeom prst="rect">
            <a:avLst/>
          </a:prstGeom>
        </p:spPr>
      </p:pic>
      <p:pic>
        <p:nvPicPr>
          <p:cNvPr id="203" name="Bildobjekt 202" descr="4_grå.emf"/>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194929" y="4524200"/>
            <a:ext cx="270000" cy="270000"/>
          </a:xfrm>
          <a:prstGeom prst="rect">
            <a:avLst/>
          </a:prstGeom>
        </p:spPr>
      </p:pic>
      <p:pic>
        <p:nvPicPr>
          <p:cNvPr id="204" name="Bildobjekt 203" descr="5_grå.emf"/>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194929" y="4853942"/>
            <a:ext cx="270000" cy="270000"/>
          </a:xfrm>
          <a:prstGeom prst="rect">
            <a:avLst/>
          </a:prstGeom>
        </p:spPr>
      </p:pic>
      <p:pic>
        <p:nvPicPr>
          <p:cNvPr id="205" name="Bildobjekt 204" descr="6_grå.emf"/>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4044093" y="4140837"/>
            <a:ext cx="270000" cy="270000"/>
          </a:xfrm>
          <a:prstGeom prst="rect">
            <a:avLst/>
          </a:prstGeom>
        </p:spPr>
      </p:pic>
      <p:pic>
        <p:nvPicPr>
          <p:cNvPr id="206" name="Bildobjekt 205" descr="7_grå.emf"/>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039754" y="4508283"/>
            <a:ext cx="270000" cy="270000"/>
          </a:xfrm>
          <a:prstGeom prst="rect">
            <a:avLst/>
          </a:prstGeom>
        </p:spPr>
      </p:pic>
      <p:pic>
        <p:nvPicPr>
          <p:cNvPr id="207" name="Bildobjekt 206" descr="8_grå.emf"/>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4038633" y="4882624"/>
            <a:ext cx="270000" cy="270000"/>
          </a:xfrm>
          <a:prstGeom prst="rect">
            <a:avLst/>
          </a:prstGeom>
        </p:spPr>
      </p:pic>
      <p:pic>
        <p:nvPicPr>
          <p:cNvPr id="208" name="Bildobjekt 207" descr="9_grå.emf"/>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763112" y="4129542"/>
            <a:ext cx="270000" cy="270000"/>
          </a:xfrm>
          <a:prstGeom prst="rect">
            <a:avLst/>
          </a:prstGeom>
        </p:spPr>
      </p:pic>
      <p:pic>
        <p:nvPicPr>
          <p:cNvPr id="209" name="Bildobjekt 208" descr="10_grå.emf"/>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7355334" y="4136088"/>
            <a:ext cx="270000" cy="270000"/>
          </a:xfrm>
          <a:prstGeom prst="rect">
            <a:avLst/>
          </a:prstGeom>
        </p:spPr>
      </p:pic>
      <p:pic>
        <p:nvPicPr>
          <p:cNvPr id="210" name="Bildobjekt 209" descr="11_grå.emf"/>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7355764" y="4475436"/>
            <a:ext cx="270000" cy="270000"/>
          </a:xfrm>
          <a:prstGeom prst="rect">
            <a:avLst/>
          </a:prstGeom>
        </p:spPr>
      </p:pic>
      <p:pic>
        <p:nvPicPr>
          <p:cNvPr id="273" name="Bildobjekt 272" descr="6_grå.emf"/>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4136039" y="6927248"/>
            <a:ext cx="432000" cy="432000"/>
          </a:xfrm>
          <a:prstGeom prst="rect">
            <a:avLst/>
          </a:prstGeom>
        </p:spPr>
      </p:pic>
    </p:spTree>
    <p:extLst>
      <p:ext uri="{BB962C8B-B14F-4D97-AF65-F5344CB8AC3E}">
        <p14:creationId xmlns:p14="http://schemas.microsoft.com/office/powerpoint/2010/main" val="1426345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8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063149" y="3310101"/>
            <a:ext cx="3392588" cy="9491499"/>
          </a:xfrm>
          <a:prstGeom prst="rect">
            <a:avLst/>
          </a:prstGeom>
        </p:spPr>
      </p:pic>
      <p:pic>
        <p:nvPicPr>
          <p:cNvPr id="82" name="Picture 8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900410" y="3315786"/>
            <a:ext cx="3733399" cy="9485814"/>
          </a:xfrm>
          <a:prstGeom prst="rect">
            <a:avLst/>
          </a:prstGeom>
        </p:spPr>
      </p:pic>
      <p:pic>
        <p:nvPicPr>
          <p:cNvPr id="69" name="Picture 6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3315787"/>
            <a:ext cx="3124040" cy="9485814"/>
          </a:xfrm>
          <a:prstGeom prst="rect">
            <a:avLst/>
          </a:prstGeom>
        </p:spPr>
      </p:pic>
      <p:sp>
        <p:nvSpPr>
          <p:cNvPr id="20" name="textruta 43"/>
          <p:cNvSpPr txBox="1"/>
          <p:nvPr/>
        </p:nvSpPr>
        <p:spPr>
          <a:xfrm>
            <a:off x="43584" y="3766313"/>
            <a:ext cx="2431780" cy="277000"/>
          </a:xfrm>
          <a:prstGeom prst="rect">
            <a:avLst/>
          </a:prstGeom>
          <a:noFill/>
        </p:spPr>
        <p:txBody>
          <a:bodyPr wrap="square" rtlCol="0">
            <a:spAutoFit/>
          </a:bodyPr>
          <a:lstStyle/>
          <a:p>
            <a:pPr algn="ctr"/>
            <a:r>
              <a:rPr lang="sv-SE" sz="1200" kern="1200" dirty="0">
                <a:solidFill>
                  <a:srgbClr val="7F7F7F"/>
                </a:solidFill>
                <a:latin typeface="Trebuchet MS"/>
                <a:cs typeface="Trebuchet MS"/>
              </a:rPr>
              <a:t>Platta botten</a:t>
            </a:r>
          </a:p>
        </p:txBody>
      </p:sp>
      <p:sp>
        <p:nvSpPr>
          <p:cNvPr id="21" name="textruta 19"/>
          <p:cNvSpPr txBox="1"/>
          <p:nvPr/>
        </p:nvSpPr>
        <p:spPr>
          <a:xfrm>
            <a:off x="403212" y="2993620"/>
            <a:ext cx="2431780" cy="276999"/>
          </a:xfrm>
          <a:prstGeom prst="rect">
            <a:avLst/>
          </a:prstGeom>
          <a:noFill/>
        </p:spPr>
        <p:txBody>
          <a:bodyPr wrap="square" rtlCol="0">
            <a:spAutoFit/>
          </a:bodyPr>
          <a:lstStyle/>
          <a:p>
            <a:pPr algn="ctr"/>
            <a:r>
              <a:rPr lang="sv-SE" sz="1200">
                <a:solidFill>
                  <a:srgbClr val="7F7F7F"/>
                </a:solidFill>
                <a:latin typeface="Trebuchet MS"/>
                <a:cs typeface="Trebuchet MS"/>
              </a:rPr>
              <a:t>Bakgrundsfärg GRÅ</a:t>
            </a:r>
          </a:p>
        </p:txBody>
      </p:sp>
      <p:sp>
        <p:nvSpPr>
          <p:cNvPr id="34" name="textruta 1"/>
          <p:cNvSpPr txBox="1"/>
          <p:nvPr/>
        </p:nvSpPr>
        <p:spPr>
          <a:xfrm>
            <a:off x="1947794" y="1447821"/>
            <a:ext cx="5714626" cy="461665"/>
          </a:xfrm>
          <a:prstGeom prst="rect">
            <a:avLst/>
          </a:prstGeom>
          <a:noFill/>
        </p:spPr>
        <p:txBody>
          <a:bodyPr wrap="square" rtlCol="0">
            <a:spAutoFit/>
          </a:bodyPr>
          <a:lstStyle/>
          <a:p>
            <a:pPr algn="ctr"/>
            <a:r>
              <a:rPr lang="sv-SE" dirty="0">
                <a:solidFill>
                  <a:srgbClr val="595959"/>
                </a:solidFill>
                <a:latin typeface="Trebuchet MS"/>
                <a:cs typeface="Trebuchet MS"/>
              </a:rPr>
              <a:t>Grafiska element och typsnitt</a:t>
            </a:r>
            <a:endParaRPr lang="sv-SE" sz="2400" dirty="0">
              <a:solidFill>
                <a:srgbClr val="595959"/>
              </a:solidFill>
              <a:latin typeface="Trebuchet MS"/>
              <a:cs typeface="Trebuchet MS"/>
            </a:endParaRPr>
          </a:p>
        </p:txBody>
      </p:sp>
      <p:sp>
        <p:nvSpPr>
          <p:cNvPr id="19" name="textruta 42"/>
          <p:cNvSpPr txBox="1"/>
          <p:nvPr/>
        </p:nvSpPr>
        <p:spPr>
          <a:xfrm>
            <a:off x="6046814" y="6040236"/>
            <a:ext cx="2431780" cy="277000"/>
          </a:xfrm>
          <a:prstGeom prst="rect">
            <a:avLst/>
          </a:prstGeom>
          <a:noFill/>
        </p:spPr>
        <p:txBody>
          <a:bodyPr wrap="square" rtlCol="0">
            <a:spAutoFit/>
          </a:bodyPr>
          <a:lstStyle/>
          <a:p>
            <a:pPr algn="ctr"/>
            <a:r>
              <a:rPr lang="sv-SE" sz="1200" kern="1200" dirty="0">
                <a:solidFill>
                  <a:srgbClr val="7F7F7F"/>
                </a:solidFill>
                <a:latin typeface="Trebuchet MS"/>
                <a:cs typeface="Trebuchet MS"/>
              </a:rPr>
              <a:t>Platta topp</a:t>
            </a:r>
          </a:p>
        </p:txBody>
      </p:sp>
      <p:grpSp>
        <p:nvGrpSpPr>
          <p:cNvPr id="97" name="Group 96"/>
          <p:cNvGrpSpPr/>
          <p:nvPr/>
        </p:nvGrpSpPr>
        <p:grpSpPr>
          <a:xfrm>
            <a:off x="5668490" y="6378221"/>
            <a:ext cx="3447724" cy="1168833"/>
            <a:chOff x="5668490" y="6378221"/>
            <a:chExt cx="3447724" cy="1168833"/>
          </a:xfrm>
        </p:grpSpPr>
        <p:pic>
          <p:nvPicPr>
            <p:cNvPr id="43" name="Picture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668490" y="6378221"/>
              <a:ext cx="3447724" cy="1117140"/>
            </a:xfrm>
            <a:prstGeom prst="rect">
              <a:avLst/>
            </a:prstGeom>
            <a:effectLst>
              <a:outerShdw dist="50800" dir="5400000" algn="ctr" rotWithShape="0">
                <a:schemeClr val="tx1">
                  <a:lumMod val="65000"/>
                  <a:lumOff val="35000"/>
                  <a:alpha val="17000"/>
                </a:schemeClr>
              </a:outerShdw>
            </a:effectLst>
          </p:spPr>
        </p:pic>
        <p:sp>
          <p:nvSpPr>
            <p:cNvPr id="44" name="textruta 166"/>
            <p:cNvSpPr txBox="1"/>
            <p:nvPr/>
          </p:nvSpPr>
          <p:spPr>
            <a:xfrm>
              <a:off x="5759562" y="6780177"/>
              <a:ext cx="3001696" cy="766877"/>
            </a:xfrm>
            <a:prstGeom prst="rect">
              <a:avLst/>
            </a:prstGeom>
            <a:noFill/>
          </p:spPr>
          <p:txBody>
            <a:bodyPr wrap="square" rtlCol="0">
              <a:spAutoFit/>
            </a:bodyPr>
            <a:lstStyle/>
            <a:p>
              <a:pPr>
                <a:lnSpc>
                  <a:spcPct val="110000"/>
                </a:lnSpc>
              </a:pPr>
              <a:r>
                <a:rPr lang="sv-SE" sz="1000" dirty="0">
                  <a:solidFill>
                    <a:schemeClr val="tx1">
                      <a:lumMod val="50000"/>
                      <a:lumOff val="50000"/>
                    </a:schemeClr>
                  </a:solidFill>
                  <a:cs typeface="Helvetica"/>
                </a:rPr>
                <a:t>Här skriver man själva scenariot som målgruppen har. Berättelsen som beskriver vad användaren/patienten är med om från ett läge till ett annat.</a:t>
              </a:r>
            </a:p>
            <a:p>
              <a:pPr>
                <a:lnSpc>
                  <a:spcPct val="110000"/>
                </a:lnSpc>
              </a:pPr>
              <a:endParaRPr lang="sv-SE" sz="1000" dirty="0">
                <a:solidFill>
                  <a:schemeClr val="tx1">
                    <a:lumMod val="50000"/>
                    <a:lumOff val="50000"/>
                  </a:schemeClr>
                </a:solidFill>
                <a:cs typeface="Helvetica"/>
              </a:endParaRPr>
            </a:p>
          </p:txBody>
        </p:sp>
        <p:sp>
          <p:nvSpPr>
            <p:cNvPr id="45" name="textruta 167"/>
            <p:cNvSpPr txBox="1"/>
            <p:nvPr/>
          </p:nvSpPr>
          <p:spPr>
            <a:xfrm>
              <a:off x="5768058" y="6481147"/>
              <a:ext cx="1448536" cy="338554"/>
            </a:xfrm>
            <a:prstGeom prst="rect">
              <a:avLst/>
            </a:prstGeom>
            <a:noFill/>
          </p:spPr>
          <p:txBody>
            <a:bodyPr wrap="square" rtlCol="0">
              <a:spAutoFit/>
            </a:bodyPr>
            <a:lstStyle/>
            <a:p>
              <a:r>
                <a:rPr lang="sv-SE" sz="1600" b="1" dirty="0">
                  <a:solidFill>
                    <a:schemeClr val="bg2">
                      <a:lumMod val="25000"/>
                    </a:schemeClr>
                  </a:solidFill>
                  <a:latin typeface="Trebuchet MS" charset="0"/>
                  <a:ea typeface="Trebuchet MS" charset="0"/>
                  <a:cs typeface="Trebuchet MS" charset="0"/>
                </a:rPr>
                <a:t>Scenario</a:t>
              </a:r>
            </a:p>
          </p:txBody>
        </p:sp>
      </p:grpSp>
      <p:sp>
        <p:nvSpPr>
          <p:cNvPr id="73" name="textruta 43"/>
          <p:cNvSpPr txBox="1"/>
          <p:nvPr/>
        </p:nvSpPr>
        <p:spPr>
          <a:xfrm>
            <a:off x="1982182" y="5103655"/>
            <a:ext cx="2431780" cy="277000"/>
          </a:xfrm>
          <a:prstGeom prst="rect">
            <a:avLst/>
          </a:prstGeom>
          <a:noFill/>
        </p:spPr>
        <p:txBody>
          <a:bodyPr wrap="square" rtlCol="0">
            <a:spAutoFit/>
          </a:bodyPr>
          <a:lstStyle/>
          <a:p>
            <a:pPr algn="ctr"/>
            <a:r>
              <a:rPr lang="sv-SE" sz="1200" kern="1200" dirty="0">
                <a:solidFill>
                  <a:srgbClr val="7F7F7F"/>
                </a:solidFill>
                <a:latin typeface="Trebuchet MS"/>
                <a:cs typeface="Trebuchet MS"/>
              </a:rPr>
              <a:t>Platta botten, transparant</a:t>
            </a:r>
          </a:p>
        </p:txBody>
      </p:sp>
      <p:pic>
        <p:nvPicPr>
          <p:cNvPr id="84" name="Picture 8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182185" y="8044629"/>
            <a:ext cx="5454748" cy="3540631"/>
          </a:xfrm>
          <a:prstGeom prst="rect">
            <a:avLst/>
          </a:prstGeom>
          <a:effectLst>
            <a:outerShdw dist="50800" dir="5400000" algn="ctr" rotWithShape="0">
              <a:schemeClr val="tx1">
                <a:lumMod val="65000"/>
                <a:lumOff val="35000"/>
                <a:alpha val="17000"/>
              </a:schemeClr>
            </a:outerShdw>
          </a:effectLst>
        </p:spPr>
      </p:pic>
      <p:sp>
        <p:nvSpPr>
          <p:cNvPr id="17" name="textruta 39"/>
          <p:cNvSpPr txBox="1"/>
          <p:nvPr/>
        </p:nvSpPr>
        <p:spPr>
          <a:xfrm>
            <a:off x="2837742" y="7732049"/>
            <a:ext cx="2431780" cy="277000"/>
          </a:xfrm>
          <a:prstGeom prst="rect">
            <a:avLst/>
          </a:prstGeom>
          <a:noFill/>
        </p:spPr>
        <p:txBody>
          <a:bodyPr wrap="square" rtlCol="0">
            <a:spAutoFit/>
          </a:bodyPr>
          <a:lstStyle/>
          <a:p>
            <a:pPr algn="ctr"/>
            <a:r>
              <a:rPr lang="sv-SE" sz="1200" kern="1200" dirty="0">
                <a:solidFill>
                  <a:srgbClr val="7F7F7F"/>
                </a:solidFill>
                <a:latin typeface="Trebuchet MS"/>
                <a:cs typeface="Trebuchet MS"/>
              </a:rPr>
              <a:t>Vit bakgrundsplatta</a:t>
            </a:r>
          </a:p>
        </p:txBody>
      </p:sp>
      <p:sp>
        <p:nvSpPr>
          <p:cNvPr id="30" name="textruta 29"/>
          <p:cNvSpPr txBox="1"/>
          <p:nvPr/>
        </p:nvSpPr>
        <p:spPr>
          <a:xfrm>
            <a:off x="4498770" y="8655960"/>
            <a:ext cx="1212669" cy="461665"/>
          </a:xfrm>
          <a:prstGeom prst="rect">
            <a:avLst/>
          </a:prstGeom>
          <a:noFill/>
        </p:spPr>
        <p:txBody>
          <a:bodyPr wrap="square" rtlCol="0">
            <a:spAutoFit/>
          </a:bodyPr>
          <a:lstStyle/>
          <a:p>
            <a:pPr algn="ctr"/>
            <a:r>
              <a:rPr lang="sv-SE" sz="1200" kern="1200" dirty="0">
                <a:solidFill>
                  <a:srgbClr val="7F7F7F"/>
                </a:solidFill>
                <a:latin typeface="Trebuchet MS"/>
                <a:cs typeface="Trebuchet MS"/>
              </a:rPr>
              <a:t>Fasplatta</a:t>
            </a:r>
          </a:p>
          <a:p>
            <a:pPr algn="ctr"/>
            <a:endParaRPr lang="sv-SE" sz="1200" kern="1200" dirty="0">
              <a:solidFill>
                <a:srgbClr val="7F7F7F"/>
              </a:solidFill>
              <a:latin typeface="Trebuchet MS"/>
              <a:cs typeface="Trebuchet MS"/>
            </a:endParaRPr>
          </a:p>
        </p:txBody>
      </p:sp>
      <p:sp>
        <p:nvSpPr>
          <p:cNvPr id="29" name="textruta 28"/>
          <p:cNvSpPr txBox="1"/>
          <p:nvPr/>
        </p:nvSpPr>
        <p:spPr>
          <a:xfrm>
            <a:off x="1718557" y="8772135"/>
            <a:ext cx="1614063" cy="277000"/>
          </a:xfrm>
          <a:prstGeom prst="rect">
            <a:avLst/>
          </a:prstGeom>
          <a:noFill/>
        </p:spPr>
        <p:txBody>
          <a:bodyPr wrap="square" rtlCol="0">
            <a:spAutoFit/>
          </a:bodyPr>
          <a:lstStyle/>
          <a:p>
            <a:pPr algn="ctr"/>
            <a:r>
              <a:rPr lang="sv-SE" sz="1200" kern="1200" dirty="0">
                <a:solidFill>
                  <a:srgbClr val="7F7F7F"/>
                </a:solidFill>
                <a:latin typeface="Trebuchet MS"/>
                <a:cs typeface="Trebuchet MS"/>
              </a:rPr>
              <a:t>Kommentar/citat</a:t>
            </a:r>
          </a:p>
        </p:txBody>
      </p:sp>
      <p:grpSp>
        <p:nvGrpSpPr>
          <p:cNvPr id="93" name="Group 92"/>
          <p:cNvGrpSpPr/>
          <p:nvPr/>
        </p:nvGrpSpPr>
        <p:grpSpPr>
          <a:xfrm>
            <a:off x="1681624" y="9104501"/>
            <a:ext cx="1762698" cy="846095"/>
            <a:chOff x="1681624" y="9104501"/>
            <a:chExt cx="1762698" cy="846095"/>
          </a:xfrm>
        </p:grpSpPr>
        <p:pic>
          <p:nvPicPr>
            <p:cNvPr id="52" name="Picture 51"/>
            <p:cNvPicPr>
              <a:picLocks noChangeAspect="1"/>
            </p:cNvPicPr>
            <p:nvPr/>
          </p:nvPicPr>
          <p:blipFill>
            <a:blip r:embed="rId7">
              <a:alphaModFix amt="80000"/>
              <a:extLst>
                <a:ext uri="{28A0092B-C50C-407E-A947-70E740481C1C}">
                  <a14:useLocalDpi xmlns:a14="http://schemas.microsoft.com/office/drawing/2010/main" val="0"/>
                </a:ext>
              </a:extLst>
            </a:blip>
            <a:stretch>
              <a:fillRect/>
            </a:stretch>
          </p:blipFill>
          <p:spPr>
            <a:xfrm flipH="1">
              <a:off x="1681624" y="9104501"/>
              <a:ext cx="1762698" cy="846095"/>
            </a:xfrm>
            <a:prstGeom prst="rect">
              <a:avLst/>
            </a:prstGeom>
          </p:spPr>
        </p:pic>
        <p:sp>
          <p:nvSpPr>
            <p:cNvPr id="53" name="textruta 156"/>
            <p:cNvSpPr txBox="1"/>
            <p:nvPr/>
          </p:nvSpPr>
          <p:spPr>
            <a:xfrm>
              <a:off x="1773976" y="9182098"/>
              <a:ext cx="1603386" cy="410562"/>
            </a:xfrm>
            <a:prstGeom prst="rect">
              <a:avLst/>
            </a:prstGeom>
            <a:noFill/>
          </p:spPr>
          <p:txBody>
            <a:bodyPr wrap="square" rtlCol="0">
              <a:spAutoFit/>
            </a:bodyPr>
            <a:lstStyle/>
            <a:p>
              <a:pPr>
                <a:lnSpc>
                  <a:spcPts val="1300"/>
                </a:lnSpc>
              </a:pPr>
              <a:r>
                <a:rPr lang="sv-SE" sz="900" dirty="0">
                  <a:solidFill>
                    <a:schemeClr val="bg1">
                      <a:lumMod val="50000"/>
                    </a:schemeClr>
                  </a:solidFill>
                  <a:latin typeface="Trebuchet MS"/>
                  <a:cs typeface="Trebuchet MS"/>
                </a:rPr>
                <a:t>Här skriver man ett citat eller någon kommentar</a:t>
              </a:r>
            </a:p>
          </p:txBody>
        </p:sp>
      </p:grpSp>
      <p:grpSp>
        <p:nvGrpSpPr>
          <p:cNvPr id="94" name="Group 93"/>
          <p:cNvGrpSpPr/>
          <p:nvPr/>
        </p:nvGrpSpPr>
        <p:grpSpPr>
          <a:xfrm>
            <a:off x="4363558" y="8986787"/>
            <a:ext cx="1624980" cy="381000"/>
            <a:chOff x="4363558" y="8986787"/>
            <a:chExt cx="1624980" cy="381000"/>
          </a:xfrm>
        </p:grpSpPr>
        <p:pic>
          <p:nvPicPr>
            <p:cNvPr id="67" name="Bildobjekt 182" descr="rektangel_grå.emf"/>
            <p:cNvPicPr>
              <a:picLocks noChangeAspect="1"/>
            </p:cNvPicPr>
            <p:nvPr/>
          </p:nvPicPr>
          <p:blipFill>
            <a:blip r:embed="rId8">
              <a:alphaModFix amt="70000"/>
              <a:extLst>
                <a:ext uri="{28A0092B-C50C-407E-A947-70E740481C1C}">
                  <a14:useLocalDpi xmlns:a14="http://schemas.microsoft.com/office/drawing/2010/main" val="0"/>
                </a:ext>
              </a:extLst>
            </a:blip>
            <a:stretch>
              <a:fillRect/>
            </a:stretch>
          </p:blipFill>
          <p:spPr>
            <a:xfrm>
              <a:off x="4363558" y="8986787"/>
              <a:ext cx="1571718" cy="381000"/>
            </a:xfrm>
            <a:prstGeom prst="rect">
              <a:avLst/>
            </a:prstGeom>
          </p:spPr>
        </p:pic>
        <p:sp>
          <p:nvSpPr>
            <p:cNvPr id="68" name="textruta 128"/>
            <p:cNvSpPr txBox="1"/>
            <p:nvPr/>
          </p:nvSpPr>
          <p:spPr>
            <a:xfrm>
              <a:off x="4540002" y="8998169"/>
              <a:ext cx="1448536" cy="307777"/>
            </a:xfrm>
            <a:prstGeom prst="rect">
              <a:avLst/>
            </a:prstGeom>
            <a:noFill/>
          </p:spPr>
          <p:txBody>
            <a:bodyPr wrap="square" rtlCol="0">
              <a:spAutoFit/>
            </a:bodyPr>
            <a:lstStyle/>
            <a:p>
              <a:r>
                <a:rPr lang="sv-SE" sz="1400" b="1" dirty="0">
                  <a:solidFill>
                    <a:srgbClr val="4A452A"/>
                  </a:solidFill>
                  <a:latin typeface="Trebuchet MS" charset="0"/>
                  <a:ea typeface="Trebuchet MS" charset="0"/>
                  <a:cs typeface="Trebuchet MS" charset="0"/>
                </a:rPr>
                <a:t>Namn på fas</a:t>
              </a:r>
            </a:p>
          </p:txBody>
        </p:sp>
      </p:grpSp>
      <p:cxnSp>
        <p:nvCxnSpPr>
          <p:cNvPr id="74" name="Rak 22"/>
          <p:cNvCxnSpPr/>
          <p:nvPr/>
        </p:nvCxnSpPr>
        <p:spPr>
          <a:xfrm flipH="1">
            <a:off x="2982910" y="10711864"/>
            <a:ext cx="2988858" cy="0"/>
          </a:xfrm>
          <a:prstGeom prst="line">
            <a:avLst/>
          </a:prstGeom>
          <a:ln w="31750" cap="rnd" cmpd="sng">
            <a:solidFill>
              <a:schemeClr val="bg1">
                <a:lumMod val="75000"/>
              </a:schemeClr>
            </a:solidFill>
            <a:prstDash val="sysDot"/>
            <a:round/>
            <a:headEnd type="none"/>
          </a:ln>
          <a:effectLst/>
        </p:spPr>
        <p:style>
          <a:lnRef idx="2">
            <a:schemeClr val="accent1"/>
          </a:lnRef>
          <a:fillRef idx="0">
            <a:schemeClr val="accent1"/>
          </a:fillRef>
          <a:effectRef idx="1">
            <a:schemeClr val="accent1"/>
          </a:effectRef>
          <a:fontRef idx="minor">
            <a:schemeClr val="tx1"/>
          </a:fontRef>
        </p:style>
      </p:cxnSp>
      <p:sp>
        <p:nvSpPr>
          <p:cNvPr id="75" name="textruta 24"/>
          <p:cNvSpPr txBox="1"/>
          <p:nvPr/>
        </p:nvSpPr>
        <p:spPr>
          <a:xfrm>
            <a:off x="3226308" y="10363414"/>
            <a:ext cx="2431780" cy="277000"/>
          </a:xfrm>
          <a:prstGeom prst="rect">
            <a:avLst/>
          </a:prstGeom>
          <a:noFill/>
        </p:spPr>
        <p:txBody>
          <a:bodyPr wrap="square" rtlCol="0">
            <a:spAutoFit/>
          </a:bodyPr>
          <a:lstStyle/>
          <a:p>
            <a:pPr algn="ctr"/>
            <a:r>
              <a:rPr lang="sv-SE" sz="1200" kern="1200" dirty="0">
                <a:solidFill>
                  <a:srgbClr val="7F7F7F"/>
                </a:solidFill>
                <a:latin typeface="Trebuchet MS"/>
                <a:cs typeface="Trebuchet MS"/>
              </a:rPr>
              <a:t>Prickad linje</a:t>
            </a:r>
          </a:p>
        </p:txBody>
      </p:sp>
      <p:sp>
        <p:nvSpPr>
          <p:cNvPr id="85" name="textruta 19"/>
          <p:cNvSpPr txBox="1"/>
          <p:nvPr/>
        </p:nvSpPr>
        <p:spPr>
          <a:xfrm>
            <a:off x="3123646" y="3007570"/>
            <a:ext cx="2431780" cy="276999"/>
          </a:xfrm>
          <a:prstGeom prst="rect">
            <a:avLst/>
          </a:prstGeom>
          <a:noFill/>
        </p:spPr>
        <p:txBody>
          <a:bodyPr wrap="square" rtlCol="0">
            <a:spAutoFit/>
          </a:bodyPr>
          <a:lstStyle/>
          <a:p>
            <a:pPr algn="ctr"/>
            <a:r>
              <a:rPr lang="sv-SE" sz="1200" dirty="0">
                <a:solidFill>
                  <a:srgbClr val="7F7F7F"/>
                </a:solidFill>
                <a:latin typeface="Trebuchet MS"/>
                <a:cs typeface="Trebuchet MS"/>
              </a:rPr>
              <a:t>Bakgrundsfärg BLÅ</a:t>
            </a:r>
          </a:p>
        </p:txBody>
      </p:sp>
      <p:sp>
        <p:nvSpPr>
          <p:cNvPr id="86" name="textruta 19"/>
          <p:cNvSpPr txBox="1"/>
          <p:nvPr/>
        </p:nvSpPr>
        <p:spPr>
          <a:xfrm>
            <a:off x="6446530" y="3020336"/>
            <a:ext cx="2431780" cy="276999"/>
          </a:xfrm>
          <a:prstGeom prst="rect">
            <a:avLst/>
          </a:prstGeom>
          <a:noFill/>
        </p:spPr>
        <p:txBody>
          <a:bodyPr wrap="square" rtlCol="0">
            <a:spAutoFit/>
          </a:bodyPr>
          <a:lstStyle/>
          <a:p>
            <a:pPr algn="ctr"/>
            <a:r>
              <a:rPr lang="sv-SE" sz="1200" dirty="0">
                <a:solidFill>
                  <a:srgbClr val="7F7F7F"/>
                </a:solidFill>
                <a:latin typeface="Trebuchet MS"/>
                <a:cs typeface="Trebuchet MS"/>
              </a:rPr>
              <a:t>Bakgrundsfärg GUL</a:t>
            </a:r>
          </a:p>
        </p:txBody>
      </p:sp>
      <p:pic>
        <p:nvPicPr>
          <p:cNvPr id="90" name="Picture 89"/>
          <p:cNvPicPr>
            <a:picLocks noChangeAspect="1"/>
          </p:cNvPicPr>
          <p:nvPr/>
        </p:nvPicPr>
        <p:blipFill>
          <a:blip r:embed="rId9">
            <a:alphaModFix amt="50000"/>
            <a:extLst>
              <a:ext uri="{28A0092B-C50C-407E-A947-70E740481C1C}">
                <a14:useLocalDpi xmlns:a14="http://schemas.microsoft.com/office/drawing/2010/main" val="0"/>
              </a:ext>
            </a:extLst>
          </a:blip>
          <a:stretch>
            <a:fillRect/>
          </a:stretch>
        </p:blipFill>
        <p:spPr>
          <a:xfrm flipH="1">
            <a:off x="4809640" y="3798183"/>
            <a:ext cx="2274666" cy="2233496"/>
          </a:xfrm>
          <a:prstGeom prst="rect">
            <a:avLst/>
          </a:prstGeom>
        </p:spPr>
      </p:pic>
      <p:sp>
        <p:nvSpPr>
          <p:cNvPr id="89" name="textruta 26"/>
          <p:cNvSpPr txBox="1"/>
          <p:nvPr/>
        </p:nvSpPr>
        <p:spPr>
          <a:xfrm>
            <a:off x="4743928" y="4838931"/>
            <a:ext cx="2431780" cy="277000"/>
          </a:xfrm>
          <a:prstGeom prst="rect">
            <a:avLst/>
          </a:prstGeom>
          <a:noFill/>
        </p:spPr>
        <p:txBody>
          <a:bodyPr wrap="square" rtlCol="0">
            <a:spAutoFit/>
          </a:bodyPr>
          <a:lstStyle/>
          <a:p>
            <a:pPr algn="ctr"/>
            <a:r>
              <a:rPr lang="sv-SE" sz="1200" kern="1200" dirty="0">
                <a:solidFill>
                  <a:srgbClr val="7F7F7F"/>
                </a:solidFill>
                <a:latin typeface="Trebuchet MS"/>
                <a:cs typeface="Trebuchet MS"/>
              </a:rPr>
              <a:t>Platta porträtt</a:t>
            </a:r>
          </a:p>
        </p:txBody>
      </p:sp>
      <p:grpSp>
        <p:nvGrpSpPr>
          <p:cNvPr id="3" name="Grupp 2"/>
          <p:cNvGrpSpPr/>
          <p:nvPr/>
        </p:nvGrpSpPr>
        <p:grpSpPr>
          <a:xfrm>
            <a:off x="448763" y="4072769"/>
            <a:ext cx="1662800" cy="1032432"/>
            <a:chOff x="448763" y="4072769"/>
            <a:chExt cx="1662800" cy="1032432"/>
          </a:xfrm>
        </p:grpSpPr>
        <p:grpSp>
          <p:nvGrpSpPr>
            <p:cNvPr id="96" name="Group 95"/>
            <p:cNvGrpSpPr/>
            <p:nvPr/>
          </p:nvGrpSpPr>
          <p:grpSpPr>
            <a:xfrm>
              <a:off x="448763" y="4072769"/>
              <a:ext cx="1606761" cy="985717"/>
              <a:chOff x="448763" y="4072769"/>
              <a:chExt cx="1606761" cy="985717"/>
            </a:xfrm>
          </p:grpSpPr>
          <p:pic>
            <p:nvPicPr>
              <p:cNvPr id="9" name="Bildobjekt 6" descr="rektangel_kort.em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8763" y="4072769"/>
                <a:ext cx="1606761" cy="985717"/>
              </a:xfrm>
              <a:prstGeom prst="rect">
                <a:avLst/>
              </a:prstGeom>
            </p:spPr>
          </p:pic>
          <p:sp>
            <p:nvSpPr>
              <p:cNvPr id="14" name="textruta 34"/>
              <p:cNvSpPr txBox="1"/>
              <p:nvPr/>
            </p:nvSpPr>
            <p:spPr>
              <a:xfrm>
                <a:off x="513399" y="4153827"/>
                <a:ext cx="1167007" cy="277000"/>
              </a:xfrm>
              <a:prstGeom prst="rect">
                <a:avLst/>
              </a:prstGeom>
              <a:noFill/>
            </p:spPr>
            <p:txBody>
              <a:bodyPr wrap="square" rtlCol="0">
                <a:spAutoFit/>
              </a:bodyPr>
              <a:lstStyle/>
              <a:p>
                <a:r>
                  <a:rPr lang="sv-SE" sz="1200" b="1" kern="1200" dirty="0">
                    <a:solidFill>
                      <a:srgbClr val="4A452A"/>
                    </a:solidFill>
                    <a:latin typeface="Trebuchet MS Bold"/>
                    <a:cs typeface="Trebuchet MS Bold"/>
                  </a:rPr>
                  <a:t>Möjligheter</a:t>
                </a:r>
              </a:p>
            </p:txBody>
          </p:sp>
        </p:grpSp>
        <p:sp>
          <p:nvSpPr>
            <p:cNvPr id="38" name="textruta 58"/>
            <p:cNvSpPr txBox="1"/>
            <p:nvPr/>
          </p:nvSpPr>
          <p:spPr>
            <a:xfrm>
              <a:off x="513692" y="4350721"/>
              <a:ext cx="1597871" cy="754480"/>
            </a:xfrm>
            <a:prstGeom prst="rect">
              <a:avLst/>
            </a:prstGeom>
            <a:noFill/>
          </p:spPr>
          <p:txBody>
            <a:bodyPr wrap="square" rtlCol="0">
              <a:spAutoFit/>
            </a:bodyPr>
            <a:lstStyle/>
            <a:p>
              <a:pPr>
                <a:lnSpc>
                  <a:spcPts val="1300"/>
                </a:lnSpc>
              </a:pPr>
              <a:r>
                <a:rPr lang="sv-SE" sz="900" dirty="0">
                  <a:solidFill>
                    <a:schemeClr val="bg1">
                      <a:lumMod val="50000"/>
                    </a:schemeClr>
                  </a:solidFill>
                  <a:latin typeface="Trebuchet MS" charset="0"/>
                  <a:ea typeface="Trebuchet MS" charset="0"/>
                  <a:cs typeface="Trebuchet MS" charset="0"/>
                </a:rPr>
                <a:t>Kopieralla textfält så att typsnitt, textstorlek, radavstånd och färg</a:t>
              </a:r>
              <a:r>
                <a:rPr lang="is-IS" sz="900" dirty="0">
                  <a:solidFill>
                    <a:schemeClr val="bg1">
                      <a:lumMod val="50000"/>
                    </a:schemeClr>
                  </a:solidFill>
                  <a:latin typeface="Trebuchet MS" charset="0"/>
                  <a:ea typeface="Trebuchet MS" charset="0"/>
                  <a:cs typeface="Trebuchet MS" charset="0"/>
                </a:rPr>
                <a:t>…</a:t>
              </a:r>
              <a:endParaRPr lang="sv-SE" sz="900" dirty="0">
                <a:solidFill>
                  <a:schemeClr val="bg1">
                    <a:lumMod val="50000"/>
                  </a:schemeClr>
                </a:solidFill>
                <a:latin typeface="Trebuchet MS" charset="0"/>
                <a:ea typeface="Trebuchet MS" charset="0"/>
                <a:cs typeface="Trebuchet MS" charset="0"/>
              </a:endParaRPr>
            </a:p>
            <a:p>
              <a:pPr>
                <a:lnSpc>
                  <a:spcPts val="1300"/>
                </a:lnSpc>
              </a:pPr>
              <a:endParaRPr lang="sv-SE" sz="900" dirty="0">
                <a:solidFill>
                  <a:schemeClr val="bg1">
                    <a:lumMod val="50000"/>
                  </a:schemeClr>
                </a:solidFill>
                <a:latin typeface="Trebuchet MS" charset="0"/>
                <a:ea typeface="Trebuchet MS" charset="0"/>
                <a:cs typeface="Trebuchet MS" charset="0"/>
              </a:endParaRPr>
            </a:p>
          </p:txBody>
        </p:sp>
      </p:grpSp>
      <p:grpSp>
        <p:nvGrpSpPr>
          <p:cNvPr id="2" name="Grupp 1"/>
          <p:cNvGrpSpPr/>
          <p:nvPr/>
        </p:nvGrpSpPr>
        <p:grpSpPr>
          <a:xfrm>
            <a:off x="2359967" y="5441640"/>
            <a:ext cx="1663944" cy="1022707"/>
            <a:chOff x="2359967" y="5441640"/>
            <a:chExt cx="1663944" cy="1022707"/>
          </a:xfrm>
        </p:grpSpPr>
        <p:grpSp>
          <p:nvGrpSpPr>
            <p:cNvPr id="95" name="Group 94"/>
            <p:cNvGrpSpPr/>
            <p:nvPr/>
          </p:nvGrpSpPr>
          <p:grpSpPr>
            <a:xfrm>
              <a:off x="2359967" y="5441640"/>
              <a:ext cx="1606761" cy="985717"/>
              <a:chOff x="2359967" y="5441640"/>
              <a:chExt cx="1606761" cy="985717"/>
            </a:xfrm>
          </p:grpSpPr>
          <p:pic>
            <p:nvPicPr>
              <p:cNvPr id="70" name="Bildobjekt 6" descr="rektangel_kort.emf"/>
              <p:cNvPicPr>
                <a:picLocks noChangeAspect="1"/>
              </p:cNvPicPr>
              <p:nvPr/>
            </p:nvPicPr>
            <p:blipFill>
              <a:blip r:embed="rId10">
                <a:alphaModFix amt="70000"/>
                <a:extLst>
                  <a:ext uri="{28A0092B-C50C-407E-A947-70E740481C1C}">
                    <a14:useLocalDpi xmlns:a14="http://schemas.microsoft.com/office/drawing/2010/main" val="0"/>
                  </a:ext>
                </a:extLst>
              </a:blip>
              <a:stretch>
                <a:fillRect/>
              </a:stretch>
            </p:blipFill>
            <p:spPr>
              <a:xfrm>
                <a:off x="2359967" y="5441640"/>
                <a:ext cx="1606761" cy="985717"/>
              </a:xfrm>
              <a:prstGeom prst="rect">
                <a:avLst/>
              </a:prstGeom>
            </p:spPr>
          </p:pic>
          <p:sp>
            <p:nvSpPr>
              <p:cNvPr id="72" name="textruta 34"/>
              <p:cNvSpPr txBox="1"/>
              <p:nvPr/>
            </p:nvSpPr>
            <p:spPr>
              <a:xfrm>
                <a:off x="2424603" y="5495535"/>
                <a:ext cx="1167007" cy="277000"/>
              </a:xfrm>
              <a:prstGeom prst="rect">
                <a:avLst/>
              </a:prstGeom>
              <a:noFill/>
            </p:spPr>
            <p:txBody>
              <a:bodyPr wrap="square" rtlCol="0">
                <a:spAutoFit/>
              </a:bodyPr>
              <a:lstStyle/>
              <a:p>
                <a:r>
                  <a:rPr lang="sv-SE" sz="1200" b="1" kern="1200" dirty="0">
                    <a:solidFill>
                      <a:srgbClr val="4A452A"/>
                    </a:solidFill>
                    <a:latin typeface="Trebuchet MS Bold"/>
                    <a:cs typeface="Trebuchet MS Bold"/>
                  </a:rPr>
                  <a:t>Svårigheter</a:t>
                </a:r>
              </a:p>
            </p:txBody>
          </p:sp>
        </p:grpSp>
        <p:sp>
          <p:nvSpPr>
            <p:cNvPr id="39" name="textruta 58"/>
            <p:cNvSpPr txBox="1"/>
            <p:nvPr/>
          </p:nvSpPr>
          <p:spPr>
            <a:xfrm>
              <a:off x="2426040" y="5709867"/>
              <a:ext cx="1597871" cy="754480"/>
            </a:xfrm>
            <a:prstGeom prst="rect">
              <a:avLst/>
            </a:prstGeom>
            <a:noFill/>
          </p:spPr>
          <p:txBody>
            <a:bodyPr wrap="square" rtlCol="0">
              <a:spAutoFit/>
            </a:bodyPr>
            <a:lstStyle/>
            <a:p>
              <a:pPr>
                <a:lnSpc>
                  <a:spcPts val="1300"/>
                </a:lnSpc>
              </a:pPr>
              <a:r>
                <a:rPr lang="sv-SE" sz="900" dirty="0">
                  <a:solidFill>
                    <a:schemeClr val="bg1">
                      <a:lumMod val="50000"/>
                    </a:schemeClr>
                  </a:solidFill>
                  <a:latin typeface="Trebuchet MS" charset="0"/>
                  <a:ea typeface="Trebuchet MS" charset="0"/>
                  <a:cs typeface="Trebuchet MS" charset="0"/>
                </a:rPr>
                <a:t>Kopieralla textfält så att typsnitt, textstorlek, radavstånd och färg</a:t>
              </a:r>
              <a:r>
                <a:rPr lang="is-IS" sz="900" dirty="0">
                  <a:solidFill>
                    <a:schemeClr val="bg1">
                      <a:lumMod val="50000"/>
                    </a:schemeClr>
                  </a:solidFill>
                  <a:latin typeface="Trebuchet MS" charset="0"/>
                  <a:ea typeface="Trebuchet MS" charset="0"/>
                  <a:cs typeface="Trebuchet MS" charset="0"/>
                </a:rPr>
                <a:t>…</a:t>
              </a:r>
              <a:endParaRPr lang="sv-SE" sz="900" dirty="0">
                <a:solidFill>
                  <a:schemeClr val="bg1">
                    <a:lumMod val="50000"/>
                  </a:schemeClr>
                </a:solidFill>
                <a:latin typeface="Trebuchet MS" charset="0"/>
                <a:ea typeface="Trebuchet MS" charset="0"/>
                <a:cs typeface="Trebuchet MS" charset="0"/>
              </a:endParaRPr>
            </a:p>
            <a:p>
              <a:pPr>
                <a:lnSpc>
                  <a:spcPts val="1300"/>
                </a:lnSpc>
              </a:pPr>
              <a:endParaRPr lang="sv-SE" sz="900" dirty="0">
                <a:solidFill>
                  <a:schemeClr val="bg1">
                    <a:lumMod val="50000"/>
                  </a:schemeClr>
                </a:solidFill>
                <a:latin typeface="Trebuchet MS" charset="0"/>
                <a:ea typeface="Trebuchet MS" charset="0"/>
                <a:cs typeface="Trebuchet MS" charset="0"/>
              </a:endParaRPr>
            </a:p>
          </p:txBody>
        </p:sp>
      </p:grpSp>
    </p:spTree>
    <p:extLst>
      <p:ext uri="{BB962C8B-B14F-4D97-AF65-F5344CB8AC3E}">
        <p14:creationId xmlns:p14="http://schemas.microsoft.com/office/powerpoint/2010/main" val="1801929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purl.org/dc/terms/"/>
    <ds:schemaRef ds:uri="http://schemas.openxmlformats.org/package/2006/metadata/core-properties"/>
    <ds:schemaRef ds:uri="http://schemas.microsoft.com/office/2006/documentManagement/types"/>
    <ds:schemaRef ds:uri="http://schemas.microsoft.com/sharepoint/v3/fields"/>
    <ds:schemaRef ds:uri="http://purl.org/dc/dcmitype/"/>
    <ds:schemaRef ds:uri="http://www.w3.org/XML/1998/namespace"/>
    <ds:schemaRef ds:uri="http://schemas.microsoft.com/office/infopath/2007/PartnerControl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10956</TotalTime>
  <Words>925</Words>
  <Application>Microsoft Office PowerPoint</Application>
  <PresentationFormat>A3 (297 x 420 mm)</PresentationFormat>
  <Paragraphs>139</Paragraphs>
  <Slides>17</Slides>
  <Notes>3</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17</vt:i4>
      </vt:variant>
    </vt:vector>
  </HeadingPairs>
  <TitlesOfParts>
    <vt:vector size="25" baseType="lpstr">
      <vt:lpstr>Arial</vt:lpstr>
      <vt:lpstr>Calibri</vt:lpstr>
      <vt:lpstr>Consolas</vt:lpstr>
      <vt:lpstr>Helvetica</vt:lpstr>
      <vt:lpstr>Trebuchet MS</vt:lpstr>
      <vt:lpstr>Trebuchet MS Bold</vt:lpstr>
      <vt:lpstr>Wingdings</vt:lpstr>
      <vt:lpstr>Office Theme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Per Nilsson</cp:lastModifiedBy>
  <cp:revision>431</cp:revision>
  <dcterms:created xsi:type="dcterms:W3CDTF">2010-04-12T23:12:02Z</dcterms:created>
  <dcterms:modified xsi:type="dcterms:W3CDTF">2017-05-19T11:25:56Z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