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312" r:id="rId5"/>
    <p:sldId id="259" r:id="rId6"/>
    <p:sldId id="327" r:id="rId7"/>
    <p:sldId id="328" r:id="rId8"/>
    <p:sldId id="353" r:id="rId9"/>
    <p:sldId id="332" r:id="rId10"/>
    <p:sldId id="354" r:id="rId11"/>
    <p:sldId id="333" r:id="rId12"/>
    <p:sldId id="343" r:id="rId13"/>
    <p:sldId id="346" r:id="rId14"/>
    <p:sldId id="334" r:id="rId15"/>
    <p:sldId id="298" r:id="rId16"/>
    <p:sldId id="347" r:id="rId17"/>
    <p:sldId id="348" r:id="rId18"/>
    <p:sldId id="336" r:id="rId19"/>
    <p:sldId id="356" r:id="rId20"/>
    <p:sldId id="357" r:id="rId21"/>
    <p:sldId id="358" r:id="rId22"/>
    <p:sldId id="337" r:id="rId23"/>
    <p:sldId id="349" r:id="rId24"/>
    <p:sldId id="350" r:id="rId25"/>
    <p:sldId id="352" r:id="rId26"/>
    <p:sldId id="351" r:id="rId27"/>
    <p:sldId id="338" r:id="rId28"/>
    <p:sldId id="355" r:id="rId29"/>
    <p:sldId id="339" r:id="rId30"/>
    <p:sldId id="325" r:id="rId31"/>
    <p:sldId id="341" r:id="rId32"/>
    <p:sldId id="331" r:id="rId33"/>
    <p:sldId id="340" r:id="rId34"/>
    <p:sldId id="264" r:id="rId35"/>
    <p:sldId id="342" r:id="rId36"/>
    <p:sldId id="330" r:id="rId37"/>
    <p:sldId id="297" r:id="rId38"/>
    <p:sldId id="262" r:id="rId39"/>
  </p:sldIdLst>
  <p:sldSz cx="12192000" cy="6858000"/>
  <p:notesSz cx="6858000" cy="9144000"/>
  <p:custDataLst>
    <p:tags r:id="rId41"/>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FC6E3-2886-4C21-BEF3-E1C60B156A1D}" v="1" dt="2022-01-28T12:15:18.59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sson Jenny" userId="35153831-a041-4e19-963c-026d50be729b" providerId="ADAL" clId="{2C08962A-E33E-4747-91E9-AEED7E2A5727}"/>
    <pc:docChg chg="undo custSel addSld delSld modSld sldOrd">
      <pc:chgData name="Axelsson Jenny" userId="35153831-a041-4e19-963c-026d50be729b" providerId="ADAL" clId="{2C08962A-E33E-4747-91E9-AEED7E2A5727}" dt="2022-01-26T15:29:26.019" v="5797" actId="20577"/>
      <pc:docMkLst>
        <pc:docMk/>
      </pc:docMkLst>
      <pc:sldChg chg="addSp modSp add mod">
        <pc:chgData name="Axelsson Jenny" userId="35153831-a041-4e19-963c-026d50be729b" providerId="ADAL" clId="{2C08962A-E33E-4747-91E9-AEED7E2A5727}" dt="2022-01-24T17:33:28.471" v="2619" actId="1076"/>
        <pc:sldMkLst>
          <pc:docMk/>
          <pc:sldMk cId="1968099606" sldId="298"/>
        </pc:sldMkLst>
        <pc:spChg chg="mod ord">
          <ac:chgData name="Axelsson Jenny" userId="35153831-a041-4e19-963c-026d50be729b" providerId="ADAL" clId="{2C08962A-E33E-4747-91E9-AEED7E2A5727}" dt="2022-01-24T17:22:33.133" v="1551" actId="166"/>
          <ac:spMkLst>
            <pc:docMk/>
            <pc:sldMk cId="1968099606" sldId="298"/>
            <ac:spMk id="4" creationId="{049E40AD-1B75-43EC-BB97-8C16FEB861FD}"/>
          </ac:spMkLst>
        </pc:spChg>
        <pc:spChg chg="add mod">
          <ac:chgData name="Axelsson Jenny" userId="35153831-a041-4e19-963c-026d50be729b" providerId="ADAL" clId="{2C08962A-E33E-4747-91E9-AEED7E2A5727}" dt="2022-01-24T17:33:19.142" v="2617" actId="14100"/>
          <ac:spMkLst>
            <pc:docMk/>
            <pc:sldMk cId="1968099606" sldId="298"/>
            <ac:spMk id="6" creationId="{C12AA6AE-CAD7-452E-805F-C934315173B5}"/>
          </ac:spMkLst>
        </pc:spChg>
        <pc:spChg chg="mod">
          <ac:chgData name="Axelsson Jenny" userId="35153831-a041-4e19-963c-026d50be729b" providerId="ADAL" clId="{2C08962A-E33E-4747-91E9-AEED7E2A5727}" dt="2022-01-24T17:33:26.278" v="2618" actId="1076"/>
          <ac:spMkLst>
            <pc:docMk/>
            <pc:sldMk cId="1968099606" sldId="298"/>
            <ac:spMk id="22" creationId="{0C5E0F35-FE4C-47BA-AC07-78122466324F}"/>
          </ac:spMkLst>
        </pc:spChg>
        <pc:spChg chg="mod">
          <ac:chgData name="Axelsson Jenny" userId="35153831-a041-4e19-963c-026d50be729b" providerId="ADAL" clId="{2C08962A-E33E-4747-91E9-AEED7E2A5727}" dt="2022-01-24T17:33:28.471" v="2619" actId="1076"/>
          <ac:spMkLst>
            <pc:docMk/>
            <pc:sldMk cId="1968099606" sldId="298"/>
            <ac:spMk id="26" creationId="{25B2AF5D-6B51-4740-821D-2F9DBF62005E}"/>
          </ac:spMkLst>
        </pc:spChg>
      </pc:sldChg>
      <pc:sldChg chg="modSp del mod">
        <pc:chgData name="Axelsson Jenny" userId="35153831-a041-4e19-963c-026d50be729b" providerId="ADAL" clId="{2C08962A-E33E-4747-91E9-AEED7E2A5727}" dt="2022-01-24T17:15:04.404" v="1445" actId="47"/>
        <pc:sldMkLst>
          <pc:docMk/>
          <pc:sldMk cId="3958321542" sldId="324"/>
        </pc:sldMkLst>
        <pc:spChg chg="mod">
          <ac:chgData name="Axelsson Jenny" userId="35153831-a041-4e19-963c-026d50be729b" providerId="ADAL" clId="{2C08962A-E33E-4747-91E9-AEED7E2A5727}" dt="2022-01-24T12:43:13.166" v="369"/>
          <ac:spMkLst>
            <pc:docMk/>
            <pc:sldMk cId="3958321542" sldId="324"/>
            <ac:spMk id="5" creationId="{B951F6A0-030F-4C27-83E0-D4EB1A55B331}"/>
          </ac:spMkLst>
        </pc:spChg>
      </pc:sldChg>
      <pc:sldChg chg="modSp mod">
        <pc:chgData name="Axelsson Jenny" userId="35153831-a041-4e19-963c-026d50be729b" providerId="ADAL" clId="{2C08962A-E33E-4747-91E9-AEED7E2A5727}" dt="2022-01-24T12:47:09.115" v="474" actId="20577"/>
        <pc:sldMkLst>
          <pc:docMk/>
          <pc:sldMk cId="3738514320" sldId="327"/>
        </pc:sldMkLst>
        <pc:spChg chg="mod">
          <ac:chgData name="Axelsson Jenny" userId="35153831-a041-4e19-963c-026d50be729b" providerId="ADAL" clId="{2C08962A-E33E-4747-91E9-AEED7E2A5727}" dt="2022-01-24T12:36:37.203" v="319" actId="1076"/>
          <ac:spMkLst>
            <pc:docMk/>
            <pc:sldMk cId="3738514320" sldId="327"/>
            <ac:spMk id="2" creationId="{0CFCCCF5-BAA9-4E4C-96B6-6829CE835F12}"/>
          </ac:spMkLst>
        </pc:spChg>
        <pc:spChg chg="mod">
          <ac:chgData name="Axelsson Jenny" userId="35153831-a041-4e19-963c-026d50be729b" providerId="ADAL" clId="{2C08962A-E33E-4747-91E9-AEED7E2A5727}" dt="2022-01-24T12:47:09.115" v="474" actId="20577"/>
          <ac:spMkLst>
            <pc:docMk/>
            <pc:sldMk cId="3738514320" sldId="327"/>
            <ac:spMk id="5" creationId="{BC5C837C-7D53-4E50-BDC1-752E6FCF03A0}"/>
          </ac:spMkLst>
        </pc:spChg>
      </pc:sldChg>
      <pc:sldChg chg="modSp mod">
        <pc:chgData name="Axelsson Jenny" userId="35153831-a041-4e19-963c-026d50be729b" providerId="ADAL" clId="{2C08962A-E33E-4747-91E9-AEED7E2A5727}" dt="2022-01-24T12:46:59.157" v="447" actId="6549"/>
        <pc:sldMkLst>
          <pc:docMk/>
          <pc:sldMk cId="4158201782" sldId="328"/>
        </pc:sldMkLst>
        <pc:spChg chg="mod">
          <ac:chgData name="Axelsson Jenny" userId="35153831-a041-4e19-963c-026d50be729b" providerId="ADAL" clId="{2C08962A-E33E-4747-91E9-AEED7E2A5727}" dt="2022-01-24T12:46:59.157" v="447" actId="6549"/>
          <ac:spMkLst>
            <pc:docMk/>
            <pc:sldMk cId="4158201782" sldId="328"/>
            <ac:spMk id="5" creationId="{BC5C837C-7D53-4E50-BDC1-752E6FCF03A0}"/>
          </ac:spMkLst>
        </pc:spChg>
      </pc:sldChg>
      <pc:sldChg chg="del">
        <pc:chgData name="Axelsson Jenny" userId="35153831-a041-4e19-963c-026d50be729b" providerId="ADAL" clId="{2C08962A-E33E-4747-91E9-AEED7E2A5727}" dt="2022-01-24T12:43:29.187" v="370" actId="47"/>
        <pc:sldMkLst>
          <pc:docMk/>
          <pc:sldMk cId="4095140548" sldId="329"/>
        </pc:sldMkLst>
      </pc:sldChg>
      <pc:sldChg chg="modSp mod">
        <pc:chgData name="Axelsson Jenny" userId="35153831-a041-4e19-963c-026d50be729b" providerId="ADAL" clId="{2C08962A-E33E-4747-91E9-AEED7E2A5727}" dt="2022-01-25T09:53:37.091" v="2820" actId="20577"/>
        <pc:sldMkLst>
          <pc:docMk/>
          <pc:sldMk cId="1360158982" sldId="330"/>
        </pc:sldMkLst>
        <pc:spChg chg="mod">
          <ac:chgData name="Axelsson Jenny" userId="35153831-a041-4e19-963c-026d50be729b" providerId="ADAL" clId="{2C08962A-E33E-4747-91E9-AEED7E2A5727}" dt="2022-01-25T09:53:37.091" v="2820" actId="20577"/>
          <ac:spMkLst>
            <pc:docMk/>
            <pc:sldMk cId="1360158982" sldId="330"/>
            <ac:spMk id="3" creationId="{1AAB8481-586E-4F1C-90EA-BDE3653B7E5D}"/>
          </ac:spMkLst>
        </pc:spChg>
      </pc:sldChg>
      <pc:sldChg chg="addSp delSp modSp mod modClrScheme chgLayout">
        <pc:chgData name="Axelsson Jenny" userId="35153831-a041-4e19-963c-026d50be729b" providerId="ADAL" clId="{2C08962A-E33E-4747-91E9-AEED7E2A5727}" dt="2022-01-26T07:45:00.959" v="3143" actId="20577"/>
        <pc:sldMkLst>
          <pc:docMk/>
          <pc:sldMk cId="3360954613" sldId="331"/>
        </pc:sldMkLst>
        <pc:spChg chg="mod ord">
          <ac:chgData name="Axelsson Jenny" userId="35153831-a041-4e19-963c-026d50be729b" providerId="ADAL" clId="{2C08962A-E33E-4747-91E9-AEED7E2A5727}" dt="2022-01-26T07:39:55.927" v="3031" actId="700"/>
          <ac:spMkLst>
            <pc:docMk/>
            <pc:sldMk cId="3360954613" sldId="331"/>
            <ac:spMk id="2" creationId="{1F77B94E-A839-40B6-9C34-9A42B529A3FF}"/>
          </ac:spMkLst>
        </pc:spChg>
        <pc:spChg chg="mod ord">
          <ac:chgData name="Axelsson Jenny" userId="35153831-a041-4e19-963c-026d50be729b" providerId="ADAL" clId="{2C08962A-E33E-4747-91E9-AEED7E2A5727}" dt="2022-01-26T07:39:55.927" v="3031" actId="700"/>
          <ac:spMkLst>
            <pc:docMk/>
            <pc:sldMk cId="3360954613" sldId="331"/>
            <ac:spMk id="4" creationId="{7225B4F0-A5E8-457B-BEB3-BFAA1E957B23}"/>
          </ac:spMkLst>
        </pc:spChg>
        <pc:spChg chg="mod ord">
          <ac:chgData name="Axelsson Jenny" userId="35153831-a041-4e19-963c-026d50be729b" providerId="ADAL" clId="{2C08962A-E33E-4747-91E9-AEED7E2A5727}" dt="2022-01-26T07:39:55.927" v="3031" actId="700"/>
          <ac:spMkLst>
            <pc:docMk/>
            <pc:sldMk cId="3360954613" sldId="331"/>
            <ac:spMk id="5" creationId="{19CAA173-FFF8-4C1A-A445-4511F72B31CF}"/>
          </ac:spMkLst>
        </pc:spChg>
        <pc:spChg chg="add mod ord">
          <ac:chgData name="Axelsson Jenny" userId="35153831-a041-4e19-963c-026d50be729b" providerId="ADAL" clId="{2C08962A-E33E-4747-91E9-AEED7E2A5727}" dt="2022-01-26T07:45:00.959" v="3143" actId="20577"/>
          <ac:spMkLst>
            <pc:docMk/>
            <pc:sldMk cId="3360954613" sldId="331"/>
            <ac:spMk id="6" creationId="{A93D5578-DE64-44DF-8C16-70B01ECF8A48}"/>
          </ac:spMkLst>
        </pc:spChg>
        <pc:spChg chg="add del mod ord">
          <ac:chgData name="Axelsson Jenny" userId="35153831-a041-4e19-963c-026d50be729b" providerId="ADAL" clId="{2C08962A-E33E-4747-91E9-AEED7E2A5727}" dt="2022-01-26T07:42:48.430" v="3040" actId="478"/>
          <ac:spMkLst>
            <pc:docMk/>
            <pc:sldMk cId="3360954613" sldId="331"/>
            <ac:spMk id="7" creationId="{87FD75B8-622D-4079-A5B1-97FA1D19836E}"/>
          </ac:spMkLst>
        </pc:spChg>
        <pc:picChg chg="del">
          <ac:chgData name="Axelsson Jenny" userId="35153831-a041-4e19-963c-026d50be729b" providerId="ADAL" clId="{2C08962A-E33E-4747-91E9-AEED7E2A5727}" dt="2022-01-25T14:58:11.747" v="2915" actId="478"/>
          <ac:picMkLst>
            <pc:docMk/>
            <pc:sldMk cId="3360954613" sldId="331"/>
            <ac:picMk id="9" creationId="{1BE745B8-CD30-4C0B-B6F2-94ACAEB7E430}"/>
          </ac:picMkLst>
        </pc:picChg>
        <pc:picChg chg="add del mod">
          <ac:chgData name="Axelsson Jenny" userId="35153831-a041-4e19-963c-026d50be729b" providerId="ADAL" clId="{2C08962A-E33E-4747-91E9-AEED7E2A5727}" dt="2022-01-26T07:43:22.742" v="3042" actId="478"/>
          <ac:picMkLst>
            <pc:docMk/>
            <pc:sldMk cId="3360954613" sldId="331"/>
            <ac:picMk id="10" creationId="{F98D8F9E-A97D-492F-9AE7-3F6EC447E3C8}"/>
          </ac:picMkLst>
        </pc:picChg>
        <pc:picChg chg="add mod">
          <ac:chgData name="Axelsson Jenny" userId="35153831-a041-4e19-963c-026d50be729b" providerId="ADAL" clId="{2C08962A-E33E-4747-91E9-AEED7E2A5727}" dt="2022-01-26T07:43:34.637" v="3047" actId="1076"/>
          <ac:picMkLst>
            <pc:docMk/>
            <pc:sldMk cId="3360954613" sldId="331"/>
            <ac:picMk id="12" creationId="{E94F5483-BB19-4147-AC6C-C268B5932EC2}"/>
          </ac:picMkLst>
        </pc:picChg>
      </pc:sldChg>
      <pc:sldChg chg="modSp add mod">
        <pc:chgData name="Axelsson Jenny" userId="35153831-a041-4e19-963c-026d50be729b" providerId="ADAL" clId="{2C08962A-E33E-4747-91E9-AEED7E2A5727}" dt="2022-01-24T12:46:52.243" v="444" actId="6549"/>
        <pc:sldMkLst>
          <pc:docMk/>
          <pc:sldMk cId="2417745813" sldId="332"/>
        </pc:sldMkLst>
        <pc:spChg chg="mod">
          <ac:chgData name="Axelsson Jenny" userId="35153831-a041-4e19-963c-026d50be729b" providerId="ADAL" clId="{2C08962A-E33E-4747-91E9-AEED7E2A5727}" dt="2022-01-24T12:46:52.243" v="444" actId="6549"/>
          <ac:spMkLst>
            <pc:docMk/>
            <pc:sldMk cId="2417745813" sldId="332"/>
            <ac:spMk id="5" creationId="{BC5C837C-7D53-4E50-BDC1-752E6FCF03A0}"/>
          </ac:spMkLst>
        </pc:spChg>
      </pc:sldChg>
      <pc:sldChg chg="modSp add mod">
        <pc:chgData name="Axelsson Jenny" userId="35153831-a041-4e19-963c-026d50be729b" providerId="ADAL" clId="{2C08962A-E33E-4747-91E9-AEED7E2A5727}" dt="2022-01-24T12:48:49.936" v="548" actId="20577"/>
        <pc:sldMkLst>
          <pc:docMk/>
          <pc:sldMk cId="3339312327" sldId="333"/>
        </pc:sldMkLst>
        <pc:spChg chg="mod">
          <ac:chgData name="Axelsson Jenny" userId="35153831-a041-4e19-963c-026d50be729b" providerId="ADAL" clId="{2C08962A-E33E-4747-91E9-AEED7E2A5727}" dt="2022-01-24T12:48:49.936" v="548" actId="20577"/>
          <ac:spMkLst>
            <pc:docMk/>
            <pc:sldMk cId="3339312327" sldId="333"/>
            <ac:spMk id="5" creationId="{BC5C837C-7D53-4E50-BDC1-752E6FCF03A0}"/>
          </ac:spMkLst>
        </pc:spChg>
      </pc:sldChg>
      <pc:sldChg chg="addSp delSp modSp add mod">
        <pc:chgData name="Axelsson Jenny" userId="35153831-a041-4e19-963c-026d50be729b" providerId="ADAL" clId="{2C08962A-E33E-4747-91E9-AEED7E2A5727}" dt="2022-01-24T17:18:28.445" v="1469"/>
        <pc:sldMkLst>
          <pc:docMk/>
          <pc:sldMk cId="3278939599" sldId="334"/>
        </pc:sldMkLst>
        <pc:spChg chg="mod">
          <ac:chgData name="Axelsson Jenny" userId="35153831-a041-4e19-963c-026d50be729b" providerId="ADAL" clId="{2C08962A-E33E-4747-91E9-AEED7E2A5727}" dt="2022-01-24T12:46:38.863" v="438" actId="6549"/>
          <ac:spMkLst>
            <pc:docMk/>
            <pc:sldMk cId="3278939599" sldId="334"/>
            <ac:spMk id="5" creationId="{BC5C837C-7D53-4E50-BDC1-752E6FCF03A0}"/>
          </ac:spMkLst>
        </pc:spChg>
        <pc:picChg chg="add del mod">
          <ac:chgData name="Axelsson Jenny" userId="35153831-a041-4e19-963c-026d50be729b" providerId="ADAL" clId="{2C08962A-E33E-4747-91E9-AEED7E2A5727}" dt="2022-01-24T17:18:28.445" v="1469"/>
          <ac:picMkLst>
            <pc:docMk/>
            <pc:sldMk cId="3278939599" sldId="334"/>
            <ac:picMk id="6" creationId="{880BD77A-4C62-450C-835F-EB8A91E71C4D}"/>
          </ac:picMkLst>
        </pc:picChg>
      </pc:sldChg>
      <pc:sldChg chg="addSp delSp modSp new del mod modClrScheme chgLayout">
        <pc:chgData name="Axelsson Jenny" userId="35153831-a041-4e19-963c-026d50be729b" providerId="ADAL" clId="{2C08962A-E33E-4747-91E9-AEED7E2A5727}" dt="2022-01-24T17:22:06.057" v="1498" actId="47"/>
        <pc:sldMkLst>
          <pc:docMk/>
          <pc:sldMk cId="1387739986" sldId="335"/>
        </pc:sldMkLst>
        <pc:spChg chg="mod ord">
          <ac:chgData name="Axelsson Jenny" userId="35153831-a041-4e19-963c-026d50be729b" providerId="ADAL" clId="{2C08962A-E33E-4747-91E9-AEED7E2A5727}" dt="2022-01-24T17:18:46.219" v="1472" actId="1076"/>
          <ac:spMkLst>
            <pc:docMk/>
            <pc:sldMk cId="1387739986" sldId="335"/>
            <ac:spMk id="2" creationId="{A707332E-CF21-402B-A7FB-D79B4F44060E}"/>
          </ac:spMkLst>
        </pc:spChg>
        <pc:spChg chg="del mod ord">
          <ac:chgData name="Axelsson Jenny" userId="35153831-a041-4e19-963c-026d50be729b" providerId="ADAL" clId="{2C08962A-E33E-4747-91E9-AEED7E2A5727}" dt="2022-01-24T17:19:18.068" v="1477" actId="478"/>
          <ac:spMkLst>
            <pc:docMk/>
            <pc:sldMk cId="1387739986" sldId="335"/>
            <ac:spMk id="3" creationId="{B538C3B1-F27C-4BEF-93E7-26526904DAB5}"/>
          </ac:spMkLst>
        </pc:spChg>
        <pc:spChg chg="del">
          <ac:chgData name="Axelsson Jenny" userId="35153831-a041-4e19-963c-026d50be729b" providerId="ADAL" clId="{2C08962A-E33E-4747-91E9-AEED7E2A5727}" dt="2022-01-24T17:15:39.187" v="1457" actId="700"/>
          <ac:spMkLst>
            <pc:docMk/>
            <pc:sldMk cId="1387739986" sldId="335"/>
            <ac:spMk id="4" creationId="{79F15ACA-DB68-47E7-B143-19CB075D0484}"/>
          </ac:spMkLst>
        </pc:spChg>
        <pc:spChg chg="mod ord">
          <ac:chgData name="Axelsson Jenny" userId="35153831-a041-4e19-963c-026d50be729b" providerId="ADAL" clId="{2C08962A-E33E-4747-91E9-AEED7E2A5727}" dt="2022-01-24T17:19:46.636" v="1483" actId="14100"/>
          <ac:spMkLst>
            <pc:docMk/>
            <pc:sldMk cId="1387739986" sldId="335"/>
            <ac:spMk id="5" creationId="{097EE46B-03E3-497F-9323-CF0C8DC859D8}"/>
          </ac:spMkLst>
        </pc:spChg>
        <pc:spChg chg="add del mod ord">
          <ac:chgData name="Axelsson Jenny" userId="35153831-a041-4e19-963c-026d50be729b" providerId="ADAL" clId="{2C08962A-E33E-4747-91E9-AEED7E2A5727}" dt="2022-01-24T17:15:52.812" v="1458" actId="700"/>
          <ac:spMkLst>
            <pc:docMk/>
            <pc:sldMk cId="1387739986" sldId="335"/>
            <ac:spMk id="6" creationId="{C962053D-3281-478F-AB03-E10ECFEEDC51}"/>
          </ac:spMkLst>
        </pc:spChg>
        <pc:spChg chg="add del mod ord">
          <ac:chgData name="Axelsson Jenny" userId="35153831-a041-4e19-963c-026d50be729b" providerId="ADAL" clId="{2C08962A-E33E-4747-91E9-AEED7E2A5727}" dt="2022-01-24T17:16:46.142" v="1462"/>
          <ac:spMkLst>
            <pc:docMk/>
            <pc:sldMk cId="1387739986" sldId="335"/>
            <ac:spMk id="7" creationId="{166B5934-F6FF-4906-B9C1-B75CECDE3599}"/>
          </ac:spMkLst>
        </pc:spChg>
        <pc:spChg chg="add del mod">
          <ac:chgData name="Axelsson Jenny" userId="35153831-a041-4e19-963c-026d50be729b" providerId="ADAL" clId="{2C08962A-E33E-4747-91E9-AEED7E2A5727}" dt="2022-01-24T17:17:52.540" v="1466" actId="931"/>
          <ac:spMkLst>
            <pc:docMk/>
            <pc:sldMk cId="1387739986" sldId="335"/>
            <ac:spMk id="10" creationId="{E2D5A8E5-29A2-4AB9-B3F4-2D213E2AFF70}"/>
          </ac:spMkLst>
        </pc:spChg>
        <pc:spChg chg="add del mod">
          <ac:chgData name="Axelsson Jenny" userId="35153831-a041-4e19-963c-026d50be729b" providerId="ADAL" clId="{2C08962A-E33E-4747-91E9-AEED7E2A5727}" dt="2022-01-24T17:18:35.652" v="1470"/>
          <ac:spMkLst>
            <pc:docMk/>
            <pc:sldMk cId="1387739986" sldId="335"/>
            <ac:spMk id="14" creationId="{561AD6FF-8DD8-4059-A1B4-DF0D6D7FED16}"/>
          </ac:spMkLst>
        </pc:spChg>
        <pc:spChg chg="add del mod">
          <ac:chgData name="Axelsson Jenny" userId="35153831-a041-4e19-963c-026d50be729b" providerId="ADAL" clId="{2C08962A-E33E-4747-91E9-AEED7E2A5727}" dt="2022-01-24T17:20:28.381" v="1489" actId="478"/>
          <ac:spMkLst>
            <pc:docMk/>
            <pc:sldMk cId="1387739986" sldId="335"/>
            <ac:spMk id="16" creationId="{5926813E-1AAE-433C-B000-8ED9AB618BD4}"/>
          </ac:spMkLst>
        </pc:spChg>
        <pc:spChg chg="add mod">
          <ac:chgData name="Axelsson Jenny" userId="35153831-a041-4e19-963c-026d50be729b" providerId="ADAL" clId="{2C08962A-E33E-4747-91E9-AEED7E2A5727}" dt="2022-01-24T17:21:02.227" v="1496" actId="14100"/>
          <ac:spMkLst>
            <pc:docMk/>
            <pc:sldMk cId="1387739986" sldId="335"/>
            <ac:spMk id="17" creationId="{44E59B06-A374-4F1B-A84D-EC0E19B9AB9C}"/>
          </ac:spMkLst>
        </pc:spChg>
        <pc:picChg chg="add del mod">
          <ac:chgData name="Axelsson Jenny" userId="35153831-a041-4e19-963c-026d50be729b" providerId="ADAL" clId="{2C08962A-E33E-4747-91E9-AEED7E2A5727}" dt="2022-01-24T17:16:51.696" v="1464" actId="478"/>
          <ac:picMkLst>
            <pc:docMk/>
            <pc:sldMk cId="1387739986" sldId="335"/>
            <ac:picMk id="8" creationId="{63EFE055-A352-4A08-AB3E-12480366B3F6}"/>
          </ac:picMkLst>
        </pc:picChg>
        <pc:picChg chg="add del mod">
          <ac:chgData name="Axelsson Jenny" userId="35153831-a041-4e19-963c-026d50be729b" providerId="ADAL" clId="{2C08962A-E33E-4747-91E9-AEED7E2A5727}" dt="2022-01-24T17:17:59.455" v="1467" actId="478"/>
          <ac:picMkLst>
            <pc:docMk/>
            <pc:sldMk cId="1387739986" sldId="335"/>
            <ac:picMk id="12" creationId="{29A4A990-B484-4FD8-8E4C-04AEA7678BDE}"/>
          </ac:picMkLst>
        </pc:picChg>
        <pc:picChg chg="add mod">
          <ac:chgData name="Axelsson Jenny" userId="35153831-a041-4e19-963c-026d50be729b" providerId="ADAL" clId="{2C08962A-E33E-4747-91E9-AEED7E2A5727}" dt="2022-01-24T17:18:35.652" v="1470"/>
          <ac:picMkLst>
            <pc:docMk/>
            <pc:sldMk cId="1387739986" sldId="335"/>
            <ac:picMk id="15" creationId="{93E2D5E7-F74B-4542-8DB2-3A50A630AA08}"/>
          </ac:picMkLst>
        </pc:picChg>
      </pc:sldChg>
      <pc:sldChg chg="modSp add mod">
        <pc:chgData name="Axelsson Jenny" userId="35153831-a041-4e19-963c-026d50be729b" providerId="ADAL" clId="{2C08962A-E33E-4747-91E9-AEED7E2A5727}" dt="2022-01-24T12:46:32.162" v="435" actId="6549"/>
        <pc:sldMkLst>
          <pc:docMk/>
          <pc:sldMk cId="2129922634" sldId="336"/>
        </pc:sldMkLst>
        <pc:spChg chg="mod">
          <ac:chgData name="Axelsson Jenny" userId="35153831-a041-4e19-963c-026d50be729b" providerId="ADAL" clId="{2C08962A-E33E-4747-91E9-AEED7E2A5727}" dt="2022-01-24T12:46:32.162" v="435" actId="6549"/>
          <ac:spMkLst>
            <pc:docMk/>
            <pc:sldMk cId="2129922634" sldId="336"/>
            <ac:spMk id="5" creationId="{BC5C837C-7D53-4E50-BDC1-752E6FCF03A0}"/>
          </ac:spMkLst>
        </pc:spChg>
      </pc:sldChg>
      <pc:sldChg chg="modSp add mod">
        <pc:chgData name="Axelsson Jenny" userId="35153831-a041-4e19-963c-026d50be729b" providerId="ADAL" clId="{2C08962A-E33E-4747-91E9-AEED7E2A5727}" dt="2022-01-24T12:46:25.992" v="432" actId="6549"/>
        <pc:sldMkLst>
          <pc:docMk/>
          <pc:sldMk cId="4068802719" sldId="337"/>
        </pc:sldMkLst>
        <pc:spChg chg="mod">
          <ac:chgData name="Axelsson Jenny" userId="35153831-a041-4e19-963c-026d50be729b" providerId="ADAL" clId="{2C08962A-E33E-4747-91E9-AEED7E2A5727}" dt="2022-01-24T12:46:25.992" v="432" actId="6549"/>
          <ac:spMkLst>
            <pc:docMk/>
            <pc:sldMk cId="4068802719" sldId="337"/>
            <ac:spMk id="5" creationId="{BC5C837C-7D53-4E50-BDC1-752E6FCF03A0}"/>
          </ac:spMkLst>
        </pc:spChg>
      </pc:sldChg>
      <pc:sldChg chg="modSp add mod">
        <pc:chgData name="Axelsson Jenny" userId="35153831-a041-4e19-963c-026d50be729b" providerId="ADAL" clId="{2C08962A-E33E-4747-91E9-AEED7E2A5727}" dt="2022-01-24T12:46:21.552" v="429" actId="6549"/>
        <pc:sldMkLst>
          <pc:docMk/>
          <pc:sldMk cId="590067402" sldId="338"/>
        </pc:sldMkLst>
        <pc:spChg chg="mod">
          <ac:chgData name="Axelsson Jenny" userId="35153831-a041-4e19-963c-026d50be729b" providerId="ADAL" clId="{2C08962A-E33E-4747-91E9-AEED7E2A5727}" dt="2022-01-24T12:46:21.552" v="429" actId="6549"/>
          <ac:spMkLst>
            <pc:docMk/>
            <pc:sldMk cId="590067402" sldId="338"/>
            <ac:spMk id="5" creationId="{BC5C837C-7D53-4E50-BDC1-752E6FCF03A0}"/>
          </ac:spMkLst>
        </pc:spChg>
      </pc:sldChg>
      <pc:sldChg chg="modSp add mod">
        <pc:chgData name="Axelsson Jenny" userId="35153831-a041-4e19-963c-026d50be729b" providerId="ADAL" clId="{2C08962A-E33E-4747-91E9-AEED7E2A5727}" dt="2022-01-24T12:46:11.872" v="426" actId="6549"/>
        <pc:sldMkLst>
          <pc:docMk/>
          <pc:sldMk cId="3663232249" sldId="339"/>
        </pc:sldMkLst>
        <pc:spChg chg="mod">
          <ac:chgData name="Axelsson Jenny" userId="35153831-a041-4e19-963c-026d50be729b" providerId="ADAL" clId="{2C08962A-E33E-4747-91E9-AEED7E2A5727}" dt="2022-01-24T12:46:11.872" v="426" actId="6549"/>
          <ac:spMkLst>
            <pc:docMk/>
            <pc:sldMk cId="3663232249" sldId="339"/>
            <ac:spMk id="5" creationId="{BC5C837C-7D53-4E50-BDC1-752E6FCF03A0}"/>
          </ac:spMkLst>
        </pc:spChg>
      </pc:sldChg>
      <pc:sldChg chg="modSp add mod ord">
        <pc:chgData name="Axelsson Jenny" userId="35153831-a041-4e19-963c-026d50be729b" providerId="ADAL" clId="{2C08962A-E33E-4747-91E9-AEED7E2A5727}" dt="2022-01-24T12:45:12.035" v="415"/>
        <pc:sldMkLst>
          <pc:docMk/>
          <pc:sldMk cId="2503514258" sldId="340"/>
        </pc:sldMkLst>
        <pc:spChg chg="mod">
          <ac:chgData name="Axelsson Jenny" userId="35153831-a041-4e19-963c-026d50be729b" providerId="ADAL" clId="{2C08962A-E33E-4747-91E9-AEED7E2A5727}" dt="2022-01-24T12:45:03.518" v="413" actId="113"/>
          <ac:spMkLst>
            <pc:docMk/>
            <pc:sldMk cId="2503514258" sldId="340"/>
            <ac:spMk id="5" creationId="{BC5C837C-7D53-4E50-BDC1-752E6FCF03A0}"/>
          </ac:spMkLst>
        </pc:spChg>
      </pc:sldChg>
      <pc:sldChg chg="modSp add mod">
        <pc:chgData name="Axelsson Jenny" userId="35153831-a041-4e19-963c-026d50be729b" providerId="ADAL" clId="{2C08962A-E33E-4747-91E9-AEED7E2A5727}" dt="2022-01-24T12:45:29.883" v="420" actId="113"/>
        <pc:sldMkLst>
          <pc:docMk/>
          <pc:sldMk cId="1349160313" sldId="341"/>
        </pc:sldMkLst>
        <pc:spChg chg="mod">
          <ac:chgData name="Axelsson Jenny" userId="35153831-a041-4e19-963c-026d50be729b" providerId="ADAL" clId="{2C08962A-E33E-4747-91E9-AEED7E2A5727}" dt="2022-01-24T12:45:29.883" v="420" actId="113"/>
          <ac:spMkLst>
            <pc:docMk/>
            <pc:sldMk cId="1349160313" sldId="341"/>
            <ac:spMk id="5" creationId="{BC5C837C-7D53-4E50-BDC1-752E6FCF03A0}"/>
          </ac:spMkLst>
        </pc:spChg>
      </pc:sldChg>
      <pc:sldChg chg="modSp add mod">
        <pc:chgData name="Axelsson Jenny" userId="35153831-a041-4e19-963c-026d50be729b" providerId="ADAL" clId="{2C08962A-E33E-4747-91E9-AEED7E2A5727}" dt="2022-01-24T12:45:51.640" v="423" actId="113"/>
        <pc:sldMkLst>
          <pc:docMk/>
          <pc:sldMk cId="650609371" sldId="342"/>
        </pc:sldMkLst>
        <pc:spChg chg="mod">
          <ac:chgData name="Axelsson Jenny" userId="35153831-a041-4e19-963c-026d50be729b" providerId="ADAL" clId="{2C08962A-E33E-4747-91E9-AEED7E2A5727}" dt="2022-01-24T12:45:51.640" v="423" actId="113"/>
          <ac:spMkLst>
            <pc:docMk/>
            <pc:sldMk cId="650609371" sldId="342"/>
            <ac:spMk id="5" creationId="{BC5C837C-7D53-4E50-BDC1-752E6FCF03A0}"/>
          </ac:spMkLst>
        </pc:spChg>
      </pc:sldChg>
      <pc:sldChg chg="modSp new mod">
        <pc:chgData name="Axelsson Jenny" userId="35153831-a041-4e19-963c-026d50be729b" providerId="ADAL" clId="{2C08962A-E33E-4747-91E9-AEED7E2A5727}" dt="2022-01-25T08:26:19.919" v="2641" actId="6549"/>
        <pc:sldMkLst>
          <pc:docMk/>
          <pc:sldMk cId="3838751692" sldId="343"/>
        </pc:sldMkLst>
        <pc:spChg chg="mod">
          <ac:chgData name="Axelsson Jenny" userId="35153831-a041-4e19-963c-026d50be729b" providerId="ADAL" clId="{2C08962A-E33E-4747-91E9-AEED7E2A5727}" dt="2022-01-24T15:55:51.185" v="584" actId="20577"/>
          <ac:spMkLst>
            <pc:docMk/>
            <pc:sldMk cId="3838751692" sldId="343"/>
            <ac:spMk id="2" creationId="{392D14D8-072D-4740-BFF9-52917163033C}"/>
          </ac:spMkLst>
        </pc:spChg>
        <pc:spChg chg="mod">
          <ac:chgData name="Axelsson Jenny" userId="35153831-a041-4e19-963c-026d50be729b" providerId="ADAL" clId="{2C08962A-E33E-4747-91E9-AEED7E2A5727}" dt="2022-01-25T08:26:19.919" v="2641" actId="6549"/>
          <ac:spMkLst>
            <pc:docMk/>
            <pc:sldMk cId="3838751692" sldId="343"/>
            <ac:spMk id="3" creationId="{891537CF-34EB-491A-AF24-CA6D31DC645D}"/>
          </ac:spMkLst>
        </pc:spChg>
      </pc:sldChg>
      <pc:sldChg chg="new del">
        <pc:chgData name="Axelsson Jenny" userId="35153831-a041-4e19-963c-026d50be729b" providerId="ADAL" clId="{2C08962A-E33E-4747-91E9-AEED7E2A5727}" dt="2022-01-24T16:20:45.882" v="1007" actId="47"/>
        <pc:sldMkLst>
          <pc:docMk/>
          <pc:sldMk cId="336137856" sldId="344"/>
        </pc:sldMkLst>
      </pc:sldChg>
      <pc:sldChg chg="modSp add del mod">
        <pc:chgData name="Axelsson Jenny" userId="35153831-a041-4e19-963c-026d50be729b" providerId="ADAL" clId="{2C08962A-E33E-4747-91E9-AEED7E2A5727}" dt="2022-01-24T16:21:07.468" v="1023" actId="47"/>
        <pc:sldMkLst>
          <pc:docMk/>
          <pc:sldMk cId="2425698957" sldId="345"/>
        </pc:sldMkLst>
        <pc:spChg chg="mod">
          <ac:chgData name="Axelsson Jenny" userId="35153831-a041-4e19-963c-026d50be729b" providerId="ADAL" clId="{2C08962A-E33E-4747-91E9-AEED7E2A5727}" dt="2022-01-24T16:21:04.255" v="1021" actId="20577"/>
          <ac:spMkLst>
            <pc:docMk/>
            <pc:sldMk cId="2425698957" sldId="345"/>
            <ac:spMk id="3" creationId="{891537CF-34EB-491A-AF24-CA6D31DC645D}"/>
          </ac:spMkLst>
        </pc:spChg>
      </pc:sldChg>
      <pc:sldChg chg="modSp add mod">
        <pc:chgData name="Axelsson Jenny" userId="35153831-a041-4e19-963c-026d50be729b" providerId="ADAL" clId="{2C08962A-E33E-4747-91E9-AEED7E2A5727}" dt="2022-01-25T08:26:26.847" v="2642"/>
        <pc:sldMkLst>
          <pc:docMk/>
          <pc:sldMk cId="2951961761" sldId="346"/>
        </pc:sldMkLst>
        <pc:spChg chg="mod">
          <ac:chgData name="Axelsson Jenny" userId="35153831-a041-4e19-963c-026d50be729b" providerId="ADAL" clId="{2C08962A-E33E-4747-91E9-AEED7E2A5727}" dt="2022-01-25T08:26:26.847" v="2642"/>
          <ac:spMkLst>
            <pc:docMk/>
            <pc:sldMk cId="2951961761" sldId="346"/>
            <ac:spMk id="3" creationId="{891537CF-34EB-491A-AF24-CA6D31DC645D}"/>
          </ac:spMkLst>
        </pc:spChg>
      </pc:sldChg>
      <pc:sldChg chg="addSp delSp modSp new del mod modClrScheme chgLayout">
        <pc:chgData name="Axelsson Jenny" userId="35153831-a041-4e19-963c-026d50be729b" providerId="ADAL" clId="{2C08962A-E33E-4747-91E9-AEED7E2A5727}" dt="2022-01-24T17:19:15.446" v="1476" actId="47"/>
        <pc:sldMkLst>
          <pc:docMk/>
          <pc:sldMk cId="2237547649" sldId="347"/>
        </pc:sldMkLst>
        <pc:spChg chg="del mod ord">
          <ac:chgData name="Axelsson Jenny" userId="35153831-a041-4e19-963c-026d50be729b" providerId="ADAL" clId="{2C08962A-E33E-4747-91E9-AEED7E2A5727}" dt="2022-01-24T17:19:09.643" v="1475" actId="700"/>
          <ac:spMkLst>
            <pc:docMk/>
            <pc:sldMk cId="2237547649" sldId="347"/>
            <ac:spMk id="2" creationId="{0DCA4A97-9424-4708-BD9E-52D2C150E1B7}"/>
          </ac:spMkLst>
        </pc:spChg>
        <pc:spChg chg="del mod ord">
          <ac:chgData name="Axelsson Jenny" userId="35153831-a041-4e19-963c-026d50be729b" providerId="ADAL" clId="{2C08962A-E33E-4747-91E9-AEED7E2A5727}" dt="2022-01-24T17:19:09.643" v="1475" actId="700"/>
          <ac:spMkLst>
            <pc:docMk/>
            <pc:sldMk cId="2237547649" sldId="347"/>
            <ac:spMk id="3" creationId="{74185E93-62B6-41C9-BA7F-7D8E0E3C656D}"/>
          </ac:spMkLst>
        </pc:spChg>
        <pc:spChg chg="del">
          <ac:chgData name="Axelsson Jenny" userId="35153831-a041-4e19-963c-026d50be729b" providerId="ADAL" clId="{2C08962A-E33E-4747-91E9-AEED7E2A5727}" dt="2022-01-24T17:19:09.643" v="1475" actId="700"/>
          <ac:spMkLst>
            <pc:docMk/>
            <pc:sldMk cId="2237547649" sldId="347"/>
            <ac:spMk id="4" creationId="{0C300B55-28E0-42D3-8B0A-06905670128C}"/>
          </ac:spMkLst>
        </pc:spChg>
        <pc:spChg chg="mod ord">
          <ac:chgData name="Axelsson Jenny" userId="35153831-a041-4e19-963c-026d50be729b" providerId="ADAL" clId="{2C08962A-E33E-4747-91E9-AEED7E2A5727}" dt="2022-01-24T17:19:09.643" v="1475" actId="700"/>
          <ac:spMkLst>
            <pc:docMk/>
            <pc:sldMk cId="2237547649" sldId="347"/>
            <ac:spMk id="5" creationId="{30905D10-DE2A-4356-AAE8-57D1F8F0FC68}"/>
          </ac:spMkLst>
        </pc:spChg>
        <pc:spChg chg="add mod ord">
          <ac:chgData name="Axelsson Jenny" userId="35153831-a041-4e19-963c-026d50be729b" providerId="ADAL" clId="{2C08962A-E33E-4747-91E9-AEED7E2A5727}" dt="2022-01-24T17:19:09.643" v="1475" actId="700"/>
          <ac:spMkLst>
            <pc:docMk/>
            <pc:sldMk cId="2237547649" sldId="347"/>
            <ac:spMk id="6" creationId="{45028847-A641-4D85-971E-465BB048377F}"/>
          </ac:spMkLst>
        </pc:spChg>
        <pc:spChg chg="add mod ord">
          <ac:chgData name="Axelsson Jenny" userId="35153831-a041-4e19-963c-026d50be729b" providerId="ADAL" clId="{2C08962A-E33E-4747-91E9-AEED7E2A5727}" dt="2022-01-24T17:19:09.643" v="1475" actId="700"/>
          <ac:spMkLst>
            <pc:docMk/>
            <pc:sldMk cId="2237547649" sldId="347"/>
            <ac:spMk id="7" creationId="{2ED48448-4DBC-41A5-938E-94EAC9A92443}"/>
          </ac:spMkLst>
        </pc:spChg>
        <pc:spChg chg="add mod ord">
          <ac:chgData name="Axelsson Jenny" userId="35153831-a041-4e19-963c-026d50be729b" providerId="ADAL" clId="{2C08962A-E33E-4747-91E9-AEED7E2A5727}" dt="2022-01-24T17:19:09.643" v="1475" actId="700"/>
          <ac:spMkLst>
            <pc:docMk/>
            <pc:sldMk cId="2237547649" sldId="347"/>
            <ac:spMk id="8" creationId="{B25360CE-1A4B-4F42-A5EF-C9927596AF7B}"/>
          </ac:spMkLst>
        </pc:spChg>
      </pc:sldChg>
      <pc:sldChg chg="modSp new del mod">
        <pc:chgData name="Axelsson Jenny" userId="35153831-a041-4e19-963c-026d50be729b" providerId="ADAL" clId="{2C08962A-E33E-4747-91E9-AEED7E2A5727}" dt="2022-01-24T17:15:02.514" v="1444" actId="47"/>
        <pc:sldMkLst>
          <pc:docMk/>
          <pc:sldMk cId="2269129680" sldId="347"/>
        </pc:sldMkLst>
        <pc:spChg chg="mod">
          <ac:chgData name="Axelsson Jenny" userId="35153831-a041-4e19-963c-026d50be729b" providerId="ADAL" clId="{2C08962A-E33E-4747-91E9-AEED7E2A5727}" dt="2022-01-24T16:34:13.126" v="1289"/>
          <ac:spMkLst>
            <pc:docMk/>
            <pc:sldMk cId="2269129680" sldId="347"/>
            <ac:spMk id="3" creationId="{E21FCD3B-3D64-4B22-9D0D-63FE3DF0CD7A}"/>
          </ac:spMkLst>
        </pc:spChg>
      </pc:sldChg>
      <pc:sldChg chg="addSp delSp modSp new mod modClrScheme chgLayout">
        <pc:chgData name="Axelsson Jenny" userId="35153831-a041-4e19-963c-026d50be729b" providerId="ADAL" clId="{2C08962A-E33E-4747-91E9-AEED7E2A5727}" dt="2022-01-26T15:29:26.019" v="5797" actId="20577"/>
        <pc:sldMkLst>
          <pc:docMk/>
          <pc:sldMk cId="3818659979" sldId="347"/>
        </pc:sldMkLst>
        <pc:spChg chg="del">
          <ac:chgData name="Axelsson Jenny" userId="35153831-a041-4e19-963c-026d50be729b" providerId="ADAL" clId="{2C08962A-E33E-4747-91E9-AEED7E2A5727}" dt="2022-01-24T17:24:18.138" v="1553" actId="700"/>
          <ac:spMkLst>
            <pc:docMk/>
            <pc:sldMk cId="3818659979" sldId="347"/>
            <ac:spMk id="2" creationId="{B705946C-6C8D-4332-9C39-972FF23B17A6}"/>
          </ac:spMkLst>
        </pc:spChg>
        <pc:spChg chg="del mod ord">
          <ac:chgData name="Axelsson Jenny" userId="35153831-a041-4e19-963c-026d50be729b" providerId="ADAL" clId="{2C08962A-E33E-4747-91E9-AEED7E2A5727}" dt="2022-01-24T17:24:18.138" v="1553" actId="700"/>
          <ac:spMkLst>
            <pc:docMk/>
            <pc:sldMk cId="3818659979" sldId="347"/>
            <ac:spMk id="3" creationId="{7C0DCEC7-C890-4517-8CF5-C6D05C227632}"/>
          </ac:spMkLst>
        </pc:spChg>
        <pc:spChg chg="del mod ord">
          <ac:chgData name="Axelsson Jenny" userId="35153831-a041-4e19-963c-026d50be729b" providerId="ADAL" clId="{2C08962A-E33E-4747-91E9-AEED7E2A5727}" dt="2022-01-24T17:24:18.138" v="1553" actId="700"/>
          <ac:spMkLst>
            <pc:docMk/>
            <pc:sldMk cId="3818659979" sldId="347"/>
            <ac:spMk id="4" creationId="{19E998A4-2A41-4B48-A703-72460AE97C0C}"/>
          </ac:spMkLst>
        </pc:spChg>
        <pc:spChg chg="add mod ord">
          <ac:chgData name="Axelsson Jenny" userId="35153831-a041-4e19-963c-026d50be729b" providerId="ADAL" clId="{2C08962A-E33E-4747-91E9-AEED7E2A5727}" dt="2022-01-24T17:24:26.005" v="1597" actId="20577"/>
          <ac:spMkLst>
            <pc:docMk/>
            <pc:sldMk cId="3818659979" sldId="347"/>
            <ac:spMk id="5" creationId="{9B91EC0F-805F-453C-BD43-69F0A0742CE7}"/>
          </ac:spMkLst>
        </pc:spChg>
        <pc:spChg chg="add mod ord">
          <ac:chgData name="Axelsson Jenny" userId="35153831-a041-4e19-963c-026d50be729b" providerId="ADAL" clId="{2C08962A-E33E-4747-91E9-AEED7E2A5727}" dt="2022-01-26T15:29:26.019" v="5797" actId="20577"/>
          <ac:spMkLst>
            <pc:docMk/>
            <pc:sldMk cId="3818659979" sldId="347"/>
            <ac:spMk id="6" creationId="{B4FAE321-14A7-4FFD-A9C9-C69A29F5EA2E}"/>
          </ac:spMkLst>
        </pc:spChg>
      </pc:sldChg>
      <pc:sldChg chg="modSp new mod ord">
        <pc:chgData name="Axelsson Jenny" userId="35153831-a041-4e19-963c-026d50be729b" providerId="ADAL" clId="{2C08962A-E33E-4747-91E9-AEED7E2A5727}" dt="2022-01-26T15:26:35.841" v="5781"/>
        <pc:sldMkLst>
          <pc:docMk/>
          <pc:sldMk cId="2737267205" sldId="348"/>
        </pc:sldMkLst>
        <pc:spChg chg="mod">
          <ac:chgData name="Axelsson Jenny" userId="35153831-a041-4e19-963c-026d50be729b" providerId="ADAL" clId="{2C08962A-E33E-4747-91E9-AEED7E2A5727}" dt="2022-01-25T08:22:42.306" v="2636" actId="20577"/>
          <ac:spMkLst>
            <pc:docMk/>
            <pc:sldMk cId="2737267205" sldId="348"/>
            <ac:spMk id="2" creationId="{92E5C2EF-EA45-476B-9055-979DE19E424C}"/>
          </ac:spMkLst>
        </pc:spChg>
        <pc:spChg chg="mod">
          <ac:chgData name="Axelsson Jenny" userId="35153831-a041-4e19-963c-026d50be729b" providerId="ADAL" clId="{2C08962A-E33E-4747-91E9-AEED7E2A5727}" dt="2022-01-25T08:50:39.656" v="2654" actId="1076"/>
          <ac:spMkLst>
            <pc:docMk/>
            <pc:sldMk cId="2737267205" sldId="348"/>
            <ac:spMk id="3" creationId="{27600533-1174-4BB1-85D2-3BC01FD9E533}"/>
          </ac:spMkLst>
        </pc:spChg>
      </pc:sldChg>
      <pc:sldChg chg="addSp modSp new mod">
        <pc:chgData name="Axelsson Jenny" userId="35153831-a041-4e19-963c-026d50be729b" providerId="ADAL" clId="{2C08962A-E33E-4747-91E9-AEED7E2A5727}" dt="2022-01-26T15:12:18.146" v="4676" actId="20577"/>
        <pc:sldMkLst>
          <pc:docMk/>
          <pc:sldMk cId="3801574537" sldId="349"/>
        </pc:sldMkLst>
        <pc:spChg chg="mod">
          <ac:chgData name="Axelsson Jenny" userId="35153831-a041-4e19-963c-026d50be729b" providerId="ADAL" clId="{2C08962A-E33E-4747-91E9-AEED7E2A5727}" dt="2022-01-25T14:48:59.876" v="2877" actId="20577"/>
          <ac:spMkLst>
            <pc:docMk/>
            <pc:sldMk cId="3801574537" sldId="349"/>
            <ac:spMk id="2" creationId="{98493538-1949-49A0-BCFF-14A4D5034B50}"/>
          </ac:spMkLst>
        </pc:spChg>
        <pc:spChg chg="mod">
          <ac:chgData name="Axelsson Jenny" userId="35153831-a041-4e19-963c-026d50be729b" providerId="ADAL" clId="{2C08962A-E33E-4747-91E9-AEED7E2A5727}" dt="2022-01-26T15:12:18.146" v="4676" actId="20577"/>
          <ac:spMkLst>
            <pc:docMk/>
            <pc:sldMk cId="3801574537" sldId="349"/>
            <ac:spMk id="3" creationId="{BCA2BE70-7A26-48D1-ADF2-9FD9DC39B38E}"/>
          </ac:spMkLst>
        </pc:spChg>
        <pc:picChg chg="add mod">
          <ac:chgData name="Axelsson Jenny" userId="35153831-a041-4e19-963c-026d50be729b" providerId="ADAL" clId="{2C08962A-E33E-4747-91E9-AEED7E2A5727}" dt="2022-01-26T09:29:49.353" v="3157" actId="1076"/>
          <ac:picMkLst>
            <pc:docMk/>
            <pc:sldMk cId="3801574537" sldId="349"/>
            <ac:picMk id="7" creationId="{4CA38C1E-BA95-4547-A8A9-7C0C836408F0}"/>
          </ac:picMkLst>
        </pc:picChg>
      </pc:sldChg>
      <pc:sldChg chg="modSp new mod">
        <pc:chgData name="Axelsson Jenny" userId="35153831-a041-4e19-963c-026d50be729b" providerId="ADAL" clId="{2C08962A-E33E-4747-91E9-AEED7E2A5727}" dt="2022-01-26T15:15:55.773" v="4868" actId="20577"/>
        <pc:sldMkLst>
          <pc:docMk/>
          <pc:sldMk cId="1287501561" sldId="350"/>
        </pc:sldMkLst>
        <pc:spChg chg="mod">
          <ac:chgData name="Axelsson Jenny" userId="35153831-a041-4e19-963c-026d50be729b" providerId="ADAL" clId="{2C08962A-E33E-4747-91E9-AEED7E2A5727}" dt="2022-01-26T09:53:29.604" v="3160"/>
          <ac:spMkLst>
            <pc:docMk/>
            <pc:sldMk cId="1287501561" sldId="350"/>
            <ac:spMk id="2" creationId="{153BCFF2-AD28-46E8-909A-81CC3596A74D}"/>
          </ac:spMkLst>
        </pc:spChg>
        <pc:spChg chg="mod">
          <ac:chgData name="Axelsson Jenny" userId="35153831-a041-4e19-963c-026d50be729b" providerId="ADAL" clId="{2C08962A-E33E-4747-91E9-AEED7E2A5727}" dt="2022-01-26T15:15:55.773" v="4868" actId="20577"/>
          <ac:spMkLst>
            <pc:docMk/>
            <pc:sldMk cId="1287501561" sldId="350"/>
            <ac:spMk id="3" creationId="{81FABEE2-D3D3-4FC1-A4AD-5357E54D6AF6}"/>
          </ac:spMkLst>
        </pc:spChg>
      </pc:sldChg>
      <pc:sldChg chg="addSp delSp modSp new mod modClrScheme chgLayout">
        <pc:chgData name="Axelsson Jenny" userId="35153831-a041-4e19-963c-026d50be729b" providerId="ADAL" clId="{2C08962A-E33E-4747-91E9-AEED7E2A5727}" dt="2022-01-26T15:22:41.570" v="5779" actId="6549"/>
        <pc:sldMkLst>
          <pc:docMk/>
          <pc:sldMk cId="2992425971" sldId="351"/>
        </pc:sldMkLst>
        <pc:spChg chg="mod ord">
          <ac:chgData name="Axelsson Jenny" userId="35153831-a041-4e19-963c-026d50be729b" providerId="ADAL" clId="{2C08962A-E33E-4747-91E9-AEED7E2A5727}" dt="2022-01-26T11:13:30.060" v="4138" actId="700"/>
          <ac:spMkLst>
            <pc:docMk/>
            <pc:sldMk cId="2992425971" sldId="351"/>
            <ac:spMk id="2" creationId="{F87C77FD-A2B0-457F-B379-3A11809FB292}"/>
          </ac:spMkLst>
        </pc:spChg>
        <pc:spChg chg="mod ord">
          <ac:chgData name="Axelsson Jenny" userId="35153831-a041-4e19-963c-026d50be729b" providerId="ADAL" clId="{2C08962A-E33E-4747-91E9-AEED7E2A5727}" dt="2022-01-26T15:22:41.570" v="5779" actId="6549"/>
          <ac:spMkLst>
            <pc:docMk/>
            <pc:sldMk cId="2992425971" sldId="351"/>
            <ac:spMk id="3" creationId="{17E89B72-432E-45FE-A25F-850D59A2F12A}"/>
          </ac:spMkLst>
        </pc:spChg>
        <pc:spChg chg="mod ord">
          <ac:chgData name="Axelsson Jenny" userId="35153831-a041-4e19-963c-026d50be729b" providerId="ADAL" clId="{2C08962A-E33E-4747-91E9-AEED7E2A5727}" dt="2022-01-26T11:13:30.060" v="4138" actId="700"/>
          <ac:spMkLst>
            <pc:docMk/>
            <pc:sldMk cId="2992425971" sldId="351"/>
            <ac:spMk id="4" creationId="{A3FDF4D2-6B12-4040-BEBA-F63261ED43CB}"/>
          </ac:spMkLst>
        </pc:spChg>
        <pc:spChg chg="mod ord">
          <ac:chgData name="Axelsson Jenny" userId="35153831-a041-4e19-963c-026d50be729b" providerId="ADAL" clId="{2C08962A-E33E-4747-91E9-AEED7E2A5727}" dt="2022-01-26T11:13:30.060" v="4138" actId="700"/>
          <ac:spMkLst>
            <pc:docMk/>
            <pc:sldMk cId="2992425971" sldId="351"/>
            <ac:spMk id="5" creationId="{A79B7621-7245-4C21-A4DB-F344DB94EFA2}"/>
          </ac:spMkLst>
        </pc:spChg>
        <pc:spChg chg="add del mod ord">
          <ac:chgData name="Axelsson Jenny" userId="35153831-a041-4e19-963c-026d50be729b" providerId="ADAL" clId="{2C08962A-E33E-4747-91E9-AEED7E2A5727}" dt="2022-01-26T11:13:30.060" v="4138" actId="700"/>
          <ac:spMkLst>
            <pc:docMk/>
            <pc:sldMk cId="2992425971" sldId="351"/>
            <ac:spMk id="6" creationId="{61CC69B9-9E6F-49B0-B178-17B6DC9A97F8}"/>
          </ac:spMkLst>
        </pc:spChg>
        <pc:spChg chg="add del mod ord">
          <ac:chgData name="Axelsson Jenny" userId="35153831-a041-4e19-963c-026d50be729b" providerId="ADAL" clId="{2C08962A-E33E-4747-91E9-AEED7E2A5727}" dt="2022-01-26T11:14:32.345" v="4139" actId="931"/>
          <ac:spMkLst>
            <pc:docMk/>
            <pc:sldMk cId="2992425971" sldId="351"/>
            <ac:spMk id="7" creationId="{EF79E3C5-6B5C-4711-BF08-DAEDDACF4E6A}"/>
          </ac:spMkLst>
        </pc:spChg>
        <pc:picChg chg="add mod">
          <ac:chgData name="Axelsson Jenny" userId="35153831-a041-4e19-963c-026d50be729b" providerId="ADAL" clId="{2C08962A-E33E-4747-91E9-AEED7E2A5727}" dt="2022-01-26T11:14:46.335" v="4143" actId="1076"/>
          <ac:picMkLst>
            <pc:docMk/>
            <pc:sldMk cId="2992425971" sldId="351"/>
            <ac:picMk id="9" creationId="{AC252E89-654B-473D-89B9-F1990D1CF919}"/>
          </ac:picMkLst>
        </pc:picChg>
      </pc:sldChg>
      <pc:sldChg chg="modSp new mod">
        <pc:chgData name="Axelsson Jenny" userId="35153831-a041-4e19-963c-026d50be729b" providerId="ADAL" clId="{2C08962A-E33E-4747-91E9-AEED7E2A5727}" dt="2022-01-26T15:21:24.106" v="5775" actId="20577"/>
        <pc:sldMkLst>
          <pc:docMk/>
          <pc:sldMk cId="2584752395" sldId="352"/>
        </pc:sldMkLst>
        <pc:spChg chg="mod">
          <ac:chgData name="Axelsson Jenny" userId="35153831-a041-4e19-963c-026d50be729b" providerId="ADAL" clId="{2C08962A-E33E-4747-91E9-AEED7E2A5727}" dt="2022-01-26T15:18:48.367" v="5458" actId="1076"/>
          <ac:spMkLst>
            <pc:docMk/>
            <pc:sldMk cId="2584752395" sldId="352"/>
            <ac:spMk id="2" creationId="{CB1BB783-B51E-4E21-84D0-638C6FAB0D72}"/>
          </ac:spMkLst>
        </pc:spChg>
        <pc:spChg chg="mod">
          <ac:chgData name="Axelsson Jenny" userId="35153831-a041-4e19-963c-026d50be729b" providerId="ADAL" clId="{2C08962A-E33E-4747-91E9-AEED7E2A5727}" dt="2022-01-26T15:21:24.106" v="5775" actId="20577"/>
          <ac:spMkLst>
            <pc:docMk/>
            <pc:sldMk cId="2584752395" sldId="352"/>
            <ac:spMk id="3" creationId="{C8F2940F-8A88-41C7-AF73-B16C3A9CFD24}"/>
          </ac:spMkLst>
        </pc:spChg>
      </pc:sldChg>
    </pc:docChg>
  </pc:docChgLst>
  <pc:docChgLst>
    <pc:chgData name="Nordqvist Anne-Louise" userId="298fd2ba-5879-4078-9dd0-cb16eef6a860" providerId="ADAL" clId="{FCE9F53D-A95F-40E9-94E0-DC892D68AEDA}"/>
    <pc:docChg chg="undo custSel addSld delSld modSld">
      <pc:chgData name="Nordqvist Anne-Louise" userId="298fd2ba-5879-4078-9dd0-cb16eef6a860" providerId="ADAL" clId="{FCE9F53D-A95F-40E9-94E0-DC892D68AEDA}" dt="2022-01-26T13:59:39.431" v="1352" actId="1076"/>
      <pc:docMkLst>
        <pc:docMk/>
      </pc:docMkLst>
      <pc:sldChg chg="modSp mod">
        <pc:chgData name="Nordqvist Anne-Louise" userId="298fd2ba-5879-4078-9dd0-cb16eef6a860" providerId="ADAL" clId="{FCE9F53D-A95F-40E9-94E0-DC892D68AEDA}" dt="2022-01-26T12:42:24.114" v="268" actId="6549"/>
        <pc:sldMkLst>
          <pc:docMk/>
          <pc:sldMk cId="1371906061" sldId="354"/>
        </pc:sldMkLst>
        <pc:spChg chg="mod">
          <ac:chgData name="Nordqvist Anne-Louise" userId="298fd2ba-5879-4078-9dd0-cb16eef6a860" providerId="ADAL" clId="{FCE9F53D-A95F-40E9-94E0-DC892D68AEDA}" dt="2022-01-26T12:38:21.984" v="10" actId="20577"/>
          <ac:spMkLst>
            <pc:docMk/>
            <pc:sldMk cId="1371906061" sldId="354"/>
            <ac:spMk id="2" creationId="{EB6CA5B0-6D2F-4383-B3E8-886F5B731907}"/>
          </ac:spMkLst>
        </pc:spChg>
        <pc:spChg chg="mod">
          <ac:chgData name="Nordqvist Anne-Louise" userId="298fd2ba-5879-4078-9dd0-cb16eef6a860" providerId="ADAL" clId="{FCE9F53D-A95F-40E9-94E0-DC892D68AEDA}" dt="2022-01-26T12:42:24.114" v="268" actId="6549"/>
          <ac:spMkLst>
            <pc:docMk/>
            <pc:sldMk cId="1371906061" sldId="354"/>
            <ac:spMk id="3" creationId="{6C1B4C16-DD8B-4F29-BBCD-BE86B33D401F}"/>
          </ac:spMkLst>
        </pc:spChg>
      </pc:sldChg>
      <pc:sldChg chg="addSp delSp modSp mod">
        <pc:chgData name="Nordqvist Anne-Louise" userId="298fd2ba-5879-4078-9dd0-cb16eef6a860" providerId="ADAL" clId="{FCE9F53D-A95F-40E9-94E0-DC892D68AEDA}" dt="2022-01-26T13:59:39.431" v="1352" actId="1076"/>
        <pc:sldMkLst>
          <pc:docMk/>
          <pc:sldMk cId="1852366786" sldId="356"/>
        </pc:sldMkLst>
        <pc:spChg chg="mod">
          <ac:chgData name="Nordqvist Anne-Louise" userId="298fd2ba-5879-4078-9dd0-cb16eef6a860" providerId="ADAL" clId="{FCE9F53D-A95F-40E9-94E0-DC892D68AEDA}" dt="2022-01-26T12:47:00.735" v="283" actId="20577"/>
          <ac:spMkLst>
            <pc:docMk/>
            <pc:sldMk cId="1852366786" sldId="356"/>
            <ac:spMk id="2" creationId="{EB6CA5B0-6D2F-4383-B3E8-886F5B731907}"/>
          </ac:spMkLst>
        </pc:spChg>
        <pc:spChg chg="mod">
          <ac:chgData name="Nordqvist Anne-Louise" userId="298fd2ba-5879-4078-9dd0-cb16eef6a860" providerId="ADAL" clId="{FCE9F53D-A95F-40E9-94E0-DC892D68AEDA}" dt="2022-01-26T13:59:39.431" v="1352" actId="1076"/>
          <ac:spMkLst>
            <pc:docMk/>
            <pc:sldMk cId="1852366786" sldId="356"/>
            <ac:spMk id="3" creationId="{6C1B4C16-DD8B-4F29-BBCD-BE86B33D401F}"/>
          </ac:spMkLst>
        </pc:spChg>
        <pc:spChg chg="add del">
          <ac:chgData name="Nordqvist Anne-Louise" userId="298fd2ba-5879-4078-9dd0-cb16eef6a860" providerId="ADAL" clId="{FCE9F53D-A95F-40E9-94E0-DC892D68AEDA}" dt="2022-01-26T12:53:13.074" v="606" actId="22"/>
          <ac:spMkLst>
            <pc:docMk/>
            <pc:sldMk cId="1852366786" sldId="356"/>
            <ac:spMk id="7" creationId="{F6942A72-139C-42C6-A505-4C1379BF5FE1}"/>
          </ac:spMkLst>
        </pc:spChg>
      </pc:sldChg>
      <pc:sldChg chg="addSp delSp modSp add mod">
        <pc:chgData name="Nordqvist Anne-Louise" userId="298fd2ba-5879-4078-9dd0-cb16eef6a860" providerId="ADAL" clId="{FCE9F53D-A95F-40E9-94E0-DC892D68AEDA}" dt="2022-01-26T13:49:24.328" v="1045" actId="1076"/>
        <pc:sldMkLst>
          <pc:docMk/>
          <pc:sldMk cId="3101166326" sldId="357"/>
        </pc:sldMkLst>
        <pc:spChg chg="del mod">
          <ac:chgData name="Nordqvist Anne-Louise" userId="298fd2ba-5879-4078-9dd0-cb16eef6a860" providerId="ADAL" clId="{FCE9F53D-A95F-40E9-94E0-DC892D68AEDA}" dt="2022-01-26T12:55:33.699" v="609" actId="22"/>
          <ac:spMkLst>
            <pc:docMk/>
            <pc:sldMk cId="3101166326" sldId="357"/>
            <ac:spMk id="3" creationId="{6C1B4C16-DD8B-4F29-BBCD-BE86B33D401F}"/>
          </ac:spMkLst>
        </pc:spChg>
        <pc:spChg chg="add mod">
          <ac:chgData name="Nordqvist Anne-Louise" userId="298fd2ba-5879-4078-9dd0-cb16eef6a860" providerId="ADAL" clId="{FCE9F53D-A95F-40E9-94E0-DC892D68AEDA}" dt="2022-01-26T13:48:44.146" v="1044" actId="20577"/>
          <ac:spMkLst>
            <pc:docMk/>
            <pc:sldMk cId="3101166326" sldId="357"/>
            <ac:spMk id="3" creationId="{FD1B3562-30F7-4CDD-83B2-4B71E0230269}"/>
          </ac:spMkLst>
        </pc:spChg>
        <pc:picChg chg="add mod ord">
          <ac:chgData name="Nordqvist Anne-Louise" userId="298fd2ba-5879-4078-9dd0-cb16eef6a860" providerId="ADAL" clId="{FCE9F53D-A95F-40E9-94E0-DC892D68AEDA}" dt="2022-01-26T13:49:24.328" v="1045" actId="1076"/>
          <ac:picMkLst>
            <pc:docMk/>
            <pc:sldMk cId="3101166326" sldId="357"/>
            <ac:picMk id="7" creationId="{3D0D6E68-4DBF-4B4C-839C-E6EB43CEC826}"/>
          </ac:picMkLst>
        </pc:picChg>
        <pc:picChg chg="add del">
          <ac:chgData name="Nordqvist Anne-Louise" userId="298fd2ba-5879-4078-9dd0-cb16eef6a860" providerId="ADAL" clId="{FCE9F53D-A95F-40E9-94E0-DC892D68AEDA}" dt="2022-01-26T13:10:23.379" v="612" actId="22"/>
          <ac:picMkLst>
            <pc:docMk/>
            <pc:sldMk cId="3101166326" sldId="357"/>
            <ac:picMk id="9" creationId="{980E282B-92B9-4175-B846-F5AFE641DA43}"/>
          </ac:picMkLst>
        </pc:picChg>
      </pc:sldChg>
      <pc:sldChg chg="addSp delSp modSp add mod">
        <pc:chgData name="Nordqvist Anne-Louise" userId="298fd2ba-5879-4078-9dd0-cb16eef6a860" providerId="ADAL" clId="{FCE9F53D-A95F-40E9-94E0-DC892D68AEDA}" dt="2022-01-26T13:53:04.408" v="1351" actId="14100"/>
        <pc:sldMkLst>
          <pc:docMk/>
          <pc:sldMk cId="2598536595" sldId="358"/>
        </pc:sldMkLst>
        <pc:spChg chg="add mod">
          <ac:chgData name="Nordqvist Anne-Louise" userId="298fd2ba-5879-4078-9dd0-cb16eef6a860" providerId="ADAL" clId="{FCE9F53D-A95F-40E9-94E0-DC892D68AEDA}" dt="2022-01-26T13:50:56.849" v="1274" actId="20577"/>
          <ac:spMkLst>
            <pc:docMk/>
            <pc:sldMk cId="2598536595" sldId="358"/>
            <ac:spMk id="6" creationId="{4980BB5A-DFAA-4F3F-93CA-DC2BAAD3A0BB}"/>
          </ac:spMkLst>
        </pc:spChg>
        <pc:spChg chg="add del mod">
          <ac:chgData name="Nordqvist Anne-Louise" userId="298fd2ba-5879-4078-9dd0-cb16eef6a860" providerId="ADAL" clId="{FCE9F53D-A95F-40E9-94E0-DC892D68AEDA}" dt="2022-01-26T13:52:48.308" v="1346" actId="478"/>
          <ac:spMkLst>
            <pc:docMk/>
            <pc:sldMk cId="2598536595" sldId="358"/>
            <ac:spMk id="8" creationId="{30FF9ED3-5C7A-4C67-9B71-860754DD7D78}"/>
          </ac:spMkLst>
        </pc:spChg>
        <pc:picChg chg="add mod">
          <ac:chgData name="Nordqvist Anne-Louise" userId="298fd2ba-5879-4078-9dd0-cb16eef6a860" providerId="ADAL" clId="{FCE9F53D-A95F-40E9-94E0-DC892D68AEDA}" dt="2022-01-26T13:53:04.408" v="1351" actId="14100"/>
          <ac:picMkLst>
            <pc:docMk/>
            <pc:sldMk cId="2598536595" sldId="358"/>
            <ac:picMk id="7" creationId="{213360F3-38A0-42D5-AE41-3F6E242ED5EB}"/>
          </ac:picMkLst>
        </pc:picChg>
        <pc:picChg chg="del">
          <ac:chgData name="Nordqvist Anne-Louise" userId="298fd2ba-5879-4078-9dd0-cb16eef6a860" providerId="ADAL" clId="{FCE9F53D-A95F-40E9-94E0-DC892D68AEDA}" dt="2022-01-26T13:10:42.455" v="614" actId="478"/>
          <ac:picMkLst>
            <pc:docMk/>
            <pc:sldMk cId="2598536595" sldId="358"/>
            <ac:picMk id="7" creationId="{3D0D6E68-4DBF-4B4C-839C-E6EB43CEC826}"/>
          </ac:picMkLst>
        </pc:picChg>
      </pc:sldChg>
      <pc:sldChg chg="new del">
        <pc:chgData name="Nordqvist Anne-Louise" userId="298fd2ba-5879-4078-9dd0-cb16eef6a860" providerId="ADAL" clId="{FCE9F53D-A95F-40E9-94E0-DC892D68AEDA}" dt="2022-01-26T13:51:05.103" v="1276" actId="680"/>
        <pc:sldMkLst>
          <pc:docMk/>
          <pc:sldMk cId="2076248867" sldId="359"/>
        </pc:sldMkLst>
      </pc:sldChg>
    </pc:docChg>
  </pc:docChgLst>
  <pc:docChgLst>
    <pc:chgData name="Jonsson Åsa" userId="S::asa.jonsson@inera.se::e7c157ac-c4f4-446a-aea7-2d9507f60b0e" providerId="AD" clId="Web-{5BDACC9E-8EC4-4BFF-AFF9-6306FFAB43DE}"/>
    <pc:docChg chg="modSld">
      <pc:chgData name="Jonsson Åsa" userId="S::asa.jonsson@inera.se::e7c157ac-c4f4-446a-aea7-2d9507f60b0e" providerId="AD" clId="Web-{5BDACC9E-8EC4-4BFF-AFF9-6306FFAB43DE}" dt="2022-01-26T13:28:57.354" v="24" actId="20577"/>
      <pc:docMkLst>
        <pc:docMk/>
      </pc:docMkLst>
      <pc:sldChg chg="modSp">
        <pc:chgData name="Jonsson Åsa" userId="S::asa.jonsson@inera.se::e7c157ac-c4f4-446a-aea7-2d9507f60b0e" providerId="AD" clId="Web-{5BDACC9E-8EC4-4BFF-AFF9-6306FFAB43DE}" dt="2022-01-26T13:28:57.354" v="24" actId="20577"/>
        <pc:sldMkLst>
          <pc:docMk/>
          <pc:sldMk cId="1079766907" sldId="353"/>
        </pc:sldMkLst>
        <pc:spChg chg="mod">
          <ac:chgData name="Jonsson Åsa" userId="S::asa.jonsson@inera.se::e7c157ac-c4f4-446a-aea7-2d9507f60b0e" providerId="AD" clId="Web-{5BDACC9E-8EC4-4BFF-AFF9-6306FFAB43DE}" dt="2022-01-26T13:28:57.354" v="24" actId="20577"/>
          <ac:spMkLst>
            <pc:docMk/>
            <pc:sldMk cId="1079766907" sldId="353"/>
            <ac:spMk id="3" creationId="{6C1B4C16-DD8B-4F29-BBCD-BE86B33D401F}"/>
          </ac:spMkLst>
        </pc:spChg>
      </pc:sldChg>
    </pc:docChg>
  </pc:docChgLst>
  <pc:docChgLst>
    <pc:chgData name="Jonsson Åsa" userId="S::asa.jonsson@inera.se::e7c157ac-c4f4-446a-aea7-2d9507f60b0e" providerId="AD" clId="Web-{1631FFAC-7FF9-41E6-B222-C01D0B337A92}"/>
    <pc:docChg chg="addSld modSld">
      <pc:chgData name="Jonsson Åsa" userId="S::asa.jonsson@inera.se::e7c157ac-c4f4-446a-aea7-2d9507f60b0e" providerId="AD" clId="Web-{1631FFAC-7FF9-41E6-B222-C01D0B337A92}" dt="2022-01-26T12:42:14.777" v="195" actId="20577"/>
      <pc:docMkLst>
        <pc:docMk/>
      </pc:docMkLst>
      <pc:sldChg chg="modSp">
        <pc:chgData name="Jonsson Åsa" userId="S::asa.jonsson@inera.se::e7c157ac-c4f4-446a-aea7-2d9507f60b0e" providerId="AD" clId="Web-{1631FFAC-7FF9-41E6-B222-C01D0B337A92}" dt="2022-01-26T12:39:33.367" v="39" actId="20577"/>
        <pc:sldMkLst>
          <pc:docMk/>
          <pc:sldMk cId="1079766907" sldId="353"/>
        </pc:sldMkLst>
        <pc:spChg chg="mod">
          <ac:chgData name="Jonsson Åsa" userId="S::asa.jonsson@inera.se::e7c157ac-c4f4-446a-aea7-2d9507f60b0e" providerId="AD" clId="Web-{1631FFAC-7FF9-41E6-B222-C01D0B337A92}" dt="2022-01-26T12:39:33.367" v="39" actId="20577"/>
          <ac:spMkLst>
            <pc:docMk/>
            <pc:sldMk cId="1079766907" sldId="353"/>
            <ac:spMk id="3" creationId="{6C1B4C16-DD8B-4F29-BBCD-BE86B33D401F}"/>
          </ac:spMkLst>
        </pc:spChg>
      </pc:sldChg>
      <pc:sldChg chg="modSp new">
        <pc:chgData name="Jonsson Åsa" userId="S::asa.jonsson@inera.se::e7c157ac-c4f4-446a-aea7-2d9507f60b0e" providerId="AD" clId="Web-{1631FFAC-7FF9-41E6-B222-C01D0B337A92}" dt="2022-01-26T12:42:14.777" v="195" actId="20577"/>
        <pc:sldMkLst>
          <pc:docMk/>
          <pc:sldMk cId="2581502841" sldId="355"/>
        </pc:sldMkLst>
        <pc:spChg chg="mod">
          <ac:chgData name="Jonsson Åsa" userId="S::asa.jonsson@inera.se::e7c157ac-c4f4-446a-aea7-2d9507f60b0e" providerId="AD" clId="Web-{1631FFAC-7FF9-41E6-B222-C01D0B337A92}" dt="2022-01-26T12:40:56.151" v="63" actId="20577"/>
          <ac:spMkLst>
            <pc:docMk/>
            <pc:sldMk cId="2581502841" sldId="355"/>
            <ac:spMk id="2" creationId="{446D0C2B-F00A-408A-A161-9D58F3F5139E}"/>
          </ac:spMkLst>
        </pc:spChg>
        <pc:spChg chg="mod">
          <ac:chgData name="Jonsson Åsa" userId="S::asa.jonsson@inera.se::e7c157ac-c4f4-446a-aea7-2d9507f60b0e" providerId="AD" clId="Web-{1631FFAC-7FF9-41E6-B222-C01D0B337A92}" dt="2022-01-26T12:42:14.777" v="195" actId="20577"/>
          <ac:spMkLst>
            <pc:docMk/>
            <pc:sldMk cId="2581502841" sldId="355"/>
            <ac:spMk id="3" creationId="{F192FB5F-2468-43A1-A64E-C2C3D1796F92}"/>
          </ac:spMkLst>
        </pc:spChg>
      </pc:sldChg>
    </pc:docChg>
  </pc:docChgLst>
  <pc:docChgLst>
    <pc:chgData name="Axelsson Jenny" userId="35153831-a041-4e19-963c-026d50be729b" providerId="ADAL" clId="{FD3FC6E3-2886-4C21-BEF3-E1C60B156A1D}"/>
    <pc:docChg chg="modSld">
      <pc:chgData name="Axelsson Jenny" userId="35153831-a041-4e19-963c-026d50be729b" providerId="ADAL" clId="{FD3FC6E3-2886-4C21-BEF3-E1C60B156A1D}" dt="2022-01-28T13:53:10.942" v="106" actId="1037"/>
      <pc:docMkLst>
        <pc:docMk/>
      </pc:docMkLst>
      <pc:sldChg chg="modSp mod">
        <pc:chgData name="Axelsson Jenny" userId="35153831-a041-4e19-963c-026d50be729b" providerId="ADAL" clId="{FD3FC6E3-2886-4C21-BEF3-E1C60B156A1D}" dt="2022-01-28T12:16:41.335" v="104" actId="1076"/>
        <pc:sldMkLst>
          <pc:docMk/>
          <pc:sldMk cId="3360954613" sldId="331"/>
        </pc:sldMkLst>
        <pc:picChg chg="mod">
          <ac:chgData name="Axelsson Jenny" userId="35153831-a041-4e19-963c-026d50be729b" providerId="ADAL" clId="{FD3FC6E3-2886-4C21-BEF3-E1C60B156A1D}" dt="2022-01-28T12:16:41.335" v="104" actId="1076"/>
          <ac:picMkLst>
            <pc:docMk/>
            <pc:sldMk cId="3360954613" sldId="331"/>
            <ac:picMk id="12" creationId="{E94F5483-BB19-4147-AC6C-C268B5932EC2}"/>
          </ac:picMkLst>
        </pc:picChg>
      </pc:sldChg>
      <pc:sldChg chg="modSp mod">
        <pc:chgData name="Axelsson Jenny" userId="35153831-a041-4e19-963c-026d50be729b" providerId="ADAL" clId="{FD3FC6E3-2886-4C21-BEF3-E1C60B156A1D}" dt="2022-01-28T13:53:10.942" v="106" actId="1037"/>
        <pc:sldMkLst>
          <pc:docMk/>
          <pc:sldMk cId="1349160313" sldId="341"/>
        </pc:sldMkLst>
        <pc:spChg chg="mod">
          <ac:chgData name="Axelsson Jenny" userId="35153831-a041-4e19-963c-026d50be729b" providerId="ADAL" clId="{FD3FC6E3-2886-4C21-BEF3-E1C60B156A1D}" dt="2022-01-28T13:53:10.942" v="106" actId="1037"/>
          <ac:spMkLst>
            <pc:docMk/>
            <pc:sldMk cId="1349160313" sldId="341"/>
            <ac:spMk id="5" creationId="{BC5C837C-7D53-4E50-BDC1-752E6FCF03A0}"/>
          </ac:spMkLst>
        </pc:spChg>
      </pc:sldChg>
      <pc:sldChg chg="modSp mod">
        <pc:chgData name="Axelsson Jenny" userId="35153831-a041-4e19-963c-026d50be729b" providerId="ADAL" clId="{FD3FC6E3-2886-4C21-BEF3-E1C60B156A1D}" dt="2022-01-28T12:10:27.077" v="31" actId="20577"/>
        <pc:sldMkLst>
          <pc:docMk/>
          <pc:sldMk cId="1287501561" sldId="350"/>
        </pc:sldMkLst>
        <pc:spChg chg="mod">
          <ac:chgData name="Axelsson Jenny" userId="35153831-a041-4e19-963c-026d50be729b" providerId="ADAL" clId="{FD3FC6E3-2886-4C21-BEF3-E1C60B156A1D}" dt="2022-01-28T12:10:27.077" v="31" actId="20577"/>
          <ac:spMkLst>
            <pc:docMk/>
            <pc:sldMk cId="1287501561" sldId="350"/>
            <ac:spMk id="3" creationId="{81FABEE2-D3D3-4FC1-A4AD-5357E54D6AF6}"/>
          </ac:spMkLst>
        </pc:spChg>
      </pc:sldChg>
      <pc:sldChg chg="modSp mod">
        <pc:chgData name="Axelsson Jenny" userId="35153831-a041-4e19-963c-026d50be729b" providerId="ADAL" clId="{FD3FC6E3-2886-4C21-BEF3-E1C60B156A1D}" dt="2022-01-28T12:15:18.585" v="103" actId="20577"/>
        <pc:sldMkLst>
          <pc:docMk/>
          <pc:sldMk cId="2992425971" sldId="351"/>
        </pc:sldMkLst>
        <pc:spChg chg="mod">
          <ac:chgData name="Axelsson Jenny" userId="35153831-a041-4e19-963c-026d50be729b" providerId="ADAL" clId="{FD3FC6E3-2886-4C21-BEF3-E1C60B156A1D}" dt="2022-01-28T12:15:18.585" v="103" actId="20577"/>
          <ac:spMkLst>
            <pc:docMk/>
            <pc:sldMk cId="2992425971" sldId="351"/>
            <ac:spMk id="3" creationId="{17E89B72-432E-45FE-A25F-850D59A2F12A}"/>
          </ac:spMkLst>
        </pc:spChg>
      </pc:sldChg>
    </pc:docChg>
  </pc:docChgLst>
  <pc:docChgLst>
    <pc:chgData name="Axelsson Jenny" userId="S::jenny.axelsson@inera.se::35153831-a041-4e19-963c-026d50be729b" providerId="AD" clId="Web-{D044FB9F-61A4-48B9-8563-CC599C217850}"/>
    <pc:docChg chg="modSld">
      <pc:chgData name="Axelsson Jenny" userId="S::jenny.axelsson@inera.se::35153831-a041-4e19-963c-026d50be729b" providerId="AD" clId="Web-{D044FB9F-61A4-48B9-8563-CC599C217850}" dt="2021-01-26T07:57:17.705" v="1" actId="20577"/>
      <pc:docMkLst>
        <pc:docMk/>
      </pc:docMkLst>
      <pc:sldChg chg="modSp">
        <pc:chgData name="Axelsson Jenny" userId="S::jenny.axelsson@inera.se::35153831-a041-4e19-963c-026d50be729b" providerId="AD" clId="Web-{D044FB9F-61A4-48B9-8563-CC599C217850}" dt="2021-01-26T07:57:17.705" v="1" actId="20577"/>
        <pc:sldMkLst>
          <pc:docMk/>
          <pc:sldMk cId="2219666961" sldId="297"/>
        </pc:sldMkLst>
        <pc:spChg chg="mod">
          <ac:chgData name="Axelsson Jenny" userId="S::jenny.axelsson@inera.se::35153831-a041-4e19-963c-026d50be729b" providerId="AD" clId="Web-{D044FB9F-61A4-48B9-8563-CC599C217850}" dt="2021-01-26T07:57:17.705" v="1" actId="20577"/>
          <ac:spMkLst>
            <pc:docMk/>
            <pc:sldMk cId="2219666961" sldId="297"/>
            <ac:spMk id="2" creationId="{0C28D93B-810B-4496-B5A7-8067431BE536}"/>
          </ac:spMkLst>
        </pc:spChg>
      </pc:sldChg>
    </pc:docChg>
  </pc:docChgLst>
  <pc:docChgLst>
    <pc:chgData name="Axelsson Jenny" userId="S::jenny.axelsson@inera.se::35153831-a041-4e19-963c-026d50be729b" providerId="AD" clId="Web-{A710C45A-7896-49BB-AF4B-49E57CE106E9}"/>
    <pc:docChg chg="modSld">
      <pc:chgData name="Axelsson Jenny" userId="S::jenny.axelsson@inera.se::35153831-a041-4e19-963c-026d50be729b" providerId="AD" clId="Web-{A710C45A-7896-49BB-AF4B-49E57CE106E9}" dt="2022-01-27T13:33:35.227" v="11" actId="1076"/>
      <pc:docMkLst>
        <pc:docMk/>
      </pc:docMkLst>
      <pc:sldChg chg="modSp">
        <pc:chgData name="Axelsson Jenny" userId="S::jenny.axelsson@inera.se::35153831-a041-4e19-963c-026d50be729b" providerId="AD" clId="Web-{A710C45A-7896-49BB-AF4B-49E57CE106E9}" dt="2022-01-27T13:33:35.227" v="11" actId="1076"/>
        <pc:sldMkLst>
          <pc:docMk/>
          <pc:sldMk cId="3360954613" sldId="331"/>
        </pc:sldMkLst>
        <pc:picChg chg="mod">
          <ac:chgData name="Axelsson Jenny" userId="S::jenny.axelsson@inera.se::35153831-a041-4e19-963c-026d50be729b" providerId="AD" clId="Web-{A710C45A-7896-49BB-AF4B-49E57CE106E9}" dt="2022-01-27T13:33:35.227" v="11" actId="1076"/>
          <ac:picMkLst>
            <pc:docMk/>
            <pc:sldMk cId="3360954613" sldId="331"/>
            <ac:picMk id="12" creationId="{E94F5483-BB19-4147-AC6C-C268B5932EC2}"/>
          </ac:picMkLst>
        </pc:picChg>
      </pc:sldChg>
      <pc:sldChg chg="modSp">
        <pc:chgData name="Axelsson Jenny" userId="S::jenny.axelsson@inera.se::35153831-a041-4e19-963c-026d50be729b" providerId="AD" clId="Web-{A710C45A-7896-49BB-AF4B-49E57CE106E9}" dt="2022-01-27T13:15:37.752" v="2" actId="20577"/>
        <pc:sldMkLst>
          <pc:docMk/>
          <pc:sldMk cId="3838751692" sldId="343"/>
        </pc:sldMkLst>
        <pc:spChg chg="mod">
          <ac:chgData name="Axelsson Jenny" userId="S::jenny.axelsson@inera.se::35153831-a041-4e19-963c-026d50be729b" providerId="AD" clId="Web-{A710C45A-7896-49BB-AF4B-49E57CE106E9}" dt="2022-01-27T13:15:37.752" v="2" actId="20577"/>
          <ac:spMkLst>
            <pc:docMk/>
            <pc:sldMk cId="3838751692" sldId="343"/>
            <ac:spMk id="3" creationId="{891537CF-34EB-491A-AF24-CA6D31DC645D}"/>
          </ac:spMkLst>
        </pc:spChg>
      </pc:sldChg>
      <pc:sldChg chg="modSp">
        <pc:chgData name="Axelsson Jenny" userId="S::jenny.axelsson@inera.se::35153831-a041-4e19-963c-026d50be729b" providerId="AD" clId="Web-{A710C45A-7896-49BB-AF4B-49E57CE106E9}" dt="2022-01-27T13:28:36.474" v="10" actId="20577"/>
        <pc:sldMkLst>
          <pc:docMk/>
          <pc:sldMk cId="1287501561" sldId="350"/>
        </pc:sldMkLst>
        <pc:spChg chg="mod">
          <ac:chgData name="Axelsson Jenny" userId="S::jenny.axelsson@inera.se::35153831-a041-4e19-963c-026d50be729b" providerId="AD" clId="Web-{A710C45A-7896-49BB-AF4B-49E57CE106E9}" dt="2022-01-27T13:28:36.474" v="10" actId="20577"/>
          <ac:spMkLst>
            <pc:docMk/>
            <pc:sldMk cId="1287501561" sldId="350"/>
            <ac:spMk id="3" creationId="{81FABEE2-D3D3-4FC1-A4AD-5357E54D6AF6}"/>
          </ac:spMkLst>
        </pc:spChg>
      </pc:sldChg>
      <pc:sldChg chg="modSp">
        <pc:chgData name="Axelsson Jenny" userId="S::jenny.axelsson@inera.se::35153831-a041-4e19-963c-026d50be729b" providerId="AD" clId="Web-{A710C45A-7896-49BB-AF4B-49E57CE106E9}" dt="2022-01-27T13:26:37.497" v="8" actId="20577"/>
        <pc:sldMkLst>
          <pc:docMk/>
          <pc:sldMk cId="2584752395" sldId="352"/>
        </pc:sldMkLst>
        <pc:spChg chg="mod">
          <ac:chgData name="Axelsson Jenny" userId="S::jenny.axelsson@inera.se::35153831-a041-4e19-963c-026d50be729b" providerId="AD" clId="Web-{A710C45A-7896-49BB-AF4B-49E57CE106E9}" dt="2022-01-27T13:26:37.497" v="8" actId="20577"/>
          <ac:spMkLst>
            <pc:docMk/>
            <pc:sldMk cId="2584752395" sldId="352"/>
            <ac:spMk id="3" creationId="{C8F2940F-8A88-41C7-AF73-B16C3A9CFD24}"/>
          </ac:spMkLst>
        </pc:spChg>
      </pc:sldChg>
      <pc:sldChg chg="modSp">
        <pc:chgData name="Axelsson Jenny" userId="S::jenny.axelsson@inera.se::35153831-a041-4e19-963c-026d50be729b" providerId="AD" clId="Web-{A710C45A-7896-49BB-AF4B-49E57CE106E9}" dt="2022-01-27T13:21:02.679" v="4" actId="20577"/>
        <pc:sldMkLst>
          <pc:docMk/>
          <pc:sldMk cId="1852366786" sldId="356"/>
        </pc:sldMkLst>
        <pc:spChg chg="mod">
          <ac:chgData name="Axelsson Jenny" userId="S::jenny.axelsson@inera.se::35153831-a041-4e19-963c-026d50be729b" providerId="AD" clId="Web-{A710C45A-7896-49BB-AF4B-49E57CE106E9}" dt="2022-01-27T13:21:02.679" v="4" actId="20577"/>
          <ac:spMkLst>
            <pc:docMk/>
            <pc:sldMk cId="1852366786" sldId="356"/>
            <ac:spMk id="3" creationId="{6C1B4C16-DD8B-4F29-BBCD-BE86B33D401F}"/>
          </ac:spMkLst>
        </pc:spChg>
      </pc:sldChg>
    </pc:docChg>
  </pc:docChgLst>
  <pc:docChgLst>
    <pc:chgData name="Axelsson Jenny" userId="S::jenny.axelsson@inera.se::35153831-a041-4e19-963c-026d50be729b" providerId="AD" clId="Web-{F551A008-5E25-4D76-ADBF-13E903666013}"/>
    <pc:docChg chg="sldOrd">
      <pc:chgData name="Axelsson Jenny" userId="S::jenny.axelsson@inera.se::35153831-a041-4e19-963c-026d50be729b" providerId="AD" clId="Web-{F551A008-5E25-4D76-ADBF-13E903666013}" dt="2022-01-26T14:06:48.835" v="0"/>
      <pc:docMkLst>
        <pc:docMk/>
      </pc:docMkLst>
      <pc:sldChg chg="ord">
        <pc:chgData name="Axelsson Jenny" userId="S::jenny.axelsson@inera.se::35153831-a041-4e19-963c-026d50be729b" providerId="AD" clId="Web-{F551A008-5E25-4D76-ADBF-13E903666013}" dt="2022-01-26T14:06:48.835" v="0"/>
        <pc:sldMkLst>
          <pc:docMk/>
          <pc:sldMk cId="1287501561" sldId="350"/>
        </pc:sldMkLst>
      </pc:sldChg>
    </pc:docChg>
  </pc:docChgLst>
  <pc:docChgLst>
    <pc:chgData name="Axelsson Jenny" userId="S::jenny.axelsson@inera.se::35153831-a041-4e19-963c-026d50be729b" providerId="AD" clId="Web-{C8E5DAB2-1138-4076-87A5-52E2E10F9BCC}"/>
    <pc:docChg chg="addSld delSld modSld sldOrd">
      <pc:chgData name="Axelsson Jenny" userId="S::jenny.axelsson@inera.se::35153831-a041-4e19-963c-026d50be729b" providerId="AD" clId="Web-{C8E5DAB2-1138-4076-87A5-52E2E10F9BCC}" dt="2022-01-18T15:31:24.804" v="260" actId="20577"/>
      <pc:docMkLst>
        <pc:docMk/>
      </pc:docMkLst>
      <pc:sldChg chg="modSp">
        <pc:chgData name="Axelsson Jenny" userId="S::jenny.axelsson@inera.se::35153831-a041-4e19-963c-026d50be729b" providerId="AD" clId="Web-{C8E5DAB2-1138-4076-87A5-52E2E10F9BCC}" dt="2022-01-18T15:15:27.499" v="70" actId="20577"/>
        <pc:sldMkLst>
          <pc:docMk/>
          <pc:sldMk cId="1036871477" sldId="264"/>
        </pc:sldMkLst>
        <pc:spChg chg="mod">
          <ac:chgData name="Axelsson Jenny" userId="S::jenny.axelsson@inera.se::35153831-a041-4e19-963c-026d50be729b" providerId="AD" clId="Web-{C8E5DAB2-1138-4076-87A5-52E2E10F9BCC}" dt="2022-01-18T15:15:27.499" v="70" actId="20577"/>
          <ac:spMkLst>
            <pc:docMk/>
            <pc:sldMk cId="1036871477" sldId="264"/>
            <ac:spMk id="3" creationId="{3E215758-AD04-4783-8B7A-EA30D128D138}"/>
          </ac:spMkLst>
        </pc:spChg>
      </pc:sldChg>
      <pc:sldChg chg="modSp">
        <pc:chgData name="Axelsson Jenny" userId="S::jenny.axelsson@inera.se::35153831-a041-4e19-963c-026d50be729b" providerId="AD" clId="Web-{C8E5DAB2-1138-4076-87A5-52E2E10F9BCC}" dt="2022-01-18T15:19:40.943" v="102" actId="20577"/>
        <pc:sldMkLst>
          <pc:docMk/>
          <pc:sldMk cId="1351546238" sldId="267"/>
        </pc:sldMkLst>
        <pc:spChg chg="mod">
          <ac:chgData name="Axelsson Jenny" userId="S::jenny.axelsson@inera.se::35153831-a041-4e19-963c-026d50be729b" providerId="AD" clId="Web-{C8E5DAB2-1138-4076-87A5-52E2E10F9BCC}" dt="2022-01-18T15:19:40.943" v="102" actId="20577"/>
          <ac:spMkLst>
            <pc:docMk/>
            <pc:sldMk cId="1351546238" sldId="267"/>
            <ac:spMk id="5" creationId="{E66C5368-8331-464F-8C50-5BB97655E8A7}"/>
          </ac:spMkLst>
        </pc:spChg>
      </pc:sldChg>
      <pc:sldChg chg="modSp">
        <pc:chgData name="Axelsson Jenny" userId="S::jenny.axelsson@inera.se::35153831-a041-4e19-963c-026d50be729b" providerId="AD" clId="Web-{C8E5DAB2-1138-4076-87A5-52E2E10F9BCC}" dt="2022-01-18T15:09:52.881" v="2" actId="20577"/>
        <pc:sldMkLst>
          <pc:docMk/>
          <pc:sldMk cId="2974578957" sldId="312"/>
        </pc:sldMkLst>
        <pc:spChg chg="mod">
          <ac:chgData name="Axelsson Jenny" userId="S::jenny.axelsson@inera.se::35153831-a041-4e19-963c-026d50be729b" providerId="AD" clId="Web-{C8E5DAB2-1138-4076-87A5-52E2E10F9BCC}" dt="2022-01-18T15:09:52.881" v="2" actId="20577"/>
          <ac:spMkLst>
            <pc:docMk/>
            <pc:sldMk cId="2974578957" sldId="312"/>
            <ac:spMk id="4" creationId="{7C3A8192-81A1-4B54-8CE2-055E1C43C19C}"/>
          </ac:spMkLst>
        </pc:spChg>
      </pc:sldChg>
      <pc:sldChg chg="modSp del">
        <pc:chgData name="Axelsson Jenny" userId="S::jenny.axelsson@inera.se::35153831-a041-4e19-963c-026d50be729b" providerId="AD" clId="Web-{C8E5DAB2-1138-4076-87A5-52E2E10F9BCC}" dt="2022-01-18T15:30:17.662" v="234"/>
        <pc:sldMkLst>
          <pc:docMk/>
          <pc:sldMk cId="4158479537" sldId="320"/>
        </pc:sldMkLst>
        <pc:spChg chg="mod">
          <ac:chgData name="Axelsson Jenny" userId="S::jenny.axelsson@inera.se::35153831-a041-4e19-963c-026d50be729b" providerId="AD" clId="Web-{C8E5DAB2-1138-4076-87A5-52E2E10F9BCC}" dt="2022-01-18T15:22:13.384" v="178" actId="20577"/>
          <ac:spMkLst>
            <pc:docMk/>
            <pc:sldMk cId="4158479537" sldId="320"/>
            <ac:spMk id="5" creationId="{E66C5368-8331-464F-8C50-5BB97655E8A7}"/>
          </ac:spMkLst>
        </pc:spChg>
      </pc:sldChg>
      <pc:sldChg chg="modSp del">
        <pc:chgData name="Axelsson Jenny" userId="S::jenny.axelsson@inera.se::35153831-a041-4e19-963c-026d50be729b" providerId="AD" clId="Web-{C8E5DAB2-1138-4076-87A5-52E2E10F9BCC}" dt="2022-01-18T15:31:13.148" v="257"/>
        <pc:sldMkLst>
          <pc:docMk/>
          <pc:sldMk cId="1025984966" sldId="322"/>
        </pc:sldMkLst>
        <pc:spChg chg="mod">
          <ac:chgData name="Axelsson Jenny" userId="S::jenny.axelsson@inera.se::35153831-a041-4e19-963c-026d50be729b" providerId="AD" clId="Web-{C8E5DAB2-1138-4076-87A5-52E2E10F9BCC}" dt="2022-01-18T15:31:07.288" v="255" actId="1076"/>
          <ac:spMkLst>
            <pc:docMk/>
            <pc:sldMk cId="1025984966" sldId="322"/>
            <ac:spMk id="5" creationId="{E66C5368-8331-464F-8C50-5BB97655E8A7}"/>
          </ac:spMkLst>
        </pc:spChg>
      </pc:sldChg>
      <pc:sldChg chg="modSp add replId">
        <pc:chgData name="Axelsson Jenny" userId="S::jenny.axelsson@inera.se::35153831-a041-4e19-963c-026d50be729b" providerId="AD" clId="Web-{C8E5DAB2-1138-4076-87A5-52E2E10F9BCC}" dt="2022-01-18T15:30:53.382" v="254" actId="20577"/>
        <pc:sldMkLst>
          <pc:docMk/>
          <pc:sldMk cId="1890798318" sldId="323"/>
        </pc:sldMkLst>
        <pc:spChg chg="mod">
          <ac:chgData name="Axelsson Jenny" userId="S::jenny.axelsson@inera.se::35153831-a041-4e19-963c-026d50be729b" providerId="AD" clId="Web-{C8E5DAB2-1138-4076-87A5-52E2E10F9BCC}" dt="2022-01-18T15:30:49.835" v="251" actId="20577"/>
          <ac:spMkLst>
            <pc:docMk/>
            <pc:sldMk cId="1890798318" sldId="323"/>
            <ac:spMk id="2" creationId="{28142FAB-2177-42C2-83A7-B8FCD6F5DAB5}"/>
          </ac:spMkLst>
        </pc:spChg>
        <pc:spChg chg="mod">
          <ac:chgData name="Axelsson Jenny" userId="S::jenny.axelsson@inera.se::35153831-a041-4e19-963c-026d50be729b" providerId="AD" clId="Web-{C8E5DAB2-1138-4076-87A5-52E2E10F9BCC}" dt="2022-01-18T15:30:53.382" v="254" actId="20577"/>
          <ac:spMkLst>
            <pc:docMk/>
            <pc:sldMk cId="1890798318" sldId="323"/>
            <ac:spMk id="5" creationId="{E66C5368-8331-464F-8C50-5BB97655E8A7}"/>
          </ac:spMkLst>
        </pc:spChg>
      </pc:sldChg>
      <pc:sldChg chg="addSp modSp new mod modClrScheme chgLayout">
        <pc:chgData name="Axelsson Jenny" userId="S::jenny.axelsson@inera.se::35153831-a041-4e19-963c-026d50be729b" providerId="AD" clId="Web-{C8E5DAB2-1138-4076-87A5-52E2E10F9BCC}" dt="2022-01-18T15:30:33.522" v="246" actId="20577"/>
        <pc:sldMkLst>
          <pc:docMk/>
          <pc:sldMk cId="3958321542" sldId="324"/>
        </pc:sldMkLst>
        <pc:spChg chg="mod ord">
          <ac:chgData name="Axelsson Jenny" userId="S::jenny.axelsson@inera.se::35153831-a041-4e19-963c-026d50be729b" providerId="AD" clId="Web-{C8E5DAB2-1138-4076-87A5-52E2E10F9BCC}" dt="2022-01-18T15:17:52.862" v="86" actId="20577"/>
          <ac:spMkLst>
            <pc:docMk/>
            <pc:sldMk cId="3958321542" sldId="324"/>
            <ac:spMk id="2" creationId="{7B6E1B41-4986-4B31-AE28-DBDBB0A3E6A4}"/>
          </ac:spMkLst>
        </pc:spChg>
        <pc:spChg chg="mod ord">
          <ac:chgData name="Axelsson Jenny" userId="S::jenny.axelsson@inera.se::35153831-a041-4e19-963c-026d50be729b" providerId="AD" clId="Web-{C8E5DAB2-1138-4076-87A5-52E2E10F9BCC}" dt="2022-01-18T15:17:46.127" v="83"/>
          <ac:spMkLst>
            <pc:docMk/>
            <pc:sldMk cId="3958321542" sldId="324"/>
            <ac:spMk id="3" creationId="{0ABFC80A-F01B-43C9-8ED4-5AFBC290C596}"/>
          </ac:spMkLst>
        </pc:spChg>
        <pc:spChg chg="mod ord">
          <ac:chgData name="Axelsson Jenny" userId="S::jenny.axelsson@inera.se::35153831-a041-4e19-963c-026d50be729b" providerId="AD" clId="Web-{C8E5DAB2-1138-4076-87A5-52E2E10F9BCC}" dt="2022-01-18T15:17:46.127" v="83"/>
          <ac:spMkLst>
            <pc:docMk/>
            <pc:sldMk cId="3958321542" sldId="324"/>
            <ac:spMk id="4" creationId="{47A07DD5-6A54-497E-9259-85BD1F3EBA5B}"/>
          </ac:spMkLst>
        </pc:spChg>
        <pc:spChg chg="add mod ord">
          <ac:chgData name="Axelsson Jenny" userId="S::jenny.axelsson@inera.se::35153831-a041-4e19-963c-026d50be729b" providerId="AD" clId="Web-{C8E5DAB2-1138-4076-87A5-52E2E10F9BCC}" dt="2022-01-18T15:30:33.522" v="246" actId="20577"/>
          <ac:spMkLst>
            <pc:docMk/>
            <pc:sldMk cId="3958321542" sldId="324"/>
            <ac:spMk id="5" creationId="{B951F6A0-030F-4C27-83E0-D4EB1A55B331}"/>
          </ac:spMkLst>
        </pc:spChg>
        <pc:spChg chg="add mod ord">
          <ac:chgData name="Axelsson Jenny" userId="S::jenny.axelsson@inera.se::35153831-a041-4e19-963c-026d50be729b" providerId="AD" clId="Web-{C8E5DAB2-1138-4076-87A5-52E2E10F9BCC}" dt="2022-01-18T15:17:46.127" v="83"/>
          <ac:spMkLst>
            <pc:docMk/>
            <pc:sldMk cId="3958321542" sldId="324"/>
            <ac:spMk id="6" creationId="{F36829D7-4057-44BD-ADB0-22CA427D94A6}"/>
          </ac:spMkLst>
        </pc:spChg>
      </pc:sldChg>
      <pc:sldChg chg="addSp delSp modSp new mod modClrScheme chgLayout">
        <pc:chgData name="Axelsson Jenny" userId="S::jenny.axelsson@inera.se::35153831-a041-4e19-963c-026d50be729b" providerId="AD" clId="Web-{C8E5DAB2-1138-4076-87A5-52E2E10F9BCC}" dt="2022-01-18T15:30:09.756" v="233" actId="20577"/>
        <pc:sldMkLst>
          <pc:docMk/>
          <pc:sldMk cId="1447821777" sldId="325"/>
        </pc:sldMkLst>
        <pc:spChg chg="mod ord">
          <ac:chgData name="Axelsson Jenny" userId="S::jenny.axelsson@inera.se::35153831-a041-4e19-963c-026d50be729b" providerId="AD" clId="Web-{C8E5DAB2-1138-4076-87A5-52E2E10F9BCC}" dt="2022-01-18T15:28:41.753" v="207" actId="20577"/>
          <ac:spMkLst>
            <pc:docMk/>
            <pc:sldMk cId="1447821777" sldId="325"/>
            <ac:spMk id="2" creationId="{A2C237A8-A6C5-4C14-B5D7-27C0D7FD3507}"/>
          </ac:spMkLst>
        </pc:spChg>
        <pc:spChg chg="del">
          <ac:chgData name="Axelsson Jenny" userId="S::jenny.axelsson@inera.se::35153831-a041-4e19-963c-026d50be729b" providerId="AD" clId="Web-{C8E5DAB2-1138-4076-87A5-52E2E10F9BCC}" dt="2022-01-18T15:28:18.721" v="180"/>
          <ac:spMkLst>
            <pc:docMk/>
            <pc:sldMk cId="1447821777" sldId="325"/>
            <ac:spMk id="3" creationId="{A410E73C-744B-47D3-BDFF-B0DB3E8934AF}"/>
          </ac:spMkLst>
        </pc:spChg>
        <pc:spChg chg="mod ord">
          <ac:chgData name="Axelsson Jenny" userId="S::jenny.axelsson@inera.se::35153831-a041-4e19-963c-026d50be729b" providerId="AD" clId="Web-{C8E5DAB2-1138-4076-87A5-52E2E10F9BCC}" dt="2022-01-18T15:28:25.956" v="181"/>
          <ac:spMkLst>
            <pc:docMk/>
            <pc:sldMk cId="1447821777" sldId="325"/>
            <ac:spMk id="4" creationId="{F3CBE164-EC9D-4A6F-892B-7DF580E2ED64}"/>
          </ac:spMkLst>
        </pc:spChg>
        <pc:spChg chg="add mod ord">
          <ac:chgData name="Axelsson Jenny" userId="S::jenny.axelsson@inera.se::35153831-a041-4e19-963c-026d50be729b" providerId="AD" clId="Web-{C8E5DAB2-1138-4076-87A5-52E2E10F9BCC}" dt="2022-01-18T15:30:09.756" v="233" actId="20577"/>
          <ac:spMkLst>
            <pc:docMk/>
            <pc:sldMk cId="1447821777" sldId="325"/>
            <ac:spMk id="5" creationId="{7A5A2983-59C6-497D-9789-9232EF9391ED}"/>
          </ac:spMkLst>
        </pc:spChg>
      </pc:sldChg>
      <pc:sldChg chg="modSp add ord replId">
        <pc:chgData name="Axelsson Jenny" userId="S::jenny.axelsson@inera.se::35153831-a041-4e19-963c-026d50be729b" providerId="AD" clId="Web-{C8E5DAB2-1138-4076-87A5-52E2E10F9BCC}" dt="2022-01-18T15:31:24.804" v="260" actId="20577"/>
        <pc:sldMkLst>
          <pc:docMk/>
          <pc:sldMk cId="2032816693" sldId="326"/>
        </pc:sldMkLst>
        <pc:spChg chg="mod">
          <ac:chgData name="Axelsson Jenny" userId="S::jenny.axelsson@inera.se::35153831-a041-4e19-963c-026d50be729b" providerId="AD" clId="Web-{C8E5DAB2-1138-4076-87A5-52E2E10F9BCC}" dt="2022-01-18T15:31:24.804" v="260" actId="20577"/>
          <ac:spMkLst>
            <pc:docMk/>
            <pc:sldMk cId="2032816693" sldId="326"/>
            <ac:spMk id="5" creationId="{E66C5368-8331-464F-8C50-5BB97655E8A7}"/>
          </ac:spMkLst>
        </pc:spChg>
      </pc:sldChg>
    </pc:docChg>
  </pc:docChgLst>
  <pc:docChgLst>
    <pc:chgData name="Axelsson Jenny" userId="S::jenny.axelsson@inera.se::35153831-a041-4e19-963c-026d50be729b" providerId="AD" clId="Web-{5A75C73D-0AE9-40E2-A648-9F5680715C9C}"/>
    <pc:docChg chg="addSld modSld">
      <pc:chgData name="Axelsson Jenny" userId="S::jenny.axelsson@inera.se::35153831-a041-4e19-963c-026d50be729b" providerId="AD" clId="Web-{5A75C73D-0AE9-40E2-A648-9F5680715C9C}" dt="2022-01-19T10:15:30.144" v="13" actId="14100"/>
      <pc:docMkLst>
        <pc:docMk/>
      </pc:docMkLst>
      <pc:sldChg chg="addSp delSp modSp new">
        <pc:chgData name="Axelsson Jenny" userId="S::jenny.axelsson@inera.se::35153831-a041-4e19-963c-026d50be729b" providerId="AD" clId="Web-{5A75C73D-0AE9-40E2-A648-9F5680715C9C}" dt="2022-01-19T10:15:30.144" v="13" actId="14100"/>
        <pc:sldMkLst>
          <pc:docMk/>
          <pc:sldMk cId="3360954613" sldId="331"/>
        </pc:sldMkLst>
        <pc:spChg chg="del">
          <ac:chgData name="Axelsson Jenny" userId="S::jenny.axelsson@inera.se::35153831-a041-4e19-963c-026d50be729b" providerId="AD" clId="Web-{5A75C73D-0AE9-40E2-A648-9F5680715C9C}" dt="2022-01-19T10:12:33.586" v="1"/>
          <ac:spMkLst>
            <pc:docMk/>
            <pc:sldMk cId="3360954613" sldId="331"/>
            <ac:spMk id="3" creationId="{6D8CC75D-8CCE-4C35-AD22-1F7E1437843A}"/>
          </ac:spMkLst>
        </pc:spChg>
        <pc:spChg chg="add del mod">
          <ac:chgData name="Axelsson Jenny" userId="S::jenny.axelsson@inera.se::35153831-a041-4e19-963c-026d50be729b" providerId="AD" clId="Web-{5A75C73D-0AE9-40E2-A648-9F5680715C9C}" dt="2022-01-19T10:15:03.721" v="6"/>
          <ac:spMkLst>
            <pc:docMk/>
            <pc:sldMk cId="3360954613" sldId="331"/>
            <ac:spMk id="8" creationId="{32699BF3-CB66-4C6C-8DB4-E174ACE4C95F}"/>
          </ac:spMkLst>
        </pc:spChg>
        <pc:picChg chg="add del mod ord">
          <ac:chgData name="Axelsson Jenny" userId="S::jenny.axelsson@inera.se::35153831-a041-4e19-963c-026d50be729b" providerId="AD" clId="Web-{5A75C73D-0AE9-40E2-A648-9F5680715C9C}" dt="2022-01-19T10:15:01.830" v="5"/>
          <ac:picMkLst>
            <pc:docMk/>
            <pc:sldMk cId="3360954613" sldId="331"/>
            <ac:picMk id="6" creationId="{4A0A25F9-1904-476D-834F-509196A3C6BB}"/>
          </ac:picMkLst>
        </pc:picChg>
        <pc:picChg chg="add mod ord">
          <ac:chgData name="Axelsson Jenny" userId="S::jenny.axelsson@inera.se::35153831-a041-4e19-963c-026d50be729b" providerId="AD" clId="Web-{5A75C73D-0AE9-40E2-A648-9F5680715C9C}" dt="2022-01-19T10:15:30.144" v="13" actId="14100"/>
          <ac:picMkLst>
            <pc:docMk/>
            <pc:sldMk cId="3360954613" sldId="331"/>
            <ac:picMk id="9" creationId="{1BE745B8-CD30-4C0B-B6F2-94ACAEB7E430}"/>
          </ac:picMkLst>
        </pc:picChg>
      </pc:sldChg>
    </pc:docChg>
  </pc:docChgLst>
  <pc:docChgLst>
    <pc:chgData name="Axelsson Jenny" userId="35153831-a041-4e19-963c-026d50be729b" providerId="ADAL" clId="{24052DDC-3ED8-40DD-BA6C-D9806D67867F}"/>
    <pc:docChg chg="undo custSel addSld delSld modSld">
      <pc:chgData name="Axelsson Jenny" userId="35153831-a041-4e19-963c-026d50be729b" providerId="ADAL" clId="{24052DDC-3ED8-40DD-BA6C-D9806D67867F}" dt="2021-03-17T13:25:54.847" v="17" actId="47"/>
      <pc:docMkLst>
        <pc:docMk/>
      </pc:docMkLst>
      <pc:sldChg chg="addSp delSp modSp mod">
        <pc:chgData name="Axelsson Jenny" userId="35153831-a041-4e19-963c-026d50be729b" providerId="ADAL" clId="{24052DDC-3ED8-40DD-BA6C-D9806D67867F}" dt="2021-03-17T13:25:46.944" v="15" actId="113"/>
        <pc:sldMkLst>
          <pc:docMk/>
          <pc:sldMk cId="1351546238" sldId="267"/>
        </pc:sldMkLst>
        <pc:spChg chg="add del mod">
          <ac:chgData name="Axelsson Jenny" userId="35153831-a041-4e19-963c-026d50be729b" providerId="ADAL" clId="{24052DDC-3ED8-40DD-BA6C-D9806D67867F}" dt="2021-03-17T13:25:26.813" v="9"/>
          <ac:spMkLst>
            <pc:docMk/>
            <pc:sldMk cId="1351546238" sldId="267"/>
            <ac:spMk id="3" creationId="{53ECE7CC-CE6C-4769-A1DA-1E545A6EE0A7}"/>
          </ac:spMkLst>
        </pc:spChg>
        <pc:spChg chg="mod">
          <ac:chgData name="Axelsson Jenny" userId="35153831-a041-4e19-963c-026d50be729b" providerId="ADAL" clId="{24052DDC-3ED8-40DD-BA6C-D9806D67867F}" dt="2021-03-17T13:25:46.944" v="15" actId="113"/>
          <ac:spMkLst>
            <pc:docMk/>
            <pc:sldMk cId="1351546238" sldId="267"/>
            <ac:spMk id="5" creationId="{E66C5368-8331-464F-8C50-5BB97655E8A7}"/>
          </ac:spMkLst>
        </pc:spChg>
      </pc:sldChg>
      <pc:sldChg chg="del">
        <pc:chgData name="Axelsson Jenny" userId="35153831-a041-4e19-963c-026d50be729b" providerId="ADAL" clId="{24052DDC-3ED8-40DD-BA6C-D9806D67867F}" dt="2021-03-17T13:25:20.682" v="4" actId="47"/>
        <pc:sldMkLst>
          <pc:docMk/>
          <pc:sldMk cId="2850266236" sldId="300"/>
        </pc:sldMkLst>
      </pc:sldChg>
      <pc:sldChg chg="add del">
        <pc:chgData name="Axelsson Jenny" userId="35153831-a041-4e19-963c-026d50be729b" providerId="ADAL" clId="{24052DDC-3ED8-40DD-BA6C-D9806D67867F}" dt="2021-03-17T13:25:54.847" v="17" actId="47"/>
        <pc:sldMkLst>
          <pc:docMk/>
          <pc:sldMk cId="2401049353" sldId="321"/>
        </pc:sldMkLst>
      </pc:sldChg>
      <pc:sldChg chg="modSp add mod">
        <pc:chgData name="Axelsson Jenny" userId="35153831-a041-4e19-963c-026d50be729b" providerId="ADAL" clId="{24052DDC-3ED8-40DD-BA6C-D9806D67867F}" dt="2021-03-17T13:25:52.981" v="16" actId="113"/>
        <pc:sldMkLst>
          <pc:docMk/>
          <pc:sldMk cId="1025984966" sldId="322"/>
        </pc:sldMkLst>
        <pc:spChg chg="mod">
          <ac:chgData name="Axelsson Jenny" userId="35153831-a041-4e19-963c-026d50be729b" providerId="ADAL" clId="{24052DDC-3ED8-40DD-BA6C-D9806D67867F}" dt="2021-03-17T13:25:52.981" v="16" actId="113"/>
          <ac:spMkLst>
            <pc:docMk/>
            <pc:sldMk cId="1025984966" sldId="322"/>
            <ac:spMk id="5" creationId="{E66C5368-8331-464F-8C50-5BB97655E8A7}"/>
          </ac:spMkLst>
        </pc:spChg>
      </pc:sldChg>
      <pc:sldChg chg="del">
        <pc:chgData name="Axelsson Jenny" userId="35153831-a041-4e19-963c-026d50be729b" providerId="ADAL" clId="{24052DDC-3ED8-40DD-BA6C-D9806D67867F}" dt="2021-03-17T13:25:21.366" v="5" actId="47"/>
        <pc:sldMkLst>
          <pc:docMk/>
          <pc:sldMk cId="3939740925" sldId="322"/>
        </pc:sldMkLst>
      </pc:sldChg>
    </pc:docChg>
  </pc:docChgLst>
  <pc:docChgLst>
    <pc:chgData name="Axelsson Jenny" userId="S::jenny.axelsson@inera.se::35153831-a041-4e19-963c-026d50be729b" providerId="AD" clId="Web-{C2C655BF-FE61-4CA6-9387-D7E7E18C9E48}"/>
    <pc:docChg chg="modSld">
      <pc:chgData name="Axelsson Jenny" userId="S::jenny.axelsson@inera.se::35153831-a041-4e19-963c-026d50be729b" providerId="AD" clId="Web-{C2C655BF-FE61-4CA6-9387-D7E7E18C9E48}" dt="2022-01-18T15:44:04.895" v="5" actId="20577"/>
      <pc:docMkLst>
        <pc:docMk/>
      </pc:docMkLst>
      <pc:sldChg chg="modSp">
        <pc:chgData name="Axelsson Jenny" userId="S::jenny.axelsson@inera.se::35153831-a041-4e19-963c-026d50be729b" providerId="AD" clId="Web-{C2C655BF-FE61-4CA6-9387-D7E7E18C9E48}" dt="2022-01-18T15:44:04.895" v="5" actId="20577"/>
        <pc:sldMkLst>
          <pc:docMk/>
          <pc:sldMk cId="3738514320" sldId="327"/>
        </pc:sldMkLst>
        <pc:spChg chg="mod">
          <ac:chgData name="Axelsson Jenny" userId="S::jenny.axelsson@inera.se::35153831-a041-4e19-963c-026d50be729b" providerId="AD" clId="Web-{C2C655BF-FE61-4CA6-9387-D7E7E18C9E48}" dt="2022-01-18T15:43:45.847" v="2" actId="20577"/>
          <ac:spMkLst>
            <pc:docMk/>
            <pc:sldMk cId="3738514320" sldId="327"/>
            <ac:spMk id="2" creationId="{0CFCCCF5-BAA9-4E4C-96B6-6829CE835F12}"/>
          </ac:spMkLst>
        </pc:spChg>
        <pc:spChg chg="mod">
          <ac:chgData name="Axelsson Jenny" userId="S::jenny.axelsson@inera.se::35153831-a041-4e19-963c-026d50be729b" providerId="AD" clId="Web-{C2C655BF-FE61-4CA6-9387-D7E7E18C9E48}" dt="2022-01-18T15:44:04.895" v="5" actId="20577"/>
          <ac:spMkLst>
            <pc:docMk/>
            <pc:sldMk cId="3738514320" sldId="327"/>
            <ac:spMk id="5" creationId="{BC5C837C-7D53-4E50-BDC1-752E6FCF03A0}"/>
          </ac:spMkLst>
        </pc:spChg>
      </pc:sldChg>
    </pc:docChg>
  </pc:docChgLst>
  <pc:docChgLst>
    <pc:chgData name="Axelsson Jenny" userId="35153831-a041-4e19-963c-026d50be729b" providerId="ADAL" clId="{7AA9F7BB-82C3-474B-A8FD-5995DFFA5BA7}"/>
    <pc:docChg chg="addSld delSld modSld">
      <pc:chgData name="Axelsson Jenny" userId="35153831-a041-4e19-963c-026d50be729b" providerId="ADAL" clId="{7AA9F7BB-82C3-474B-A8FD-5995DFFA5BA7}" dt="2021-01-25T15:43:36.307" v="36" actId="113"/>
      <pc:docMkLst>
        <pc:docMk/>
      </pc:docMkLst>
      <pc:sldChg chg="modSp mod">
        <pc:chgData name="Axelsson Jenny" userId="35153831-a041-4e19-963c-026d50be729b" providerId="ADAL" clId="{7AA9F7BB-82C3-474B-A8FD-5995DFFA5BA7}" dt="2021-01-25T15:42:53.447" v="19" actId="6549"/>
        <pc:sldMkLst>
          <pc:docMk/>
          <pc:sldMk cId="1351546238" sldId="267"/>
        </pc:sldMkLst>
        <pc:spChg chg="mod">
          <ac:chgData name="Axelsson Jenny" userId="35153831-a041-4e19-963c-026d50be729b" providerId="ADAL" clId="{7AA9F7BB-82C3-474B-A8FD-5995DFFA5BA7}" dt="2021-01-25T15:42:53.447" v="19" actId="6549"/>
          <ac:spMkLst>
            <pc:docMk/>
            <pc:sldMk cId="1351546238" sldId="267"/>
            <ac:spMk id="5" creationId="{E66C5368-8331-464F-8C50-5BB97655E8A7}"/>
          </ac:spMkLst>
        </pc:spChg>
      </pc:sldChg>
      <pc:sldChg chg="modSp mod">
        <pc:chgData name="Axelsson Jenny" userId="35153831-a041-4e19-963c-026d50be729b" providerId="ADAL" clId="{7AA9F7BB-82C3-474B-A8FD-5995DFFA5BA7}" dt="2021-01-25T15:43:25.875" v="31" actId="113"/>
        <pc:sldMkLst>
          <pc:docMk/>
          <pc:sldMk cId="2850266236" sldId="300"/>
        </pc:sldMkLst>
        <pc:spChg chg="mod">
          <ac:chgData name="Axelsson Jenny" userId="35153831-a041-4e19-963c-026d50be729b" providerId="ADAL" clId="{7AA9F7BB-82C3-474B-A8FD-5995DFFA5BA7}" dt="2021-01-25T15:43:25.875" v="31" actId="113"/>
          <ac:spMkLst>
            <pc:docMk/>
            <pc:sldMk cId="2850266236" sldId="300"/>
            <ac:spMk id="5" creationId="{E66C5368-8331-464F-8C50-5BB97655E8A7}"/>
          </ac:spMkLst>
        </pc:spChg>
      </pc:sldChg>
      <pc:sldChg chg="modSp mod">
        <pc:chgData name="Axelsson Jenny" userId="35153831-a041-4e19-963c-026d50be729b" providerId="ADAL" clId="{7AA9F7BB-82C3-474B-A8FD-5995DFFA5BA7}" dt="2021-01-25T15:43:15.018" v="30" actId="6549"/>
        <pc:sldMkLst>
          <pc:docMk/>
          <pc:sldMk cId="4158479537" sldId="320"/>
        </pc:sldMkLst>
        <pc:spChg chg="mod">
          <ac:chgData name="Axelsson Jenny" userId="35153831-a041-4e19-963c-026d50be729b" providerId="ADAL" clId="{7AA9F7BB-82C3-474B-A8FD-5995DFFA5BA7}" dt="2021-01-25T15:43:15.018" v="30" actId="6549"/>
          <ac:spMkLst>
            <pc:docMk/>
            <pc:sldMk cId="4158479537" sldId="320"/>
            <ac:spMk id="5" creationId="{E66C5368-8331-464F-8C50-5BB97655E8A7}"/>
          </ac:spMkLst>
        </pc:spChg>
      </pc:sldChg>
      <pc:sldChg chg="new del">
        <pc:chgData name="Axelsson Jenny" userId="35153831-a041-4e19-963c-026d50be729b" providerId="ADAL" clId="{7AA9F7BB-82C3-474B-A8FD-5995DFFA5BA7}" dt="2021-01-25T15:43:31.869" v="34" actId="47"/>
        <pc:sldMkLst>
          <pc:docMk/>
          <pc:sldMk cId="926732441" sldId="321"/>
        </pc:sldMkLst>
      </pc:sldChg>
      <pc:sldChg chg="del">
        <pc:chgData name="Axelsson Jenny" userId="35153831-a041-4e19-963c-026d50be729b" providerId="ADAL" clId="{7AA9F7BB-82C3-474B-A8FD-5995DFFA5BA7}" dt="2021-01-25T15:43:05.383" v="22" actId="47"/>
        <pc:sldMkLst>
          <pc:docMk/>
          <pc:sldMk cId="3363680989" sldId="321"/>
        </pc:sldMkLst>
      </pc:sldChg>
      <pc:sldChg chg="del">
        <pc:chgData name="Axelsson Jenny" userId="35153831-a041-4e19-963c-026d50be729b" providerId="ADAL" clId="{7AA9F7BB-82C3-474B-A8FD-5995DFFA5BA7}" dt="2021-01-25T15:43:06.421" v="24" actId="47"/>
        <pc:sldMkLst>
          <pc:docMk/>
          <pc:sldMk cId="1517455842" sldId="322"/>
        </pc:sldMkLst>
      </pc:sldChg>
      <pc:sldChg chg="modSp add mod">
        <pc:chgData name="Axelsson Jenny" userId="35153831-a041-4e19-963c-026d50be729b" providerId="ADAL" clId="{7AA9F7BB-82C3-474B-A8FD-5995DFFA5BA7}" dt="2021-01-25T15:43:36.307" v="36" actId="113"/>
        <pc:sldMkLst>
          <pc:docMk/>
          <pc:sldMk cId="3939740925" sldId="322"/>
        </pc:sldMkLst>
        <pc:spChg chg="mod">
          <ac:chgData name="Axelsson Jenny" userId="35153831-a041-4e19-963c-026d50be729b" providerId="ADAL" clId="{7AA9F7BB-82C3-474B-A8FD-5995DFFA5BA7}" dt="2021-01-25T15:43:36.307" v="36" actId="113"/>
          <ac:spMkLst>
            <pc:docMk/>
            <pc:sldMk cId="3939740925" sldId="322"/>
            <ac:spMk id="5" creationId="{E66C5368-8331-464F-8C50-5BB97655E8A7}"/>
          </ac:spMkLst>
        </pc:spChg>
      </pc:sldChg>
      <pc:sldChg chg="del">
        <pc:chgData name="Axelsson Jenny" userId="35153831-a041-4e19-963c-026d50be729b" providerId="ADAL" clId="{7AA9F7BB-82C3-474B-A8FD-5995DFFA5BA7}" dt="2021-01-25T15:43:06.965" v="25" actId="47"/>
        <pc:sldMkLst>
          <pc:docMk/>
          <pc:sldMk cId="890174566" sldId="323"/>
        </pc:sldMkLst>
      </pc:sldChg>
      <pc:sldChg chg="del">
        <pc:chgData name="Axelsson Jenny" userId="35153831-a041-4e19-963c-026d50be729b" providerId="ADAL" clId="{7AA9F7BB-82C3-474B-A8FD-5995DFFA5BA7}" dt="2021-01-25T15:43:07.561" v="26" actId="47"/>
        <pc:sldMkLst>
          <pc:docMk/>
          <pc:sldMk cId="4117068346" sldId="324"/>
        </pc:sldMkLst>
      </pc:sldChg>
      <pc:sldChg chg="del">
        <pc:chgData name="Axelsson Jenny" userId="35153831-a041-4e19-963c-026d50be729b" providerId="ADAL" clId="{7AA9F7BB-82C3-474B-A8FD-5995DFFA5BA7}" dt="2021-01-25T15:43:09.117" v="28" actId="47"/>
        <pc:sldMkLst>
          <pc:docMk/>
          <pc:sldMk cId="3697135425" sldId="325"/>
        </pc:sldMkLst>
      </pc:sldChg>
      <pc:sldChg chg="del">
        <pc:chgData name="Axelsson Jenny" userId="35153831-a041-4e19-963c-026d50be729b" providerId="ADAL" clId="{7AA9F7BB-82C3-474B-A8FD-5995DFFA5BA7}" dt="2021-01-25T15:43:05.942" v="23" actId="47"/>
        <pc:sldMkLst>
          <pc:docMk/>
          <pc:sldMk cId="2246295903" sldId="326"/>
        </pc:sldMkLst>
      </pc:sldChg>
      <pc:sldChg chg="del">
        <pc:chgData name="Axelsson Jenny" userId="35153831-a041-4e19-963c-026d50be729b" providerId="ADAL" clId="{7AA9F7BB-82C3-474B-A8FD-5995DFFA5BA7}" dt="2021-01-25T15:43:08.451" v="27" actId="47"/>
        <pc:sldMkLst>
          <pc:docMk/>
          <pc:sldMk cId="3494306671" sldId="327"/>
        </pc:sldMkLst>
      </pc:sldChg>
      <pc:sldChg chg="del">
        <pc:chgData name="Axelsson Jenny" userId="35153831-a041-4e19-963c-026d50be729b" providerId="ADAL" clId="{7AA9F7BB-82C3-474B-A8FD-5995DFFA5BA7}" dt="2021-01-25T15:43:09.971" v="29" actId="47"/>
        <pc:sldMkLst>
          <pc:docMk/>
          <pc:sldMk cId="2193998561" sldId="329"/>
        </pc:sldMkLst>
      </pc:sldChg>
    </pc:docChg>
  </pc:docChgLst>
  <pc:docChgLst>
    <pc:chgData name="Axelsson Jenny" userId="S::jenny.axelsson@inera.se::35153831-a041-4e19-963c-026d50be729b" providerId="AD" clId="Web-{875C41AE-B2DF-47AD-B049-EF664B7720B7}"/>
    <pc:docChg chg="modSld">
      <pc:chgData name="Axelsson Jenny" userId="S::jenny.axelsson@inera.se::35153831-a041-4e19-963c-026d50be729b" providerId="AD" clId="Web-{875C41AE-B2DF-47AD-B049-EF664B7720B7}" dt="2021-02-04T09:42:20.077" v="2" actId="20577"/>
      <pc:docMkLst>
        <pc:docMk/>
      </pc:docMkLst>
      <pc:sldChg chg="modSp">
        <pc:chgData name="Axelsson Jenny" userId="S::jenny.axelsson@inera.se::35153831-a041-4e19-963c-026d50be729b" providerId="AD" clId="Web-{875C41AE-B2DF-47AD-B049-EF664B7720B7}" dt="2021-02-04T09:42:20.077" v="2" actId="20577"/>
        <pc:sldMkLst>
          <pc:docMk/>
          <pc:sldMk cId="688302191" sldId="259"/>
        </pc:sldMkLst>
        <pc:spChg chg="mod">
          <ac:chgData name="Axelsson Jenny" userId="S::jenny.axelsson@inera.se::35153831-a041-4e19-963c-026d50be729b" providerId="AD" clId="Web-{875C41AE-B2DF-47AD-B049-EF664B7720B7}" dt="2021-02-04T09:42:20.077" v="2" actId="20577"/>
          <ac:spMkLst>
            <pc:docMk/>
            <pc:sldMk cId="688302191" sldId="259"/>
            <ac:spMk id="9" creationId="{9993CAB1-87C1-455A-819E-ACEEB293788A}"/>
          </ac:spMkLst>
        </pc:spChg>
      </pc:sldChg>
    </pc:docChg>
  </pc:docChgLst>
  <pc:docChgLst>
    <pc:chgData name="Axelsson Jenny" userId="S::jenny.axelsson@inera.se::35153831-a041-4e19-963c-026d50be729b" providerId="AD" clId="Web-{30647B9A-2DAD-4BED-AF42-099FA2AC276D}"/>
    <pc:docChg chg="addSld delSld modSld sldOrd">
      <pc:chgData name="Axelsson Jenny" userId="S::jenny.axelsson@inera.se::35153831-a041-4e19-963c-026d50be729b" providerId="AD" clId="Web-{30647B9A-2DAD-4BED-AF42-099FA2AC276D}" dt="2022-01-18T15:41:59.493" v="133" actId="20577"/>
      <pc:docMkLst>
        <pc:docMk/>
      </pc:docMkLst>
      <pc:sldChg chg="modSp del">
        <pc:chgData name="Axelsson Jenny" userId="S::jenny.axelsson@inera.se::35153831-a041-4e19-963c-026d50be729b" providerId="AD" clId="Web-{30647B9A-2DAD-4BED-AF42-099FA2AC276D}" dt="2022-01-18T15:40:51.195" v="117"/>
        <pc:sldMkLst>
          <pc:docMk/>
          <pc:sldMk cId="1351546238" sldId="267"/>
        </pc:sldMkLst>
        <pc:spChg chg="mod">
          <ac:chgData name="Axelsson Jenny" userId="S::jenny.axelsson@inera.se::35153831-a041-4e19-963c-026d50be729b" providerId="AD" clId="Web-{30647B9A-2DAD-4BED-AF42-099FA2AC276D}" dt="2022-01-18T15:40:15.491" v="110" actId="20577"/>
          <ac:spMkLst>
            <pc:docMk/>
            <pc:sldMk cId="1351546238" sldId="267"/>
            <ac:spMk id="5" creationId="{E66C5368-8331-464F-8C50-5BB97655E8A7}"/>
          </ac:spMkLst>
        </pc:spChg>
      </pc:sldChg>
      <pc:sldChg chg="del">
        <pc:chgData name="Axelsson Jenny" userId="S::jenny.axelsson@inera.se::35153831-a041-4e19-963c-026d50be729b" providerId="AD" clId="Web-{30647B9A-2DAD-4BED-AF42-099FA2AC276D}" dt="2022-01-18T15:41:02.586" v="120"/>
        <pc:sldMkLst>
          <pc:docMk/>
          <pc:sldMk cId="1890798318" sldId="323"/>
        </pc:sldMkLst>
      </pc:sldChg>
      <pc:sldChg chg="ord">
        <pc:chgData name="Axelsson Jenny" userId="S::jenny.axelsson@inera.se::35153831-a041-4e19-963c-026d50be729b" providerId="AD" clId="Web-{30647B9A-2DAD-4BED-AF42-099FA2AC276D}" dt="2022-01-18T15:41:50.712" v="131"/>
        <pc:sldMkLst>
          <pc:docMk/>
          <pc:sldMk cId="1447821777" sldId="325"/>
        </pc:sldMkLst>
      </pc:sldChg>
      <pc:sldChg chg="del">
        <pc:chgData name="Axelsson Jenny" userId="S::jenny.axelsson@inera.se::35153831-a041-4e19-963c-026d50be729b" providerId="AD" clId="Web-{30647B9A-2DAD-4BED-AF42-099FA2AC276D}" dt="2022-01-18T15:41:45.087" v="129"/>
        <pc:sldMkLst>
          <pc:docMk/>
          <pc:sldMk cId="2032816693" sldId="326"/>
        </pc:sldMkLst>
      </pc:sldChg>
      <pc:sldChg chg="addSp modSp new mod modClrScheme chgLayout">
        <pc:chgData name="Axelsson Jenny" userId="S::jenny.axelsson@inera.se::35153831-a041-4e19-963c-026d50be729b" providerId="AD" clId="Web-{30647B9A-2DAD-4BED-AF42-099FA2AC276D}" dt="2022-01-18T15:41:25.821" v="128" actId="20577"/>
        <pc:sldMkLst>
          <pc:docMk/>
          <pc:sldMk cId="3738514320" sldId="327"/>
        </pc:sldMkLst>
        <pc:spChg chg="mod ord">
          <ac:chgData name="Axelsson Jenny" userId="S::jenny.axelsson@inera.se::35153831-a041-4e19-963c-026d50be729b" providerId="AD" clId="Web-{30647B9A-2DAD-4BED-AF42-099FA2AC276D}" dt="2022-01-18T15:41:25.821" v="128" actId="20577"/>
          <ac:spMkLst>
            <pc:docMk/>
            <pc:sldMk cId="3738514320" sldId="327"/>
            <ac:spMk id="2" creationId="{0CFCCCF5-BAA9-4E4C-96B6-6829CE835F12}"/>
          </ac:spMkLst>
        </pc:spChg>
        <pc:spChg chg="mod ord">
          <ac:chgData name="Axelsson Jenny" userId="S::jenny.axelsson@inera.se::35153831-a041-4e19-963c-026d50be729b" providerId="AD" clId="Web-{30647B9A-2DAD-4BED-AF42-099FA2AC276D}" dt="2022-01-18T15:40:24.772" v="112"/>
          <ac:spMkLst>
            <pc:docMk/>
            <pc:sldMk cId="3738514320" sldId="327"/>
            <ac:spMk id="3" creationId="{9B9BDEB0-A059-4A27-A7FB-18D322E606A2}"/>
          </ac:spMkLst>
        </pc:spChg>
        <pc:spChg chg="mod ord">
          <ac:chgData name="Axelsson Jenny" userId="S::jenny.axelsson@inera.se::35153831-a041-4e19-963c-026d50be729b" providerId="AD" clId="Web-{30647B9A-2DAD-4BED-AF42-099FA2AC276D}" dt="2022-01-18T15:40:24.772" v="112"/>
          <ac:spMkLst>
            <pc:docMk/>
            <pc:sldMk cId="3738514320" sldId="327"/>
            <ac:spMk id="4" creationId="{F71C981C-F9F9-4167-9BDA-91B21A785F04}"/>
          </ac:spMkLst>
        </pc:spChg>
        <pc:spChg chg="add mod ord">
          <ac:chgData name="Axelsson Jenny" userId="S::jenny.axelsson@inera.se::35153831-a041-4e19-963c-026d50be729b" providerId="AD" clId="Web-{30647B9A-2DAD-4BED-AF42-099FA2AC276D}" dt="2022-01-18T15:40:48.710" v="116" actId="20577"/>
          <ac:spMkLst>
            <pc:docMk/>
            <pc:sldMk cId="3738514320" sldId="327"/>
            <ac:spMk id="5" creationId="{BC5C837C-7D53-4E50-BDC1-752E6FCF03A0}"/>
          </ac:spMkLst>
        </pc:spChg>
      </pc:sldChg>
      <pc:sldChg chg="modSp add replId">
        <pc:chgData name="Axelsson Jenny" userId="S::jenny.axelsson@inera.se::35153831-a041-4e19-963c-026d50be729b" providerId="AD" clId="Web-{30647B9A-2DAD-4BED-AF42-099FA2AC276D}" dt="2022-01-18T15:41:59.493" v="133" actId="20577"/>
        <pc:sldMkLst>
          <pc:docMk/>
          <pc:sldMk cId="4158201782" sldId="328"/>
        </pc:sldMkLst>
        <pc:spChg chg="mod">
          <ac:chgData name="Axelsson Jenny" userId="S::jenny.axelsson@inera.se::35153831-a041-4e19-963c-026d50be729b" providerId="AD" clId="Web-{30647B9A-2DAD-4BED-AF42-099FA2AC276D}" dt="2022-01-18T15:41:18.930" v="127" actId="20577"/>
          <ac:spMkLst>
            <pc:docMk/>
            <pc:sldMk cId="4158201782" sldId="328"/>
            <ac:spMk id="2" creationId="{0CFCCCF5-BAA9-4E4C-96B6-6829CE835F12}"/>
          </ac:spMkLst>
        </pc:spChg>
        <pc:spChg chg="mod">
          <ac:chgData name="Axelsson Jenny" userId="S::jenny.axelsson@inera.se::35153831-a041-4e19-963c-026d50be729b" providerId="AD" clId="Web-{30647B9A-2DAD-4BED-AF42-099FA2AC276D}" dt="2022-01-18T15:41:59.493" v="133" actId="20577"/>
          <ac:spMkLst>
            <pc:docMk/>
            <pc:sldMk cId="4158201782" sldId="328"/>
            <ac:spMk id="5" creationId="{BC5C837C-7D53-4E50-BDC1-752E6FCF03A0}"/>
          </ac:spMkLst>
        </pc:spChg>
      </pc:sldChg>
      <pc:sldChg chg="new del">
        <pc:chgData name="Axelsson Jenny" userId="S::jenny.axelsson@inera.se::35153831-a041-4e19-963c-026d50be729b" providerId="AD" clId="Web-{30647B9A-2DAD-4BED-AF42-099FA2AC276D}" dt="2022-01-18T15:41:02.804" v="121"/>
        <pc:sldMkLst>
          <pc:docMk/>
          <pc:sldMk cId="3938898575" sldId="329"/>
        </pc:sldMkLst>
      </pc:sldChg>
      <pc:sldChg chg="add replId">
        <pc:chgData name="Axelsson Jenny" userId="S::jenny.axelsson@inera.se::35153831-a041-4e19-963c-026d50be729b" providerId="AD" clId="Web-{30647B9A-2DAD-4BED-AF42-099FA2AC276D}" dt="2022-01-18T15:41:47.446" v="130"/>
        <pc:sldMkLst>
          <pc:docMk/>
          <pc:sldMk cId="4095140548" sldId="329"/>
        </pc:sldMkLst>
      </pc:sldChg>
    </pc:docChg>
  </pc:docChgLst>
  <pc:docChgLst>
    <pc:chgData name="Axelsson Jenny" userId="S::jenny.axelsson@inera.se::35153831-a041-4e19-963c-026d50be729b" providerId="AD" clId="Web-{F8EFC69D-BBB0-49C0-878F-F9504599173D}"/>
    <pc:docChg chg="addSld modSld sldOrd">
      <pc:chgData name="Axelsson Jenny" userId="S::jenny.axelsson@inera.se::35153831-a041-4e19-963c-026d50be729b" providerId="AD" clId="Web-{F8EFC69D-BBB0-49C0-878F-F9504599173D}" dt="2022-01-18T15:49:10.644" v="64"/>
      <pc:docMkLst>
        <pc:docMk/>
      </pc:docMkLst>
      <pc:sldChg chg="modSp">
        <pc:chgData name="Axelsson Jenny" userId="S::jenny.axelsson@inera.se::35153831-a041-4e19-963c-026d50be729b" providerId="AD" clId="Web-{F8EFC69D-BBB0-49C0-878F-F9504599173D}" dt="2022-01-18T15:48:53.972" v="63" actId="20577"/>
        <pc:sldMkLst>
          <pc:docMk/>
          <pc:sldMk cId="3738514320" sldId="327"/>
        </pc:sldMkLst>
        <pc:spChg chg="mod">
          <ac:chgData name="Axelsson Jenny" userId="S::jenny.axelsson@inera.se::35153831-a041-4e19-963c-026d50be729b" providerId="AD" clId="Web-{F8EFC69D-BBB0-49C0-878F-F9504599173D}" dt="2022-01-18T15:48:53.972" v="63" actId="20577"/>
          <ac:spMkLst>
            <pc:docMk/>
            <pc:sldMk cId="3738514320" sldId="327"/>
            <ac:spMk id="5" creationId="{BC5C837C-7D53-4E50-BDC1-752E6FCF03A0}"/>
          </ac:spMkLst>
        </pc:spChg>
      </pc:sldChg>
      <pc:sldChg chg="modSp new ord">
        <pc:chgData name="Axelsson Jenny" userId="S::jenny.axelsson@inera.se::35153831-a041-4e19-963c-026d50be729b" providerId="AD" clId="Web-{F8EFC69D-BBB0-49C0-878F-F9504599173D}" dt="2022-01-18T15:49:10.644" v="64"/>
        <pc:sldMkLst>
          <pc:docMk/>
          <pc:sldMk cId="1360158982" sldId="330"/>
        </pc:sldMkLst>
        <pc:spChg chg="mod">
          <ac:chgData name="Axelsson Jenny" userId="S::jenny.axelsson@inera.se::35153831-a041-4e19-963c-026d50be729b" providerId="AD" clId="Web-{F8EFC69D-BBB0-49C0-878F-F9504599173D}" dt="2022-01-18T15:48:26.143" v="50" actId="20577"/>
          <ac:spMkLst>
            <pc:docMk/>
            <pc:sldMk cId="1360158982" sldId="330"/>
            <ac:spMk id="2" creationId="{2B58EA6C-B7A3-4B2C-84F2-E3A5F25A3EDC}"/>
          </ac:spMkLst>
        </pc:spChg>
      </pc:sldChg>
    </pc:docChg>
  </pc:docChgLst>
  <pc:docChgLst>
    <pc:chgData name="Jonsson Åsa" userId="S::asa.jonsson@inera.se::e7c157ac-c4f4-446a-aea7-2d9507f60b0e" providerId="AD" clId="Web-{8D36885D-1145-4450-9B9C-9FDFB8183FEC}"/>
    <pc:docChg chg="addSld modSld">
      <pc:chgData name="Jonsson Åsa" userId="S::asa.jonsson@inera.se::e7c157ac-c4f4-446a-aea7-2d9507f60b0e" providerId="AD" clId="Web-{8D36885D-1145-4450-9B9C-9FDFB8183FEC}" dt="2022-01-26T12:22:54.217" v="198" actId="20577"/>
      <pc:docMkLst>
        <pc:docMk/>
      </pc:docMkLst>
      <pc:sldChg chg="modSp new">
        <pc:chgData name="Jonsson Åsa" userId="S::asa.jonsson@inera.se::e7c157ac-c4f4-446a-aea7-2d9507f60b0e" providerId="AD" clId="Web-{8D36885D-1145-4450-9B9C-9FDFB8183FEC}" dt="2022-01-26T12:22:54.217" v="198" actId="20577"/>
        <pc:sldMkLst>
          <pc:docMk/>
          <pc:sldMk cId="1079766907" sldId="353"/>
        </pc:sldMkLst>
        <pc:spChg chg="mod">
          <ac:chgData name="Jonsson Åsa" userId="S::asa.jonsson@inera.se::e7c157ac-c4f4-446a-aea7-2d9507f60b0e" providerId="AD" clId="Web-{8D36885D-1145-4450-9B9C-9FDFB8183FEC}" dt="2022-01-26T12:20:29.151" v="31" actId="20577"/>
          <ac:spMkLst>
            <pc:docMk/>
            <pc:sldMk cId="1079766907" sldId="353"/>
            <ac:spMk id="2" creationId="{EB6CA5B0-6D2F-4383-B3E8-886F5B731907}"/>
          </ac:spMkLst>
        </pc:spChg>
        <pc:spChg chg="mod">
          <ac:chgData name="Jonsson Åsa" userId="S::asa.jonsson@inera.se::e7c157ac-c4f4-446a-aea7-2d9507f60b0e" providerId="AD" clId="Web-{8D36885D-1145-4450-9B9C-9FDFB8183FEC}" dt="2022-01-26T12:22:54.217" v="198" actId="20577"/>
          <ac:spMkLst>
            <pc:docMk/>
            <pc:sldMk cId="1079766907" sldId="353"/>
            <ac:spMk id="3" creationId="{6C1B4C16-DD8B-4F29-BBCD-BE86B33D40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2022-01-28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402CD-6991-4956-97B9-E3910AAB45A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28556-41DC-4E7D-B277-65FF650984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2DCD5D-84F3-4333-9600-FAF6E5BA3931}"/>
              </a:ext>
            </a:extLst>
          </p:cNvPr>
          <p:cNvSpPr>
            <a:spLocks noGrp="1"/>
          </p:cNvSpPr>
          <p:nvPr>
            <p:ph type="dt" sz="half" idx="10"/>
          </p:nvPr>
        </p:nvSpPr>
        <p:spPr/>
        <p:txBody>
          <a:bodyPr/>
          <a:lstStyle/>
          <a:p>
            <a:fld id="{28F1A163-B24D-46EA-873E-74E7789AD673}" type="datetimeFigureOut">
              <a:rPr lang="sv-SE" smtClean="0"/>
              <a:t>2022-01-28</a:t>
            </a:fld>
            <a:endParaRPr lang="sv-SE"/>
          </a:p>
        </p:txBody>
      </p:sp>
      <p:sp>
        <p:nvSpPr>
          <p:cNvPr id="5" name="Platshållare för sidfot 4">
            <a:extLst>
              <a:ext uri="{FF2B5EF4-FFF2-40B4-BE49-F238E27FC236}">
                <a16:creationId xmlns:a16="http://schemas.microsoft.com/office/drawing/2014/main" id="{093736BC-98B2-4BCE-A2E9-183F5B48C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1D28AC-A24D-4524-BA21-B7D614B947C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283071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5"/>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7" imgW="411" imgH="412" progId="TCLayout.ActiveDocument.1">
                  <p:embed/>
                </p:oleObj>
              </mc:Choice>
              <mc:Fallback>
                <p:oleObj name="think-cell Slide" r:id="rId17"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6"/>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mailto:stodochbehandling@1177.se"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inera.atlassian.net/wiki/spaces/OSOB/pages/2692941293/Information+fr+n+nationella+f+rvaltningen+2021"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flickr.com/photos/manged/8053734803" TargetMode="External"/><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mailto:stodochbehandling@1177.se" TargetMode="Externa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forms.office.com/Pages/ResponsePage.aspx?id=8B5Gm1WI20Ofd3dzLwu8GD6X7OIBNmtEusfPVfyyRdRUN0U1RTZJS0FPQTI2RTZMS1pQVjdFN1ZCVCQlQCN0PWcu"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2022-01-28</a:t>
            </a:r>
          </a:p>
        </p:txBody>
      </p:sp>
    </p:spTree>
    <p:extLst>
      <p:ext uri="{BB962C8B-B14F-4D97-AF65-F5344CB8AC3E}">
        <p14:creationId xmlns:p14="http://schemas.microsoft.com/office/powerpoint/2010/main" val="297457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D14D8-072D-4740-BFF9-52917163033C}"/>
              </a:ext>
            </a:extLst>
          </p:cNvPr>
          <p:cNvSpPr>
            <a:spLocks noGrp="1"/>
          </p:cNvSpPr>
          <p:nvPr>
            <p:ph type="title"/>
          </p:nvPr>
        </p:nvSpPr>
        <p:spPr/>
        <p:txBody>
          <a:bodyPr/>
          <a:lstStyle/>
          <a:p>
            <a:r>
              <a:rPr lang="sv-SE" err="1"/>
              <a:t>Roadmap</a:t>
            </a:r>
            <a:r>
              <a:rPr lang="sv-SE"/>
              <a:t> 2022</a:t>
            </a:r>
          </a:p>
        </p:txBody>
      </p:sp>
      <p:sp>
        <p:nvSpPr>
          <p:cNvPr id="3" name="Platshållare för innehåll 2">
            <a:extLst>
              <a:ext uri="{FF2B5EF4-FFF2-40B4-BE49-F238E27FC236}">
                <a16:creationId xmlns:a16="http://schemas.microsoft.com/office/drawing/2014/main" id="{891537CF-34EB-491A-AF24-CA6D31DC645D}"/>
              </a:ext>
            </a:extLst>
          </p:cNvPr>
          <p:cNvSpPr>
            <a:spLocks noGrp="1"/>
          </p:cNvSpPr>
          <p:nvPr>
            <p:ph idx="1"/>
          </p:nvPr>
        </p:nvSpPr>
        <p:spPr/>
        <p:txBody>
          <a:bodyPr/>
          <a:lstStyle/>
          <a:p>
            <a:r>
              <a:rPr lang="sv-SE"/>
              <a:t>NKI-undersökning, främst intresserade av invånarnas tankar kring det nya gränssnittet  </a:t>
            </a:r>
          </a:p>
          <a:p>
            <a:r>
              <a:rPr lang="sv-SE"/>
              <a:t>Användartester</a:t>
            </a:r>
          </a:p>
          <a:p>
            <a:r>
              <a:rPr lang="sv-SE"/>
              <a:t>Uppgradera formulärmotorn </a:t>
            </a:r>
          </a:p>
          <a:p>
            <a:r>
              <a:rPr lang="sv-SE"/>
              <a:t>Utredning: Mediahanteringen </a:t>
            </a:r>
          </a:p>
          <a:p>
            <a:r>
              <a:rPr lang="sv-SE"/>
              <a:t>Utredning: Möjligheten att skapa formulär i Formulärhanteringen</a:t>
            </a:r>
          </a:p>
          <a:p>
            <a:r>
              <a:rPr lang="sv-SE"/>
              <a:t>Designerstöd</a:t>
            </a:r>
          </a:p>
          <a:p>
            <a:endParaRPr lang="sv-SE"/>
          </a:p>
          <a:p>
            <a:endParaRPr lang="sv-SE"/>
          </a:p>
          <a:p>
            <a:endParaRPr lang="sv-SE"/>
          </a:p>
          <a:p>
            <a:pPr lvl="1"/>
            <a:endParaRPr lang="sv-SE"/>
          </a:p>
          <a:p>
            <a:pPr lvl="1"/>
            <a:endParaRPr lang="sv-SE"/>
          </a:p>
        </p:txBody>
      </p:sp>
      <p:sp>
        <p:nvSpPr>
          <p:cNvPr id="4" name="Platshållare för sidfot 3">
            <a:extLst>
              <a:ext uri="{FF2B5EF4-FFF2-40B4-BE49-F238E27FC236}">
                <a16:creationId xmlns:a16="http://schemas.microsoft.com/office/drawing/2014/main" id="{A2584152-8969-4785-8842-6B36FDF777C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260167F-91FE-4D47-968D-0DB6B10BA3AA}"/>
              </a:ext>
            </a:extLst>
          </p:cNvPr>
          <p:cNvSpPr>
            <a:spLocks noGrp="1"/>
          </p:cNvSpPr>
          <p:nvPr>
            <p:ph type="sldNum" sz="quarter" idx="12"/>
          </p:nvPr>
        </p:nvSpPr>
        <p:spPr/>
        <p:txBody>
          <a:bodyPr/>
          <a:lstStyle/>
          <a:p>
            <a:fld id="{D1B389D8-6223-4B1D-82AB-19C377706A8C}" type="slidenum">
              <a:rPr lang="sv-SE" smtClean="0"/>
              <a:t>10</a:t>
            </a:fld>
            <a:endParaRPr lang="sv-SE"/>
          </a:p>
        </p:txBody>
      </p:sp>
    </p:spTree>
    <p:extLst>
      <p:ext uri="{BB962C8B-B14F-4D97-AF65-F5344CB8AC3E}">
        <p14:creationId xmlns:p14="http://schemas.microsoft.com/office/powerpoint/2010/main" val="2951961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69990"/>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b="1">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11</a:t>
            </a:fld>
            <a:endParaRPr lang="sv-SE"/>
          </a:p>
        </p:txBody>
      </p:sp>
    </p:spTree>
    <p:extLst>
      <p:ext uri="{BB962C8B-B14F-4D97-AF65-F5344CB8AC3E}">
        <p14:creationId xmlns:p14="http://schemas.microsoft.com/office/powerpoint/2010/main" val="327893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latshållare för bild 19" descr="En bild som visar leksak, vektorgrafik&#10;&#10;Automatiskt genererad beskrivning">
            <a:extLst>
              <a:ext uri="{FF2B5EF4-FFF2-40B4-BE49-F238E27FC236}">
                <a16:creationId xmlns:a16="http://schemas.microsoft.com/office/drawing/2014/main" id="{92F92527-AA69-437F-B4AD-39547A3F56F8}"/>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0517" r="20517"/>
          <a:stretch>
            <a:fillRect/>
          </a:stretch>
        </p:blipFill>
        <p:spPr/>
      </p:pic>
      <p:sp>
        <p:nvSpPr>
          <p:cNvPr id="22" name="textruta 21">
            <a:extLst>
              <a:ext uri="{FF2B5EF4-FFF2-40B4-BE49-F238E27FC236}">
                <a16:creationId xmlns:a16="http://schemas.microsoft.com/office/drawing/2014/main" id="{0C5E0F35-FE4C-47BA-AC07-78122466324F}"/>
              </a:ext>
            </a:extLst>
          </p:cNvPr>
          <p:cNvSpPr txBox="1"/>
          <p:nvPr/>
        </p:nvSpPr>
        <p:spPr>
          <a:xfrm>
            <a:off x="5924059" y="1855728"/>
            <a:ext cx="5409044" cy="1341690"/>
          </a:xfrm>
          <a:prstGeom prst="rect">
            <a:avLst/>
          </a:prstGeom>
          <a:noFill/>
        </p:spPr>
        <p:txBody>
          <a:bodyPr wrap="square" lIns="0" tIns="0" rIns="0" bIns="0" rtlCol="0">
            <a:noAutofit/>
          </a:bodyPr>
          <a:lstStyle/>
          <a:p>
            <a:pPr marL="228600" indent="-228600">
              <a:lnSpc>
                <a:spcPct val="90000"/>
              </a:lnSpc>
              <a:spcBef>
                <a:spcPts val="1000"/>
              </a:spcBef>
              <a:buClr>
                <a:schemeClr val="accent1"/>
              </a:buClr>
              <a:buFont typeface="Arial" panose="020B0604020202020204" pitchFamily="34" charset="0"/>
              <a:buChar char="•"/>
            </a:pPr>
            <a:r>
              <a:rPr lang="sv-SE">
                <a:solidFill>
                  <a:schemeClr val="accent2"/>
                </a:solidFill>
              </a:rPr>
              <a:t>Öka transparensen för våra användare så ni vet vad som utvecklas inom tjänsten just nu.</a:t>
            </a:r>
          </a:p>
          <a:p>
            <a:pPr marL="228600" indent="-228600">
              <a:lnSpc>
                <a:spcPct val="90000"/>
              </a:lnSpc>
              <a:spcBef>
                <a:spcPts val="1000"/>
              </a:spcBef>
              <a:buClr>
                <a:schemeClr val="accent1"/>
              </a:buClr>
              <a:buFont typeface="Arial" panose="020B0604020202020204" pitchFamily="34" charset="0"/>
              <a:buChar char="•"/>
            </a:pPr>
            <a:r>
              <a:rPr lang="sv-SE">
                <a:solidFill>
                  <a:schemeClr val="accent2"/>
                </a:solidFill>
              </a:rPr>
              <a:t>Vill ge användarna en möjlighet att komma med input kring vår utveckling. </a:t>
            </a:r>
          </a:p>
          <a:p>
            <a:pPr marL="228600" indent="-228600">
              <a:lnSpc>
                <a:spcPct val="90000"/>
              </a:lnSpc>
              <a:spcBef>
                <a:spcPts val="1000"/>
              </a:spcBef>
              <a:buClr>
                <a:schemeClr val="accent1"/>
              </a:buClr>
              <a:buFont typeface="Arial" panose="020B0604020202020204" pitchFamily="34" charset="0"/>
              <a:buChar char="•"/>
            </a:pPr>
            <a:endParaRPr lang="sv-SE">
              <a:solidFill>
                <a:schemeClr val="accent2"/>
              </a:solidFill>
            </a:endParaRPr>
          </a:p>
          <a:p>
            <a:pPr marL="228600" indent="-228600">
              <a:lnSpc>
                <a:spcPct val="90000"/>
              </a:lnSpc>
              <a:spcBef>
                <a:spcPts val="1000"/>
              </a:spcBef>
              <a:buClr>
                <a:schemeClr val="accent1"/>
              </a:buClr>
              <a:buFont typeface="Arial" panose="020B0604020202020204" pitchFamily="34" charset="0"/>
              <a:buChar char="•"/>
            </a:pPr>
            <a:endParaRPr lang="sv-SE">
              <a:solidFill>
                <a:schemeClr val="accent2"/>
              </a:solidFill>
            </a:endParaRPr>
          </a:p>
          <a:p>
            <a:pPr marL="285750" indent="-285750" algn="l">
              <a:buFont typeface="Arial" panose="020B0604020202020204" pitchFamily="34" charset="0"/>
              <a:buChar char="•"/>
            </a:pPr>
            <a:endParaRPr lang="sv-SE"/>
          </a:p>
        </p:txBody>
      </p:sp>
      <p:sp>
        <p:nvSpPr>
          <p:cNvPr id="26" name="textruta 25">
            <a:extLst>
              <a:ext uri="{FF2B5EF4-FFF2-40B4-BE49-F238E27FC236}">
                <a16:creationId xmlns:a16="http://schemas.microsoft.com/office/drawing/2014/main" id="{25B2AF5D-6B51-4740-821D-2F9DBF62005E}"/>
              </a:ext>
            </a:extLst>
          </p:cNvPr>
          <p:cNvSpPr txBox="1"/>
          <p:nvPr/>
        </p:nvSpPr>
        <p:spPr>
          <a:xfrm>
            <a:off x="5990734" y="3624396"/>
            <a:ext cx="5409044" cy="1543228"/>
          </a:xfrm>
          <a:prstGeom prst="rect">
            <a:avLst/>
          </a:prstGeom>
          <a:noFill/>
        </p:spPr>
        <p:txBody>
          <a:bodyPr wrap="square" lIns="0" tIns="0" rIns="0" bIns="0" rtlCol="0">
            <a:noAutofit/>
          </a:bodyPr>
          <a:lstStyle/>
          <a:p>
            <a:pPr marL="285750" indent="-285750">
              <a:lnSpc>
                <a:spcPct val="90000"/>
              </a:lnSpc>
              <a:spcBef>
                <a:spcPts val="1000"/>
              </a:spcBef>
              <a:buClr>
                <a:schemeClr val="accent1"/>
              </a:buClr>
              <a:buFont typeface="Wingdings" panose="05000000000000000000" pitchFamily="2" charset="2"/>
              <a:buChar char="ü"/>
            </a:pPr>
            <a:r>
              <a:rPr lang="sv-SE">
                <a:solidFill>
                  <a:schemeClr val="accent2"/>
                </a:solidFill>
              </a:rPr>
              <a:t>För att användarna ska känna sig delaktiga i utvecklingsprocessen.</a:t>
            </a:r>
          </a:p>
          <a:p>
            <a:pPr marL="285750" indent="-285750">
              <a:lnSpc>
                <a:spcPct val="90000"/>
              </a:lnSpc>
              <a:spcBef>
                <a:spcPts val="1000"/>
              </a:spcBef>
              <a:buClr>
                <a:schemeClr val="accent1"/>
              </a:buClr>
              <a:buFont typeface="Wingdings" panose="05000000000000000000" pitchFamily="2" charset="2"/>
              <a:buChar char="ü"/>
            </a:pPr>
            <a:r>
              <a:rPr lang="sv-SE">
                <a:solidFill>
                  <a:schemeClr val="accent2"/>
                </a:solidFill>
              </a:rPr>
              <a:t>För att så tidigt som möjligt kunna fastställa om utvecklingen främjar användarna.</a:t>
            </a:r>
          </a:p>
          <a:p>
            <a:pPr marL="228600" indent="-228600">
              <a:lnSpc>
                <a:spcPct val="90000"/>
              </a:lnSpc>
              <a:spcBef>
                <a:spcPts val="1000"/>
              </a:spcBef>
              <a:buClr>
                <a:schemeClr val="accent1"/>
              </a:buClr>
              <a:buFont typeface="Arial" panose="020B0604020202020204" pitchFamily="34" charset="0"/>
              <a:buChar char="•"/>
            </a:pPr>
            <a:endParaRPr lang="sv-SE">
              <a:solidFill>
                <a:schemeClr val="accent2"/>
              </a:solidFill>
            </a:endParaRPr>
          </a:p>
          <a:p>
            <a:pPr marL="285750" indent="-285750" algn="l">
              <a:buFont typeface="Arial" panose="020B0604020202020204" pitchFamily="34" charset="0"/>
              <a:buChar char="•"/>
            </a:pPr>
            <a:endParaRPr lang="sv-SE"/>
          </a:p>
        </p:txBody>
      </p:sp>
      <p:sp>
        <p:nvSpPr>
          <p:cNvPr id="4" name="Rubrik 3">
            <a:extLst>
              <a:ext uri="{FF2B5EF4-FFF2-40B4-BE49-F238E27FC236}">
                <a16:creationId xmlns:a16="http://schemas.microsoft.com/office/drawing/2014/main" id="{049E40AD-1B75-43EC-BB97-8C16FEB861FD}"/>
              </a:ext>
            </a:extLst>
          </p:cNvPr>
          <p:cNvSpPr>
            <a:spLocks noGrp="1"/>
          </p:cNvSpPr>
          <p:nvPr>
            <p:ph type="title"/>
          </p:nvPr>
        </p:nvSpPr>
        <p:spPr>
          <a:xfrm>
            <a:off x="1000125" y="162918"/>
            <a:ext cx="10981343" cy="708754"/>
          </a:xfrm>
        </p:spPr>
        <p:txBody>
          <a:bodyPr/>
          <a:lstStyle/>
          <a:p>
            <a:r>
              <a:rPr lang="sv-SE"/>
              <a:t>Behov av att fråga användare och regionerna</a:t>
            </a:r>
          </a:p>
        </p:txBody>
      </p:sp>
      <p:sp>
        <p:nvSpPr>
          <p:cNvPr id="6" name="textruta 5">
            <a:extLst>
              <a:ext uri="{FF2B5EF4-FFF2-40B4-BE49-F238E27FC236}">
                <a16:creationId xmlns:a16="http://schemas.microsoft.com/office/drawing/2014/main" id="{C12AA6AE-CAD7-452E-805F-C934315173B5}"/>
              </a:ext>
            </a:extLst>
          </p:cNvPr>
          <p:cNvSpPr txBox="1"/>
          <p:nvPr/>
        </p:nvSpPr>
        <p:spPr>
          <a:xfrm>
            <a:off x="5572125" y="1002395"/>
            <a:ext cx="5760978" cy="426355"/>
          </a:xfrm>
          <a:prstGeom prst="rect">
            <a:avLst/>
          </a:prstGeom>
          <a:noFill/>
        </p:spPr>
        <p:txBody>
          <a:bodyPr wrap="square" lIns="0" tIns="0" rIns="0" bIns="0" rtlCol="0">
            <a:noAutofit/>
          </a:bodyPr>
          <a:lstStyle/>
          <a:p>
            <a:pPr>
              <a:lnSpc>
                <a:spcPct val="90000"/>
              </a:lnSpc>
              <a:spcBef>
                <a:spcPts val="1000"/>
              </a:spcBef>
              <a:buClr>
                <a:schemeClr val="accent1"/>
              </a:buClr>
            </a:pPr>
            <a:r>
              <a:rPr lang="sv-SE">
                <a:solidFill>
                  <a:schemeClr val="accent2"/>
                </a:solidFill>
              </a:rPr>
              <a:t>Utskick till referensgruppen och sprintdemos</a:t>
            </a:r>
          </a:p>
          <a:p>
            <a:pPr>
              <a:lnSpc>
                <a:spcPct val="90000"/>
              </a:lnSpc>
              <a:spcBef>
                <a:spcPts val="1000"/>
              </a:spcBef>
              <a:buClr>
                <a:schemeClr val="accent1"/>
              </a:buClr>
            </a:pPr>
            <a:endParaRPr lang="sv-SE">
              <a:solidFill>
                <a:schemeClr val="accent2"/>
              </a:solidFill>
            </a:endParaRPr>
          </a:p>
          <a:p>
            <a:pPr>
              <a:lnSpc>
                <a:spcPct val="90000"/>
              </a:lnSpc>
              <a:spcBef>
                <a:spcPts val="1000"/>
              </a:spcBef>
              <a:buClr>
                <a:schemeClr val="accent1"/>
              </a:buClr>
            </a:pPr>
            <a:endParaRPr lang="sv-SE">
              <a:solidFill>
                <a:schemeClr val="accent2"/>
              </a:solidFill>
            </a:endParaRPr>
          </a:p>
          <a:p>
            <a:pPr marL="228600" indent="-228600">
              <a:lnSpc>
                <a:spcPct val="90000"/>
              </a:lnSpc>
              <a:spcBef>
                <a:spcPts val="1000"/>
              </a:spcBef>
              <a:buClr>
                <a:schemeClr val="accent1"/>
              </a:buClr>
              <a:buFont typeface="Arial" panose="020B0604020202020204" pitchFamily="34" charset="0"/>
              <a:buChar char="•"/>
            </a:pPr>
            <a:endParaRPr lang="sv-SE">
              <a:solidFill>
                <a:schemeClr val="accent2"/>
              </a:solidFill>
            </a:endParaRPr>
          </a:p>
          <a:p>
            <a:pPr marL="228600" indent="-228600">
              <a:lnSpc>
                <a:spcPct val="90000"/>
              </a:lnSpc>
              <a:spcBef>
                <a:spcPts val="1000"/>
              </a:spcBef>
              <a:buClr>
                <a:schemeClr val="accent1"/>
              </a:buClr>
              <a:buFont typeface="Arial" panose="020B0604020202020204" pitchFamily="34" charset="0"/>
              <a:buChar char="•"/>
            </a:pPr>
            <a:endParaRPr lang="sv-SE">
              <a:solidFill>
                <a:schemeClr val="accent2"/>
              </a:solidFill>
            </a:endParaRPr>
          </a:p>
          <a:p>
            <a:pPr marL="285750" indent="-285750" algn="l">
              <a:buFont typeface="Arial" panose="020B0604020202020204" pitchFamily="34" charset="0"/>
              <a:buChar char="•"/>
            </a:pPr>
            <a:endParaRPr lang="sv-SE"/>
          </a:p>
        </p:txBody>
      </p:sp>
    </p:spTree>
    <p:extLst>
      <p:ext uri="{BB962C8B-B14F-4D97-AF65-F5344CB8AC3E}">
        <p14:creationId xmlns:p14="http://schemas.microsoft.com/office/powerpoint/2010/main" val="196809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B91EC0F-805F-453C-BD43-69F0A0742CE7}"/>
              </a:ext>
            </a:extLst>
          </p:cNvPr>
          <p:cNvSpPr>
            <a:spLocks noGrp="1"/>
          </p:cNvSpPr>
          <p:nvPr>
            <p:ph type="title"/>
          </p:nvPr>
        </p:nvSpPr>
        <p:spPr/>
        <p:txBody>
          <a:bodyPr/>
          <a:lstStyle/>
          <a:p>
            <a:r>
              <a:rPr lang="sv-SE"/>
              <a:t>Behov av att fråga användare och regionerna </a:t>
            </a:r>
          </a:p>
        </p:txBody>
      </p:sp>
      <p:sp>
        <p:nvSpPr>
          <p:cNvPr id="6" name="Platshållare för innehåll 5">
            <a:extLst>
              <a:ext uri="{FF2B5EF4-FFF2-40B4-BE49-F238E27FC236}">
                <a16:creationId xmlns:a16="http://schemas.microsoft.com/office/drawing/2014/main" id="{B4FAE321-14A7-4FFD-A9C9-C69A29F5EA2E}"/>
              </a:ext>
            </a:extLst>
          </p:cNvPr>
          <p:cNvSpPr>
            <a:spLocks noGrp="1"/>
          </p:cNvSpPr>
          <p:nvPr>
            <p:ph idx="1"/>
          </p:nvPr>
        </p:nvSpPr>
        <p:spPr>
          <a:xfrm>
            <a:off x="922423" y="1885950"/>
            <a:ext cx="10018845" cy="3371850"/>
          </a:xfrm>
        </p:spPr>
        <p:txBody>
          <a:bodyPr/>
          <a:lstStyle/>
          <a:p>
            <a:r>
              <a:rPr lang="sv-SE" dirty="0"/>
              <a:t>När en fråga kring det nya gränssnittet uppstår internt hos oss som vi känner vi måste förankra med användare fattas ett snabbt beslut om det ska skickas via referensgruppen eller en sprintdemo. </a:t>
            </a:r>
          </a:p>
          <a:p>
            <a:r>
              <a:rPr lang="sv-SE" dirty="0"/>
              <a:t>Arbetet med ett utskick eller sprintdemo påbörjar direkt och tillgängliggörs så fort vi färdigställt det. </a:t>
            </a:r>
          </a:p>
          <a:p>
            <a:r>
              <a:rPr lang="sv-SE" dirty="0"/>
              <a:t>Svarstiden kan upplevas som kort men det är en lång och komplex process som kräver mycket tidsplanering och för att vi ska kunna leverera den slutliga leveransen till er i tid krävs det att vi ibland får snabb hjälp för att besluta i vilken riktning vi ska gå. </a:t>
            </a:r>
          </a:p>
          <a:p>
            <a:endParaRPr lang="sv-SE" dirty="0"/>
          </a:p>
        </p:txBody>
      </p:sp>
    </p:spTree>
    <p:extLst>
      <p:ext uri="{BB962C8B-B14F-4D97-AF65-F5344CB8AC3E}">
        <p14:creationId xmlns:p14="http://schemas.microsoft.com/office/powerpoint/2010/main" val="381865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E5C2EF-EA45-476B-9055-979DE19E424C}"/>
              </a:ext>
            </a:extLst>
          </p:cNvPr>
          <p:cNvSpPr>
            <a:spLocks noGrp="1"/>
          </p:cNvSpPr>
          <p:nvPr>
            <p:ph type="title"/>
          </p:nvPr>
        </p:nvSpPr>
        <p:spPr/>
        <p:txBody>
          <a:bodyPr/>
          <a:lstStyle/>
          <a:p>
            <a:r>
              <a:rPr lang="sv-SE"/>
              <a:t>Användartester </a:t>
            </a:r>
          </a:p>
        </p:txBody>
      </p:sp>
      <p:sp>
        <p:nvSpPr>
          <p:cNvPr id="3" name="Platshållare för innehåll 2">
            <a:extLst>
              <a:ext uri="{FF2B5EF4-FFF2-40B4-BE49-F238E27FC236}">
                <a16:creationId xmlns:a16="http://schemas.microsoft.com/office/drawing/2014/main" id="{27600533-1174-4BB1-85D2-3BC01FD9E533}"/>
              </a:ext>
            </a:extLst>
          </p:cNvPr>
          <p:cNvSpPr>
            <a:spLocks noGrp="1"/>
          </p:cNvSpPr>
          <p:nvPr>
            <p:ph idx="1"/>
          </p:nvPr>
        </p:nvSpPr>
        <p:spPr>
          <a:xfrm>
            <a:off x="711722" y="1646736"/>
            <a:ext cx="10459450" cy="3564527"/>
          </a:xfrm>
        </p:spPr>
        <p:txBody>
          <a:bodyPr/>
          <a:lstStyle/>
          <a:p>
            <a:pPr marL="0" indent="0" algn="l">
              <a:buNone/>
            </a:pPr>
            <a:r>
              <a:rPr lang="sv-SE" sz="1800" b="0" i="0" dirty="0">
                <a:effectLst/>
                <a:latin typeface="Arial" panose="020B0604020202020204" pitchFamily="34" charset="0"/>
              </a:rPr>
              <a:t>Vårt arbete med de nya behandlarvyerna fortsätter och våra UX-designers har nu börjat titta på flaggor. Vi skulle därför gärna vilja komma i kontakt med behandlare som använder flaggor i Stöd och behandling för att testa det nya gränssnittet. </a:t>
            </a:r>
            <a:endParaRPr lang="sv-SE" b="0" i="0" dirty="0">
              <a:effectLst/>
              <a:latin typeface="Segoe UI" panose="020B0502040204020203" pitchFamily="34" charset="0"/>
            </a:endParaRPr>
          </a:p>
          <a:p>
            <a:pPr lvl="1">
              <a:buFont typeface="Arial" panose="020B0604020202020204" pitchFamily="34" charset="0"/>
              <a:buChar char="•"/>
            </a:pPr>
            <a:r>
              <a:rPr lang="sv-SE" b="0" i="0" dirty="0">
                <a:effectLst/>
                <a:latin typeface="Arial" panose="020B0604020202020204" pitchFamily="34" charset="0"/>
              </a:rPr>
              <a:t>Vi behöver minst 5 - 6 behandlare som kan delta.</a:t>
            </a:r>
            <a:endParaRPr lang="sv-SE" b="0" i="0" dirty="0">
              <a:effectLst/>
              <a:latin typeface="Segoe UI" panose="020B0502040204020203" pitchFamily="34" charset="0"/>
            </a:endParaRPr>
          </a:p>
          <a:p>
            <a:pPr lvl="1">
              <a:buFont typeface="Arial" panose="020B0604020202020204" pitchFamily="34" charset="0"/>
              <a:buChar char="•"/>
            </a:pPr>
            <a:r>
              <a:rPr lang="sv-SE" b="0" i="0" dirty="0">
                <a:effectLst/>
                <a:latin typeface="Arial" panose="020B0604020202020204" pitchFamily="34" charset="0"/>
              </a:rPr>
              <a:t>Testtillfällena kommer ske under vecka 8 - 9 (22 februari – 4 mars). </a:t>
            </a:r>
            <a:endParaRPr lang="sv-SE" b="0" i="0" dirty="0">
              <a:effectLst/>
              <a:latin typeface="Segoe UI" panose="020B0502040204020203" pitchFamily="34" charset="0"/>
            </a:endParaRPr>
          </a:p>
          <a:p>
            <a:pPr lvl="1">
              <a:buFont typeface="Arial" panose="020B0604020202020204" pitchFamily="34" charset="0"/>
              <a:buChar char="•"/>
            </a:pPr>
            <a:r>
              <a:rPr lang="sv-SE" b="0" i="0" dirty="0">
                <a:effectLst/>
                <a:latin typeface="Segoe UI" panose="020B0502040204020203" pitchFamily="34" charset="0"/>
              </a:rPr>
              <a:t>Testtillfället för varje behandlare kommer ske individuellt vid ett tillfälle i form av ett teamsmöte med våra UX-designers där behandlaren kommer få testa det nya gränssnittet. Uppskattad tid är ca 30 - 45 minuter. </a:t>
            </a:r>
          </a:p>
          <a:p>
            <a:pPr lvl="1">
              <a:buFont typeface="Arial" panose="020B0604020202020204" pitchFamily="34" charset="0"/>
              <a:buChar char="•"/>
            </a:pPr>
            <a:r>
              <a:rPr lang="sv-SE" b="0" i="0" dirty="0">
                <a:effectLst/>
                <a:latin typeface="Arial" panose="020B0604020202020204" pitchFamily="34" charset="0"/>
              </a:rPr>
              <a:t>Viktig att det behandlarna kommer från olika verksamheter så olika arbetssätt kan testas mot det nya gränssnittet. </a:t>
            </a:r>
            <a:endParaRPr lang="sv-SE" b="0" i="0" dirty="0">
              <a:effectLst/>
              <a:latin typeface="Segoe UI" panose="020B0502040204020203" pitchFamily="34" charset="0"/>
            </a:endParaRPr>
          </a:p>
          <a:p>
            <a:pPr marL="0" indent="0" algn="l">
              <a:buNone/>
            </a:pPr>
            <a:r>
              <a:rPr lang="sv-SE" sz="1800" b="0" i="0" dirty="0">
                <a:effectLst/>
                <a:latin typeface="Arial" panose="020B0604020202020204" pitchFamily="34" charset="0"/>
              </a:rPr>
              <a:t>Om ni vet någon eller några behandlare som skulle kunna vara intresserade och har tid att delta i användartester ber vi er att mejla deras kontaktuppgifter till </a:t>
            </a:r>
            <a:r>
              <a:rPr lang="sv-SE" sz="1800" b="0" i="0" u="sng" dirty="0">
                <a:solidFill>
                  <a:srgbClr val="EF6950"/>
                </a:solidFill>
                <a:effectLst/>
                <a:latin typeface="Arial" panose="020B0604020202020204" pitchFamily="34" charset="0"/>
                <a:hlinkClick r:id="rId2" tooltip="mailto:stodochbehandling@1177.se"/>
              </a:rPr>
              <a:t>stodochbehandling@1177.se</a:t>
            </a:r>
            <a:r>
              <a:rPr lang="sv-SE" sz="1800" b="0" i="0" dirty="0">
                <a:effectLst/>
                <a:latin typeface="Arial" panose="020B0604020202020204" pitchFamily="34" charset="0"/>
              </a:rPr>
              <a:t> så fort som möjligt. </a:t>
            </a:r>
            <a:endParaRPr lang="sv-SE" b="0" i="0" dirty="0">
              <a:effectLst/>
              <a:latin typeface="Segoe UI" panose="020B0502040204020203" pitchFamily="34" charset="0"/>
            </a:endParaRPr>
          </a:p>
          <a:p>
            <a:pPr marL="0" indent="0" algn="l">
              <a:buNone/>
            </a:pPr>
            <a:r>
              <a:rPr lang="sv-SE" sz="1800" b="0" i="0" dirty="0">
                <a:effectLst/>
                <a:latin typeface="Arial" panose="020B0604020202020204" pitchFamily="34" charset="0"/>
              </a:rPr>
              <a:t>När användartesterna är klara och vi har hunnit vidta eventuella åtgärder kommer vi spela in och publicera en sprintdemo som kan nå en större grupp användare för att samla in ytterligare feedback.</a:t>
            </a:r>
            <a:endParaRPr lang="sv-SE" b="0" i="0" dirty="0">
              <a:effectLst/>
              <a:latin typeface="Segoe UI" panose="020B0502040204020203" pitchFamily="34" charset="0"/>
            </a:endParaRPr>
          </a:p>
          <a:p>
            <a:endParaRPr lang="sv-SE" dirty="0"/>
          </a:p>
        </p:txBody>
      </p:sp>
      <p:sp>
        <p:nvSpPr>
          <p:cNvPr id="4" name="Platshållare för sidfot 3">
            <a:extLst>
              <a:ext uri="{FF2B5EF4-FFF2-40B4-BE49-F238E27FC236}">
                <a16:creationId xmlns:a16="http://schemas.microsoft.com/office/drawing/2014/main" id="{DA214293-A79D-49B7-8D07-CC48EECAC9C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971BCC6-4991-4026-960A-734118F6E818}"/>
              </a:ext>
            </a:extLst>
          </p:cNvPr>
          <p:cNvSpPr>
            <a:spLocks noGrp="1"/>
          </p:cNvSpPr>
          <p:nvPr>
            <p:ph type="sldNum" sz="quarter" idx="12"/>
          </p:nvPr>
        </p:nvSpPr>
        <p:spPr/>
        <p:txBody>
          <a:bodyPr/>
          <a:lstStyle/>
          <a:p>
            <a:fld id="{D1B389D8-6223-4B1D-82AB-19C377706A8C}" type="slidenum">
              <a:rPr lang="sv-SE" smtClean="0"/>
              <a:t>14</a:t>
            </a:fld>
            <a:endParaRPr lang="sv-SE"/>
          </a:p>
        </p:txBody>
      </p:sp>
    </p:spTree>
    <p:extLst>
      <p:ext uri="{BB962C8B-B14F-4D97-AF65-F5344CB8AC3E}">
        <p14:creationId xmlns:p14="http://schemas.microsoft.com/office/powerpoint/2010/main" val="273726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69990"/>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b="1" err="1">
                <a:solidFill>
                  <a:schemeClr val="tx1"/>
                </a:solidFill>
                <a:ea typeface="Open Sans"/>
                <a:cs typeface="Open Sans"/>
              </a:rPr>
              <a:t>Prestandatester</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15</a:t>
            </a:fld>
            <a:endParaRPr lang="sv-SE"/>
          </a:p>
        </p:txBody>
      </p:sp>
    </p:spTree>
    <p:extLst>
      <p:ext uri="{BB962C8B-B14F-4D97-AF65-F5344CB8AC3E}">
        <p14:creationId xmlns:p14="http://schemas.microsoft.com/office/powerpoint/2010/main" val="212992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CA5B0-6D2F-4383-B3E8-886F5B731907}"/>
              </a:ext>
            </a:extLst>
          </p:cNvPr>
          <p:cNvSpPr>
            <a:spLocks noGrp="1"/>
          </p:cNvSpPr>
          <p:nvPr>
            <p:ph type="title"/>
          </p:nvPr>
        </p:nvSpPr>
        <p:spPr/>
        <p:txBody>
          <a:bodyPr/>
          <a:lstStyle/>
          <a:p>
            <a:r>
              <a:rPr lang="sv-SE" err="1"/>
              <a:t>Prestandatester</a:t>
            </a:r>
            <a:endParaRPr lang="sv-SE"/>
          </a:p>
        </p:txBody>
      </p:sp>
      <p:sp>
        <p:nvSpPr>
          <p:cNvPr id="3" name="Platshållare för innehåll 2">
            <a:extLst>
              <a:ext uri="{FF2B5EF4-FFF2-40B4-BE49-F238E27FC236}">
                <a16:creationId xmlns:a16="http://schemas.microsoft.com/office/drawing/2014/main" id="{6C1B4C16-DD8B-4F29-BBCD-BE86B33D401F}"/>
              </a:ext>
            </a:extLst>
          </p:cNvPr>
          <p:cNvSpPr>
            <a:spLocks noGrp="1"/>
          </p:cNvSpPr>
          <p:nvPr>
            <p:ph idx="1"/>
          </p:nvPr>
        </p:nvSpPr>
        <p:spPr>
          <a:xfrm>
            <a:off x="874296" y="1646736"/>
            <a:ext cx="10459450" cy="3564527"/>
          </a:xfrm>
        </p:spPr>
        <p:txBody>
          <a:bodyPr vert="horz" lIns="0" tIns="0" rIns="0" bIns="0" rtlCol="0" anchor="t">
            <a:noAutofit/>
          </a:bodyPr>
          <a:lstStyle/>
          <a:p>
            <a:r>
              <a:rPr lang="sv-SE" dirty="0">
                <a:ea typeface="+mn-lt"/>
                <a:cs typeface="+mn-lt"/>
              </a:rPr>
              <a:t>Nya testfall framtagna gällande invånardelar</a:t>
            </a:r>
          </a:p>
          <a:p>
            <a:r>
              <a:rPr lang="sv-SE" dirty="0">
                <a:ea typeface="Open Sans"/>
                <a:cs typeface="Open Sans"/>
              </a:rPr>
              <a:t>Långsiktig planering för att anpassa testfallen</a:t>
            </a:r>
          </a:p>
          <a:p>
            <a:r>
              <a:rPr lang="sv-SE" dirty="0">
                <a:ea typeface="Open Sans"/>
                <a:cs typeface="Open Sans"/>
              </a:rPr>
              <a:t>Viktigt att skicka in svar på ”Statuskoll i regionerna” </a:t>
            </a:r>
            <a:r>
              <a:rPr lang="sv-SE" dirty="0">
                <a:ea typeface="Open Sans"/>
                <a:cs typeface="Open Sans"/>
                <a:hlinkClick r:id="rId2"/>
              </a:rPr>
              <a:t>https://inera.atlassian.net/wiki/spaces/OSOB/pages/2692941293/Information+fr+n+nationella+f+rvaltningen+2021</a:t>
            </a:r>
            <a:endParaRPr lang="sv-SE">
              <a:ea typeface="Open Sans"/>
              <a:cs typeface="Open Sans"/>
            </a:endParaRPr>
          </a:p>
          <a:p>
            <a:r>
              <a:rPr lang="sv-SE" dirty="0">
                <a:ea typeface="Open Sans"/>
                <a:cs typeface="Open Sans"/>
              </a:rPr>
              <a:t>Informationen vi får in via ”Statuskoll i regionerna" ligger till grund för våra </a:t>
            </a:r>
            <a:r>
              <a:rPr lang="sv-SE" dirty="0" err="1">
                <a:ea typeface="Open Sans"/>
                <a:cs typeface="Open Sans"/>
              </a:rPr>
              <a:t>prestandatester</a:t>
            </a:r>
            <a:endParaRPr lang="sv-SE" dirty="0">
              <a:ea typeface="Open Sans"/>
              <a:cs typeface="Open Sans"/>
            </a:endParaRPr>
          </a:p>
          <a:p>
            <a:endParaRPr lang="sv-SE">
              <a:ea typeface="Open Sans"/>
              <a:cs typeface="Open Sans"/>
            </a:endParaRPr>
          </a:p>
        </p:txBody>
      </p:sp>
      <p:sp>
        <p:nvSpPr>
          <p:cNvPr id="4" name="Platshållare för sidfot 3">
            <a:extLst>
              <a:ext uri="{FF2B5EF4-FFF2-40B4-BE49-F238E27FC236}">
                <a16:creationId xmlns:a16="http://schemas.microsoft.com/office/drawing/2014/main" id="{88312524-5CDC-4C3F-99C2-F31DEB6D65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4C3B7C-24BB-4A56-967D-E2F237CCAE0D}"/>
              </a:ext>
            </a:extLst>
          </p:cNvPr>
          <p:cNvSpPr>
            <a:spLocks noGrp="1"/>
          </p:cNvSpPr>
          <p:nvPr>
            <p:ph type="sldNum" sz="quarter" idx="12"/>
          </p:nvPr>
        </p:nvSpPr>
        <p:spPr/>
        <p:txBody>
          <a:bodyPr/>
          <a:lstStyle/>
          <a:p>
            <a:fld id="{D1B389D8-6223-4B1D-82AB-19C377706A8C}" type="slidenum">
              <a:rPr lang="sv-SE" smtClean="0"/>
              <a:t>16</a:t>
            </a:fld>
            <a:endParaRPr lang="sv-SE"/>
          </a:p>
        </p:txBody>
      </p:sp>
    </p:spTree>
    <p:extLst>
      <p:ext uri="{BB962C8B-B14F-4D97-AF65-F5344CB8AC3E}">
        <p14:creationId xmlns:p14="http://schemas.microsoft.com/office/powerpoint/2010/main" val="1852366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CA5B0-6D2F-4383-B3E8-886F5B731907}"/>
              </a:ext>
            </a:extLst>
          </p:cNvPr>
          <p:cNvSpPr>
            <a:spLocks noGrp="1"/>
          </p:cNvSpPr>
          <p:nvPr>
            <p:ph type="title"/>
          </p:nvPr>
        </p:nvSpPr>
        <p:spPr/>
        <p:txBody>
          <a:bodyPr/>
          <a:lstStyle/>
          <a:p>
            <a:r>
              <a:rPr lang="sv-SE" err="1"/>
              <a:t>Prestandatester</a:t>
            </a:r>
            <a:endParaRPr lang="sv-SE"/>
          </a:p>
        </p:txBody>
      </p:sp>
      <p:pic>
        <p:nvPicPr>
          <p:cNvPr id="7" name="Platshållare för innehåll 6">
            <a:extLst>
              <a:ext uri="{FF2B5EF4-FFF2-40B4-BE49-F238E27FC236}">
                <a16:creationId xmlns:a16="http://schemas.microsoft.com/office/drawing/2014/main" id="{3D0D6E68-4DBF-4B4C-839C-E6EB43CEC826}"/>
              </a:ext>
            </a:extLst>
          </p:cNvPr>
          <p:cNvPicPr>
            <a:picLocks noGrp="1" noChangeAspect="1"/>
          </p:cNvPicPr>
          <p:nvPr>
            <p:ph idx="1"/>
          </p:nvPr>
        </p:nvPicPr>
        <p:blipFill>
          <a:blip r:embed="rId2"/>
          <a:stretch>
            <a:fillRect/>
          </a:stretch>
        </p:blipFill>
        <p:spPr>
          <a:xfrm>
            <a:off x="977774" y="1891172"/>
            <a:ext cx="6425989" cy="3563937"/>
          </a:xfrm>
        </p:spPr>
      </p:pic>
      <p:sp>
        <p:nvSpPr>
          <p:cNvPr id="4" name="Platshållare för sidfot 3">
            <a:extLst>
              <a:ext uri="{FF2B5EF4-FFF2-40B4-BE49-F238E27FC236}">
                <a16:creationId xmlns:a16="http://schemas.microsoft.com/office/drawing/2014/main" id="{88312524-5CDC-4C3F-99C2-F31DEB6D65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4C3B7C-24BB-4A56-967D-E2F237CCAE0D}"/>
              </a:ext>
            </a:extLst>
          </p:cNvPr>
          <p:cNvSpPr>
            <a:spLocks noGrp="1"/>
          </p:cNvSpPr>
          <p:nvPr>
            <p:ph type="sldNum" sz="quarter" idx="12"/>
          </p:nvPr>
        </p:nvSpPr>
        <p:spPr/>
        <p:txBody>
          <a:bodyPr/>
          <a:lstStyle/>
          <a:p>
            <a:fld id="{D1B389D8-6223-4B1D-82AB-19C377706A8C}" type="slidenum">
              <a:rPr lang="sv-SE" smtClean="0"/>
              <a:t>17</a:t>
            </a:fld>
            <a:endParaRPr lang="sv-SE"/>
          </a:p>
        </p:txBody>
      </p:sp>
      <p:sp>
        <p:nvSpPr>
          <p:cNvPr id="3" name="textruta 2">
            <a:extLst>
              <a:ext uri="{FF2B5EF4-FFF2-40B4-BE49-F238E27FC236}">
                <a16:creationId xmlns:a16="http://schemas.microsoft.com/office/drawing/2014/main" id="{FD1B3562-30F7-4CDD-83B2-4B71E0230269}"/>
              </a:ext>
            </a:extLst>
          </p:cNvPr>
          <p:cNvSpPr txBox="1"/>
          <p:nvPr/>
        </p:nvSpPr>
        <p:spPr>
          <a:xfrm>
            <a:off x="977774" y="1402891"/>
            <a:ext cx="4114800" cy="365125"/>
          </a:xfrm>
          <a:prstGeom prst="rect">
            <a:avLst/>
          </a:prstGeom>
          <a:noFill/>
        </p:spPr>
        <p:txBody>
          <a:bodyPr wrap="square" lIns="0" tIns="0" rIns="0" bIns="0" rtlCol="0">
            <a:noAutofit/>
          </a:bodyPr>
          <a:lstStyle/>
          <a:p>
            <a:pPr algn="l"/>
            <a:r>
              <a:rPr lang="sv-SE"/>
              <a:t>Utvecklingen sedan start </a:t>
            </a:r>
          </a:p>
        </p:txBody>
      </p:sp>
    </p:spTree>
    <p:extLst>
      <p:ext uri="{BB962C8B-B14F-4D97-AF65-F5344CB8AC3E}">
        <p14:creationId xmlns:p14="http://schemas.microsoft.com/office/powerpoint/2010/main" val="310116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CA5B0-6D2F-4383-B3E8-886F5B731907}"/>
              </a:ext>
            </a:extLst>
          </p:cNvPr>
          <p:cNvSpPr>
            <a:spLocks noGrp="1"/>
          </p:cNvSpPr>
          <p:nvPr>
            <p:ph type="title"/>
          </p:nvPr>
        </p:nvSpPr>
        <p:spPr/>
        <p:txBody>
          <a:bodyPr/>
          <a:lstStyle/>
          <a:p>
            <a:r>
              <a:rPr lang="sv-SE" err="1"/>
              <a:t>Prestandatester</a:t>
            </a:r>
            <a:endParaRPr lang="sv-SE"/>
          </a:p>
        </p:txBody>
      </p:sp>
      <p:sp>
        <p:nvSpPr>
          <p:cNvPr id="4" name="Platshållare för sidfot 3">
            <a:extLst>
              <a:ext uri="{FF2B5EF4-FFF2-40B4-BE49-F238E27FC236}">
                <a16:creationId xmlns:a16="http://schemas.microsoft.com/office/drawing/2014/main" id="{88312524-5CDC-4C3F-99C2-F31DEB6D65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4C3B7C-24BB-4A56-967D-E2F237CCAE0D}"/>
              </a:ext>
            </a:extLst>
          </p:cNvPr>
          <p:cNvSpPr>
            <a:spLocks noGrp="1"/>
          </p:cNvSpPr>
          <p:nvPr>
            <p:ph type="sldNum" sz="quarter" idx="12"/>
          </p:nvPr>
        </p:nvSpPr>
        <p:spPr/>
        <p:txBody>
          <a:bodyPr/>
          <a:lstStyle/>
          <a:p>
            <a:fld id="{D1B389D8-6223-4B1D-82AB-19C377706A8C}" type="slidenum">
              <a:rPr lang="sv-SE" smtClean="0"/>
              <a:t>18</a:t>
            </a:fld>
            <a:endParaRPr lang="sv-SE"/>
          </a:p>
        </p:txBody>
      </p:sp>
      <p:sp>
        <p:nvSpPr>
          <p:cNvPr id="6" name="Platshållare för innehåll 5">
            <a:extLst>
              <a:ext uri="{FF2B5EF4-FFF2-40B4-BE49-F238E27FC236}">
                <a16:creationId xmlns:a16="http://schemas.microsoft.com/office/drawing/2014/main" id="{4980BB5A-DFAA-4F3F-93CA-DC2BAAD3A0BB}"/>
              </a:ext>
            </a:extLst>
          </p:cNvPr>
          <p:cNvSpPr>
            <a:spLocks noGrp="1"/>
          </p:cNvSpPr>
          <p:nvPr>
            <p:ph idx="1"/>
          </p:nvPr>
        </p:nvSpPr>
        <p:spPr/>
        <p:txBody>
          <a:bodyPr/>
          <a:lstStyle/>
          <a:p>
            <a:r>
              <a:rPr lang="sv-SE"/>
              <a:t>Hur kommer 2022 att se ut?</a:t>
            </a:r>
          </a:p>
          <a:p>
            <a:endParaRPr lang="sv-SE"/>
          </a:p>
          <a:p>
            <a:r>
              <a:rPr lang="sv-SE"/>
              <a:t>Viktigt att ha framförhållning och informera nationella SOB-förvaltningen i tid</a:t>
            </a:r>
          </a:p>
          <a:p>
            <a:r>
              <a:rPr lang="sv-SE"/>
              <a:t>Önskvärt läge är att kunna </a:t>
            </a:r>
            <a:r>
              <a:rPr lang="sv-SE" err="1"/>
              <a:t>prestandatesta</a:t>
            </a:r>
            <a:r>
              <a:rPr lang="sv-SE"/>
              <a:t> med korrekt data och information INNAN momenten startas</a:t>
            </a:r>
          </a:p>
          <a:p>
            <a:r>
              <a:rPr lang="sv-SE"/>
              <a:t>Hjälps vi åt kommer prestandan vara god</a:t>
            </a:r>
          </a:p>
          <a:p>
            <a:endParaRPr lang="sv-SE"/>
          </a:p>
          <a:p>
            <a:endParaRPr lang="sv-SE"/>
          </a:p>
          <a:p>
            <a:pPr marL="0" indent="0">
              <a:buNone/>
            </a:pPr>
            <a:endParaRPr lang="sv-SE"/>
          </a:p>
          <a:p>
            <a:pPr marL="0" indent="0">
              <a:buNone/>
            </a:pPr>
            <a:endParaRPr lang="sv-SE"/>
          </a:p>
          <a:p>
            <a:pPr marL="0" indent="0">
              <a:buNone/>
            </a:pPr>
            <a:endParaRPr lang="sv-SE"/>
          </a:p>
        </p:txBody>
      </p:sp>
      <p:pic>
        <p:nvPicPr>
          <p:cNvPr id="7" name="Bildobjekt 6" descr="En bild som visar text&#10;&#10;Automatiskt genererad beskrivning">
            <a:extLst>
              <a:ext uri="{FF2B5EF4-FFF2-40B4-BE49-F238E27FC236}">
                <a16:creationId xmlns:a16="http://schemas.microsoft.com/office/drawing/2014/main" id="{213360F3-38A0-42D5-AE41-3F6E242ED5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66794" y="3902368"/>
            <a:ext cx="4097818" cy="2091026"/>
          </a:xfrm>
          <a:prstGeom prst="rect">
            <a:avLst/>
          </a:prstGeom>
        </p:spPr>
      </p:pic>
    </p:spTree>
    <p:extLst>
      <p:ext uri="{BB962C8B-B14F-4D97-AF65-F5344CB8AC3E}">
        <p14:creationId xmlns:p14="http://schemas.microsoft.com/office/powerpoint/2010/main" val="2598536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69990"/>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b="1">
                <a:solidFill>
                  <a:schemeClr val="tx1"/>
                </a:solidFill>
                <a:ea typeface="Open Sans"/>
                <a:cs typeface="Open Sans"/>
              </a:rPr>
              <a:t>Återkoppling: Rubriknivåer </a:t>
            </a:r>
            <a:endParaRPr lang="en-US" b="1">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19</a:t>
            </a:fld>
            <a:endParaRPr lang="sv-SE"/>
          </a:p>
        </p:txBody>
      </p:sp>
    </p:spTree>
    <p:extLst>
      <p:ext uri="{BB962C8B-B14F-4D97-AF65-F5344CB8AC3E}">
        <p14:creationId xmlns:p14="http://schemas.microsoft.com/office/powerpoint/2010/main" val="406880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3CAC4E-845C-4464-A04D-C4DB3DE46AF3}"/>
              </a:ext>
            </a:extLst>
          </p:cNvPr>
          <p:cNvSpPr>
            <a:spLocks noGrp="1"/>
          </p:cNvSpPr>
          <p:nvPr>
            <p:ph type="title"/>
          </p:nvPr>
        </p:nvSpPr>
        <p:spPr>
          <a:xfrm>
            <a:off x="838200" y="1"/>
            <a:ext cx="10515600" cy="944713"/>
          </a:xfrm>
        </p:spPr>
        <p:txBody>
          <a:bodyPr/>
          <a:lstStyle/>
          <a:p>
            <a:pPr algn="ctr"/>
            <a:r>
              <a:rPr lang="en-US"/>
              <a:t>Innan vi börjar….</a:t>
            </a:r>
          </a:p>
        </p:txBody>
      </p:sp>
      <p:sp>
        <p:nvSpPr>
          <p:cNvPr id="9" name="Content Placeholder 2">
            <a:extLst>
              <a:ext uri="{FF2B5EF4-FFF2-40B4-BE49-F238E27FC236}">
                <a16:creationId xmlns:a16="http://schemas.microsoft.com/office/drawing/2014/main" id="{9993CAB1-87C1-455A-819E-ACEEB293788A}"/>
              </a:ext>
            </a:extLst>
          </p:cNvPr>
          <p:cNvSpPr>
            <a:spLocks noGrp="1"/>
          </p:cNvSpPr>
          <p:nvPr>
            <p:ph idx="1"/>
          </p:nvPr>
        </p:nvSpPr>
        <p:spPr>
          <a:xfrm>
            <a:off x="838200" y="1825625"/>
            <a:ext cx="11130280" cy="4351338"/>
          </a:xfrm>
        </p:spPr>
        <p:txBody>
          <a:bodyPr vert="horz" lIns="0" tIns="0" rIns="0" bIns="0" rtlCol="0" anchor="t">
            <a:normAutofit/>
          </a:bodyPr>
          <a:lstStyle/>
          <a:p>
            <a:pPr>
              <a:buFont typeface="Wingdings" panose="05000000000000000000" pitchFamily="2" charset="2"/>
              <a:buChar char="ü"/>
            </a:pPr>
            <a:r>
              <a:rPr lang="sv-SE"/>
              <a:t>Stäng av er kamera</a:t>
            </a:r>
          </a:p>
          <a:p>
            <a:pPr>
              <a:buFont typeface="Wingdings" panose="05000000000000000000" pitchFamily="2" charset="2"/>
              <a:buChar char="ü"/>
            </a:pPr>
            <a:endParaRPr lang="sv-SE"/>
          </a:p>
          <a:p>
            <a:pPr>
              <a:buFont typeface="Wingdings" panose="05000000000000000000" pitchFamily="2" charset="2"/>
              <a:buChar char="ü"/>
            </a:pPr>
            <a:r>
              <a:rPr lang="sv-SE"/>
              <a:t>Var med i chatten.</a:t>
            </a:r>
          </a:p>
          <a:p>
            <a:pPr>
              <a:buFont typeface="Wingdings" panose="05000000000000000000" pitchFamily="2" charset="2"/>
              <a:buChar char="ü"/>
            </a:pPr>
            <a:endParaRPr lang="sv-SE"/>
          </a:p>
          <a:p>
            <a:pPr>
              <a:buFont typeface="Wingdings" panose="05000000000000000000" pitchFamily="2" charset="2"/>
              <a:buChar char="ü"/>
            </a:pPr>
            <a:r>
              <a:rPr lang="sv-SE"/>
              <a:t>Se till att din mikrofon är avstängd, förutom när du vill säga något.</a:t>
            </a:r>
            <a:br>
              <a:rPr lang="sv-SE"/>
            </a:br>
            <a:r>
              <a:rPr lang="sv-SE"/>
              <a:t>Om du vill prata, glöm inte att inleda med att presentera dig med namn samt region. </a:t>
            </a:r>
          </a:p>
          <a:p>
            <a:pPr>
              <a:buFont typeface="Wingdings" panose="05000000000000000000" pitchFamily="2" charset="2"/>
              <a:buChar char="ü"/>
            </a:pPr>
            <a:endParaRPr lang="sv-SE"/>
          </a:p>
          <a:p>
            <a:pPr>
              <a:buFont typeface="Wingdings" panose="05000000000000000000" pitchFamily="2" charset="2"/>
              <a:buChar char="ü"/>
            </a:pPr>
            <a:r>
              <a:rPr lang="sv-SE"/>
              <a:t>Användarforumet spelas in och läggs på Förvaltningens informationssida</a:t>
            </a:r>
            <a:endParaRPr lang="en-US"/>
          </a:p>
        </p:txBody>
      </p:sp>
      <p:pic>
        <p:nvPicPr>
          <p:cNvPr id="5" name="Bild 4" descr="Poddsändning">
            <a:extLst>
              <a:ext uri="{FF2B5EF4-FFF2-40B4-BE49-F238E27FC236}">
                <a16:creationId xmlns:a16="http://schemas.microsoft.com/office/drawing/2014/main" id="{BBECEADC-8CA8-4164-849C-07EB5F4D13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2879" y="3944758"/>
            <a:ext cx="819364" cy="819364"/>
          </a:xfrm>
          <a:prstGeom prst="rect">
            <a:avLst/>
          </a:prstGeom>
        </p:spPr>
      </p:pic>
      <p:pic>
        <p:nvPicPr>
          <p:cNvPr id="6" name="Bild 5" descr="Videokamera">
            <a:extLst>
              <a:ext uri="{FF2B5EF4-FFF2-40B4-BE49-F238E27FC236}">
                <a16:creationId xmlns:a16="http://schemas.microsoft.com/office/drawing/2014/main" id="{444986D8-15ED-4B88-BCA7-52BCC50FB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82879" y="1531312"/>
            <a:ext cx="819364" cy="819364"/>
          </a:xfrm>
          <a:prstGeom prst="rect">
            <a:avLst/>
          </a:prstGeom>
        </p:spPr>
      </p:pic>
      <p:pic>
        <p:nvPicPr>
          <p:cNvPr id="10" name="Bild 9" descr="Marknadsföring">
            <a:extLst>
              <a:ext uri="{FF2B5EF4-FFF2-40B4-BE49-F238E27FC236}">
                <a16:creationId xmlns:a16="http://schemas.microsoft.com/office/drawing/2014/main" id="{B8FB716B-E4DE-4BFB-A4CA-29452ECD36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82879" y="2747342"/>
            <a:ext cx="832468" cy="832468"/>
          </a:xfrm>
          <a:prstGeom prst="rect">
            <a:avLst/>
          </a:prstGeom>
        </p:spPr>
      </p:pic>
      <p:pic>
        <p:nvPicPr>
          <p:cNvPr id="20" name="Bild 19" descr="Bock">
            <a:extLst>
              <a:ext uri="{FF2B5EF4-FFF2-40B4-BE49-F238E27FC236}">
                <a16:creationId xmlns:a16="http://schemas.microsoft.com/office/drawing/2014/main" id="{B4533BC8-CB80-4FA1-9CB7-461589A7AD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82880" y="1531312"/>
            <a:ext cx="832467" cy="832467"/>
          </a:xfrm>
          <a:prstGeom prst="rect">
            <a:avLst/>
          </a:prstGeom>
        </p:spPr>
      </p:pic>
    </p:spTree>
    <p:extLst>
      <p:ext uri="{BB962C8B-B14F-4D97-AF65-F5344CB8AC3E}">
        <p14:creationId xmlns:p14="http://schemas.microsoft.com/office/powerpoint/2010/main" val="688302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493538-1949-49A0-BCFF-14A4D5034B50}"/>
              </a:ext>
            </a:extLst>
          </p:cNvPr>
          <p:cNvSpPr>
            <a:spLocks noGrp="1"/>
          </p:cNvSpPr>
          <p:nvPr>
            <p:ph type="title"/>
          </p:nvPr>
        </p:nvSpPr>
        <p:spPr/>
        <p:txBody>
          <a:bodyPr/>
          <a:lstStyle/>
          <a:p>
            <a:r>
              <a:rPr lang="sv-SE"/>
              <a:t>Återkoppling: Rubriknivåer </a:t>
            </a:r>
          </a:p>
        </p:txBody>
      </p:sp>
      <p:sp>
        <p:nvSpPr>
          <p:cNvPr id="3" name="Platshållare för innehåll 2">
            <a:extLst>
              <a:ext uri="{FF2B5EF4-FFF2-40B4-BE49-F238E27FC236}">
                <a16:creationId xmlns:a16="http://schemas.microsoft.com/office/drawing/2014/main" id="{BCA2BE70-7A26-48D1-ADF2-9FD9DC39B38E}"/>
              </a:ext>
            </a:extLst>
          </p:cNvPr>
          <p:cNvSpPr>
            <a:spLocks noGrp="1"/>
          </p:cNvSpPr>
          <p:nvPr>
            <p:ph idx="1"/>
          </p:nvPr>
        </p:nvSpPr>
        <p:spPr>
          <a:xfrm>
            <a:off x="930446" y="1637546"/>
            <a:ext cx="10459450" cy="3564527"/>
          </a:xfrm>
        </p:spPr>
        <p:txBody>
          <a:bodyPr/>
          <a:lstStyle/>
          <a:p>
            <a:pPr marL="0" indent="0">
              <a:buNone/>
            </a:pPr>
            <a:r>
              <a:rPr lang="sv-SE" dirty="0"/>
              <a:t>Fråga från Skåne på Användarforum 22 oktober om rubriknivåer </a:t>
            </a:r>
          </a:p>
          <a:p>
            <a:pPr lvl="1"/>
            <a:r>
              <a:rPr lang="sv-SE" sz="1400" dirty="0">
                <a:latin typeface="Segoe UI" panose="020B0502040204020203" pitchFamily="34" charset="0"/>
              </a:rPr>
              <a:t>Rubrik 1 i editorn visas som H2 för invånare</a:t>
            </a:r>
          </a:p>
          <a:p>
            <a:pPr lvl="1"/>
            <a:r>
              <a:rPr lang="sv-SE" sz="1400" dirty="0">
                <a:latin typeface="Segoe UI" panose="020B0502040204020203" pitchFamily="34" charset="0"/>
              </a:rPr>
              <a:t>Rubrik 2 i editorn visas som H3 för invånare</a:t>
            </a:r>
          </a:p>
          <a:p>
            <a:pPr lvl="1"/>
            <a:r>
              <a:rPr lang="sv-SE" sz="1400" dirty="0">
                <a:latin typeface="Segoe UI" panose="020B0502040204020203" pitchFamily="34" charset="0"/>
              </a:rPr>
              <a:t>Rubrik 3 i editorn visas som H4 för invånare</a:t>
            </a:r>
          </a:p>
          <a:p>
            <a:pPr marL="0" indent="0">
              <a:buNone/>
            </a:pPr>
            <a:endParaRPr lang="sv-SE" dirty="0"/>
          </a:p>
        </p:txBody>
      </p:sp>
      <p:sp>
        <p:nvSpPr>
          <p:cNvPr id="4" name="Platshållare för sidfot 3">
            <a:extLst>
              <a:ext uri="{FF2B5EF4-FFF2-40B4-BE49-F238E27FC236}">
                <a16:creationId xmlns:a16="http://schemas.microsoft.com/office/drawing/2014/main" id="{9B5EF5A7-857D-4F7E-9718-6D6F457EB06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4601213-2D15-467B-812D-7F47DAA366B5}"/>
              </a:ext>
            </a:extLst>
          </p:cNvPr>
          <p:cNvSpPr>
            <a:spLocks noGrp="1"/>
          </p:cNvSpPr>
          <p:nvPr>
            <p:ph type="sldNum" sz="quarter" idx="12"/>
          </p:nvPr>
        </p:nvSpPr>
        <p:spPr/>
        <p:txBody>
          <a:bodyPr/>
          <a:lstStyle/>
          <a:p>
            <a:fld id="{D1B389D8-6223-4B1D-82AB-19C377706A8C}" type="slidenum">
              <a:rPr lang="sv-SE" smtClean="0"/>
              <a:t>20</a:t>
            </a:fld>
            <a:endParaRPr lang="sv-SE"/>
          </a:p>
        </p:txBody>
      </p:sp>
      <p:pic>
        <p:nvPicPr>
          <p:cNvPr id="7" name="Bildobjekt 6">
            <a:extLst>
              <a:ext uri="{FF2B5EF4-FFF2-40B4-BE49-F238E27FC236}">
                <a16:creationId xmlns:a16="http://schemas.microsoft.com/office/drawing/2014/main" id="{4CA38C1E-BA95-4547-A8A9-7C0C836408F0}"/>
              </a:ext>
            </a:extLst>
          </p:cNvPr>
          <p:cNvPicPr>
            <a:picLocks noChangeAspect="1"/>
          </p:cNvPicPr>
          <p:nvPr/>
        </p:nvPicPr>
        <p:blipFill>
          <a:blip r:embed="rId2"/>
          <a:stretch>
            <a:fillRect/>
          </a:stretch>
        </p:blipFill>
        <p:spPr>
          <a:xfrm>
            <a:off x="802104" y="2821812"/>
            <a:ext cx="10306050" cy="3086100"/>
          </a:xfrm>
          <a:prstGeom prst="rect">
            <a:avLst/>
          </a:prstGeom>
        </p:spPr>
      </p:pic>
    </p:spTree>
    <p:extLst>
      <p:ext uri="{BB962C8B-B14F-4D97-AF65-F5344CB8AC3E}">
        <p14:creationId xmlns:p14="http://schemas.microsoft.com/office/powerpoint/2010/main" val="3801574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3BCFF2-AD28-46E8-909A-81CC3596A74D}"/>
              </a:ext>
            </a:extLst>
          </p:cNvPr>
          <p:cNvSpPr>
            <a:spLocks noGrp="1"/>
          </p:cNvSpPr>
          <p:nvPr>
            <p:ph type="title"/>
          </p:nvPr>
        </p:nvSpPr>
        <p:spPr/>
        <p:txBody>
          <a:bodyPr/>
          <a:lstStyle/>
          <a:p>
            <a:r>
              <a:rPr lang="sv-SE" dirty="0"/>
              <a:t>Återkoppling: Rubriknivåer </a:t>
            </a:r>
          </a:p>
        </p:txBody>
      </p:sp>
      <p:sp>
        <p:nvSpPr>
          <p:cNvPr id="3" name="Platshållare för innehåll 2">
            <a:extLst>
              <a:ext uri="{FF2B5EF4-FFF2-40B4-BE49-F238E27FC236}">
                <a16:creationId xmlns:a16="http://schemas.microsoft.com/office/drawing/2014/main" id="{81FABEE2-D3D3-4FC1-A4AD-5357E54D6AF6}"/>
              </a:ext>
            </a:extLst>
          </p:cNvPr>
          <p:cNvSpPr>
            <a:spLocks noGrp="1"/>
          </p:cNvSpPr>
          <p:nvPr>
            <p:ph idx="1"/>
          </p:nvPr>
        </p:nvSpPr>
        <p:spPr>
          <a:xfrm>
            <a:off x="711722" y="1485043"/>
            <a:ext cx="10459450" cy="3564527"/>
          </a:xfrm>
        </p:spPr>
        <p:txBody>
          <a:bodyPr vert="horz" lIns="0" tIns="0" rIns="0" bIns="0" rtlCol="0" anchor="t">
            <a:noAutofit/>
          </a:bodyPr>
          <a:lstStyle/>
          <a:p>
            <a:pPr marL="0" indent="0">
              <a:buNone/>
            </a:pPr>
            <a:r>
              <a:rPr lang="sv-SE" dirty="0"/>
              <a:t>För att vi ska kunna göra ett script som ändrar på rubriknivåer i befintliga moment krävs att regionerna samlar in ett underlag med följande information: </a:t>
            </a:r>
          </a:p>
          <a:p>
            <a:pPr marL="0" indent="0">
              <a:buNone/>
            </a:pPr>
            <a:endParaRPr lang="sv-SE" dirty="0"/>
          </a:p>
          <a:p>
            <a:r>
              <a:rPr lang="sv-SE" dirty="0"/>
              <a:t>Namn på momentet + versionsnummer</a:t>
            </a:r>
          </a:p>
          <a:p>
            <a:r>
              <a:rPr lang="sv-SE" dirty="0"/>
              <a:t>Exakta steget vars rubriker ska ändras </a:t>
            </a:r>
            <a:endParaRPr lang="sv-SE" dirty="0">
              <a:ea typeface="Open Sans"/>
              <a:cs typeface="Open Sans"/>
            </a:endParaRPr>
          </a:p>
          <a:p>
            <a:r>
              <a:rPr lang="sv-SE" dirty="0"/>
              <a:t>Namn på enheten momentet finns på </a:t>
            </a:r>
          </a:p>
          <a:p>
            <a:endParaRPr lang="sv-SE" dirty="0"/>
          </a:p>
          <a:p>
            <a:pPr marL="0" indent="0">
              <a:buNone/>
            </a:pPr>
            <a:r>
              <a:rPr lang="sv-SE" dirty="0"/>
              <a:t>Kommer ofantligt mängd resurser från vårt håll eftersom vi måste skriva specifika koder för varje enhets moment och dess steg. Allt detta måste ske inom en viss tidsperiod för att vi ska kunna avsätta resurser för det. </a:t>
            </a:r>
          </a:p>
          <a:p>
            <a:endParaRPr lang="sv-SE" dirty="0"/>
          </a:p>
          <a:p>
            <a:r>
              <a:rPr lang="sv-SE" dirty="0"/>
              <a:t>Det kommer sedan krävas att momentet vars rubriker har ändrats exporteras av designern, publiceras av utgivaren och aktiveras av vårdgivaradministratören på nytt för att ändringarna ska slå igenom samt inte orsaka några problem framledes. </a:t>
            </a:r>
          </a:p>
          <a:p>
            <a:pPr marL="0" indent="0">
              <a:buNone/>
            </a:pPr>
            <a:endParaRPr lang="sv-SE" dirty="0"/>
          </a:p>
          <a:p>
            <a:endParaRPr lang="sv-SE" dirty="0"/>
          </a:p>
        </p:txBody>
      </p:sp>
      <p:sp>
        <p:nvSpPr>
          <p:cNvPr id="4" name="Platshållare för sidfot 3">
            <a:extLst>
              <a:ext uri="{FF2B5EF4-FFF2-40B4-BE49-F238E27FC236}">
                <a16:creationId xmlns:a16="http://schemas.microsoft.com/office/drawing/2014/main" id="{54407813-6B54-4F65-BD7D-4AD6E6D195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8870FC7-4DBE-417F-829E-0E4558583B98}"/>
              </a:ext>
            </a:extLst>
          </p:cNvPr>
          <p:cNvSpPr>
            <a:spLocks noGrp="1"/>
          </p:cNvSpPr>
          <p:nvPr>
            <p:ph type="sldNum" sz="quarter" idx="12"/>
          </p:nvPr>
        </p:nvSpPr>
        <p:spPr/>
        <p:txBody>
          <a:bodyPr/>
          <a:lstStyle/>
          <a:p>
            <a:fld id="{D1B389D8-6223-4B1D-82AB-19C377706A8C}" type="slidenum">
              <a:rPr lang="sv-SE" smtClean="0"/>
              <a:t>21</a:t>
            </a:fld>
            <a:endParaRPr lang="sv-SE"/>
          </a:p>
        </p:txBody>
      </p:sp>
    </p:spTree>
    <p:extLst>
      <p:ext uri="{BB962C8B-B14F-4D97-AF65-F5344CB8AC3E}">
        <p14:creationId xmlns:p14="http://schemas.microsoft.com/office/powerpoint/2010/main" val="1287501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1BB783-B51E-4E21-84D0-638C6FAB0D72}"/>
              </a:ext>
            </a:extLst>
          </p:cNvPr>
          <p:cNvSpPr>
            <a:spLocks noGrp="1"/>
          </p:cNvSpPr>
          <p:nvPr>
            <p:ph type="title"/>
          </p:nvPr>
        </p:nvSpPr>
        <p:spPr>
          <a:xfrm>
            <a:off x="838200" y="16660"/>
            <a:ext cx="10515600" cy="1149264"/>
          </a:xfrm>
        </p:spPr>
        <p:txBody>
          <a:bodyPr/>
          <a:lstStyle/>
          <a:p>
            <a:r>
              <a:rPr lang="sv-SE" dirty="0"/>
              <a:t>Återkoppling: Rubriknivåer </a:t>
            </a:r>
          </a:p>
        </p:txBody>
      </p:sp>
      <p:sp>
        <p:nvSpPr>
          <p:cNvPr id="3" name="Platshållare för innehåll 2">
            <a:extLst>
              <a:ext uri="{FF2B5EF4-FFF2-40B4-BE49-F238E27FC236}">
                <a16:creationId xmlns:a16="http://schemas.microsoft.com/office/drawing/2014/main" id="{C8F2940F-8A88-41C7-AF73-B16C3A9CFD24}"/>
              </a:ext>
            </a:extLst>
          </p:cNvPr>
          <p:cNvSpPr>
            <a:spLocks noGrp="1"/>
          </p:cNvSpPr>
          <p:nvPr>
            <p:ph idx="1"/>
          </p:nvPr>
        </p:nvSpPr>
        <p:spPr>
          <a:xfrm>
            <a:off x="866275" y="1358295"/>
            <a:ext cx="10459450" cy="3564527"/>
          </a:xfrm>
        </p:spPr>
        <p:txBody>
          <a:bodyPr vert="horz" lIns="0" tIns="0" rIns="0" bIns="0" rtlCol="0" anchor="t">
            <a:noAutofit/>
          </a:bodyPr>
          <a:lstStyle/>
          <a:p>
            <a:pPr marL="0" indent="0">
              <a:buNone/>
            </a:pPr>
            <a:r>
              <a:rPr lang="sv-SE" dirty="0"/>
              <a:t>Risker med detta: </a:t>
            </a:r>
          </a:p>
          <a:p>
            <a:r>
              <a:rPr lang="sv-SE" dirty="0"/>
              <a:t>Kräver mycket tid från er i regionerna att samla in och färdigställa underlaget </a:t>
            </a:r>
          </a:p>
          <a:p>
            <a:r>
              <a:rPr lang="sv-SE" dirty="0"/>
              <a:t>Väldigt viktigt att all former av deadlines som sätts upp efterföljs </a:t>
            </a:r>
            <a:endParaRPr lang="sv-SE" dirty="0">
              <a:ea typeface="Open Sans"/>
              <a:cs typeface="Open Sans"/>
            </a:endParaRPr>
          </a:p>
          <a:p>
            <a:r>
              <a:rPr lang="sv-SE" dirty="0"/>
              <a:t>Tar mycket tid från oss i förvaltningen att samla in informationen vilket innebär att vi inte kan prioritera andra saker</a:t>
            </a:r>
          </a:p>
          <a:p>
            <a:r>
              <a:rPr lang="sv-SE" dirty="0"/>
              <a:t>Tar mycket resurser från vårt utvecklingsteam vilket innebär att framtida leveranser försenas</a:t>
            </a:r>
          </a:p>
          <a:p>
            <a:endParaRPr lang="sv-SE" dirty="0"/>
          </a:p>
          <a:p>
            <a:pPr marL="0" indent="0">
              <a:buNone/>
            </a:pPr>
            <a:r>
              <a:rPr lang="sv-SE" dirty="0"/>
              <a:t>Förslag: </a:t>
            </a:r>
          </a:p>
          <a:p>
            <a:pPr marL="0" indent="0">
              <a:buNone/>
            </a:pPr>
            <a:r>
              <a:rPr lang="sv-SE" dirty="0"/>
              <a:t>I och med de risker vi listat ovan är vårt förslag att ni själva gör dessa ändringar. Då kan ni även styra när det blir av och behöver inte rätta er efter vår deadline. Dessutom kommer det gå fortare för er att göra dessa ändringar istället för att invänta oss. </a:t>
            </a:r>
          </a:p>
          <a:p>
            <a:pPr marL="0" indent="0">
              <a:buNone/>
            </a:pPr>
            <a:r>
              <a:rPr lang="sv-SE" dirty="0"/>
              <a:t>Vi kommer därutöver i samband med vår nästa </a:t>
            </a:r>
            <a:r>
              <a:rPr lang="sv-SE" dirty="0" err="1"/>
              <a:t>patch</a:t>
            </a:r>
            <a:r>
              <a:rPr lang="sv-SE" dirty="0"/>
              <a:t>, planerad i slutet av februari, att förtydliga namnsättningen på rubriksnivåerna i Designverktyget för att undvika framtida fel. </a:t>
            </a:r>
          </a:p>
        </p:txBody>
      </p:sp>
      <p:sp>
        <p:nvSpPr>
          <p:cNvPr id="4" name="Platshållare för sidfot 3">
            <a:extLst>
              <a:ext uri="{FF2B5EF4-FFF2-40B4-BE49-F238E27FC236}">
                <a16:creationId xmlns:a16="http://schemas.microsoft.com/office/drawing/2014/main" id="{E5894217-E872-4737-836F-ADC4E1E5A4F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6F1EC67-A88E-459D-BFBE-F9515780466E}"/>
              </a:ext>
            </a:extLst>
          </p:cNvPr>
          <p:cNvSpPr>
            <a:spLocks noGrp="1"/>
          </p:cNvSpPr>
          <p:nvPr>
            <p:ph type="sldNum" sz="quarter" idx="12"/>
          </p:nvPr>
        </p:nvSpPr>
        <p:spPr/>
        <p:txBody>
          <a:bodyPr/>
          <a:lstStyle/>
          <a:p>
            <a:fld id="{D1B389D8-6223-4B1D-82AB-19C377706A8C}" type="slidenum">
              <a:rPr lang="sv-SE" smtClean="0"/>
              <a:t>22</a:t>
            </a:fld>
            <a:endParaRPr lang="sv-SE"/>
          </a:p>
        </p:txBody>
      </p:sp>
    </p:spTree>
    <p:extLst>
      <p:ext uri="{BB962C8B-B14F-4D97-AF65-F5344CB8AC3E}">
        <p14:creationId xmlns:p14="http://schemas.microsoft.com/office/powerpoint/2010/main" val="2584752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7C77FD-A2B0-457F-B379-3A11809FB292}"/>
              </a:ext>
            </a:extLst>
          </p:cNvPr>
          <p:cNvSpPr>
            <a:spLocks noGrp="1"/>
          </p:cNvSpPr>
          <p:nvPr>
            <p:ph type="title"/>
          </p:nvPr>
        </p:nvSpPr>
        <p:spPr/>
        <p:txBody>
          <a:bodyPr/>
          <a:lstStyle/>
          <a:p>
            <a:r>
              <a:rPr lang="sv-SE"/>
              <a:t>Återkoppling: Rubriknivåer </a:t>
            </a:r>
          </a:p>
        </p:txBody>
      </p:sp>
      <p:sp>
        <p:nvSpPr>
          <p:cNvPr id="3" name="Platshållare för innehåll 2">
            <a:extLst>
              <a:ext uri="{FF2B5EF4-FFF2-40B4-BE49-F238E27FC236}">
                <a16:creationId xmlns:a16="http://schemas.microsoft.com/office/drawing/2014/main" id="{17E89B72-432E-45FE-A25F-850D59A2F12A}"/>
              </a:ext>
            </a:extLst>
          </p:cNvPr>
          <p:cNvSpPr>
            <a:spLocks noGrp="1"/>
          </p:cNvSpPr>
          <p:nvPr>
            <p:ph idx="1"/>
          </p:nvPr>
        </p:nvSpPr>
        <p:spPr/>
        <p:txBody>
          <a:bodyPr/>
          <a:lstStyle/>
          <a:p>
            <a:pPr marL="0" indent="0">
              <a:buNone/>
            </a:pPr>
            <a:r>
              <a:rPr lang="sv-SE" dirty="0"/>
              <a:t>Vi återkommer till detta förslag från oss på ett framtida användarforum. </a:t>
            </a:r>
          </a:p>
          <a:p>
            <a:pPr marL="0" indent="0">
              <a:buNone/>
            </a:pPr>
            <a:endParaRPr lang="sv-SE" dirty="0"/>
          </a:p>
          <a:p>
            <a:pPr lvl="1">
              <a:buFont typeface="Wingdings" panose="05000000000000000000" pitchFamily="2" charset="2"/>
              <a:buChar char="ü"/>
            </a:pPr>
            <a:r>
              <a:rPr lang="sv-SE" dirty="0"/>
              <a:t>Lyssna på denna inspelning igen</a:t>
            </a:r>
          </a:p>
          <a:p>
            <a:pPr lvl="1">
              <a:buFont typeface="Wingdings" panose="05000000000000000000" pitchFamily="2" charset="2"/>
              <a:buChar char="ü"/>
            </a:pPr>
            <a:r>
              <a:rPr lang="sv-SE" dirty="0"/>
              <a:t>Tänk igenom för- och nackdelar, vad är smidigast och ger bäst utfall?</a:t>
            </a:r>
          </a:p>
          <a:p>
            <a:pPr lvl="1">
              <a:buFont typeface="Wingdings" panose="05000000000000000000" pitchFamily="2" charset="2"/>
              <a:buChar char="ü"/>
            </a:pPr>
            <a:r>
              <a:rPr lang="sv-SE" dirty="0"/>
              <a:t>Skriv ner era tankar kring förslaget </a:t>
            </a:r>
          </a:p>
          <a:p>
            <a:pPr marL="457200" lvl="1" indent="0">
              <a:buNone/>
            </a:pPr>
            <a:endParaRPr lang="sv-SE" dirty="0"/>
          </a:p>
          <a:p>
            <a:pPr marL="457200" lvl="1" indent="0">
              <a:buNone/>
            </a:pPr>
            <a:r>
              <a:rPr lang="sv-SE" dirty="0"/>
              <a:t>Eventuella frågor kan skickas till </a:t>
            </a:r>
            <a:r>
              <a:rPr lang="sv-SE" dirty="0">
                <a:hlinkClick r:id="rId2"/>
              </a:rPr>
              <a:t>stodochbehandling@1177.se</a:t>
            </a:r>
            <a:r>
              <a:rPr lang="sv-SE" dirty="0"/>
              <a:t> </a:t>
            </a:r>
          </a:p>
          <a:p>
            <a:pPr lvl="1">
              <a:buFont typeface="Wingdings" panose="05000000000000000000" pitchFamily="2" charset="2"/>
              <a:buChar char="ü"/>
            </a:pPr>
            <a:endParaRPr lang="sv-SE" dirty="0"/>
          </a:p>
        </p:txBody>
      </p:sp>
      <p:sp>
        <p:nvSpPr>
          <p:cNvPr id="4" name="Platshållare för sidfot 3">
            <a:extLst>
              <a:ext uri="{FF2B5EF4-FFF2-40B4-BE49-F238E27FC236}">
                <a16:creationId xmlns:a16="http://schemas.microsoft.com/office/drawing/2014/main" id="{A3FDF4D2-6B12-4040-BEBA-F63261ED43C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79B7621-7245-4C21-A4DB-F344DB94EFA2}"/>
              </a:ext>
            </a:extLst>
          </p:cNvPr>
          <p:cNvSpPr>
            <a:spLocks noGrp="1"/>
          </p:cNvSpPr>
          <p:nvPr>
            <p:ph type="sldNum" sz="quarter" idx="12"/>
          </p:nvPr>
        </p:nvSpPr>
        <p:spPr/>
        <p:txBody>
          <a:bodyPr/>
          <a:lstStyle/>
          <a:p>
            <a:fld id="{D1B389D8-6223-4B1D-82AB-19C377706A8C}" type="slidenum">
              <a:rPr lang="sv-SE" smtClean="0"/>
              <a:t>23</a:t>
            </a:fld>
            <a:endParaRPr lang="sv-SE"/>
          </a:p>
        </p:txBody>
      </p:sp>
      <p:pic>
        <p:nvPicPr>
          <p:cNvPr id="9" name="Platshållare för bild 8">
            <a:extLst>
              <a:ext uri="{FF2B5EF4-FFF2-40B4-BE49-F238E27FC236}">
                <a16:creationId xmlns:a16="http://schemas.microsoft.com/office/drawing/2014/main" id="{AC252E89-654B-473D-89B9-F1990D1CF91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4867" b="4867"/>
          <a:stretch>
            <a:fillRect/>
          </a:stretch>
        </p:blipFill>
        <p:spPr>
          <a:xfrm>
            <a:off x="7016621" y="1121518"/>
            <a:ext cx="4729014" cy="4336891"/>
          </a:xfrm>
        </p:spPr>
      </p:pic>
    </p:spTree>
    <p:extLst>
      <p:ext uri="{BB962C8B-B14F-4D97-AF65-F5344CB8AC3E}">
        <p14:creationId xmlns:p14="http://schemas.microsoft.com/office/powerpoint/2010/main" val="299242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69990"/>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Privata innehållsleverantörer </a:t>
            </a:r>
            <a:endParaRPr lang="en-US" b="1">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24</a:t>
            </a:fld>
            <a:endParaRPr lang="sv-SE"/>
          </a:p>
        </p:txBody>
      </p:sp>
    </p:spTree>
    <p:extLst>
      <p:ext uri="{BB962C8B-B14F-4D97-AF65-F5344CB8AC3E}">
        <p14:creationId xmlns:p14="http://schemas.microsoft.com/office/powerpoint/2010/main" val="590067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6D0C2B-F00A-408A-A161-9D58F3F5139E}"/>
              </a:ext>
            </a:extLst>
          </p:cNvPr>
          <p:cNvSpPr>
            <a:spLocks noGrp="1"/>
          </p:cNvSpPr>
          <p:nvPr>
            <p:ph type="title"/>
          </p:nvPr>
        </p:nvSpPr>
        <p:spPr/>
        <p:txBody>
          <a:bodyPr/>
          <a:lstStyle/>
          <a:p>
            <a:r>
              <a:rPr lang="sv-SE"/>
              <a:t>Privata innehållsleverantörer</a:t>
            </a:r>
          </a:p>
        </p:txBody>
      </p:sp>
      <p:sp>
        <p:nvSpPr>
          <p:cNvPr id="3" name="Platshållare för innehåll 2">
            <a:extLst>
              <a:ext uri="{FF2B5EF4-FFF2-40B4-BE49-F238E27FC236}">
                <a16:creationId xmlns:a16="http://schemas.microsoft.com/office/drawing/2014/main" id="{F192FB5F-2468-43A1-A64E-C2C3D1796F92}"/>
              </a:ext>
            </a:extLst>
          </p:cNvPr>
          <p:cNvSpPr>
            <a:spLocks noGrp="1"/>
          </p:cNvSpPr>
          <p:nvPr>
            <p:ph idx="1"/>
          </p:nvPr>
        </p:nvSpPr>
        <p:spPr/>
        <p:txBody>
          <a:bodyPr vert="horz" lIns="0" tIns="0" rIns="0" bIns="0" rtlCol="0" anchor="t">
            <a:noAutofit/>
          </a:bodyPr>
          <a:lstStyle/>
          <a:p>
            <a:pPr marL="0" indent="0">
              <a:buNone/>
            </a:pPr>
            <a:r>
              <a:rPr lang="sv-SE">
                <a:ea typeface="Open Sans"/>
                <a:cs typeface="Open Sans"/>
              </a:rPr>
              <a:t>Ska de få</a:t>
            </a:r>
          </a:p>
          <a:p>
            <a:r>
              <a:rPr lang="sv-SE">
                <a:ea typeface="Open Sans"/>
                <a:cs typeface="Open Sans"/>
              </a:rPr>
              <a:t>Delta på Användarforum?</a:t>
            </a:r>
          </a:p>
          <a:p>
            <a:r>
              <a:rPr lang="sv-SE">
                <a:ea typeface="Open Sans"/>
                <a:cs typeface="Open Sans"/>
              </a:rPr>
              <a:t>Delta på olika fora för designers?</a:t>
            </a:r>
          </a:p>
          <a:p>
            <a:r>
              <a:rPr lang="sv-SE">
                <a:ea typeface="Open Sans"/>
                <a:cs typeface="Open Sans"/>
              </a:rPr>
              <a:t>Tillgång till era gemensamma Teams-ytor</a:t>
            </a:r>
          </a:p>
          <a:p>
            <a:pPr lvl="1"/>
            <a:r>
              <a:rPr lang="sv-SE">
                <a:ea typeface="Open Sans"/>
                <a:cs typeface="Open Sans"/>
              </a:rPr>
              <a:t>Om ja, till båda eller till någon av dessa?</a:t>
            </a:r>
          </a:p>
          <a:p>
            <a:endParaRPr lang="sv-SE">
              <a:ea typeface="Open Sans"/>
              <a:cs typeface="Open Sans"/>
            </a:endParaRPr>
          </a:p>
        </p:txBody>
      </p:sp>
      <p:sp>
        <p:nvSpPr>
          <p:cNvPr id="4" name="Platshållare för sidfot 3">
            <a:extLst>
              <a:ext uri="{FF2B5EF4-FFF2-40B4-BE49-F238E27FC236}">
                <a16:creationId xmlns:a16="http://schemas.microsoft.com/office/drawing/2014/main" id="{161C3366-BB98-4B5A-9CC6-C3A9A205DE1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43F0076-BD48-4DBB-9A9A-343F837866D5}"/>
              </a:ext>
            </a:extLst>
          </p:cNvPr>
          <p:cNvSpPr>
            <a:spLocks noGrp="1"/>
          </p:cNvSpPr>
          <p:nvPr>
            <p:ph type="sldNum" sz="quarter" idx="12"/>
          </p:nvPr>
        </p:nvSpPr>
        <p:spPr/>
        <p:txBody>
          <a:bodyPr/>
          <a:lstStyle/>
          <a:p>
            <a:fld id="{D1B389D8-6223-4B1D-82AB-19C377706A8C}" type="slidenum">
              <a:rPr lang="sv-SE" smtClean="0"/>
              <a:t>25</a:t>
            </a:fld>
            <a:endParaRPr lang="sv-SE"/>
          </a:p>
        </p:txBody>
      </p:sp>
    </p:spTree>
    <p:extLst>
      <p:ext uri="{BB962C8B-B14F-4D97-AF65-F5344CB8AC3E}">
        <p14:creationId xmlns:p14="http://schemas.microsoft.com/office/powerpoint/2010/main" val="2581502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69990"/>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26</a:t>
            </a:fld>
            <a:endParaRPr lang="sv-SE"/>
          </a:p>
        </p:txBody>
      </p:sp>
    </p:spTree>
    <p:extLst>
      <p:ext uri="{BB962C8B-B14F-4D97-AF65-F5344CB8AC3E}">
        <p14:creationId xmlns:p14="http://schemas.microsoft.com/office/powerpoint/2010/main" val="366323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C237A8-A6C5-4C14-B5D7-27C0D7FD3507}"/>
              </a:ext>
            </a:extLst>
          </p:cNvPr>
          <p:cNvSpPr>
            <a:spLocks noGrp="1"/>
          </p:cNvSpPr>
          <p:nvPr>
            <p:ph type="title"/>
          </p:nvPr>
        </p:nvSpPr>
        <p:spPr/>
        <p:txBody>
          <a:bodyPr/>
          <a:lstStyle/>
          <a:p>
            <a:r>
              <a:rPr lang="sv-SE"/>
              <a:t>Anmälda frågor</a:t>
            </a:r>
          </a:p>
        </p:txBody>
      </p:sp>
      <p:sp>
        <p:nvSpPr>
          <p:cNvPr id="5" name="Underrubrik 4">
            <a:extLst>
              <a:ext uri="{FF2B5EF4-FFF2-40B4-BE49-F238E27FC236}">
                <a16:creationId xmlns:a16="http://schemas.microsoft.com/office/drawing/2014/main" id="{7A5A2983-59C6-497D-9789-9232EF9391ED}"/>
              </a:ext>
            </a:extLst>
          </p:cNvPr>
          <p:cNvSpPr>
            <a:spLocks noGrp="1"/>
          </p:cNvSpPr>
          <p:nvPr>
            <p:ph idx="1"/>
          </p:nvPr>
        </p:nvSpPr>
        <p:spPr/>
        <p:txBody>
          <a:bodyPr vert="horz" lIns="0" tIns="0" rIns="0" bIns="0" rtlCol="0" anchor="t">
            <a:noAutofit/>
          </a:bodyPr>
          <a:lstStyle/>
          <a:p>
            <a:r>
              <a:rPr lang="sv-SE">
                <a:solidFill>
                  <a:schemeClr val="tx1"/>
                </a:solidFill>
                <a:ea typeface="Open Sans"/>
                <a:cs typeface="Open Sans"/>
              </a:rPr>
              <a:t>Förslag från Kerstin i Jönköping: Upprätta ett nationell testprotokoll/checklista för Stöd och behandling</a:t>
            </a:r>
          </a:p>
          <a:p>
            <a:r>
              <a:rPr lang="sv-SE">
                <a:solidFill>
                  <a:schemeClr val="tx1"/>
                </a:solidFill>
                <a:ea typeface="Open Sans"/>
                <a:cs typeface="Open Sans"/>
              </a:rPr>
              <a:t>Fråga från Kerstin i Jönköping: Rekommendationen om max 200 moment per vårdenhet</a:t>
            </a:r>
          </a:p>
          <a:p>
            <a:endParaRPr lang="sv-SE">
              <a:ea typeface="Open Sans"/>
              <a:cs typeface="Open Sans"/>
            </a:endParaRPr>
          </a:p>
        </p:txBody>
      </p:sp>
      <p:sp>
        <p:nvSpPr>
          <p:cNvPr id="4" name="Platshållare för bildnummer 3">
            <a:extLst>
              <a:ext uri="{FF2B5EF4-FFF2-40B4-BE49-F238E27FC236}">
                <a16:creationId xmlns:a16="http://schemas.microsoft.com/office/drawing/2014/main" id="{F3CBE164-EC9D-4A6F-892B-7DF580E2ED64}"/>
              </a:ext>
            </a:extLst>
          </p:cNvPr>
          <p:cNvSpPr>
            <a:spLocks noGrp="1"/>
          </p:cNvSpPr>
          <p:nvPr>
            <p:ph type="sldNum" sz="quarter" idx="12"/>
          </p:nvPr>
        </p:nvSpPr>
        <p:spPr/>
        <p:txBody>
          <a:bodyPr/>
          <a:lstStyle/>
          <a:p>
            <a:fld id="{7FF155A8-5C6D-4241-95DF-81E4F2B16EE5}" type="slidenum">
              <a:rPr lang="sv-SE" smtClean="0"/>
              <a:pPr/>
              <a:t>27</a:t>
            </a:fld>
            <a:endParaRPr lang="sv-SE"/>
          </a:p>
        </p:txBody>
      </p:sp>
    </p:spTree>
    <p:extLst>
      <p:ext uri="{BB962C8B-B14F-4D97-AF65-F5344CB8AC3E}">
        <p14:creationId xmlns:p14="http://schemas.microsoft.com/office/powerpoint/2010/main" val="144782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58802" y="1480623"/>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dirty="0">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dirty="0">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dirty="0">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dirty="0" err="1">
                <a:solidFill>
                  <a:schemeClr val="tx1"/>
                </a:solidFill>
                <a:ea typeface="Open Sans"/>
                <a:cs typeface="Open Sans"/>
              </a:rPr>
              <a:t>Roadmap</a:t>
            </a:r>
            <a:r>
              <a:rPr lang="sv-SE" dirty="0">
                <a:solidFill>
                  <a:schemeClr val="tx1"/>
                </a:solidFill>
                <a:ea typeface="Open Sans"/>
                <a:cs typeface="Open Sans"/>
              </a:rPr>
              <a:t> 2022 </a:t>
            </a:r>
            <a:endParaRPr lang="en-US" dirty="0">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dirty="0">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dirty="0" err="1">
                <a:solidFill>
                  <a:schemeClr val="tx1"/>
                </a:solidFill>
                <a:ea typeface="Open Sans"/>
                <a:cs typeface="Open Sans"/>
              </a:rPr>
              <a:t>Prestandatester</a:t>
            </a:r>
            <a:endParaRPr lang="en-US" dirty="0">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dirty="0">
                <a:solidFill>
                  <a:schemeClr val="tx1"/>
                </a:solidFill>
                <a:ea typeface="Open Sans"/>
                <a:cs typeface="Open Sans"/>
              </a:rPr>
              <a:t>Återkoppling: Rubriknivåer </a:t>
            </a:r>
            <a:endParaRPr lang="en-US" dirty="0">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dirty="0">
                <a:solidFill>
                  <a:schemeClr val="tx1"/>
                </a:solidFill>
                <a:ea typeface="Open Sans"/>
                <a:cs typeface="Open Sans"/>
              </a:rPr>
              <a:t>Privata innehållsleverantörer </a:t>
            </a:r>
            <a:endParaRPr lang="en-US" dirty="0">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dirty="0">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b="1" dirty="0">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pPr>
            <a:r>
              <a:rPr lang="sv-SE" dirty="0">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dirty="0">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28</a:t>
            </a:fld>
            <a:endParaRPr lang="sv-SE"/>
          </a:p>
        </p:txBody>
      </p:sp>
    </p:spTree>
    <p:extLst>
      <p:ext uri="{BB962C8B-B14F-4D97-AF65-F5344CB8AC3E}">
        <p14:creationId xmlns:p14="http://schemas.microsoft.com/office/powerpoint/2010/main" val="134916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77B94E-A839-40B6-9C34-9A42B529A3FF}"/>
              </a:ext>
            </a:extLst>
          </p:cNvPr>
          <p:cNvSpPr>
            <a:spLocks noGrp="1"/>
          </p:cNvSpPr>
          <p:nvPr>
            <p:ph type="title"/>
          </p:nvPr>
        </p:nvSpPr>
        <p:spPr/>
        <p:txBody>
          <a:bodyPr/>
          <a:lstStyle/>
          <a:p>
            <a:r>
              <a:rPr lang="sv-SE"/>
              <a:t>Vad tycker ni om Användarforum för Stöd och behandling?</a:t>
            </a:r>
          </a:p>
        </p:txBody>
      </p:sp>
      <p:sp>
        <p:nvSpPr>
          <p:cNvPr id="6" name="Platshållare för innehåll 5">
            <a:extLst>
              <a:ext uri="{FF2B5EF4-FFF2-40B4-BE49-F238E27FC236}">
                <a16:creationId xmlns:a16="http://schemas.microsoft.com/office/drawing/2014/main" id="{A93D5578-DE64-44DF-8C16-70B01ECF8A48}"/>
              </a:ext>
            </a:extLst>
          </p:cNvPr>
          <p:cNvSpPr>
            <a:spLocks noGrp="1"/>
          </p:cNvSpPr>
          <p:nvPr>
            <p:ph idx="1"/>
          </p:nvPr>
        </p:nvSpPr>
        <p:spPr>
          <a:xfrm>
            <a:off x="913093" y="1693273"/>
            <a:ext cx="5919810" cy="3564527"/>
          </a:xfrm>
        </p:spPr>
        <p:txBody>
          <a:bodyPr/>
          <a:lstStyle/>
          <a:p>
            <a:pPr marL="0" indent="0">
              <a:buNone/>
            </a:pPr>
            <a:endParaRPr lang="sv-SE">
              <a:hlinkClick r:id="rId2"/>
            </a:endParaRPr>
          </a:p>
          <a:p>
            <a:pPr marL="0" indent="0">
              <a:buNone/>
            </a:pPr>
            <a:r>
              <a:rPr lang="sv-SE">
                <a:hlinkClick r:id="rId2"/>
              </a:rPr>
              <a:t>Frågeformulär om Användarforum</a:t>
            </a:r>
            <a:endParaRPr lang="sv-SE"/>
          </a:p>
          <a:p>
            <a:pPr lvl="1"/>
            <a:endParaRPr lang="sv-SE" sz="1400">
              <a:latin typeface="Segoe UI" panose="020B0502040204020203" pitchFamily="34" charset="0"/>
            </a:endParaRPr>
          </a:p>
          <a:p>
            <a:pPr lvl="1"/>
            <a:r>
              <a:rPr lang="sv-SE" sz="1400">
                <a:latin typeface="Segoe UI" panose="020B0502040204020203" pitchFamily="34" charset="0"/>
              </a:rPr>
              <a:t>Uppskattas ta 6 minuter att svara på</a:t>
            </a:r>
          </a:p>
          <a:p>
            <a:pPr lvl="1"/>
            <a:r>
              <a:rPr lang="sv-SE" sz="1400">
                <a:latin typeface="Segoe UI" panose="020B0502040204020203" pitchFamily="34" charset="0"/>
              </a:rPr>
              <a:t>Öppet till och med 11 februari </a:t>
            </a:r>
          </a:p>
          <a:p>
            <a:pPr marL="0" indent="0">
              <a:buNone/>
            </a:pPr>
            <a:endParaRPr lang="sv-SE"/>
          </a:p>
          <a:p>
            <a:pPr marL="0" indent="0">
              <a:buNone/>
            </a:pPr>
            <a:endParaRPr lang="sv-SE"/>
          </a:p>
          <a:p>
            <a:pPr marL="0" indent="0">
              <a:buNone/>
            </a:pPr>
            <a:endParaRPr lang="sv-SE"/>
          </a:p>
          <a:p>
            <a:pPr marL="0" indent="0">
              <a:buNone/>
            </a:pPr>
            <a:endParaRPr lang="sv-SE"/>
          </a:p>
        </p:txBody>
      </p:sp>
      <p:sp>
        <p:nvSpPr>
          <p:cNvPr id="4" name="Platshållare för sidfot 3">
            <a:extLst>
              <a:ext uri="{FF2B5EF4-FFF2-40B4-BE49-F238E27FC236}">
                <a16:creationId xmlns:a16="http://schemas.microsoft.com/office/drawing/2014/main" id="{7225B4F0-A5E8-457B-BEB3-BFAA1E957B2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9CAA173-FFF8-4C1A-A445-4511F72B31CF}"/>
              </a:ext>
            </a:extLst>
          </p:cNvPr>
          <p:cNvSpPr>
            <a:spLocks noGrp="1"/>
          </p:cNvSpPr>
          <p:nvPr>
            <p:ph type="sldNum" sz="quarter" idx="12"/>
          </p:nvPr>
        </p:nvSpPr>
        <p:spPr/>
        <p:txBody>
          <a:bodyPr/>
          <a:lstStyle/>
          <a:p>
            <a:fld id="{D1B389D8-6223-4B1D-82AB-19C377706A8C}" type="slidenum">
              <a:rPr lang="sv-SE" smtClean="0"/>
              <a:t>29</a:t>
            </a:fld>
            <a:endParaRPr lang="sv-SE"/>
          </a:p>
        </p:txBody>
      </p:sp>
      <p:pic>
        <p:nvPicPr>
          <p:cNvPr id="12" name="Bildobjekt 11">
            <a:extLst>
              <a:ext uri="{FF2B5EF4-FFF2-40B4-BE49-F238E27FC236}">
                <a16:creationId xmlns:a16="http://schemas.microsoft.com/office/drawing/2014/main" id="{E94F5483-BB19-4147-AC6C-C268B5932EC2}"/>
              </a:ext>
            </a:extLst>
          </p:cNvPr>
          <p:cNvPicPr>
            <a:picLocks noChangeAspect="1"/>
          </p:cNvPicPr>
          <p:nvPr/>
        </p:nvPicPr>
        <p:blipFill>
          <a:blip r:embed="rId3"/>
          <a:stretch>
            <a:fillRect/>
          </a:stretch>
        </p:blipFill>
        <p:spPr>
          <a:xfrm>
            <a:off x="5982747" y="1233485"/>
            <a:ext cx="5535841" cy="4823283"/>
          </a:xfrm>
          <a:prstGeom prst="rect">
            <a:avLst/>
          </a:prstGeom>
        </p:spPr>
      </p:pic>
    </p:spTree>
    <p:extLst>
      <p:ext uri="{BB962C8B-B14F-4D97-AF65-F5344CB8AC3E}">
        <p14:creationId xmlns:p14="http://schemas.microsoft.com/office/powerpoint/2010/main" val="336095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a:xfrm>
            <a:off x="866274" y="9685"/>
            <a:ext cx="10515600" cy="1149264"/>
          </a:xfrm>
        </p:spPr>
        <p:txBody>
          <a:bodyPr/>
          <a:lstStyle/>
          <a:p>
            <a:r>
              <a:rPr lang="sv-SE">
                <a:ea typeface="+mj-lt"/>
                <a:cs typeface="+mj-lt"/>
              </a:rPr>
              <a:t>Syfte: Koordinera och samla in behov samt kanal för informations- och erfarenhetsutbyte</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922424" y="1158949"/>
            <a:ext cx="10459450" cy="4098851"/>
          </a:xfrm>
        </p:spPr>
        <p:txBody>
          <a:bodyPr vert="horz" lIns="0" tIns="0" rIns="0" bIns="0" rtlCol="0" anchor="t">
            <a:noAutofit/>
          </a:bodyPr>
          <a:lstStyle/>
          <a:p>
            <a:pPr marL="0" indent="0">
              <a:lnSpc>
                <a:spcPct val="100000"/>
              </a:lnSpc>
              <a:spcBef>
                <a:spcPts val="0"/>
              </a:spcBef>
              <a:spcAft>
                <a:spcPts val="1800"/>
              </a:spcAft>
              <a:buNone/>
            </a:pPr>
            <a:r>
              <a:rPr lang="sv-SE" b="1">
                <a:solidFill>
                  <a:schemeClr val="tx1"/>
                </a:solidFill>
                <a:ea typeface="+mn-lt"/>
                <a:cs typeface="+mn-lt"/>
              </a:rPr>
              <a:t>Agenda</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3</a:t>
            </a:fld>
            <a:endParaRPr lang="sv-SE"/>
          </a:p>
        </p:txBody>
      </p:sp>
    </p:spTree>
    <p:extLst>
      <p:ext uri="{BB962C8B-B14F-4D97-AF65-F5344CB8AC3E}">
        <p14:creationId xmlns:p14="http://schemas.microsoft.com/office/powerpoint/2010/main" val="373851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76908" y="1480623"/>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30</a:t>
            </a:fld>
            <a:endParaRPr lang="sv-SE"/>
          </a:p>
        </p:txBody>
      </p:sp>
    </p:spTree>
    <p:extLst>
      <p:ext uri="{BB962C8B-B14F-4D97-AF65-F5344CB8AC3E}">
        <p14:creationId xmlns:p14="http://schemas.microsoft.com/office/powerpoint/2010/main" val="250351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8CC98-26D1-42F0-87D4-2E3B8705BB05}"/>
              </a:ext>
            </a:extLst>
          </p:cNvPr>
          <p:cNvSpPr>
            <a:spLocks noGrp="1"/>
          </p:cNvSpPr>
          <p:nvPr>
            <p:ph type="title"/>
          </p:nvPr>
        </p:nvSpPr>
        <p:spPr/>
        <p:txBody>
          <a:bodyPr/>
          <a:lstStyle/>
          <a:p>
            <a:pPr algn="ctr"/>
            <a:r>
              <a:rPr lang="sv-SE"/>
              <a:t>Vårens kommande Användarforum</a:t>
            </a:r>
          </a:p>
        </p:txBody>
      </p:sp>
      <p:sp>
        <p:nvSpPr>
          <p:cNvPr id="3" name="Platshållare för innehåll 2">
            <a:extLst>
              <a:ext uri="{FF2B5EF4-FFF2-40B4-BE49-F238E27FC236}">
                <a16:creationId xmlns:a16="http://schemas.microsoft.com/office/drawing/2014/main" id="{3E215758-AD04-4783-8B7A-EA30D128D138}"/>
              </a:ext>
            </a:extLst>
          </p:cNvPr>
          <p:cNvSpPr>
            <a:spLocks noGrp="1"/>
          </p:cNvSpPr>
          <p:nvPr>
            <p:ph idx="1"/>
          </p:nvPr>
        </p:nvSpPr>
        <p:spPr>
          <a:xfrm>
            <a:off x="348917" y="1646736"/>
            <a:ext cx="11566357" cy="3564527"/>
          </a:xfrm>
        </p:spPr>
        <p:txBody>
          <a:bodyPr vert="horz" lIns="0" tIns="0" rIns="0" bIns="0" rtlCol="0" anchor="t">
            <a:noAutofit/>
          </a:bodyPr>
          <a:lstStyle/>
          <a:p>
            <a:endParaRPr lang="sv-SE"/>
          </a:p>
          <a:p>
            <a:r>
              <a:rPr lang="sv-SE"/>
              <a:t>25 februari – VGR om skärmläsare i Stöd och behandling </a:t>
            </a:r>
            <a:endParaRPr lang="sv-SE">
              <a:ea typeface="Open Sans"/>
              <a:cs typeface="Open Sans"/>
            </a:endParaRPr>
          </a:p>
          <a:p>
            <a:r>
              <a:rPr lang="sv-SE"/>
              <a:t>25 mars – ?</a:t>
            </a:r>
            <a:endParaRPr lang="sv-SE">
              <a:ea typeface="Open Sans"/>
              <a:cs typeface="Open Sans"/>
            </a:endParaRPr>
          </a:p>
          <a:p>
            <a:r>
              <a:rPr lang="sv-SE">
                <a:ea typeface="Open Sans"/>
                <a:cs typeface="Open Sans"/>
              </a:rPr>
              <a:t>22 april - ?</a:t>
            </a:r>
            <a:endParaRPr lang="sv-SE"/>
          </a:p>
          <a:p>
            <a:r>
              <a:rPr lang="sv-SE"/>
              <a:t>20 maj - ?</a:t>
            </a:r>
            <a:endParaRPr lang="sv-SE">
              <a:ea typeface="Open Sans"/>
              <a:cs typeface="Open Sans"/>
            </a:endParaRPr>
          </a:p>
          <a:p>
            <a:endParaRPr lang="sv-SE">
              <a:ea typeface="Open Sans"/>
              <a:cs typeface="Open Sans"/>
            </a:endParaRPr>
          </a:p>
          <a:p>
            <a:endParaRPr lang="sv-SE"/>
          </a:p>
          <a:p>
            <a:pPr marL="0" indent="0">
              <a:buNone/>
            </a:pPr>
            <a:endParaRPr lang="sv-SE"/>
          </a:p>
        </p:txBody>
      </p:sp>
    </p:spTree>
    <p:extLst>
      <p:ext uri="{BB962C8B-B14F-4D97-AF65-F5344CB8AC3E}">
        <p14:creationId xmlns:p14="http://schemas.microsoft.com/office/powerpoint/2010/main" val="1036871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76908" y="1480623"/>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32</a:t>
            </a:fld>
            <a:endParaRPr lang="sv-SE"/>
          </a:p>
        </p:txBody>
      </p:sp>
    </p:spTree>
    <p:extLst>
      <p:ext uri="{BB962C8B-B14F-4D97-AF65-F5344CB8AC3E}">
        <p14:creationId xmlns:p14="http://schemas.microsoft.com/office/powerpoint/2010/main" val="65060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58EA6C-B7A3-4B2C-84F2-E3A5F25A3EDC}"/>
              </a:ext>
            </a:extLst>
          </p:cNvPr>
          <p:cNvSpPr>
            <a:spLocks noGrp="1"/>
          </p:cNvSpPr>
          <p:nvPr>
            <p:ph type="title"/>
          </p:nvPr>
        </p:nvSpPr>
        <p:spPr/>
        <p:txBody>
          <a:bodyPr/>
          <a:lstStyle/>
          <a:p>
            <a:r>
              <a:rPr lang="sv-SE"/>
              <a:t>Sammanfattning av dagens användarforum</a:t>
            </a:r>
          </a:p>
        </p:txBody>
      </p:sp>
      <p:sp>
        <p:nvSpPr>
          <p:cNvPr id="3" name="Platshållare för innehåll 2">
            <a:extLst>
              <a:ext uri="{FF2B5EF4-FFF2-40B4-BE49-F238E27FC236}">
                <a16:creationId xmlns:a16="http://schemas.microsoft.com/office/drawing/2014/main" id="{1AAB8481-586E-4F1C-90EA-BDE3653B7E5D}"/>
              </a:ext>
            </a:extLst>
          </p:cNvPr>
          <p:cNvSpPr>
            <a:spLocks noGrp="1"/>
          </p:cNvSpPr>
          <p:nvPr>
            <p:ph idx="1"/>
          </p:nvPr>
        </p:nvSpPr>
        <p:spPr/>
        <p:txBody>
          <a:bodyPr/>
          <a:lstStyle/>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Läkemedelsverket</a:t>
            </a:r>
          </a:p>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Incidenter</a:t>
            </a:r>
          </a:p>
          <a:p>
            <a:pPr marL="285750" lvl="1" indent="-285750">
              <a:lnSpc>
                <a:spcPct val="100000"/>
              </a:lnSpc>
              <a:spcBef>
                <a:spcPts val="0"/>
              </a:spcBef>
              <a:spcAft>
                <a:spcPts val="1800"/>
              </a:spcAft>
              <a:buFont typeface="Arial,Sans-Serif" panose="020B0604020202020204" pitchFamily="34" charset="0"/>
              <a:buChar char="•"/>
            </a:pPr>
            <a:r>
              <a:rPr lang="sv-SE" sz="1800" err="1">
                <a:solidFill>
                  <a:schemeClr val="tx1"/>
                </a:solidFill>
                <a:ea typeface="Open Sans"/>
                <a:cs typeface="Open Sans"/>
              </a:rPr>
              <a:t>Roadmap</a:t>
            </a:r>
            <a:r>
              <a:rPr lang="sv-SE" sz="1800">
                <a:solidFill>
                  <a:schemeClr val="tx1"/>
                </a:solidFill>
                <a:ea typeface="Open Sans"/>
                <a:cs typeface="Open Sans"/>
              </a:rPr>
              <a:t> 2022 + förankringar hos användarna</a:t>
            </a:r>
            <a:endParaRPr lang="en-US" sz="1800">
              <a:solidFill>
                <a:schemeClr val="tx1"/>
              </a:solidFill>
              <a:ea typeface="Open Sans"/>
              <a:cs typeface="Open Sans"/>
            </a:endParaRPr>
          </a:p>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Prestanda</a:t>
            </a:r>
            <a:endParaRPr lang="en-US" sz="1800">
              <a:solidFill>
                <a:schemeClr val="tx1"/>
              </a:solidFill>
              <a:ea typeface="Open Sans"/>
              <a:cs typeface="Open Sans"/>
            </a:endParaRPr>
          </a:p>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Återkoppling: Rubriknivåer </a:t>
            </a:r>
            <a:endParaRPr lang="en-US" sz="1800">
              <a:solidFill>
                <a:schemeClr val="tx1"/>
              </a:solidFill>
              <a:ea typeface="Open Sans"/>
              <a:cs typeface="Open Sans"/>
            </a:endParaRPr>
          </a:p>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Behörigheter till användarforum och teamsytan</a:t>
            </a:r>
          </a:p>
          <a:p>
            <a:pPr marL="285750" lvl="1" indent="-285750">
              <a:lnSpc>
                <a:spcPct val="100000"/>
              </a:lnSpc>
              <a:spcBef>
                <a:spcPts val="0"/>
              </a:spcBef>
              <a:spcAft>
                <a:spcPts val="1800"/>
              </a:spcAft>
              <a:buFont typeface="Arial,Sans-Serif" panose="020B0604020202020204" pitchFamily="34" charset="0"/>
              <a:buChar char="•"/>
            </a:pPr>
            <a:r>
              <a:rPr lang="sv-SE" sz="1800">
                <a:solidFill>
                  <a:schemeClr val="tx1"/>
                </a:solidFill>
                <a:ea typeface="Open Sans"/>
                <a:cs typeface="Open Sans"/>
              </a:rPr>
              <a:t>Nationellt testprotokoll</a:t>
            </a:r>
            <a:endParaRPr lang="en-US" sz="1800">
              <a:solidFill>
                <a:schemeClr val="tx1"/>
              </a:solidFill>
              <a:ea typeface="Open Sans"/>
              <a:cs typeface="Open Sans"/>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Frågeformulär om användarforum</a:t>
            </a:r>
          </a:p>
          <a:p>
            <a:endParaRPr lang="sv-SE"/>
          </a:p>
        </p:txBody>
      </p:sp>
      <p:sp>
        <p:nvSpPr>
          <p:cNvPr id="4" name="Platshållare för sidfot 3">
            <a:extLst>
              <a:ext uri="{FF2B5EF4-FFF2-40B4-BE49-F238E27FC236}">
                <a16:creationId xmlns:a16="http://schemas.microsoft.com/office/drawing/2014/main" id="{3DA9EDAA-0FC9-4B69-A8C8-8A4FCB04F63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CB19509-DE2F-4331-B59E-83B361A899DA}"/>
              </a:ext>
            </a:extLst>
          </p:cNvPr>
          <p:cNvSpPr>
            <a:spLocks noGrp="1"/>
          </p:cNvSpPr>
          <p:nvPr>
            <p:ph type="sldNum" sz="quarter" idx="12"/>
          </p:nvPr>
        </p:nvSpPr>
        <p:spPr/>
        <p:txBody>
          <a:bodyPr/>
          <a:lstStyle/>
          <a:p>
            <a:fld id="{D1B389D8-6223-4B1D-82AB-19C377706A8C}" type="slidenum">
              <a:rPr lang="sv-SE" smtClean="0"/>
              <a:t>33</a:t>
            </a:fld>
            <a:endParaRPr lang="sv-SE"/>
          </a:p>
        </p:txBody>
      </p:sp>
    </p:spTree>
    <p:extLst>
      <p:ext uri="{BB962C8B-B14F-4D97-AF65-F5344CB8AC3E}">
        <p14:creationId xmlns:p14="http://schemas.microsoft.com/office/powerpoint/2010/main" val="1360158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28D93B-810B-4496-B5A7-8067431BE536}"/>
              </a:ext>
            </a:extLst>
          </p:cNvPr>
          <p:cNvSpPr>
            <a:spLocks noGrp="1"/>
          </p:cNvSpPr>
          <p:nvPr>
            <p:ph type="title"/>
          </p:nvPr>
        </p:nvSpPr>
        <p:spPr>
          <a:xfrm>
            <a:off x="838200" y="1540043"/>
            <a:ext cx="10515600" cy="4588041"/>
          </a:xfrm>
        </p:spPr>
        <p:txBody>
          <a:bodyPr/>
          <a:lstStyle/>
          <a:p>
            <a:r>
              <a:rPr lang="sv-SE"/>
              <a:t>Tack för er uppmärksamhet!</a:t>
            </a:r>
            <a:br>
              <a:rPr lang="sv-SE"/>
            </a:br>
            <a:br>
              <a:rPr lang="sv-SE" sz="2400">
                <a:latin typeface="+mn-lt"/>
              </a:rPr>
            </a:br>
            <a:r>
              <a:rPr lang="sv-SE" sz="2400">
                <a:ea typeface="+mj-lt"/>
                <a:cs typeface="+mj-lt"/>
              </a:rPr>
              <a:t>Finns det fördjupningsområde ni är intresserade av att höra om eller kanske själva prata om? Skicka ett ärende till supporten och tagga med ”Användarforum”</a:t>
            </a:r>
            <a:endParaRPr lang="sv-SE">
              <a:ea typeface="+mj-lt"/>
              <a:cs typeface="+mj-lt"/>
            </a:endParaRPr>
          </a:p>
        </p:txBody>
      </p:sp>
      <p:sp>
        <p:nvSpPr>
          <p:cNvPr id="3" name="Platshållare för sidfot 2">
            <a:extLst>
              <a:ext uri="{FF2B5EF4-FFF2-40B4-BE49-F238E27FC236}">
                <a16:creationId xmlns:a16="http://schemas.microsoft.com/office/drawing/2014/main" id="{1B2485EB-416D-41A4-8A24-F8A094637633}"/>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60576C32-35B8-4D1C-9C86-5C58C6FF8AD2}"/>
              </a:ext>
            </a:extLst>
          </p:cNvPr>
          <p:cNvSpPr>
            <a:spLocks noGrp="1"/>
          </p:cNvSpPr>
          <p:nvPr>
            <p:ph type="sldNum" sz="quarter" idx="4"/>
          </p:nvPr>
        </p:nvSpPr>
        <p:spPr/>
        <p:txBody>
          <a:bodyPr/>
          <a:lstStyle/>
          <a:p>
            <a:fld id="{7FF155A8-5C6D-4241-95DF-81E4F2B16EE5}" type="slidenum">
              <a:rPr lang="sv-SE" smtClean="0"/>
              <a:pPr/>
              <a:t>34</a:t>
            </a:fld>
            <a:endParaRPr lang="sv-SE"/>
          </a:p>
        </p:txBody>
      </p:sp>
    </p:spTree>
    <p:extLst>
      <p:ext uri="{BB962C8B-B14F-4D97-AF65-F5344CB8AC3E}">
        <p14:creationId xmlns:p14="http://schemas.microsoft.com/office/powerpoint/2010/main" val="2219666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4</a:t>
            </a:fld>
            <a:endParaRPr lang="sv-SE"/>
          </a:p>
        </p:txBody>
      </p:sp>
    </p:spTree>
    <p:extLst>
      <p:ext uri="{BB962C8B-B14F-4D97-AF65-F5344CB8AC3E}">
        <p14:creationId xmlns:p14="http://schemas.microsoft.com/office/powerpoint/2010/main" val="415820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CA5B0-6D2F-4383-B3E8-886F5B731907}"/>
              </a:ext>
            </a:extLst>
          </p:cNvPr>
          <p:cNvSpPr>
            <a:spLocks noGrp="1"/>
          </p:cNvSpPr>
          <p:nvPr>
            <p:ph type="title"/>
          </p:nvPr>
        </p:nvSpPr>
        <p:spPr/>
        <p:txBody>
          <a:bodyPr/>
          <a:lstStyle/>
          <a:p>
            <a:r>
              <a:rPr lang="sv-SE"/>
              <a:t>Aktuellt om NMI/Läkemedelsverket</a:t>
            </a:r>
          </a:p>
        </p:txBody>
      </p:sp>
      <p:sp>
        <p:nvSpPr>
          <p:cNvPr id="3" name="Platshållare för innehåll 2">
            <a:extLst>
              <a:ext uri="{FF2B5EF4-FFF2-40B4-BE49-F238E27FC236}">
                <a16:creationId xmlns:a16="http://schemas.microsoft.com/office/drawing/2014/main" id="{6C1B4C16-DD8B-4F29-BBCD-BE86B33D401F}"/>
              </a:ext>
            </a:extLst>
          </p:cNvPr>
          <p:cNvSpPr>
            <a:spLocks noGrp="1"/>
          </p:cNvSpPr>
          <p:nvPr>
            <p:ph idx="1"/>
          </p:nvPr>
        </p:nvSpPr>
        <p:spPr/>
        <p:txBody>
          <a:bodyPr vert="horz" lIns="0" tIns="0" rIns="0" bIns="0" rtlCol="0" anchor="t">
            <a:noAutofit/>
          </a:bodyPr>
          <a:lstStyle/>
          <a:p>
            <a:r>
              <a:rPr lang="sv-SE">
                <a:ea typeface="+mn-lt"/>
                <a:cs typeface="+mn-lt"/>
              </a:rPr>
              <a:t>Remiss från Läkemedelsverket på nya föreskrifter för nationella medicinska informationssystem. </a:t>
            </a:r>
            <a:r>
              <a:rPr lang="sv-SE" err="1">
                <a:ea typeface="+mn-lt"/>
                <a:cs typeface="+mn-lt"/>
              </a:rPr>
              <a:t>Inera</a:t>
            </a:r>
            <a:r>
              <a:rPr lang="sv-SE">
                <a:ea typeface="+mn-lt"/>
                <a:cs typeface="+mn-lt"/>
              </a:rPr>
              <a:t> ska svara senast 14 februari</a:t>
            </a:r>
          </a:p>
          <a:p>
            <a:r>
              <a:rPr lang="sv-SE">
                <a:ea typeface="Open Sans"/>
                <a:cs typeface="Open Sans"/>
              </a:rPr>
              <a:t>Uppdatering av Bruksanvisningen pågår</a:t>
            </a:r>
          </a:p>
          <a:p>
            <a:r>
              <a:rPr lang="sv-SE">
                <a:ea typeface="Open Sans"/>
                <a:cs typeface="Open Sans"/>
              </a:rPr>
              <a:t>Anmälan om tillbud (tillverkarens) har avslutats efter möte med LMV. </a:t>
            </a:r>
          </a:p>
          <a:p>
            <a:r>
              <a:rPr lang="sv-SE">
                <a:ea typeface="Open Sans"/>
                <a:cs typeface="Open Sans"/>
              </a:rPr>
              <a:t>I samband med mötet lyfte LMV frågor om </a:t>
            </a:r>
          </a:p>
          <a:p>
            <a:pPr lvl="1"/>
            <a:r>
              <a:rPr lang="sv-SE">
                <a:ea typeface="Open Sans"/>
                <a:cs typeface="Open Sans"/>
              </a:rPr>
              <a:t>ansvar för innehåll i Stöd och behandling</a:t>
            </a:r>
          </a:p>
          <a:p>
            <a:pPr lvl="1"/>
            <a:r>
              <a:rPr lang="sv-SE">
                <a:ea typeface="Open Sans"/>
                <a:cs typeface="Open Sans"/>
              </a:rPr>
              <a:t>är program NMI?</a:t>
            </a:r>
            <a:endParaRPr lang="sv-SE"/>
          </a:p>
          <a:p>
            <a:pPr marL="0" indent="0">
              <a:buNone/>
            </a:pPr>
            <a:endParaRPr lang="sv-SE">
              <a:ea typeface="Open Sans"/>
              <a:cs typeface="Open Sans"/>
            </a:endParaRPr>
          </a:p>
        </p:txBody>
      </p:sp>
      <p:sp>
        <p:nvSpPr>
          <p:cNvPr id="4" name="Platshållare för sidfot 3">
            <a:extLst>
              <a:ext uri="{FF2B5EF4-FFF2-40B4-BE49-F238E27FC236}">
                <a16:creationId xmlns:a16="http://schemas.microsoft.com/office/drawing/2014/main" id="{88312524-5CDC-4C3F-99C2-F31DEB6D65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4C3B7C-24BB-4A56-967D-E2F237CCAE0D}"/>
              </a:ext>
            </a:extLst>
          </p:cNvPr>
          <p:cNvSpPr>
            <a:spLocks noGrp="1"/>
          </p:cNvSpPr>
          <p:nvPr>
            <p:ph type="sldNum" sz="quarter" idx="12"/>
          </p:nvPr>
        </p:nvSpPr>
        <p:spPr/>
        <p:txBody>
          <a:bodyPr/>
          <a:lstStyle/>
          <a:p>
            <a:fld id="{D1B389D8-6223-4B1D-82AB-19C377706A8C}" type="slidenum">
              <a:rPr lang="sv-SE" smtClean="0"/>
              <a:t>5</a:t>
            </a:fld>
            <a:endParaRPr lang="sv-SE"/>
          </a:p>
        </p:txBody>
      </p:sp>
    </p:spTree>
    <p:extLst>
      <p:ext uri="{BB962C8B-B14F-4D97-AF65-F5344CB8AC3E}">
        <p14:creationId xmlns:p14="http://schemas.microsoft.com/office/powerpoint/2010/main" val="107976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err="1">
                <a:solidFill>
                  <a:schemeClr val="tx1"/>
                </a:solidFill>
                <a:ea typeface="Open Sans"/>
                <a:cs typeface="Open Sans"/>
              </a:rPr>
              <a:t>Roadmap</a:t>
            </a:r>
            <a:r>
              <a:rPr lang="sv-SE">
                <a:solidFill>
                  <a:schemeClr val="tx1"/>
                </a:solidFill>
                <a:ea typeface="Open Sans"/>
                <a:cs typeface="Open Sans"/>
              </a:rPr>
              <a:t> 2022 </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6</a:t>
            </a:fld>
            <a:endParaRPr lang="sv-SE"/>
          </a:p>
        </p:txBody>
      </p:sp>
    </p:spTree>
    <p:extLst>
      <p:ext uri="{BB962C8B-B14F-4D97-AF65-F5344CB8AC3E}">
        <p14:creationId xmlns:p14="http://schemas.microsoft.com/office/powerpoint/2010/main" val="24177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CA5B0-6D2F-4383-B3E8-886F5B731907}"/>
              </a:ext>
            </a:extLst>
          </p:cNvPr>
          <p:cNvSpPr>
            <a:spLocks noGrp="1"/>
          </p:cNvSpPr>
          <p:nvPr>
            <p:ph type="title"/>
          </p:nvPr>
        </p:nvSpPr>
        <p:spPr/>
        <p:txBody>
          <a:bodyPr/>
          <a:lstStyle/>
          <a:p>
            <a:r>
              <a:rPr lang="sv-SE"/>
              <a:t>Incidenter </a:t>
            </a:r>
          </a:p>
        </p:txBody>
      </p:sp>
      <p:sp>
        <p:nvSpPr>
          <p:cNvPr id="3" name="Platshållare för innehåll 2">
            <a:extLst>
              <a:ext uri="{FF2B5EF4-FFF2-40B4-BE49-F238E27FC236}">
                <a16:creationId xmlns:a16="http://schemas.microsoft.com/office/drawing/2014/main" id="{6C1B4C16-DD8B-4F29-BBCD-BE86B33D401F}"/>
              </a:ext>
            </a:extLst>
          </p:cNvPr>
          <p:cNvSpPr>
            <a:spLocks noGrp="1"/>
          </p:cNvSpPr>
          <p:nvPr>
            <p:ph idx="1"/>
          </p:nvPr>
        </p:nvSpPr>
        <p:spPr/>
        <p:txBody>
          <a:bodyPr vert="horz" lIns="0" tIns="0" rIns="0" bIns="0" rtlCol="0" anchor="t">
            <a:noAutofit/>
          </a:bodyPr>
          <a:lstStyle/>
          <a:p>
            <a:r>
              <a:rPr lang="sv-SE">
                <a:ea typeface="+mn-lt"/>
                <a:cs typeface="+mn-lt"/>
              </a:rPr>
              <a:t>Mediaservern ej tillgänglig 11-12 december – Log4j-sårbarheten</a:t>
            </a:r>
          </a:p>
          <a:p>
            <a:r>
              <a:rPr lang="sv-SE">
                <a:ea typeface="Open Sans"/>
                <a:cs typeface="Open Sans"/>
              </a:rPr>
              <a:t>Problem att logga in i SOB fredag 17 december  – incident i HSA, gick ej att hämta information från HSA (medarbetaruppdrag)</a:t>
            </a:r>
          </a:p>
          <a:p>
            <a:endParaRPr lang="sv-SE">
              <a:ea typeface="Open Sans"/>
              <a:cs typeface="Open Sans"/>
            </a:endParaRPr>
          </a:p>
        </p:txBody>
      </p:sp>
      <p:sp>
        <p:nvSpPr>
          <p:cNvPr id="4" name="Platshållare för sidfot 3">
            <a:extLst>
              <a:ext uri="{FF2B5EF4-FFF2-40B4-BE49-F238E27FC236}">
                <a16:creationId xmlns:a16="http://schemas.microsoft.com/office/drawing/2014/main" id="{88312524-5CDC-4C3F-99C2-F31DEB6D65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A4C3B7C-24BB-4A56-967D-E2F237CCAE0D}"/>
              </a:ext>
            </a:extLst>
          </p:cNvPr>
          <p:cNvSpPr>
            <a:spLocks noGrp="1"/>
          </p:cNvSpPr>
          <p:nvPr>
            <p:ph type="sldNum" sz="quarter" idx="12"/>
          </p:nvPr>
        </p:nvSpPr>
        <p:spPr/>
        <p:txBody>
          <a:bodyPr/>
          <a:lstStyle/>
          <a:p>
            <a:fld id="{D1B389D8-6223-4B1D-82AB-19C377706A8C}" type="slidenum">
              <a:rPr lang="sv-SE" smtClean="0"/>
              <a:t>7</a:t>
            </a:fld>
            <a:endParaRPr lang="sv-SE"/>
          </a:p>
        </p:txBody>
      </p:sp>
    </p:spTree>
    <p:extLst>
      <p:ext uri="{BB962C8B-B14F-4D97-AF65-F5344CB8AC3E}">
        <p14:creationId xmlns:p14="http://schemas.microsoft.com/office/powerpoint/2010/main" val="137190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Läkemedelsverket</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Incidenter</a:t>
            </a:r>
          </a:p>
          <a:p>
            <a:pPr marL="800100" lvl="1" indent="-342900">
              <a:lnSpc>
                <a:spcPct val="100000"/>
              </a:lnSpc>
              <a:spcBef>
                <a:spcPts val="0"/>
              </a:spcBef>
              <a:buFont typeface="Arial,Sans-Serif" panose="020B0604020202020204" pitchFamily="34" charset="0"/>
            </a:pPr>
            <a:r>
              <a:rPr lang="sv-SE" b="1" err="1">
                <a:solidFill>
                  <a:schemeClr val="tx1"/>
                </a:solidFill>
                <a:ea typeface="Open Sans"/>
                <a:cs typeface="Open Sans"/>
              </a:rPr>
              <a:t>Roadmap</a:t>
            </a:r>
            <a:r>
              <a:rPr lang="sv-SE" b="1">
                <a:solidFill>
                  <a:schemeClr val="tx1"/>
                </a:solidFill>
                <a:ea typeface="Open Sans"/>
                <a:cs typeface="Open Sans"/>
              </a:rPr>
              <a:t> 2022 </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Behov av att fråga användare och regionerna </a:t>
            </a:r>
          </a:p>
          <a:p>
            <a:pPr marL="800100" lvl="1" indent="-342900">
              <a:lnSpc>
                <a:spcPct val="100000"/>
              </a:lnSpc>
              <a:spcBef>
                <a:spcPts val="0"/>
              </a:spcBef>
              <a:buFont typeface="Arial,Sans-Serif" panose="020B0604020202020204" pitchFamily="34" charset="0"/>
              <a:buChar char="–"/>
            </a:pPr>
            <a:r>
              <a:rPr lang="sv-SE" err="1">
                <a:solidFill>
                  <a:schemeClr val="tx1"/>
                </a:solidFill>
                <a:ea typeface="Open Sans"/>
                <a:cs typeface="Open Sans"/>
              </a:rPr>
              <a:t>Prestandatester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pPr>
            <a:r>
              <a:rPr lang="sv-SE">
                <a:solidFill>
                  <a:schemeClr val="tx1"/>
                </a:solidFill>
                <a:ea typeface="Open Sans"/>
                <a:cs typeface="Open Sans"/>
              </a:rPr>
              <a:t>Återkoppling: Rubriknivåer </a:t>
            </a:r>
            <a:endParaRPr lang="en-US">
              <a:solidFill>
                <a:schemeClr val="tx1"/>
              </a:solidFill>
              <a:ea typeface="+mn-lt"/>
              <a:cs typeface="+mn-lt"/>
            </a:endParaRPr>
          </a:p>
          <a:p>
            <a:pPr marL="800100" lvl="1" indent="-34290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Privata innehållsleverantörer </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Frågor om användarforum</a:t>
            </a:r>
          </a:p>
          <a:p>
            <a:pPr marL="285750" indent="-285750">
              <a:lnSpc>
                <a:spcPct val="100000"/>
              </a:lnSpc>
              <a:spcBef>
                <a:spcPts val="0"/>
              </a:spcBef>
              <a:spcAft>
                <a:spcPts val="1800"/>
              </a:spcAft>
              <a:buFont typeface="Arial,Sans-Serif" panose="020B0604020202020204" pitchFamily="34" charset="0"/>
              <a:buChar char="•"/>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8</a:t>
            </a:fld>
            <a:endParaRPr lang="sv-SE"/>
          </a:p>
        </p:txBody>
      </p:sp>
    </p:spTree>
    <p:extLst>
      <p:ext uri="{BB962C8B-B14F-4D97-AF65-F5344CB8AC3E}">
        <p14:creationId xmlns:p14="http://schemas.microsoft.com/office/powerpoint/2010/main" val="333931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D14D8-072D-4740-BFF9-52917163033C}"/>
              </a:ext>
            </a:extLst>
          </p:cNvPr>
          <p:cNvSpPr>
            <a:spLocks noGrp="1"/>
          </p:cNvSpPr>
          <p:nvPr>
            <p:ph type="title"/>
          </p:nvPr>
        </p:nvSpPr>
        <p:spPr/>
        <p:txBody>
          <a:bodyPr/>
          <a:lstStyle/>
          <a:p>
            <a:r>
              <a:rPr lang="sv-SE" err="1"/>
              <a:t>Roadmap</a:t>
            </a:r>
            <a:r>
              <a:rPr lang="sv-SE"/>
              <a:t> 2022</a:t>
            </a:r>
          </a:p>
        </p:txBody>
      </p:sp>
      <p:sp>
        <p:nvSpPr>
          <p:cNvPr id="3" name="Platshållare för innehåll 2">
            <a:extLst>
              <a:ext uri="{FF2B5EF4-FFF2-40B4-BE49-F238E27FC236}">
                <a16:creationId xmlns:a16="http://schemas.microsoft.com/office/drawing/2014/main" id="{891537CF-34EB-491A-AF24-CA6D31DC645D}"/>
              </a:ext>
            </a:extLst>
          </p:cNvPr>
          <p:cNvSpPr>
            <a:spLocks noGrp="1"/>
          </p:cNvSpPr>
          <p:nvPr>
            <p:ph idx="1"/>
          </p:nvPr>
        </p:nvSpPr>
        <p:spPr/>
        <p:txBody>
          <a:bodyPr vert="horz" lIns="0" tIns="0" rIns="0" bIns="0" rtlCol="0" anchor="t">
            <a:noAutofit/>
          </a:bodyPr>
          <a:lstStyle/>
          <a:p>
            <a:r>
              <a:rPr lang="sv-SE" dirty="0"/>
              <a:t>Nya personalvyer i Stöd och behandling </a:t>
            </a:r>
            <a:endParaRPr lang="sv-SE"/>
          </a:p>
          <a:p>
            <a:pPr lvl="1"/>
            <a:r>
              <a:rPr lang="sv-SE" dirty="0"/>
              <a:t>Nytt gränssnitt och tillgänglighetsanpassningar </a:t>
            </a:r>
            <a:endParaRPr lang="sv-SE" dirty="0">
              <a:ea typeface="Open Sans"/>
              <a:cs typeface="Open Sans"/>
            </a:endParaRPr>
          </a:p>
          <a:p>
            <a:pPr lvl="1"/>
            <a:r>
              <a:rPr lang="sv-SE" sz="1600" dirty="0"/>
              <a:t>Releaser kommer ske löpande och omfattas av en – två roller per gång</a:t>
            </a:r>
            <a:endParaRPr lang="en-US" sz="1600" dirty="0"/>
          </a:p>
          <a:p>
            <a:pPr lvl="1"/>
            <a:r>
              <a:rPr lang="sv-SE" sz="1600" dirty="0"/>
              <a:t>Vissa roller kommer ha ett nytt gränssnitt medan andra roller kommer få leva kvar i det gamla under en period</a:t>
            </a:r>
            <a:endParaRPr lang="sv-SE" dirty="0">
              <a:ea typeface="Open Sans"/>
              <a:cs typeface="Open Sans"/>
            </a:endParaRPr>
          </a:p>
          <a:p>
            <a:pPr lvl="1"/>
            <a:r>
              <a:rPr lang="sv-SE" dirty="0"/>
              <a:t>Beräknas vara klart under hösten/vintern 2022</a:t>
            </a:r>
            <a:endParaRPr lang="sv-SE" dirty="0">
              <a:ea typeface="Open Sans"/>
              <a:cs typeface="Open Sans"/>
            </a:endParaRPr>
          </a:p>
          <a:p>
            <a:pPr lvl="1"/>
            <a:endParaRPr lang="sv-SE"/>
          </a:p>
          <a:p>
            <a:r>
              <a:rPr lang="sv-SE" dirty="0"/>
              <a:t>Nya vyer i Designverktyget</a:t>
            </a:r>
            <a:endParaRPr lang="sv-SE" dirty="0">
              <a:ea typeface="Open Sans"/>
              <a:cs typeface="Open Sans"/>
            </a:endParaRPr>
          </a:p>
          <a:p>
            <a:pPr lvl="1"/>
            <a:r>
              <a:rPr lang="sv-SE" dirty="0"/>
              <a:t>Nytt gränssnitt och tillgänglighetsanpassningar </a:t>
            </a:r>
            <a:endParaRPr lang="sv-SE" dirty="0">
              <a:ea typeface="Open Sans"/>
              <a:cs typeface="Open Sans"/>
            </a:endParaRPr>
          </a:p>
          <a:p>
            <a:pPr lvl="1"/>
            <a:r>
              <a:rPr lang="sv-SE" sz="1600" dirty="0"/>
              <a:t>Stora önskemål från regionerna om förbättringar och ändringar i funktionalitet</a:t>
            </a:r>
            <a:endParaRPr lang="sv-SE" dirty="0">
              <a:ea typeface="Open Sans"/>
              <a:cs typeface="Open Sans"/>
            </a:endParaRPr>
          </a:p>
          <a:p>
            <a:pPr marL="457200" lvl="1" indent="0">
              <a:buNone/>
            </a:pPr>
            <a:endParaRPr lang="sv-SE"/>
          </a:p>
        </p:txBody>
      </p:sp>
      <p:sp>
        <p:nvSpPr>
          <p:cNvPr id="4" name="Platshållare för sidfot 3">
            <a:extLst>
              <a:ext uri="{FF2B5EF4-FFF2-40B4-BE49-F238E27FC236}">
                <a16:creationId xmlns:a16="http://schemas.microsoft.com/office/drawing/2014/main" id="{A2584152-8969-4785-8842-6B36FDF777C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260167F-91FE-4D47-968D-0DB6B10BA3AA}"/>
              </a:ext>
            </a:extLst>
          </p:cNvPr>
          <p:cNvSpPr>
            <a:spLocks noGrp="1"/>
          </p:cNvSpPr>
          <p:nvPr>
            <p:ph type="sldNum" sz="quarter" idx="12"/>
          </p:nvPr>
        </p:nvSpPr>
        <p:spPr/>
        <p:txBody>
          <a:bodyPr/>
          <a:lstStyle/>
          <a:p>
            <a:fld id="{D1B389D8-6223-4B1D-82AB-19C377706A8C}" type="slidenum">
              <a:rPr lang="sv-SE" smtClean="0"/>
              <a:t>9</a:t>
            </a:fld>
            <a:endParaRPr lang="sv-SE"/>
          </a:p>
        </p:txBody>
      </p:sp>
    </p:spTree>
    <p:extLst>
      <p:ext uri="{BB962C8B-B14F-4D97-AF65-F5344CB8AC3E}">
        <p14:creationId xmlns:p14="http://schemas.microsoft.com/office/powerpoint/2010/main" val="38387516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9" ma:contentTypeDescription="Skapa ett nytt dokument." ma:contentTypeScope="" ma:versionID="a980f67f77fe65476dc5d14893b72326">
  <xsd:schema xmlns:xsd="http://www.w3.org/2001/XMLSchema" xmlns:xs="http://www.w3.org/2001/XMLSchema" xmlns:p="http://schemas.microsoft.com/office/2006/metadata/properties" xmlns:ns2="69252be8-17ef-4408-949c-5e7cc87314a9" targetNamespace="http://schemas.microsoft.com/office/2006/metadata/properties" ma:root="true" ma:fieldsID="63638b71a950e2c72af3fec150b48d75"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B4065A-1B3B-405E-9AFD-9BDB9D17924A}">
  <ds:schemaRefs>
    <ds:schemaRef ds:uri="69252be8-17ef-4408-949c-5e7cc87314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5AB53AA-EBE4-46F9-A91E-045D87E59A56}">
  <ds:schemaRefs>
    <ds:schemaRef ds:uri="http://schemas.microsoft.com/sharepoint/v3/contenttype/forms"/>
  </ds:schemaRefs>
</ds:datastoreItem>
</file>

<file path=customXml/itemProps3.xml><?xml version="1.0" encoding="utf-8"?>
<ds:datastoreItem xmlns:ds="http://schemas.openxmlformats.org/officeDocument/2006/customXml" ds:itemID="{54068680-729C-46D7-81EE-A3EC47914E3B}">
  <ds:schemaRefs>
    <ds:schemaRef ds:uri="69252be8-17ef-4408-949c-5e7cc87314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100</TotalTime>
  <Words>1647</Words>
  <Application>Microsoft Office PowerPoint</Application>
  <PresentationFormat>Bredbild</PresentationFormat>
  <Paragraphs>331</Paragraphs>
  <Slides>35</Slides>
  <Notes>0</Notes>
  <HiddenSlides>0</HiddenSlides>
  <MMClips>0</MMClips>
  <ScaleCrop>false</ScaleCrop>
  <HeadingPairs>
    <vt:vector size="8" baseType="variant">
      <vt:variant>
        <vt:lpstr>Använt teckensnitt</vt:lpstr>
      </vt:variant>
      <vt:variant>
        <vt:i4>7</vt:i4>
      </vt:variant>
      <vt:variant>
        <vt:lpstr>Tema</vt:lpstr>
      </vt:variant>
      <vt:variant>
        <vt:i4>1</vt:i4>
      </vt:variant>
      <vt:variant>
        <vt:lpstr>Serverprogram för OLE-inbäddning</vt:lpstr>
      </vt:variant>
      <vt:variant>
        <vt:i4>1</vt:i4>
      </vt:variant>
      <vt:variant>
        <vt:lpstr>Bildrubriker</vt:lpstr>
      </vt:variant>
      <vt:variant>
        <vt:i4>35</vt:i4>
      </vt:variant>
    </vt:vector>
  </HeadingPairs>
  <TitlesOfParts>
    <vt:vector size="44" baseType="lpstr">
      <vt:lpstr>Arial</vt:lpstr>
      <vt:lpstr>Arial,Sans-Serif</vt:lpstr>
      <vt:lpstr>Calibri</vt:lpstr>
      <vt:lpstr>Inter</vt:lpstr>
      <vt:lpstr>Open Sans</vt:lpstr>
      <vt:lpstr>Segoe UI</vt:lpstr>
      <vt:lpstr>Wingdings</vt:lpstr>
      <vt:lpstr>1177 Vårguiden</vt:lpstr>
      <vt:lpstr>think-cell Slide</vt:lpstr>
      <vt:lpstr>Användarforum    Stöd och behandling</vt:lpstr>
      <vt:lpstr>Innan vi börjar….</vt:lpstr>
      <vt:lpstr>Syfte: Koordinera och samla in behov samt kanal för informations- och erfarenhetsutbyte</vt:lpstr>
      <vt:lpstr>Agenda</vt:lpstr>
      <vt:lpstr>Aktuellt om NMI/Läkemedelsverket</vt:lpstr>
      <vt:lpstr>Agenda</vt:lpstr>
      <vt:lpstr>Incidenter </vt:lpstr>
      <vt:lpstr>Agenda</vt:lpstr>
      <vt:lpstr>Roadmap 2022</vt:lpstr>
      <vt:lpstr>Roadmap 2022</vt:lpstr>
      <vt:lpstr>Agenda</vt:lpstr>
      <vt:lpstr>Behov av att fråga användare och regionerna</vt:lpstr>
      <vt:lpstr>Behov av att fråga användare och regionerna </vt:lpstr>
      <vt:lpstr>Användartester </vt:lpstr>
      <vt:lpstr>Agenda</vt:lpstr>
      <vt:lpstr>Prestandatester</vt:lpstr>
      <vt:lpstr>Prestandatester</vt:lpstr>
      <vt:lpstr>Prestandatester</vt:lpstr>
      <vt:lpstr>Agenda</vt:lpstr>
      <vt:lpstr>Återkoppling: Rubriknivåer </vt:lpstr>
      <vt:lpstr>Återkoppling: Rubriknivåer </vt:lpstr>
      <vt:lpstr>Återkoppling: Rubriknivåer </vt:lpstr>
      <vt:lpstr>Återkoppling: Rubriknivåer </vt:lpstr>
      <vt:lpstr>Agenda</vt:lpstr>
      <vt:lpstr>Privata innehållsleverantörer</vt:lpstr>
      <vt:lpstr>Agenda</vt:lpstr>
      <vt:lpstr>Anmälda frågor</vt:lpstr>
      <vt:lpstr>Agenda</vt:lpstr>
      <vt:lpstr>Vad tycker ni om Användarforum för Stöd och behandling?</vt:lpstr>
      <vt:lpstr>Agenda</vt:lpstr>
      <vt:lpstr>Vårens kommande Användarforum</vt:lpstr>
      <vt:lpstr>Agenda</vt:lpstr>
      <vt:lpstr>Sammanfattning av dagens användarforum</vt:lpstr>
      <vt:lpstr>Tack för er uppmärksamhet!  Finns det fördjupningsområde ni är intresserade av att höra om eller kanske själva prata om? Skicka ett ärende till supporten och tagga med ”Användarforum”</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Axelsson Jenny</cp:lastModifiedBy>
  <cp:revision>11</cp:revision>
  <dcterms:created xsi:type="dcterms:W3CDTF">2019-08-13T08:23:18Z</dcterms:created>
  <dcterms:modified xsi:type="dcterms:W3CDTF">2022-01-28T13:53:21Z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