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312" r:id="rId5"/>
    <p:sldId id="259" r:id="rId6"/>
    <p:sldId id="327" r:id="rId7"/>
    <p:sldId id="361" r:id="rId8"/>
    <p:sldId id="343" r:id="rId9"/>
    <p:sldId id="348" r:id="rId10"/>
    <p:sldId id="344" r:id="rId11"/>
    <p:sldId id="345" r:id="rId12"/>
    <p:sldId id="346" r:id="rId13"/>
    <p:sldId id="349" r:id="rId14"/>
    <p:sldId id="347" r:id="rId15"/>
    <p:sldId id="350" r:id="rId16"/>
    <p:sldId id="362" r:id="rId17"/>
    <p:sldId id="371" r:id="rId18"/>
    <p:sldId id="372" r:id="rId19"/>
    <p:sldId id="364" r:id="rId20"/>
    <p:sldId id="373" r:id="rId21"/>
    <p:sldId id="365" r:id="rId22"/>
    <p:sldId id="374" r:id="rId23"/>
    <p:sldId id="366" r:id="rId24"/>
    <p:sldId id="351" r:id="rId25"/>
    <p:sldId id="352" r:id="rId26"/>
    <p:sldId id="358" r:id="rId27"/>
    <p:sldId id="367" r:id="rId28"/>
    <p:sldId id="325" r:id="rId29"/>
    <p:sldId id="368" r:id="rId30"/>
    <p:sldId id="264" r:id="rId31"/>
    <p:sldId id="369" r:id="rId32"/>
    <p:sldId id="330" r:id="rId33"/>
    <p:sldId id="297" r:id="rId34"/>
    <p:sldId id="262" r:id="rId35"/>
  </p:sldIdLst>
  <p:sldSz cx="12192000" cy="6858000"/>
  <p:notesSz cx="6858000" cy="9144000"/>
  <p:custDataLst>
    <p:tags r:id="rId37"/>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88C5C-FA35-4237-BC3B-90EB755C0030}" v="153" dt="2022-02-25T10:55:21.694"/>
    <p1510:client id="{CAF8CB9D-EE08-4062-A241-92C438E25436}" v="2" dt="2022-02-25T07:52:44.09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4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sson Åsa" userId="S::asa.jonsson@inera.se::e7c157ac-c4f4-446a-aea7-2d9507f60b0e" providerId="AD" clId="Web-{1631FFAC-7FF9-41E6-B222-C01D0B337A92}"/>
    <pc:docChg chg="addSld modSld">
      <pc:chgData name="Jonsson Åsa" userId="S::asa.jonsson@inera.se::e7c157ac-c4f4-446a-aea7-2d9507f60b0e" providerId="AD" clId="Web-{1631FFAC-7FF9-41E6-B222-C01D0B337A92}" dt="2022-01-26T12:42:14.777" v="195" actId="20577"/>
      <pc:docMkLst>
        <pc:docMk/>
      </pc:docMkLst>
      <pc:sldChg chg="modSp">
        <pc:chgData name="Jonsson Åsa" userId="S::asa.jonsson@inera.se::e7c157ac-c4f4-446a-aea7-2d9507f60b0e" providerId="AD" clId="Web-{1631FFAC-7FF9-41E6-B222-C01D0B337A92}" dt="2022-01-26T12:39:33.367" v="39" actId="20577"/>
        <pc:sldMkLst>
          <pc:docMk/>
          <pc:sldMk cId="1079766907" sldId="353"/>
        </pc:sldMkLst>
        <pc:spChg chg="mod">
          <ac:chgData name="Jonsson Åsa" userId="S::asa.jonsson@inera.se::e7c157ac-c4f4-446a-aea7-2d9507f60b0e" providerId="AD" clId="Web-{1631FFAC-7FF9-41E6-B222-C01D0B337A92}" dt="2022-01-26T12:39:33.367" v="39" actId="20577"/>
          <ac:spMkLst>
            <pc:docMk/>
            <pc:sldMk cId="1079766907" sldId="353"/>
            <ac:spMk id="3" creationId="{6C1B4C16-DD8B-4F29-BBCD-BE86B33D401F}"/>
          </ac:spMkLst>
        </pc:spChg>
      </pc:sldChg>
      <pc:sldChg chg="modSp new">
        <pc:chgData name="Jonsson Åsa" userId="S::asa.jonsson@inera.se::e7c157ac-c4f4-446a-aea7-2d9507f60b0e" providerId="AD" clId="Web-{1631FFAC-7FF9-41E6-B222-C01D0B337A92}" dt="2022-01-26T12:42:14.777" v="195" actId="20577"/>
        <pc:sldMkLst>
          <pc:docMk/>
          <pc:sldMk cId="2581502841" sldId="355"/>
        </pc:sldMkLst>
        <pc:spChg chg="mod">
          <ac:chgData name="Jonsson Åsa" userId="S::asa.jonsson@inera.se::e7c157ac-c4f4-446a-aea7-2d9507f60b0e" providerId="AD" clId="Web-{1631FFAC-7FF9-41E6-B222-C01D0B337A92}" dt="2022-01-26T12:40:56.151" v="63" actId="20577"/>
          <ac:spMkLst>
            <pc:docMk/>
            <pc:sldMk cId="2581502841" sldId="355"/>
            <ac:spMk id="2" creationId="{446D0C2B-F00A-408A-A161-9D58F3F5139E}"/>
          </ac:spMkLst>
        </pc:spChg>
        <pc:spChg chg="mod">
          <ac:chgData name="Jonsson Åsa" userId="S::asa.jonsson@inera.se::e7c157ac-c4f4-446a-aea7-2d9507f60b0e" providerId="AD" clId="Web-{1631FFAC-7FF9-41E6-B222-C01D0B337A92}" dt="2022-01-26T12:42:14.777" v="195" actId="20577"/>
          <ac:spMkLst>
            <pc:docMk/>
            <pc:sldMk cId="2581502841" sldId="355"/>
            <ac:spMk id="3" creationId="{F192FB5F-2468-43A1-A64E-C2C3D1796F92}"/>
          </ac:spMkLst>
        </pc:spChg>
      </pc:sldChg>
    </pc:docChg>
  </pc:docChgLst>
  <pc:docChgLst>
    <pc:chgData name="Axelsson Jenny" userId="S::jenny.axelsson@inera.se::35153831-a041-4e19-963c-026d50be729b" providerId="AD" clId="Web-{A710C45A-7896-49BB-AF4B-49E57CE106E9}"/>
    <pc:docChg chg="modSld">
      <pc:chgData name="Axelsson Jenny" userId="S::jenny.axelsson@inera.se::35153831-a041-4e19-963c-026d50be729b" providerId="AD" clId="Web-{A710C45A-7896-49BB-AF4B-49E57CE106E9}" dt="2022-01-27T13:33:35.227" v="11" actId="1076"/>
      <pc:docMkLst>
        <pc:docMk/>
      </pc:docMkLst>
      <pc:sldChg chg="modSp">
        <pc:chgData name="Axelsson Jenny" userId="S::jenny.axelsson@inera.se::35153831-a041-4e19-963c-026d50be729b" providerId="AD" clId="Web-{A710C45A-7896-49BB-AF4B-49E57CE106E9}" dt="2022-01-27T13:33:35.227" v="11" actId="1076"/>
        <pc:sldMkLst>
          <pc:docMk/>
          <pc:sldMk cId="3360954613" sldId="331"/>
        </pc:sldMkLst>
        <pc:picChg chg="mod">
          <ac:chgData name="Axelsson Jenny" userId="S::jenny.axelsson@inera.se::35153831-a041-4e19-963c-026d50be729b" providerId="AD" clId="Web-{A710C45A-7896-49BB-AF4B-49E57CE106E9}" dt="2022-01-27T13:33:35.227" v="11" actId="1076"/>
          <ac:picMkLst>
            <pc:docMk/>
            <pc:sldMk cId="3360954613" sldId="331"/>
            <ac:picMk id="12" creationId="{E94F5483-BB19-4147-AC6C-C268B5932EC2}"/>
          </ac:picMkLst>
        </pc:picChg>
      </pc:sldChg>
      <pc:sldChg chg="modSp">
        <pc:chgData name="Axelsson Jenny" userId="S::jenny.axelsson@inera.se::35153831-a041-4e19-963c-026d50be729b" providerId="AD" clId="Web-{A710C45A-7896-49BB-AF4B-49E57CE106E9}" dt="2022-01-27T13:15:37.752" v="2" actId="20577"/>
        <pc:sldMkLst>
          <pc:docMk/>
          <pc:sldMk cId="3838751692" sldId="343"/>
        </pc:sldMkLst>
        <pc:spChg chg="mod">
          <ac:chgData name="Axelsson Jenny" userId="S::jenny.axelsson@inera.se::35153831-a041-4e19-963c-026d50be729b" providerId="AD" clId="Web-{A710C45A-7896-49BB-AF4B-49E57CE106E9}" dt="2022-01-27T13:15:37.752" v="2" actId="20577"/>
          <ac:spMkLst>
            <pc:docMk/>
            <pc:sldMk cId="3838751692" sldId="343"/>
            <ac:spMk id="3" creationId="{891537CF-34EB-491A-AF24-CA6D31DC645D}"/>
          </ac:spMkLst>
        </pc:spChg>
      </pc:sldChg>
      <pc:sldChg chg="modSp">
        <pc:chgData name="Axelsson Jenny" userId="S::jenny.axelsson@inera.se::35153831-a041-4e19-963c-026d50be729b" providerId="AD" clId="Web-{A710C45A-7896-49BB-AF4B-49E57CE106E9}" dt="2022-01-27T13:28:36.474" v="10" actId="20577"/>
        <pc:sldMkLst>
          <pc:docMk/>
          <pc:sldMk cId="1287501561" sldId="350"/>
        </pc:sldMkLst>
        <pc:spChg chg="mod">
          <ac:chgData name="Axelsson Jenny" userId="S::jenny.axelsson@inera.se::35153831-a041-4e19-963c-026d50be729b" providerId="AD" clId="Web-{A710C45A-7896-49BB-AF4B-49E57CE106E9}" dt="2022-01-27T13:28:36.474" v="10" actId="20577"/>
          <ac:spMkLst>
            <pc:docMk/>
            <pc:sldMk cId="1287501561" sldId="350"/>
            <ac:spMk id="3" creationId="{81FABEE2-D3D3-4FC1-A4AD-5357E54D6AF6}"/>
          </ac:spMkLst>
        </pc:spChg>
      </pc:sldChg>
      <pc:sldChg chg="modSp">
        <pc:chgData name="Axelsson Jenny" userId="S::jenny.axelsson@inera.se::35153831-a041-4e19-963c-026d50be729b" providerId="AD" clId="Web-{A710C45A-7896-49BB-AF4B-49E57CE106E9}" dt="2022-01-27T13:26:37.497" v="8" actId="20577"/>
        <pc:sldMkLst>
          <pc:docMk/>
          <pc:sldMk cId="2584752395" sldId="352"/>
        </pc:sldMkLst>
        <pc:spChg chg="mod">
          <ac:chgData name="Axelsson Jenny" userId="S::jenny.axelsson@inera.se::35153831-a041-4e19-963c-026d50be729b" providerId="AD" clId="Web-{A710C45A-7896-49BB-AF4B-49E57CE106E9}" dt="2022-01-27T13:26:37.497" v="8" actId="20577"/>
          <ac:spMkLst>
            <pc:docMk/>
            <pc:sldMk cId="2584752395" sldId="352"/>
            <ac:spMk id="3" creationId="{C8F2940F-8A88-41C7-AF73-B16C3A9CFD24}"/>
          </ac:spMkLst>
        </pc:spChg>
      </pc:sldChg>
      <pc:sldChg chg="modSp">
        <pc:chgData name="Axelsson Jenny" userId="S::jenny.axelsson@inera.se::35153831-a041-4e19-963c-026d50be729b" providerId="AD" clId="Web-{A710C45A-7896-49BB-AF4B-49E57CE106E9}" dt="2022-01-27T13:21:02.679" v="4" actId="20577"/>
        <pc:sldMkLst>
          <pc:docMk/>
          <pc:sldMk cId="1852366786" sldId="356"/>
        </pc:sldMkLst>
        <pc:spChg chg="mod">
          <ac:chgData name="Axelsson Jenny" userId="S::jenny.axelsson@inera.se::35153831-a041-4e19-963c-026d50be729b" providerId="AD" clId="Web-{A710C45A-7896-49BB-AF4B-49E57CE106E9}" dt="2022-01-27T13:21:02.679" v="4" actId="20577"/>
          <ac:spMkLst>
            <pc:docMk/>
            <pc:sldMk cId="1852366786" sldId="356"/>
            <ac:spMk id="3" creationId="{6C1B4C16-DD8B-4F29-BBCD-BE86B33D401F}"/>
          </ac:spMkLst>
        </pc:spChg>
      </pc:sldChg>
    </pc:docChg>
  </pc:docChgLst>
  <pc:docChgLst>
    <pc:chgData name="Axelsson Jenny" userId="35153831-a041-4e19-963c-026d50be729b" providerId="ADAL" clId="{24052DDC-3ED8-40DD-BA6C-D9806D67867F}"/>
    <pc:docChg chg="undo custSel addSld delSld modSld">
      <pc:chgData name="Axelsson Jenny" userId="35153831-a041-4e19-963c-026d50be729b" providerId="ADAL" clId="{24052DDC-3ED8-40DD-BA6C-D9806D67867F}" dt="2021-03-17T13:25:54.847" v="17" actId="47"/>
      <pc:docMkLst>
        <pc:docMk/>
      </pc:docMkLst>
      <pc:sldChg chg="addSp delSp modSp mod">
        <pc:chgData name="Axelsson Jenny" userId="35153831-a041-4e19-963c-026d50be729b" providerId="ADAL" clId="{24052DDC-3ED8-40DD-BA6C-D9806D67867F}" dt="2021-03-17T13:25:46.944" v="15" actId="113"/>
        <pc:sldMkLst>
          <pc:docMk/>
          <pc:sldMk cId="1351546238" sldId="267"/>
        </pc:sldMkLst>
        <pc:spChg chg="add del mod">
          <ac:chgData name="Axelsson Jenny" userId="35153831-a041-4e19-963c-026d50be729b" providerId="ADAL" clId="{24052DDC-3ED8-40DD-BA6C-D9806D67867F}" dt="2021-03-17T13:25:26.813" v="9"/>
          <ac:spMkLst>
            <pc:docMk/>
            <pc:sldMk cId="1351546238" sldId="267"/>
            <ac:spMk id="3" creationId="{53ECE7CC-CE6C-4769-A1DA-1E545A6EE0A7}"/>
          </ac:spMkLst>
        </pc:spChg>
        <pc:spChg chg="mod">
          <ac:chgData name="Axelsson Jenny" userId="35153831-a041-4e19-963c-026d50be729b" providerId="ADAL" clId="{24052DDC-3ED8-40DD-BA6C-D9806D67867F}" dt="2021-03-17T13:25:46.944" v="15" actId="113"/>
          <ac:spMkLst>
            <pc:docMk/>
            <pc:sldMk cId="1351546238" sldId="267"/>
            <ac:spMk id="5" creationId="{E66C5368-8331-464F-8C50-5BB97655E8A7}"/>
          </ac:spMkLst>
        </pc:spChg>
      </pc:sldChg>
      <pc:sldChg chg="del">
        <pc:chgData name="Axelsson Jenny" userId="35153831-a041-4e19-963c-026d50be729b" providerId="ADAL" clId="{24052DDC-3ED8-40DD-BA6C-D9806D67867F}" dt="2021-03-17T13:25:20.682" v="4" actId="47"/>
        <pc:sldMkLst>
          <pc:docMk/>
          <pc:sldMk cId="2850266236" sldId="300"/>
        </pc:sldMkLst>
      </pc:sldChg>
      <pc:sldChg chg="add del">
        <pc:chgData name="Axelsson Jenny" userId="35153831-a041-4e19-963c-026d50be729b" providerId="ADAL" clId="{24052DDC-3ED8-40DD-BA6C-D9806D67867F}" dt="2021-03-17T13:25:54.847" v="17" actId="47"/>
        <pc:sldMkLst>
          <pc:docMk/>
          <pc:sldMk cId="2401049353" sldId="321"/>
        </pc:sldMkLst>
      </pc:sldChg>
      <pc:sldChg chg="modSp add mod">
        <pc:chgData name="Axelsson Jenny" userId="35153831-a041-4e19-963c-026d50be729b" providerId="ADAL" clId="{24052DDC-3ED8-40DD-BA6C-D9806D67867F}" dt="2021-03-17T13:25:52.981" v="16" actId="113"/>
        <pc:sldMkLst>
          <pc:docMk/>
          <pc:sldMk cId="1025984966" sldId="322"/>
        </pc:sldMkLst>
        <pc:spChg chg="mod">
          <ac:chgData name="Axelsson Jenny" userId="35153831-a041-4e19-963c-026d50be729b" providerId="ADAL" clId="{24052DDC-3ED8-40DD-BA6C-D9806D67867F}" dt="2021-03-17T13:25:52.981" v="16" actId="113"/>
          <ac:spMkLst>
            <pc:docMk/>
            <pc:sldMk cId="1025984966" sldId="322"/>
            <ac:spMk id="5" creationId="{E66C5368-8331-464F-8C50-5BB97655E8A7}"/>
          </ac:spMkLst>
        </pc:spChg>
      </pc:sldChg>
      <pc:sldChg chg="del">
        <pc:chgData name="Axelsson Jenny" userId="35153831-a041-4e19-963c-026d50be729b" providerId="ADAL" clId="{24052DDC-3ED8-40DD-BA6C-D9806D67867F}" dt="2021-03-17T13:25:21.366" v="5" actId="47"/>
        <pc:sldMkLst>
          <pc:docMk/>
          <pc:sldMk cId="3939740925" sldId="322"/>
        </pc:sldMkLst>
      </pc:sldChg>
    </pc:docChg>
  </pc:docChgLst>
  <pc:docChgLst>
    <pc:chgData name="Axelsson Jenny" userId="S::jenny.axelsson@inera.se::35153831-a041-4e19-963c-026d50be729b" providerId="AD" clId="Web-{C2C655BF-FE61-4CA6-9387-D7E7E18C9E48}"/>
    <pc:docChg chg="modSld">
      <pc:chgData name="Axelsson Jenny" userId="S::jenny.axelsson@inera.se::35153831-a041-4e19-963c-026d50be729b" providerId="AD" clId="Web-{C2C655BF-FE61-4CA6-9387-D7E7E18C9E48}" dt="2022-01-18T15:44:04.895" v="5" actId="20577"/>
      <pc:docMkLst>
        <pc:docMk/>
      </pc:docMkLst>
      <pc:sldChg chg="modSp">
        <pc:chgData name="Axelsson Jenny" userId="S::jenny.axelsson@inera.se::35153831-a041-4e19-963c-026d50be729b" providerId="AD" clId="Web-{C2C655BF-FE61-4CA6-9387-D7E7E18C9E48}" dt="2022-01-18T15:44:04.895" v="5" actId="20577"/>
        <pc:sldMkLst>
          <pc:docMk/>
          <pc:sldMk cId="3738514320" sldId="327"/>
        </pc:sldMkLst>
        <pc:spChg chg="mod">
          <ac:chgData name="Axelsson Jenny" userId="S::jenny.axelsson@inera.se::35153831-a041-4e19-963c-026d50be729b" providerId="AD" clId="Web-{C2C655BF-FE61-4CA6-9387-D7E7E18C9E48}" dt="2022-01-18T15:43:45.847" v="2" actId="20577"/>
          <ac:spMkLst>
            <pc:docMk/>
            <pc:sldMk cId="3738514320" sldId="327"/>
            <ac:spMk id="2" creationId="{0CFCCCF5-BAA9-4E4C-96B6-6829CE835F12}"/>
          </ac:spMkLst>
        </pc:spChg>
        <pc:spChg chg="mod">
          <ac:chgData name="Axelsson Jenny" userId="S::jenny.axelsson@inera.se::35153831-a041-4e19-963c-026d50be729b" providerId="AD" clId="Web-{C2C655BF-FE61-4CA6-9387-D7E7E18C9E48}" dt="2022-01-18T15:44:04.895" v="5" actId="20577"/>
          <ac:spMkLst>
            <pc:docMk/>
            <pc:sldMk cId="3738514320" sldId="327"/>
            <ac:spMk id="5" creationId="{BC5C837C-7D53-4E50-BDC1-752E6FCF03A0}"/>
          </ac:spMkLst>
        </pc:spChg>
      </pc:sldChg>
    </pc:docChg>
  </pc:docChgLst>
  <pc:docChgLst>
    <pc:chgData name="Axelsson Jenny" userId="35153831-a041-4e19-963c-026d50be729b" providerId="ADAL" clId="{2C08962A-E33E-4747-91E9-AEED7E2A5727}"/>
    <pc:docChg chg="undo custSel addSld delSld modSld sldOrd">
      <pc:chgData name="Axelsson Jenny" userId="35153831-a041-4e19-963c-026d50be729b" providerId="ADAL" clId="{2C08962A-E33E-4747-91E9-AEED7E2A5727}" dt="2022-01-26T15:29:26.019" v="5797" actId="20577"/>
      <pc:docMkLst>
        <pc:docMk/>
      </pc:docMkLst>
      <pc:sldChg chg="addSp modSp add mod">
        <pc:chgData name="Axelsson Jenny" userId="35153831-a041-4e19-963c-026d50be729b" providerId="ADAL" clId="{2C08962A-E33E-4747-91E9-AEED7E2A5727}" dt="2022-01-24T17:33:28.471" v="2619" actId="1076"/>
        <pc:sldMkLst>
          <pc:docMk/>
          <pc:sldMk cId="1968099606" sldId="298"/>
        </pc:sldMkLst>
        <pc:spChg chg="mod ord">
          <ac:chgData name="Axelsson Jenny" userId="35153831-a041-4e19-963c-026d50be729b" providerId="ADAL" clId="{2C08962A-E33E-4747-91E9-AEED7E2A5727}" dt="2022-01-24T17:22:33.133" v="1551" actId="166"/>
          <ac:spMkLst>
            <pc:docMk/>
            <pc:sldMk cId="1968099606" sldId="298"/>
            <ac:spMk id="4" creationId="{049E40AD-1B75-43EC-BB97-8C16FEB861FD}"/>
          </ac:spMkLst>
        </pc:spChg>
        <pc:spChg chg="add mod">
          <ac:chgData name="Axelsson Jenny" userId="35153831-a041-4e19-963c-026d50be729b" providerId="ADAL" clId="{2C08962A-E33E-4747-91E9-AEED7E2A5727}" dt="2022-01-24T17:33:19.142" v="2617" actId="14100"/>
          <ac:spMkLst>
            <pc:docMk/>
            <pc:sldMk cId="1968099606" sldId="298"/>
            <ac:spMk id="6" creationId="{C12AA6AE-CAD7-452E-805F-C934315173B5}"/>
          </ac:spMkLst>
        </pc:spChg>
        <pc:spChg chg="mod">
          <ac:chgData name="Axelsson Jenny" userId="35153831-a041-4e19-963c-026d50be729b" providerId="ADAL" clId="{2C08962A-E33E-4747-91E9-AEED7E2A5727}" dt="2022-01-24T17:33:26.278" v="2618" actId="1076"/>
          <ac:spMkLst>
            <pc:docMk/>
            <pc:sldMk cId="1968099606" sldId="298"/>
            <ac:spMk id="22" creationId="{0C5E0F35-FE4C-47BA-AC07-78122466324F}"/>
          </ac:spMkLst>
        </pc:spChg>
        <pc:spChg chg="mod">
          <ac:chgData name="Axelsson Jenny" userId="35153831-a041-4e19-963c-026d50be729b" providerId="ADAL" clId="{2C08962A-E33E-4747-91E9-AEED7E2A5727}" dt="2022-01-24T17:33:28.471" v="2619" actId="1076"/>
          <ac:spMkLst>
            <pc:docMk/>
            <pc:sldMk cId="1968099606" sldId="298"/>
            <ac:spMk id="26" creationId="{25B2AF5D-6B51-4740-821D-2F9DBF62005E}"/>
          </ac:spMkLst>
        </pc:spChg>
      </pc:sldChg>
      <pc:sldChg chg="modSp del mod">
        <pc:chgData name="Axelsson Jenny" userId="35153831-a041-4e19-963c-026d50be729b" providerId="ADAL" clId="{2C08962A-E33E-4747-91E9-AEED7E2A5727}" dt="2022-01-24T17:15:04.404" v="1445" actId="47"/>
        <pc:sldMkLst>
          <pc:docMk/>
          <pc:sldMk cId="3958321542" sldId="324"/>
        </pc:sldMkLst>
        <pc:spChg chg="mod">
          <ac:chgData name="Axelsson Jenny" userId="35153831-a041-4e19-963c-026d50be729b" providerId="ADAL" clId="{2C08962A-E33E-4747-91E9-AEED7E2A5727}" dt="2022-01-24T12:43:13.166" v="369"/>
          <ac:spMkLst>
            <pc:docMk/>
            <pc:sldMk cId="3958321542" sldId="324"/>
            <ac:spMk id="5" creationId="{B951F6A0-030F-4C27-83E0-D4EB1A55B331}"/>
          </ac:spMkLst>
        </pc:spChg>
      </pc:sldChg>
      <pc:sldChg chg="modSp mod">
        <pc:chgData name="Axelsson Jenny" userId="35153831-a041-4e19-963c-026d50be729b" providerId="ADAL" clId="{2C08962A-E33E-4747-91E9-AEED7E2A5727}" dt="2022-01-24T12:47:09.115" v="474" actId="20577"/>
        <pc:sldMkLst>
          <pc:docMk/>
          <pc:sldMk cId="3738514320" sldId="327"/>
        </pc:sldMkLst>
        <pc:spChg chg="mod">
          <ac:chgData name="Axelsson Jenny" userId="35153831-a041-4e19-963c-026d50be729b" providerId="ADAL" clId="{2C08962A-E33E-4747-91E9-AEED7E2A5727}" dt="2022-01-24T12:36:37.203" v="319" actId="1076"/>
          <ac:spMkLst>
            <pc:docMk/>
            <pc:sldMk cId="3738514320" sldId="327"/>
            <ac:spMk id="2" creationId="{0CFCCCF5-BAA9-4E4C-96B6-6829CE835F12}"/>
          </ac:spMkLst>
        </pc:spChg>
        <pc:spChg chg="mod">
          <ac:chgData name="Axelsson Jenny" userId="35153831-a041-4e19-963c-026d50be729b" providerId="ADAL" clId="{2C08962A-E33E-4747-91E9-AEED7E2A5727}" dt="2022-01-24T12:47:09.115" v="474" actId="20577"/>
          <ac:spMkLst>
            <pc:docMk/>
            <pc:sldMk cId="3738514320" sldId="327"/>
            <ac:spMk id="5" creationId="{BC5C837C-7D53-4E50-BDC1-752E6FCF03A0}"/>
          </ac:spMkLst>
        </pc:spChg>
      </pc:sldChg>
      <pc:sldChg chg="modSp mod">
        <pc:chgData name="Axelsson Jenny" userId="35153831-a041-4e19-963c-026d50be729b" providerId="ADAL" clId="{2C08962A-E33E-4747-91E9-AEED7E2A5727}" dt="2022-01-24T12:46:59.157" v="447" actId="6549"/>
        <pc:sldMkLst>
          <pc:docMk/>
          <pc:sldMk cId="4158201782" sldId="328"/>
        </pc:sldMkLst>
        <pc:spChg chg="mod">
          <ac:chgData name="Axelsson Jenny" userId="35153831-a041-4e19-963c-026d50be729b" providerId="ADAL" clId="{2C08962A-E33E-4747-91E9-AEED7E2A5727}" dt="2022-01-24T12:46:59.157" v="447" actId="6549"/>
          <ac:spMkLst>
            <pc:docMk/>
            <pc:sldMk cId="4158201782" sldId="328"/>
            <ac:spMk id="5" creationId="{BC5C837C-7D53-4E50-BDC1-752E6FCF03A0}"/>
          </ac:spMkLst>
        </pc:spChg>
      </pc:sldChg>
      <pc:sldChg chg="del">
        <pc:chgData name="Axelsson Jenny" userId="35153831-a041-4e19-963c-026d50be729b" providerId="ADAL" clId="{2C08962A-E33E-4747-91E9-AEED7E2A5727}" dt="2022-01-24T12:43:29.187" v="370" actId="47"/>
        <pc:sldMkLst>
          <pc:docMk/>
          <pc:sldMk cId="4095140548" sldId="329"/>
        </pc:sldMkLst>
      </pc:sldChg>
      <pc:sldChg chg="modSp mod">
        <pc:chgData name="Axelsson Jenny" userId="35153831-a041-4e19-963c-026d50be729b" providerId="ADAL" clId="{2C08962A-E33E-4747-91E9-AEED7E2A5727}" dt="2022-01-25T09:53:37.091" v="2820" actId="20577"/>
        <pc:sldMkLst>
          <pc:docMk/>
          <pc:sldMk cId="1360158982" sldId="330"/>
        </pc:sldMkLst>
        <pc:spChg chg="mod">
          <ac:chgData name="Axelsson Jenny" userId="35153831-a041-4e19-963c-026d50be729b" providerId="ADAL" clId="{2C08962A-E33E-4747-91E9-AEED7E2A5727}" dt="2022-01-25T09:53:37.091" v="2820" actId="20577"/>
          <ac:spMkLst>
            <pc:docMk/>
            <pc:sldMk cId="1360158982" sldId="330"/>
            <ac:spMk id="3" creationId="{1AAB8481-586E-4F1C-90EA-BDE3653B7E5D}"/>
          </ac:spMkLst>
        </pc:spChg>
      </pc:sldChg>
      <pc:sldChg chg="addSp delSp modSp mod modClrScheme chgLayout">
        <pc:chgData name="Axelsson Jenny" userId="35153831-a041-4e19-963c-026d50be729b" providerId="ADAL" clId="{2C08962A-E33E-4747-91E9-AEED7E2A5727}" dt="2022-01-26T07:45:00.959" v="3143" actId="20577"/>
        <pc:sldMkLst>
          <pc:docMk/>
          <pc:sldMk cId="3360954613" sldId="331"/>
        </pc:sldMkLst>
        <pc:spChg chg="mod ord">
          <ac:chgData name="Axelsson Jenny" userId="35153831-a041-4e19-963c-026d50be729b" providerId="ADAL" clId="{2C08962A-E33E-4747-91E9-AEED7E2A5727}" dt="2022-01-26T07:39:55.927" v="3031" actId="700"/>
          <ac:spMkLst>
            <pc:docMk/>
            <pc:sldMk cId="3360954613" sldId="331"/>
            <ac:spMk id="2" creationId="{1F77B94E-A839-40B6-9C34-9A42B529A3FF}"/>
          </ac:spMkLst>
        </pc:spChg>
        <pc:spChg chg="mod ord">
          <ac:chgData name="Axelsson Jenny" userId="35153831-a041-4e19-963c-026d50be729b" providerId="ADAL" clId="{2C08962A-E33E-4747-91E9-AEED7E2A5727}" dt="2022-01-26T07:39:55.927" v="3031" actId="700"/>
          <ac:spMkLst>
            <pc:docMk/>
            <pc:sldMk cId="3360954613" sldId="331"/>
            <ac:spMk id="4" creationId="{7225B4F0-A5E8-457B-BEB3-BFAA1E957B23}"/>
          </ac:spMkLst>
        </pc:spChg>
        <pc:spChg chg="mod ord">
          <ac:chgData name="Axelsson Jenny" userId="35153831-a041-4e19-963c-026d50be729b" providerId="ADAL" clId="{2C08962A-E33E-4747-91E9-AEED7E2A5727}" dt="2022-01-26T07:39:55.927" v="3031" actId="700"/>
          <ac:spMkLst>
            <pc:docMk/>
            <pc:sldMk cId="3360954613" sldId="331"/>
            <ac:spMk id="5" creationId="{19CAA173-FFF8-4C1A-A445-4511F72B31CF}"/>
          </ac:spMkLst>
        </pc:spChg>
        <pc:spChg chg="add mod ord">
          <ac:chgData name="Axelsson Jenny" userId="35153831-a041-4e19-963c-026d50be729b" providerId="ADAL" clId="{2C08962A-E33E-4747-91E9-AEED7E2A5727}" dt="2022-01-26T07:45:00.959" v="3143" actId="20577"/>
          <ac:spMkLst>
            <pc:docMk/>
            <pc:sldMk cId="3360954613" sldId="331"/>
            <ac:spMk id="6" creationId="{A93D5578-DE64-44DF-8C16-70B01ECF8A48}"/>
          </ac:spMkLst>
        </pc:spChg>
        <pc:spChg chg="add del mod ord">
          <ac:chgData name="Axelsson Jenny" userId="35153831-a041-4e19-963c-026d50be729b" providerId="ADAL" clId="{2C08962A-E33E-4747-91E9-AEED7E2A5727}" dt="2022-01-26T07:42:48.430" v="3040" actId="478"/>
          <ac:spMkLst>
            <pc:docMk/>
            <pc:sldMk cId="3360954613" sldId="331"/>
            <ac:spMk id="7" creationId="{87FD75B8-622D-4079-A5B1-97FA1D19836E}"/>
          </ac:spMkLst>
        </pc:spChg>
        <pc:picChg chg="del">
          <ac:chgData name="Axelsson Jenny" userId="35153831-a041-4e19-963c-026d50be729b" providerId="ADAL" clId="{2C08962A-E33E-4747-91E9-AEED7E2A5727}" dt="2022-01-25T14:58:11.747" v="2915" actId="478"/>
          <ac:picMkLst>
            <pc:docMk/>
            <pc:sldMk cId="3360954613" sldId="331"/>
            <ac:picMk id="9" creationId="{1BE745B8-CD30-4C0B-B6F2-94ACAEB7E430}"/>
          </ac:picMkLst>
        </pc:picChg>
        <pc:picChg chg="add del mod">
          <ac:chgData name="Axelsson Jenny" userId="35153831-a041-4e19-963c-026d50be729b" providerId="ADAL" clId="{2C08962A-E33E-4747-91E9-AEED7E2A5727}" dt="2022-01-26T07:43:22.742" v="3042" actId="478"/>
          <ac:picMkLst>
            <pc:docMk/>
            <pc:sldMk cId="3360954613" sldId="331"/>
            <ac:picMk id="10" creationId="{F98D8F9E-A97D-492F-9AE7-3F6EC447E3C8}"/>
          </ac:picMkLst>
        </pc:picChg>
        <pc:picChg chg="add mod">
          <ac:chgData name="Axelsson Jenny" userId="35153831-a041-4e19-963c-026d50be729b" providerId="ADAL" clId="{2C08962A-E33E-4747-91E9-AEED7E2A5727}" dt="2022-01-26T07:43:34.637" v="3047" actId="1076"/>
          <ac:picMkLst>
            <pc:docMk/>
            <pc:sldMk cId="3360954613" sldId="331"/>
            <ac:picMk id="12" creationId="{E94F5483-BB19-4147-AC6C-C268B5932EC2}"/>
          </ac:picMkLst>
        </pc:picChg>
      </pc:sldChg>
      <pc:sldChg chg="modSp add mod">
        <pc:chgData name="Axelsson Jenny" userId="35153831-a041-4e19-963c-026d50be729b" providerId="ADAL" clId="{2C08962A-E33E-4747-91E9-AEED7E2A5727}" dt="2022-01-24T12:46:52.243" v="444" actId="6549"/>
        <pc:sldMkLst>
          <pc:docMk/>
          <pc:sldMk cId="2417745813" sldId="332"/>
        </pc:sldMkLst>
        <pc:spChg chg="mod">
          <ac:chgData name="Axelsson Jenny" userId="35153831-a041-4e19-963c-026d50be729b" providerId="ADAL" clId="{2C08962A-E33E-4747-91E9-AEED7E2A5727}" dt="2022-01-24T12:46:52.243" v="444" actId="6549"/>
          <ac:spMkLst>
            <pc:docMk/>
            <pc:sldMk cId="2417745813" sldId="332"/>
            <ac:spMk id="5" creationId="{BC5C837C-7D53-4E50-BDC1-752E6FCF03A0}"/>
          </ac:spMkLst>
        </pc:spChg>
      </pc:sldChg>
      <pc:sldChg chg="modSp add mod">
        <pc:chgData name="Axelsson Jenny" userId="35153831-a041-4e19-963c-026d50be729b" providerId="ADAL" clId="{2C08962A-E33E-4747-91E9-AEED7E2A5727}" dt="2022-01-24T12:48:49.936" v="548" actId="20577"/>
        <pc:sldMkLst>
          <pc:docMk/>
          <pc:sldMk cId="3339312327" sldId="333"/>
        </pc:sldMkLst>
        <pc:spChg chg="mod">
          <ac:chgData name="Axelsson Jenny" userId="35153831-a041-4e19-963c-026d50be729b" providerId="ADAL" clId="{2C08962A-E33E-4747-91E9-AEED7E2A5727}" dt="2022-01-24T12:48:49.936" v="548" actId="20577"/>
          <ac:spMkLst>
            <pc:docMk/>
            <pc:sldMk cId="3339312327" sldId="333"/>
            <ac:spMk id="5" creationId="{BC5C837C-7D53-4E50-BDC1-752E6FCF03A0}"/>
          </ac:spMkLst>
        </pc:spChg>
      </pc:sldChg>
      <pc:sldChg chg="addSp delSp modSp add mod">
        <pc:chgData name="Axelsson Jenny" userId="35153831-a041-4e19-963c-026d50be729b" providerId="ADAL" clId="{2C08962A-E33E-4747-91E9-AEED7E2A5727}" dt="2022-01-24T17:18:28.445" v="1469"/>
        <pc:sldMkLst>
          <pc:docMk/>
          <pc:sldMk cId="3278939599" sldId="334"/>
        </pc:sldMkLst>
        <pc:spChg chg="mod">
          <ac:chgData name="Axelsson Jenny" userId="35153831-a041-4e19-963c-026d50be729b" providerId="ADAL" clId="{2C08962A-E33E-4747-91E9-AEED7E2A5727}" dt="2022-01-24T12:46:38.863" v="438" actId="6549"/>
          <ac:spMkLst>
            <pc:docMk/>
            <pc:sldMk cId="3278939599" sldId="334"/>
            <ac:spMk id="5" creationId="{BC5C837C-7D53-4E50-BDC1-752E6FCF03A0}"/>
          </ac:spMkLst>
        </pc:spChg>
        <pc:picChg chg="add del mod">
          <ac:chgData name="Axelsson Jenny" userId="35153831-a041-4e19-963c-026d50be729b" providerId="ADAL" clId="{2C08962A-E33E-4747-91E9-AEED7E2A5727}" dt="2022-01-24T17:18:28.445" v="1469"/>
          <ac:picMkLst>
            <pc:docMk/>
            <pc:sldMk cId="3278939599" sldId="334"/>
            <ac:picMk id="6" creationId="{880BD77A-4C62-450C-835F-EB8A91E71C4D}"/>
          </ac:picMkLst>
        </pc:picChg>
      </pc:sldChg>
      <pc:sldChg chg="addSp delSp modSp new del mod modClrScheme chgLayout">
        <pc:chgData name="Axelsson Jenny" userId="35153831-a041-4e19-963c-026d50be729b" providerId="ADAL" clId="{2C08962A-E33E-4747-91E9-AEED7E2A5727}" dt="2022-01-24T17:22:06.057" v="1498" actId="47"/>
        <pc:sldMkLst>
          <pc:docMk/>
          <pc:sldMk cId="1387739986" sldId="335"/>
        </pc:sldMkLst>
        <pc:spChg chg="mod ord">
          <ac:chgData name="Axelsson Jenny" userId="35153831-a041-4e19-963c-026d50be729b" providerId="ADAL" clId="{2C08962A-E33E-4747-91E9-AEED7E2A5727}" dt="2022-01-24T17:18:46.219" v="1472" actId="1076"/>
          <ac:spMkLst>
            <pc:docMk/>
            <pc:sldMk cId="1387739986" sldId="335"/>
            <ac:spMk id="2" creationId="{A707332E-CF21-402B-A7FB-D79B4F44060E}"/>
          </ac:spMkLst>
        </pc:spChg>
        <pc:spChg chg="del mod ord">
          <ac:chgData name="Axelsson Jenny" userId="35153831-a041-4e19-963c-026d50be729b" providerId="ADAL" clId="{2C08962A-E33E-4747-91E9-AEED7E2A5727}" dt="2022-01-24T17:19:18.068" v="1477" actId="478"/>
          <ac:spMkLst>
            <pc:docMk/>
            <pc:sldMk cId="1387739986" sldId="335"/>
            <ac:spMk id="3" creationId="{B538C3B1-F27C-4BEF-93E7-26526904DAB5}"/>
          </ac:spMkLst>
        </pc:spChg>
        <pc:spChg chg="del">
          <ac:chgData name="Axelsson Jenny" userId="35153831-a041-4e19-963c-026d50be729b" providerId="ADAL" clId="{2C08962A-E33E-4747-91E9-AEED7E2A5727}" dt="2022-01-24T17:15:39.187" v="1457" actId="700"/>
          <ac:spMkLst>
            <pc:docMk/>
            <pc:sldMk cId="1387739986" sldId="335"/>
            <ac:spMk id="4" creationId="{79F15ACA-DB68-47E7-B143-19CB075D0484}"/>
          </ac:spMkLst>
        </pc:spChg>
        <pc:spChg chg="mod ord">
          <ac:chgData name="Axelsson Jenny" userId="35153831-a041-4e19-963c-026d50be729b" providerId="ADAL" clId="{2C08962A-E33E-4747-91E9-AEED7E2A5727}" dt="2022-01-24T17:19:46.636" v="1483" actId="14100"/>
          <ac:spMkLst>
            <pc:docMk/>
            <pc:sldMk cId="1387739986" sldId="335"/>
            <ac:spMk id="5" creationId="{097EE46B-03E3-497F-9323-CF0C8DC859D8}"/>
          </ac:spMkLst>
        </pc:spChg>
        <pc:spChg chg="add del mod ord">
          <ac:chgData name="Axelsson Jenny" userId="35153831-a041-4e19-963c-026d50be729b" providerId="ADAL" clId="{2C08962A-E33E-4747-91E9-AEED7E2A5727}" dt="2022-01-24T17:15:52.812" v="1458" actId="700"/>
          <ac:spMkLst>
            <pc:docMk/>
            <pc:sldMk cId="1387739986" sldId="335"/>
            <ac:spMk id="6" creationId="{C962053D-3281-478F-AB03-E10ECFEEDC51}"/>
          </ac:spMkLst>
        </pc:spChg>
        <pc:spChg chg="add del mod ord">
          <ac:chgData name="Axelsson Jenny" userId="35153831-a041-4e19-963c-026d50be729b" providerId="ADAL" clId="{2C08962A-E33E-4747-91E9-AEED7E2A5727}" dt="2022-01-24T17:16:46.142" v="1462"/>
          <ac:spMkLst>
            <pc:docMk/>
            <pc:sldMk cId="1387739986" sldId="335"/>
            <ac:spMk id="7" creationId="{166B5934-F6FF-4906-B9C1-B75CECDE3599}"/>
          </ac:spMkLst>
        </pc:spChg>
        <pc:spChg chg="add del mod">
          <ac:chgData name="Axelsson Jenny" userId="35153831-a041-4e19-963c-026d50be729b" providerId="ADAL" clId="{2C08962A-E33E-4747-91E9-AEED7E2A5727}" dt="2022-01-24T17:17:52.540" v="1466" actId="931"/>
          <ac:spMkLst>
            <pc:docMk/>
            <pc:sldMk cId="1387739986" sldId="335"/>
            <ac:spMk id="10" creationId="{E2D5A8E5-29A2-4AB9-B3F4-2D213E2AFF70}"/>
          </ac:spMkLst>
        </pc:spChg>
        <pc:spChg chg="add del mod">
          <ac:chgData name="Axelsson Jenny" userId="35153831-a041-4e19-963c-026d50be729b" providerId="ADAL" clId="{2C08962A-E33E-4747-91E9-AEED7E2A5727}" dt="2022-01-24T17:18:35.652" v="1470"/>
          <ac:spMkLst>
            <pc:docMk/>
            <pc:sldMk cId="1387739986" sldId="335"/>
            <ac:spMk id="14" creationId="{561AD6FF-8DD8-4059-A1B4-DF0D6D7FED16}"/>
          </ac:spMkLst>
        </pc:spChg>
        <pc:spChg chg="add del mod">
          <ac:chgData name="Axelsson Jenny" userId="35153831-a041-4e19-963c-026d50be729b" providerId="ADAL" clId="{2C08962A-E33E-4747-91E9-AEED7E2A5727}" dt="2022-01-24T17:20:28.381" v="1489" actId="478"/>
          <ac:spMkLst>
            <pc:docMk/>
            <pc:sldMk cId="1387739986" sldId="335"/>
            <ac:spMk id="16" creationId="{5926813E-1AAE-433C-B000-8ED9AB618BD4}"/>
          </ac:spMkLst>
        </pc:spChg>
        <pc:spChg chg="add mod">
          <ac:chgData name="Axelsson Jenny" userId="35153831-a041-4e19-963c-026d50be729b" providerId="ADAL" clId="{2C08962A-E33E-4747-91E9-AEED7E2A5727}" dt="2022-01-24T17:21:02.227" v="1496" actId="14100"/>
          <ac:spMkLst>
            <pc:docMk/>
            <pc:sldMk cId="1387739986" sldId="335"/>
            <ac:spMk id="17" creationId="{44E59B06-A374-4F1B-A84D-EC0E19B9AB9C}"/>
          </ac:spMkLst>
        </pc:spChg>
        <pc:picChg chg="add del mod">
          <ac:chgData name="Axelsson Jenny" userId="35153831-a041-4e19-963c-026d50be729b" providerId="ADAL" clId="{2C08962A-E33E-4747-91E9-AEED7E2A5727}" dt="2022-01-24T17:16:51.696" v="1464" actId="478"/>
          <ac:picMkLst>
            <pc:docMk/>
            <pc:sldMk cId="1387739986" sldId="335"/>
            <ac:picMk id="8" creationId="{63EFE055-A352-4A08-AB3E-12480366B3F6}"/>
          </ac:picMkLst>
        </pc:picChg>
        <pc:picChg chg="add del mod">
          <ac:chgData name="Axelsson Jenny" userId="35153831-a041-4e19-963c-026d50be729b" providerId="ADAL" clId="{2C08962A-E33E-4747-91E9-AEED7E2A5727}" dt="2022-01-24T17:17:59.455" v="1467" actId="478"/>
          <ac:picMkLst>
            <pc:docMk/>
            <pc:sldMk cId="1387739986" sldId="335"/>
            <ac:picMk id="12" creationId="{29A4A990-B484-4FD8-8E4C-04AEA7678BDE}"/>
          </ac:picMkLst>
        </pc:picChg>
        <pc:picChg chg="add mod">
          <ac:chgData name="Axelsson Jenny" userId="35153831-a041-4e19-963c-026d50be729b" providerId="ADAL" clId="{2C08962A-E33E-4747-91E9-AEED7E2A5727}" dt="2022-01-24T17:18:35.652" v="1470"/>
          <ac:picMkLst>
            <pc:docMk/>
            <pc:sldMk cId="1387739986" sldId="335"/>
            <ac:picMk id="15" creationId="{93E2D5E7-F74B-4542-8DB2-3A50A630AA08}"/>
          </ac:picMkLst>
        </pc:picChg>
      </pc:sldChg>
      <pc:sldChg chg="modSp add mod">
        <pc:chgData name="Axelsson Jenny" userId="35153831-a041-4e19-963c-026d50be729b" providerId="ADAL" clId="{2C08962A-E33E-4747-91E9-AEED7E2A5727}" dt="2022-01-24T12:46:32.162" v="435" actId="6549"/>
        <pc:sldMkLst>
          <pc:docMk/>
          <pc:sldMk cId="2129922634" sldId="336"/>
        </pc:sldMkLst>
        <pc:spChg chg="mod">
          <ac:chgData name="Axelsson Jenny" userId="35153831-a041-4e19-963c-026d50be729b" providerId="ADAL" clId="{2C08962A-E33E-4747-91E9-AEED7E2A5727}" dt="2022-01-24T12:46:32.162" v="435" actId="6549"/>
          <ac:spMkLst>
            <pc:docMk/>
            <pc:sldMk cId="2129922634" sldId="336"/>
            <ac:spMk id="5" creationId="{BC5C837C-7D53-4E50-BDC1-752E6FCF03A0}"/>
          </ac:spMkLst>
        </pc:spChg>
      </pc:sldChg>
      <pc:sldChg chg="modSp add mod">
        <pc:chgData name="Axelsson Jenny" userId="35153831-a041-4e19-963c-026d50be729b" providerId="ADAL" clId="{2C08962A-E33E-4747-91E9-AEED7E2A5727}" dt="2022-01-24T12:46:25.992" v="432" actId="6549"/>
        <pc:sldMkLst>
          <pc:docMk/>
          <pc:sldMk cId="4068802719" sldId="337"/>
        </pc:sldMkLst>
        <pc:spChg chg="mod">
          <ac:chgData name="Axelsson Jenny" userId="35153831-a041-4e19-963c-026d50be729b" providerId="ADAL" clId="{2C08962A-E33E-4747-91E9-AEED7E2A5727}" dt="2022-01-24T12:46:25.992" v="432" actId="6549"/>
          <ac:spMkLst>
            <pc:docMk/>
            <pc:sldMk cId="4068802719" sldId="337"/>
            <ac:spMk id="5" creationId="{BC5C837C-7D53-4E50-BDC1-752E6FCF03A0}"/>
          </ac:spMkLst>
        </pc:spChg>
      </pc:sldChg>
      <pc:sldChg chg="modSp add mod">
        <pc:chgData name="Axelsson Jenny" userId="35153831-a041-4e19-963c-026d50be729b" providerId="ADAL" clId="{2C08962A-E33E-4747-91E9-AEED7E2A5727}" dt="2022-01-24T12:46:21.552" v="429" actId="6549"/>
        <pc:sldMkLst>
          <pc:docMk/>
          <pc:sldMk cId="590067402" sldId="338"/>
        </pc:sldMkLst>
        <pc:spChg chg="mod">
          <ac:chgData name="Axelsson Jenny" userId="35153831-a041-4e19-963c-026d50be729b" providerId="ADAL" clId="{2C08962A-E33E-4747-91E9-AEED7E2A5727}" dt="2022-01-24T12:46:21.552" v="429" actId="6549"/>
          <ac:spMkLst>
            <pc:docMk/>
            <pc:sldMk cId="590067402" sldId="338"/>
            <ac:spMk id="5" creationId="{BC5C837C-7D53-4E50-BDC1-752E6FCF03A0}"/>
          </ac:spMkLst>
        </pc:spChg>
      </pc:sldChg>
      <pc:sldChg chg="modSp add mod">
        <pc:chgData name="Axelsson Jenny" userId="35153831-a041-4e19-963c-026d50be729b" providerId="ADAL" clId="{2C08962A-E33E-4747-91E9-AEED7E2A5727}" dt="2022-01-24T12:46:11.872" v="426" actId="6549"/>
        <pc:sldMkLst>
          <pc:docMk/>
          <pc:sldMk cId="3663232249" sldId="339"/>
        </pc:sldMkLst>
        <pc:spChg chg="mod">
          <ac:chgData name="Axelsson Jenny" userId="35153831-a041-4e19-963c-026d50be729b" providerId="ADAL" clId="{2C08962A-E33E-4747-91E9-AEED7E2A5727}" dt="2022-01-24T12:46:11.872" v="426" actId="6549"/>
          <ac:spMkLst>
            <pc:docMk/>
            <pc:sldMk cId="3663232249" sldId="339"/>
            <ac:spMk id="5" creationId="{BC5C837C-7D53-4E50-BDC1-752E6FCF03A0}"/>
          </ac:spMkLst>
        </pc:spChg>
      </pc:sldChg>
      <pc:sldChg chg="modSp add mod ord">
        <pc:chgData name="Axelsson Jenny" userId="35153831-a041-4e19-963c-026d50be729b" providerId="ADAL" clId="{2C08962A-E33E-4747-91E9-AEED7E2A5727}" dt="2022-01-24T12:45:12.035" v="415"/>
        <pc:sldMkLst>
          <pc:docMk/>
          <pc:sldMk cId="2503514258" sldId="340"/>
        </pc:sldMkLst>
        <pc:spChg chg="mod">
          <ac:chgData name="Axelsson Jenny" userId="35153831-a041-4e19-963c-026d50be729b" providerId="ADAL" clId="{2C08962A-E33E-4747-91E9-AEED7E2A5727}" dt="2022-01-24T12:45:03.518" v="413" actId="113"/>
          <ac:spMkLst>
            <pc:docMk/>
            <pc:sldMk cId="2503514258" sldId="340"/>
            <ac:spMk id="5" creationId="{BC5C837C-7D53-4E50-BDC1-752E6FCF03A0}"/>
          </ac:spMkLst>
        </pc:spChg>
      </pc:sldChg>
      <pc:sldChg chg="modSp add mod">
        <pc:chgData name="Axelsson Jenny" userId="35153831-a041-4e19-963c-026d50be729b" providerId="ADAL" clId="{2C08962A-E33E-4747-91E9-AEED7E2A5727}" dt="2022-01-24T12:45:29.883" v="420" actId="113"/>
        <pc:sldMkLst>
          <pc:docMk/>
          <pc:sldMk cId="1349160313" sldId="341"/>
        </pc:sldMkLst>
        <pc:spChg chg="mod">
          <ac:chgData name="Axelsson Jenny" userId="35153831-a041-4e19-963c-026d50be729b" providerId="ADAL" clId="{2C08962A-E33E-4747-91E9-AEED7E2A5727}" dt="2022-01-24T12:45:29.883" v="420" actId="113"/>
          <ac:spMkLst>
            <pc:docMk/>
            <pc:sldMk cId="1349160313" sldId="341"/>
            <ac:spMk id="5" creationId="{BC5C837C-7D53-4E50-BDC1-752E6FCF03A0}"/>
          </ac:spMkLst>
        </pc:spChg>
      </pc:sldChg>
      <pc:sldChg chg="modSp add mod">
        <pc:chgData name="Axelsson Jenny" userId="35153831-a041-4e19-963c-026d50be729b" providerId="ADAL" clId="{2C08962A-E33E-4747-91E9-AEED7E2A5727}" dt="2022-01-24T12:45:51.640" v="423" actId="113"/>
        <pc:sldMkLst>
          <pc:docMk/>
          <pc:sldMk cId="650609371" sldId="342"/>
        </pc:sldMkLst>
        <pc:spChg chg="mod">
          <ac:chgData name="Axelsson Jenny" userId="35153831-a041-4e19-963c-026d50be729b" providerId="ADAL" clId="{2C08962A-E33E-4747-91E9-AEED7E2A5727}" dt="2022-01-24T12:45:51.640" v="423" actId="113"/>
          <ac:spMkLst>
            <pc:docMk/>
            <pc:sldMk cId="650609371" sldId="342"/>
            <ac:spMk id="5" creationId="{BC5C837C-7D53-4E50-BDC1-752E6FCF03A0}"/>
          </ac:spMkLst>
        </pc:spChg>
      </pc:sldChg>
      <pc:sldChg chg="modSp new mod">
        <pc:chgData name="Axelsson Jenny" userId="35153831-a041-4e19-963c-026d50be729b" providerId="ADAL" clId="{2C08962A-E33E-4747-91E9-AEED7E2A5727}" dt="2022-01-25T08:26:19.919" v="2641" actId="6549"/>
        <pc:sldMkLst>
          <pc:docMk/>
          <pc:sldMk cId="3838751692" sldId="343"/>
        </pc:sldMkLst>
        <pc:spChg chg="mod">
          <ac:chgData name="Axelsson Jenny" userId="35153831-a041-4e19-963c-026d50be729b" providerId="ADAL" clId="{2C08962A-E33E-4747-91E9-AEED7E2A5727}" dt="2022-01-24T15:55:51.185" v="584" actId="20577"/>
          <ac:spMkLst>
            <pc:docMk/>
            <pc:sldMk cId="3838751692" sldId="343"/>
            <ac:spMk id="2" creationId="{392D14D8-072D-4740-BFF9-52917163033C}"/>
          </ac:spMkLst>
        </pc:spChg>
        <pc:spChg chg="mod">
          <ac:chgData name="Axelsson Jenny" userId="35153831-a041-4e19-963c-026d50be729b" providerId="ADAL" clId="{2C08962A-E33E-4747-91E9-AEED7E2A5727}" dt="2022-01-25T08:26:19.919" v="2641" actId="6549"/>
          <ac:spMkLst>
            <pc:docMk/>
            <pc:sldMk cId="3838751692" sldId="343"/>
            <ac:spMk id="3" creationId="{891537CF-34EB-491A-AF24-CA6D31DC645D}"/>
          </ac:spMkLst>
        </pc:spChg>
      </pc:sldChg>
      <pc:sldChg chg="new del">
        <pc:chgData name="Axelsson Jenny" userId="35153831-a041-4e19-963c-026d50be729b" providerId="ADAL" clId="{2C08962A-E33E-4747-91E9-AEED7E2A5727}" dt="2022-01-24T16:20:45.882" v="1007" actId="47"/>
        <pc:sldMkLst>
          <pc:docMk/>
          <pc:sldMk cId="336137856" sldId="344"/>
        </pc:sldMkLst>
      </pc:sldChg>
      <pc:sldChg chg="modSp add del mod">
        <pc:chgData name="Axelsson Jenny" userId="35153831-a041-4e19-963c-026d50be729b" providerId="ADAL" clId="{2C08962A-E33E-4747-91E9-AEED7E2A5727}" dt="2022-01-24T16:21:07.468" v="1023" actId="47"/>
        <pc:sldMkLst>
          <pc:docMk/>
          <pc:sldMk cId="2425698957" sldId="345"/>
        </pc:sldMkLst>
        <pc:spChg chg="mod">
          <ac:chgData name="Axelsson Jenny" userId="35153831-a041-4e19-963c-026d50be729b" providerId="ADAL" clId="{2C08962A-E33E-4747-91E9-AEED7E2A5727}" dt="2022-01-24T16:21:04.255" v="1021" actId="20577"/>
          <ac:spMkLst>
            <pc:docMk/>
            <pc:sldMk cId="2425698957" sldId="345"/>
            <ac:spMk id="3" creationId="{891537CF-34EB-491A-AF24-CA6D31DC645D}"/>
          </ac:spMkLst>
        </pc:spChg>
      </pc:sldChg>
      <pc:sldChg chg="modSp add mod">
        <pc:chgData name="Axelsson Jenny" userId="35153831-a041-4e19-963c-026d50be729b" providerId="ADAL" clId="{2C08962A-E33E-4747-91E9-AEED7E2A5727}" dt="2022-01-25T08:26:26.847" v="2642"/>
        <pc:sldMkLst>
          <pc:docMk/>
          <pc:sldMk cId="2951961761" sldId="346"/>
        </pc:sldMkLst>
        <pc:spChg chg="mod">
          <ac:chgData name="Axelsson Jenny" userId="35153831-a041-4e19-963c-026d50be729b" providerId="ADAL" clId="{2C08962A-E33E-4747-91E9-AEED7E2A5727}" dt="2022-01-25T08:26:26.847" v="2642"/>
          <ac:spMkLst>
            <pc:docMk/>
            <pc:sldMk cId="2951961761" sldId="346"/>
            <ac:spMk id="3" creationId="{891537CF-34EB-491A-AF24-CA6D31DC645D}"/>
          </ac:spMkLst>
        </pc:spChg>
      </pc:sldChg>
      <pc:sldChg chg="addSp delSp modSp new del mod modClrScheme chgLayout">
        <pc:chgData name="Axelsson Jenny" userId="35153831-a041-4e19-963c-026d50be729b" providerId="ADAL" clId="{2C08962A-E33E-4747-91E9-AEED7E2A5727}" dt="2022-01-24T17:19:15.446" v="1476" actId="47"/>
        <pc:sldMkLst>
          <pc:docMk/>
          <pc:sldMk cId="2237547649" sldId="347"/>
        </pc:sldMkLst>
        <pc:spChg chg="del mod ord">
          <ac:chgData name="Axelsson Jenny" userId="35153831-a041-4e19-963c-026d50be729b" providerId="ADAL" clId="{2C08962A-E33E-4747-91E9-AEED7E2A5727}" dt="2022-01-24T17:19:09.643" v="1475" actId="700"/>
          <ac:spMkLst>
            <pc:docMk/>
            <pc:sldMk cId="2237547649" sldId="347"/>
            <ac:spMk id="2" creationId="{0DCA4A97-9424-4708-BD9E-52D2C150E1B7}"/>
          </ac:spMkLst>
        </pc:spChg>
        <pc:spChg chg="del mod ord">
          <ac:chgData name="Axelsson Jenny" userId="35153831-a041-4e19-963c-026d50be729b" providerId="ADAL" clId="{2C08962A-E33E-4747-91E9-AEED7E2A5727}" dt="2022-01-24T17:19:09.643" v="1475" actId="700"/>
          <ac:spMkLst>
            <pc:docMk/>
            <pc:sldMk cId="2237547649" sldId="347"/>
            <ac:spMk id="3" creationId="{74185E93-62B6-41C9-BA7F-7D8E0E3C656D}"/>
          </ac:spMkLst>
        </pc:spChg>
        <pc:spChg chg="del">
          <ac:chgData name="Axelsson Jenny" userId="35153831-a041-4e19-963c-026d50be729b" providerId="ADAL" clId="{2C08962A-E33E-4747-91E9-AEED7E2A5727}" dt="2022-01-24T17:19:09.643" v="1475" actId="700"/>
          <ac:spMkLst>
            <pc:docMk/>
            <pc:sldMk cId="2237547649" sldId="347"/>
            <ac:spMk id="4" creationId="{0C300B55-28E0-42D3-8B0A-06905670128C}"/>
          </ac:spMkLst>
        </pc:spChg>
        <pc:spChg chg="mod ord">
          <ac:chgData name="Axelsson Jenny" userId="35153831-a041-4e19-963c-026d50be729b" providerId="ADAL" clId="{2C08962A-E33E-4747-91E9-AEED7E2A5727}" dt="2022-01-24T17:19:09.643" v="1475" actId="700"/>
          <ac:spMkLst>
            <pc:docMk/>
            <pc:sldMk cId="2237547649" sldId="347"/>
            <ac:spMk id="5" creationId="{30905D10-DE2A-4356-AAE8-57D1F8F0FC68}"/>
          </ac:spMkLst>
        </pc:spChg>
        <pc:spChg chg="add mod ord">
          <ac:chgData name="Axelsson Jenny" userId="35153831-a041-4e19-963c-026d50be729b" providerId="ADAL" clId="{2C08962A-E33E-4747-91E9-AEED7E2A5727}" dt="2022-01-24T17:19:09.643" v="1475" actId="700"/>
          <ac:spMkLst>
            <pc:docMk/>
            <pc:sldMk cId="2237547649" sldId="347"/>
            <ac:spMk id="6" creationId="{45028847-A641-4D85-971E-465BB048377F}"/>
          </ac:spMkLst>
        </pc:spChg>
        <pc:spChg chg="add mod ord">
          <ac:chgData name="Axelsson Jenny" userId="35153831-a041-4e19-963c-026d50be729b" providerId="ADAL" clId="{2C08962A-E33E-4747-91E9-AEED7E2A5727}" dt="2022-01-24T17:19:09.643" v="1475" actId="700"/>
          <ac:spMkLst>
            <pc:docMk/>
            <pc:sldMk cId="2237547649" sldId="347"/>
            <ac:spMk id="7" creationId="{2ED48448-4DBC-41A5-938E-94EAC9A92443}"/>
          </ac:spMkLst>
        </pc:spChg>
        <pc:spChg chg="add mod ord">
          <ac:chgData name="Axelsson Jenny" userId="35153831-a041-4e19-963c-026d50be729b" providerId="ADAL" clId="{2C08962A-E33E-4747-91E9-AEED7E2A5727}" dt="2022-01-24T17:19:09.643" v="1475" actId="700"/>
          <ac:spMkLst>
            <pc:docMk/>
            <pc:sldMk cId="2237547649" sldId="347"/>
            <ac:spMk id="8" creationId="{B25360CE-1A4B-4F42-A5EF-C9927596AF7B}"/>
          </ac:spMkLst>
        </pc:spChg>
      </pc:sldChg>
      <pc:sldChg chg="modSp new del mod">
        <pc:chgData name="Axelsson Jenny" userId="35153831-a041-4e19-963c-026d50be729b" providerId="ADAL" clId="{2C08962A-E33E-4747-91E9-AEED7E2A5727}" dt="2022-01-24T17:15:02.514" v="1444" actId="47"/>
        <pc:sldMkLst>
          <pc:docMk/>
          <pc:sldMk cId="2269129680" sldId="347"/>
        </pc:sldMkLst>
        <pc:spChg chg="mod">
          <ac:chgData name="Axelsson Jenny" userId="35153831-a041-4e19-963c-026d50be729b" providerId="ADAL" clId="{2C08962A-E33E-4747-91E9-AEED7E2A5727}" dt="2022-01-24T16:34:13.126" v="1289"/>
          <ac:spMkLst>
            <pc:docMk/>
            <pc:sldMk cId="2269129680" sldId="347"/>
            <ac:spMk id="3" creationId="{E21FCD3B-3D64-4B22-9D0D-63FE3DF0CD7A}"/>
          </ac:spMkLst>
        </pc:spChg>
      </pc:sldChg>
      <pc:sldChg chg="addSp delSp modSp new mod modClrScheme chgLayout">
        <pc:chgData name="Axelsson Jenny" userId="35153831-a041-4e19-963c-026d50be729b" providerId="ADAL" clId="{2C08962A-E33E-4747-91E9-AEED7E2A5727}" dt="2022-01-26T15:29:26.019" v="5797" actId="20577"/>
        <pc:sldMkLst>
          <pc:docMk/>
          <pc:sldMk cId="3818659979" sldId="347"/>
        </pc:sldMkLst>
        <pc:spChg chg="del">
          <ac:chgData name="Axelsson Jenny" userId="35153831-a041-4e19-963c-026d50be729b" providerId="ADAL" clId="{2C08962A-E33E-4747-91E9-AEED7E2A5727}" dt="2022-01-24T17:24:18.138" v="1553" actId="700"/>
          <ac:spMkLst>
            <pc:docMk/>
            <pc:sldMk cId="3818659979" sldId="347"/>
            <ac:spMk id="2" creationId="{B705946C-6C8D-4332-9C39-972FF23B17A6}"/>
          </ac:spMkLst>
        </pc:spChg>
        <pc:spChg chg="del mod ord">
          <ac:chgData name="Axelsson Jenny" userId="35153831-a041-4e19-963c-026d50be729b" providerId="ADAL" clId="{2C08962A-E33E-4747-91E9-AEED7E2A5727}" dt="2022-01-24T17:24:18.138" v="1553" actId="700"/>
          <ac:spMkLst>
            <pc:docMk/>
            <pc:sldMk cId="3818659979" sldId="347"/>
            <ac:spMk id="3" creationId="{7C0DCEC7-C890-4517-8CF5-C6D05C227632}"/>
          </ac:spMkLst>
        </pc:spChg>
        <pc:spChg chg="del mod ord">
          <ac:chgData name="Axelsson Jenny" userId="35153831-a041-4e19-963c-026d50be729b" providerId="ADAL" clId="{2C08962A-E33E-4747-91E9-AEED7E2A5727}" dt="2022-01-24T17:24:18.138" v="1553" actId="700"/>
          <ac:spMkLst>
            <pc:docMk/>
            <pc:sldMk cId="3818659979" sldId="347"/>
            <ac:spMk id="4" creationId="{19E998A4-2A41-4B48-A703-72460AE97C0C}"/>
          </ac:spMkLst>
        </pc:spChg>
        <pc:spChg chg="add mod ord">
          <ac:chgData name="Axelsson Jenny" userId="35153831-a041-4e19-963c-026d50be729b" providerId="ADAL" clId="{2C08962A-E33E-4747-91E9-AEED7E2A5727}" dt="2022-01-24T17:24:26.005" v="1597" actId="20577"/>
          <ac:spMkLst>
            <pc:docMk/>
            <pc:sldMk cId="3818659979" sldId="347"/>
            <ac:spMk id="5" creationId="{9B91EC0F-805F-453C-BD43-69F0A0742CE7}"/>
          </ac:spMkLst>
        </pc:spChg>
        <pc:spChg chg="add mod ord">
          <ac:chgData name="Axelsson Jenny" userId="35153831-a041-4e19-963c-026d50be729b" providerId="ADAL" clId="{2C08962A-E33E-4747-91E9-AEED7E2A5727}" dt="2022-01-26T15:29:26.019" v="5797" actId="20577"/>
          <ac:spMkLst>
            <pc:docMk/>
            <pc:sldMk cId="3818659979" sldId="347"/>
            <ac:spMk id="6" creationId="{B4FAE321-14A7-4FFD-A9C9-C69A29F5EA2E}"/>
          </ac:spMkLst>
        </pc:spChg>
      </pc:sldChg>
      <pc:sldChg chg="modSp new mod ord">
        <pc:chgData name="Axelsson Jenny" userId="35153831-a041-4e19-963c-026d50be729b" providerId="ADAL" clId="{2C08962A-E33E-4747-91E9-AEED7E2A5727}" dt="2022-01-26T15:26:35.841" v="5781"/>
        <pc:sldMkLst>
          <pc:docMk/>
          <pc:sldMk cId="2737267205" sldId="348"/>
        </pc:sldMkLst>
        <pc:spChg chg="mod">
          <ac:chgData name="Axelsson Jenny" userId="35153831-a041-4e19-963c-026d50be729b" providerId="ADAL" clId="{2C08962A-E33E-4747-91E9-AEED7E2A5727}" dt="2022-01-25T08:22:42.306" v="2636" actId="20577"/>
          <ac:spMkLst>
            <pc:docMk/>
            <pc:sldMk cId="2737267205" sldId="348"/>
            <ac:spMk id="2" creationId="{92E5C2EF-EA45-476B-9055-979DE19E424C}"/>
          </ac:spMkLst>
        </pc:spChg>
        <pc:spChg chg="mod">
          <ac:chgData name="Axelsson Jenny" userId="35153831-a041-4e19-963c-026d50be729b" providerId="ADAL" clId="{2C08962A-E33E-4747-91E9-AEED7E2A5727}" dt="2022-01-25T08:50:39.656" v="2654" actId="1076"/>
          <ac:spMkLst>
            <pc:docMk/>
            <pc:sldMk cId="2737267205" sldId="348"/>
            <ac:spMk id="3" creationId="{27600533-1174-4BB1-85D2-3BC01FD9E533}"/>
          </ac:spMkLst>
        </pc:spChg>
      </pc:sldChg>
      <pc:sldChg chg="addSp modSp new mod">
        <pc:chgData name="Axelsson Jenny" userId="35153831-a041-4e19-963c-026d50be729b" providerId="ADAL" clId="{2C08962A-E33E-4747-91E9-AEED7E2A5727}" dt="2022-01-26T15:12:18.146" v="4676" actId="20577"/>
        <pc:sldMkLst>
          <pc:docMk/>
          <pc:sldMk cId="3801574537" sldId="349"/>
        </pc:sldMkLst>
        <pc:spChg chg="mod">
          <ac:chgData name="Axelsson Jenny" userId="35153831-a041-4e19-963c-026d50be729b" providerId="ADAL" clId="{2C08962A-E33E-4747-91E9-AEED7E2A5727}" dt="2022-01-25T14:48:59.876" v="2877" actId="20577"/>
          <ac:spMkLst>
            <pc:docMk/>
            <pc:sldMk cId="3801574537" sldId="349"/>
            <ac:spMk id="2" creationId="{98493538-1949-49A0-BCFF-14A4D5034B50}"/>
          </ac:spMkLst>
        </pc:spChg>
        <pc:spChg chg="mod">
          <ac:chgData name="Axelsson Jenny" userId="35153831-a041-4e19-963c-026d50be729b" providerId="ADAL" clId="{2C08962A-E33E-4747-91E9-AEED7E2A5727}" dt="2022-01-26T15:12:18.146" v="4676" actId="20577"/>
          <ac:spMkLst>
            <pc:docMk/>
            <pc:sldMk cId="3801574537" sldId="349"/>
            <ac:spMk id="3" creationId="{BCA2BE70-7A26-48D1-ADF2-9FD9DC39B38E}"/>
          </ac:spMkLst>
        </pc:spChg>
        <pc:picChg chg="add mod">
          <ac:chgData name="Axelsson Jenny" userId="35153831-a041-4e19-963c-026d50be729b" providerId="ADAL" clId="{2C08962A-E33E-4747-91E9-AEED7E2A5727}" dt="2022-01-26T09:29:49.353" v="3157" actId="1076"/>
          <ac:picMkLst>
            <pc:docMk/>
            <pc:sldMk cId="3801574537" sldId="349"/>
            <ac:picMk id="7" creationId="{4CA38C1E-BA95-4547-A8A9-7C0C836408F0}"/>
          </ac:picMkLst>
        </pc:picChg>
      </pc:sldChg>
      <pc:sldChg chg="modSp new mod">
        <pc:chgData name="Axelsson Jenny" userId="35153831-a041-4e19-963c-026d50be729b" providerId="ADAL" clId="{2C08962A-E33E-4747-91E9-AEED7E2A5727}" dt="2022-01-26T15:15:55.773" v="4868" actId="20577"/>
        <pc:sldMkLst>
          <pc:docMk/>
          <pc:sldMk cId="1287501561" sldId="350"/>
        </pc:sldMkLst>
        <pc:spChg chg="mod">
          <ac:chgData name="Axelsson Jenny" userId="35153831-a041-4e19-963c-026d50be729b" providerId="ADAL" clId="{2C08962A-E33E-4747-91E9-AEED7E2A5727}" dt="2022-01-26T09:53:29.604" v="3160"/>
          <ac:spMkLst>
            <pc:docMk/>
            <pc:sldMk cId="1287501561" sldId="350"/>
            <ac:spMk id="2" creationId="{153BCFF2-AD28-46E8-909A-81CC3596A74D}"/>
          </ac:spMkLst>
        </pc:spChg>
        <pc:spChg chg="mod">
          <ac:chgData name="Axelsson Jenny" userId="35153831-a041-4e19-963c-026d50be729b" providerId="ADAL" clId="{2C08962A-E33E-4747-91E9-AEED7E2A5727}" dt="2022-01-26T15:15:55.773" v="4868" actId="20577"/>
          <ac:spMkLst>
            <pc:docMk/>
            <pc:sldMk cId="1287501561" sldId="350"/>
            <ac:spMk id="3" creationId="{81FABEE2-D3D3-4FC1-A4AD-5357E54D6AF6}"/>
          </ac:spMkLst>
        </pc:spChg>
      </pc:sldChg>
      <pc:sldChg chg="addSp delSp modSp new mod modClrScheme chgLayout">
        <pc:chgData name="Axelsson Jenny" userId="35153831-a041-4e19-963c-026d50be729b" providerId="ADAL" clId="{2C08962A-E33E-4747-91E9-AEED7E2A5727}" dt="2022-01-26T15:22:41.570" v="5779" actId="6549"/>
        <pc:sldMkLst>
          <pc:docMk/>
          <pc:sldMk cId="2992425971" sldId="351"/>
        </pc:sldMkLst>
        <pc:spChg chg="mod ord">
          <ac:chgData name="Axelsson Jenny" userId="35153831-a041-4e19-963c-026d50be729b" providerId="ADAL" clId="{2C08962A-E33E-4747-91E9-AEED7E2A5727}" dt="2022-01-26T11:13:30.060" v="4138" actId="700"/>
          <ac:spMkLst>
            <pc:docMk/>
            <pc:sldMk cId="2992425971" sldId="351"/>
            <ac:spMk id="2" creationId="{F87C77FD-A2B0-457F-B379-3A11809FB292}"/>
          </ac:spMkLst>
        </pc:spChg>
        <pc:spChg chg="mod ord">
          <ac:chgData name="Axelsson Jenny" userId="35153831-a041-4e19-963c-026d50be729b" providerId="ADAL" clId="{2C08962A-E33E-4747-91E9-AEED7E2A5727}" dt="2022-01-26T15:22:41.570" v="5779" actId="6549"/>
          <ac:spMkLst>
            <pc:docMk/>
            <pc:sldMk cId="2992425971" sldId="351"/>
            <ac:spMk id="3" creationId="{17E89B72-432E-45FE-A25F-850D59A2F12A}"/>
          </ac:spMkLst>
        </pc:spChg>
        <pc:spChg chg="mod ord">
          <ac:chgData name="Axelsson Jenny" userId="35153831-a041-4e19-963c-026d50be729b" providerId="ADAL" clId="{2C08962A-E33E-4747-91E9-AEED7E2A5727}" dt="2022-01-26T11:13:30.060" v="4138" actId="700"/>
          <ac:spMkLst>
            <pc:docMk/>
            <pc:sldMk cId="2992425971" sldId="351"/>
            <ac:spMk id="4" creationId="{A3FDF4D2-6B12-4040-BEBA-F63261ED43CB}"/>
          </ac:spMkLst>
        </pc:spChg>
        <pc:spChg chg="mod ord">
          <ac:chgData name="Axelsson Jenny" userId="35153831-a041-4e19-963c-026d50be729b" providerId="ADAL" clId="{2C08962A-E33E-4747-91E9-AEED7E2A5727}" dt="2022-01-26T11:13:30.060" v="4138" actId="700"/>
          <ac:spMkLst>
            <pc:docMk/>
            <pc:sldMk cId="2992425971" sldId="351"/>
            <ac:spMk id="5" creationId="{A79B7621-7245-4C21-A4DB-F344DB94EFA2}"/>
          </ac:spMkLst>
        </pc:spChg>
        <pc:spChg chg="add del mod ord">
          <ac:chgData name="Axelsson Jenny" userId="35153831-a041-4e19-963c-026d50be729b" providerId="ADAL" clId="{2C08962A-E33E-4747-91E9-AEED7E2A5727}" dt="2022-01-26T11:13:30.060" v="4138" actId="700"/>
          <ac:spMkLst>
            <pc:docMk/>
            <pc:sldMk cId="2992425971" sldId="351"/>
            <ac:spMk id="6" creationId="{61CC69B9-9E6F-49B0-B178-17B6DC9A97F8}"/>
          </ac:spMkLst>
        </pc:spChg>
        <pc:spChg chg="add del mod ord">
          <ac:chgData name="Axelsson Jenny" userId="35153831-a041-4e19-963c-026d50be729b" providerId="ADAL" clId="{2C08962A-E33E-4747-91E9-AEED7E2A5727}" dt="2022-01-26T11:14:32.345" v="4139" actId="931"/>
          <ac:spMkLst>
            <pc:docMk/>
            <pc:sldMk cId="2992425971" sldId="351"/>
            <ac:spMk id="7" creationId="{EF79E3C5-6B5C-4711-BF08-DAEDDACF4E6A}"/>
          </ac:spMkLst>
        </pc:spChg>
        <pc:picChg chg="add mod">
          <ac:chgData name="Axelsson Jenny" userId="35153831-a041-4e19-963c-026d50be729b" providerId="ADAL" clId="{2C08962A-E33E-4747-91E9-AEED7E2A5727}" dt="2022-01-26T11:14:46.335" v="4143" actId="1076"/>
          <ac:picMkLst>
            <pc:docMk/>
            <pc:sldMk cId="2992425971" sldId="351"/>
            <ac:picMk id="9" creationId="{AC252E89-654B-473D-89B9-F1990D1CF919}"/>
          </ac:picMkLst>
        </pc:picChg>
      </pc:sldChg>
      <pc:sldChg chg="modSp new mod">
        <pc:chgData name="Axelsson Jenny" userId="35153831-a041-4e19-963c-026d50be729b" providerId="ADAL" clId="{2C08962A-E33E-4747-91E9-AEED7E2A5727}" dt="2022-01-26T15:21:24.106" v="5775" actId="20577"/>
        <pc:sldMkLst>
          <pc:docMk/>
          <pc:sldMk cId="2584752395" sldId="352"/>
        </pc:sldMkLst>
        <pc:spChg chg="mod">
          <ac:chgData name="Axelsson Jenny" userId="35153831-a041-4e19-963c-026d50be729b" providerId="ADAL" clId="{2C08962A-E33E-4747-91E9-AEED7E2A5727}" dt="2022-01-26T15:18:48.367" v="5458" actId="1076"/>
          <ac:spMkLst>
            <pc:docMk/>
            <pc:sldMk cId="2584752395" sldId="352"/>
            <ac:spMk id="2" creationId="{CB1BB783-B51E-4E21-84D0-638C6FAB0D72}"/>
          </ac:spMkLst>
        </pc:spChg>
        <pc:spChg chg="mod">
          <ac:chgData name="Axelsson Jenny" userId="35153831-a041-4e19-963c-026d50be729b" providerId="ADAL" clId="{2C08962A-E33E-4747-91E9-AEED7E2A5727}" dt="2022-01-26T15:21:24.106" v="5775" actId="20577"/>
          <ac:spMkLst>
            <pc:docMk/>
            <pc:sldMk cId="2584752395" sldId="352"/>
            <ac:spMk id="3" creationId="{C8F2940F-8A88-41C7-AF73-B16C3A9CFD24}"/>
          </ac:spMkLst>
        </pc:spChg>
      </pc:sldChg>
    </pc:docChg>
  </pc:docChgLst>
  <pc:docChgLst>
    <pc:chgData name="Axelsson Jenny" userId="S::jenny.axelsson@inera.se::35153831-a041-4e19-963c-026d50be729b" providerId="AD" clId="Web-{F8EFC69D-BBB0-49C0-878F-F9504599173D}"/>
    <pc:docChg chg="addSld modSld sldOrd">
      <pc:chgData name="Axelsson Jenny" userId="S::jenny.axelsson@inera.se::35153831-a041-4e19-963c-026d50be729b" providerId="AD" clId="Web-{F8EFC69D-BBB0-49C0-878F-F9504599173D}" dt="2022-01-18T15:49:10.644" v="64"/>
      <pc:docMkLst>
        <pc:docMk/>
      </pc:docMkLst>
      <pc:sldChg chg="modSp">
        <pc:chgData name="Axelsson Jenny" userId="S::jenny.axelsson@inera.se::35153831-a041-4e19-963c-026d50be729b" providerId="AD" clId="Web-{F8EFC69D-BBB0-49C0-878F-F9504599173D}" dt="2022-01-18T15:48:53.972" v="63" actId="20577"/>
        <pc:sldMkLst>
          <pc:docMk/>
          <pc:sldMk cId="3738514320" sldId="327"/>
        </pc:sldMkLst>
        <pc:spChg chg="mod">
          <ac:chgData name="Axelsson Jenny" userId="S::jenny.axelsson@inera.se::35153831-a041-4e19-963c-026d50be729b" providerId="AD" clId="Web-{F8EFC69D-BBB0-49C0-878F-F9504599173D}" dt="2022-01-18T15:48:53.972" v="63" actId="20577"/>
          <ac:spMkLst>
            <pc:docMk/>
            <pc:sldMk cId="3738514320" sldId="327"/>
            <ac:spMk id="5" creationId="{BC5C837C-7D53-4E50-BDC1-752E6FCF03A0}"/>
          </ac:spMkLst>
        </pc:spChg>
      </pc:sldChg>
      <pc:sldChg chg="modSp new ord">
        <pc:chgData name="Axelsson Jenny" userId="S::jenny.axelsson@inera.se::35153831-a041-4e19-963c-026d50be729b" providerId="AD" clId="Web-{F8EFC69D-BBB0-49C0-878F-F9504599173D}" dt="2022-01-18T15:49:10.644" v="64"/>
        <pc:sldMkLst>
          <pc:docMk/>
          <pc:sldMk cId="1360158982" sldId="330"/>
        </pc:sldMkLst>
        <pc:spChg chg="mod">
          <ac:chgData name="Axelsson Jenny" userId="S::jenny.axelsson@inera.se::35153831-a041-4e19-963c-026d50be729b" providerId="AD" clId="Web-{F8EFC69D-BBB0-49C0-878F-F9504599173D}" dt="2022-01-18T15:48:26.143" v="50" actId="20577"/>
          <ac:spMkLst>
            <pc:docMk/>
            <pc:sldMk cId="1360158982" sldId="330"/>
            <ac:spMk id="2" creationId="{2B58EA6C-B7A3-4B2C-84F2-E3A5F25A3EDC}"/>
          </ac:spMkLst>
        </pc:spChg>
      </pc:sldChg>
    </pc:docChg>
  </pc:docChgLst>
  <pc:docChgLst>
    <pc:chgData name="Axelsson Jenny" userId="S::jenny.axelsson@inera.se::35153831-a041-4e19-963c-026d50be729b" providerId="AD" clId="Web-{795CDA3E-C0CF-4FFF-BEF9-BBE00B6DFE52}"/>
    <pc:docChg chg="delSld modSld">
      <pc:chgData name="Axelsson Jenny" userId="S::jenny.axelsson@inera.se::35153831-a041-4e19-963c-026d50be729b" providerId="AD" clId="Web-{795CDA3E-C0CF-4FFF-BEF9-BBE00B6DFE52}" dt="2022-02-01T13:37:53.360" v="101" actId="20577"/>
      <pc:docMkLst>
        <pc:docMk/>
      </pc:docMkLst>
      <pc:sldChg chg="modSp">
        <pc:chgData name="Axelsson Jenny" userId="S::jenny.axelsson@inera.se::35153831-a041-4e19-963c-026d50be729b" providerId="AD" clId="Web-{795CDA3E-C0CF-4FFF-BEF9-BBE00B6DFE52}" dt="2022-02-01T13:36:15.264" v="34" actId="20577"/>
        <pc:sldMkLst>
          <pc:docMk/>
          <pc:sldMk cId="1036871477" sldId="264"/>
        </pc:sldMkLst>
        <pc:spChg chg="mod">
          <ac:chgData name="Axelsson Jenny" userId="S::jenny.axelsson@inera.se::35153831-a041-4e19-963c-026d50be729b" providerId="AD" clId="Web-{795CDA3E-C0CF-4FFF-BEF9-BBE00B6DFE52}" dt="2022-02-01T13:36:15.264" v="34" actId="20577"/>
          <ac:spMkLst>
            <pc:docMk/>
            <pc:sldMk cId="1036871477" sldId="264"/>
            <ac:spMk id="3" creationId="{3E215758-AD04-4783-8B7A-EA30D128D138}"/>
          </ac:spMkLst>
        </pc:spChg>
      </pc:sldChg>
      <pc:sldChg chg="del">
        <pc:chgData name="Axelsson Jenny" userId="S::jenny.axelsson@inera.se::35153831-a041-4e19-963c-026d50be729b" providerId="AD" clId="Web-{795CDA3E-C0CF-4FFF-BEF9-BBE00B6DFE52}" dt="2022-02-01T13:35:43.591" v="14"/>
        <pc:sldMkLst>
          <pc:docMk/>
          <pc:sldMk cId="1968099606" sldId="298"/>
        </pc:sldMkLst>
      </pc:sldChg>
      <pc:sldChg chg="modSp">
        <pc:chgData name="Axelsson Jenny" userId="S::jenny.axelsson@inera.se::35153831-a041-4e19-963c-026d50be729b" providerId="AD" clId="Web-{795CDA3E-C0CF-4FFF-BEF9-BBE00B6DFE52}" dt="2022-02-01T13:35:12.169" v="3" actId="20577"/>
        <pc:sldMkLst>
          <pc:docMk/>
          <pc:sldMk cId="2974578957" sldId="312"/>
        </pc:sldMkLst>
        <pc:spChg chg="mod">
          <ac:chgData name="Axelsson Jenny" userId="S::jenny.axelsson@inera.se::35153831-a041-4e19-963c-026d50be729b" providerId="AD" clId="Web-{795CDA3E-C0CF-4FFF-BEF9-BBE00B6DFE52}" dt="2022-02-01T13:35:12.169" v="3" actId="20577"/>
          <ac:spMkLst>
            <pc:docMk/>
            <pc:sldMk cId="2974578957" sldId="312"/>
            <ac:spMk id="4" creationId="{7C3A8192-81A1-4B54-8CE2-055E1C43C19C}"/>
          </ac:spMkLst>
        </pc:spChg>
      </pc:sldChg>
      <pc:sldChg chg="modSp">
        <pc:chgData name="Axelsson Jenny" userId="S::jenny.axelsson@inera.se::35153831-a041-4e19-963c-026d50be729b" providerId="AD" clId="Web-{795CDA3E-C0CF-4FFF-BEF9-BBE00B6DFE52}" dt="2022-02-01T13:37:53.360" v="101" actId="20577"/>
        <pc:sldMkLst>
          <pc:docMk/>
          <pc:sldMk cId="3738514320" sldId="327"/>
        </pc:sldMkLst>
        <pc:spChg chg="mod">
          <ac:chgData name="Axelsson Jenny" userId="S::jenny.axelsson@inera.se::35153831-a041-4e19-963c-026d50be729b" providerId="AD" clId="Web-{795CDA3E-C0CF-4FFF-BEF9-BBE00B6DFE52}" dt="2022-02-01T13:37:53.360" v="101" actId="20577"/>
          <ac:spMkLst>
            <pc:docMk/>
            <pc:sldMk cId="3738514320" sldId="327"/>
            <ac:spMk id="5" creationId="{BC5C837C-7D53-4E50-BDC1-752E6FCF03A0}"/>
          </ac:spMkLst>
        </pc:spChg>
      </pc:sldChg>
      <pc:sldChg chg="del">
        <pc:chgData name="Axelsson Jenny" userId="S::jenny.axelsson@inera.se::35153831-a041-4e19-963c-026d50be729b" providerId="AD" clId="Web-{795CDA3E-C0CF-4FFF-BEF9-BBE00B6DFE52}" dt="2022-02-01T13:36:05.264" v="30"/>
        <pc:sldMkLst>
          <pc:docMk/>
          <pc:sldMk cId="3360954613" sldId="331"/>
        </pc:sldMkLst>
      </pc:sldChg>
      <pc:sldChg chg="del">
        <pc:chgData name="Axelsson Jenny" userId="S::jenny.axelsson@inera.se::35153831-a041-4e19-963c-026d50be729b" providerId="AD" clId="Web-{795CDA3E-C0CF-4FFF-BEF9-BBE00B6DFE52}" dt="2022-02-01T13:35:36.279" v="8"/>
        <pc:sldMkLst>
          <pc:docMk/>
          <pc:sldMk cId="2417745813" sldId="332"/>
        </pc:sldMkLst>
      </pc:sldChg>
      <pc:sldChg chg="del">
        <pc:chgData name="Axelsson Jenny" userId="S::jenny.axelsson@inera.se::35153831-a041-4e19-963c-026d50be729b" providerId="AD" clId="Web-{795CDA3E-C0CF-4FFF-BEF9-BBE00B6DFE52}" dt="2022-02-01T13:35:38.216" v="10"/>
        <pc:sldMkLst>
          <pc:docMk/>
          <pc:sldMk cId="3339312327" sldId="333"/>
        </pc:sldMkLst>
      </pc:sldChg>
      <pc:sldChg chg="del">
        <pc:chgData name="Axelsson Jenny" userId="S::jenny.axelsson@inera.se::35153831-a041-4e19-963c-026d50be729b" providerId="AD" clId="Web-{795CDA3E-C0CF-4FFF-BEF9-BBE00B6DFE52}" dt="2022-02-01T13:35:40.388" v="13"/>
        <pc:sldMkLst>
          <pc:docMk/>
          <pc:sldMk cId="3278939599" sldId="334"/>
        </pc:sldMkLst>
      </pc:sldChg>
      <pc:sldChg chg="del">
        <pc:chgData name="Axelsson Jenny" userId="S::jenny.axelsson@inera.se::35153831-a041-4e19-963c-026d50be729b" providerId="AD" clId="Web-{795CDA3E-C0CF-4FFF-BEF9-BBE00B6DFE52}" dt="2022-02-01T13:35:46.451" v="17"/>
        <pc:sldMkLst>
          <pc:docMk/>
          <pc:sldMk cId="2129922634" sldId="336"/>
        </pc:sldMkLst>
      </pc:sldChg>
      <pc:sldChg chg="del">
        <pc:chgData name="Axelsson Jenny" userId="S::jenny.axelsson@inera.se::35153831-a041-4e19-963c-026d50be729b" providerId="AD" clId="Web-{795CDA3E-C0CF-4FFF-BEF9-BBE00B6DFE52}" dt="2022-02-01T13:35:50.810" v="21"/>
        <pc:sldMkLst>
          <pc:docMk/>
          <pc:sldMk cId="4068802719" sldId="337"/>
        </pc:sldMkLst>
      </pc:sldChg>
      <pc:sldChg chg="del">
        <pc:chgData name="Axelsson Jenny" userId="S::jenny.axelsson@inera.se::35153831-a041-4e19-963c-026d50be729b" providerId="AD" clId="Web-{795CDA3E-C0CF-4FFF-BEF9-BBE00B6DFE52}" dt="2022-02-01T13:35:56.420" v="26"/>
        <pc:sldMkLst>
          <pc:docMk/>
          <pc:sldMk cId="590067402" sldId="338"/>
        </pc:sldMkLst>
      </pc:sldChg>
      <pc:sldChg chg="del">
        <pc:chgData name="Axelsson Jenny" userId="S::jenny.axelsson@inera.se::35153831-a041-4e19-963c-026d50be729b" providerId="AD" clId="Web-{795CDA3E-C0CF-4FFF-BEF9-BBE00B6DFE52}" dt="2022-02-01T13:35:58.545" v="28"/>
        <pc:sldMkLst>
          <pc:docMk/>
          <pc:sldMk cId="3663232249" sldId="339"/>
        </pc:sldMkLst>
      </pc:sldChg>
      <pc:sldChg chg="del">
        <pc:chgData name="Axelsson Jenny" userId="S::jenny.axelsson@inera.se::35153831-a041-4e19-963c-026d50be729b" providerId="AD" clId="Web-{795CDA3E-C0CF-4FFF-BEF9-BBE00B6DFE52}" dt="2022-02-01T13:36:07.842" v="31"/>
        <pc:sldMkLst>
          <pc:docMk/>
          <pc:sldMk cId="2503514258" sldId="340"/>
        </pc:sldMkLst>
      </pc:sldChg>
      <pc:sldChg chg="del">
        <pc:chgData name="Axelsson Jenny" userId="S::jenny.axelsson@inera.se::35153831-a041-4e19-963c-026d50be729b" providerId="AD" clId="Web-{795CDA3E-C0CF-4FFF-BEF9-BBE00B6DFE52}" dt="2022-02-01T13:36:04.263" v="29"/>
        <pc:sldMkLst>
          <pc:docMk/>
          <pc:sldMk cId="1349160313" sldId="341"/>
        </pc:sldMkLst>
      </pc:sldChg>
      <pc:sldChg chg="del">
        <pc:chgData name="Axelsson Jenny" userId="S::jenny.axelsson@inera.se::35153831-a041-4e19-963c-026d50be729b" providerId="AD" clId="Web-{795CDA3E-C0CF-4FFF-BEF9-BBE00B6DFE52}" dt="2022-02-01T13:35:39.185" v="11"/>
        <pc:sldMkLst>
          <pc:docMk/>
          <pc:sldMk cId="3838751692" sldId="343"/>
        </pc:sldMkLst>
      </pc:sldChg>
      <pc:sldChg chg="del">
        <pc:chgData name="Axelsson Jenny" userId="S::jenny.axelsson@inera.se::35153831-a041-4e19-963c-026d50be729b" providerId="AD" clId="Web-{795CDA3E-C0CF-4FFF-BEF9-BBE00B6DFE52}" dt="2022-02-01T13:35:39.497" v="12"/>
        <pc:sldMkLst>
          <pc:docMk/>
          <pc:sldMk cId="2951961761" sldId="346"/>
        </pc:sldMkLst>
      </pc:sldChg>
      <pc:sldChg chg="del">
        <pc:chgData name="Axelsson Jenny" userId="S::jenny.axelsson@inera.se::35153831-a041-4e19-963c-026d50be729b" providerId="AD" clId="Web-{795CDA3E-C0CF-4FFF-BEF9-BBE00B6DFE52}" dt="2022-02-01T13:35:44.638" v="15"/>
        <pc:sldMkLst>
          <pc:docMk/>
          <pc:sldMk cId="3818659979" sldId="347"/>
        </pc:sldMkLst>
      </pc:sldChg>
      <pc:sldChg chg="del">
        <pc:chgData name="Axelsson Jenny" userId="S::jenny.axelsson@inera.se::35153831-a041-4e19-963c-026d50be729b" providerId="AD" clId="Web-{795CDA3E-C0CF-4FFF-BEF9-BBE00B6DFE52}" dt="2022-02-01T13:35:45.763" v="16"/>
        <pc:sldMkLst>
          <pc:docMk/>
          <pc:sldMk cId="2737267205" sldId="348"/>
        </pc:sldMkLst>
      </pc:sldChg>
      <pc:sldChg chg="del">
        <pc:chgData name="Axelsson Jenny" userId="S::jenny.axelsson@inera.se::35153831-a041-4e19-963c-026d50be729b" providerId="AD" clId="Web-{795CDA3E-C0CF-4FFF-BEF9-BBE00B6DFE52}" dt="2022-02-01T13:35:51.794" v="22"/>
        <pc:sldMkLst>
          <pc:docMk/>
          <pc:sldMk cId="3801574537" sldId="349"/>
        </pc:sldMkLst>
      </pc:sldChg>
      <pc:sldChg chg="del">
        <pc:chgData name="Axelsson Jenny" userId="S::jenny.axelsson@inera.se::35153831-a041-4e19-963c-026d50be729b" providerId="AD" clId="Web-{795CDA3E-C0CF-4FFF-BEF9-BBE00B6DFE52}" dt="2022-02-01T13:35:52.732" v="23"/>
        <pc:sldMkLst>
          <pc:docMk/>
          <pc:sldMk cId="1287501561" sldId="350"/>
        </pc:sldMkLst>
      </pc:sldChg>
      <pc:sldChg chg="del">
        <pc:chgData name="Axelsson Jenny" userId="S::jenny.axelsson@inera.se::35153831-a041-4e19-963c-026d50be729b" providerId="AD" clId="Web-{795CDA3E-C0CF-4FFF-BEF9-BBE00B6DFE52}" dt="2022-02-01T13:35:54.545" v="25"/>
        <pc:sldMkLst>
          <pc:docMk/>
          <pc:sldMk cId="2992425971" sldId="351"/>
        </pc:sldMkLst>
      </pc:sldChg>
      <pc:sldChg chg="del">
        <pc:chgData name="Axelsson Jenny" userId="S::jenny.axelsson@inera.se::35153831-a041-4e19-963c-026d50be729b" providerId="AD" clId="Web-{795CDA3E-C0CF-4FFF-BEF9-BBE00B6DFE52}" dt="2022-02-01T13:35:53.716" v="24"/>
        <pc:sldMkLst>
          <pc:docMk/>
          <pc:sldMk cId="2584752395" sldId="352"/>
        </pc:sldMkLst>
      </pc:sldChg>
      <pc:sldChg chg="del">
        <pc:chgData name="Axelsson Jenny" userId="S::jenny.axelsson@inera.se::35153831-a041-4e19-963c-026d50be729b" providerId="AD" clId="Web-{795CDA3E-C0CF-4FFF-BEF9-BBE00B6DFE52}" dt="2022-02-01T13:35:34.872" v="7"/>
        <pc:sldMkLst>
          <pc:docMk/>
          <pc:sldMk cId="1079766907" sldId="353"/>
        </pc:sldMkLst>
      </pc:sldChg>
      <pc:sldChg chg="del">
        <pc:chgData name="Axelsson Jenny" userId="S::jenny.axelsson@inera.se::35153831-a041-4e19-963c-026d50be729b" providerId="AD" clId="Web-{795CDA3E-C0CF-4FFF-BEF9-BBE00B6DFE52}" dt="2022-02-01T13:35:37.825" v="9"/>
        <pc:sldMkLst>
          <pc:docMk/>
          <pc:sldMk cId="1371906061" sldId="354"/>
        </pc:sldMkLst>
      </pc:sldChg>
      <pc:sldChg chg="del">
        <pc:chgData name="Axelsson Jenny" userId="S::jenny.axelsson@inera.se::35153831-a041-4e19-963c-026d50be729b" providerId="AD" clId="Web-{795CDA3E-C0CF-4FFF-BEF9-BBE00B6DFE52}" dt="2022-02-01T13:35:57.482" v="27"/>
        <pc:sldMkLst>
          <pc:docMk/>
          <pc:sldMk cId="2581502841" sldId="355"/>
        </pc:sldMkLst>
      </pc:sldChg>
      <pc:sldChg chg="del">
        <pc:chgData name="Axelsson Jenny" userId="S::jenny.axelsson@inera.se::35153831-a041-4e19-963c-026d50be729b" providerId="AD" clId="Web-{795CDA3E-C0CF-4FFF-BEF9-BBE00B6DFE52}" dt="2022-02-01T13:35:47.748" v="18"/>
        <pc:sldMkLst>
          <pc:docMk/>
          <pc:sldMk cId="1852366786" sldId="356"/>
        </pc:sldMkLst>
      </pc:sldChg>
      <pc:sldChg chg="del">
        <pc:chgData name="Axelsson Jenny" userId="S::jenny.axelsson@inera.se::35153831-a041-4e19-963c-026d50be729b" providerId="AD" clId="Web-{795CDA3E-C0CF-4FFF-BEF9-BBE00B6DFE52}" dt="2022-02-01T13:35:48.482" v="19"/>
        <pc:sldMkLst>
          <pc:docMk/>
          <pc:sldMk cId="3101166326" sldId="357"/>
        </pc:sldMkLst>
      </pc:sldChg>
      <pc:sldChg chg="del">
        <pc:chgData name="Axelsson Jenny" userId="S::jenny.axelsson@inera.se::35153831-a041-4e19-963c-026d50be729b" providerId="AD" clId="Web-{795CDA3E-C0CF-4FFF-BEF9-BBE00B6DFE52}" dt="2022-02-01T13:35:49.794" v="20"/>
        <pc:sldMkLst>
          <pc:docMk/>
          <pc:sldMk cId="2598536595" sldId="358"/>
        </pc:sldMkLst>
      </pc:sldChg>
    </pc:docChg>
  </pc:docChgLst>
  <pc:docChgLst>
    <pc:chgData name="Axelsson Jenny" userId="S::jenny.axelsson@inera.se::35153831-a041-4e19-963c-026d50be729b" providerId="AD" clId="Web-{5A75C73D-0AE9-40E2-A648-9F5680715C9C}"/>
    <pc:docChg chg="addSld modSld">
      <pc:chgData name="Axelsson Jenny" userId="S::jenny.axelsson@inera.se::35153831-a041-4e19-963c-026d50be729b" providerId="AD" clId="Web-{5A75C73D-0AE9-40E2-A648-9F5680715C9C}" dt="2022-01-19T10:15:30.144" v="13" actId="14100"/>
      <pc:docMkLst>
        <pc:docMk/>
      </pc:docMkLst>
      <pc:sldChg chg="addSp delSp modSp new">
        <pc:chgData name="Axelsson Jenny" userId="S::jenny.axelsson@inera.se::35153831-a041-4e19-963c-026d50be729b" providerId="AD" clId="Web-{5A75C73D-0AE9-40E2-A648-9F5680715C9C}" dt="2022-01-19T10:15:30.144" v="13" actId="14100"/>
        <pc:sldMkLst>
          <pc:docMk/>
          <pc:sldMk cId="3360954613" sldId="331"/>
        </pc:sldMkLst>
        <pc:spChg chg="del">
          <ac:chgData name="Axelsson Jenny" userId="S::jenny.axelsson@inera.se::35153831-a041-4e19-963c-026d50be729b" providerId="AD" clId="Web-{5A75C73D-0AE9-40E2-A648-9F5680715C9C}" dt="2022-01-19T10:12:33.586" v="1"/>
          <ac:spMkLst>
            <pc:docMk/>
            <pc:sldMk cId="3360954613" sldId="331"/>
            <ac:spMk id="3" creationId="{6D8CC75D-8CCE-4C35-AD22-1F7E1437843A}"/>
          </ac:spMkLst>
        </pc:spChg>
        <pc:spChg chg="add del mod">
          <ac:chgData name="Axelsson Jenny" userId="S::jenny.axelsson@inera.se::35153831-a041-4e19-963c-026d50be729b" providerId="AD" clId="Web-{5A75C73D-0AE9-40E2-A648-9F5680715C9C}" dt="2022-01-19T10:15:03.721" v="6"/>
          <ac:spMkLst>
            <pc:docMk/>
            <pc:sldMk cId="3360954613" sldId="331"/>
            <ac:spMk id="8" creationId="{32699BF3-CB66-4C6C-8DB4-E174ACE4C95F}"/>
          </ac:spMkLst>
        </pc:spChg>
        <pc:picChg chg="add del mod ord">
          <ac:chgData name="Axelsson Jenny" userId="S::jenny.axelsson@inera.se::35153831-a041-4e19-963c-026d50be729b" providerId="AD" clId="Web-{5A75C73D-0AE9-40E2-A648-9F5680715C9C}" dt="2022-01-19T10:15:01.830" v="5"/>
          <ac:picMkLst>
            <pc:docMk/>
            <pc:sldMk cId="3360954613" sldId="331"/>
            <ac:picMk id="6" creationId="{4A0A25F9-1904-476D-834F-509196A3C6BB}"/>
          </ac:picMkLst>
        </pc:picChg>
        <pc:picChg chg="add mod ord">
          <ac:chgData name="Axelsson Jenny" userId="S::jenny.axelsson@inera.se::35153831-a041-4e19-963c-026d50be729b" providerId="AD" clId="Web-{5A75C73D-0AE9-40E2-A648-9F5680715C9C}" dt="2022-01-19T10:15:30.144" v="13" actId="14100"/>
          <ac:picMkLst>
            <pc:docMk/>
            <pc:sldMk cId="3360954613" sldId="331"/>
            <ac:picMk id="9" creationId="{1BE745B8-CD30-4C0B-B6F2-94ACAEB7E430}"/>
          </ac:picMkLst>
        </pc:picChg>
      </pc:sldChg>
    </pc:docChg>
  </pc:docChgLst>
  <pc:docChgLst>
    <pc:chgData name="Nordqvist Anne-Louise" userId="298fd2ba-5879-4078-9dd0-cb16eef6a860" providerId="ADAL" clId="{FCE9F53D-A95F-40E9-94E0-DC892D68AEDA}"/>
    <pc:docChg chg="undo custSel addSld delSld modSld">
      <pc:chgData name="Nordqvist Anne-Louise" userId="298fd2ba-5879-4078-9dd0-cb16eef6a860" providerId="ADAL" clId="{FCE9F53D-A95F-40E9-94E0-DC892D68AEDA}" dt="2022-01-26T13:59:39.431" v="1352" actId="1076"/>
      <pc:docMkLst>
        <pc:docMk/>
      </pc:docMkLst>
      <pc:sldChg chg="modSp mod">
        <pc:chgData name="Nordqvist Anne-Louise" userId="298fd2ba-5879-4078-9dd0-cb16eef6a860" providerId="ADAL" clId="{FCE9F53D-A95F-40E9-94E0-DC892D68AEDA}" dt="2022-01-26T12:42:24.114" v="268" actId="6549"/>
        <pc:sldMkLst>
          <pc:docMk/>
          <pc:sldMk cId="1371906061" sldId="354"/>
        </pc:sldMkLst>
        <pc:spChg chg="mod">
          <ac:chgData name="Nordqvist Anne-Louise" userId="298fd2ba-5879-4078-9dd0-cb16eef6a860" providerId="ADAL" clId="{FCE9F53D-A95F-40E9-94E0-DC892D68AEDA}" dt="2022-01-26T12:38:21.984" v="10" actId="20577"/>
          <ac:spMkLst>
            <pc:docMk/>
            <pc:sldMk cId="1371906061" sldId="354"/>
            <ac:spMk id="2" creationId="{EB6CA5B0-6D2F-4383-B3E8-886F5B731907}"/>
          </ac:spMkLst>
        </pc:spChg>
        <pc:spChg chg="mod">
          <ac:chgData name="Nordqvist Anne-Louise" userId="298fd2ba-5879-4078-9dd0-cb16eef6a860" providerId="ADAL" clId="{FCE9F53D-A95F-40E9-94E0-DC892D68AEDA}" dt="2022-01-26T12:42:24.114" v="268" actId="6549"/>
          <ac:spMkLst>
            <pc:docMk/>
            <pc:sldMk cId="1371906061" sldId="354"/>
            <ac:spMk id="3" creationId="{6C1B4C16-DD8B-4F29-BBCD-BE86B33D401F}"/>
          </ac:spMkLst>
        </pc:spChg>
      </pc:sldChg>
      <pc:sldChg chg="addSp delSp modSp mod">
        <pc:chgData name="Nordqvist Anne-Louise" userId="298fd2ba-5879-4078-9dd0-cb16eef6a860" providerId="ADAL" clId="{FCE9F53D-A95F-40E9-94E0-DC892D68AEDA}" dt="2022-01-26T13:59:39.431" v="1352" actId="1076"/>
        <pc:sldMkLst>
          <pc:docMk/>
          <pc:sldMk cId="1852366786" sldId="356"/>
        </pc:sldMkLst>
        <pc:spChg chg="mod">
          <ac:chgData name="Nordqvist Anne-Louise" userId="298fd2ba-5879-4078-9dd0-cb16eef6a860" providerId="ADAL" clId="{FCE9F53D-A95F-40E9-94E0-DC892D68AEDA}" dt="2022-01-26T12:47:00.735" v="283" actId="20577"/>
          <ac:spMkLst>
            <pc:docMk/>
            <pc:sldMk cId="1852366786" sldId="356"/>
            <ac:spMk id="2" creationId="{EB6CA5B0-6D2F-4383-B3E8-886F5B731907}"/>
          </ac:spMkLst>
        </pc:spChg>
        <pc:spChg chg="mod">
          <ac:chgData name="Nordqvist Anne-Louise" userId="298fd2ba-5879-4078-9dd0-cb16eef6a860" providerId="ADAL" clId="{FCE9F53D-A95F-40E9-94E0-DC892D68AEDA}" dt="2022-01-26T13:59:39.431" v="1352" actId="1076"/>
          <ac:spMkLst>
            <pc:docMk/>
            <pc:sldMk cId="1852366786" sldId="356"/>
            <ac:spMk id="3" creationId="{6C1B4C16-DD8B-4F29-BBCD-BE86B33D401F}"/>
          </ac:spMkLst>
        </pc:spChg>
        <pc:spChg chg="add del">
          <ac:chgData name="Nordqvist Anne-Louise" userId="298fd2ba-5879-4078-9dd0-cb16eef6a860" providerId="ADAL" clId="{FCE9F53D-A95F-40E9-94E0-DC892D68AEDA}" dt="2022-01-26T12:53:13.074" v="606" actId="22"/>
          <ac:spMkLst>
            <pc:docMk/>
            <pc:sldMk cId="1852366786" sldId="356"/>
            <ac:spMk id="7" creationId="{F6942A72-139C-42C6-A505-4C1379BF5FE1}"/>
          </ac:spMkLst>
        </pc:spChg>
      </pc:sldChg>
      <pc:sldChg chg="addSp delSp modSp add mod">
        <pc:chgData name="Nordqvist Anne-Louise" userId="298fd2ba-5879-4078-9dd0-cb16eef6a860" providerId="ADAL" clId="{FCE9F53D-A95F-40E9-94E0-DC892D68AEDA}" dt="2022-01-26T13:49:24.328" v="1045" actId="1076"/>
        <pc:sldMkLst>
          <pc:docMk/>
          <pc:sldMk cId="3101166326" sldId="357"/>
        </pc:sldMkLst>
        <pc:spChg chg="del mod">
          <ac:chgData name="Nordqvist Anne-Louise" userId="298fd2ba-5879-4078-9dd0-cb16eef6a860" providerId="ADAL" clId="{FCE9F53D-A95F-40E9-94E0-DC892D68AEDA}" dt="2022-01-26T12:55:33.699" v="609" actId="22"/>
          <ac:spMkLst>
            <pc:docMk/>
            <pc:sldMk cId="3101166326" sldId="357"/>
            <ac:spMk id="3" creationId="{6C1B4C16-DD8B-4F29-BBCD-BE86B33D401F}"/>
          </ac:spMkLst>
        </pc:spChg>
        <pc:spChg chg="add mod">
          <ac:chgData name="Nordqvist Anne-Louise" userId="298fd2ba-5879-4078-9dd0-cb16eef6a860" providerId="ADAL" clId="{FCE9F53D-A95F-40E9-94E0-DC892D68AEDA}" dt="2022-01-26T13:48:44.146" v="1044" actId="20577"/>
          <ac:spMkLst>
            <pc:docMk/>
            <pc:sldMk cId="3101166326" sldId="357"/>
            <ac:spMk id="3" creationId="{FD1B3562-30F7-4CDD-83B2-4B71E0230269}"/>
          </ac:spMkLst>
        </pc:spChg>
        <pc:picChg chg="add mod ord">
          <ac:chgData name="Nordqvist Anne-Louise" userId="298fd2ba-5879-4078-9dd0-cb16eef6a860" providerId="ADAL" clId="{FCE9F53D-A95F-40E9-94E0-DC892D68AEDA}" dt="2022-01-26T13:49:24.328" v="1045" actId="1076"/>
          <ac:picMkLst>
            <pc:docMk/>
            <pc:sldMk cId="3101166326" sldId="357"/>
            <ac:picMk id="7" creationId="{3D0D6E68-4DBF-4B4C-839C-E6EB43CEC826}"/>
          </ac:picMkLst>
        </pc:picChg>
        <pc:picChg chg="add del">
          <ac:chgData name="Nordqvist Anne-Louise" userId="298fd2ba-5879-4078-9dd0-cb16eef6a860" providerId="ADAL" clId="{FCE9F53D-A95F-40E9-94E0-DC892D68AEDA}" dt="2022-01-26T13:10:23.379" v="612" actId="22"/>
          <ac:picMkLst>
            <pc:docMk/>
            <pc:sldMk cId="3101166326" sldId="357"/>
            <ac:picMk id="9" creationId="{980E282B-92B9-4175-B846-F5AFE641DA43}"/>
          </ac:picMkLst>
        </pc:picChg>
      </pc:sldChg>
      <pc:sldChg chg="addSp delSp modSp add mod">
        <pc:chgData name="Nordqvist Anne-Louise" userId="298fd2ba-5879-4078-9dd0-cb16eef6a860" providerId="ADAL" clId="{FCE9F53D-A95F-40E9-94E0-DC892D68AEDA}" dt="2022-01-26T13:53:04.408" v="1351" actId="14100"/>
        <pc:sldMkLst>
          <pc:docMk/>
          <pc:sldMk cId="2598536595" sldId="358"/>
        </pc:sldMkLst>
        <pc:spChg chg="add mod">
          <ac:chgData name="Nordqvist Anne-Louise" userId="298fd2ba-5879-4078-9dd0-cb16eef6a860" providerId="ADAL" clId="{FCE9F53D-A95F-40E9-94E0-DC892D68AEDA}" dt="2022-01-26T13:50:56.849" v="1274" actId="20577"/>
          <ac:spMkLst>
            <pc:docMk/>
            <pc:sldMk cId="2598536595" sldId="358"/>
            <ac:spMk id="6" creationId="{4980BB5A-DFAA-4F3F-93CA-DC2BAAD3A0BB}"/>
          </ac:spMkLst>
        </pc:spChg>
        <pc:spChg chg="add del mod">
          <ac:chgData name="Nordqvist Anne-Louise" userId="298fd2ba-5879-4078-9dd0-cb16eef6a860" providerId="ADAL" clId="{FCE9F53D-A95F-40E9-94E0-DC892D68AEDA}" dt="2022-01-26T13:52:48.308" v="1346" actId="478"/>
          <ac:spMkLst>
            <pc:docMk/>
            <pc:sldMk cId="2598536595" sldId="358"/>
            <ac:spMk id="8" creationId="{30FF9ED3-5C7A-4C67-9B71-860754DD7D78}"/>
          </ac:spMkLst>
        </pc:spChg>
        <pc:picChg chg="add mod">
          <ac:chgData name="Nordqvist Anne-Louise" userId="298fd2ba-5879-4078-9dd0-cb16eef6a860" providerId="ADAL" clId="{FCE9F53D-A95F-40E9-94E0-DC892D68AEDA}" dt="2022-01-26T13:53:04.408" v="1351" actId="14100"/>
          <ac:picMkLst>
            <pc:docMk/>
            <pc:sldMk cId="2598536595" sldId="358"/>
            <ac:picMk id="7" creationId="{213360F3-38A0-42D5-AE41-3F6E242ED5EB}"/>
          </ac:picMkLst>
        </pc:picChg>
        <pc:picChg chg="del">
          <ac:chgData name="Nordqvist Anne-Louise" userId="298fd2ba-5879-4078-9dd0-cb16eef6a860" providerId="ADAL" clId="{FCE9F53D-A95F-40E9-94E0-DC892D68AEDA}" dt="2022-01-26T13:10:42.455" v="614" actId="478"/>
          <ac:picMkLst>
            <pc:docMk/>
            <pc:sldMk cId="2598536595" sldId="358"/>
            <ac:picMk id="7" creationId="{3D0D6E68-4DBF-4B4C-839C-E6EB43CEC826}"/>
          </ac:picMkLst>
        </pc:picChg>
      </pc:sldChg>
      <pc:sldChg chg="new del">
        <pc:chgData name="Nordqvist Anne-Louise" userId="298fd2ba-5879-4078-9dd0-cb16eef6a860" providerId="ADAL" clId="{FCE9F53D-A95F-40E9-94E0-DC892D68AEDA}" dt="2022-01-26T13:51:05.103" v="1276" actId="680"/>
        <pc:sldMkLst>
          <pc:docMk/>
          <pc:sldMk cId="2076248867" sldId="359"/>
        </pc:sldMkLst>
      </pc:sldChg>
    </pc:docChg>
  </pc:docChgLst>
  <pc:docChgLst>
    <pc:chgData name="Axelsson Jenny" userId="S::jenny.axelsson@inera.se::35153831-a041-4e19-963c-026d50be729b" providerId="AD" clId="Web-{C8E5DAB2-1138-4076-87A5-52E2E10F9BCC}"/>
    <pc:docChg chg="addSld delSld modSld sldOrd">
      <pc:chgData name="Axelsson Jenny" userId="S::jenny.axelsson@inera.se::35153831-a041-4e19-963c-026d50be729b" providerId="AD" clId="Web-{C8E5DAB2-1138-4076-87A5-52E2E10F9BCC}" dt="2022-01-18T15:31:24.804" v="260" actId="20577"/>
      <pc:docMkLst>
        <pc:docMk/>
      </pc:docMkLst>
      <pc:sldChg chg="modSp">
        <pc:chgData name="Axelsson Jenny" userId="S::jenny.axelsson@inera.se::35153831-a041-4e19-963c-026d50be729b" providerId="AD" clId="Web-{C8E5DAB2-1138-4076-87A5-52E2E10F9BCC}" dt="2022-01-18T15:15:27.499" v="70" actId="20577"/>
        <pc:sldMkLst>
          <pc:docMk/>
          <pc:sldMk cId="1036871477" sldId="264"/>
        </pc:sldMkLst>
        <pc:spChg chg="mod">
          <ac:chgData name="Axelsson Jenny" userId="S::jenny.axelsson@inera.se::35153831-a041-4e19-963c-026d50be729b" providerId="AD" clId="Web-{C8E5DAB2-1138-4076-87A5-52E2E10F9BCC}" dt="2022-01-18T15:15:27.499" v="70" actId="20577"/>
          <ac:spMkLst>
            <pc:docMk/>
            <pc:sldMk cId="1036871477" sldId="264"/>
            <ac:spMk id="3" creationId="{3E215758-AD04-4783-8B7A-EA30D128D138}"/>
          </ac:spMkLst>
        </pc:spChg>
      </pc:sldChg>
      <pc:sldChg chg="modSp">
        <pc:chgData name="Axelsson Jenny" userId="S::jenny.axelsson@inera.se::35153831-a041-4e19-963c-026d50be729b" providerId="AD" clId="Web-{C8E5DAB2-1138-4076-87A5-52E2E10F9BCC}" dt="2022-01-18T15:19:40.943" v="102" actId="20577"/>
        <pc:sldMkLst>
          <pc:docMk/>
          <pc:sldMk cId="1351546238" sldId="267"/>
        </pc:sldMkLst>
        <pc:spChg chg="mod">
          <ac:chgData name="Axelsson Jenny" userId="S::jenny.axelsson@inera.se::35153831-a041-4e19-963c-026d50be729b" providerId="AD" clId="Web-{C8E5DAB2-1138-4076-87A5-52E2E10F9BCC}" dt="2022-01-18T15:19:40.943" v="102" actId="20577"/>
          <ac:spMkLst>
            <pc:docMk/>
            <pc:sldMk cId="1351546238" sldId="267"/>
            <ac:spMk id="5" creationId="{E66C5368-8331-464F-8C50-5BB97655E8A7}"/>
          </ac:spMkLst>
        </pc:spChg>
      </pc:sldChg>
      <pc:sldChg chg="modSp">
        <pc:chgData name="Axelsson Jenny" userId="S::jenny.axelsson@inera.se::35153831-a041-4e19-963c-026d50be729b" providerId="AD" clId="Web-{C8E5DAB2-1138-4076-87A5-52E2E10F9BCC}" dt="2022-01-18T15:09:52.881" v="2" actId="20577"/>
        <pc:sldMkLst>
          <pc:docMk/>
          <pc:sldMk cId="2974578957" sldId="312"/>
        </pc:sldMkLst>
        <pc:spChg chg="mod">
          <ac:chgData name="Axelsson Jenny" userId="S::jenny.axelsson@inera.se::35153831-a041-4e19-963c-026d50be729b" providerId="AD" clId="Web-{C8E5DAB2-1138-4076-87A5-52E2E10F9BCC}" dt="2022-01-18T15:09:52.881" v="2" actId="20577"/>
          <ac:spMkLst>
            <pc:docMk/>
            <pc:sldMk cId="2974578957" sldId="312"/>
            <ac:spMk id="4" creationId="{7C3A8192-81A1-4B54-8CE2-055E1C43C19C}"/>
          </ac:spMkLst>
        </pc:spChg>
      </pc:sldChg>
      <pc:sldChg chg="modSp del">
        <pc:chgData name="Axelsson Jenny" userId="S::jenny.axelsson@inera.se::35153831-a041-4e19-963c-026d50be729b" providerId="AD" clId="Web-{C8E5DAB2-1138-4076-87A5-52E2E10F9BCC}" dt="2022-01-18T15:30:17.662" v="234"/>
        <pc:sldMkLst>
          <pc:docMk/>
          <pc:sldMk cId="4158479537" sldId="320"/>
        </pc:sldMkLst>
        <pc:spChg chg="mod">
          <ac:chgData name="Axelsson Jenny" userId="S::jenny.axelsson@inera.se::35153831-a041-4e19-963c-026d50be729b" providerId="AD" clId="Web-{C8E5DAB2-1138-4076-87A5-52E2E10F9BCC}" dt="2022-01-18T15:22:13.384" v="178" actId="20577"/>
          <ac:spMkLst>
            <pc:docMk/>
            <pc:sldMk cId="4158479537" sldId="320"/>
            <ac:spMk id="5" creationId="{E66C5368-8331-464F-8C50-5BB97655E8A7}"/>
          </ac:spMkLst>
        </pc:spChg>
      </pc:sldChg>
      <pc:sldChg chg="modSp del">
        <pc:chgData name="Axelsson Jenny" userId="S::jenny.axelsson@inera.se::35153831-a041-4e19-963c-026d50be729b" providerId="AD" clId="Web-{C8E5DAB2-1138-4076-87A5-52E2E10F9BCC}" dt="2022-01-18T15:31:13.148" v="257"/>
        <pc:sldMkLst>
          <pc:docMk/>
          <pc:sldMk cId="1025984966" sldId="322"/>
        </pc:sldMkLst>
        <pc:spChg chg="mod">
          <ac:chgData name="Axelsson Jenny" userId="S::jenny.axelsson@inera.se::35153831-a041-4e19-963c-026d50be729b" providerId="AD" clId="Web-{C8E5DAB2-1138-4076-87A5-52E2E10F9BCC}" dt="2022-01-18T15:31:07.288" v="255" actId="1076"/>
          <ac:spMkLst>
            <pc:docMk/>
            <pc:sldMk cId="1025984966" sldId="322"/>
            <ac:spMk id="5" creationId="{E66C5368-8331-464F-8C50-5BB97655E8A7}"/>
          </ac:spMkLst>
        </pc:spChg>
      </pc:sldChg>
      <pc:sldChg chg="modSp add replId">
        <pc:chgData name="Axelsson Jenny" userId="S::jenny.axelsson@inera.se::35153831-a041-4e19-963c-026d50be729b" providerId="AD" clId="Web-{C8E5DAB2-1138-4076-87A5-52E2E10F9BCC}" dt="2022-01-18T15:30:53.382" v="254" actId="20577"/>
        <pc:sldMkLst>
          <pc:docMk/>
          <pc:sldMk cId="1890798318" sldId="323"/>
        </pc:sldMkLst>
        <pc:spChg chg="mod">
          <ac:chgData name="Axelsson Jenny" userId="S::jenny.axelsson@inera.se::35153831-a041-4e19-963c-026d50be729b" providerId="AD" clId="Web-{C8E5DAB2-1138-4076-87A5-52E2E10F9BCC}" dt="2022-01-18T15:30:49.835" v="251" actId="20577"/>
          <ac:spMkLst>
            <pc:docMk/>
            <pc:sldMk cId="1890798318" sldId="323"/>
            <ac:spMk id="2" creationId="{28142FAB-2177-42C2-83A7-B8FCD6F5DAB5}"/>
          </ac:spMkLst>
        </pc:spChg>
        <pc:spChg chg="mod">
          <ac:chgData name="Axelsson Jenny" userId="S::jenny.axelsson@inera.se::35153831-a041-4e19-963c-026d50be729b" providerId="AD" clId="Web-{C8E5DAB2-1138-4076-87A5-52E2E10F9BCC}" dt="2022-01-18T15:30:53.382" v="254" actId="20577"/>
          <ac:spMkLst>
            <pc:docMk/>
            <pc:sldMk cId="1890798318" sldId="323"/>
            <ac:spMk id="5" creationId="{E66C5368-8331-464F-8C50-5BB97655E8A7}"/>
          </ac:spMkLst>
        </pc:spChg>
      </pc:sldChg>
      <pc:sldChg chg="addSp modSp new mod modClrScheme chgLayout">
        <pc:chgData name="Axelsson Jenny" userId="S::jenny.axelsson@inera.se::35153831-a041-4e19-963c-026d50be729b" providerId="AD" clId="Web-{C8E5DAB2-1138-4076-87A5-52E2E10F9BCC}" dt="2022-01-18T15:30:33.522" v="246" actId="20577"/>
        <pc:sldMkLst>
          <pc:docMk/>
          <pc:sldMk cId="3958321542" sldId="324"/>
        </pc:sldMkLst>
        <pc:spChg chg="mod ord">
          <ac:chgData name="Axelsson Jenny" userId="S::jenny.axelsson@inera.se::35153831-a041-4e19-963c-026d50be729b" providerId="AD" clId="Web-{C8E5DAB2-1138-4076-87A5-52E2E10F9BCC}" dt="2022-01-18T15:17:52.862" v="86" actId="20577"/>
          <ac:spMkLst>
            <pc:docMk/>
            <pc:sldMk cId="3958321542" sldId="324"/>
            <ac:spMk id="2" creationId="{7B6E1B41-4986-4B31-AE28-DBDBB0A3E6A4}"/>
          </ac:spMkLst>
        </pc:spChg>
        <pc:spChg chg="mod ord">
          <ac:chgData name="Axelsson Jenny" userId="S::jenny.axelsson@inera.se::35153831-a041-4e19-963c-026d50be729b" providerId="AD" clId="Web-{C8E5DAB2-1138-4076-87A5-52E2E10F9BCC}" dt="2022-01-18T15:17:46.127" v="83"/>
          <ac:spMkLst>
            <pc:docMk/>
            <pc:sldMk cId="3958321542" sldId="324"/>
            <ac:spMk id="3" creationId="{0ABFC80A-F01B-43C9-8ED4-5AFBC290C596}"/>
          </ac:spMkLst>
        </pc:spChg>
        <pc:spChg chg="mod ord">
          <ac:chgData name="Axelsson Jenny" userId="S::jenny.axelsson@inera.se::35153831-a041-4e19-963c-026d50be729b" providerId="AD" clId="Web-{C8E5DAB2-1138-4076-87A5-52E2E10F9BCC}" dt="2022-01-18T15:17:46.127" v="83"/>
          <ac:spMkLst>
            <pc:docMk/>
            <pc:sldMk cId="3958321542" sldId="324"/>
            <ac:spMk id="4" creationId="{47A07DD5-6A54-497E-9259-85BD1F3EBA5B}"/>
          </ac:spMkLst>
        </pc:spChg>
        <pc:spChg chg="add mod ord">
          <ac:chgData name="Axelsson Jenny" userId="S::jenny.axelsson@inera.se::35153831-a041-4e19-963c-026d50be729b" providerId="AD" clId="Web-{C8E5DAB2-1138-4076-87A5-52E2E10F9BCC}" dt="2022-01-18T15:30:33.522" v="246" actId="20577"/>
          <ac:spMkLst>
            <pc:docMk/>
            <pc:sldMk cId="3958321542" sldId="324"/>
            <ac:spMk id="5" creationId="{B951F6A0-030F-4C27-83E0-D4EB1A55B331}"/>
          </ac:spMkLst>
        </pc:spChg>
        <pc:spChg chg="add mod ord">
          <ac:chgData name="Axelsson Jenny" userId="S::jenny.axelsson@inera.se::35153831-a041-4e19-963c-026d50be729b" providerId="AD" clId="Web-{C8E5DAB2-1138-4076-87A5-52E2E10F9BCC}" dt="2022-01-18T15:17:46.127" v="83"/>
          <ac:spMkLst>
            <pc:docMk/>
            <pc:sldMk cId="3958321542" sldId="324"/>
            <ac:spMk id="6" creationId="{F36829D7-4057-44BD-ADB0-22CA427D94A6}"/>
          </ac:spMkLst>
        </pc:spChg>
      </pc:sldChg>
      <pc:sldChg chg="addSp delSp modSp new mod modClrScheme chgLayout">
        <pc:chgData name="Axelsson Jenny" userId="S::jenny.axelsson@inera.se::35153831-a041-4e19-963c-026d50be729b" providerId="AD" clId="Web-{C8E5DAB2-1138-4076-87A5-52E2E10F9BCC}" dt="2022-01-18T15:30:09.756" v="233" actId="20577"/>
        <pc:sldMkLst>
          <pc:docMk/>
          <pc:sldMk cId="1447821777" sldId="325"/>
        </pc:sldMkLst>
        <pc:spChg chg="mod ord">
          <ac:chgData name="Axelsson Jenny" userId="S::jenny.axelsson@inera.se::35153831-a041-4e19-963c-026d50be729b" providerId="AD" clId="Web-{C8E5DAB2-1138-4076-87A5-52E2E10F9BCC}" dt="2022-01-18T15:28:41.753" v="207" actId="20577"/>
          <ac:spMkLst>
            <pc:docMk/>
            <pc:sldMk cId="1447821777" sldId="325"/>
            <ac:spMk id="2" creationId="{A2C237A8-A6C5-4C14-B5D7-27C0D7FD3507}"/>
          </ac:spMkLst>
        </pc:spChg>
        <pc:spChg chg="del">
          <ac:chgData name="Axelsson Jenny" userId="S::jenny.axelsson@inera.se::35153831-a041-4e19-963c-026d50be729b" providerId="AD" clId="Web-{C8E5DAB2-1138-4076-87A5-52E2E10F9BCC}" dt="2022-01-18T15:28:18.721" v="180"/>
          <ac:spMkLst>
            <pc:docMk/>
            <pc:sldMk cId="1447821777" sldId="325"/>
            <ac:spMk id="3" creationId="{A410E73C-744B-47D3-BDFF-B0DB3E8934AF}"/>
          </ac:spMkLst>
        </pc:spChg>
        <pc:spChg chg="mod ord">
          <ac:chgData name="Axelsson Jenny" userId="S::jenny.axelsson@inera.se::35153831-a041-4e19-963c-026d50be729b" providerId="AD" clId="Web-{C8E5DAB2-1138-4076-87A5-52E2E10F9BCC}" dt="2022-01-18T15:28:25.956" v="181"/>
          <ac:spMkLst>
            <pc:docMk/>
            <pc:sldMk cId="1447821777" sldId="325"/>
            <ac:spMk id="4" creationId="{F3CBE164-EC9D-4A6F-892B-7DF580E2ED64}"/>
          </ac:spMkLst>
        </pc:spChg>
        <pc:spChg chg="add mod ord">
          <ac:chgData name="Axelsson Jenny" userId="S::jenny.axelsson@inera.se::35153831-a041-4e19-963c-026d50be729b" providerId="AD" clId="Web-{C8E5DAB2-1138-4076-87A5-52E2E10F9BCC}" dt="2022-01-18T15:30:09.756" v="233" actId="20577"/>
          <ac:spMkLst>
            <pc:docMk/>
            <pc:sldMk cId="1447821777" sldId="325"/>
            <ac:spMk id="5" creationId="{7A5A2983-59C6-497D-9789-9232EF9391ED}"/>
          </ac:spMkLst>
        </pc:spChg>
      </pc:sldChg>
      <pc:sldChg chg="modSp add ord replId">
        <pc:chgData name="Axelsson Jenny" userId="S::jenny.axelsson@inera.se::35153831-a041-4e19-963c-026d50be729b" providerId="AD" clId="Web-{C8E5DAB2-1138-4076-87A5-52E2E10F9BCC}" dt="2022-01-18T15:31:24.804" v="260" actId="20577"/>
        <pc:sldMkLst>
          <pc:docMk/>
          <pc:sldMk cId="2032816693" sldId="326"/>
        </pc:sldMkLst>
        <pc:spChg chg="mod">
          <ac:chgData name="Axelsson Jenny" userId="S::jenny.axelsson@inera.se::35153831-a041-4e19-963c-026d50be729b" providerId="AD" clId="Web-{C8E5DAB2-1138-4076-87A5-52E2E10F9BCC}" dt="2022-01-18T15:31:24.804" v="260" actId="20577"/>
          <ac:spMkLst>
            <pc:docMk/>
            <pc:sldMk cId="2032816693" sldId="326"/>
            <ac:spMk id="5" creationId="{E66C5368-8331-464F-8C50-5BB97655E8A7}"/>
          </ac:spMkLst>
        </pc:spChg>
      </pc:sldChg>
    </pc:docChg>
  </pc:docChgLst>
  <pc:docChgLst>
    <pc:chgData name="Axelsson Jenny" userId="S::jenny.axelsson@inera.se::35153831-a041-4e19-963c-026d50be729b" providerId="AD" clId="Web-{D044FB9F-61A4-48B9-8563-CC599C217850}"/>
    <pc:docChg chg="modSld">
      <pc:chgData name="Axelsson Jenny" userId="S::jenny.axelsson@inera.se::35153831-a041-4e19-963c-026d50be729b" providerId="AD" clId="Web-{D044FB9F-61A4-48B9-8563-CC599C217850}" dt="2021-01-26T07:57:17.705" v="1" actId="20577"/>
      <pc:docMkLst>
        <pc:docMk/>
      </pc:docMkLst>
      <pc:sldChg chg="modSp">
        <pc:chgData name="Axelsson Jenny" userId="S::jenny.axelsson@inera.se::35153831-a041-4e19-963c-026d50be729b" providerId="AD" clId="Web-{D044FB9F-61A4-48B9-8563-CC599C217850}" dt="2021-01-26T07:57:17.705" v="1" actId="20577"/>
        <pc:sldMkLst>
          <pc:docMk/>
          <pc:sldMk cId="2219666961" sldId="297"/>
        </pc:sldMkLst>
        <pc:spChg chg="mod">
          <ac:chgData name="Axelsson Jenny" userId="S::jenny.axelsson@inera.se::35153831-a041-4e19-963c-026d50be729b" providerId="AD" clId="Web-{D044FB9F-61A4-48B9-8563-CC599C217850}" dt="2021-01-26T07:57:17.705" v="1" actId="20577"/>
          <ac:spMkLst>
            <pc:docMk/>
            <pc:sldMk cId="2219666961" sldId="297"/>
            <ac:spMk id="2" creationId="{0C28D93B-810B-4496-B5A7-8067431BE536}"/>
          </ac:spMkLst>
        </pc:spChg>
      </pc:sldChg>
    </pc:docChg>
  </pc:docChgLst>
  <pc:docChgLst>
    <pc:chgData name="Axelsson Jenny" userId="S::jenny.axelsson@inera.se::35153831-a041-4e19-963c-026d50be729b" providerId="AD" clId="Web-{7A988C5C-FA35-4237-BC3B-90EB755C0030}"/>
    <pc:docChg chg="delSld modSld">
      <pc:chgData name="Axelsson Jenny" userId="S::jenny.axelsson@inera.se::35153831-a041-4e19-963c-026d50be729b" providerId="AD" clId="Web-{7A988C5C-FA35-4237-BC3B-90EB755C0030}" dt="2022-02-25T10:55:21.694" v="148"/>
      <pc:docMkLst>
        <pc:docMk/>
      </pc:docMkLst>
      <pc:sldChg chg="addSp delSp">
        <pc:chgData name="Axelsson Jenny" userId="S::jenny.axelsson@inera.se::35153831-a041-4e19-963c-026d50be729b" providerId="AD" clId="Web-{7A988C5C-FA35-4237-BC3B-90EB755C0030}" dt="2022-02-25T10:55:21.694" v="148"/>
        <pc:sldMkLst>
          <pc:docMk/>
          <pc:sldMk cId="1036871477" sldId="264"/>
        </pc:sldMkLst>
        <pc:spChg chg="add del">
          <ac:chgData name="Axelsson Jenny" userId="S::jenny.axelsson@inera.se::35153831-a041-4e19-963c-026d50be729b" providerId="AD" clId="Web-{7A988C5C-FA35-4237-BC3B-90EB755C0030}" dt="2022-02-25T10:55:21.694" v="148"/>
          <ac:spMkLst>
            <pc:docMk/>
            <pc:sldMk cId="1036871477" sldId="264"/>
            <ac:spMk id="4" creationId="{6F34F097-FEC7-43B0-BE8B-8142B8467DB9}"/>
          </ac:spMkLst>
        </pc:spChg>
      </pc:sldChg>
      <pc:sldChg chg="modSp">
        <pc:chgData name="Axelsson Jenny" userId="S::jenny.axelsson@inera.se::35153831-a041-4e19-963c-026d50be729b" providerId="AD" clId="Web-{7A988C5C-FA35-4237-BC3B-90EB755C0030}" dt="2022-02-25T10:51:35.477" v="146" actId="20577"/>
        <pc:sldMkLst>
          <pc:docMk/>
          <pc:sldMk cId="169523771" sldId="352"/>
        </pc:sldMkLst>
        <pc:spChg chg="mod">
          <ac:chgData name="Axelsson Jenny" userId="S::jenny.axelsson@inera.se::35153831-a041-4e19-963c-026d50be729b" providerId="AD" clId="Web-{7A988C5C-FA35-4237-BC3B-90EB755C0030}" dt="2022-02-25T10:49:35.939" v="9" actId="20577"/>
          <ac:spMkLst>
            <pc:docMk/>
            <pc:sldMk cId="169523771" sldId="352"/>
            <ac:spMk id="2" creationId="{6A4643ED-8822-48C3-8F73-319A8896BB00}"/>
          </ac:spMkLst>
        </pc:spChg>
        <pc:spChg chg="mod">
          <ac:chgData name="Axelsson Jenny" userId="S::jenny.axelsson@inera.se::35153831-a041-4e19-963c-026d50be729b" providerId="AD" clId="Web-{7A988C5C-FA35-4237-BC3B-90EB755C0030}" dt="2022-02-25T10:51:35.477" v="146" actId="20577"/>
          <ac:spMkLst>
            <pc:docMk/>
            <pc:sldMk cId="169523771" sldId="352"/>
            <ac:spMk id="3" creationId="{83E546D1-9A6C-4861-8533-55C5AA311D46}"/>
          </ac:spMkLst>
        </pc:spChg>
      </pc:sldChg>
      <pc:sldChg chg="del">
        <pc:chgData name="Axelsson Jenny" userId="S::jenny.axelsson@inera.se::35153831-a041-4e19-963c-026d50be729b" providerId="AD" clId="Web-{7A988C5C-FA35-4237-BC3B-90EB755C0030}" dt="2022-02-25T10:50:44.303" v="108"/>
        <pc:sldMkLst>
          <pc:docMk/>
          <pc:sldMk cId="1507397879" sldId="353"/>
        </pc:sldMkLst>
      </pc:sldChg>
      <pc:sldChg chg="del">
        <pc:chgData name="Axelsson Jenny" userId="S::jenny.axelsson@inera.se::35153831-a041-4e19-963c-026d50be729b" providerId="AD" clId="Web-{7A988C5C-FA35-4237-BC3B-90EB755C0030}" dt="2022-02-25T10:50:41.740" v="107"/>
        <pc:sldMkLst>
          <pc:docMk/>
          <pc:sldMk cId="3425103431" sldId="354"/>
        </pc:sldMkLst>
      </pc:sldChg>
      <pc:sldChg chg="del">
        <pc:chgData name="Axelsson Jenny" userId="S::jenny.axelsson@inera.se::35153831-a041-4e19-963c-026d50be729b" providerId="AD" clId="Web-{7A988C5C-FA35-4237-BC3B-90EB755C0030}" dt="2022-02-25T10:50:37.380" v="106"/>
        <pc:sldMkLst>
          <pc:docMk/>
          <pc:sldMk cId="3418708518" sldId="355"/>
        </pc:sldMkLst>
      </pc:sldChg>
      <pc:sldChg chg="del">
        <pc:chgData name="Axelsson Jenny" userId="S::jenny.axelsson@inera.se::35153831-a041-4e19-963c-026d50be729b" providerId="AD" clId="Web-{7A988C5C-FA35-4237-BC3B-90EB755C0030}" dt="2022-02-25T10:51:07.538" v="144"/>
        <pc:sldMkLst>
          <pc:docMk/>
          <pc:sldMk cId="3205737746" sldId="356"/>
        </pc:sldMkLst>
      </pc:sldChg>
      <pc:sldChg chg="del">
        <pc:chgData name="Axelsson Jenny" userId="S::jenny.axelsson@inera.se::35153831-a041-4e19-963c-026d50be729b" providerId="AD" clId="Web-{7A988C5C-FA35-4237-BC3B-90EB755C0030}" dt="2022-02-25T10:51:08.445" v="145"/>
        <pc:sldMkLst>
          <pc:docMk/>
          <pc:sldMk cId="2999372713" sldId="357"/>
        </pc:sldMkLst>
      </pc:sldChg>
      <pc:sldChg chg="del">
        <pc:chgData name="Axelsson Jenny" userId="S::jenny.axelsson@inera.se::35153831-a041-4e19-963c-026d50be729b" providerId="AD" clId="Web-{7A988C5C-FA35-4237-BC3B-90EB755C0030}" dt="2022-02-25T10:50:49.084" v="109"/>
        <pc:sldMkLst>
          <pc:docMk/>
          <pc:sldMk cId="3384630792" sldId="360"/>
        </pc:sldMkLst>
      </pc:sldChg>
    </pc:docChg>
  </pc:docChgLst>
  <pc:docChgLst>
    <pc:chgData name="Jonsson Åsa" userId="S::asa.jonsson@inera.se::e7c157ac-c4f4-446a-aea7-2d9507f60b0e" providerId="AD" clId="Web-{5BDACC9E-8EC4-4BFF-AFF9-6306FFAB43DE}"/>
    <pc:docChg chg="modSld">
      <pc:chgData name="Jonsson Åsa" userId="S::asa.jonsson@inera.se::e7c157ac-c4f4-446a-aea7-2d9507f60b0e" providerId="AD" clId="Web-{5BDACC9E-8EC4-4BFF-AFF9-6306FFAB43DE}" dt="2022-01-26T13:28:57.354" v="24" actId="20577"/>
      <pc:docMkLst>
        <pc:docMk/>
      </pc:docMkLst>
      <pc:sldChg chg="modSp">
        <pc:chgData name="Jonsson Åsa" userId="S::asa.jonsson@inera.se::e7c157ac-c4f4-446a-aea7-2d9507f60b0e" providerId="AD" clId="Web-{5BDACC9E-8EC4-4BFF-AFF9-6306FFAB43DE}" dt="2022-01-26T13:28:57.354" v="24" actId="20577"/>
        <pc:sldMkLst>
          <pc:docMk/>
          <pc:sldMk cId="1079766907" sldId="353"/>
        </pc:sldMkLst>
        <pc:spChg chg="mod">
          <ac:chgData name="Jonsson Åsa" userId="S::asa.jonsson@inera.se::e7c157ac-c4f4-446a-aea7-2d9507f60b0e" providerId="AD" clId="Web-{5BDACC9E-8EC4-4BFF-AFF9-6306FFAB43DE}" dt="2022-01-26T13:28:57.354" v="24" actId="20577"/>
          <ac:spMkLst>
            <pc:docMk/>
            <pc:sldMk cId="1079766907" sldId="353"/>
            <ac:spMk id="3" creationId="{6C1B4C16-DD8B-4F29-BBCD-BE86B33D401F}"/>
          </ac:spMkLst>
        </pc:spChg>
      </pc:sldChg>
    </pc:docChg>
  </pc:docChgLst>
  <pc:docChgLst>
    <pc:chgData name="Axelsson Jenny" userId="S::jenny.axelsson@inera.se::35153831-a041-4e19-963c-026d50be729b" providerId="AD" clId="Web-{875C41AE-B2DF-47AD-B049-EF664B7720B7}"/>
    <pc:docChg chg="modSld">
      <pc:chgData name="Axelsson Jenny" userId="S::jenny.axelsson@inera.se::35153831-a041-4e19-963c-026d50be729b" providerId="AD" clId="Web-{875C41AE-B2DF-47AD-B049-EF664B7720B7}" dt="2021-02-04T09:42:20.077" v="2" actId="20577"/>
      <pc:docMkLst>
        <pc:docMk/>
      </pc:docMkLst>
      <pc:sldChg chg="modSp">
        <pc:chgData name="Axelsson Jenny" userId="S::jenny.axelsson@inera.se::35153831-a041-4e19-963c-026d50be729b" providerId="AD" clId="Web-{875C41AE-B2DF-47AD-B049-EF664B7720B7}" dt="2021-02-04T09:42:20.077" v="2" actId="20577"/>
        <pc:sldMkLst>
          <pc:docMk/>
          <pc:sldMk cId="688302191" sldId="259"/>
        </pc:sldMkLst>
        <pc:spChg chg="mod">
          <ac:chgData name="Axelsson Jenny" userId="S::jenny.axelsson@inera.se::35153831-a041-4e19-963c-026d50be729b" providerId="AD" clId="Web-{875C41AE-B2DF-47AD-B049-EF664B7720B7}" dt="2021-02-04T09:42:20.077" v="2" actId="20577"/>
          <ac:spMkLst>
            <pc:docMk/>
            <pc:sldMk cId="688302191" sldId="259"/>
            <ac:spMk id="9" creationId="{9993CAB1-87C1-455A-819E-ACEEB293788A}"/>
          </ac:spMkLst>
        </pc:spChg>
      </pc:sldChg>
    </pc:docChg>
  </pc:docChgLst>
  <pc:docChgLst>
    <pc:chgData name="Axelsson Jenny" userId="35153831-a041-4e19-963c-026d50be729b" providerId="ADAL" clId="{FD3FC6E3-2886-4C21-BEF3-E1C60B156A1D}"/>
    <pc:docChg chg="modSld">
      <pc:chgData name="Axelsson Jenny" userId="35153831-a041-4e19-963c-026d50be729b" providerId="ADAL" clId="{FD3FC6E3-2886-4C21-BEF3-E1C60B156A1D}" dt="2022-01-28T12:16:41.335" v="104" actId="1076"/>
      <pc:docMkLst>
        <pc:docMk/>
      </pc:docMkLst>
      <pc:sldChg chg="modSp mod">
        <pc:chgData name="Axelsson Jenny" userId="35153831-a041-4e19-963c-026d50be729b" providerId="ADAL" clId="{FD3FC6E3-2886-4C21-BEF3-E1C60B156A1D}" dt="2022-01-28T12:16:41.335" v="104" actId="1076"/>
        <pc:sldMkLst>
          <pc:docMk/>
          <pc:sldMk cId="3360954613" sldId="331"/>
        </pc:sldMkLst>
        <pc:picChg chg="mod">
          <ac:chgData name="Axelsson Jenny" userId="35153831-a041-4e19-963c-026d50be729b" providerId="ADAL" clId="{FD3FC6E3-2886-4C21-BEF3-E1C60B156A1D}" dt="2022-01-28T12:16:41.335" v="104" actId="1076"/>
          <ac:picMkLst>
            <pc:docMk/>
            <pc:sldMk cId="3360954613" sldId="331"/>
            <ac:picMk id="12" creationId="{E94F5483-BB19-4147-AC6C-C268B5932EC2}"/>
          </ac:picMkLst>
        </pc:picChg>
      </pc:sldChg>
      <pc:sldChg chg="modSp mod">
        <pc:chgData name="Axelsson Jenny" userId="35153831-a041-4e19-963c-026d50be729b" providerId="ADAL" clId="{FD3FC6E3-2886-4C21-BEF3-E1C60B156A1D}" dt="2022-01-28T12:10:27.077" v="31" actId="20577"/>
        <pc:sldMkLst>
          <pc:docMk/>
          <pc:sldMk cId="1287501561" sldId="350"/>
        </pc:sldMkLst>
        <pc:spChg chg="mod">
          <ac:chgData name="Axelsson Jenny" userId="35153831-a041-4e19-963c-026d50be729b" providerId="ADAL" clId="{FD3FC6E3-2886-4C21-BEF3-E1C60B156A1D}" dt="2022-01-28T12:10:27.077" v="31" actId="20577"/>
          <ac:spMkLst>
            <pc:docMk/>
            <pc:sldMk cId="1287501561" sldId="350"/>
            <ac:spMk id="3" creationId="{81FABEE2-D3D3-4FC1-A4AD-5357E54D6AF6}"/>
          </ac:spMkLst>
        </pc:spChg>
      </pc:sldChg>
      <pc:sldChg chg="modSp mod">
        <pc:chgData name="Axelsson Jenny" userId="35153831-a041-4e19-963c-026d50be729b" providerId="ADAL" clId="{FD3FC6E3-2886-4C21-BEF3-E1C60B156A1D}" dt="2022-01-28T12:15:18.585" v="103" actId="20577"/>
        <pc:sldMkLst>
          <pc:docMk/>
          <pc:sldMk cId="2992425971" sldId="351"/>
        </pc:sldMkLst>
        <pc:spChg chg="mod">
          <ac:chgData name="Axelsson Jenny" userId="35153831-a041-4e19-963c-026d50be729b" providerId="ADAL" clId="{FD3FC6E3-2886-4C21-BEF3-E1C60B156A1D}" dt="2022-01-28T12:15:18.585" v="103" actId="20577"/>
          <ac:spMkLst>
            <pc:docMk/>
            <pc:sldMk cId="2992425971" sldId="351"/>
            <ac:spMk id="3" creationId="{17E89B72-432E-45FE-A25F-850D59A2F12A}"/>
          </ac:spMkLst>
        </pc:spChg>
      </pc:sldChg>
    </pc:docChg>
  </pc:docChgLst>
  <pc:docChgLst>
    <pc:chgData name="Axelsson Jenny" userId="35153831-a041-4e19-963c-026d50be729b" providerId="ADAL" clId="{C042FBC4-9EC4-4AD6-87C7-AED69259D56C}"/>
    <pc:docChg chg="undo custSel addSld delSld modSld modShowInfo">
      <pc:chgData name="Axelsson Jenny" userId="35153831-a041-4e19-963c-026d50be729b" providerId="ADAL" clId="{C042FBC4-9EC4-4AD6-87C7-AED69259D56C}" dt="2022-02-24T10:35:10.776" v="2167" actId="13926"/>
      <pc:docMkLst>
        <pc:docMk/>
      </pc:docMkLst>
      <pc:sldChg chg="modSp mod">
        <pc:chgData name="Axelsson Jenny" userId="35153831-a041-4e19-963c-026d50be729b" providerId="ADAL" clId="{C042FBC4-9EC4-4AD6-87C7-AED69259D56C}" dt="2022-02-21T13:03:20.019" v="1712" actId="20577"/>
        <pc:sldMkLst>
          <pc:docMk/>
          <pc:sldMk cId="1036871477" sldId="264"/>
        </pc:sldMkLst>
        <pc:spChg chg="mod">
          <ac:chgData name="Axelsson Jenny" userId="35153831-a041-4e19-963c-026d50be729b" providerId="ADAL" clId="{C042FBC4-9EC4-4AD6-87C7-AED69259D56C}" dt="2022-02-21T13:03:20.019" v="1712" actId="20577"/>
          <ac:spMkLst>
            <pc:docMk/>
            <pc:sldMk cId="1036871477" sldId="264"/>
            <ac:spMk id="3" creationId="{3E215758-AD04-4783-8B7A-EA30D128D138}"/>
          </ac:spMkLst>
        </pc:spChg>
      </pc:sldChg>
      <pc:sldChg chg="modSp mod">
        <pc:chgData name="Axelsson Jenny" userId="35153831-a041-4e19-963c-026d50be729b" providerId="ADAL" clId="{C042FBC4-9EC4-4AD6-87C7-AED69259D56C}" dt="2022-02-21T13:32:29.200" v="1750" actId="6549"/>
        <pc:sldMkLst>
          <pc:docMk/>
          <pc:sldMk cId="3738514320" sldId="327"/>
        </pc:sldMkLst>
        <pc:spChg chg="mod">
          <ac:chgData name="Axelsson Jenny" userId="35153831-a041-4e19-963c-026d50be729b" providerId="ADAL" clId="{C042FBC4-9EC4-4AD6-87C7-AED69259D56C}" dt="2022-02-21T13:32:29.200" v="1750" actId="6549"/>
          <ac:spMkLst>
            <pc:docMk/>
            <pc:sldMk cId="3738514320" sldId="327"/>
            <ac:spMk id="5" creationId="{BC5C837C-7D53-4E50-BDC1-752E6FCF03A0}"/>
          </ac:spMkLst>
        </pc:spChg>
      </pc:sldChg>
      <pc:sldChg chg="del">
        <pc:chgData name="Axelsson Jenny" userId="35153831-a041-4e19-963c-026d50be729b" providerId="ADAL" clId="{C042FBC4-9EC4-4AD6-87C7-AED69259D56C}" dt="2022-02-21T13:33:09.286" v="1753" actId="47"/>
        <pc:sldMkLst>
          <pc:docMk/>
          <pc:sldMk cId="4158201782" sldId="328"/>
        </pc:sldMkLst>
      </pc:sldChg>
      <pc:sldChg chg="modSp add del mod">
        <pc:chgData name="Axelsson Jenny" userId="35153831-a041-4e19-963c-026d50be729b" providerId="ADAL" clId="{C042FBC4-9EC4-4AD6-87C7-AED69259D56C}" dt="2022-02-21T13:35:06.893" v="1778" actId="47"/>
        <pc:sldMkLst>
          <pc:docMk/>
          <pc:sldMk cId="1360158982" sldId="330"/>
        </pc:sldMkLst>
        <pc:spChg chg="mod">
          <ac:chgData name="Axelsson Jenny" userId="35153831-a041-4e19-963c-026d50be729b" providerId="ADAL" clId="{C042FBC4-9EC4-4AD6-87C7-AED69259D56C}" dt="2022-02-21T13:32:17.266" v="1749" actId="6549"/>
          <ac:spMkLst>
            <pc:docMk/>
            <pc:sldMk cId="1360158982" sldId="330"/>
            <ac:spMk id="3" creationId="{1AAB8481-586E-4F1C-90EA-BDE3653B7E5D}"/>
          </ac:spMkLst>
        </pc:spChg>
      </pc:sldChg>
      <pc:sldChg chg="del">
        <pc:chgData name="Axelsson Jenny" userId="35153831-a041-4e19-963c-026d50be729b" providerId="ADAL" clId="{C042FBC4-9EC4-4AD6-87C7-AED69259D56C}" dt="2022-02-21T13:34:56.993" v="1776" actId="47"/>
        <pc:sldMkLst>
          <pc:docMk/>
          <pc:sldMk cId="650609371" sldId="342"/>
        </pc:sldMkLst>
      </pc:sldChg>
      <pc:sldChg chg="modSp mod">
        <pc:chgData name="Axelsson Jenny" userId="35153831-a041-4e19-963c-026d50be729b" providerId="ADAL" clId="{C042FBC4-9EC4-4AD6-87C7-AED69259D56C}" dt="2022-02-17T14:48:19.238" v="953" actId="6549"/>
        <pc:sldMkLst>
          <pc:docMk/>
          <pc:sldMk cId="991745743" sldId="343"/>
        </pc:sldMkLst>
        <pc:spChg chg="mod">
          <ac:chgData name="Axelsson Jenny" userId="35153831-a041-4e19-963c-026d50be729b" providerId="ADAL" clId="{C042FBC4-9EC4-4AD6-87C7-AED69259D56C}" dt="2022-02-17T14:48:19.238" v="953" actId="6549"/>
          <ac:spMkLst>
            <pc:docMk/>
            <pc:sldMk cId="991745743" sldId="343"/>
            <ac:spMk id="2" creationId="{30808123-063B-4DB0-B897-DE5B2B4FF53F}"/>
          </ac:spMkLst>
        </pc:spChg>
      </pc:sldChg>
      <pc:sldChg chg="modSp mod">
        <pc:chgData name="Axelsson Jenny" userId="35153831-a041-4e19-963c-026d50be729b" providerId="ADAL" clId="{C042FBC4-9EC4-4AD6-87C7-AED69259D56C}" dt="2022-02-17T14:48:24.968" v="955" actId="6549"/>
        <pc:sldMkLst>
          <pc:docMk/>
          <pc:sldMk cId="2556717896" sldId="344"/>
        </pc:sldMkLst>
        <pc:spChg chg="mod">
          <ac:chgData name="Axelsson Jenny" userId="35153831-a041-4e19-963c-026d50be729b" providerId="ADAL" clId="{C042FBC4-9EC4-4AD6-87C7-AED69259D56C}" dt="2022-02-17T14:48:24.968" v="955" actId="6549"/>
          <ac:spMkLst>
            <pc:docMk/>
            <pc:sldMk cId="2556717896" sldId="344"/>
            <ac:spMk id="2" creationId="{F173ED68-00AA-4FC3-819C-3693D9E20547}"/>
          </ac:spMkLst>
        </pc:spChg>
      </pc:sldChg>
      <pc:sldChg chg="modSp mod">
        <pc:chgData name="Axelsson Jenny" userId="35153831-a041-4e19-963c-026d50be729b" providerId="ADAL" clId="{C042FBC4-9EC4-4AD6-87C7-AED69259D56C}" dt="2022-02-17T14:48:28.161" v="956" actId="6549"/>
        <pc:sldMkLst>
          <pc:docMk/>
          <pc:sldMk cId="3358880838" sldId="345"/>
        </pc:sldMkLst>
        <pc:spChg chg="mod">
          <ac:chgData name="Axelsson Jenny" userId="35153831-a041-4e19-963c-026d50be729b" providerId="ADAL" clId="{C042FBC4-9EC4-4AD6-87C7-AED69259D56C}" dt="2022-02-17T14:48:28.161" v="956" actId="6549"/>
          <ac:spMkLst>
            <pc:docMk/>
            <pc:sldMk cId="3358880838" sldId="345"/>
            <ac:spMk id="2" creationId="{96DB65EE-9CDB-4A56-B386-1C54EC2E7430}"/>
          </ac:spMkLst>
        </pc:spChg>
      </pc:sldChg>
      <pc:sldChg chg="modSp mod">
        <pc:chgData name="Axelsson Jenny" userId="35153831-a041-4e19-963c-026d50be729b" providerId="ADAL" clId="{C042FBC4-9EC4-4AD6-87C7-AED69259D56C}" dt="2022-02-17T14:48:31.116" v="957" actId="6549"/>
        <pc:sldMkLst>
          <pc:docMk/>
          <pc:sldMk cId="415153516" sldId="346"/>
        </pc:sldMkLst>
        <pc:spChg chg="mod">
          <ac:chgData name="Axelsson Jenny" userId="35153831-a041-4e19-963c-026d50be729b" providerId="ADAL" clId="{C042FBC4-9EC4-4AD6-87C7-AED69259D56C}" dt="2022-02-17T14:48:31.116" v="957" actId="6549"/>
          <ac:spMkLst>
            <pc:docMk/>
            <pc:sldMk cId="415153516" sldId="346"/>
            <ac:spMk id="2" creationId="{9D201A92-2CBF-460E-9BF4-10D7E8767256}"/>
          </ac:spMkLst>
        </pc:spChg>
      </pc:sldChg>
      <pc:sldChg chg="modSp mod">
        <pc:chgData name="Axelsson Jenny" userId="35153831-a041-4e19-963c-026d50be729b" providerId="ADAL" clId="{C042FBC4-9EC4-4AD6-87C7-AED69259D56C}" dt="2022-02-17T14:48:37.769" v="958" actId="6549"/>
        <pc:sldMkLst>
          <pc:docMk/>
          <pc:sldMk cId="2078479713" sldId="347"/>
        </pc:sldMkLst>
        <pc:spChg chg="mod">
          <ac:chgData name="Axelsson Jenny" userId="35153831-a041-4e19-963c-026d50be729b" providerId="ADAL" clId="{C042FBC4-9EC4-4AD6-87C7-AED69259D56C}" dt="2022-02-17T14:48:37.769" v="958" actId="6549"/>
          <ac:spMkLst>
            <pc:docMk/>
            <pc:sldMk cId="2078479713" sldId="347"/>
            <ac:spMk id="2" creationId="{58388996-4E64-44DE-BFE6-620FDF871742}"/>
          </ac:spMkLst>
        </pc:spChg>
      </pc:sldChg>
      <pc:sldChg chg="modSp mod">
        <pc:chgData name="Axelsson Jenny" userId="35153831-a041-4e19-963c-026d50be729b" providerId="ADAL" clId="{C042FBC4-9EC4-4AD6-87C7-AED69259D56C}" dt="2022-02-17T14:48:22.182" v="954" actId="6549"/>
        <pc:sldMkLst>
          <pc:docMk/>
          <pc:sldMk cId="659618587" sldId="348"/>
        </pc:sldMkLst>
        <pc:spChg chg="mod">
          <ac:chgData name="Axelsson Jenny" userId="35153831-a041-4e19-963c-026d50be729b" providerId="ADAL" clId="{C042FBC4-9EC4-4AD6-87C7-AED69259D56C}" dt="2022-02-17T14:48:22.182" v="954" actId="6549"/>
          <ac:spMkLst>
            <pc:docMk/>
            <pc:sldMk cId="659618587" sldId="348"/>
            <ac:spMk id="2" creationId="{4E9DC019-8C6D-4C51-BE4D-C81F9254736F}"/>
          </ac:spMkLst>
        </pc:spChg>
      </pc:sldChg>
      <pc:sldChg chg="modSp add mod">
        <pc:chgData name="Axelsson Jenny" userId="35153831-a041-4e19-963c-026d50be729b" providerId="ADAL" clId="{C042FBC4-9EC4-4AD6-87C7-AED69259D56C}" dt="2022-02-17T14:35:28.096" v="369" actId="20577"/>
        <pc:sldMkLst>
          <pc:docMk/>
          <pc:sldMk cId="1458872536" sldId="351"/>
        </pc:sldMkLst>
        <pc:spChg chg="mod">
          <ac:chgData name="Axelsson Jenny" userId="35153831-a041-4e19-963c-026d50be729b" providerId="ADAL" clId="{C042FBC4-9EC4-4AD6-87C7-AED69259D56C}" dt="2022-02-17T14:31:44.363" v="137" actId="20577"/>
          <ac:spMkLst>
            <pc:docMk/>
            <pc:sldMk cId="1458872536" sldId="351"/>
            <ac:spMk id="2" creationId="{A2C237A8-A6C5-4C14-B5D7-27C0D7FD3507}"/>
          </ac:spMkLst>
        </pc:spChg>
        <pc:spChg chg="mod">
          <ac:chgData name="Axelsson Jenny" userId="35153831-a041-4e19-963c-026d50be729b" providerId="ADAL" clId="{C042FBC4-9EC4-4AD6-87C7-AED69259D56C}" dt="2022-02-17T14:35:28.096" v="369" actId="20577"/>
          <ac:spMkLst>
            <pc:docMk/>
            <pc:sldMk cId="1458872536" sldId="351"/>
            <ac:spMk id="5" creationId="{7A5A2983-59C6-497D-9789-9232EF9391ED}"/>
          </ac:spMkLst>
        </pc:spChg>
      </pc:sldChg>
      <pc:sldChg chg="modSp new mod">
        <pc:chgData name="Axelsson Jenny" userId="35153831-a041-4e19-963c-026d50be729b" providerId="ADAL" clId="{C042FBC4-9EC4-4AD6-87C7-AED69259D56C}" dt="2022-02-21T13:50:11.136" v="1792" actId="6549"/>
        <pc:sldMkLst>
          <pc:docMk/>
          <pc:sldMk cId="169523771" sldId="352"/>
        </pc:sldMkLst>
        <pc:spChg chg="mod">
          <ac:chgData name="Axelsson Jenny" userId="35153831-a041-4e19-963c-026d50be729b" providerId="ADAL" clId="{C042FBC4-9EC4-4AD6-87C7-AED69259D56C}" dt="2022-02-21T12:32:51.222" v="1203" actId="20577"/>
          <ac:spMkLst>
            <pc:docMk/>
            <pc:sldMk cId="169523771" sldId="352"/>
            <ac:spMk id="2" creationId="{6A4643ED-8822-48C3-8F73-319A8896BB00}"/>
          </ac:spMkLst>
        </pc:spChg>
        <pc:spChg chg="mod">
          <ac:chgData name="Axelsson Jenny" userId="35153831-a041-4e19-963c-026d50be729b" providerId="ADAL" clId="{C042FBC4-9EC4-4AD6-87C7-AED69259D56C}" dt="2022-02-21T13:50:11.136" v="1792" actId="6549"/>
          <ac:spMkLst>
            <pc:docMk/>
            <pc:sldMk cId="169523771" sldId="352"/>
            <ac:spMk id="3" creationId="{83E546D1-9A6C-4861-8533-55C5AA311D46}"/>
          </ac:spMkLst>
        </pc:spChg>
      </pc:sldChg>
      <pc:sldChg chg="modSp new mod">
        <pc:chgData name="Axelsson Jenny" userId="35153831-a041-4e19-963c-026d50be729b" providerId="ADAL" clId="{C042FBC4-9EC4-4AD6-87C7-AED69259D56C}" dt="2022-02-21T13:50:04.767" v="1790" actId="6549"/>
        <pc:sldMkLst>
          <pc:docMk/>
          <pc:sldMk cId="1507397879" sldId="353"/>
        </pc:sldMkLst>
        <pc:spChg chg="mod">
          <ac:chgData name="Axelsson Jenny" userId="35153831-a041-4e19-963c-026d50be729b" providerId="ADAL" clId="{C042FBC4-9EC4-4AD6-87C7-AED69259D56C}" dt="2022-02-17T14:37:10.304" v="394" actId="20577"/>
          <ac:spMkLst>
            <pc:docMk/>
            <pc:sldMk cId="1507397879" sldId="353"/>
            <ac:spMk id="2" creationId="{E3C21A4B-B073-4EB7-A2B0-DB14C7EF48E4}"/>
          </ac:spMkLst>
        </pc:spChg>
        <pc:spChg chg="mod">
          <ac:chgData name="Axelsson Jenny" userId="35153831-a041-4e19-963c-026d50be729b" providerId="ADAL" clId="{C042FBC4-9EC4-4AD6-87C7-AED69259D56C}" dt="2022-02-21T13:50:04.767" v="1790" actId="6549"/>
          <ac:spMkLst>
            <pc:docMk/>
            <pc:sldMk cId="1507397879" sldId="353"/>
            <ac:spMk id="3" creationId="{037FD897-CE5A-4AEB-BFB4-98F437AEC0BE}"/>
          </ac:spMkLst>
        </pc:spChg>
      </pc:sldChg>
      <pc:sldChg chg="modSp new mod">
        <pc:chgData name="Axelsson Jenny" userId="35153831-a041-4e19-963c-026d50be729b" providerId="ADAL" clId="{C042FBC4-9EC4-4AD6-87C7-AED69259D56C}" dt="2022-02-21T13:50:01.134" v="1789" actId="6549"/>
        <pc:sldMkLst>
          <pc:docMk/>
          <pc:sldMk cId="3425103431" sldId="354"/>
        </pc:sldMkLst>
        <pc:spChg chg="mod">
          <ac:chgData name="Axelsson Jenny" userId="35153831-a041-4e19-963c-026d50be729b" providerId="ADAL" clId="{C042FBC4-9EC4-4AD6-87C7-AED69259D56C}" dt="2022-02-17T14:37:50.520" v="450" actId="20577"/>
          <ac:spMkLst>
            <pc:docMk/>
            <pc:sldMk cId="3425103431" sldId="354"/>
            <ac:spMk id="2" creationId="{B0741CB0-D7F3-4A56-AC2A-86F23CFAD0F6}"/>
          </ac:spMkLst>
        </pc:spChg>
        <pc:spChg chg="mod">
          <ac:chgData name="Axelsson Jenny" userId="35153831-a041-4e19-963c-026d50be729b" providerId="ADAL" clId="{C042FBC4-9EC4-4AD6-87C7-AED69259D56C}" dt="2022-02-21T13:50:01.134" v="1789" actId="6549"/>
          <ac:spMkLst>
            <pc:docMk/>
            <pc:sldMk cId="3425103431" sldId="354"/>
            <ac:spMk id="3" creationId="{AACB3647-6214-4285-9428-568E7737A411}"/>
          </ac:spMkLst>
        </pc:spChg>
      </pc:sldChg>
      <pc:sldChg chg="modSp new mod">
        <pc:chgData name="Axelsson Jenny" userId="35153831-a041-4e19-963c-026d50be729b" providerId="ADAL" clId="{C042FBC4-9EC4-4AD6-87C7-AED69259D56C}" dt="2022-02-21T13:49:58.416" v="1788" actId="6549"/>
        <pc:sldMkLst>
          <pc:docMk/>
          <pc:sldMk cId="3418708518" sldId="355"/>
        </pc:sldMkLst>
        <pc:spChg chg="mod">
          <ac:chgData name="Axelsson Jenny" userId="35153831-a041-4e19-963c-026d50be729b" providerId="ADAL" clId="{C042FBC4-9EC4-4AD6-87C7-AED69259D56C}" dt="2022-02-17T14:38:12.629" v="492" actId="20577"/>
          <ac:spMkLst>
            <pc:docMk/>
            <pc:sldMk cId="3418708518" sldId="355"/>
            <ac:spMk id="2" creationId="{03108975-927D-4809-A555-82D84112E494}"/>
          </ac:spMkLst>
        </pc:spChg>
        <pc:spChg chg="mod">
          <ac:chgData name="Axelsson Jenny" userId="35153831-a041-4e19-963c-026d50be729b" providerId="ADAL" clId="{C042FBC4-9EC4-4AD6-87C7-AED69259D56C}" dt="2022-02-21T13:49:58.416" v="1788" actId="6549"/>
          <ac:spMkLst>
            <pc:docMk/>
            <pc:sldMk cId="3418708518" sldId="355"/>
            <ac:spMk id="3" creationId="{BBE83C81-06AC-40A3-AB58-43700F8E02AB}"/>
          </ac:spMkLst>
        </pc:spChg>
      </pc:sldChg>
      <pc:sldChg chg="modSp new mod">
        <pc:chgData name="Axelsson Jenny" userId="35153831-a041-4e19-963c-026d50be729b" providerId="ADAL" clId="{C042FBC4-9EC4-4AD6-87C7-AED69259D56C}" dt="2022-02-21T13:49:50.590" v="1786" actId="6549"/>
        <pc:sldMkLst>
          <pc:docMk/>
          <pc:sldMk cId="3205737746" sldId="356"/>
        </pc:sldMkLst>
        <pc:spChg chg="mod">
          <ac:chgData name="Axelsson Jenny" userId="35153831-a041-4e19-963c-026d50be729b" providerId="ADAL" clId="{C042FBC4-9EC4-4AD6-87C7-AED69259D56C}" dt="2022-02-17T14:39:11.310" v="518" actId="20577"/>
          <ac:spMkLst>
            <pc:docMk/>
            <pc:sldMk cId="3205737746" sldId="356"/>
            <ac:spMk id="2" creationId="{CB659A04-176F-4699-8FB7-517ABCD0715A}"/>
          </ac:spMkLst>
        </pc:spChg>
        <pc:spChg chg="mod">
          <ac:chgData name="Axelsson Jenny" userId="35153831-a041-4e19-963c-026d50be729b" providerId="ADAL" clId="{C042FBC4-9EC4-4AD6-87C7-AED69259D56C}" dt="2022-02-21T13:49:50.590" v="1786" actId="6549"/>
          <ac:spMkLst>
            <pc:docMk/>
            <pc:sldMk cId="3205737746" sldId="356"/>
            <ac:spMk id="3" creationId="{6EFBFBFB-6576-4D26-B6E8-C9836259A7DD}"/>
          </ac:spMkLst>
        </pc:spChg>
      </pc:sldChg>
      <pc:sldChg chg="modSp new mod">
        <pc:chgData name="Axelsson Jenny" userId="35153831-a041-4e19-963c-026d50be729b" providerId="ADAL" clId="{C042FBC4-9EC4-4AD6-87C7-AED69259D56C}" dt="2022-02-21T13:49:39.800" v="1781" actId="6549"/>
        <pc:sldMkLst>
          <pc:docMk/>
          <pc:sldMk cId="2999372713" sldId="357"/>
        </pc:sldMkLst>
        <pc:spChg chg="mod">
          <ac:chgData name="Axelsson Jenny" userId="35153831-a041-4e19-963c-026d50be729b" providerId="ADAL" clId="{C042FBC4-9EC4-4AD6-87C7-AED69259D56C}" dt="2022-02-17T14:40:03.418" v="555" actId="20577"/>
          <ac:spMkLst>
            <pc:docMk/>
            <pc:sldMk cId="2999372713" sldId="357"/>
            <ac:spMk id="2" creationId="{8EA178B2-DB6A-467D-BE18-BFE69B9FE3AA}"/>
          </ac:spMkLst>
        </pc:spChg>
        <pc:spChg chg="mod">
          <ac:chgData name="Axelsson Jenny" userId="35153831-a041-4e19-963c-026d50be729b" providerId="ADAL" clId="{C042FBC4-9EC4-4AD6-87C7-AED69259D56C}" dt="2022-02-21T13:49:39.800" v="1781" actId="6549"/>
          <ac:spMkLst>
            <pc:docMk/>
            <pc:sldMk cId="2999372713" sldId="357"/>
            <ac:spMk id="3" creationId="{B2671512-3867-4D6F-A679-E2EDF8D73AFA}"/>
          </ac:spMkLst>
        </pc:spChg>
      </pc:sldChg>
      <pc:sldChg chg="addSp delSp modSp new mod">
        <pc:chgData name="Axelsson Jenny" userId="35153831-a041-4e19-963c-026d50be729b" providerId="ADAL" clId="{C042FBC4-9EC4-4AD6-87C7-AED69259D56C}" dt="2022-02-17T14:52:55.606" v="980" actId="1076"/>
        <pc:sldMkLst>
          <pc:docMk/>
          <pc:sldMk cId="3000192855" sldId="358"/>
        </pc:sldMkLst>
        <pc:spChg chg="del">
          <ac:chgData name="Axelsson Jenny" userId="35153831-a041-4e19-963c-026d50be729b" providerId="ADAL" clId="{C042FBC4-9EC4-4AD6-87C7-AED69259D56C}" dt="2022-02-17T14:51:48.573" v="969" actId="478"/>
          <ac:spMkLst>
            <pc:docMk/>
            <pc:sldMk cId="3000192855" sldId="358"/>
            <ac:spMk id="2" creationId="{7A277EF7-9BDA-4656-B07F-AE1E7D7FD5AC}"/>
          </ac:spMkLst>
        </pc:spChg>
        <pc:spChg chg="del">
          <ac:chgData name="Axelsson Jenny" userId="35153831-a041-4e19-963c-026d50be729b" providerId="ADAL" clId="{C042FBC4-9EC4-4AD6-87C7-AED69259D56C}" dt="2022-02-17T14:51:36.288" v="964"/>
          <ac:spMkLst>
            <pc:docMk/>
            <pc:sldMk cId="3000192855" sldId="358"/>
            <ac:spMk id="3" creationId="{158026D8-AC2F-47F2-8D88-31CE53608AB5}"/>
          </ac:spMkLst>
        </pc:spChg>
        <pc:spChg chg="add mod">
          <ac:chgData name="Axelsson Jenny" userId="35153831-a041-4e19-963c-026d50be729b" providerId="ADAL" clId="{C042FBC4-9EC4-4AD6-87C7-AED69259D56C}" dt="2022-02-17T14:52:40.954" v="974" actId="478"/>
          <ac:spMkLst>
            <pc:docMk/>
            <pc:sldMk cId="3000192855" sldId="358"/>
            <ac:spMk id="9" creationId="{C7D26C6F-B066-4FBF-8DB8-D414D053D12D}"/>
          </ac:spMkLst>
        </pc:spChg>
        <pc:picChg chg="add del mod">
          <ac:chgData name="Axelsson Jenny" userId="35153831-a041-4e19-963c-026d50be729b" providerId="ADAL" clId="{C042FBC4-9EC4-4AD6-87C7-AED69259D56C}" dt="2022-02-17T14:52:40.954" v="974" actId="478"/>
          <ac:picMkLst>
            <pc:docMk/>
            <pc:sldMk cId="3000192855" sldId="358"/>
            <ac:picMk id="7" creationId="{ACB9D65B-AE98-4021-8FF0-4A207F4AB35A}"/>
          </ac:picMkLst>
        </pc:picChg>
        <pc:picChg chg="add mod">
          <ac:chgData name="Axelsson Jenny" userId="35153831-a041-4e19-963c-026d50be729b" providerId="ADAL" clId="{C042FBC4-9EC4-4AD6-87C7-AED69259D56C}" dt="2022-02-17T14:52:55.606" v="980" actId="1076"/>
          <ac:picMkLst>
            <pc:docMk/>
            <pc:sldMk cId="3000192855" sldId="358"/>
            <ac:picMk id="11" creationId="{77C53C99-FAAE-4210-BE22-63B17D703361}"/>
          </ac:picMkLst>
        </pc:picChg>
      </pc:sldChg>
      <pc:sldChg chg="new del">
        <pc:chgData name="Axelsson Jenny" userId="35153831-a041-4e19-963c-026d50be729b" providerId="ADAL" clId="{C042FBC4-9EC4-4AD6-87C7-AED69259D56C}" dt="2022-02-21T12:54:24.222" v="1349" actId="47"/>
        <pc:sldMkLst>
          <pc:docMk/>
          <pc:sldMk cId="2266073286" sldId="359"/>
        </pc:sldMkLst>
      </pc:sldChg>
      <pc:sldChg chg="modSp add mod">
        <pc:chgData name="Axelsson Jenny" userId="35153831-a041-4e19-963c-026d50be729b" providerId="ADAL" clId="{C042FBC4-9EC4-4AD6-87C7-AED69259D56C}" dt="2022-02-21T13:49:54.981" v="1787" actId="6549"/>
        <pc:sldMkLst>
          <pc:docMk/>
          <pc:sldMk cId="3384630792" sldId="360"/>
        </pc:sldMkLst>
        <pc:spChg chg="mod">
          <ac:chgData name="Axelsson Jenny" userId="35153831-a041-4e19-963c-026d50be729b" providerId="ADAL" clId="{C042FBC4-9EC4-4AD6-87C7-AED69259D56C}" dt="2022-02-21T13:49:54.981" v="1787" actId="6549"/>
          <ac:spMkLst>
            <pc:docMk/>
            <pc:sldMk cId="3384630792" sldId="360"/>
            <ac:spMk id="3" creationId="{BBE83C81-06AC-40A3-AB58-43700F8E02AB}"/>
          </ac:spMkLst>
        </pc:spChg>
      </pc:sldChg>
      <pc:sldChg chg="modSp add mod">
        <pc:chgData name="Axelsson Jenny" userId="35153831-a041-4e19-963c-026d50be729b" providerId="ADAL" clId="{C042FBC4-9EC4-4AD6-87C7-AED69259D56C}" dt="2022-02-21T13:33:35.752" v="1761" actId="113"/>
        <pc:sldMkLst>
          <pc:docMk/>
          <pc:sldMk cId="2232797729" sldId="361"/>
        </pc:sldMkLst>
        <pc:spChg chg="mod">
          <ac:chgData name="Axelsson Jenny" userId="35153831-a041-4e19-963c-026d50be729b" providerId="ADAL" clId="{C042FBC4-9EC4-4AD6-87C7-AED69259D56C}" dt="2022-02-21T13:33:35.752" v="1761" actId="113"/>
          <ac:spMkLst>
            <pc:docMk/>
            <pc:sldMk cId="2232797729" sldId="361"/>
            <ac:spMk id="5" creationId="{BC5C837C-7D53-4E50-BDC1-752E6FCF03A0}"/>
          </ac:spMkLst>
        </pc:spChg>
      </pc:sldChg>
      <pc:sldChg chg="modSp add mod">
        <pc:chgData name="Axelsson Jenny" userId="35153831-a041-4e19-963c-026d50be729b" providerId="ADAL" clId="{C042FBC4-9EC4-4AD6-87C7-AED69259D56C}" dt="2022-02-21T13:33:48.238" v="1763" actId="113"/>
        <pc:sldMkLst>
          <pc:docMk/>
          <pc:sldMk cId="1661774305" sldId="362"/>
        </pc:sldMkLst>
        <pc:spChg chg="mod">
          <ac:chgData name="Axelsson Jenny" userId="35153831-a041-4e19-963c-026d50be729b" providerId="ADAL" clId="{C042FBC4-9EC4-4AD6-87C7-AED69259D56C}" dt="2022-02-21T13:33:48.238" v="1763" actId="113"/>
          <ac:spMkLst>
            <pc:docMk/>
            <pc:sldMk cId="1661774305" sldId="362"/>
            <ac:spMk id="5" creationId="{BC5C837C-7D53-4E50-BDC1-752E6FCF03A0}"/>
          </ac:spMkLst>
        </pc:spChg>
      </pc:sldChg>
      <pc:sldChg chg="add del">
        <pc:chgData name="Axelsson Jenny" userId="35153831-a041-4e19-963c-026d50be729b" providerId="ADAL" clId="{C042FBC4-9EC4-4AD6-87C7-AED69259D56C}" dt="2022-02-21T13:34:12.620" v="1769" actId="47"/>
        <pc:sldMkLst>
          <pc:docMk/>
          <pc:sldMk cId="2574287618" sldId="363"/>
        </pc:sldMkLst>
      </pc:sldChg>
      <pc:sldChg chg="modSp add mod">
        <pc:chgData name="Axelsson Jenny" userId="35153831-a041-4e19-963c-026d50be729b" providerId="ADAL" clId="{C042FBC4-9EC4-4AD6-87C7-AED69259D56C}" dt="2022-02-21T13:33:54.308" v="1765" actId="113"/>
        <pc:sldMkLst>
          <pc:docMk/>
          <pc:sldMk cId="2917052947" sldId="364"/>
        </pc:sldMkLst>
        <pc:spChg chg="mod">
          <ac:chgData name="Axelsson Jenny" userId="35153831-a041-4e19-963c-026d50be729b" providerId="ADAL" clId="{C042FBC4-9EC4-4AD6-87C7-AED69259D56C}" dt="2022-02-21T13:33:54.308" v="1765" actId="113"/>
          <ac:spMkLst>
            <pc:docMk/>
            <pc:sldMk cId="2917052947" sldId="364"/>
            <ac:spMk id="5" creationId="{BC5C837C-7D53-4E50-BDC1-752E6FCF03A0}"/>
          </ac:spMkLst>
        </pc:spChg>
      </pc:sldChg>
      <pc:sldChg chg="modSp add mod">
        <pc:chgData name="Axelsson Jenny" userId="35153831-a041-4e19-963c-026d50be729b" providerId="ADAL" clId="{C042FBC4-9EC4-4AD6-87C7-AED69259D56C}" dt="2022-02-21T13:34:01.421" v="1767" actId="113"/>
        <pc:sldMkLst>
          <pc:docMk/>
          <pc:sldMk cId="2866339613" sldId="365"/>
        </pc:sldMkLst>
        <pc:spChg chg="mod">
          <ac:chgData name="Axelsson Jenny" userId="35153831-a041-4e19-963c-026d50be729b" providerId="ADAL" clId="{C042FBC4-9EC4-4AD6-87C7-AED69259D56C}" dt="2022-02-21T13:34:01.421" v="1767" actId="113"/>
          <ac:spMkLst>
            <pc:docMk/>
            <pc:sldMk cId="2866339613" sldId="365"/>
            <ac:spMk id="5" creationId="{BC5C837C-7D53-4E50-BDC1-752E6FCF03A0}"/>
          </ac:spMkLst>
        </pc:spChg>
      </pc:sldChg>
      <pc:sldChg chg="modSp add mod">
        <pc:chgData name="Axelsson Jenny" userId="35153831-a041-4e19-963c-026d50be729b" providerId="ADAL" clId="{C042FBC4-9EC4-4AD6-87C7-AED69259D56C}" dt="2022-02-21T13:34:10.973" v="1768" actId="113"/>
        <pc:sldMkLst>
          <pc:docMk/>
          <pc:sldMk cId="3755271731" sldId="366"/>
        </pc:sldMkLst>
        <pc:spChg chg="mod">
          <ac:chgData name="Axelsson Jenny" userId="35153831-a041-4e19-963c-026d50be729b" providerId="ADAL" clId="{C042FBC4-9EC4-4AD6-87C7-AED69259D56C}" dt="2022-02-21T13:34:10.973" v="1768" actId="113"/>
          <ac:spMkLst>
            <pc:docMk/>
            <pc:sldMk cId="3755271731" sldId="366"/>
            <ac:spMk id="5" creationId="{BC5C837C-7D53-4E50-BDC1-752E6FCF03A0}"/>
          </ac:spMkLst>
        </pc:spChg>
      </pc:sldChg>
      <pc:sldChg chg="modSp add mod">
        <pc:chgData name="Axelsson Jenny" userId="35153831-a041-4e19-963c-026d50be729b" providerId="ADAL" clId="{C042FBC4-9EC4-4AD6-87C7-AED69259D56C}" dt="2022-02-21T13:34:21.269" v="1770" actId="113"/>
        <pc:sldMkLst>
          <pc:docMk/>
          <pc:sldMk cId="2866420035" sldId="367"/>
        </pc:sldMkLst>
        <pc:spChg chg="mod">
          <ac:chgData name="Axelsson Jenny" userId="35153831-a041-4e19-963c-026d50be729b" providerId="ADAL" clId="{C042FBC4-9EC4-4AD6-87C7-AED69259D56C}" dt="2022-02-21T13:34:21.269" v="1770" actId="113"/>
          <ac:spMkLst>
            <pc:docMk/>
            <pc:sldMk cId="2866420035" sldId="367"/>
            <ac:spMk id="5" creationId="{BC5C837C-7D53-4E50-BDC1-752E6FCF03A0}"/>
          </ac:spMkLst>
        </pc:spChg>
      </pc:sldChg>
      <pc:sldChg chg="modSp add mod">
        <pc:chgData name="Axelsson Jenny" userId="35153831-a041-4e19-963c-026d50be729b" providerId="ADAL" clId="{C042FBC4-9EC4-4AD6-87C7-AED69259D56C}" dt="2022-02-21T13:34:38.413" v="1771" actId="113"/>
        <pc:sldMkLst>
          <pc:docMk/>
          <pc:sldMk cId="586862985" sldId="368"/>
        </pc:sldMkLst>
        <pc:spChg chg="mod">
          <ac:chgData name="Axelsson Jenny" userId="35153831-a041-4e19-963c-026d50be729b" providerId="ADAL" clId="{C042FBC4-9EC4-4AD6-87C7-AED69259D56C}" dt="2022-02-21T13:34:38.413" v="1771" actId="113"/>
          <ac:spMkLst>
            <pc:docMk/>
            <pc:sldMk cId="586862985" sldId="368"/>
            <ac:spMk id="5" creationId="{BC5C837C-7D53-4E50-BDC1-752E6FCF03A0}"/>
          </ac:spMkLst>
        </pc:spChg>
      </pc:sldChg>
      <pc:sldChg chg="modSp add mod">
        <pc:chgData name="Axelsson Jenny" userId="35153831-a041-4e19-963c-026d50be729b" providerId="ADAL" clId="{C042FBC4-9EC4-4AD6-87C7-AED69259D56C}" dt="2022-02-21T13:34:51.211" v="1775" actId="113"/>
        <pc:sldMkLst>
          <pc:docMk/>
          <pc:sldMk cId="352502047" sldId="369"/>
        </pc:sldMkLst>
        <pc:spChg chg="mod">
          <ac:chgData name="Axelsson Jenny" userId="35153831-a041-4e19-963c-026d50be729b" providerId="ADAL" clId="{C042FBC4-9EC4-4AD6-87C7-AED69259D56C}" dt="2022-02-21T13:34:51.211" v="1775" actId="113"/>
          <ac:spMkLst>
            <pc:docMk/>
            <pc:sldMk cId="352502047" sldId="369"/>
            <ac:spMk id="5" creationId="{BC5C837C-7D53-4E50-BDC1-752E6FCF03A0}"/>
          </ac:spMkLst>
        </pc:spChg>
      </pc:sldChg>
      <pc:sldChg chg="addSp delSp modSp new del mod">
        <pc:chgData name="Axelsson Jenny" userId="35153831-a041-4e19-963c-026d50be729b" providerId="ADAL" clId="{C042FBC4-9EC4-4AD6-87C7-AED69259D56C}" dt="2022-02-21T13:56:42.907" v="1866" actId="47"/>
        <pc:sldMkLst>
          <pc:docMk/>
          <pc:sldMk cId="852577798" sldId="370"/>
        </pc:sldMkLst>
        <pc:spChg chg="mod">
          <ac:chgData name="Axelsson Jenny" userId="35153831-a041-4e19-963c-026d50be729b" providerId="ADAL" clId="{C042FBC4-9EC4-4AD6-87C7-AED69259D56C}" dt="2022-02-21T13:53:56.228" v="1820" actId="20577"/>
          <ac:spMkLst>
            <pc:docMk/>
            <pc:sldMk cId="852577798" sldId="370"/>
            <ac:spMk id="2" creationId="{9B3CBD34-4278-4982-90EC-99A1206E3862}"/>
          </ac:spMkLst>
        </pc:spChg>
        <pc:picChg chg="add del">
          <ac:chgData name="Axelsson Jenny" userId="35153831-a041-4e19-963c-026d50be729b" providerId="ADAL" clId="{C042FBC4-9EC4-4AD6-87C7-AED69259D56C}" dt="2022-02-21T13:54:59.265" v="1822" actId="478"/>
          <ac:picMkLst>
            <pc:docMk/>
            <pc:sldMk cId="852577798" sldId="370"/>
            <ac:picMk id="1026" creationId="{90F9A670-FCBA-45C4-A00C-85FF26877EE8}"/>
          </ac:picMkLst>
        </pc:picChg>
      </pc:sldChg>
      <pc:sldChg chg="modSp add mod">
        <pc:chgData name="Axelsson Jenny" userId="35153831-a041-4e19-963c-026d50be729b" providerId="ADAL" clId="{C042FBC4-9EC4-4AD6-87C7-AED69259D56C}" dt="2022-02-21T14:02:45.783" v="2044" actId="20577"/>
        <pc:sldMkLst>
          <pc:docMk/>
          <pc:sldMk cId="3801574537" sldId="371"/>
        </pc:sldMkLst>
        <pc:spChg chg="mod">
          <ac:chgData name="Axelsson Jenny" userId="35153831-a041-4e19-963c-026d50be729b" providerId="ADAL" clId="{C042FBC4-9EC4-4AD6-87C7-AED69259D56C}" dt="2022-02-21T14:02:45.783" v="2044" actId="20577"/>
          <ac:spMkLst>
            <pc:docMk/>
            <pc:sldMk cId="3801574537" sldId="371"/>
            <ac:spMk id="3" creationId="{BCA2BE70-7A26-48D1-ADF2-9FD9DC39B38E}"/>
          </ac:spMkLst>
        </pc:spChg>
      </pc:sldChg>
      <pc:sldChg chg="modSp add mod">
        <pc:chgData name="Axelsson Jenny" userId="35153831-a041-4e19-963c-026d50be729b" providerId="ADAL" clId="{C042FBC4-9EC4-4AD6-87C7-AED69259D56C}" dt="2022-02-24T10:35:10.776" v="2167" actId="13926"/>
        <pc:sldMkLst>
          <pc:docMk/>
          <pc:sldMk cId="1287501561" sldId="372"/>
        </pc:sldMkLst>
        <pc:spChg chg="mod">
          <ac:chgData name="Axelsson Jenny" userId="35153831-a041-4e19-963c-026d50be729b" providerId="ADAL" clId="{C042FBC4-9EC4-4AD6-87C7-AED69259D56C}" dt="2022-02-24T10:35:10.776" v="2167" actId="13926"/>
          <ac:spMkLst>
            <pc:docMk/>
            <pc:sldMk cId="1287501561" sldId="372"/>
            <ac:spMk id="3" creationId="{81FABEE2-D3D3-4FC1-A4AD-5357E54D6AF6}"/>
          </ac:spMkLst>
        </pc:spChg>
      </pc:sldChg>
      <pc:sldChg chg="addSp modSp new del mod">
        <pc:chgData name="Axelsson Jenny" userId="35153831-a041-4e19-963c-026d50be729b" providerId="ADAL" clId="{C042FBC4-9EC4-4AD6-87C7-AED69259D56C}" dt="2022-02-24T10:22:06.921" v="2112" actId="47"/>
        <pc:sldMkLst>
          <pc:docMk/>
          <pc:sldMk cId="1854086613" sldId="373"/>
        </pc:sldMkLst>
        <pc:spChg chg="mod">
          <ac:chgData name="Axelsson Jenny" userId="35153831-a041-4e19-963c-026d50be729b" providerId="ADAL" clId="{C042FBC4-9EC4-4AD6-87C7-AED69259D56C}" dt="2022-02-21T14:03:19.834" v="2087" actId="20577"/>
          <ac:spMkLst>
            <pc:docMk/>
            <pc:sldMk cId="1854086613" sldId="373"/>
            <ac:spMk id="2" creationId="{A22E605F-BC7D-4A9B-8901-35B1F3D16CD6}"/>
          </ac:spMkLst>
        </pc:spChg>
        <pc:spChg chg="mod">
          <ac:chgData name="Axelsson Jenny" userId="35153831-a041-4e19-963c-026d50be729b" providerId="ADAL" clId="{C042FBC4-9EC4-4AD6-87C7-AED69259D56C}" dt="2022-02-21T13:59:39.698" v="1935" actId="14100"/>
          <ac:spMkLst>
            <pc:docMk/>
            <pc:sldMk cId="1854086613" sldId="373"/>
            <ac:spMk id="3" creationId="{3D1FBB10-789D-4D9A-B771-ACCF1D61989C}"/>
          </ac:spMkLst>
        </pc:spChg>
        <pc:spChg chg="add mod">
          <ac:chgData name="Axelsson Jenny" userId="35153831-a041-4e19-963c-026d50be729b" providerId="ADAL" clId="{C042FBC4-9EC4-4AD6-87C7-AED69259D56C}" dt="2022-02-21T14:05:33.808" v="2097" actId="1076"/>
          <ac:spMkLst>
            <pc:docMk/>
            <pc:sldMk cId="1854086613" sldId="373"/>
            <ac:spMk id="6" creationId="{53AEEFB9-1400-4A19-99AB-49E4FDFC88CB}"/>
          </ac:spMkLst>
        </pc:spChg>
      </pc:sldChg>
    </pc:docChg>
  </pc:docChgLst>
  <pc:docChgLst>
    <pc:chgData name="Jonsson Åsa" userId="S::asa.jonsson@inera.se::e7c157ac-c4f4-446a-aea7-2d9507f60b0e" providerId="AD" clId="Web-{8D36885D-1145-4450-9B9C-9FDFB8183FEC}"/>
    <pc:docChg chg="addSld modSld">
      <pc:chgData name="Jonsson Åsa" userId="S::asa.jonsson@inera.se::e7c157ac-c4f4-446a-aea7-2d9507f60b0e" providerId="AD" clId="Web-{8D36885D-1145-4450-9B9C-9FDFB8183FEC}" dt="2022-01-26T12:22:54.217" v="198" actId="20577"/>
      <pc:docMkLst>
        <pc:docMk/>
      </pc:docMkLst>
      <pc:sldChg chg="modSp new">
        <pc:chgData name="Jonsson Åsa" userId="S::asa.jonsson@inera.se::e7c157ac-c4f4-446a-aea7-2d9507f60b0e" providerId="AD" clId="Web-{8D36885D-1145-4450-9B9C-9FDFB8183FEC}" dt="2022-01-26T12:22:54.217" v="198" actId="20577"/>
        <pc:sldMkLst>
          <pc:docMk/>
          <pc:sldMk cId="1079766907" sldId="353"/>
        </pc:sldMkLst>
        <pc:spChg chg="mod">
          <ac:chgData name="Jonsson Åsa" userId="S::asa.jonsson@inera.se::e7c157ac-c4f4-446a-aea7-2d9507f60b0e" providerId="AD" clId="Web-{8D36885D-1145-4450-9B9C-9FDFB8183FEC}" dt="2022-01-26T12:20:29.151" v="31" actId="20577"/>
          <ac:spMkLst>
            <pc:docMk/>
            <pc:sldMk cId="1079766907" sldId="353"/>
            <ac:spMk id="2" creationId="{EB6CA5B0-6D2F-4383-B3E8-886F5B731907}"/>
          </ac:spMkLst>
        </pc:spChg>
        <pc:spChg chg="mod">
          <ac:chgData name="Jonsson Åsa" userId="S::asa.jonsson@inera.se::e7c157ac-c4f4-446a-aea7-2d9507f60b0e" providerId="AD" clId="Web-{8D36885D-1145-4450-9B9C-9FDFB8183FEC}" dt="2022-01-26T12:22:54.217" v="198" actId="20577"/>
          <ac:spMkLst>
            <pc:docMk/>
            <pc:sldMk cId="1079766907" sldId="353"/>
            <ac:spMk id="3" creationId="{6C1B4C16-DD8B-4F29-BBCD-BE86B33D401F}"/>
          </ac:spMkLst>
        </pc:spChg>
      </pc:sldChg>
    </pc:docChg>
  </pc:docChgLst>
  <pc:docChgLst>
    <pc:chgData name="Axelsson Jenny" userId="35153831-a041-4e19-963c-026d50be729b" providerId="ADAL" clId="{E13E8E90-C544-49FA-9866-52FD4354F3CB}"/>
    <pc:docChg chg="undo custSel addSld modSld">
      <pc:chgData name="Axelsson Jenny" userId="35153831-a041-4e19-963c-026d50be729b" providerId="ADAL" clId="{E13E8E90-C544-49FA-9866-52FD4354F3CB}" dt="2022-02-04T10:52:01.609" v="2715" actId="20577"/>
      <pc:docMkLst>
        <pc:docMk/>
      </pc:docMkLst>
      <pc:sldChg chg="modSp mod">
        <pc:chgData name="Axelsson Jenny" userId="35153831-a041-4e19-963c-026d50be729b" providerId="ADAL" clId="{E13E8E90-C544-49FA-9866-52FD4354F3CB}" dt="2022-02-03T12:33:15.976" v="67" actId="20577"/>
        <pc:sldMkLst>
          <pc:docMk/>
          <pc:sldMk cId="3738514320" sldId="327"/>
        </pc:sldMkLst>
        <pc:spChg chg="mod">
          <ac:chgData name="Axelsson Jenny" userId="35153831-a041-4e19-963c-026d50be729b" providerId="ADAL" clId="{E13E8E90-C544-49FA-9866-52FD4354F3CB}" dt="2022-02-03T12:33:15.976" v="67" actId="20577"/>
          <ac:spMkLst>
            <pc:docMk/>
            <pc:sldMk cId="3738514320" sldId="327"/>
            <ac:spMk id="5" creationId="{BC5C837C-7D53-4E50-BDC1-752E6FCF03A0}"/>
          </ac:spMkLst>
        </pc:spChg>
      </pc:sldChg>
      <pc:sldChg chg="modSp new mod">
        <pc:chgData name="Axelsson Jenny" userId="35153831-a041-4e19-963c-026d50be729b" providerId="ADAL" clId="{E13E8E90-C544-49FA-9866-52FD4354F3CB}" dt="2022-02-03T13:38:56.257" v="2646" actId="5793"/>
        <pc:sldMkLst>
          <pc:docMk/>
          <pc:sldMk cId="991745743" sldId="343"/>
        </pc:sldMkLst>
        <pc:spChg chg="mod">
          <ac:chgData name="Axelsson Jenny" userId="35153831-a041-4e19-963c-026d50be729b" providerId="ADAL" clId="{E13E8E90-C544-49FA-9866-52FD4354F3CB}" dt="2022-02-03T12:36:27.351" v="305" actId="20577"/>
          <ac:spMkLst>
            <pc:docMk/>
            <pc:sldMk cId="991745743" sldId="343"/>
            <ac:spMk id="2" creationId="{30808123-063B-4DB0-B897-DE5B2B4FF53F}"/>
          </ac:spMkLst>
        </pc:spChg>
        <pc:spChg chg="mod">
          <ac:chgData name="Axelsson Jenny" userId="35153831-a041-4e19-963c-026d50be729b" providerId="ADAL" clId="{E13E8E90-C544-49FA-9866-52FD4354F3CB}" dt="2022-02-03T13:38:56.257" v="2646" actId="5793"/>
          <ac:spMkLst>
            <pc:docMk/>
            <pc:sldMk cId="991745743" sldId="343"/>
            <ac:spMk id="3" creationId="{1ABE8D8A-7659-4E69-AD39-913A87E47500}"/>
          </ac:spMkLst>
        </pc:spChg>
      </pc:sldChg>
      <pc:sldChg chg="modSp new mod">
        <pc:chgData name="Axelsson Jenny" userId="35153831-a041-4e19-963c-026d50be729b" providerId="ADAL" clId="{E13E8E90-C544-49FA-9866-52FD4354F3CB}" dt="2022-02-04T10:52:01.609" v="2715" actId="20577"/>
        <pc:sldMkLst>
          <pc:docMk/>
          <pc:sldMk cId="2556717896" sldId="344"/>
        </pc:sldMkLst>
        <pc:spChg chg="mod">
          <ac:chgData name="Axelsson Jenny" userId="35153831-a041-4e19-963c-026d50be729b" providerId="ADAL" clId="{E13E8E90-C544-49FA-9866-52FD4354F3CB}" dt="2022-02-03T12:56:45.304" v="1844" actId="20577"/>
          <ac:spMkLst>
            <pc:docMk/>
            <pc:sldMk cId="2556717896" sldId="344"/>
            <ac:spMk id="2" creationId="{F173ED68-00AA-4FC3-819C-3693D9E20547}"/>
          </ac:spMkLst>
        </pc:spChg>
        <pc:spChg chg="mod">
          <ac:chgData name="Axelsson Jenny" userId="35153831-a041-4e19-963c-026d50be729b" providerId="ADAL" clId="{E13E8E90-C544-49FA-9866-52FD4354F3CB}" dt="2022-02-04T10:52:01.609" v="2715" actId="20577"/>
          <ac:spMkLst>
            <pc:docMk/>
            <pc:sldMk cId="2556717896" sldId="344"/>
            <ac:spMk id="3" creationId="{D58DB3E1-07BF-4591-BC44-32B12857E59E}"/>
          </ac:spMkLst>
        </pc:spChg>
      </pc:sldChg>
      <pc:sldChg chg="modSp new mod">
        <pc:chgData name="Axelsson Jenny" userId="35153831-a041-4e19-963c-026d50be729b" providerId="ADAL" clId="{E13E8E90-C544-49FA-9866-52FD4354F3CB}" dt="2022-02-03T13:45:13.636" v="2692" actId="20577"/>
        <pc:sldMkLst>
          <pc:docMk/>
          <pc:sldMk cId="3358880838" sldId="345"/>
        </pc:sldMkLst>
        <pc:spChg chg="mod">
          <ac:chgData name="Axelsson Jenny" userId="35153831-a041-4e19-963c-026d50be729b" providerId="ADAL" clId="{E13E8E90-C544-49FA-9866-52FD4354F3CB}" dt="2022-02-03T12:57:09.641" v="1862" actId="20577"/>
          <ac:spMkLst>
            <pc:docMk/>
            <pc:sldMk cId="3358880838" sldId="345"/>
            <ac:spMk id="2" creationId="{96DB65EE-9CDB-4A56-B386-1C54EC2E7430}"/>
          </ac:spMkLst>
        </pc:spChg>
        <pc:spChg chg="mod">
          <ac:chgData name="Axelsson Jenny" userId="35153831-a041-4e19-963c-026d50be729b" providerId="ADAL" clId="{E13E8E90-C544-49FA-9866-52FD4354F3CB}" dt="2022-02-03T13:45:13.636" v="2692" actId="20577"/>
          <ac:spMkLst>
            <pc:docMk/>
            <pc:sldMk cId="3358880838" sldId="345"/>
            <ac:spMk id="3" creationId="{34122CC9-182F-4B4C-A179-EED0DCD9909D}"/>
          </ac:spMkLst>
        </pc:spChg>
      </pc:sldChg>
      <pc:sldChg chg="addSp delSp modSp new mod">
        <pc:chgData name="Axelsson Jenny" userId="35153831-a041-4e19-963c-026d50be729b" providerId="ADAL" clId="{E13E8E90-C544-49FA-9866-52FD4354F3CB}" dt="2022-02-03T13:49:59.125" v="2696" actId="478"/>
        <pc:sldMkLst>
          <pc:docMk/>
          <pc:sldMk cId="415153516" sldId="346"/>
        </pc:sldMkLst>
        <pc:spChg chg="mod">
          <ac:chgData name="Axelsson Jenny" userId="35153831-a041-4e19-963c-026d50be729b" providerId="ADAL" clId="{E13E8E90-C544-49FA-9866-52FD4354F3CB}" dt="2022-02-03T13:37:28.608" v="2525" actId="20577"/>
          <ac:spMkLst>
            <pc:docMk/>
            <pc:sldMk cId="415153516" sldId="346"/>
            <ac:spMk id="2" creationId="{9D201A92-2CBF-460E-9BF4-10D7E8767256}"/>
          </ac:spMkLst>
        </pc:spChg>
        <pc:spChg chg="mod">
          <ac:chgData name="Axelsson Jenny" userId="35153831-a041-4e19-963c-026d50be729b" providerId="ADAL" clId="{E13E8E90-C544-49FA-9866-52FD4354F3CB}" dt="2022-02-03T13:42:21.776" v="2657" actId="6549"/>
          <ac:spMkLst>
            <pc:docMk/>
            <pc:sldMk cId="415153516" sldId="346"/>
            <ac:spMk id="3" creationId="{2CE65C7C-0D66-4AD0-AABA-1B06370EA151}"/>
          </ac:spMkLst>
        </pc:spChg>
        <pc:picChg chg="add del mod">
          <ac:chgData name="Axelsson Jenny" userId="35153831-a041-4e19-963c-026d50be729b" providerId="ADAL" clId="{E13E8E90-C544-49FA-9866-52FD4354F3CB}" dt="2022-02-03T13:49:59.125" v="2696" actId="478"/>
          <ac:picMkLst>
            <pc:docMk/>
            <pc:sldMk cId="415153516" sldId="346"/>
            <ac:picMk id="7" creationId="{98F0F641-1A82-4680-8E2A-E6FDE37B6DED}"/>
          </ac:picMkLst>
        </pc:picChg>
      </pc:sldChg>
      <pc:sldChg chg="addSp modSp new mod">
        <pc:chgData name="Axelsson Jenny" userId="35153831-a041-4e19-963c-026d50be729b" providerId="ADAL" clId="{E13E8E90-C544-49FA-9866-52FD4354F3CB}" dt="2022-02-03T15:34:11.229" v="2700" actId="1076"/>
        <pc:sldMkLst>
          <pc:docMk/>
          <pc:sldMk cId="2078479713" sldId="347"/>
        </pc:sldMkLst>
        <pc:spChg chg="mod">
          <ac:chgData name="Axelsson Jenny" userId="35153831-a041-4e19-963c-026d50be729b" providerId="ADAL" clId="{E13E8E90-C544-49FA-9866-52FD4354F3CB}" dt="2022-02-03T13:37:49.498" v="2540" actId="20577"/>
          <ac:spMkLst>
            <pc:docMk/>
            <pc:sldMk cId="2078479713" sldId="347"/>
            <ac:spMk id="2" creationId="{58388996-4E64-44DE-BFE6-620FDF871742}"/>
          </ac:spMkLst>
        </pc:spChg>
        <pc:spChg chg="mod">
          <ac:chgData name="Axelsson Jenny" userId="35153831-a041-4e19-963c-026d50be729b" providerId="ADAL" clId="{E13E8E90-C544-49FA-9866-52FD4354F3CB}" dt="2022-02-03T13:38:09.687" v="2643" actId="20577"/>
          <ac:spMkLst>
            <pc:docMk/>
            <pc:sldMk cId="2078479713" sldId="347"/>
            <ac:spMk id="3" creationId="{23652AF7-1B53-4D9D-A1DF-56850DC8BBAE}"/>
          </ac:spMkLst>
        </pc:spChg>
        <pc:picChg chg="add mod">
          <ac:chgData name="Axelsson Jenny" userId="35153831-a041-4e19-963c-026d50be729b" providerId="ADAL" clId="{E13E8E90-C544-49FA-9866-52FD4354F3CB}" dt="2022-02-03T15:34:11.229" v="2700" actId="1076"/>
          <ac:picMkLst>
            <pc:docMk/>
            <pc:sldMk cId="2078479713" sldId="347"/>
            <ac:picMk id="7" creationId="{A1BF30CB-A6C3-4113-B4AB-94E62AAFB4A1}"/>
          </ac:picMkLst>
        </pc:picChg>
      </pc:sldChg>
      <pc:sldChg chg="addSp delSp modSp new mod">
        <pc:chgData name="Axelsson Jenny" userId="35153831-a041-4e19-963c-026d50be729b" providerId="ADAL" clId="{E13E8E90-C544-49FA-9866-52FD4354F3CB}" dt="2022-02-03T13:40:34.887" v="2652" actId="1076"/>
        <pc:sldMkLst>
          <pc:docMk/>
          <pc:sldMk cId="659618587" sldId="348"/>
        </pc:sldMkLst>
        <pc:spChg chg="mod">
          <ac:chgData name="Axelsson Jenny" userId="35153831-a041-4e19-963c-026d50be729b" providerId="ADAL" clId="{E13E8E90-C544-49FA-9866-52FD4354F3CB}" dt="2022-02-03T13:38:20.007" v="2645"/>
          <ac:spMkLst>
            <pc:docMk/>
            <pc:sldMk cId="659618587" sldId="348"/>
            <ac:spMk id="2" creationId="{4E9DC019-8C6D-4C51-BE4D-C81F9254736F}"/>
          </ac:spMkLst>
        </pc:spChg>
        <pc:spChg chg="del">
          <ac:chgData name="Axelsson Jenny" userId="35153831-a041-4e19-963c-026d50be729b" providerId="ADAL" clId="{E13E8E90-C544-49FA-9866-52FD4354F3CB}" dt="2022-02-03T13:40:24.418" v="2647" actId="22"/>
          <ac:spMkLst>
            <pc:docMk/>
            <pc:sldMk cId="659618587" sldId="348"/>
            <ac:spMk id="3" creationId="{951D0F30-2FB9-4864-B340-5D6206E29EB5}"/>
          </ac:spMkLst>
        </pc:spChg>
        <pc:picChg chg="add mod ord">
          <ac:chgData name="Axelsson Jenny" userId="35153831-a041-4e19-963c-026d50be729b" providerId="ADAL" clId="{E13E8E90-C544-49FA-9866-52FD4354F3CB}" dt="2022-02-03T13:40:34.887" v="2652" actId="1076"/>
          <ac:picMkLst>
            <pc:docMk/>
            <pc:sldMk cId="659618587" sldId="348"/>
            <ac:picMk id="7" creationId="{D90475FF-B6B9-496C-8EF3-0481B8A4E3C9}"/>
          </ac:picMkLst>
        </pc:picChg>
      </pc:sldChg>
      <pc:sldChg chg="addSp delSp modSp new mod">
        <pc:chgData name="Axelsson Jenny" userId="35153831-a041-4e19-963c-026d50be729b" providerId="ADAL" clId="{E13E8E90-C544-49FA-9866-52FD4354F3CB}" dt="2022-02-03T13:50:06.235" v="2698" actId="478"/>
        <pc:sldMkLst>
          <pc:docMk/>
          <pc:sldMk cId="366207789" sldId="349"/>
        </pc:sldMkLst>
        <pc:spChg chg="del">
          <ac:chgData name="Axelsson Jenny" userId="35153831-a041-4e19-963c-026d50be729b" providerId="ADAL" clId="{E13E8E90-C544-49FA-9866-52FD4354F3CB}" dt="2022-02-03T13:50:06.235" v="2698" actId="478"/>
          <ac:spMkLst>
            <pc:docMk/>
            <pc:sldMk cId="366207789" sldId="349"/>
            <ac:spMk id="2" creationId="{2686B3CA-9D6A-42F8-A0FC-13AF38AC15E4}"/>
          </ac:spMkLst>
        </pc:spChg>
        <pc:picChg chg="add mod">
          <ac:chgData name="Axelsson Jenny" userId="35153831-a041-4e19-963c-026d50be729b" providerId="ADAL" clId="{E13E8E90-C544-49FA-9866-52FD4354F3CB}" dt="2022-02-03T13:50:01.105" v="2697"/>
          <ac:picMkLst>
            <pc:docMk/>
            <pc:sldMk cId="366207789" sldId="349"/>
            <ac:picMk id="6" creationId="{48E75168-7435-447C-8E67-734D4BC5143B}"/>
          </ac:picMkLst>
        </pc:picChg>
      </pc:sldChg>
      <pc:sldChg chg="addSp delSp modSp new mod">
        <pc:chgData name="Axelsson Jenny" userId="35153831-a041-4e19-963c-026d50be729b" providerId="ADAL" clId="{E13E8E90-C544-49FA-9866-52FD4354F3CB}" dt="2022-02-03T15:35:09.988" v="2706" actId="1076"/>
        <pc:sldMkLst>
          <pc:docMk/>
          <pc:sldMk cId="1305960437" sldId="350"/>
        </pc:sldMkLst>
        <pc:spChg chg="del">
          <ac:chgData name="Axelsson Jenny" userId="35153831-a041-4e19-963c-026d50be729b" providerId="ADAL" clId="{E13E8E90-C544-49FA-9866-52FD4354F3CB}" dt="2022-02-03T15:34:58.687" v="2703" actId="478"/>
          <ac:spMkLst>
            <pc:docMk/>
            <pc:sldMk cId="1305960437" sldId="350"/>
            <ac:spMk id="2" creationId="{CEFDFF8A-D065-4E60-8BEC-CDB1AFE87E3D}"/>
          </ac:spMkLst>
        </pc:spChg>
        <pc:spChg chg="del">
          <ac:chgData name="Axelsson Jenny" userId="35153831-a041-4e19-963c-026d50be729b" providerId="ADAL" clId="{E13E8E90-C544-49FA-9866-52FD4354F3CB}" dt="2022-02-03T15:34:56.020" v="2702" actId="22"/>
          <ac:spMkLst>
            <pc:docMk/>
            <pc:sldMk cId="1305960437" sldId="350"/>
            <ac:spMk id="3" creationId="{34F94326-D6A2-48B1-9C49-36E3BE24D60C}"/>
          </ac:spMkLst>
        </pc:spChg>
        <pc:picChg chg="add mod ord">
          <ac:chgData name="Axelsson Jenny" userId="35153831-a041-4e19-963c-026d50be729b" providerId="ADAL" clId="{E13E8E90-C544-49FA-9866-52FD4354F3CB}" dt="2022-02-03T15:35:09.988" v="2706" actId="1076"/>
          <ac:picMkLst>
            <pc:docMk/>
            <pc:sldMk cId="1305960437" sldId="350"/>
            <ac:picMk id="7" creationId="{4F395D41-7E33-4A3A-B672-CFABC2BB05BB}"/>
          </ac:picMkLst>
        </pc:picChg>
      </pc:sldChg>
    </pc:docChg>
  </pc:docChgLst>
  <pc:docChgLst>
    <pc:chgData name="Axelsson Jenny" userId="35153831-a041-4e19-963c-026d50be729b" providerId="ADAL" clId="{7AA9F7BB-82C3-474B-A8FD-5995DFFA5BA7}"/>
    <pc:docChg chg="addSld delSld modSld">
      <pc:chgData name="Axelsson Jenny" userId="35153831-a041-4e19-963c-026d50be729b" providerId="ADAL" clId="{7AA9F7BB-82C3-474B-A8FD-5995DFFA5BA7}" dt="2021-01-25T15:43:36.307" v="36" actId="113"/>
      <pc:docMkLst>
        <pc:docMk/>
      </pc:docMkLst>
      <pc:sldChg chg="modSp mod">
        <pc:chgData name="Axelsson Jenny" userId="35153831-a041-4e19-963c-026d50be729b" providerId="ADAL" clId="{7AA9F7BB-82C3-474B-A8FD-5995DFFA5BA7}" dt="2021-01-25T15:42:53.447" v="19" actId="6549"/>
        <pc:sldMkLst>
          <pc:docMk/>
          <pc:sldMk cId="1351546238" sldId="267"/>
        </pc:sldMkLst>
        <pc:spChg chg="mod">
          <ac:chgData name="Axelsson Jenny" userId="35153831-a041-4e19-963c-026d50be729b" providerId="ADAL" clId="{7AA9F7BB-82C3-474B-A8FD-5995DFFA5BA7}" dt="2021-01-25T15:42:53.447" v="19" actId="6549"/>
          <ac:spMkLst>
            <pc:docMk/>
            <pc:sldMk cId="1351546238" sldId="267"/>
            <ac:spMk id="5" creationId="{E66C5368-8331-464F-8C50-5BB97655E8A7}"/>
          </ac:spMkLst>
        </pc:spChg>
      </pc:sldChg>
      <pc:sldChg chg="modSp mod">
        <pc:chgData name="Axelsson Jenny" userId="35153831-a041-4e19-963c-026d50be729b" providerId="ADAL" clId="{7AA9F7BB-82C3-474B-A8FD-5995DFFA5BA7}" dt="2021-01-25T15:43:25.875" v="31" actId="113"/>
        <pc:sldMkLst>
          <pc:docMk/>
          <pc:sldMk cId="2850266236" sldId="300"/>
        </pc:sldMkLst>
        <pc:spChg chg="mod">
          <ac:chgData name="Axelsson Jenny" userId="35153831-a041-4e19-963c-026d50be729b" providerId="ADAL" clId="{7AA9F7BB-82C3-474B-A8FD-5995DFFA5BA7}" dt="2021-01-25T15:43:25.875" v="31" actId="113"/>
          <ac:spMkLst>
            <pc:docMk/>
            <pc:sldMk cId="2850266236" sldId="300"/>
            <ac:spMk id="5" creationId="{E66C5368-8331-464F-8C50-5BB97655E8A7}"/>
          </ac:spMkLst>
        </pc:spChg>
      </pc:sldChg>
      <pc:sldChg chg="modSp mod">
        <pc:chgData name="Axelsson Jenny" userId="35153831-a041-4e19-963c-026d50be729b" providerId="ADAL" clId="{7AA9F7BB-82C3-474B-A8FD-5995DFFA5BA7}" dt="2021-01-25T15:43:15.018" v="30" actId="6549"/>
        <pc:sldMkLst>
          <pc:docMk/>
          <pc:sldMk cId="4158479537" sldId="320"/>
        </pc:sldMkLst>
        <pc:spChg chg="mod">
          <ac:chgData name="Axelsson Jenny" userId="35153831-a041-4e19-963c-026d50be729b" providerId="ADAL" clId="{7AA9F7BB-82C3-474B-A8FD-5995DFFA5BA7}" dt="2021-01-25T15:43:15.018" v="30" actId="6549"/>
          <ac:spMkLst>
            <pc:docMk/>
            <pc:sldMk cId="4158479537" sldId="320"/>
            <ac:spMk id="5" creationId="{E66C5368-8331-464F-8C50-5BB97655E8A7}"/>
          </ac:spMkLst>
        </pc:spChg>
      </pc:sldChg>
      <pc:sldChg chg="new del">
        <pc:chgData name="Axelsson Jenny" userId="35153831-a041-4e19-963c-026d50be729b" providerId="ADAL" clId="{7AA9F7BB-82C3-474B-A8FD-5995DFFA5BA7}" dt="2021-01-25T15:43:31.869" v="34" actId="47"/>
        <pc:sldMkLst>
          <pc:docMk/>
          <pc:sldMk cId="926732441" sldId="321"/>
        </pc:sldMkLst>
      </pc:sldChg>
      <pc:sldChg chg="del">
        <pc:chgData name="Axelsson Jenny" userId="35153831-a041-4e19-963c-026d50be729b" providerId="ADAL" clId="{7AA9F7BB-82C3-474B-A8FD-5995DFFA5BA7}" dt="2021-01-25T15:43:05.383" v="22" actId="47"/>
        <pc:sldMkLst>
          <pc:docMk/>
          <pc:sldMk cId="3363680989" sldId="321"/>
        </pc:sldMkLst>
      </pc:sldChg>
      <pc:sldChg chg="del">
        <pc:chgData name="Axelsson Jenny" userId="35153831-a041-4e19-963c-026d50be729b" providerId="ADAL" clId="{7AA9F7BB-82C3-474B-A8FD-5995DFFA5BA7}" dt="2021-01-25T15:43:06.421" v="24" actId="47"/>
        <pc:sldMkLst>
          <pc:docMk/>
          <pc:sldMk cId="1517455842" sldId="322"/>
        </pc:sldMkLst>
      </pc:sldChg>
      <pc:sldChg chg="modSp add mod">
        <pc:chgData name="Axelsson Jenny" userId="35153831-a041-4e19-963c-026d50be729b" providerId="ADAL" clId="{7AA9F7BB-82C3-474B-A8FD-5995DFFA5BA7}" dt="2021-01-25T15:43:36.307" v="36" actId="113"/>
        <pc:sldMkLst>
          <pc:docMk/>
          <pc:sldMk cId="3939740925" sldId="322"/>
        </pc:sldMkLst>
        <pc:spChg chg="mod">
          <ac:chgData name="Axelsson Jenny" userId="35153831-a041-4e19-963c-026d50be729b" providerId="ADAL" clId="{7AA9F7BB-82C3-474B-A8FD-5995DFFA5BA7}" dt="2021-01-25T15:43:36.307" v="36" actId="113"/>
          <ac:spMkLst>
            <pc:docMk/>
            <pc:sldMk cId="3939740925" sldId="322"/>
            <ac:spMk id="5" creationId="{E66C5368-8331-464F-8C50-5BB97655E8A7}"/>
          </ac:spMkLst>
        </pc:spChg>
      </pc:sldChg>
      <pc:sldChg chg="del">
        <pc:chgData name="Axelsson Jenny" userId="35153831-a041-4e19-963c-026d50be729b" providerId="ADAL" clId="{7AA9F7BB-82C3-474B-A8FD-5995DFFA5BA7}" dt="2021-01-25T15:43:06.965" v="25" actId="47"/>
        <pc:sldMkLst>
          <pc:docMk/>
          <pc:sldMk cId="890174566" sldId="323"/>
        </pc:sldMkLst>
      </pc:sldChg>
      <pc:sldChg chg="del">
        <pc:chgData name="Axelsson Jenny" userId="35153831-a041-4e19-963c-026d50be729b" providerId="ADAL" clId="{7AA9F7BB-82C3-474B-A8FD-5995DFFA5BA7}" dt="2021-01-25T15:43:07.561" v="26" actId="47"/>
        <pc:sldMkLst>
          <pc:docMk/>
          <pc:sldMk cId="4117068346" sldId="324"/>
        </pc:sldMkLst>
      </pc:sldChg>
      <pc:sldChg chg="del">
        <pc:chgData name="Axelsson Jenny" userId="35153831-a041-4e19-963c-026d50be729b" providerId="ADAL" clId="{7AA9F7BB-82C3-474B-A8FD-5995DFFA5BA7}" dt="2021-01-25T15:43:09.117" v="28" actId="47"/>
        <pc:sldMkLst>
          <pc:docMk/>
          <pc:sldMk cId="3697135425" sldId="325"/>
        </pc:sldMkLst>
      </pc:sldChg>
      <pc:sldChg chg="del">
        <pc:chgData name="Axelsson Jenny" userId="35153831-a041-4e19-963c-026d50be729b" providerId="ADAL" clId="{7AA9F7BB-82C3-474B-A8FD-5995DFFA5BA7}" dt="2021-01-25T15:43:05.942" v="23" actId="47"/>
        <pc:sldMkLst>
          <pc:docMk/>
          <pc:sldMk cId="2246295903" sldId="326"/>
        </pc:sldMkLst>
      </pc:sldChg>
      <pc:sldChg chg="del">
        <pc:chgData name="Axelsson Jenny" userId="35153831-a041-4e19-963c-026d50be729b" providerId="ADAL" clId="{7AA9F7BB-82C3-474B-A8FD-5995DFFA5BA7}" dt="2021-01-25T15:43:08.451" v="27" actId="47"/>
        <pc:sldMkLst>
          <pc:docMk/>
          <pc:sldMk cId="3494306671" sldId="327"/>
        </pc:sldMkLst>
      </pc:sldChg>
      <pc:sldChg chg="del">
        <pc:chgData name="Axelsson Jenny" userId="35153831-a041-4e19-963c-026d50be729b" providerId="ADAL" clId="{7AA9F7BB-82C3-474B-A8FD-5995DFFA5BA7}" dt="2021-01-25T15:43:09.971" v="29" actId="47"/>
        <pc:sldMkLst>
          <pc:docMk/>
          <pc:sldMk cId="2193998561" sldId="329"/>
        </pc:sldMkLst>
      </pc:sldChg>
    </pc:docChg>
  </pc:docChgLst>
  <pc:docChgLst>
    <pc:chgData name="Jonsson Åsa" userId="S::asa.jonsson@inera.se::e7c157ac-c4f4-446a-aea7-2d9507f60b0e" providerId="AD" clId="Web-{B1A8D515-8F8C-435B-BBE8-AB2F6F069FF3}"/>
    <pc:docChg chg="modSld">
      <pc:chgData name="Jonsson Åsa" userId="S::asa.jonsson@inera.se::e7c157ac-c4f4-446a-aea7-2d9507f60b0e" providerId="AD" clId="Web-{B1A8D515-8F8C-435B-BBE8-AB2F6F069FF3}" dt="2022-02-22T13:22:00.237" v="11" actId="20577"/>
      <pc:docMkLst>
        <pc:docMk/>
      </pc:docMkLst>
      <pc:sldChg chg="modSp">
        <pc:chgData name="Jonsson Åsa" userId="S::asa.jonsson@inera.se::e7c157ac-c4f4-446a-aea7-2d9507f60b0e" providerId="AD" clId="Web-{B1A8D515-8F8C-435B-BBE8-AB2F6F069FF3}" dt="2022-02-22T13:22:00.237" v="11" actId="20577"/>
        <pc:sldMkLst>
          <pc:docMk/>
          <pc:sldMk cId="2232797729" sldId="361"/>
        </pc:sldMkLst>
        <pc:spChg chg="mod">
          <ac:chgData name="Jonsson Åsa" userId="S::asa.jonsson@inera.se::e7c157ac-c4f4-446a-aea7-2d9507f60b0e" providerId="AD" clId="Web-{B1A8D515-8F8C-435B-BBE8-AB2F6F069FF3}" dt="2022-02-22T13:22:00.237" v="11" actId="20577"/>
          <ac:spMkLst>
            <pc:docMk/>
            <pc:sldMk cId="2232797729" sldId="361"/>
            <ac:spMk id="5" creationId="{BC5C837C-7D53-4E50-BDC1-752E6FCF03A0}"/>
          </ac:spMkLst>
        </pc:spChg>
      </pc:sldChg>
    </pc:docChg>
  </pc:docChgLst>
  <pc:docChgLst>
    <pc:chgData name="Axelsson Jenny" userId="35153831-a041-4e19-963c-026d50be729b" providerId="ADAL" clId="{5089D353-C742-4A4B-B8E3-A606FD75664F}"/>
    <pc:docChg chg="modSld">
      <pc:chgData name="Axelsson Jenny" userId="35153831-a041-4e19-963c-026d50be729b" providerId="ADAL" clId="{5089D353-C742-4A4B-B8E3-A606FD75664F}" dt="2022-02-25T12:25:39.957" v="10" actId="20577"/>
      <pc:docMkLst>
        <pc:docMk/>
      </pc:docMkLst>
      <pc:sldChg chg="modSp mod">
        <pc:chgData name="Axelsson Jenny" userId="35153831-a041-4e19-963c-026d50be729b" providerId="ADAL" clId="{5089D353-C742-4A4B-B8E3-A606FD75664F}" dt="2022-02-25T12:25:39.957" v="10" actId="20577"/>
        <pc:sldMkLst>
          <pc:docMk/>
          <pc:sldMk cId="2556717896" sldId="344"/>
        </pc:sldMkLst>
        <pc:spChg chg="mod">
          <ac:chgData name="Axelsson Jenny" userId="35153831-a041-4e19-963c-026d50be729b" providerId="ADAL" clId="{5089D353-C742-4A4B-B8E3-A606FD75664F}" dt="2022-02-25T12:25:39.957" v="10" actId="20577"/>
          <ac:spMkLst>
            <pc:docMk/>
            <pc:sldMk cId="2556717896" sldId="344"/>
            <ac:spMk id="3" creationId="{D58DB3E1-07BF-4591-BC44-32B12857E59E}"/>
          </ac:spMkLst>
        </pc:spChg>
      </pc:sldChg>
    </pc:docChg>
  </pc:docChgLst>
  <pc:docChgLst>
    <pc:chgData name="Axelsson Jenny" userId="S::jenny.axelsson@inera.se::35153831-a041-4e19-963c-026d50be729b" providerId="AD" clId="Web-{30647B9A-2DAD-4BED-AF42-099FA2AC276D}"/>
    <pc:docChg chg="addSld delSld modSld sldOrd">
      <pc:chgData name="Axelsson Jenny" userId="S::jenny.axelsson@inera.se::35153831-a041-4e19-963c-026d50be729b" providerId="AD" clId="Web-{30647B9A-2DAD-4BED-AF42-099FA2AC276D}" dt="2022-01-18T15:41:59.493" v="133" actId="20577"/>
      <pc:docMkLst>
        <pc:docMk/>
      </pc:docMkLst>
      <pc:sldChg chg="modSp del">
        <pc:chgData name="Axelsson Jenny" userId="S::jenny.axelsson@inera.se::35153831-a041-4e19-963c-026d50be729b" providerId="AD" clId="Web-{30647B9A-2DAD-4BED-AF42-099FA2AC276D}" dt="2022-01-18T15:40:51.195" v="117"/>
        <pc:sldMkLst>
          <pc:docMk/>
          <pc:sldMk cId="1351546238" sldId="267"/>
        </pc:sldMkLst>
        <pc:spChg chg="mod">
          <ac:chgData name="Axelsson Jenny" userId="S::jenny.axelsson@inera.se::35153831-a041-4e19-963c-026d50be729b" providerId="AD" clId="Web-{30647B9A-2DAD-4BED-AF42-099FA2AC276D}" dt="2022-01-18T15:40:15.491" v="110" actId="20577"/>
          <ac:spMkLst>
            <pc:docMk/>
            <pc:sldMk cId="1351546238" sldId="267"/>
            <ac:spMk id="5" creationId="{E66C5368-8331-464F-8C50-5BB97655E8A7}"/>
          </ac:spMkLst>
        </pc:spChg>
      </pc:sldChg>
      <pc:sldChg chg="del">
        <pc:chgData name="Axelsson Jenny" userId="S::jenny.axelsson@inera.se::35153831-a041-4e19-963c-026d50be729b" providerId="AD" clId="Web-{30647B9A-2DAD-4BED-AF42-099FA2AC276D}" dt="2022-01-18T15:41:02.586" v="120"/>
        <pc:sldMkLst>
          <pc:docMk/>
          <pc:sldMk cId="1890798318" sldId="323"/>
        </pc:sldMkLst>
      </pc:sldChg>
      <pc:sldChg chg="ord">
        <pc:chgData name="Axelsson Jenny" userId="S::jenny.axelsson@inera.se::35153831-a041-4e19-963c-026d50be729b" providerId="AD" clId="Web-{30647B9A-2DAD-4BED-AF42-099FA2AC276D}" dt="2022-01-18T15:41:50.712" v="131"/>
        <pc:sldMkLst>
          <pc:docMk/>
          <pc:sldMk cId="1447821777" sldId="325"/>
        </pc:sldMkLst>
      </pc:sldChg>
      <pc:sldChg chg="del">
        <pc:chgData name="Axelsson Jenny" userId="S::jenny.axelsson@inera.se::35153831-a041-4e19-963c-026d50be729b" providerId="AD" clId="Web-{30647B9A-2DAD-4BED-AF42-099FA2AC276D}" dt="2022-01-18T15:41:45.087" v="129"/>
        <pc:sldMkLst>
          <pc:docMk/>
          <pc:sldMk cId="2032816693" sldId="326"/>
        </pc:sldMkLst>
      </pc:sldChg>
      <pc:sldChg chg="addSp modSp new mod modClrScheme chgLayout">
        <pc:chgData name="Axelsson Jenny" userId="S::jenny.axelsson@inera.se::35153831-a041-4e19-963c-026d50be729b" providerId="AD" clId="Web-{30647B9A-2DAD-4BED-AF42-099FA2AC276D}" dt="2022-01-18T15:41:25.821" v="128" actId="20577"/>
        <pc:sldMkLst>
          <pc:docMk/>
          <pc:sldMk cId="3738514320" sldId="327"/>
        </pc:sldMkLst>
        <pc:spChg chg="mod ord">
          <ac:chgData name="Axelsson Jenny" userId="S::jenny.axelsson@inera.se::35153831-a041-4e19-963c-026d50be729b" providerId="AD" clId="Web-{30647B9A-2DAD-4BED-AF42-099FA2AC276D}" dt="2022-01-18T15:41:25.821" v="128" actId="20577"/>
          <ac:spMkLst>
            <pc:docMk/>
            <pc:sldMk cId="3738514320" sldId="327"/>
            <ac:spMk id="2" creationId="{0CFCCCF5-BAA9-4E4C-96B6-6829CE835F12}"/>
          </ac:spMkLst>
        </pc:spChg>
        <pc:spChg chg="mod ord">
          <ac:chgData name="Axelsson Jenny" userId="S::jenny.axelsson@inera.se::35153831-a041-4e19-963c-026d50be729b" providerId="AD" clId="Web-{30647B9A-2DAD-4BED-AF42-099FA2AC276D}" dt="2022-01-18T15:40:24.772" v="112"/>
          <ac:spMkLst>
            <pc:docMk/>
            <pc:sldMk cId="3738514320" sldId="327"/>
            <ac:spMk id="3" creationId="{9B9BDEB0-A059-4A27-A7FB-18D322E606A2}"/>
          </ac:spMkLst>
        </pc:spChg>
        <pc:spChg chg="mod ord">
          <ac:chgData name="Axelsson Jenny" userId="S::jenny.axelsson@inera.se::35153831-a041-4e19-963c-026d50be729b" providerId="AD" clId="Web-{30647B9A-2DAD-4BED-AF42-099FA2AC276D}" dt="2022-01-18T15:40:24.772" v="112"/>
          <ac:spMkLst>
            <pc:docMk/>
            <pc:sldMk cId="3738514320" sldId="327"/>
            <ac:spMk id="4" creationId="{F71C981C-F9F9-4167-9BDA-91B21A785F04}"/>
          </ac:spMkLst>
        </pc:spChg>
        <pc:spChg chg="add mod ord">
          <ac:chgData name="Axelsson Jenny" userId="S::jenny.axelsson@inera.se::35153831-a041-4e19-963c-026d50be729b" providerId="AD" clId="Web-{30647B9A-2DAD-4BED-AF42-099FA2AC276D}" dt="2022-01-18T15:40:48.710" v="116" actId="20577"/>
          <ac:spMkLst>
            <pc:docMk/>
            <pc:sldMk cId="3738514320" sldId="327"/>
            <ac:spMk id="5" creationId="{BC5C837C-7D53-4E50-BDC1-752E6FCF03A0}"/>
          </ac:spMkLst>
        </pc:spChg>
      </pc:sldChg>
      <pc:sldChg chg="modSp add replId">
        <pc:chgData name="Axelsson Jenny" userId="S::jenny.axelsson@inera.se::35153831-a041-4e19-963c-026d50be729b" providerId="AD" clId="Web-{30647B9A-2DAD-4BED-AF42-099FA2AC276D}" dt="2022-01-18T15:41:59.493" v="133" actId="20577"/>
        <pc:sldMkLst>
          <pc:docMk/>
          <pc:sldMk cId="4158201782" sldId="328"/>
        </pc:sldMkLst>
        <pc:spChg chg="mod">
          <ac:chgData name="Axelsson Jenny" userId="S::jenny.axelsson@inera.se::35153831-a041-4e19-963c-026d50be729b" providerId="AD" clId="Web-{30647B9A-2DAD-4BED-AF42-099FA2AC276D}" dt="2022-01-18T15:41:18.930" v="127" actId="20577"/>
          <ac:spMkLst>
            <pc:docMk/>
            <pc:sldMk cId="4158201782" sldId="328"/>
            <ac:spMk id="2" creationId="{0CFCCCF5-BAA9-4E4C-96B6-6829CE835F12}"/>
          </ac:spMkLst>
        </pc:spChg>
        <pc:spChg chg="mod">
          <ac:chgData name="Axelsson Jenny" userId="S::jenny.axelsson@inera.se::35153831-a041-4e19-963c-026d50be729b" providerId="AD" clId="Web-{30647B9A-2DAD-4BED-AF42-099FA2AC276D}" dt="2022-01-18T15:41:59.493" v="133" actId="20577"/>
          <ac:spMkLst>
            <pc:docMk/>
            <pc:sldMk cId="4158201782" sldId="328"/>
            <ac:spMk id="5" creationId="{BC5C837C-7D53-4E50-BDC1-752E6FCF03A0}"/>
          </ac:spMkLst>
        </pc:spChg>
      </pc:sldChg>
      <pc:sldChg chg="new del">
        <pc:chgData name="Axelsson Jenny" userId="S::jenny.axelsson@inera.se::35153831-a041-4e19-963c-026d50be729b" providerId="AD" clId="Web-{30647B9A-2DAD-4BED-AF42-099FA2AC276D}" dt="2022-01-18T15:41:02.804" v="121"/>
        <pc:sldMkLst>
          <pc:docMk/>
          <pc:sldMk cId="3938898575" sldId="329"/>
        </pc:sldMkLst>
      </pc:sldChg>
      <pc:sldChg chg="add replId">
        <pc:chgData name="Axelsson Jenny" userId="S::jenny.axelsson@inera.se::35153831-a041-4e19-963c-026d50be729b" providerId="AD" clId="Web-{30647B9A-2DAD-4BED-AF42-099FA2AC276D}" dt="2022-01-18T15:41:47.446" v="130"/>
        <pc:sldMkLst>
          <pc:docMk/>
          <pc:sldMk cId="4095140548" sldId="329"/>
        </pc:sldMkLst>
      </pc:sldChg>
    </pc:docChg>
  </pc:docChgLst>
  <pc:docChgLst>
    <pc:chgData name="Axelsson Jenny" userId="S::jenny.axelsson@inera.se::35153831-a041-4e19-963c-026d50be729b" providerId="AD" clId="Web-{F551A008-5E25-4D76-ADBF-13E903666013}"/>
    <pc:docChg chg="sldOrd">
      <pc:chgData name="Axelsson Jenny" userId="S::jenny.axelsson@inera.se::35153831-a041-4e19-963c-026d50be729b" providerId="AD" clId="Web-{F551A008-5E25-4D76-ADBF-13E903666013}" dt="2022-01-26T14:06:48.835" v="0"/>
      <pc:docMkLst>
        <pc:docMk/>
      </pc:docMkLst>
      <pc:sldChg chg="ord">
        <pc:chgData name="Axelsson Jenny" userId="S::jenny.axelsson@inera.se::35153831-a041-4e19-963c-026d50be729b" providerId="AD" clId="Web-{F551A008-5E25-4D76-ADBF-13E903666013}" dt="2022-01-26T14:06:48.835" v="0"/>
        <pc:sldMkLst>
          <pc:docMk/>
          <pc:sldMk cId="1287501561" sldId="350"/>
        </pc:sldMkLst>
      </pc:sldChg>
    </pc:docChg>
  </pc:docChgLst>
  <pc:docChgLst>
    <pc:chgData name="Nordqvist Anne-Louise" userId="298fd2ba-5879-4078-9dd0-cb16eef6a860" providerId="ADAL" clId="{CAF8CB9D-EE08-4062-A241-92C438E25436}"/>
    <pc:docChg chg="modSld">
      <pc:chgData name="Nordqvist Anne-Louise" userId="298fd2ba-5879-4078-9dd0-cb16eef6a860" providerId="ADAL" clId="{CAF8CB9D-EE08-4062-A241-92C438E25436}" dt="2022-02-25T07:55:06.808" v="816" actId="20577"/>
      <pc:docMkLst>
        <pc:docMk/>
      </pc:docMkLst>
      <pc:sldChg chg="modSp mod">
        <pc:chgData name="Nordqvist Anne-Louise" userId="298fd2ba-5879-4078-9dd0-cb16eef6a860" providerId="ADAL" clId="{CAF8CB9D-EE08-4062-A241-92C438E25436}" dt="2022-02-25T07:52:15.239" v="506" actId="20577"/>
        <pc:sldMkLst>
          <pc:docMk/>
          <pc:sldMk cId="25608120" sldId="373"/>
        </pc:sldMkLst>
        <pc:spChg chg="mod">
          <ac:chgData name="Nordqvist Anne-Louise" userId="298fd2ba-5879-4078-9dd0-cb16eef6a860" providerId="ADAL" clId="{CAF8CB9D-EE08-4062-A241-92C438E25436}" dt="2022-02-25T07:49:38.038" v="59" actId="20577"/>
          <ac:spMkLst>
            <pc:docMk/>
            <pc:sldMk cId="25608120" sldId="373"/>
            <ac:spMk id="2" creationId="{153BCFF2-AD28-46E8-909A-81CC3596A74D}"/>
          </ac:spMkLst>
        </pc:spChg>
        <pc:spChg chg="mod">
          <ac:chgData name="Nordqvist Anne-Louise" userId="298fd2ba-5879-4078-9dd0-cb16eef6a860" providerId="ADAL" clId="{CAF8CB9D-EE08-4062-A241-92C438E25436}" dt="2022-02-25T07:52:15.239" v="506" actId="20577"/>
          <ac:spMkLst>
            <pc:docMk/>
            <pc:sldMk cId="25608120" sldId="373"/>
            <ac:spMk id="3" creationId="{81FABEE2-D3D3-4FC1-A4AD-5357E54D6AF6}"/>
          </ac:spMkLst>
        </pc:spChg>
      </pc:sldChg>
      <pc:sldChg chg="modSp mod">
        <pc:chgData name="Nordqvist Anne-Louise" userId="298fd2ba-5879-4078-9dd0-cb16eef6a860" providerId="ADAL" clId="{CAF8CB9D-EE08-4062-A241-92C438E25436}" dt="2022-02-25T07:55:06.808" v="816" actId="20577"/>
        <pc:sldMkLst>
          <pc:docMk/>
          <pc:sldMk cId="4208528112" sldId="374"/>
        </pc:sldMkLst>
        <pc:spChg chg="mod">
          <ac:chgData name="Nordqvist Anne-Louise" userId="298fd2ba-5879-4078-9dd0-cb16eef6a860" providerId="ADAL" clId="{CAF8CB9D-EE08-4062-A241-92C438E25436}" dt="2022-02-25T07:53:25.355" v="588" actId="20577"/>
          <ac:spMkLst>
            <pc:docMk/>
            <pc:sldMk cId="4208528112" sldId="374"/>
            <ac:spMk id="2" creationId="{153BCFF2-AD28-46E8-909A-81CC3596A74D}"/>
          </ac:spMkLst>
        </pc:spChg>
        <pc:spChg chg="mod">
          <ac:chgData name="Nordqvist Anne-Louise" userId="298fd2ba-5879-4078-9dd0-cb16eef6a860" providerId="ADAL" clId="{CAF8CB9D-EE08-4062-A241-92C438E25436}" dt="2022-02-25T07:55:06.808" v="816" actId="20577"/>
          <ac:spMkLst>
            <pc:docMk/>
            <pc:sldMk cId="4208528112" sldId="374"/>
            <ac:spMk id="3" creationId="{81FABEE2-D3D3-4FC1-A4AD-5357E54D6A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2022-02-25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402CD-6991-4956-97B9-E3910AAB45A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928556-41DC-4E7D-B277-65FF6509848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2DCD5D-84F3-4333-9600-FAF6E5BA3931}"/>
              </a:ext>
            </a:extLst>
          </p:cNvPr>
          <p:cNvSpPr>
            <a:spLocks noGrp="1"/>
          </p:cNvSpPr>
          <p:nvPr>
            <p:ph type="dt" sz="half" idx="10"/>
          </p:nvPr>
        </p:nvSpPr>
        <p:spPr/>
        <p:txBody>
          <a:bodyPr/>
          <a:lstStyle/>
          <a:p>
            <a:fld id="{28F1A163-B24D-46EA-873E-74E7789AD673}" type="datetimeFigureOut">
              <a:rPr lang="sv-SE" smtClean="0"/>
              <a:t>2022-02-25</a:t>
            </a:fld>
            <a:endParaRPr lang="sv-SE"/>
          </a:p>
        </p:txBody>
      </p:sp>
      <p:sp>
        <p:nvSpPr>
          <p:cNvPr id="5" name="Platshållare för sidfot 4">
            <a:extLst>
              <a:ext uri="{FF2B5EF4-FFF2-40B4-BE49-F238E27FC236}">
                <a16:creationId xmlns:a16="http://schemas.microsoft.com/office/drawing/2014/main" id="{093736BC-98B2-4BCE-A2E9-183F5B48C9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1D28AC-A24D-4524-BA21-B7D614B947C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283071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7223EEBE-07D2-4BC2-B732-B72D949BF9D0}"/>
              </a:ext>
            </a:extLst>
          </p:cNvPr>
          <p:cNvGraphicFramePr>
            <a:graphicFrameLocks noChangeAspect="1"/>
          </p:cNvGraphicFramePr>
          <p:nvPr userDrawn="1">
            <p:custDataLst>
              <p:tags r:id="rId15"/>
            </p:custDataLst>
            <p:extLst>
              <p:ext uri="{D42A27DB-BD31-4B8C-83A1-F6EECF244321}">
                <p14:modId xmlns:p14="http://schemas.microsoft.com/office/powerpoint/2010/main" val="2449757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7" imgW="411" imgH="412" progId="TCLayout.ActiveDocument.1">
                  <p:embed/>
                </p:oleObj>
              </mc:Choice>
              <mc:Fallback>
                <p:oleObj name="think-cell Slide" r:id="rId17" imgW="411" imgH="412" progId="TCLayout.ActiveDocument.1">
                  <p:embed/>
                  <p:pic>
                    <p:nvPicPr>
                      <p:cNvPr id="11" name="Objekt 10" hidden="1">
                        <a:extLst>
                          <a:ext uri="{FF2B5EF4-FFF2-40B4-BE49-F238E27FC236}">
                            <a16:creationId xmlns:a16="http://schemas.microsoft.com/office/drawing/2014/main" id="{7223EEBE-07D2-4BC2-B732-B72D949BF9D0}"/>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8" name="Rektangel 7" hidden="1">
            <a:extLst>
              <a:ext uri="{FF2B5EF4-FFF2-40B4-BE49-F238E27FC236}">
                <a16:creationId xmlns:a16="http://schemas.microsoft.com/office/drawing/2014/main" id="{92491012-DCA1-42B2-89F4-9B6C3B60D0E8}"/>
              </a:ext>
            </a:extLst>
          </p:cNvPr>
          <p:cNvSpPr/>
          <p:nvPr userDrawn="1">
            <p:custDataLst>
              <p:tags r:id="rId16"/>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3400" b="1" i="0" baseline="0">
              <a:latin typeface="Inter"/>
              <a:ea typeface="+mj-ea"/>
              <a:cs typeface="+mj-cs"/>
              <a:sym typeface="Inter"/>
            </a:endParaRPr>
          </a:p>
        </p:txBody>
      </p:sp>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inera.atlassian.net/wiki/spaces/OSOB/pages/2666103251/Sprintdemos+f+r+personalvyer+i+St+d+och+behandling"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a:xfrm>
            <a:off x="1524000" y="2235200"/>
            <a:ext cx="9144000" cy="2387600"/>
          </a:xfrm>
        </p:spPr>
        <p:txBody>
          <a:bodyPr/>
          <a:lstStyle/>
          <a:p>
            <a:r>
              <a:rPr lang="sv-SE">
                <a:solidFill>
                  <a:schemeClr val="accent1"/>
                </a:solidFill>
              </a:rPr>
              <a:t>Användarforum </a:t>
            </a:r>
            <a:br>
              <a:rPr lang="sv-SE">
                <a:solidFill>
                  <a:schemeClr val="accent1"/>
                </a:solidFill>
              </a:rPr>
            </a:br>
            <a:r>
              <a:rPr lang="sv-SE" sz="1200">
                <a:solidFill>
                  <a:schemeClr val="accent1"/>
                </a:solidFill>
              </a:rPr>
              <a:t> </a:t>
            </a:r>
            <a:br>
              <a:rPr lang="sv-SE">
                <a:solidFill>
                  <a:schemeClr val="accent1"/>
                </a:solidFill>
              </a:rPr>
            </a:br>
            <a:r>
              <a:rPr lang="sv-SE" sz="3600">
                <a:solidFill>
                  <a:schemeClr val="accent1"/>
                </a:solidFill>
              </a:rPr>
              <a:t>Stöd och behandling</a:t>
            </a:r>
            <a:endParaRPr lang="sv-SE"/>
          </a:p>
        </p:txBody>
      </p:sp>
      <p:sp>
        <p:nvSpPr>
          <p:cNvPr id="4" name="Underrubrik 3">
            <a:extLst>
              <a:ext uri="{FF2B5EF4-FFF2-40B4-BE49-F238E27FC236}">
                <a16:creationId xmlns:a16="http://schemas.microsoft.com/office/drawing/2014/main" id="{7C3A8192-81A1-4B54-8CE2-055E1C43C19C}"/>
              </a:ext>
            </a:extLst>
          </p:cNvPr>
          <p:cNvSpPr>
            <a:spLocks noGrp="1"/>
          </p:cNvSpPr>
          <p:nvPr>
            <p:ph type="subTitle" idx="1"/>
          </p:nvPr>
        </p:nvSpPr>
        <p:spPr/>
        <p:txBody>
          <a:bodyPr/>
          <a:lstStyle/>
          <a:p>
            <a:r>
              <a:rPr lang="sv-SE"/>
              <a:t>2022-02-25</a:t>
            </a:r>
          </a:p>
        </p:txBody>
      </p:sp>
    </p:spTree>
    <p:extLst>
      <p:ext uri="{BB962C8B-B14F-4D97-AF65-F5344CB8AC3E}">
        <p14:creationId xmlns:p14="http://schemas.microsoft.com/office/powerpoint/2010/main" val="29745789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4F34FF0-5C54-4733-B3D3-001542EA6283}"/>
              </a:ext>
            </a:extLst>
          </p:cNvPr>
          <p:cNvSpPr>
            <a:spLocks noGrp="1"/>
          </p:cNvSpPr>
          <p:nvPr>
            <p:ph idx="1"/>
          </p:nvPr>
        </p:nvSpPr>
        <p:spPr/>
        <p:txBody>
          <a:bodyPr/>
          <a:lstStyle/>
          <a:p>
            <a:endParaRPr lang="sv-SE"/>
          </a:p>
        </p:txBody>
      </p:sp>
      <p:sp>
        <p:nvSpPr>
          <p:cNvPr id="4" name="Platshållare för sidfot 3">
            <a:extLst>
              <a:ext uri="{FF2B5EF4-FFF2-40B4-BE49-F238E27FC236}">
                <a16:creationId xmlns:a16="http://schemas.microsoft.com/office/drawing/2014/main" id="{0F38D7E0-D828-4350-86BF-76C0514006C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CF7A2CC-3623-4DB6-845F-EE5A543278E8}"/>
              </a:ext>
            </a:extLst>
          </p:cNvPr>
          <p:cNvSpPr>
            <a:spLocks noGrp="1"/>
          </p:cNvSpPr>
          <p:nvPr>
            <p:ph type="sldNum" sz="quarter" idx="12"/>
          </p:nvPr>
        </p:nvSpPr>
        <p:spPr/>
        <p:txBody>
          <a:bodyPr/>
          <a:lstStyle/>
          <a:p>
            <a:fld id="{D1B389D8-6223-4B1D-82AB-19C377706A8C}" type="slidenum">
              <a:rPr lang="sv-SE" smtClean="0"/>
              <a:t>10</a:t>
            </a:fld>
            <a:endParaRPr lang="sv-SE"/>
          </a:p>
        </p:txBody>
      </p:sp>
      <p:pic>
        <p:nvPicPr>
          <p:cNvPr id="6" name="Bildobjekt 5">
            <a:extLst>
              <a:ext uri="{FF2B5EF4-FFF2-40B4-BE49-F238E27FC236}">
                <a16:creationId xmlns:a16="http://schemas.microsoft.com/office/drawing/2014/main" id="{48E75168-7435-447C-8E67-734D4BC5143B}"/>
              </a:ext>
            </a:extLst>
          </p:cNvPr>
          <p:cNvPicPr>
            <a:picLocks noChangeAspect="1"/>
          </p:cNvPicPr>
          <p:nvPr/>
        </p:nvPicPr>
        <p:blipFill>
          <a:blip r:embed="rId2"/>
          <a:stretch>
            <a:fillRect/>
          </a:stretch>
        </p:blipFill>
        <p:spPr>
          <a:xfrm>
            <a:off x="471748" y="361337"/>
            <a:ext cx="11144250" cy="5610225"/>
          </a:xfrm>
          <a:prstGeom prst="rect">
            <a:avLst/>
          </a:prstGeom>
        </p:spPr>
      </p:pic>
    </p:spTree>
    <p:extLst>
      <p:ext uri="{BB962C8B-B14F-4D97-AF65-F5344CB8AC3E}">
        <p14:creationId xmlns:p14="http://schemas.microsoft.com/office/powerpoint/2010/main" val="366207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388996-4E64-44DE-BFE6-620FDF871742}"/>
              </a:ext>
            </a:extLst>
          </p:cNvPr>
          <p:cNvSpPr>
            <a:spLocks noGrp="1"/>
          </p:cNvSpPr>
          <p:nvPr>
            <p:ph type="title"/>
          </p:nvPr>
        </p:nvSpPr>
        <p:spPr/>
        <p:txBody>
          <a:bodyPr/>
          <a:lstStyle/>
          <a:p>
            <a:r>
              <a:rPr lang="sv-SE"/>
              <a:t>Återkoppling Sprintdemo: Paginering - meddelanden</a:t>
            </a:r>
          </a:p>
        </p:txBody>
      </p:sp>
      <p:sp>
        <p:nvSpPr>
          <p:cNvPr id="3" name="Platshållare för innehåll 2">
            <a:extLst>
              <a:ext uri="{FF2B5EF4-FFF2-40B4-BE49-F238E27FC236}">
                <a16:creationId xmlns:a16="http://schemas.microsoft.com/office/drawing/2014/main" id="{23652AF7-1B53-4D9D-A1DF-56850DC8BBAE}"/>
              </a:ext>
            </a:extLst>
          </p:cNvPr>
          <p:cNvSpPr>
            <a:spLocks noGrp="1"/>
          </p:cNvSpPr>
          <p:nvPr>
            <p:ph idx="1"/>
          </p:nvPr>
        </p:nvSpPr>
        <p:spPr/>
        <p:txBody>
          <a:bodyPr/>
          <a:lstStyle/>
          <a:p>
            <a:r>
              <a:rPr lang="sv-SE"/>
              <a:t>Användare verkar inte heller känna till möjligheten att öppna meddelande i en separat ruta för att kunna skriva meddelanden och samtidigt titta på andra delar av momentet </a:t>
            </a:r>
          </a:p>
          <a:p>
            <a:endParaRPr lang="sv-SE"/>
          </a:p>
        </p:txBody>
      </p:sp>
      <p:sp>
        <p:nvSpPr>
          <p:cNvPr id="4" name="Platshållare för sidfot 3">
            <a:extLst>
              <a:ext uri="{FF2B5EF4-FFF2-40B4-BE49-F238E27FC236}">
                <a16:creationId xmlns:a16="http://schemas.microsoft.com/office/drawing/2014/main" id="{0C06AB28-01A9-4194-AC1F-309A1466242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476190D-3FE1-4896-8C99-4FDD88DFF33A}"/>
              </a:ext>
            </a:extLst>
          </p:cNvPr>
          <p:cNvSpPr>
            <a:spLocks noGrp="1"/>
          </p:cNvSpPr>
          <p:nvPr>
            <p:ph type="sldNum" sz="quarter" idx="12"/>
          </p:nvPr>
        </p:nvSpPr>
        <p:spPr/>
        <p:txBody>
          <a:bodyPr/>
          <a:lstStyle/>
          <a:p>
            <a:fld id="{D1B389D8-6223-4B1D-82AB-19C377706A8C}" type="slidenum">
              <a:rPr lang="sv-SE" smtClean="0"/>
              <a:t>11</a:t>
            </a:fld>
            <a:endParaRPr lang="sv-SE"/>
          </a:p>
        </p:txBody>
      </p:sp>
      <p:pic>
        <p:nvPicPr>
          <p:cNvPr id="7" name="Bildobjekt 6">
            <a:extLst>
              <a:ext uri="{FF2B5EF4-FFF2-40B4-BE49-F238E27FC236}">
                <a16:creationId xmlns:a16="http://schemas.microsoft.com/office/drawing/2014/main" id="{A1BF30CB-A6C3-4113-B4AB-94E62AAFB4A1}"/>
              </a:ext>
            </a:extLst>
          </p:cNvPr>
          <p:cNvPicPr>
            <a:picLocks noChangeAspect="1"/>
          </p:cNvPicPr>
          <p:nvPr/>
        </p:nvPicPr>
        <p:blipFill>
          <a:blip r:embed="rId2"/>
          <a:stretch>
            <a:fillRect/>
          </a:stretch>
        </p:blipFill>
        <p:spPr>
          <a:xfrm>
            <a:off x="922424" y="2402987"/>
            <a:ext cx="10115550" cy="3228975"/>
          </a:xfrm>
          <a:prstGeom prst="rect">
            <a:avLst/>
          </a:prstGeom>
        </p:spPr>
      </p:pic>
    </p:spTree>
    <p:extLst>
      <p:ext uri="{BB962C8B-B14F-4D97-AF65-F5344CB8AC3E}">
        <p14:creationId xmlns:p14="http://schemas.microsoft.com/office/powerpoint/2010/main" val="2078479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innehåll 6">
            <a:extLst>
              <a:ext uri="{FF2B5EF4-FFF2-40B4-BE49-F238E27FC236}">
                <a16:creationId xmlns:a16="http://schemas.microsoft.com/office/drawing/2014/main" id="{4F395D41-7E33-4A3A-B672-CFABC2BB05BB}"/>
              </a:ext>
            </a:extLst>
          </p:cNvPr>
          <p:cNvPicPr>
            <a:picLocks noGrp="1" noChangeAspect="1"/>
          </p:cNvPicPr>
          <p:nvPr>
            <p:ph idx="1"/>
          </p:nvPr>
        </p:nvPicPr>
        <p:blipFill>
          <a:blip r:embed="rId2"/>
          <a:stretch>
            <a:fillRect/>
          </a:stretch>
        </p:blipFill>
        <p:spPr>
          <a:xfrm>
            <a:off x="957707" y="180902"/>
            <a:ext cx="10712210" cy="5796046"/>
          </a:xfrm>
        </p:spPr>
      </p:pic>
      <p:sp>
        <p:nvSpPr>
          <p:cNvPr id="4" name="Platshållare för sidfot 3">
            <a:extLst>
              <a:ext uri="{FF2B5EF4-FFF2-40B4-BE49-F238E27FC236}">
                <a16:creationId xmlns:a16="http://schemas.microsoft.com/office/drawing/2014/main" id="{F30AAFED-AA27-4538-A23C-5A685559B27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A5D9E9C-85FB-41E3-B435-9741D2C99560}"/>
              </a:ext>
            </a:extLst>
          </p:cNvPr>
          <p:cNvSpPr>
            <a:spLocks noGrp="1"/>
          </p:cNvSpPr>
          <p:nvPr>
            <p:ph type="sldNum" sz="quarter" idx="12"/>
          </p:nvPr>
        </p:nvSpPr>
        <p:spPr/>
        <p:txBody>
          <a:bodyPr/>
          <a:lstStyle/>
          <a:p>
            <a:fld id="{D1B389D8-6223-4B1D-82AB-19C377706A8C}" type="slidenum">
              <a:rPr lang="sv-SE" smtClean="0"/>
              <a:t>12</a:t>
            </a:fld>
            <a:endParaRPr lang="sv-SE"/>
          </a:p>
        </p:txBody>
      </p:sp>
    </p:spTree>
    <p:extLst>
      <p:ext uri="{BB962C8B-B14F-4D97-AF65-F5344CB8AC3E}">
        <p14:creationId xmlns:p14="http://schemas.microsoft.com/office/powerpoint/2010/main" val="130596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b="1">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13</a:t>
            </a:fld>
            <a:endParaRPr lang="sv-SE"/>
          </a:p>
        </p:txBody>
      </p:sp>
    </p:spTree>
    <p:extLst>
      <p:ext uri="{BB962C8B-B14F-4D97-AF65-F5344CB8AC3E}">
        <p14:creationId xmlns:p14="http://schemas.microsoft.com/office/powerpoint/2010/main" val="166177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493538-1949-49A0-BCFF-14A4D5034B50}"/>
              </a:ext>
            </a:extLst>
          </p:cNvPr>
          <p:cNvSpPr>
            <a:spLocks noGrp="1"/>
          </p:cNvSpPr>
          <p:nvPr>
            <p:ph type="title"/>
          </p:nvPr>
        </p:nvSpPr>
        <p:spPr/>
        <p:txBody>
          <a:bodyPr/>
          <a:lstStyle/>
          <a:p>
            <a:r>
              <a:rPr lang="sv-SE"/>
              <a:t>Återkoppling: Rubriknivåer </a:t>
            </a:r>
          </a:p>
        </p:txBody>
      </p:sp>
      <p:sp>
        <p:nvSpPr>
          <p:cNvPr id="3" name="Platshållare för innehåll 2">
            <a:extLst>
              <a:ext uri="{FF2B5EF4-FFF2-40B4-BE49-F238E27FC236}">
                <a16:creationId xmlns:a16="http://schemas.microsoft.com/office/drawing/2014/main" id="{BCA2BE70-7A26-48D1-ADF2-9FD9DC39B38E}"/>
              </a:ext>
            </a:extLst>
          </p:cNvPr>
          <p:cNvSpPr>
            <a:spLocks noGrp="1"/>
          </p:cNvSpPr>
          <p:nvPr>
            <p:ph idx="1"/>
          </p:nvPr>
        </p:nvSpPr>
        <p:spPr>
          <a:xfrm>
            <a:off x="930446" y="1637546"/>
            <a:ext cx="10459450" cy="3564527"/>
          </a:xfrm>
        </p:spPr>
        <p:txBody>
          <a:bodyPr/>
          <a:lstStyle/>
          <a:p>
            <a:pPr marL="457200" lvl="1" indent="0">
              <a:buNone/>
            </a:pPr>
            <a:r>
              <a:rPr lang="sv-SE" sz="1400">
                <a:latin typeface="Segoe UI" panose="020B0502040204020203" pitchFamily="34" charset="0"/>
              </a:rPr>
              <a:t>Otydlig namnsättning på teckenformateringen</a:t>
            </a:r>
          </a:p>
          <a:p>
            <a:pPr lvl="1"/>
            <a:r>
              <a:rPr lang="sv-SE" sz="1400">
                <a:latin typeface="Segoe UI" panose="020B0502040204020203" pitchFamily="34" charset="0"/>
              </a:rPr>
              <a:t>Rubrik 1 i editorn visas som H2 för invånare</a:t>
            </a:r>
          </a:p>
          <a:p>
            <a:pPr lvl="1"/>
            <a:r>
              <a:rPr lang="sv-SE" sz="1400">
                <a:latin typeface="Segoe UI" panose="020B0502040204020203" pitchFamily="34" charset="0"/>
              </a:rPr>
              <a:t>Rubrik 2 i editorn visas som H3 för invånare</a:t>
            </a:r>
          </a:p>
          <a:p>
            <a:pPr lvl="1"/>
            <a:r>
              <a:rPr lang="sv-SE" sz="1400">
                <a:latin typeface="Segoe UI" panose="020B0502040204020203" pitchFamily="34" charset="0"/>
              </a:rPr>
              <a:t>Rubrik 3 i editorn visas som H4 för invånare</a:t>
            </a:r>
          </a:p>
          <a:p>
            <a:pPr marL="0" indent="0">
              <a:buNone/>
            </a:pPr>
            <a:endParaRPr lang="sv-SE"/>
          </a:p>
        </p:txBody>
      </p:sp>
      <p:sp>
        <p:nvSpPr>
          <p:cNvPr id="4" name="Platshållare för sidfot 3">
            <a:extLst>
              <a:ext uri="{FF2B5EF4-FFF2-40B4-BE49-F238E27FC236}">
                <a16:creationId xmlns:a16="http://schemas.microsoft.com/office/drawing/2014/main" id="{9B5EF5A7-857D-4F7E-9718-6D6F457EB06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4601213-2D15-467B-812D-7F47DAA366B5}"/>
              </a:ext>
            </a:extLst>
          </p:cNvPr>
          <p:cNvSpPr>
            <a:spLocks noGrp="1"/>
          </p:cNvSpPr>
          <p:nvPr>
            <p:ph type="sldNum" sz="quarter" idx="12"/>
          </p:nvPr>
        </p:nvSpPr>
        <p:spPr/>
        <p:txBody>
          <a:bodyPr/>
          <a:lstStyle/>
          <a:p>
            <a:fld id="{D1B389D8-6223-4B1D-82AB-19C377706A8C}" type="slidenum">
              <a:rPr lang="sv-SE" smtClean="0"/>
              <a:t>14</a:t>
            </a:fld>
            <a:endParaRPr lang="sv-SE"/>
          </a:p>
        </p:txBody>
      </p:sp>
      <p:pic>
        <p:nvPicPr>
          <p:cNvPr id="7" name="Bildobjekt 6">
            <a:extLst>
              <a:ext uri="{FF2B5EF4-FFF2-40B4-BE49-F238E27FC236}">
                <a16:creationId xmlns:a16="http://schemas.microsoft.com/office/drawing/2014/main" id="{4CA38C1E-BA95-4547-A8A9-7C0C836408F0}"/>
              </a:ext>
            </a:extLst>
          </p:cNvPr>
          <p:cNvPicPr>
            <a:picLocks noChangeAspect="1"/>
          </p:cNvPicPr>
          <p:nvPr/>
        </p:nvPicPr>
        <p:blipFill>
          <a:blip r:embed="rId2"/>
          <a:stretch>
            <a:fillRect/>
          </a:stretch>
        </p:blipFill>
        <p:spPr>
          <a:xfrm>
            <a:off x="802104" y="2821812"/>
            <a:ext cx="10306050" cy="3086100"/>
          </a:xfrm>
          <a:prstGeom prst="rect">
            <a:avLst/>
          </a:prstGeom>
        </p:spPr>
      </p:pic>
    </p:spTree>
    <p:extLst>
      <p:ext uri="{BB962C8B-B14F-4D97-AF65-F5344CB8AC3E}">
        <p14:creationId xmlns:p14="http://schemas.microsoft.com/office/powerpoint/2010/main" val="380157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3BCFF2-AD28-46E8-909A-81CC3596A74D}"/>
              </a:ext>
            </a:extLst>
          </p:cNvPr>
          <p:cNvSpPr>
            <a:spLocks noGrp="1"/>
          </p:cNvSpPr>
          <p:nvPr>
            <p:ph type="title"/>
          </p:nvPr>
        </p:nvSpPr>
        <p:spPr/>
        <p:txBody>
          <a:bodyPr/>
          <a:lstStyle/>
          <a:p>
            <a:r>
              <a:rPr lang="sv-SE"/>
              <a:t>Återkoppling: Rubriknivåer </a:t>
            </a:r>
          </a:p>
        </p:txBody>
      </p:sp>
      <p:sp>
        <p:nvSpPr>
          <p:cNvPr id="3" name="Platshållare för innehåll 2">
            <a:extLst>
              <a:ext uri="{FF2B5EF4-FFF2-40B4-BE49-F238E27FC236}">
                <a16:creationId xmlns:a16="http://schemas.microsoft.com/office/drawing/2014/main" id="{81FABEE2-D3D3-4FC1-A4AD-5357E54D6AF6}"/>
              </a:ext>
            </a:extLst>
          </p:cNvPr>
          <p:cNvSpPr>
            <a:spLocks noGrp="1"/>
          </p:cNvSpPr>
          <p:nvPr>
            <p:ph idx="1"/>
          </p:nvPr>
        </p:nvSpPr>
        <p:spPr>
          <a:xfrm>
            <a:off x="711722" y="1485043"/>
            <a:ext cx="10459450" cy="3564527"/>
          </a:xfrm>
        </p:spPr>
        <p:txBody>
          <a:bodyPr vert="horz" lIns="0" tIns="0" rIns="0" bIns="0" rtlCol="0" anchor="t">
            <a:noAutofit/>
          </a:bodyPr>
          <a:lstStyle/>
          <a:p>
            <a:pPr marL="0" indent="0">
              <a:buNone/>
            </a:pPr>
            <a:r>
              <a:rPr lang="sv-SE"/>
              <a:t>För att vi ska kunna göra ett script som ändrar på teckenformateringen i befintliga moment krävs att regionerna samlar in ett underlag med följande information: </a:t>
            </a:r>
          </a:p>
          <a:p>
            <a:pPr marL="0" indent="0">
              <a:buNone/>
            </a:pPr>
            <a:endParaRPr lang="sv-SE"/>
          </a:p>
          <a:p>
            <a:r>
              <a:rPr lang="sv-SE"/>
              <a:t>Namn på momentet + versionsnummer</a:t>
            </a:r>
          </a:p>
          <a:p>
            <a:r>
              <a:rPr lang="sv-SE"/>
              <a:t>Exakta steget vars rubriker/teckenformateringar ska ändras </a:t>
            </a:r>
            <a:endParaRPr lang="sv-SE">
              <a:ea typeface="Open Sans"/>
              <a:cs typeface="Open Sans"/>
            </a:endParaRPr>
          </a:p>
          <a:p>
            <a:r>
              <a:rPr lang="sv-SE"/>
              <a:t>Namn på enheten momentet finns på </a:t>
            </a:r>
          </a:p>
          <a:p>
            <a:endParaRPr lang="sv-SE"/>
          </a:p>
          <a:p>
            <a:pPr marL="0" indent="0">
              <a:buNone/>
            </a:pPr>
            <a:r>
              <a:rPr lang="sv-SE"/>
              <a:t>Det kommer kräva mycket resurser från vårt håll eftersom vi måste skriva specifika koder för varje enhets moment och dess steg. Allt detta måste ske inom en viss tidsperiod för att vi ska kunna avsätta resurser för det. </a:t>
            </a:r>
          </a:p>
          <a:p>
            <a:endParaRPr lang="sv-SE"/>
          </a:p>
          <a:p>
            <a:r>
              <a:rPr lang="sv-SE"/>
              <a:t>Det kommer sedan krävas att momentet vars rubriker har ändrats exporteras av designern, publiceras av utgivaren och aktiveras av vårdgivaradministratören på nytt för att ändringarna ska slå igenom samt inte orsaka några problem framledes. </a:t>
            </a:r>
          </a:p>
          <a:p>
            <a:pPr marL="0" indent="0">
              <a:buNone/>
            </a:pPr>
            <a:endParaRPr lang="sv-SE"/>
          </a:p>
          <a:p>
            <a:endParaRPr lang="sv-SE"/>
          </a:p>
        </p:txBody>
      </p:sp>
      <p:sp>
        <p:nvSpPr>
          <p:cNvPr id="4" name="Platshållare för sidfot 3">
            <a:extLst>
              <a:ext uri="{FF2B5EF4-FFF2-40B4-BE49-F238E27FC236}">
                <a16:creationId xmlns:a16="http://schemas.microsoft.com/office/drawing/2014/main" id="{54407813-6B54-4F65-BD7D-4AD6E6D195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8870FC7-4DBE-417F-829E-0E4558583B98}"/>
              </a:ext>
            </a:extLst>
          </p:cNvPr>
          <p:cNvSpPr>
            <a:spLocks noGrp="1"/>
          </p:cNvSpPr>
          <p:nvPr>
            <p:ph type="sldNum" sz="quarter" idx="12"/>
          </p:nvPr>
        </p:nvSpPr>
        <p:spPr/>
        <p:txBody>
          <a:bodyPr/>
          <a:lstStyle/>
          <a:p>
            <a:fld id="{D1B389D8-6223-4B1D-82AB-19C377706A8C}" type="slidenum">
              <a:rPr lang="sv-SE" smtClean="0"/>
              <a:t>15</a:t>
            </a:fld>
            <a:endParaRPr lang="sv-SE"/>
          </a:p>
        </p:txBody>
      </p:sp>
    </p:spTree>
    <p:extLst>
      <p:ext uri="{BB962C8B-B14F-4D97-AF65-F5344CB8AC3E}">
        <p14:creationId xmlns:p14="http://schemas.microsoft.com/office/powerpoint/2010/main" val="1287501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b="1">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16</a:t>
            </a:fld>
            <a:endParaRPr lang="sv-SE"/>
          </a:p>
        </p:txBody>
      </p:sp>
    </p:spTree>
    <p:extLst>
      <p:ext uri="{BB962C8B-B14F-4D97-AF65-F5344CB8AC3E}">
        <p14:creationId xmlns:p14="http://schemas.microsoft.com/office/powerpoint/2010/main" val="291705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3BCFF2-AD28-46E8-909A-81CC3596A74D}"/>
              </a:ext>
            </a:extLst>
          </p:cNvPr>
          <p:cNvSpPr>
            <a:spLocks noGrp="1"/>
          </p:cNvSpPr>
          <p:nvPr>
            <p:ph type="title"/>
          </p:nvPr>
        </p:nvSpPr>
        <p:spPr/>
        <p:txBody>
          <a:bodyPr/>
          <a:lstStyle/>
          <a:p>
            <a:r>
              <a:rPr lang="sv-SE"/>
              <a:t>Release SOB2022:0.1  24 februari</a:t>
            </a:r>
          </a:p>
        </p:txBody>
      </p:sp>
      <p:sp>
        <p:nvSpPr>
          <p:cNvPr id="3" name="Platshållare för innehåll 2">
            <a:extLst>
              <a:ext uri="{FF2B5EF4-FFF2-40B4-BE49-F238E27FC236}">
                <a16:creationId xmlns:a16="http://schemas.microsoft.com/office/drawing/2014/main" id="{81FABEE2-D3D3-4FC1-A4AD-5357E54D6AF6}"/>
              </a:ext>
            </a:extLst>
          </p:cNvPr>
          <p:cNvSpPr>
            <a:spLocks noGrp="1"/>
          </p:cNvSpPr>
          <p:nvPr>
            <p:ph idx="1"/>
          </p:nvPr>
        </p:nvSpPr>
        <p:spPr>
          <a:xfrm>
            <a:off x="711722" y="1485043"/>
            <a:ext cx="10459450" cy="3564527"/>
          </a:xfrm>
        </p:spPr>
        <p:txBody>
          <a:bodyPr vert="horz" lIns="0" tIns="0" rIns="0" bIns="0" rtlCol="0" anchor="t">
            <a:noAutofit/>
          </a:bodyPr>
          <a:lstStyle/>
          <a:p>
            <a:pPr marL="0" indent="0">
              <a:buNone/>
            </a:pPr>
            <a:r>
              <a:rPr lang="sv-SE"/>
              <a:t>Vi </a:t>
            </a:r>
            <a:r>
              <a:rPr lang="sv-SE" err="1"/>
              <a:t>produktionssatte</a:t>
            </a:r>
            <a:r>
              <a:rPr lang="sv-SE"/>
              <a:t> årets första release i går</a:t>
            </a:r>
          </a:p>
          <a:p>
            <a:r>
              <a:rPr lang="sv-SE"/>
              <a:t>Vi har nu två produktionskluster</a:t>
            </a:r>
          </a:p>
          <a:p>
            <a:r>
              <a:rPr lang="sv-SE"/>
              <a:t>Dubblering av antalet applikationsserver jämfört med tidigare</a:t>
            </a:r>
          </a:p>
          <a:p>
            <a:r>
              <a:rPr lang="sv-SE"/>
              <a:t>Innebär både prestanda- och tillgänglighetshöjande åtgärder</a:t>
            </a:r>
          </a:p>
          <a:p>
            <a:pPr marL="0" indent="0">
              <a:buNone/>
            </a:pPr>
            <a:endParaRPr lang="sv-SE"/>
          </a:p>
          <a:p>
            <a:endParaRPr lang="sv-SE"/>
          </a:p>
        </p:txBody>
      </p:sp>
      <p:sp>
        <p:nvSpPr>
          <p:cNvPr id="4" name="Platshållare för sidfot 3">
            <a:extLst>
              <a:ext uri="{FF2B5EF4-FFF2-40B4-BE49-F238E27FC236}">
                <a16:creationId xmlns:a16="http://schemas.microsoft.com/office/drawing/2014/main" id="{54407813-6B54-4F65-BD7D-4AD6E6D195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8870FC7-4DBE-417F-829E-0E4558583B98}"/>
              </a:ext>
            </a:extLst>
          </p:cNvPr>
          <p:cNvSpPr>
            <a:spLocks noGrp="1"/>
          </p:cNvSpPr>
          <p:nvPr>
            <p:ph type="sldNum" sz="quarter" idx="12"/>
          </p:nvPr>
        </p:nvSpPr>
        <p:spPr/>
        <p:txBody>
          <a:bodyPr/>
          <a:lstStyle/>
          <a:p>
            <a:fld id="{D1B389D8-6223-4B1D-82AB-19C377706A8C}" type="slidenum">
              <a:rPr lang="sv-SE" smtClean="0"/>
              <a:t>17</a:t>
            </a:fld>
            <a:endParaRPr lang="sv-SE"/>
          </a:p>
        </p:txBody>
      </p:sp>
    </p:spTree>
    <p:extLst>
      <p:ext uri="{BB962C8B-B14F-4D97-AF65-F5344CB8AC3E}">
        <p14:creationId xmlns:p14="http://schemas.microsoft.com/office/powerpoint/2010/main" val="25608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b="1">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18</a:t>
            </a:fld>
            <a:endParaRPr lang="sv-SE"/>
          </a:p>
        </p:txBody>
      </p:sp>
    </p:spTree>
    <p:extLst>
      <p:ext uri="{BB962C8B-B14F-4D97-AF65-F5344CB8AC3E}">
        <p14:creationId xmlns:p14="http://schemas.microsoft.com/office/powerpoint/2010/main" val="286633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3BCFF2-AD28-46E8-909A-81CC3596A74D}"/>
              </a:ext>
            </a:extLst>
          </p:cNvPr>
          <p:cNvSpPr>
            <a:spLocks noGrp="1"/>
          </p:cNvSpPr>
          <p:nvPr>
            <p:ph type="title"/>
          </p:nvPr>
        </p:nvSpPr>
        <p:spPr/>
        <p:txBody>
          <a:bodyPr/>
          <a:lstStyle/>
          <a:p>
            <a:r>
              <a:rPr lang="sv-SE"/>
              <a:t>Supporten för Internet Explorer 11 upphör 15 juni 2022</a:t>
            </a:r>
          </a:p>
        </p:txBody>
      </p:sp>
      <p:sp>
        <p:nvSpPr>
          <p:cNvPr id="3" name="Platshållare för innehåll 2">
            <a:extLst>
              <a:ext uri="{FF2B5EF4-FFF2-40B4-BE49-F238E27FC236}">
                <a16:creationId xmlns:a16="http://schemas.microsoft.com/office/drawing/2014/main" id="{81FABEE2-D3D3-4FC1-A4AD-5357E54D6AF6}"/>
              </a:ext>
            </a:extLst>
          </p:cNvPr>
          <p:cNvSpPr>
            <a:spLocks noGrp="1"/>
          </p:cNvSpPr>
          <p:nvPr>
            <p:ph idx="1"/>
          </p:nvPr>
        </p:nvSpPr>
        <p:spPr>
          <a:xfrm>
            <a:off x="711722" y="1485043"/>
            <a:ext cx="10459450" cy="3564527"/>
          </a:xfrm>
        </p:spPr>
        <p:txBody>
          <a:bodyPr vert="horz" lIns="0" tIns="0" rIns="0" bIns="0" rtlCol="0" anchor="t">
            <a:noAutofit/>
          </a:bodyPr>
          <a:lstStyle/>
          <a:p>
            <a:pPr marL="0" indent="0">
              <a:buNone/>
            </a:pPr>
            <a:r>
              <a:rPr lang="sv-SE"/>
              <a:t>Microsoft upphör med supporten för Internet </a:t>
            </a:r>
            <a:r>
              <a:rPr lang="sv-SE" err="1"/>
              <a:t>explorer</a:t>
            </a:r>
            <a:r>
              <a:rPr lang="sv-SE"/>
              <a:t> 11</a:t>
            </a:r>
          </a:p>
          <a:p>
            <a:r>
              <a:rPr lang="sv-SE"/>
              <a:t>Vår release i höst kommer </a:t>
            </a:r>
            <a:r>
              <a:rPr lang="sv-SE" b="1" u="sng"/>
              <a:t>EJ</a:t>
            </a:r>
            <a:r>
              <a:rPr lang="sv-SE"/>
              <a:t> ha stöd för Internet Explorer (nya behandlarvyerna)</a:t>
            </a:r>
          </a:p>
          <a:p>
            <a:r>
              <a:rPr lang="sv-SE"/>
              <a:t>För invånare upphörde stödet i och med vår release 12 oktober 2021</a:t>
            </a:r>
          </a:p>
          <a:p>
            <a:pPr marL="0" indent="0">
              <a:buNone/>
            </a:pPr>
            <a:endParaRPr lang="sv-SE"/>
          </a:p>
          <a:p>
            <a:endParaRPr lang="sv-SE"/>
          </a:p>
        </p:txBody>
      </p:sp>
      <p:sp>
        <p:nvSpPr>
          <p:cNvPr id="4" name="Platshållare för sidfot 3">
            <a:extLst>
              <a:ext uri="{FF2B5EF4-FFF2-40B4-BE49-F238E27FC236}">
                <a16:creationId xmlns:a16="http://schemas.microsoft.com/office/drawing/2014/main" id="{54407813-6B54-4F65-BD7D-4AD6E6D195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8870FC7-4DBE-417F-829E-0E4558583B98}"/>
              </a:ext>
            </a:extLst>
          </p:cNvPr>
          <p:cNvSpPr>
            <a:spLocks noGrp="1"/>
          </p:cNvSpPr>
          <p:nvPr>
            <p:ph type="sldNum" sz="quarter" idx="12"/>
          </p:nvPr>
        </p:nvSpPr>
        <p:spPr/>
        <p:txBody>
          <a:bodyPr/>
          <a:lstStyle/>
          <a:p>
            <a:fld id="{D1B389D8-6223-4B1D-82AB-19C377706A8C}" type="slidenum">
              <a:rPr lang="sv-SE" smtClean="0"/>
              <a:t>19</a:t>
            </a:fld>
            <a:endParaRPr lang="sv-SE"/>
          </a:p>
        </p:txBody>
      </p:sp>
    </p:spTree>
    <p:extLst>
      <p:ext uri="{BB962C8B-B14F-4D97-AF65-F5344CB8AC3E}">
        <p14:creationId xmlns:p14="http://schemas.microsoft.com/office/powerpoint/2010/main" val="420852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B3CAC4E-845C-4464-A04D-C4DB3DE46AF3}"/>
              </a:ext>
            </a:extLst>
          </p:cNvPr>
          <p:cNvSpPr>
            <a:spLocks noGrp="1"/>
          </p:cNvSpPr>
          <p:nvPr>
            <p:ph type="title"/>
          </p:nvPr>
        </p:nvSpPr>
        <p:spPr>
          <a:xfrm>
            <a:off x="838200" y="1"/>
            <a:ext cx="10515600" cy="944713"/>
          </a:xfrm>
        </p:spPr>
        <p:txBody>
          <a:bodyPr/>
          <a:lstStyle/>
          <a:p>
            <a:pPr algn="ctr"/>
            <a:r>
              <a:rPr lang="en-US"/>
              <a:t>Innan vi börjar….</a:t>
            </a:r>
          </a:p>
        </p:txBody>
      </p:sp>
      <p:sp>
        <p:nvSpPr>
          <p:cNvPr id="9" name="Content Placeholder 2">
            <a:extLst>
              <a:ext uri="{FF2B5EF4-FFF2-40B4-BE49-F238E27FC236}">
                <a16:creationId xmlns:a16="http://schemas.microsoft.com/office/drawing/2014/main" id="{9993CAB1-87C1-455A-819E-ACEEB293788A}"/>
              </a:ext>
            </a:extLst>
          </p:cNvPr>
          <p:cNvSpPr>
            <a:spLocks noGrp="1"/>
          </p:cNvSpPr>
          <p:nvPr>
            <p:ph idx="1"/>
          </p:nvPr>
        </p:nvSpPr>
        <p:spPr>
          <a:xfrm>
            <a:off x="838200" y="1825625"/>
            <a:ext cx="11130280" cy="4351338"/>
          </a:xfrm>
        </p:spPr>
        <p:txBody>
          <a:bodyPr vert="horz" lIns="0" tIns="0" rIns="0" bIns="0" rtlCol="0" anchor="t">
            <a:normAutofit/>
          </a:bodyPr>
          <a:lstStyle/>
          <a:p>
            <a:pPr>
              <a:buFont typeface="Wingdings" panose="05000000000000000000" pitchFamily="2" charset="2"/>
              <a:buChar char="ü"/>
            </a:pPr>
            <a:r>
              <a:rPr lang="sv-SE"/>
              <a:t>Stäng av er kamera</a:t>
            </a:r>
          </a:p>
          <a:p>
            <a:pPr>
              <a:buFont typeface="Wingdings" panose="05000000000000000000" pitchFamily="2" charset="2"/>
              <a:buChar char="ü"/>
            </a:pPr>
            <a:endParaRPr lang="sv-SE"/>
          </a:p>
          <a:p>
            <a:pPr>
              <a:buFont typeface="Wingdings" panose="05000000000000000000" pitchFamily="2" charset="2"/>
              <a:buChar char="ü"/>
            </a:pPr>
            <a:r>
              <a:rPr lang="sv-SE"/>
              <a:t>Var med i chatten.</a:t>
            </a:r>
          </a:p>
          <a:p>
            <a:pPr>
              <a:buFont typeface="Wingdings" panose="05000000000000000000" pitchFamily="2" charset="2"/>
              <a:buChar char="ü"/>
            </a:pPr>
            <a:endParaRPr lang="sv-SE"/>
          </a:p>
          <a:p>
            <a:pPr>
              <a:buFont typeface="Wingdings" panose="05000000000000000000" pitchFamily="2" charset="2"/>
              <a:buChar char="ü"/>
            </a:pPr>
            <a:r>
              <a:rPr lang="sv-SE"/>
              <a:t>Se till att din mikrofon är avstängd, förutom när du vill säga något.</a:t>
            </a:r>
            <a:br>
              <a:rPr lang="sv-SE"/>
            </a:br>
            <a:r>
              <a:rPr lang="sv-SE"/>
              <a:t>Om du vill prata, glöm inte att inleda med att presentera dig med namn samt region. </a:t>
            </a:r>
          </a:p>
          <a:p>
            <a:pPr>
              <a:buFont typeface="Wingdings" panose="05000000000000000000" pitchFamily="2" charset="2"/>
              <a:buChar char="ü"/>
            </a:pPr>
            <a:endParaRPr lang="sv-SE"/>
          </a:p>
          <a:p>
            <a:pPr>
              <a:buFont typeface="Wingdings" panose="05000000000000000000" pitchFamily="2" charset="2"/>
              <a:buChar char="ü"/>
            </a:pPr>
            <a:r>
              <a:rPr lang="sv-SE"/>
              <a:t>Användarforumet spelas in och läggs på Förvaltningens informationssida</a:t>
            </a:r>
            <a:endParaRPr lang="en-US"/>
          </a:p>
        </p:txBody>
      </p:sp>
      <p:pic>
        <p:nvPicPr>
          <p:cNvPr id="5" name="Bild 4" descr="Poddsändning">
            <a:extLst>
              <a:ext uri="{FF2B5EF4-FFF2-40B4-BE49-F238E27FC236}">
                <a16:creationId xmlns:a16="http://schemas.microsoft.com/office/drawing/2014/main" id="{BBECEADC-8CA8-4164-849C-07EB5F4D13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2879" y="3944758"/>
            <a:ext cx="819364" cy="819364"/>
          </a:xfrm>
          <a:prstGeom prst="rect">
            <a:avLst/>
          </a:prstGeom>
        </p:spPr>
      </p:pic>
      <p:pic>
        <p:nvPicPr>
          <p:cNvPr id="6" name="Bild 5" descr="Videokamera">
            <a:extLst>
              <a:ext uri="{FF2B5EF4-FFF2-40B4-BE49-F238E27FC236}">
                <a16:creationId xmlns:a16="http://schemas.microsoft.com/office/drawing/2014/main" id="{444986D8-15ED-4B88-BCA7-52BCC50FBD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82879" y="1531312"/>
            <a:ext cx="819364" cy="819364"/>
          </a:xfrm>
          <a:prstGeom prst="rect">
            <a:avLst/>
          </a:prstGeom>
        </p:spPr>
      </p:pic>
      <p:pic>
        <p:nvPicPr>
          <p:cNvPr id="10" name="Bild 9" descr="Marknadsföring">
            <a:extLst>
              <a:ext uri="{FF2B5EF4-FFF2-40B4-BE49-F238E27FC236}">
                <a16:creationId xmlns:a16="http://schemas.microsoft.com/office/drawing/2014/main" id="{B8FB716B-E4DE-4BFB-A4CA-29452ECD36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82879" y="2747342"/>
            <a:ext cx="832468" cy="832468"/>
          </a:xfrm>
          <a:prstGeom prst="rect">
            <a:avLst/>
          </a:prstGeom>
        </p:spPr>
      </p:pic>
      <p:pic>
        <p:nvPicPr>
          <p:cNvPr id="20" name="Bild 19" descr="Bock">
            <a:extLst>
              <a:ext uri="{FF2B5EF4-FFF2-40B4-BE49-F238E27FC236}">
                <a16:creationId xmlns:a16="http://schemas.microsoft.com/office/drawing/2014/main" id="{B4533BC8-CB80-4FA1-9CB7-461589A7AD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82880" y="1531312"/>
            <a:ext cx="832467" cy="832467"/>
          </a:xfrm>
          <a:prstGeom prst="rect">
            <a:avLst/>
          </a:prstGeom>
        </p:spPr>
      </p:pic>
    </p:spTree>
    <p:extLst>
      <p:ext uri="{BB962C8B-B14F-4D97-AF65-F5344CB8AC3E}">
        <p14:creationId xmlns:p14="http://schemas.microsoft.com/office/powerpoint/2010/main" val="688302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20</a:t>
            </a:fld>
            <a:endParaRPr lang="sv-SE"/>
          </a:p>
        </p:txBody>
      </p:sp>
    </p:spTree>
    <p:extLst>
      <p:ext uri="{BB962C8B-B14F-4D97-AF65-F5344CB8AC3E}">
        <p14:creationId xmlns:p14="http://schemas.microsoft.com/office/powerpoint/2010/main" val="3755271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C237A8-A6C5-4C14-B5D7-27C0D7FD3507}"/>
              </a:ext>
            </a:extLst>
          </p:cNvPr>
          <p:cNvSpPr>
            <a:spLocks noGrp="1"/>
          </p:cNvSpPr>
          <p:nvPr>
            <p:ph type="title"/>
          </p:nvPr>
        </p:nvSpPr>
        <p:spPr/>
        <p:txBody>
          <a:bodyPr/>
          <a:lstStyle/>
          <a:p>
            <a:r>
              <a:rPr lang="sv-SE"/>
              <a:t>Konsekvensanalys </a:t>
            </a:r>
          </a:p>
        </p:txBody>
      </p:sp>
      <p:sp>
        <p:nvSpPr>
          <p:cNvPr id="5" name="Underrubrik 4">
            <a:extLst>
              <a:ext uri="{FF2B5EF4-FFF2-40B4-BE49-F238E27FC236}">
                <a16:creationId xmlns:a16="http://schemas.microsoft.com/office/drawing/2014/main" id="{7A5A2983-59C6-497D-9789-9232EF9391ED}"/>
              </a:ext>
            </a:extLst>
          </p:cNvPr>
          <p:cNvSpPr>
            <a:spLocks noGrp="1"/>
          </p:cNvSpPr>
          <p:nvPr>
            <p:ph idx="1"/>
          </p:nvPr>
        </p:nvSpPr>
        <p:spPr/>
        <p:txBody>
          <a:bodyPr vert="horz" lIns="0" tIns="0" rIns="0" bIns="0" rtlCol="0" anchor="t">
            <a:noAutofit/>
          </a:bodyPr>
          <a:lstStyle/>
          <a:p>
            <a:pPr fontAlgn="base"/>
            <a:r>
              <a:rPr lang="sv-SE" sz="1800">
                <a:effectLst/>
                <a:latin typeface="Calibri" panose="020F0502020204030204" pitchFamily="34" charset="0"/>
                <a:ea typeface="Calibri" panose="020F0502020204030204" pitchFamily="34" charset="0"/>
              </a:rPr>
              <a:t>Inkom till den nationella förvaltningen den 2 februari 2022</a:t>
            </a:r>
          </a:p>
          <a:p>
            <a:pPr fontAlgn="base"/>
            <a:r>
              <a:rPr lang="sv-SE" sz="1800">
                <a:effectLst/>
                <a:latin typeface="Calibri" panose="020F0502020204030204" pitchFamily="34" charset="0"/>
                <a:ea typeface="Calibri" panose="020F0502020204030204" pitchFamily="34" charset="0"/>
              </a:rPr>
              <a:t>Den nationella förvaltningen bad om komplettering i en av frågorna den 8 februari 2022, har ännu inte fått kompletteringen</a:t>
            </a:r>
          </a:p>
          <a:p>
            <a:pPr fontAlgn="base"/>
            <a:r>
              <a:rPr lang="sv-SE" sz="1800">
                <a:effectLst/>
                <a:latin typeface="Calibri" panose="020F0502020204030204" pitchFamily="34" charset="0"/>
                <a:ea typeface="Calibri" panose="020F0502020204030204" pitchFamily="34" charset="0"/>
              </a:rPr>
              <a:t>15 av 21 regioner </a:t>
            </a:r>
            <a:endParaRPr lang="sv-SE" sz="1800">
              <a:effectLst/>
              <a:latin typeface="Times New Roman" panose="02020603050405020304" pitchFamily="18" charset="0"/>
              <a:ea typeface="Calibri" panose="020F0502020204030204" pitchFamily="34" charset="0"/>
            </a:endParaRPr>
          </a:p>
          <a:p>
            <a:endParaRPr lang="sv-SE">
              <a:ea typeface="Open Sans"/>
              <a:cs typeface="Open Sans"/>
            </a:endParaRPr>
          </a:p>
        </p:txBody>
      </p:sp>
      <p:sp>
        <p:nvSpPr>
          <p:cNvPr id="4" name="Platshållare för bildnummer 3">
            <a:extLst>
              <a:ext uri="{FF2B5EF4-FFF2-40B4-BE49-F238E27FC236}">
                <a16:creationId xmlns:a16="http://schemas.microsoft.com/office/drawing/2014/main" id="{F3CBE164-EC9D-4A6F-892B-7DF580E2ED64}"/>
              </a:ext>
            </a:extLst>
          </p:cNvPr>
          <p:cNvSpPr>
            <a:spLocks noGrp="1"/>
          </p:cNvSpPr>
          <p:nvPr>
            <p:ph type="sldNum" sz="quarter" idx="12"/>
          </p:nvPr>
        </p:nvSpPr>
        <p:spPr/>
        <p:txBody>
          <a:bodyPr/>
          <a:lstStyle/>
          <a:p>
            <a:fld id="{7FF155A8-5C6D-4241-95DF-81E4F2B16EE5}" type="slidenum">
              <a:rPr lang="sv-SE" smtClean="0"/>
              <a:pPr/>
              <a:t>21</a:t>
            </a:fld>
            <a:endParaRPr lang="sv-SE"/>
          </a:p>
        </p:txBody>
      </p:sp>
    </p:spTree>
    <p:extLst>
      <p:ext uri="{BB962C8B-B14F-4D97-AF65-F5344CB8AC3E}">
        <p14:creationId xmlns:p14="http://schemas.microsoft.com/office/powerpoint/2010/main" val="145887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4643ED-8822-48C3-8F73-319A8896BB00}"/>
              </a:ext>
            </a:extLst>
          </p:cNvPr>
          <p:cNvSpPr>
            <a:spLocks noGrp="1"/>
          </p:cNvSpPr>
          <p:nvPr>
            <p:ph type="title"/>
          </p:nvPr>
        </p:nvSpPr>
        <p:spPr/>
        <p:txBody>
          <a:bodyPr/>
          <a:lstStyle/>
          <a:p>
            <a:r>
              <a:rPr lang="sv-SE"/>
              <a:t>Konsekvensanalys </a:t>
            </a:r>
          </a:p>
        </p:txBody>
      </p:sp>
      <p:sp>
        <p:nvSpPr>
          <p:cNvPr id="3" name="Platshållare för innehåll 2">
            <a:extLst>
              <a:ext uri="{FF2B5EF4-FFF2-40B4-BE49-F238E27FC236}">
                <a16:creationId xmlns:a16="http://schemas.microsoft.com/office/drawing/2014/main" id="{83E546D1-9A6C-4861-8533-55C5AA311D46}"/>
              </a:ext>
            </a:extLst>
          </p:cNvPr>
          <p:cNvSpPr>
            <a:spLocks noGrp="1"/>
          </p:cNvSpPr>
          <p:nvPr>
            <p:ph idx="1"/>
          </p:nvPr>
        </p:nvSpPr>
        <p:spPr/>
        <p:txBody>
          <a:bodyPr vert="horz" lIns="0" tIns="0" rIns="0" bIns="0" rtlCol="0" anchor="t">
            <a:noAutofit/>
          </a:bodyPr>
          <a:lstStyle/>
          <a:p>
            <a:pPr>
              <a:lnSpc>
                <a:spcPct val="107000"/>
              </a:lnSpc>
              <a:spcAft>
                <a:spcPts val="800"/>
              </a:spcAft>
            </a:pPr>
            <a:r>
              <a:rPr lang="sv-SE">
                <a:latin typeface="Calibri"/>
                <a:ea typeface="Open Sans"/>
                <a:cs typeface="Times New Roman"/>
              </a:rPr>
              <a:t>Tidplan </a:t>
            </a:r>
            <a:endParaRPr lang="sv-SE" sz="1800">
              <a:effectLst/>
              <a:latin typeface="Open Sans"/>
              <a:ea typeface="Open Sans"/>
              <a:cs typeface="Open Sans"/>
            </a:endParaRPr>
          </a:p>
          <a:p>
            <a:pPr>
              <a:lnSpc>
                <a:spcPct val="107000"/>
              </a:lnSpc>
              <a:spcAft>
                <a:spcPts val="800"/>
              </a:spcAft>
            </a:pPr>
            <a:r>
              <a:rPr lang="sv-SE">
                <a:latin typeface="Calibri"/>
                <a:ea typeface="Open Sans"/>
                <a:cs typeface="Times New Roman"/>
              </a:rPr>
              <a:t>Testmiljö</a:t>
            </a:r>
          </a:p>
          <a:p>
            <a:pPr>
              <a:lnSpc>
                <a:spcPct val="107000"/>
              </a:lnSpc>
              <a:spcAft>
                <a:spcPts val="800"/>
              </a:spcAft>
            </a:pPr>
            <a:r>
              <a:rPr lang="sv-SE">
                <a:latin typeface="Calibri"/>
                <a:ea typeface="Open Sans"/>
                <a:cs typeface="Times New Roman"/>
              </a:rPr>
              <a:t>Möjlighet till insyn och påverkan av utvecklingen </a:t>
            </a:r>
          </a:p>
          <a:p>
            <a:pPr>
              <a:lnSpc>
                <a:spcPct val="107000"/>
              </a:lnSpc>
              <a:spcAft>
                <a:spcPts val="800"/>
              </a:spcAft>
            </a:pPr>
            <a:r>
              <a:rPr lang="sv-SE">
                <a:latin typeface="Calibri"/>
                <a:ea typeface="Open Sans"/>
                <a:cs typeface="Times New Roman"/>
              </a:rPr>
              <a:t>Beslut </a:t>
            </a:r>
          </a:p>
          <a:p>
            <a:pPr>
              <a:lnSpc>
                <a:spcPct val="107000"/>
              </a:lnSpc>
              <a:spcAft>
                <a:spcPts val="800"/>
              </a:spcAft>
            </a:pPr>
            <a:r>
              <a:rPr lang="sv-SE">
                <a:latin typeface="Calibri"/>
                <a:ea typeface="Open Sans"/>
                <a:cs typeface="Times New Roman"/>
              </a:rPr>
              <a:t>Utbildningsmaterial efter release</a:t>
            </a:r>
          </a:p>
          <a:p>
            <a:pPr>
              <a:lnSpc>
                <a:spcPct val="107000"/>
              </a:lnSpc>
              <a:spcAft>
                <a:spcPts val="800"/>
              </a:spcAft>
            </a:pPr>
            <a:r>
              <a:rPr lang="sv-SE">
                <a:latin typeface="Calibri"/>
                <a:ea typeface="Open Sans"/>
                <a:cs typeface="Times New Roman"/>
              </a:rPr>
              <a:t>Rollerna kommer ha olika gränssnitt </a:t>
            </a:r>
          </a:p>
          <a:p>
            <a:endParaRPr lang="sv-SE">
              <a:ea typeface="Open Sans"/>
              <a:cs typeface="Open Sans"/>
            </a:endParaRPr>
          </a:p>
        </p:txBody>
      </p:sp>
      <p:sp>
        <p:nvSpPr>
          <p:cNvPr id="4" name="Platshållare för sidfot 3">
            <a:extLst>
              <a:ext uri="{FF2B5EF4-FFF2-40B4-BE49-F238E27FC236}">
                <a16:creationId xmlns:a16="http://schemas.microsoft.com/office/drawing/2014/main" id="{609867E0-69DE-4731-9D6F-421C3F52040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85600DF-5B34-4015-94A4-EEF8397DFB83}"/>
              </a:ext>
            </a:extLst>
          </p:cNvPr>
          <p:cNvSpPr>
            <a:spLocks noGrp="1"/>
          </p:cNvSpPr>
          <p:nvPr>
            <p:ph type="sldNum" sz="quarter" idx="12"/>
          </p:nvPr>
        </p:nvSpPr>
        <p:spPr/>
        <p:txBody>
          <a:bodyPr/>
          <a:lstStyle/>
          <a:p>
            <a:fld id="{D1B389D8-6223-4B1D-82AB-19C377706A8C}" type="slidenum">
              <a:rPr lang="sv-SE" smtClean="0"/>
              <a:t>22</a:t>
            </a:fld>
            <a:endParaRPr lang="sv-SE"/>
          </a:p>
        </p:txBody>
      </p:sp>
    </p:spTree>
    <p:extLst>
      <p:ext uri="{BB962C8B-B14F-4D97-AF65-F5344CB8AC3E}">
        <p14:creationId xmlns:p14="http://schemas.microsoft.com/office/powerpoint/2010/main" val="169523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0E22E65F-7EBB-4D51-BF5A-EC9EA5437DF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D05E3D6-29FF-40C8-87EA-D4D9A6D3849B}"/>
              </a:ext>
            </a:extLst>
          </p:cNvPr>
          <p:cNvSpPr>
            <a:spLocks noGrp="1"/>
          </p:cNvSpPr>
          <p:nvPr>
            <p:ph type="sldNum" sz="quarter" idx="12"/>
          </p:nvPr>
        </p:nvSpPr>
        <p:spPr/>
        <p:txBody>
          <a:bodyPr/>
          <a:lstStyle/>
          <a:p>
            <a:fld id="{D1B389D8-6223-4B1D-82AB-19C377706A8C}" type="slidenum">
              <a:rPr lang="sv-SE" smtClean="0"/>
              <a:t>23</a:t>
            </a:fld>
            <a:endParaRPr lang="sv-SE"/>
          </a:p>
        </p:txBody>
      </p:sp>
      <p:sp>
        <p:nvSpPr>
          <p:cNvPr id="9" name="Platshållare för innehåll 8">
            <a:extLst>
              <a:ext uri="{FF2B5EF4-FFF2-40B4-BE49-F238E27FC236}">
                <a16:creationId xmlns:a16="http://schemas.microsoft.com/office/drawing/2014/main" id="{C7D26C6F-B066-4FBF-8DB8-D414D053D12D}"/>
              </a:ext>
            </a:extLst>
          </p:cNvPr>
          <p:cNvSpPr>
            <a:spLocks noGrp="1"/>
          </p:cNvSpPr>
          <p:nvPr>
            <p:ph idx="1"/>
          </p:nvPr>
        </p:nvSpPr>
        <p:spPr/>
        <p:txBody>
          <a:bodyPr/>
          <a:lstStyle/>
          <a:p>
            <a:endParaRPr lang="sv-SE"/>
          </a:p>
        </p:txBody>
      </p:sp>
      <p:pic>
        <p:nvPicPr>
          <p:cNvPr id="11" name="Bildobjekt 10">
            <a:extLst>
              <a:ext uri="{FF2B5EF4-FFF2-40B4-BE49-F238E27FC236}">
                <a16:creationId xmlns:a16="http://schemas.microsoft.com/office/drawing/2014/main" id="{77C53C99-FAAE-4210-BE22-63B17D703361}"/>
              </a:ext>
            </a:extLst>
          </p:cNvPr>
          <p:cNvPicPr>
            <a:picLocks noChangeAspect="1"/>
          </p:cNvPicPr>
          <p:nvPr/>
        </p:nvPicPr>
        <p:blipFill>
          <a:blip r:embed="rId2"/>
          <a:stretch>
            <a:fillRect/>
          </a:stretch>
        </p:blipFill>
        <p:spPr>
          <a:xfrm>
            <a:off x="1284270" y="0"/>
            <a:ext cx="9133726" cy="6411074"/>
          </a:xfrm>
          <a:prstGeom prst="rect">
            <a:avLst/>
          </a:prstGeom>
        </p:spPr>
      </p:pic>
    </p:spTree>
    <p:extLst>
      <p:ext uri="{BB962C8B-B14F-4D97-AF65-F5344CB8AC3E}">
        <p14:creationId xmlns:p14="http://schemas.microsoft.com/office/powerpoint/2010/main" val="300019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24</a:t>
            </a:fld>
            <a:endParaRPr lang="sv-SE"/>
          </a:p>
        </p:txBody>
      </p:sp>
    </p:spTree>
    <p:extLst>
      <p:ext uri="{BB962C8B-B14F-4D97-AF65-F5344CB8AC3E}">
        <p14:creationId xmlns:p14="http://schemas.microsoft.com/office/powerpoint/2010/main" val="286642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C237A8-A6C5-4C14-B5D7-27C0D7FD3507}"/>
              </a:ext>
            </a:extLst>
          </p:cNvPr>
          <p:cNvSpPr>
            <a:spLocks noGrp="1"/>
          </p:cNvSpPr>
          <p:nvPr>
            <p:ph type="title"/>
          </p:nvPr>
        </p:nvSpPr>
        <p:spPr/>
        <p:txBody>
          <a:bodyPr/>
          <a:lstStyle/>
          <a:p>
            <a:r>
              <a:rPr lang="sv-SE"/>
              <a:t>Anmälda frågor</a:t>
            </a:r>
          </a:p>
        </p:txBody>
      </p:sp>
      <p:sp>
        <p:nvSpPr>
          <p:cNvPr id="5" name="Underrubrik 4">
            <a:extLst>
              <a:ext uri="{FF2B5EF4-FFF2-40B4-BE49-F238E27FC236}">
                <a16:creationId xmlns:a16="http://schemas.microsoft.com/office/drawing/2014/main" id="{7A5A2983-59C6-497D-9789-9232EF9391ED}"/>
              </a:ext>
            </a:extLst>
          </p:cNvPr>
          <p:cNvSpPr>
            <a:spLocks noGrp="1"/>
          </p:cNvSpPr>
          <p:nvPr>
            <p:ph idx="1"/>
          </p:nvPr>
        </p:nvSpPr>
        <p:spPr/>
        <p:txBody>
          <a:bodyPr vert="horz" lIns="0" tIns="0" rIns="0" bIns="0" rtlCol="0" anchor="t">
            <a:noAutofit/>
          </a:bodyPr>
          <a:lstStyle/>
          <a:p>
            <a:r>
              <a:rPr lang="sv-SE">
                <a:solidFill>
                  <a:schemeClr val="tx1"/>
                </a:solidFill>
                <a:ea typeface="Open Sans"/>
                <a:cs typeface="Open Sans"/>
              </a:rPr>
              <a:t>Förslag från Kerstin i Jönköping: Upprätta ett nationell testprotokoll/checklista för Stöd och behandling</a:t>
            </a:r>
          </a:p>
          <a:p>
            <a:r>
              <a:rPr lang="sv-SE">
                <a:solidFill>
                  <a:schemeClr val="tx1"/>
                </a:solidFill>
                <a:ea typeface="Open Sans"/>
                <a:cs typeface="Open Sans"/>
              </a:rPr>
              <a:t>Fråga från Kerstin i Jönköping: Rekommendationen om max 200 moment per vårdenhet</a:t>
            </a:r>
          </a:p>
          <a:p>
            <a:endParaRPr lang="sv-SE">
              <a:ea typeface="Open Sans"/>
              <a:cs typeface="Open Sans"/>
            </a:endParaRPr>
          </a:p>
        </p:txBody>
      </p:sp>
      <p:sp>
        <p:nvSpPr>
          <p:cNvPr id="4" name="Platshållare för bildnummer 3">
            <a:extLst>
              <a:ext uri="{FF2B5EF4-FFF2-40B4-BE49-F238E27FC236}">
                <a16:creationId xmlns:a16="http://schemas.microsoft.com/office/drawing/2014/main" id="{F3CBE164-EC9D-4A6F-892B-7DF580E2ED64}"/>
              </a:ext>
            </a:extLst>
          </p:cNvPr>
          <p:cNvSpPr>
            <a:spLocks noGrp="1"/>
          </p:cNvSpPr>
          <p:nvPr>
            <p:ph type="sldNum" sz="quarter" idx="12"/>
          </p:nvPr>
        </p:nvSpPr>
        <p:spPr/>
        <p:txBody>
          <a:bodyPr/>
          <a:lstStyle/>
          <a:p>
            <a:fld id="{7FF155A8-5C6D-4241-95DF-81E4F2B16EE5}" type="slidenum">
              <a:rPr lang="sv-SE" smtClean="0"/>
              <a:pPr/>
              <a:t>25</a:t>
            </a:fld>
            <a:endParaRPr lang="sv-SE"/>
          </a:p>
        </p:txBody>
      </p:sp>
    </p:spTree>
    <p:extLst>
      <p:ext uri="{BB962C8B-B14F-4D97-AF65-F5344CB8AC3E}">
        <p14:creationId xmlns:p14="http://schemas.microsoft.com/office/powerpoint/2010/main" val="144782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26</a:t>
            </a:fld>
            <a:endParaRPr lang="sv-SE"/>
          </a:p>
        </p:txBody>
      </p:sp>
    </p:spTree>
    <p:extLst>
      <p:ext uri="{BB962C8B-B14F-4D97-AF65-F5344CB8AC3E}">
        <p14:creationId xmlns:p14="http://schemas.microsoft.com/office/powerpoint/2010/main" val="58686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98CC98-26D1-42F0-87D4-2E3B8705BB05}"/>
              </a:ext>
            </a:extLst>
          </p:cNvPr>
          <p:cNvSpPr>
            <a:spLocks noGrp="1"/>
          </p:cNvSpPr>
          <p:nvPr>
            <p:ph type="title"/>
          </p:nvPr>
        </p:nvSpPr>
        <p:spPr/>
        <p:txBody>
          <a:bodyPr/>
          <a:lstStyle/>
          <a:p>
            <a:pPr algn="ctr"/>
            <a:r>
              <a:rPr lang="sv-SE"/>
              <a:t>Vårens kommande Användarforum</a:t>
            </a:r>
          </a:p>
        </p:txBody>
      </p:sp>
      <p:sp>
        <p:nvSpPr>
          <p:cNvPr id="3" name="Platshållare för innehåll 2">
            <a:extLst>
              <a:ext uri="{FF2B5EF4-FFF2-40B4-BE49-F238E27FC236}">
                <a16:creationId xmlns:a16="http://schemas.microsoft.com/office/drawing/2014/main" id="{3E215758-AD04-4783-8B7A-EA30D128D138}"/>
              </a:ext>
            </a:extLst>
          </p:cNvPr>
          <p:cNvSpPr>
            <a:spLocks noGrp="1"/>
          </p:cNvSpPr>
          <p:nvPr>
            <p:ph idx="1"/>
          </p:nvPr>
        </p:nvSpPr>
        <p:spPr>
          <a:xfrm>
            <a:off x="348917" y="1646736"/>
            <a:ext cx="11566357" cy="3564527"/>
          </a:xfrm>
        </p:spPr>
        <p:txBody>
          <a:bodyPr vert="horz" lIns="0" tIns="0" rIns="0" bIns="0" rtlCol="0" anchor="t">
            <a:noAutofit/>
          </a:bodyPr>
          <a:lstStyle/>
          <a:p>
            <a:endParaRPr lang="sv-SE"/>
          </a:p>
          <a:p>
            <a:r>
              <a:rPr lang="sv-SE"/>
              <a:t>25 mars – VGR om skärmläsare i Stöd och behandling </a:t>
            </a:r>
            <a:endParaRPr lang="sv-SE">
              <a:ea typeface="Open Sans"/>
              <a:cs typeface="Open Sans"/>
            </a:endParaRPr>
          </a:p>
          <a:p>
            <a:r>
              <a:rPr lang="sv-SE">
                <a:ea typeface="Open Sans"/>
                <a:cs typeface="Open Sans"/>
              </a:rPr>
              <a:t>22 april - ?</a:t>
            </a:r>
            <a:endParaRPr lang="sv-SE"/>
          </a:p>
          <a:p>
            <a:r>
              <a:rPr lang="sv-SE"/>
              <a:t>20 maj - ?</a:t>
            </a:r>
            <a:endParaRPr lang="sv-SE">
              <a:ea typeface="Open Sans"/>
              <a:cs typeface="Open Sans"/>
            </a:endParaRPr>
          </a:p>
          <a:p>
            <a:endParaRPr lang="sv-SE">
              <a:ea typeface="Open Sans"/>
              <a:cs typeface="Open Sans"/>
            </a:endParaRPr>
          </a:p>
          <a:p>
            <a:endParaRPr lang="sv-SE"/>
          </a:p>
          <a:p>
            <a:pPr marL="0" indent="0">
              <a:buNone/>
            </a:pPr>
            <a:endParaRPr lang="sv-SE"/>
          </a:p>
        </p:txBody>
      </p:sp>
    </p:spTree>
    <p:extLst>
      <p:ext uri="{BB962C8B-B14F-4D97-AF65-F5344CB8AC3E}">
        <p14:creationId xmlns:p14="http://schemas.microsoft.com/office/powerpoint/2010/main" val="1036871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28</a:t>
            </a:fld>
            <a:endParaRPr lang="sv-SE"/>
          </a:p>
        </p:txBody>
      </p:sp>
    </p:spTree>
    <p:extLst>
      <p:ext uri="{BB962C8B-B14F-4D97-AF65-F5344CB8AC3E}">
        <p14:creationId xmlns:p14="http://schemas.microsoft.com/office/powerpoint/2010/main" val="352502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58EA6C-B7A3-4B2C-84F2-E3A5F25A3EDC}"/>
              </a:ext>
            </a:extLst>
          </p:cNvPr>
          <p:cNvSpPr>
            <a:spLocks noGrp="1"/>
          </p:cNvSpPr>
          <p:nvPr>
            <p:ph type="title"/>
          </p:nvPr>
        </p:nvSpPr>
        <p:spPr/>
        <p:txBody>
          <a:bodyPr/>
          <a:lstStyle/>
          <a:p>
            <a:r>
              <a:rPr lang="sv-SE"/>
              <a:t>Sammanfattning av dagens användarforum</a:t>
            </a:r>
          </a:p>
        </p:txBody>
      </p:sp>
      <p:sp>
        <p:nvSpPr>
          <p:cNvPr id="3" name="Platshållare för innehåll 2">
            <a:extLst>
              <a:ext uri="{FF2B5EF4-FFF2-40B4-BE49-F238E27FC236}">
                <a16:creationId xmlns:a16="http://schemas.microsoft.com/office/drawing/2014/main" id="{1AAB8481-586E-4F1C-90EA-BDE3653B7E5D}"/>
              </a:ext>
            </a:extLst>
          </p:cNvPr>
          <p:cNvSpPr>
            <a:spLocks noGrp="1"/>
          </p:cNvSpPr>
          <p:nvPr>
            <p:ph idx="1"/>
          </p:nvPr>
        </p:nvSpPr>
        <p:spPr/>
        <p:txBody>
          <a:bodyPr/>
          <a:lstStyle/>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Återkopplingar:</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Sprintdemo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IE11 </a:t>
            </a:r>
          </a:p>
          <a:p>
            <a:pPr marL="457200" lvl="1" indent="0">
              <a:lnSpc>
                <a:spcPct val="100000"/>
              </a:lnSpc>
              <a:spcBef>
                <a:spcPts val="0"/>
              </a:spcBef>
              <a:buNone/>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från regionerna </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742950" lvl="2" indent="-285750">
              <a:lnSpc>
                <a:spcPct val="100000"/>
              </a:lnSpc>
              <a:spcBef>
                <a:spcPts val="0"/>
              </a:spcBef>
              <a:spcAft>
                <a:spcPts val="1800"/>
              </a:spcAft>
              <a:buFont typeface="Arial,Sans-Serif" panose="020B0604020202020204" pitchFamily="34" charset="0"/>
              <a:buChar char="•"/>
            </a:pPr>
            <a:endParaRPr lang="sv-SE">
              <a:solidFill>
                <a:schemeClr val="tx1"/>
              </a:solidFill>
              <a:ea typeface="Open Sans"/>
              <a:cs typeface="Open Sans"/>
            </a:endParaRPr>
          </a:p>
          <a:p>
            <a:pPr marL="742950" lvl="2" indent="-285750">
              <a:lnSpc>
                <a:spcPct val="100000"/>
              </a:lnSpc>
              <a:spcBef>
                <a:spcPts val="0"/>
              </a:spcBef>
              <a:spcAft>
                <a:spcPts val="1800"/>
              </a:spcAft>
              <a:buFont typeface="Arial,Sans-Serif" panose="020B0604020202020204" pitchFamily="34" charset="0"/>
              <a:buChar char="•"/>
            </a:pPr>
            <a:endParaRPr lang="sv-SE">
              <a:solidFill>
                <a:schemeClr val="tx1"/>
              </a:solidFill>
              <a:ea typeface="Open Sans"/>
              <a:cs typeface="Open Sans"/>
            </a:endParaRPr>
          </a:p>
          <a:p>
            <a:endParaRPr lang="sv-SE"/>
          </a:p>
        </p:txBody>
      </p:sp>
      <p:sp>
        <p:nvSpPr>
          <p:cNvPr id="4" name="Platshållare för sidfot 3">
            <a:extLst>
              <a:ext uri="{FF2B5EF4-FFF2-40B4-BE49-F238E27FC236}">
                <a16:creationId xmlns:a16="http://schemas.microsoft.com/office/drawing/2014/main" id="{3DA9EDAA-0FC9-4B69-A8C8-8A4FCB04F63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CB19509-DE2F-4331-B59E-83B361A899DA}"/>
              </a:ext>
            </a:extLst>
          </p:cNvPr>
          <p:cNvSpPr>
            <a:spLocks noGrp="1"/>
          </p:cNvSpPr>
          <p:nvPr>
            <p:ph type="sldNum" sz="quarter" idx="12"/>
          </p:nvPr>
        </p:nvSpPr>
        <p:spPr/>
        <p:txBody>
          <a:bodyPr/>
          <a:lstStyle/>
          <a:p>
            <a:fld id="{D1B389D8-6223-4B1D-82AB-19C377706A8C}" type="slidenum">
              <a:rPr lang="sv-SE" smtClean="0"/>
              <a:t>29</a:t>
            </a:fld>
            <a:endParaRPr lang="sv-SE"/>
          </a:p>
        </p:txBody>
      </p:sp>
    </p:spTree>
    <p:extLst>
      <p:ext uri="{BB962C8B-B14F-4D97-AF65-F5344CB8AC3E}">
        <p14:creationId xmlns:p14="http://schemas.microsoft.com/office/powerpoint/2010/main" val="1360158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a:xfrm>
            <a:off x="866274" y="9685"/>
            <a:ext cx="10515600" cy="1149264"/>
          </a:xfrm>
        </p:spPr>
        <p:txBody>
          <a:bodyPr/>
          <a:lstStyle/>
          <a:p>
            <a:r>
              <a:rPr lang="sv-SE">
                <a:ea typeface="+mj-lt"/>
                <a:cs typeface="+mj-lt"/>
              </a:rPr>
              <a:t>Syfte: Koordinera och samla in behov samt kanal för informations- och erfarenhetsutbyte</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922424" y="1158949"/>
            <a:ext cx="10459450" cy="4098851"/>
          </a:xfrm>
        </p:spPr>
        <p:txBody>
          <a:bodyPr vert="horz" lIns="0" tIns="0" rIns="0" bIns="0" rtlCol="0" anchor="t">
            <a:noAutofit/>
          </a:bodyPr>
          <a:lstStyle/>
          <a:p>
            <a:pPr marL="0" indent="0">
              <a:lnSpc>
                <a:spcPct val="100000"/>
              </a:lnSpc>
              <a:spcBef>
                <a:spcPts val="0"/>
              </a:spcBef>
              <a:spcAft>
                <a:spcPts val="1800"/>
              </a:spcAft>
              <a:buNone/>
            </a:pPr>
            <a:r>
              <a:rPr lang="sv-SE" b="1">
                <a:solidFill>
                  <a:schemeClr val="tx1"/>
                </a:solidFill>
                <a:ea typeface="+mn-lt"/>
                <a:cs typeface="+mn-lt"/>
              </a:rPr>
              <a:t>Agenda</a:t>
            </a: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Information från förvaltningen</a:t>
            </a:r>
            <a:endParaRPr lang="en-US">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endParaRPr lang="en-US">
              <a:solidFill>
                <a:schemeClr val="tx1"/>
              </a:solidFill>
              <a:ea typeface="+mn-lt"/>
              <a:cs typeface="+mn-lt"/>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3</a:t>
            </a:fld>
            <a:endParaRPr lang="sv-SE"/>
          </a:p>
        </p:txBody>
      </p:sp>
    </p:spTree>
    <p:extLst>
      <p:ext uri="{BB962C8B-B14F-4D97-AF65-F5344CB8AC3E}">
        <p14:creationId xmlns:p14="http://schemas.microsoft.com/office/powerpoint/2010/main" val="373851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28D93B-810B-4496-B5A7-8067431BE536}"/>
              </a:ext>
            </a:extLst>
          </p:cNvPr>
          <p:cNvSpPr>
            <a:spLocks noGrp="1"/>
          </p:cNvSpPr>
          <p:nvPr>
            <p:ph type="title"/>
          </p:nvPr>
        </p:nvSpPr>
        <p:spPr>
          <a:xfrm>
            <a:off x="838200" y="1540043"/>
            <a:ext cx="10515600" cy="4588041"/>
          </a:xfrm>
        </p:spPr>
        <p:txBody>
          <a:bodyPr/>
          <a:lstStyle/>
          <a:p>
            <a:r>
              <a:rPr lang="sv-SE"/>
              <a:t>Tack för er uppmärksamhet!</a:t>
            </a:r>
            <a:br>
              <a:rPr lang="sv-SE"/>
            </a:br>
            <a:br>
              <a:rPr lang="sv-SE" sz="2400">
                <a:latin typeface="+mn-lt"/>
              </a:rPr>
            </a:br>
            <a:r>
              <a:rPr lang="sv-SE" sz="2400">
                <a:ea typeface="+mj-lt"/>
                <a:cs typeface="+mj-lt"/>
              </a:rPr>
              <a:t>Finns det fördjupningsområde ni är intresserade av att höra om eller kanske själva prata om? Skicka ett ärende till supporten och tagga med ”Användarforum”</a:t>
            </a:r>
            <a:endParaRPr lang="sv-SE">
              <a:ea typeface="+mj-lt"/>
              <a:cs typeface="+mj-lt"/>
            </a:endParaRPr>
          </a:p>
        </p:txBody>
      </p:sp>
      <p:sp>
        <p:nvSpPr>
          <p:cNvPr id="3" name="Platshållare för sidfot 2">
            <a:extLst>
              <a:ext uri="{FF2B5EF4-FFF2-40B4-BE49-F238E27FC236}">
                <a16:creationId xmlns:a16="http://schemas.microsoft.com/office/drawing/2014/main" id="{1B2485EB-416D-41A4-8A24-F8A094637633}"/>
              </a:ext>
            </a:extLst>
          </p:cNvPr>
          <p:cNvSpPr>
            <a:spLocks noGrp="1"/>
          </p:cNvSpPr>
          <p:nvPr>
            <p:ph type="ftr" sz="quarter" idx="3"/>
          </p:nvPr>
        </p:nvSpPr>
        <p:spPr/>
        <p:txBody>
          <a:bodyPr/>
          <a:lstStyle/>
          <a:p>
            <a:endParaRPr lang="sv-SE"/>
          </a:p>
        </p:txBody>
      </p:sp>
      <p:sp>
        <p:nvSpPr>
          <p:cNvPr id="4" name="Platshållare för bildnummer 3">
            <a:extLst>
              <a:ext uri="{FF2B5EF4-FFF2-40B4-BE49-F238E27FC236}">
                <a16:creationId xmlns:a16="http://schemas.microsoft.com/office/drawing/2014/main" id="{60576C32-35B8-4D1C-9C86-5C58C6FF8AD2}"/>
              </a:ext>
            </a:extLst>
          </p:cNvPr>
          <p:cNvSpPr>
            <a:spLocks noGrp="1"/>
          </p:cNvSpPr>
          <p:nvPr>
            <p:ph type="sldNum" sz="quarter" idx="4"/>
          </p:nvPr>
        </p:nvSpPr>
        <p:spPr/>
        <p:txBody>
          <a:bodyPr/>
          <a:lstStyle/>
          <a:p>
            <a:fld id="{7FF155A8-5C6D-4241-95DF-81E4F2B16EE5}" type="slidenum">
              <a:rPr lang="sv-SE" smtClean="0"/>
              <a:pPr/>
              <a:t>30</a:t>
            </a:fld>
            <a:endParaRPr lang="sv-SE"/>
          </a:p>
        </p:txBody>
      </p:sp>
    </p:spTree>
    <p:extLst>
      <p:ext uri="{BB962C8B-B14F-4D97-AF65-F5344CB8AC3E}">
        <p14:creationId xmlns:p14="http://schemas.microsoft.com/office/powerpoint/2010/main" val="2219666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CCCF5-BAA9-4E4C-96B6-6829CE835F12}"/>
              </a:ext>
            </a:extLst>
          </p:cNvPr>
          <p:cNvSpPr>
            <a:spLocks noGrp="1"/>
          </p:cNvSpPr>
          <p:nvPr>
            <p:ph type="title"/>
          </p:nvPr>
        </p:nvSpPr>
        <p:spPr/>
        <p:txBody>
          <a:bodyPr/>
          <a:lstStyle/>
          <a:p>
            <a:r>
              <a:rPr lang="sv-SE">
                <a:ea typeface="+mj-lt"/>
                <a:cs typeface="+mj-lt"/>
              </a:rPr>
              <a:t>Agenda</a:t>
            </a:r>
            <a:endParaRPr lang="sv-SE"/>
          </a:p>
        </p:txBody>
      </p:sp>
      <p:sp>
        <p:nvSpPr>
          <p:cNvPr id="5" name="Platshållare för innehåll 4">
            <a:extLst>
              <a:ext uri="{FF2B5EF4-FFF2-40B4-BE49-F238E27FC236}">
                <a16:creationId xmlns:a16="http://schemas.microsoft.com/office/drawing/2014/main" id="{BC5C837C-7D53-4E50-BDC1-752E6FCF03A0}"/>
              </a:ext>
            </a:extLst>
          </p:cNvPr>
          <p:cNvSpPr>
            <a:spLocks noGrp="1"/>
          </p:cNvSpPr>
          <p:nvPr>
            <p:ph idx="1"/>
          </p:nvPr>
        </p:nvSpPr>
        <p:spPr>
          <a:xfrm>
            <a:off x="866275" y="1406194"/>
            <a:ext cx="10459450" cy="3564527"/>
          </a:xfrm>
        </p:spPr>
        <p:txBody>
          <a:bodyPr vert="horz" lIns="0" tIns="0" rIns="0" bIns="0" rtlCol="0" anchor="t">
            <a:noAutofit/>
          </a:bodyPr>
          <a:lstStyle/>
          <a:p>
            <a:pPr marL="285750" indent="-285750">
              <a:lnSpc>
                <a:spcPct val="100000"/>
              </a:lnSpc>
              <a:spcBef>
                <a:spcPts val="0"/>
              </a:spcBef>
              <a:spcAft>
                <a:spcPts val="1800"/>
              </a:spcAft>
              <a:buFont typeface="Arial,Sans-Serif" panose="020B0604020202020204" pitchFamily="34" charset="0"/>
            </a:pPr>
            <a:r>
              <a:rPr lang="sv-SE" b="1">
                <a:solidFill>
                  <a:schemeClr val="tx1"/>
                </a:solidFill>
                <a:ea typeface="Open Sans"/>
                <a:cs typeface="Open Sans"/>
              </a:rPr>
              <a:t>Information från förvaltningen</a:t>
            </a:r>
            <a:endParaRPr lang="en-US" b="1">
              <a:solidFill>
                <a:schemeClr val="tx1"/>
              </a:solidFill>
              <a:ea typeface="+mn-lt"/>
              <a:cs typeface="+mn-lt"/>
            </a:endParaRPr>
          </a:p>
          <a:p>
            <a:pPr marL="800100" lvl="1" indent="-342900">
              <a:lnSpc>
                <a:spcPct val="100000"/>
              </a:lnSpc>
              <a:spcBef>
                <a:spcPts val="0"/>
              </a:spcBef>
              <a:buFont typeface="Arial,Sans-Serif" panose="020B0604020202020204" pitchFamily="34" charset="0"/>
              <a:buChar char="–"/>
            </a:pPr>
            <a:r>
              <a:rPr lang="sv-SE" b="1">
                <a:solidFill>
                  <a:schemeClr val="tx1"/>
                </a:solidFill>
                <a:ea typeface="Open Sans"/>
                <a:cs typeface="Open Sans"/>
              </a:rPr>
              <a:t>Återkoppling Sprintdemon: Paginering </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Återkoppling rubriknivåer</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Release 2022:0.1</a:t>
            </a:r>
          </a:p>
          <a:p>
            <a:pPr marL="800100" lvl="1" indent="-342900">
              <a:lnSpc>
                <a:spcPct val="100000"/>
              </a:lnSpc>
              <a:spcBef>
                <a:spcPts val="0"/>
              </a:spcBef>
              <a:buFont typeface="Arial,Sans-Serif" panose="020B0604020202020204" pitchFamily="34" charset="0"/>
              <a:buChar char="–"/>
            </a:pPr>
            <a:r>
              <a:rPr lang="sv-SE">
                <a:solidFill>
                  <a:schemeClr val="tx1"/>
                </a:solidFill>
                <a:ea typeface="Open Sans"/>
                <a:cs typeface="Open Sans"/>
              </a:rPr>
              <a:t>Information om IE11</a:t>
            </a:r>
          </a:p>
          <a:p>
            <a:pPr marL="800100" lvl="1" indent="-342900">
              <a:lnSpc>
                <a:spcPct val="100000"/>
              </a:lnSpc>
              <a:spcBef>
                <a:spcPts val="0"/>
              </a:spcBef>
              <a:buFont typeface="Arial,Sans-Serif" panose="020B0604020202020204" pitchFamily="34" charset="0"/>
              <a:buChar char="–"/>
            </a:pPr>
            <a:r>
              <a:rPr lang="sv-SE">
                <a:solidFill>
                  <a:schemeClr val="tx1"/>
                </a:solidFill>
                <a:ea typeface="+mn-lt"/>
                <a:cs typeface="+mn-lt"/>
              </a:rPr>
              <a:t>Kontakt öppet moment</a:t>
            </a:r>
          </a:p>
          <a:p>
            <a:pPr marL="800100" lvl="1" indent="-342900">
              <a:lnSpc>
                <a:spcPct val="100000"/>
              </a:lnSpc>
              <a:spcBef>
                <a:spcPts val="0"/>
              </a:spcBef>
              <a:buFont typeface="Arial,Sans-Serif" panose="020B0604020202020204" pitchFamily="34" charset="0"/>
              <a:buChar char="–"/>
            </a:pPr>
            <a:endParaRPr lang="en-US">
              <a:solidFill>
                <a:schemeClr val="tx1"/>
              </a:solidFill>
              <a:ea typeface="Open Sans"/>
              <a:cs typeface="Open Sans"/>
            </a:endParaRP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Konsekvensanalys in skickad från regionerna</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Anmälda frågor</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Kommande användarforum</a:t>
            </a:r>
          </a:p>
          <a:p>
            <a:pPr marL="285750" indent="-285750">
              <a:lnSpc>
                <a:spcPct val="100000"/>
              </a:lnSpc>
              <a:spcBef>
                <a:spcPts val="0"/>
              </a:spcBef>
              <a:spcAft>
                <a:spcPts val="1800"/>
              </a:spcAft>
              <a:buFont typeface="Arial,Sans-Serif" panose="020B0604020202020204" pitchFamily="34" charset="0"/>
            </a:pPr>
            <a:r>
              <a:rPr lang="sv-SE">
                <a:solidFill>
                  <a:schemeClr val="tx1"/>
                </a:solidFill>
                <a:ea typeface="Open Sans"/>
                <a:cs typeface="Open Sans"/>
              </a:rPr>
              <a:t>Sammanfattning </a:t>
            </a:r>
          </a:p>
        </p:txBody>
      </p:sp>
      <p:sp>
        <p:nvSpPr>
          <p:cNvPr id="3" name="Platshållare för sidfot 2">
            <a:extLst>
              <a:ext uri="{FF2B5EF4-FFF2-40B4-BE49-F238E27FC236}">
                <a16:creationId xmlns:a16="http://schemas.microsoft.com/office/drawing/2014/main" id="{9B9BDEB0-A059-4A27-A7FB-18D322E606A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1C981C-F9F9-4167-9BDA-91B21A785F04}"/>
              </a:ext>
            </a:extLst>
          </p:cNvPr>
          <p:cNvSpPr>
            <a:spLocks noGrp="1"/>
          </p:cNvSpPr>
          <p:nvPr>
            <p:ph type="sldNum" sz="quarter" idx="12"/>
          </p:nvPr>
        </p:nvSpPr>
        <p:spPr/>
        <p:txBody>
          <a:bodyPr/>
          <a:lstStyle/>
          <a:p>
            <a:fld id="{7FF155A8-5C6D-4241-95DF-81E4F2B16EE5}" type="slidenum">
              <a:rPr lang="sv-SE" smtClean="0"/>
              <a:pPr/>
              <a:t>4</a:t>
            </a:fld>
            <a:endParaRPr lang="sv-SE"/>
          </a:p>
        </p:txBody>
      </p:sp>
    </p:spTree>
    <p:extLst>
      <p:ext uri="{BB962C8B-B14F-4D97-AF65-F5344CB8AC3E}">
        <p14:creationId xmlns:p14="http://schemas.microsoft.com/office/powerpoint/2010/main" val="223279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808123-063B-4DB0-B897-DE5B2B4FF53F}"/>
              </a:ext>
            </a:extLst>
          </p:cNvPr>
          <p:cNvSpPr>
            <a:spLocks noGrp="1"/>
          </p:cNvSpPr>
          <p:nvPr>
            <p:ph type="title"/>
          </p:nvPr>
        </p:nvSpPr>
        <p:spPr/>
        <p:txBody>
          <a:bodyPr/>
          <a:lstStyle/>
          <a:p>
            <a:r>
              <a:rPr lang="sv-SE"/>
              <a:t>Återkoppling Sprintdemo: Paginering </a:t>
            </a:r>
          </a:p>
        </p:txBody>
      </p:sp>
      <p:sp>
        <p:nvSpPr>
          <p:cNvPr id="3" name="Platshållare för innehåll 2">
            <a:extLst>
              <a:ext uri="{FF2B5EF4-FFF2-40B4-BE49-F238E27FC236}">
                <a16:creationId xmlns:a16="http://schemas.microsoft.com/office/drawing/2014/main" id="{1ABE8D8A-7659-4E69-AD39-913A87E47500}"/>
              </a:ext>
            </a:extLst>
          </p:cNvPr>
          <p:cNvSpPr>
            <a:spLocks noGrp="1"/>
          </p:cNvSpPr>
          <p:nvPr>
            <p:ph idx="1"/>
          </p:nvPr>
        </p:nvSpPr>
        <p:spPr/>
        <p:txBody>
          <a:bodyPr/>
          <a:lstStyle/>
          <a:p>
            <a:r>
              <a:rPr lang="sv-SE"/>
              <a:t>Sprintdemo 1 – Paginering i Mina- och Alla-listan </a:t>
            </a:r>
          </a:p>
          <a:p>
            <a:r>
              <a:rPr lang="sv-SE"/>
              <a:t>Återkopplingsformuläret var öppet mellan 11 januari – 26 januari </a:t>
            </a:r>
          </a:p>
          <a:p>
            <a:r>
              <a:rPr lang="sv-SE"/>
              <a:t>16 svar </a:t>
            </a:r>
          </a:p>
          <a:p>
            <a:endParaRPr lang="sv-SE"/>
          </a:p>
          <a:p>
            <a:pPr marL="0" indent="0">
              <a:buNone/>
            </a:pPr>
            <a:r>
              <a:rPr lang="sv-SE">
                <a:hlinkClick r:id="rId2"/>
              </a:rPr>
              <a:t>Sprintdemos för personalvyer i Stöd och behandling</a:t>
            </a:r>
            <a:endParaRPr lang="sv-SE"/>
          </a:p>
        </p:txBody>
      </p:sp>
      <p:sp>
        <p:nvSpPr>
          <p:cNvPr id="4" name="Platshållare för sidfot 3">
            <a:extLst>
              <a:ext uri="{FF2B5EF4-FFF2-40B4-BE49-F238E27FC236}">
                <a16:creationId xmlns:a16="http://schemas.microsoft.com/office/drawing/2014/main" id="{4B9A2DD3-77BC-4620-8735-1D401BF2F3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96D98D1-53B1-4371-8948-9306A23CB6E1}"/>
              </a:ext>
            </a:extLst>
          </p:cNvPr>
          <p:cNvSpPr>
            <a:spLocks noGrp="1"/>
          </p:cNvSpPr>
          <p:nvPr>
            <p:ph type="sldNum" sz="quarter" idx="12"/>
          </p:nvPr>
        </p:nvSpPr>
        <p:spPr/>
        <p:txBody>
          <a:bodyPr/>
          <a:lstStyle/>
          <a:p>
            <a:fld id="{D1B389D8-6223-4B1D-82AB-19C377706A8C}" type="slidenum">
              <a:rPr lang="sv-SE" smtClean="0"/>
              <a:t>5</a:t>
            </a:fld>
            <a:endParaRPr lang="sv-SE"/>
          </a:p>
        </p:txBody>
      </p:sp>
    </p:spTree>
    <p:extLst>
      <p:ext uri="{BB962C8B-B14F-4D97-AF65-F5344CB8AC3E}">
        <p14:creationId xmlns:p14="http://schemas.microsoft.com/office/powerpoint/2010/main" val="99174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9DC019-8C6D-4C51-BE4D-C81F9254736F}"/>
              </a:ext>
            </a:extLst>
          </p:cNvPr>
          <p:cNvSpPr>
            <a:spLocks noGrp="1"/>
          </p:cNvSpPr>
          <p:nvPr>
            <p:ph type="title"/>
          </p:nvPr>
        </p:nvSpPr>
        <p:spPr/>
        <p:txBody>
          <a:bodyPr/>
          <a:lstStyle/>
          <a:p>
            <a:r>
              <a:rPr lang="sv-SE"/>
              <a:t>Återkoppling Sprintdemo: Paginering </a:t>
            </a:r>
          </a:p>
        </p:txBody>
      </p:sp>
      <p:pic>
        <p:nvPicPr>
          <p:cNvPr id="7" name="Platshållare för innehåll 6">
            <a:extLst>
              <a:ext uri="{FF2B5EF4-FFF2-40B4-BE49-F238E27FC236}">
                <a16:creationId xmlns:a16="http://schemas.microsoft.com/office/drawing/2014/main" id="{D90475FF-B6B9-496C-8EF3-0481B8A4E3C9}"/>
              </a:ext>
            </a:extLst>
          </p:cNvPr>
          <p:cNvPicPr>
            <a:picLocks noGrp="1" noChangeAspect="1"/>
          </p:cNvPicPr>
          <p:nvPr>
            <p:ph idx="1"/>
          </p:nvPr>
        </p:nvPicPr>
        <p:blipFill>
          <a:blip r:embed="rId2"/>
          <a:stretch>
            <a:fillRect/>
          </a:stretch>
        </p:blipFill>
        <p:spPr>
          <a:xfrm>
            <a:off x="3250193" y="1330859"/>
            <a:ext cx="5296277" cy="4418091"/>
          </a:xfrm>
        </p:spPr>
      </p:pic>
      <p:sp>
        <p:nvSpPr>
          <p:cNvPr id="4" name="Platshållare för sidfot 3">
            <a:extLst>
              <a:ext uri="{FF2B5EF4-FFF2-40B4-BE49-F238E27FC236}">
                <a16:creationId xmlns:a16="http://schemas.microsoft.com/office/drawing/2014/main" id="{18A2687B-2B7B-4C8A-9EBD-6951D720926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DD3B368-D031-404B-A191-E564F77B616B}"/>
              </a:ext>
            </a:extLst>
          </p:cNvPr>
          <p:cNvSpPr>
            <a:spLocks noGrp="1"/>
          </p:cNvSpPr>
          <p:nvPr>
            <p:ph type="sldNum" sz="quarter" idx="12"/>
          </p:nvPr>
        </p:nvSpPr>
        <p:spPr/>
        <p:txBody>
          <a:bodyPr/>
          <a:lstStyle/>
          <a:p>
            <a:fld id="{D1B389D8-6223-4B1D-82AB-19C377706A8C}" type="slidenum">
              <a:rPr lang="sv-SE" smtClean="0"/>
              <a:t>6</a:t>
            </a:fld>
            <a:endParaRPr lang="sv-SE"/>
          </a:p>
        </p:txBody>
      </p:sp>
    </p:spTree>
    <p:extLst>
      <p:ext uri="{BB962C8B-B14F-4D97-AF65-F5344CB8AC3E}">
        <p14:creationId xmlns:p14="http://schemas.microsoft.com/office/powerpoint/2010/main" val="65961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3ED68-00AA-4FC3-819C-3693D9E20547}"/>
              </a:ext>
            </a:extLst>
          </p:cNvPr>
          <p:cNvSpPr>
            <a:spLocks noGrp="1"/>
          </p:cNvSpPr>
          <p:nvPr>
            <p:ph type="title"/>
          </p:nvPr>
        </p:nvSpPr>
        <p:spPr/>
        <p:txBody>
          <a:bodyPr/>
          <a:lstStyle/>
          <a:p>
            <a:r>
              <a:rPr lang="sv-SE"/>
              <a:t>Återkoppling Sprintdemo: Paginering - åtgärder </a:t>
            </a:r>
          </a:p>
        </p:txBody>
      </p:sp>
      <p:sp>
        <p:nvSpPr>
          <p:cNvPr id="3" name="Platshållare för innehåll 2">
            <a:extLst>
              <a:ext uri="{FF2B5EF4-FFF2-40B4-BE49-F238E27FC236}">
                <a16:creationId xmlns:a16="http://schemas.microsoft.com/office/drawing/2014/main" id="{D58DB3E1-07BF-4591-BC44-32B12857E59E}"/>
              </a:ext>
            </a:extLst>
          </p:cNvPr>
          <p:cNvSpPr>
            <a:spLocks noGrp="1"/>
          </p:cNvSpPr>
          <p:nvPr>
            <p:ph idx="1"/>
          </p:nvPr>
        </p:nvSpPr>
        <p:spPr/>
        <p:txBody>
          <a:bodyPr/>
          <a:lstStyle/>
          <a:p>
            <a:r>
              <a:rPr lang="sv-SE" dirty="0"/>
              <a:t>Flertalet frågor och funderingar om Sökfunktionen i Mina- och Alla-listan. Återkommer med den i en framtida sprintdemo. </a:t>
            </a:r>
          </a:p>
          <a:p>
            <a:pPr lvl="1"/>
            <a:endParaRPr lang="sv-SE" dirty="0"/>
          </a:p>
          <a:p>
            <a:r>
              <a:rPr lang="sv-SE" dirty="0"/>
              <a:t>Oro för att missa invånare och deras flaggor i Mina- och Alla-listan</a:t>
            </a:r>
          </a:p>
          <a:p>
            <a:pPr lvl="1"/>
            <a:r>
              <a:rPr lang="sv-SE" dirty="0"/>
              <a:t>Förslag på hur Mina- och Alla-listan </a:t>
            </a:r>
            <a:r>
              <a:rPr lang="sv-SE" dirty="0" err="1"/>
              <a:t>defaultsortering</a:t>
            </a:r>
            <a:r>
              <a:rPr lang="sv-SE" dirty="0"/>
              <a:t>, remiss hos referensgruppen</a:t>
            </a:r>
          </a:p>
          <a:p>
            <a:pPr lvl="1"/>
            <a:r>
              <a:rPr lang="sv-SE" dirty="0"/>
              <a:t>Kommer testas närmare i Användartesterna för flaggor (pågår under vecka 7 - 9) </a:t>
            </a:r>
          </a:p>
          <a:p>
            <a:pPr lvl="1"/>
            <a:r>
              <a:rPr lang="sv-SE" dirty="0"/>
              <a:t>Flaggor kommer presenteras tydligare i en framtida sprintdemo när användartesterna är utförda och eventuella åtgärder är vidtagna. </a:t>
            </a:r>
          </a:p>
          <a:p>
            <a:pPr lvl="1"/>
            <a:endParaRPr lang="sv-SE" dirty="0"/>
          </a:p>
          <a:p>
            <a:r>
              <a:rPr lang="sv-SE" dirty="0"/>
              <a:t>Önskemål om att kunna reglera hur många invånare varje paginerad sida ska innehålla </a:t>
            </a:r>
          </a:p>
          <a:p>
            <a:pPr lvl="1"/>
            <a:r>
              <a:rPr lang="sv-SE" dirty="0"/>
              <a:t>Förväntad feedback från oss: Vi har redan tagit höjd för att detta kommer kunna regleras av användaren själv med olika val. Exempelvis 15, 25, 50 invånare. </a:t>
            </a:r>
          </a:p>
          <a:p>
            <a:pPr lvl="1"/>
            <a:endParaRPr lang="sv-SE" dirty="0"/>
          </a:p>
          <a:p>
            <a:pPr lvl="1"/>
            <a:endParaRPr lang="sv-SE" dirty="0"/>
          </a:p>
        </p:txBody>
      </p:sp>
      <p:sp>
        <p:nvSpPr>
          <p:cNvPr id="4" name="Platshållare för sidfot 3">
            <a:extLst>
              <a:ext uri="{FF2B5EF4-FFF2-40B4-BE49-F238E27FC236}">
                <a16:creationId xmlns:a16="http://schemas.microsoft.com/office/drawing/2014/main" id="{BB9AA55E-D7C3-45B4-A97C-33D68B45E93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C251158-3157-4AE3-9A21-99DA56F32CAB}"/>
              </a:ext>
            </a:extLst>
          </p:cNvPr>
          <p:cNvSpPr>
            <a:spLocks noGrp="1"/>
          </p:cNvSpPr>
          <p:nvPr>
            <p:ph type="sldNum" sz="quarter" idx="12"/>
          </p:nvPr>
        </p:nvSpPr>
        <p:spPr/>
        <p:txBody>
          <a:bodyPr/>
          <a:lstStyle/>
          <a:p>
            <a:fld id="{D1B389D8-6223-4B1D-82AB-19C377706A8C}" type="slidenum">
              <a:rPr lang="sv-SE" smtClean="0"/>
              <a:t>7</a:t>
            </a:fld>
            <a:endParaRPr lang="sv-SE"/>
          </a:p>
        </p:txBody>
      </p:sp>
    </p:spTree>
    <p:extLst>
      <p:ext uri="{BB962C8B-B14F-4D97-AF65-F5344CB8AC3E}">
        <p14:creationId xmlns:p14="http://schemas.microsoft.com/office/powerpoint/2010/main" val="2556717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DB65EE-9CDB-4A56-B386-1C54EC2E7430}"/>
              </a:ext>
            </a:extLst>
          </p:cNvPr>
          <p:cNvSpPr>
            <a:spLocks noGrp="1"/>
          </p:cNvSpPr>
          <p:nvPr>
            <p:ph type="title"/>
          </p:nvPr>
        </p:nvSpPr>
        <p:spPr/>
        <p:txBody>
          <a:bodyPr/>
          <a:lstStyle/>
          <a:p>
            <a:r>
              <a:rPr lang="sv-SE"/>
              <a:t>Återkoppling Sprintdemo: Paginering - feedback</a:t>
            </a:r>
          </a:p>
        </p:txBody>
      </p:sp>
      <p:sp>
        <p:nvSpPr>
          <p:cNvPr id="3" name="Platshållare för innehåll 2">
            <a:extLst>
              <a:ext uri="{FF2B5EF4-FFF2-40B4-BE49-F238E27FC236}">
                <a16:creationId xmlns:a16="http://schemas.microsoft.com/office/drawing/2014/main" id="{34122CC9-182F-4B4C-A179-EED0DCD9909D}"/>
              </a:ext>
            </a:extLst>
          </p:cNvPr>
          <p:cNvSpPr>
            <a:spLocks noGrp="1"/>
          </p:cNvSpPr>
          <p:nvPr>
            <p:ph idx="1"/>
          </p:nvPr>
        </p:nvSpPr>
        <p:spPr/>
        <p:txBody>
          <a:bodyPr/>
          <a:lstStyle/>
          <a:p>
            <a:pPr marL="342900" lvl="0" indent="-342900">
              <a:buFont typeface="Symbol" panose="05050102010706020507" pitchFamily="18" charset="2"/>
              <a:buChar char=""/>
            </a:pPr>
            <a:r>
              <a:rPr lang="sv-SE"/>
              <a:t>Alla respondenter tyckte pagineringen gjorde listorna mer överskådligt och lättare att ta till sig</a:t>
            </a:r>
          </a:p>
          <a:p>
            <a:pPr marL="342900" lvl="0" indent="-342900">
              <a:buFont typeface="Symbol" panose="05050102010706020507" pitchFamily="18" charset="2"/>
              <a:buChar char=""/>
            </a:pPr>
            <a:r>
              <a:rPr lang="sv-SE"/>
              <a:t>Fritextsökningen är uppskattad funktion som bör lyftas mer </a:t>
            </a:r>
          </a:p>
          <a:p>
            <a:pPr marL="342900" lvl="0" indent="-342900">
              <a:buFont typeface="Symbol" panose="05050102010706020507" pitchFamily="18" charset="2"/>
              <a:buChar char=""/>
            </a:pPr>
            <a:r>
              <a:rPr lang="sv-SE"/>
              <a:t>Mindre </a:t>
            </a:r>
            <a:r>
              <a:rPr lang="sv-SE" err="1"/>
              <a:t>scroll</a:t>
            </a:r>
            <a:r>
              <a:rPr lang="sv-SE"/>
              <a:t> för användaren</a:t>
            </a:r>
          </a:p>
          <a:p>
            <a:pPr marL="342900" lvl="0" indent="-342900">
              <a:buFont typeface="Symbol" panose="05050102010706020507" pitchFamily="18" charset="2"/>
              <a:buChar char=""/>
            </a:pPr>
            <a:r>
              <a:rPr lang="sv-SE"/>
              <a:t>Positiva till prestandaförbättringar detta kommer medföra, främst kortare laddningstid.</a:t>
            </a:r>
          </a:p>
          <a:p>
            <a:pPr marL="342900" lvl="0" indent="-342900">
              <a:buFont typeface="Symbol" panose="05050102010706020507" pitchFamily="18" charset="2"/>
              <a:buChar char=""/>
            </a:pPr>
            <a:r>
              <a:rPr lang="sv-SE"/>
              <a:t>Konceptet med sprintdemos var väldigt uppskattade</a:t>
            </a:r>
          </a:p>
          <a:p>
            <a:endParaRPr lang="sv-SE"/>
          </a:p>
        </p:txBody>
      </p:sp>
      <p:sp>
        <p:nvSpPr>
          <p:cNvPr id="4" name="Platshållare för sidfot 3">
            <a:extLst>
              <a:ext uri="{FF2B5EF4-FFF2-40B4-BE49-F238E27FC236}">
                <a16:creationId xmlns:a16="http://schemas.microsoft.com/office/drawing/2014/main" id="{71B7C78F-B488-4C2D-B9A5-26018D622A9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33C0672-4678-4652-A322-9661E8C85177}"/>
              </a:ext>
            </a:extLst>
          </p:cNvPr>
          <p:cNvSpPr>
            <a:spLocks noGrp="1"/>
          </p:cNvSpPr>
          <p:nvPr>
            <p:ph type="sldNum" sz="quarter" idx="12"/>
          </p:nvPr>
        </p:nvSpPr>
        <p:spPr/>
        <p:txBody>
          <a:bodyPr/>
          <a:lstStyle/>
          <a:p>
            <a:fld id="{D1B389D8-6223-4B1D-82AB-19C377706A8C}" type="slidenum">
              <a:rPr lang="sv-SE" smtClean="0"/>
              <a:t>8</a:t>
            </a:fld>
            <a:endParaRPr lang="sv-SE"/>
          </a:p>
        </p:txBody>
      </p:sp>
    </p:spTree>
    <p:extLst>
      <p:ext uri="{BB962C8B-B14F-4D97-AF65-F5344CB8AC3E}">
        <p14:creationId xmlns:p14="http://schemas.microsoft.com/office/powerpoint/2010/main" val="335888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201A92-2CBF-460E-9BF4-10D7E8767256}"/>
              </a:ext>
            </a:extLst>
          </p:cNvPr>
          <p:cNvSpPr>
            <a:spLocks noGrp="1"/>
          </p:cNvSpPr>
          <p:nvPr>
            <p:ph type="title"/>
          </p:nvPr>
        </p:nvSpPr>
        <p:spPr/>
        <p:txBody>
          <a:bodyPr/>
          <a:lstStyle/>
          <a:p>
            <a:r>
              <a:rPr lang="sv-SE"/>
              <a:t>Återkoppling Sprintdemo: Paginering - sök- och sorteringsfunktioner </a:t>
            </a:r>
          </a:p>
        </p:txBody>
      </p:sp>
      <p:sp>
        <p:nvSpPr>
          <p:cNvPr id="3" name="Platshållare för innehåll 2">
            <a:extLst>
              <a:ext uri="{FF2B5EF4-FFF2-40B4-BE49-F238E27FC236}">
                <a16:creationId xmlns:a16="http://schemas.microsoft.com/office/drawing/2014/main" id="{2CE65C7C-0D66-4AD0-AABA-1B06370EA151}"/>
              </a:ext>
            </a:extLst>
          </p:cNvPr>
          <p:cNvSpPr>
            <a:spLocks noGrp="1"/>
          </p:cNvSpPr>
          <p:nvPr>
            <p:ph idx="1"/>
          </p:nvPr>
        </p:nvSpPr>
        <p:spPr/>
        <p:txBody>
          <a:bodyPr/>
          <a:lstStyle/>
          <a:p>
            <a:r>
              <a:rPr lang="sv-SE"/>
              <a:t>Användare verkar inte känna till sökfunktionen som finns för Mina- och Alla-listan </a:t>
            </a:r>
          </a:p>
          <a:p>
            <a:pPr lvl="1"/>
            <a:r>
              <a:rPr lang="sv-SE"/>
              <a:t>Många av de svar vi fick in via sprintdemon tyder på att användare inte känner till denna funktion. </a:t>
            </a:r>
          </a:p>
          <a:p>
            <a:pPr lvl="1"/>
            <a:r>
              <a:rPr lang="sv-SE"/>
              <a:t>Har även uppmärksammats i användartester som gjordes i höstas med behandlare. </a:t>
            </a:r>
          </a:p>
          <a:p>
            <a:r>
              <a:rPr lang="sv-SE"/>
              <a:t>Användare verkar inte känna till möjligheten att sortera Mina- och Alla listorna utifrån de kolumner som finns där. Detta kommer våra UX-designers se över om det på något vis kan tydliggöras för användarna </a:t>
            </a:r>
          </a:p>
        </p:txBody>
      </p:sp>
      <p:sp>
        <p:nvSpPr>
          <p:cNvPr id="4" name="Platshållare för sidfot 3">
            <a:extLst>
              <a:ext uri="{FF2B5EF4-FFF2-40B4-BE49-F238E27FC236}">
                <a16:creationId xmlns:a16="http://schemas.microsoft.com/office/drawing/2014/main" id="{2CBBD7A3-2435-480B-A8A4-B9EC7EFF33E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5BB9DD3-C0D9-47F9-9C9C-DA44026B9E73}"/>
              </a:ext>
            </a:extLst>
          </p:cNvPr>
          <p:cNvSpPr>
            <a:spLocks noGrp="1"/>
          </p:cNvSpPr>
          <p:nvPr>
            <p:ph type="sldNum" sz="quarter" idx="12"/>
          </p:nvPr>
        </p:nvSpPr>
        <p:spPr/>
        <p:txBody>
          <a:bodyPr/>
          <a:lstStyle/>
          <a:p>
            <a:fld id="{D1B389D8-6223-4B1D-82AB-19C377706A8C}" type="slidenum">
              <a:rPr lang="sv-SE" smtClean="0"/>
              <a:t>9</a:t>
            </a:fld>
            <a:endParaRPr lang="sv-SE"/>
          </a:p>
        </p:txBody>
      </p:sp>
    </p:spTree>
    <p:extLst>
      <p:ext uri="{BB962C8B-B14F-4D97-AF65-F5344CB8AC3E}">
        <p14:creationId xmlns:p14="http://schemas.microsoft.com/office/powerpoint/2010/main" val="4151535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5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Jq8pWEAipNB.83_P_hIiw"/>
</p:tagLst>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04AF1B5AFADE1438984E4ED97CAED62" ma:contentTypeVersion="9" ma:contentTypeDescription="Skapa ett nytt dokument." ma:contentTypeScope="" ma:versionID="a980f67f77fe65476dc5d14893b72326">
  <xsd:schema xmlns:xsd="http://www.w3.org/2001/XMLSchema" xmlns:xs="http://www.w3.org/2001/XMLSchema" xmlns:p="http://schemas.microsoft.com/office/2006/metadata/properties" xmlns:ns2="69252be8-17ef-4408-949c-5e7cc87314a9" targetNamespace="http://schemas.microsoft.com/office/2006/metadata/properties" ma:root="true" ma:fieldsID="63638b71a950e2c72af3fec150b48d75" ns2:_="">
    <xsd:import namespace="69252be8-17ef-4408-949c-5e7cc87314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2be8-17ef-4408-949c-5e7cc8731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AB53AA-EBE4-46F9-A91E-045D87E59A56}">
  <ds:schemaRefs>
    <ds:schemaRef ds:uri="http://schemas.microsoft.com/sharepoint/v3/contenttype/forms"/>
  </ds:schemaRefs>
</ds:datastoreItem>
</file>

<file path=customXml/itemProps2.xml><?xml version="1.0" encoding="utf-8"?>
<ds:datastoreItem xmlns:ds="http://schemas.openxmlformats.org/officeDocument/2006/customXml" ds:itemID="{11B4065A-1B3B-405E-9AFD-9BDB9D17924A}">
  <ds:schemaRefs>
    <ds:schemaRef ds:uri="69252be8-17ef-4408-949c-5e7cc87314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4068680-729C-46D7-81EE-A3EC47914E3B}">
  <ds:schemaRefs>
    <ds:schemaRef ds:uri="69252be8-17ef-4408-949c-5e7cc87314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1043</Words>
  <Application>Microsoft Office PowerPoint</Application>
  <PresentationFormat>Bredbild</PresentationFormat>
  <Paragraphs>223</Paragraphs>
  <Slides>31</Slides>
  <Notes>0</Notes>
  <HiddenSlides>0</HiddenSlides>
  <MMClips>0</MMClips>
  <ScaleCrop>false</ScaleCrop>
  <HeadingPairs>
    <vt:vector size="8" baseType="variant">
      <vt:variant>
        <vt:lpstr>Använt teckensnitt</vt:lpstr>
      </vt:variant>
      <vt:variant>
        <vt:i4>9</vt:i4>
      </vt:variant>
      <vt:variant>
        <vt:lpstr>Tema</vt:lpstr>
      </vt:variant>
      <vt:variant>
        <vt:i4>1</vt:i4>
      </vt:variant>
      <vt:variant>
        <vt:lpstr>Serverprogram för OLE-inbäddning</vt:lpstr>
      </vt:variant>
      <vt:variant>
        <vt:i4>1</vt:i4>
      </vt:variant>
      <vt:variant>
        <vt:lpstr>Bildrubriker</vt:lpstr>
      </vt:variant>
      <vt:variant>
        <vt:i4>31</vt:i4>
      </vt:variant>
    </vt:vector>
  </HeadingPairs>
  <TitlesOfParts>
    <vt:vector size="42" baseType="lpstr">
      <vt:lpstr>Arial</vt:lpstr>
      <vt:lpstr>Arial,Sans-Serif</vt:lpstr>
      <vt:lpstr>Calibri</vt:lpstr>
      <vt:lpstr>Inter</vt:lpstr>
      <vt:lpstr>Open Sans</vt:lpstr>
      <vt:lpstr>Segoe UI</vt:lpstr>
      <vt:lpstr>Symbol</vt:lpstr>
      <vt:lpstr>Times New Roman</vt:lpstr>
      <vt:lpstr>Wingdings</vt:lpstr>
      <vt:lpstr>1177 Vårguiden</vt:lpstr>
      <vt:lpstr>think-cell Slide</vt:lpstr>
      <vt:lpstr>Användarforum    Stöd och behandling</vt:lpstr>
      <vt:lpstr>Innan vi börjar….</vt:lpstr>
      <vt:lpstr>Syfte: Koordinera och samla in behov samt kanal för informations- och erfarenhetsutbyte</vt:lpstr>
      <vt:lpstr>Agenda</vt:lpstr>
      <vt:lpstr>Återkoppling Sprintdemo: Paginering </vt:lpstr>
      <vt:lpstr>Återkoppling Sprintdemo: Paginering </vt:lpstr>
      <vt:lpstr>Återkoppling Sprintdemo: Paginering - åtgärder </vt:lpstr>
      <vt:lpstr>Återkoppling Sprintdemo: Paginering - feedback</vt:lpstr>
      <vt:lpstr>Återkoppling Sprintdemo: Paginering - sök- och sorteringsfunktioner </vt:lpstr>
      <vt:lpstr>PowerPoint-presentation</vt:lpstr>
      <vt:lpstr>Återkoppling Sprintdemo: Paginering - meddelanden</vt:lpstr>
      <vt:lpstr>PowerPoint-presentation</vt:lpstr>
      <vt:lpstr>Agenda</vt:lpstr>
      <vt:lpstr>Återkoppling: Rubriknivåer </vt:lpstr>
      <vt:lpstr>Återkoppling: Rubriknivåer </vt:lpstr>
      <vt:lpstr>Agenda</vt:lpstr>
      <vt:lpstr>Release SOB2022:0.1  24 februari</vt:lpstr>
      <vt:lpstr>Agenda</vt:lpstr>
      <vt:lpstr>Supporten för Internet Explorer 11 upphör 15 juni 2022</vt:lpstr>
      <vt:lpstr>Agenda</vt:lpstr>
      <vt:lpstr>Konsekvensanalys </vt:lpstr>
      <vt:lpstr>Konsekvensanalys </vt:lpstr>
      <vt:lpstr>PowerPoint-presentation</vt:lpstr>
      <vt:lpstr>Agenda</vt:lpstr>
      <vt:lpstr>Anmälda frågor</vt:lpstr>
      <vt:lpstr>Agenda</vt:lpstr>
      <vt:lpstr>Vårens kommande Användarforum</vt:lpstr>
      <vt:lpstr>Agenda</vt:lpstr>
      <vt:lpstr>Sammanfattning av dagens användarforum</vt:lpstr>
      <vt:lpstr>Tack för er uppmärksamhet!  Finns det fördjupningsområde ni är intresserade av att höra om eller kanske själva prata om? Skicka ett ärende till supporten och tagga med ”Användarforum”</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Bennani Safia</dc:creator>
  <cp:lastModifiedBy>Axelsson Jenny</cp:lastModifiedBy>
  <cp:revision>1</cp:revision>
  <dcterms:created xsi:type="dcterms:W3CDTF">2019-08-13T08:23:18Z</dcterms:created>
  <dcterms:modified xsi:type="dcterms:W3CDTF">2022-02-25T12:25:48Z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0x010100E04AF1B5AFADE1438984E4ED97CAED62</vt:lpwstr>
  </property>
</Properties>
</file>