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48" r:id="rId5"/>
  </p:sldMasterIdLst>
  <p:notesMasterIdLst>
    <p:notesMasterId r:id="rId26"/>
  </p:notesMasterIdLst>
  <p:sldIdLst>
    <p:sldId id="312" r:id="rId6"/>
    <p:sldId id="259" r:id="rId7"/>
    <p:sldId id="327" r:id="rId8"/>
    <p:sldId id="328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29" r:id="rId18"/>
    <p:sldId id="341" r:id="rId19"/>
    <p:sldId id="330" r:id="rId20"/>
    <p:sldId id="264" r:id="rId21"/>
    <p:sldId id="331" r:id="rId22"/>
    <p:sldId id="332" r:id="rId23"/>
    <p:sldId id="297" r:id="rId24"/>
    <p:sldId id="262" r:id="rId25"/>
  </p:sldIdLst>
  <p:sldSz cx="12192000" cy="6858000"/>
  <p:notesSz cx="6858000" cy="9144000"/>
  <p:custDataLst>
    <p:tags r:id="rId2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F04A9-1534-43B6-9FE2-C4AAEAF0B80B}" v="9" dt="2022-04-19T12:13:13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sson Åsa" userId="S::asa.jonsson@inera.se::e7c157ac-c4f4-446a-aea7-2d9507f60b0e" providerId="AD" clId="Web-{5BDACC9E-8EC4-4BFF-AFF9-6306FFAB43DE}"/>
    <pc:docChg chg="modSld">
      <pc:chgData name="Jonsson Åsa" userId="S::asa.jonsson@inera.se::e7c157ac-c4f4-446a-aea7-2d9507f60b0e" providerId="AD" clId="Web-{5BDACC9E-8EC4-4BFF-AFF9-6306FFAB43DE}" dt="2022-01-26T13:28:57.354" v="24" actId="20577"/>
      <pc:docMkLst>
        <pc:docMk/>
      </pc:docMkLst>
      <pc:sldChg chg="modSp">
        <pc:chgData name="Jonsson Åsa" userId="S::asa.jonsson@inera.se::e7c157ac-c4f4-446a-aea7-2d9507f60b0e" providerId="AD" clId="Web-{5BDACC9E-8EC4-4BFF-AFF9-6306FFAB43DE}" dt="2022-01-26T13:28:57.354" v="24" actId="20577"/>
        <pc:sldMkLst>
          <pc:docMk/>
          <pc:sldMk cId="1079766907" sldId="353"/>
        </pc:sldMkLst>
        <pc:spChg chg="mod">
          <ac:chgData name="Jonsson Åsa" userId="S::asa.jonsson@inera.se::e7c157ac-c4f4-446a-aea7-2d9507f60b0e" providerId="AD" clId="Web-{5BDACC9E-8EC4-4BFF-AFF9-6306FFAB43DE}" dt="2022-01-26T13:28:57.354" v="24" actId="20577"/>
          <ac:spMkLst>
            <pc:docMk/>
            <pc:sldMk cId="1079766907" sldId="353"/>
            <ac:spMk id="3" creationId="{6C1B4C16-DD8B-4F29-BBCD-BE86B33D401F}"/>
          </ac:spMkLst>
        </pc:spChg>
      </pc:sldChg>
    </pc:docChg>
  </pc:docChgLst>
  <pc:docChgLst>
    <pc:chgData name="Axelsson Jenny" userId="35153831-a041-4e19-963c-026d50be729b" providerId="ADAL" clId="{24052DDC-3ED8-40DD-BA6C-D9806D67867F}"/>
    <pc:docChg chg="undo custSel addSld delSld modSld">
      <pc:chgData name="Axelsson Jenny" userId="35153831-a041-4e19-963c-026d50be729b" providerId="ADAL" clId="{24052DDC-3ED8-40DD-BA6C-D9806D67867F}" dt="2021-03-17T13:25:54.847" v="17" actId="47"/>
      <pc:docMkLst>
        <pc:docMk/>
      </pc:docMkLst>
      <pc:sldChg chg="addSp delSp modSp mod">
        <pc:chgData name="Axelsson Jenny" userId="35153831-a041-4e19-963c-026d50be729b" providerId="ADAL" clId="{24052DDC-3ED8-40DD-BA6C-D9806D67867F}" dt="2021-03-17T13:25:46.944" v="15" actId="113"/>
        <pc:sldMkLst>
          <pc:docMk/>
          <pc:sldMk cId="1351546238" sldId="267"/>
        </pc:sldMkLst>
        <pc:spChg chg="add del mod">
          <ac:chgData name="Axelsson Jenny" userId="35153831-a041-4e19-963c-026d50be729b" providerId="ADAL" clId="{24052DDC-3ED8-40DD-BA6C-D9806D67867F}" dt="2021-03-17T13:25:26.813" v="9"/>
          <ac:spMkLst>
            <pc:docMk/>
            <pc:sldMk cId="1351546238" sldId="267"/>
            <ac:spMk id="3" creationId="{53ECE7CC-CE6C-4769-A1DA-1E545A6EE0A7}"/>
          </ac:spMkLst>
        </pc:spChg>
        <pc:spChg chg="mod">
          <ac:chgData name="Axelsson Jenny" userId="35153831-a041-4e19-963c-026d50be729b" providerId="ADAL" clId="{24052DDC-3ED8-40DD-BA6C-D9806D67867F}" dt="2021-03-17T13:25:46.944" v="15" actId="113"/>
          <ac:spMkLst>
            <pc:docMk/>
            <pc:sldMk cId="1351546238" sldId="267"/>
            <ac:spMk id="5" creationId="{E66C5368-8331-464F-8C50-5BB97655E8A7}"/>
          </ac:spMkLst>
        </pc:spChg>
      </pc:sldChg>
      <pc:sldChg chg="del">
        <pc:chgData name="Axelsson Jenny" userId="35153831-a041-4e19-963c-026d50be729b" providerId="ADAL" clId="{24052DDC-3ED8-40DD-BA6C-D9806D67867F}" dt="2021-03-17T13:25:20.682" v="4" actId="47"/>
        <pc:sldMkLst>
          <pc:docMk/>
          <pc:sldMk cId="2850266236" sldId="300"/>
        </pc:sldMkLst>
      </pc:sldChg>
      <pc:sldChg chg="add del">
        <pc:chgData name="Axelsson Jenny" userId="35153831-a041-4e19-963c-026d50be729b" providerId="ADAL" clId="{24052DDC-3ED8-40DD-BA6C-D9806D67867F}" dt="2021-03-17T13:25:54.847" v="17" actId="47"/>
        <pc:sldMkLst>
          <pc:docMk/>
          <pc:sldMk cId="2401049353" sldId="321"/>
        </pc:sldMkLst>
      </pc:sldChg>
      <pc:sldChg chg="modSp add mod">
        <pc:chgData name="Axelsson Jenny" userId="35153831-a041-4e19-963c-026d50be729b" providerId="ADAL" clId="{24052DDC-3ED8-40DD-BA6C-D9806D67867F}" dt="2021-03-17T13:25:52.981" v="16" actId="113"/>
        <pc:sldMkLst>
          <pc:docMk/>
          <pc:sldMk cId="1025984966" sldId="322"/>
        </pc:sldMkLst>
        <pc:spChg chg="mod">
          <ac:chgData name="Axelsson Jenny" userId="35153831-a041-4e19-963c-026d50be729b" providerId="ADAL" clId="{24052DDC-3ED8-40DD-BA6C-D9806D67867F}" dt="2021-03-17T13:25:52.981" v="16" actId="113"/>
          <ac:spMkLst>
            <pc:docMk/>
            <pc:sldMk cId="1025984966" sldId="322"/>
            <ac:spMk id="5" creationId="{E66C5368-8331-464F-8C50-5BB97655E8A7}"/>
          </ac:spMkLst>
        </pc:spChg>
      </pc:sldChg>
      <pc:sldChg chg="del">
        <pc:chgData name="Axelsson Jenny" userId="35153831-a041-4e19-963c-026d50be729b" providerId="ADAL" clId="{24052DDC-3ED8-40DD-BA6C-D9806D67867F}" dt="2021-03-17T13:25:21.366" v="5" actId="47"/>
        <pc:sldMkLst>
          <pc:docMk/>
          <pc:sldMk cId="3939740925" sldId="322"/>
        </pc:sldMkLst>
      </pc:sldChg>
    </pc:docChg>
  </pc:docChgLst>
  <pc:docChgLst>
    <pc:chgData name="Axelsson Jenny" userId="35153831-a041-4e19-963c-026d50be729b" providerId="ADAL" clId="{FD3FC6E3-2886-4C21-BEF3-E1C60B156A1D}"/>
    <pc:docChg chg="modSld">
      <pc:chgData name="Axelsson Jenny" userId="35153831-a041-4e19-963c-026d50be729b" providerId="ADAL" clId="{FD3FC6E3-2886-4C21-BEF3-E1C60B156A1D}" dt="2022-01-28T12:16:41.335" v="104" actId="1076"/>
      <pc:docMkLst>
        <pc:docMk/>
      </pc:docMkLst>
      <pc:sldChg chg="modSp mod">
        <pc:chgData name="Axelsson Jenny" userId="35153831-a041-4e19-963c-026d50be729b" providerId="ADAL" clId="{FD3FC6E3-2886-4C21-BEF3-E1C60B156A1D}" dt="2022-01-28T12:16:41.335" v="104" actId="1076"/>
        <pc:sldMkLst>
          <pc:docMk/>
          <pc:sldMk cId="3360954613" sldId="331"/>
        </pc:sldMkLst>
        <pc:picChg chg="mod">
          <ac:chgData name="Axelsson Jenny" userId="35153831-a041-4e19-963c-026d50be729b" providerId="ADAL" clId="{FD3FC6E3-2886-4C21-BEF3-E1C60B156A1D}" dt="2022-01-28T12:16:41.335" v="104" actId="1076"/>
          <ac:picMkLst>
            <pc:docMk/>
            <pc:sldMk cId="3360954613" sldId="331"/>
            <ac:picMk id="12" creationId="{E94F5483-BB19-4147-AC6C-C268B5932EC2}"/>
          </ac:picMkLst>
        </pc:picChg>
      </pc:sldChg>
      <pc:sldChg chg="modSp mod">
        <pc:chgData name="Axelsson Jenny" userId="35153831-a041-4e19-963c-026d50be729b" providerId="ADAL" clId="{FD3FC6E3-2886-4C21-BEF3-E1C60B156A1D}" dt="2022-01-28T12:10:27.077" v="31" actId="20577"/>
        <pc:sldMkLst>
          <pc:docMk/>
          <pc:sldMk cId="1287501561" sldId="350"/>
        </pc:sldMkLst>
        <pc:spChg chg="mod">
          <ac:chgData name="Axelsson Jenny" userId="35153831-a041-4e19-963c-026d50be729b" providerId="ADAL" clId="{FD3FC6E3-2886-4C21-BEF3-E1C60B156A1D}" dt="2022-01-28T12:10:27.077" v="31" actId="20577"/>
          <ac:spMkLst>
            <pc:docMk/>
            <pc:sldMk cId="1287501561" sldId="350"/>
            <ac:spMk id="3" creationId="{81FABEE2-D3D3-4FC1-A4AD-5357E54D6AF6}"/>
          </ac:spMkLst>
        </pc:spChg>
      </pc:sldChg>
      <pc:sldChg chg="modSp mod">
        <pc:chgData name="Axelsson Jenny" userId="35153831-a041-4e19-963c-026d50be729b" providerId="ADAL" clId="{FD3FC6E3-2886-4C21-BEF3-E1C60B156A1D}" dt="2022-01-28T12:15:18.585" v="103" actId="20577"/>
        <pc:sldMkLst>
          <pc:docMk/>
          <pc:sldMk cId="2992425971" sldId="351"/>
        </pc:sldMkLst>
        <pc:spChg chg="mod">
          <ac:chgData name="Axelsson Jenny" userId="35153831-a041-4e19-963c-026d50be729b" providerId="ADAL" clId="{FD3FC6E3-2886-4C21-BEF3-E1C60B156A1D}" dt="2022-01-28T12:15:18.585" v="103" actId="20577"/>
          <ac:spMkLst>
            <pc:docMk/>
            <pc:sldMk cId="2992425971" sldId="351"/>
            <ac:spMk id="3" creationId="{17E89B72-432E-45FE-A25F-850D59A2F12A}"/>
          </ac:spMkLst>
        </pc:spChg>
      </pc:sldChg>
    </pc:docChg>
  </pc:docChgLst>
  <pc:docChgLst>
    <pc:chgData name="Axelsson Jenny" userId="S::jenny.axelsson@inera.se::35153831-a041-4e19-963c-026d50be729b" providerId="AD" clId="Web-{795CDA3E-C0CF-4FFF-BEF9-BBE00B6DFE52}"/>
    <pc:docChg chg="delSld modSld">
      <pc:chgData name="Axelsson Jenny" userId="S::jenny.axelsson@inera.se::35153831-a041-4e19-963c-026d50be729b" providerId="AD" clId="Web-{795CDA3E-C0CF-4FFF-BEF9-BBE00B6DFE52}" dt="2022-02-01T13:37:53.360" v="101" actId="20577"/>
      <pc:docMkLst>
        <pc:docMk/>
      </pc:docMkLst>
      <pc:sldChg chg="modSp">
        <pc:chgData name="Axelsson Jenny" userId="S::jenny.axelsson@inera.se::35153831-a041-4e19-963c-026d50be729b" providerId="AD" clId="Web-{795CDA3E-C0CF-4FFF-BEF9-BBE00B6DFE52}" dt="2022-02-01T13:36:15.264" v="34" actId="20577"/>
        <pc:sldMkLst>
          <pc:docMk/>
          <pc:sldMk cId="1036871477" sldId="264"/>
        </pc:sldMkLst>
        <pc:spChg chg="mod">
          <ac:chgData name="Axelsson Jenny" userId="S::jenny.axelsson@inera.se::35153831-a041-4e19-963c-026d50be729b" providerId="AD" clId="Web-{795CDA3E-C0CF-4FFF-BEF9-BBE00B6DFE52}" dt="2022-02-01T13:36:15.264" v="34" actId="20577"/>
          <ac:spMkLst>
            <pc:docMk/>
            <pc:sldMk cId="1036871477" sldId="264"/>
            <ac:spMk id="3" creationId="{3E215758-AD04-4783-8B7A-EA30D128D138}"/>
          </ac:spMkLst>
        </pc:spChg>
      </pc:sldChg>
      <pc:sldChg chg="del">
        <pc:chgData name="Axelsson Jenny" userId="S::jenny.axelsson@inera.se::35153831-a041-4e19-963c-026d50be729b" providerId="AD" clId="Web-{795CDA3E-C0CF-4FFF-BEF9-BBE00B6DFE52}" dt="2022-02-01T13:35:43.591" v="14"/>
        <pc:sldMkLst>
          <pc:docMk/>
          <pc:sldMk cId="1968099606" sldId="298"/>
        </pc:sldMkLst>
      </pc:sldChg>
      <pc:sldChg chg="modSp">
        <pc:chgData name="Axelsson Jenny" userId="S::jenny.axelsson@inera.se::35153831-a041-4e19-963c-026d50be729b" providerId="AD" clId="Web-{795CDA3E-C0CF-4FFF-BEF9-BBE00B6DFE52}" dt="2022-02-01T13:35:12.169" v="3" actId="20577"/>
        <pc:sldMkLst>
          <pc:docMk/>
          <pc:sldMk cId="2974578957" sldId="312"/>
        </pc:sldMkLst>
        <pc:spChg chg="mod">
          <ac:chgData name="Axelsson Jenny" userId="S::jenny.axelsson@inera.se::35153831-a041-4e19-963c-026d50be729b" providerId="AD" clId="Web-{795CDA3E-C0CF-4FFF-BEF9-BBE00B6DFE52}" dt="2022-02-01T13:35:12.169" v="3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modSp">
        <pc:chgData name="Axelsson Jenny" userId="S::jenny.axelsson@inera.se::35153831-a041-4e19-963c-026d50be729b" providerId="AD" clId="Web-{795CDA3E-C0CF-4FFF-BEF9-BBE00B6DFE52}" dt="2022-02-01T13:37:53.360" v="101" actId="20577"/>
        <pc:sldMkLst>
          <pc:docMk/>
          <pc:sldMk cId="3738514320" sldId="327"/>
        </pc:sldMkLst>
        <pc:spChg chg="mod">
          <ac:chgData name="Axelsson Jenny" userId="S::jenny.axelsson@inera.se::35153831-a041-4e19-963c-026d50be729b" providerId="AD" clId="Web-{795CDA3E-C0CF-4FFF-BEF9-BBE00B6DFE52}" dt="2022-02-01T13:37:53.360" v="101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del">
        <pc:chgData name="Axelsson Jenny" userId="S::jenny.axelsson@inera.se::35153831-a041-4e19-963c-026d50be729b" providerId="AD" clId="Web-{795CDA3E-C0CF-4FFF-BEF9-BBE00B6DFE52}" dt="2022-02-01T13:36:05.264" v="30"/>
        <pc:sldMkLst>
          <pc:docMk/>
          <pc:sldMk cId="3360954613" sldId="331"/>
        </pc:sldMkLst>
      </pc:sldChg>
      <pc:sldChg chg="del">
        <pc:chgData name="Axelsson Jenny" userId="S::jenny.axelsson@inera.se::35153831-a041-4e19-963c-026d50be729b" providerId="AD" clId="Web-{795CDA3E-C0CF-4FFF-BEF9-BBE00B6DFE52}" dt="2022-02-01T13:35:36.279" v="8"/>
        <pc:sldMkLst>
          <pc:docMk/>
          <pc:sldMk cId="2417745813" sldId="332"/>
        </pc:sldMkLst>
      </pc:sldChg>
      <pc:sldChg chg="del">
        <pc:chgData name="Axelsson Jenny" userId="S::jenny.axelsson@inera.se::35153831-a041-4e19-963c-026d50be729b" providerId="AD" clId="Web-{795CDA3E-C0CF-4FFF-BEF9-BBE00B6DFE52}" dt="2022-02-01T13:35:38.216" v="10"/>
        <pc:sldMkLst>
          <pc:docMk/>
          <pc:sldMk cId="3339312327" sldId="333"/>
        </pc:sldMkLst>
      </pc:sldChg>
      <pc:sldChg chg="del">
        <pc:chgData name="Axelsson Jenny" userId="S::jenny.axelsson@inera.se::35153831-a041-4e19-963c-026d50be729b" providerId="AD" clId="Web-{795CDA3E-C0CF-4FFF-BEF9-BBE00B6DFE52}" dt="2022-02-01T13:35:40.388" v="13"/>
        <pc:sldMkLst>
          <pc:docMk/>
          <pc:sldMk cId="3278939599" sldId="334"/>
        </pc:sldMkLst>
      </pc:sldChg>
      <pc:sldChg chg="del">
        <pc:chgData name="Axelsson Jenny" userId="S::jenny.axelsson@inera.se::35153831-a041-4e19-963c-026d50be729b" providerId="AD" clId="Web-{795CDA3E-C0CF-4FFF-BEF9-BBE00B6DFE52}" dt="2022-02-01T13:35:46.451" v="17"/>
        <pc:sldMkLst>
          <pc:docMk/>
          <pc:sldMk cId="2129922634" sldId="336"/>
        </pc:sldMkLst>
      </pc:sldChg>
      <pc:sldChg chg="del">
        <pc:chgData name="Axelsson Jenny" userId="S::jenny.axelsson@inera.se::35153831-a041-4e19-963c-026d50be729b" providerId="AD" clId="Web-{795CDA3E-C0CF-4FFF-BEF9-BBE00B6DFE52}" dt="2022-02-01T13:35:50.810" v="21"/>
        <pc:sldMkLst>
          <pc:docMk/>
          <pc:sldMk cId="4068802719" sldId="337"/>
        </pc:sldMkLst>
      </pc:sldChg>
      <pc:sldChg chg="del">
        <pc:chgData name="Axelsson Jenny" userId="S::jenny.axelsson@inera.se::35153831-a041-4e19-963c-026d50be729b" providerId="AD" clId="Web-{795CDA3E-C0CF-4FFF-BEF9-BBE00B6DFE52}" dt="2022-02-01T13:35:56.420" v="26"/>
        <pc:sldMkLst>
          <pc:docMk/>
          <pc:sldMk cId="590067402" sldId="338"/>
        </pc:sldMkLst>
      </pc:sldChg>
      <pc:sldChg chg="del">
        <pc:chgData name="Axelsson Jenny" userId="S::jenny.axelsson@inera.se::35153831-a041-4e19-963c-026d50be729b" providerId="AD" clId="Web-{795CDA3E-C0CF-4FFF-BEF9-BBE00B6DFE52}" dt="2022-02-01T13:35:58.545" v="28"/>
        <pc:sldMkLst>
          <pc:docMk/>
          <pc:sldMk cId="3663232249" sldId="339"/>
        </pc:sldMkLst>
      </pc:sldChg>
      <pc:sldChg chg="del">
        <pc:chgData name="Axelsson Jenny" userId="S::jenny.axelsson@inera.se::35153831-a041-4e19-963c-026d50be729b" providerId="AD" clId="Web-{795CDA3E-C0CF-4FFF-BEF9-BBE00B6DFE52}" dt="2022-02-01T13:36:07.842" v="31"/>
        <pc:sldMkLst>
          <pc:docMk/>
          <pc:sldMk cId="2503514258" sldId="340"/>
        </pc:sldMkLst>
      </pc:sldChg>
      <pc:sldChg chg="del">
        <pc:chgData name="Axelsson Jenny" userId="S::jenny.axelsson@inera.se::35153831-a041-4e19-963c-026d50be729b" providerId="AD" clId="Web-{795CDA3E-C0CF-4FFF-BEF9-BBE00B6DFE52}" dt="2022-02-01T13:36:04.263" v="29"/>
        <pc:sldMkLst>
          <pc:docMk/>
          <pc:sldMk cId="1349160313" sldId="341"/>
        </pc:sldMkLst>
      </pc:sldChg>
      <pc:sldChg chg="del">
        <pc:chgData name="Axelsson Jenny" userId="S::jenny.axelsson@inera.se::35153831-a041-4e19-963c-026d50be729b" providerId="AD" clId="Web-{795CDA3E-C0CF-4FFF-BEF9-BBE00B6DFE52}" dt="2022-02-01T13:35:39.185" v="11"/>
        <pc:sldMkLst>
          <pc:docMk/>
          <pc:sldMk cId="3838751692" sldId="343"/>
        </pc:sldMkLst>
      </pc:sldChg>
      <pc:sldChg chg="del">
        <pc:chgData name="Axelsson Jenny" userId="S::jenny.axelsson@inera.se::35153831-a041-4e19-963c-026d50be729b" providerId="AD" clId="Web-{795CDA3E-C0CF-4FFF-BEF9-BBE00B6DFE52}" dt="2022-02-01T13:35:39.497" v="12"/>
        <pc:sldMkLst>
          <pc:docMk/>
          <pc:sldMk cId="2951961761" sldId="346"/>
        </pc:sldMkLst>
      </pc:sldChg>
      <pc:sldChg chg="del">
        <pc:chgData name="Axelsson Jenny" userId="S::jenny.axelsson@inera.se::35153831-a041-4e19-963c-026d50be729b" providerId="AD" clId="Web-{795CDA3E-C0CF-4FFF-BEF9-BBE00B6DFE52}" dt="2022-02-01T13:35:44.638" v="15"/>
        <pc:sldMkLst>
          <pc:docMk/>
          <pc:sldMk cId="3818659979" sldId="347"/>
        </pc:sldMkLst>
      </pc:sldChg>
      <pc:sldChg chg="del">
        <pc:chgData name="Axelsson Jenny" userId="S::jenny.axelsson@inera.se::35153831-a041-4e19-963c-026d50be729b" providerId="AD" clId="Web-{795CDA3E-C0CF-4FFF-BEF9-BBE00B6DFE52}" dt="2022-02-01T13:35:45.763" v="16"/>
        <pc:sldMkLst>
          <pc:docMk/>
          <pc:sldMk cId="2737267205" sldId="348"/>
        </pc:sldMkLst>
      </pc:sldChg>
      <pc:sldChg chg="del">
        <pc:chgData name="Axelsson Jenny" userId="S::jenny.axelsson@inera.se::35153831-a041-4e19-963c-026d50be729b" providerId="AD" clId="Web-{795CDA3E-C0CF-4FFF-BEF9-BBE00B6DFE52}" dt="2022-02-01T13:35:51.794" v="22"/>
        <pc:sldMkLst>
          <pc:docMk/>
          <pc:sldMk cId="3801574537" sldId="349"/>
        </pc:sldMkLst>
      </pc:sldChg>
      <pc:sldChg chg="del">
        <pc:chgData name="Axelsson Jenny" userId="S::jenny.axelsson@inera.se::35153831-a041-4e19-963c-026d50be729b" providerId="AD" clId="Web-{795CDA3E-C0CF-4FFF-BEF9-BBE00B6DFE52}" dt="2022-02-01T13:35:52.732" v="23"/>
        <pc:sldMkLst>
          <pc:docMk/>
          <pc:sldMk cId="1287501561" sldId="350"/>
        </pc:sldMkLst>
      </pc:sldChg>
      <pc:sldChg chg="del">
        <pc:chgData name="Axelsson Jenny" userId="S::jenny.axelsson@inera.se::35153831-a041-4e19-963c-026d50be729b" providerId="AD" clId="Web-{795CDA3E-C0CF-4FFF-BEF9-BBE00B6DFE52}" dt="2022-02-01T13:35:54.545" v="25"/>
        <pc:sldMkLst>
          <pc:docMk/>
          <pc:sldMk cId="2992425971" sldId="351"/>
        </pc:sldMkLst>
      </pc:sldChg>
      <pc:sldChg chg="del">
        <pc:chgData name="Axelsson Jenny" userId="S::jenny.axelsson@inera.se::35153831-a041-4e19-963c-026d50be729b" providerId="AD" clId="Web-{795CDA3E-C0CF-4FFF-BEF9-BBE00B6DFE52}" dt="2022-02-01T13:35:53.716" v="24"/>
        <pc:sldMkLst>
          <pc:docMk/>
          <pc:sldMk cId="2584752395" sldId="352"/>
        </pc:sldMkLst>
      </pc:sldChg>
      <pc:sldChg chg="del">
        <pc:chgData name="Axelsson Jenny" userId="S::jenny.axelsson@inera.se::35153831-a041-4e19-963c-026d50be729b" providerId="AD" clId="Web-{795CDA3E-C0CF-4FFF-BEF9-BBE00B6DFE52}" dt="2022-02-01T13:35:34.872" v="7"/>
        <pc:sldMkLst>
          <pc:docMk/>
          <pc:sldMk cId="1079766907" sldId="353"/>
        </pc:sldMkLst>
      </pc:sldChg>
      <pc:sldChg chg="del">
        <pc:chgData name="Axelsson Jenny" userId="S::jenny.axelsson@inera.se::35153831-a041-4e19-963c-026d50be729b" providerId="AD" clId="Web-{795CDA3E-C0CF-4FFF-BEF9-BBE00B6DFE52}" dt="2022-02-01T13:35:37.825" v="9"/>
        <pc:sldMkLst>
          <pc:docMk/>
          <pc:sldMk cId="1371906061" sldId="354"/>
        </pc:sldMkLst>
      </pc:sldChg>
      <pc:sldChg chg="del">
        <pc:chgData name="Axelsson Jenny" userId="S::jenny.axelsson@inera.se::35153831-a041-4e19-963c-026d50be729b" providerId="AD" clId="Web-{795CDA3E-C0CF-4FFF-BEF9-BBE00B6DFE52}" dt="2022-02-01T13:35:57.482" v="27"/>
        <pc:sldMkLst>
          <pc:docMk/>
          <pc:sldMk cId="2581502841" sldId="355"/>
        </pc:sldMkLst>
      </pc:sldChg>
      <pc:sldChg chg="del">
        <pc:chgData name="Axelsson Jenny" userId="S::jenny.axelsson@inera.se::35153831-a041-4e19-963c-026d50be729b" providerId="AD" clId="Web-{795CDA3E-C0CF-4FFF-BEF9-BBE00B6DFE52}" dt="2022-02-01T13:35:47.748" v="18"/>
        <pc:sldMkLst>
          <pc:docMk/>
          <pc:sldMk cId="1852366786" sldId="356"/>
        </pc:sldMkLst>
      </pc:sldChg>
      <pc:sldChg chg="del">
        <pc:chgData name="Axelsson Jenny" userId="S::jenny.axelsson@inera.se::35153831-a041-4e19-963c-026d50be729b" providerId="AD" clId="Web-{795CDA3E-C0CF-4FFF-BEF9-BBE00B6DFE52}" dt="2022-02-01T13:35:48.482" v="19"/>
        <pc:sldMkLst>
          <pc:docMk/>
          <pc:sldMk cId="3101166326" sldId="357"/>
        </pc:sldMkLst>
      </pc:sldChg>
      <pc:sldChg chg="del">
        <pc:chgData name="Axelsson Jenny" userId="S::jenny.axelsson@inera.se::35153831-a041-4e19-963c-026d50be729b" providerId="AD" clId="Web-{795CDA3E-C0CF-4FFF-BEF9-BBE00B6DFE52}" dt="2022-02-01T13:35:49.794" v="20"/>
        <pc:sldMkLst>
          <pc:docMk/>
          <pc:sldMk cId="2598536595" sldId="358"/>
        </pc:sldMkLst>
      </pc:sldChg>
    </pc:docChg>
  </pc:docChgLst>
  <pc:docChgLst>
    <pc:chgData name="Axelsson Jenny" userId="S::jenny.axelsson@inera.se::35153831-a041-4e19-963c-026d50be729b" providerId="AD" clId="Web-{F8EFC69D-BBB0-49C0-878F-F9504599173D}"/>
    <pc:docChg chg="addSld modSld sldOrd">
      <pc:chgData name="Axelsson Jenny" userId="S::jenny.axelsson@inera.se::35153831-a041-4e19-963c-026d50be729b" providerId="AD" clId="Web-{F8EFC69D-BBB0-49C0-878F-F9504599173D}" dt="2022-01-18T15:49:10.644" v="64"/>
      <pc:docMkLst>
        <pc:docMk/>
      </pc:docMkLst>
      <pc:sldChg chg="modSp">
        <pc:chgData name="Axelsson Jenny" userId="S::jenny.axelsson@inera.se::35153831-a041-4e19-963c-026d50be729b" providerId="AD" clId="Web-{F8EFC69D-BBB0-49C0-878F-F9504599173D}" dt="2022-01-18T15:48:53.972" v="63" actId="20577"/>
        <pc:sldMkLst>
          <pc:docMk/>
          <pc:sldMk cId="3738514320" sldId="327"/>
        </pc:sldMkLst>
        <pc:spChg chg="mod">
          <ac:chgData name="Axelsson Jenny" userId="S::jenny.axelsson@inera.se::35153831-a041-4e19-963c-026d50be729b" providerId="AD" clId="Web-{F8EFC69D-BBB0-49C0-878F-F9504599173D}" dt="2022-01-18T15:48:53.972" v="63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modSp new ord">
        <pc:chgData name="Axelsson Jenny" userId="S::jenny.axelsson@inera.se::35153831-a041-4e19-963c-026d50be729b" providerId="AD" clId="Web-{F8EFC69D-BBB0-49C0-878F-F9504599173D}" dt="2022-01-18T15:49:10.644" v="64"/>
        <pc:sldMkLst>
          <pc:docMk/>
          <pc:sldMk cId="1360158982" sldId="330"/>
        </pc:sldMkLst>
        <pc:spChg chg="mod">
          <ac:chgData name="Axelsson Jenny" userId="S::jenny.axelsson@inera.se::35153831-a041-4e19-963c-026d50be729b" providerId="AD" clId="Web-{F8EFC69D-BBB0-49C0-878F-F9504599173D}" dt="2022-01-18T15:48:26.143" v="50" actId="20577"/>
          <ac:spMkLst>
            <pc:docMk/>
            <pc:sldMk cId="1360158982" sldId="330"/>
            <ac:spMk id="2" creationId="{2B58EA6C-B7A3-4B2C-84F2-E3A5F25A3EDC}"/>
          </ac:spMkLst>
        </pc:spChg>
      </pc:sldChg>
    </pc:docChg>
  </pc:docChgLst>
  <pc:docChgLst>
    <pc:chgData name="Nordqvist Anne-Louise" userId="298fd2ba-5879-4078-9dd0-cb16eef6a860" providerId="ADAL" clId="{FCE9F53D-A95F-40E9-94E0-DC892D68AEDA}"/>
    <pc:docChg chg="undo custSel addSld delSld modSld">
      <pc:chgData name="Nordqvist Anne-Louise" userId="298fd2ba-5879-4078-9dd0-cb16eef6a860" providerId="ADAL" clId="{FCE9F53D-A95F-40E9-94E0-DC892D68AEDA}" dt="2022-01-26T13:59:39.431" v="1352" actId="1076"/>
      <pc:docMkLst>
        <pc:docMk/>
      </pc:docMkLst>
      <pc:sldChg chg="modSp mod">
        <pc:chgData name="Nordqvist Anne-Louise" userId="298fd2ba-5879-4078-9dd0-cb16eef6a860" providerId="ADAL" clId="{FCE9F53D-A95F-40E9-94E0-DC892D68AEDA}" dt="2022-01-26T12:42:24.114" v="268" actId="6549"/>
        <pc:sldMkLst>
          <pc:docMk/>
          <pc:sldMk cId="1371906061" sldId="354"/>
        </pc:sldMkLst>
        <pc:spChg chg="mod">
          <ac:chgData name="Nordqvist Anne-Louise" userId="298fd2ba-5879-4078-9dd0-cb16eef6a860" providerId="ADAL" clId="{FCE9F53D-A95F-40E9-94E0-DC892D68AEDA}" dt="2022-01-26T12:38:21.984" v="10" actId="20577"/>
          <ac:spMkLst>
            <pc:docMk/>
            <pc:sldMk cId="1371906061" sldId="354"/>
            <ac:spMk id="2" creationId="{EB6CA5B0-6D2F-4383-B3E8-886F5B731907}"/>
          </ac:spMkLst>
        </pc:spChg>
        <pc:spChg chg="mod">
          <ac:chgData name="Nordqvist Anne-Louise" userId="298fd2ba-5879-4078-9dd0-cb16eef6a860" providerId="ADAL" clId="{FCE9F53D-A95F-40E9-94E0-DC892D68AEDA}" dt="2022-01-26T12:42:24.114" v="268" actId="6549"/>
          <ac:spMkLst>
            <pc:docMk/>
            <pc:sldMk cId="1371906061" sldId="354"/>
            <ac:spMk id="3" creationId="{6C1B4C16-DD8B-4F29-BBCD-BE86B33D401F}"/>
          </ac:spMkLst>
        </pc:spChg>
      </pc:sldChg>
      <pc:sldChg chg="addSp delSp modSp mod">
        <pc:chgData name="Nordqvist Anne-Louise" userId="298fd2ba-5879-4078-9dd0-cb16eef6a860" providerId="ADAL" clId="{FCE9F53D-A95F-40E9-94E0-DC892D68AEDA}" dt="2022-01-26T13:59:39.431" v="1352" actId="1076"/>
        <pc:sldMkLst>
          <pc:docMk/>
          <pc:sldMk cId="1852366786" sldId="356"/>
        </pc:sldMkLst>
        <pc:spChg chg="mod">
          <ac:chgData name="Nordqvist Anne-Louise" userId="298fd2ba-5879-4078-9dd0-cb16eef6a860" providerId="ADAL" clId="{FCE9F53D-A95F-40E9-94E0-DC892D68AEDA}" dt="2022-01-26T12:47:00.735" v="283" actId="20577"/>
          <ac:spMkLst>
            <pc:docMk/>
            <pc:sldMk cId="1852366786" sldId="356"/>
            <ac:spMk id="2" creationId="{EB6CA5B0-6D2F-4383-B3E8-886F5B731907}"/>
          </ac:spMkLst>
        </pc:spChg>
        <pc:spChg chg="mod">
          <ac:chgData name="Nordqvist Anne-Louise" userId="298fd2ba-5879-4078-9dd0-cb16eef6a860" providerId="ADAL" clId="{FCE9F53D-A95F-40E9-94E0-DC892D68AEDA}" dt="2022-01-26T13:59:39.431" v="1352" actId="1076"/>
          <ac:spMkLst>
            <pc:docMk/>
            <pc:sldMk cId="1852366786" sldId="356"/>
            <ac:spMk id="3" creationId="{6C1B4C16-DD8B-4F29-BBCD-BE86B33D401F}"/>
          </ac:spMkLst>
        </pc:spChg>
        <pc:spChg chg="add del">
          <ac:chgData name="Nordqvist Anne-Louise" userId="298fd2ba-5879-4078-9dd0-cb16eef6a860" providerId="ADAL" clId="{FCE9F53D-A95F-40E9-94E0-DC892D68AEDA}" dt="2022-01-26T12:53:13.074" v="606" actId="22"/>
          <ac:spMkLst>
            <pc:docMk/>
            <pc:sldMk cId="1852366786" sldId="356"/>
            <ac:spMk id="7" creationId="{F6942A72-139C-42C6-A505-4C1379BF5FE1}"/>
          </ac:spMkLst>
        </pc:spChg>
      </pc:sldChg>
      <pc:sldChg chg="addSp delSp modSp add mod">
        <pc:chgData name="Nordqvist Anne-Louise" userId="298fd2ba-5879-4078-9dd0-cb16eef6a860" providerId="ADAL" clId="{FCE9F53D-A95F-40E9-94E0-DC892D68AEDA}" dt="2022-01-26T13:49:24.328" v="1045" actId="1076"/>
        <pc:sldMkLst>
          <pc:docMk/>
          <pc:sldMk cId="3101166326" sldId="357"/>
        </pc:sldMkLst>
        <pc:spChg chg="del mod">
          <ac:chgData name="Nordqvist Anne-Louise" userId="298fd2ba-5879-4078-9dd0-cb16eef6a860" providerId="ADAL" clId="{FCE9F53D-A95F-40E9-94E0-DC892D68AEDA}" dt="2022-01-26T12:55:33.699" v="609" actId="22"/>
          <ac:spMkLst>
            <pc:docMk/>
            <pc:sldMk cId="3101166326" sldId="357"/>
            <ac:spMk id="3" creationId="{6C1B4C16-DD8B-4F29-BBCD-BE86B33D401F}"/>
          </ac:spMkLst>
        </pc:spChg>
        <pc:spChg chg="add mod">
          <ac:chgData name="Nordqvist Anne-Louise" userId="298fd2ba-5879-4078-9dd0-cb16eef6a860" providerId="ADAL" clId="{FCE9F53D-A95F-40E9-94E0-DC892D68AEDA}" dt="2022-01-26T13:48:44.146" v="1044" actId="20577"/>
          <ac:spMkLst>
            <pc:docMk/>
            <pc:sldMk cId="3101166326" sldId="357"/>
            <ac:spMk id="3" creationId="{FD1B3562-30F7-4CDD-83B2-4B71E0230269}"/>
          </ac:spMkLst>
        </pc:spChg>
        <pc:picChg chg="add mod ord">
          <ac:chgData name="Nordqvist Anne-Louise" userId="298fd2ba-5879-4078-9dd0-cb16eef6a860" providerId="ADAL" clId="{FCE9F53D-A95F-40E9-94E0-DC892D68AEDA}" dt="2022-01-26T13:49:24.328" v="1045" actId="1076"/>
          <ac:picMkLst>
            <pc:docMk/>
            <pc:sldMk cId="3101166326" sldId="357"/>
            <ac:picMk id="7" creationId="{3D0D6E68-4DBF-4B4C-839C-E6EB43CEC826}"/>
          </ac:picMkLst>
        </pc:picChg>
        <pc:picChg chg="add del">
          <ac:chgData name="Nordqvist Anne-Louise" userId="298fd2ba-5879-4078-9dd0-cb16eef6a860" providerId="ADAL" clId="{FCE9F53D-A95F-40E9-94E0-DC892D68AEDA}" dt="2022-01-26T13:10:23.379" v="612" actId="22"/>
          <ac:picMkLst>
            <pc:docMk/>
            <pc:sldMk cId="3101166326" sldId="357"/>
            <ac:picMk id="9" creationId="{980E282B-92B9-4175-B846-F5AFE641DA43}"/>
          </ac:picMkLst>
        </pc:picChg>
      </pc:sldChg>
      <pc:sldChg chg="addSp delSp modSp add mod">
        <pc:chgData name="Nordqvist Anne-Louise" userId="298fd2ba-5879-4078-9dd0-cb16eef6a860" providerId="ADAL" clId="{FCE9F53D-A95F-40E9-94E0-DC892D68AEDA}" dt="2022-01-26T13:53:04.408" v="1351" actId="14100"/>
        <pc:sldMkLst>
          <pc:docMk/>
          <pc:sldMk cId="2598536595" sldId="358"/>
        </pc:sldMkLst>
        <pc:spChg chg="add mod">
          <ac:chgData name="Nordqvist Anne-Louise" userId="298fd2ba-5879-4078-9dd0-cb16eef6a860" providerId="ADAL" clId="{FCE9F53D-A95F-40E9-94E0-DC892D68AEDA}" dt="2022-01-26T13:50:56.849" v="1274" actId="20577"/>
          <ac:spMkLst>
            <pc:docMk/>
            <pc:sldMk cId="2598536595" sldId="358"/>
            <ac:spMk id="6" creationId="{4980BB5A-DFAA-4F3F-93CA-DC2BAAD3A0BB}"/>
          </ac:spMkLst>
        </pc:spChg>
        <pc:spChg chg="add del mod">
          <ac:chgData name="Nordqvist Anne-Louise" userId="298fd2ba-5879-4078-9dd0-cb16eef6a860" providerId="ADAL" clId="{FCE9F53D-A95F-40E9-94E0-DC892D68AEDA}" dt="2022-01-26T13:52:48.308" v="1346" actId="478"/>
          <ac:spMkLst>
            <pc:docMk/>
            <pc:sldMk cId="2598536595" sldId="358"/>
            <ac:spMk id="8" creationId="{30FF9ED3-5C7A-4C67-9B71-860754DD7D78}"/>
          </ac:spMkLst>
        </pc:spChg>
        <pc:picChg chg="add mod">
          <ac:chgData name="Nordqvist Anne-Louise" userId="298fd2ba-5879-4078-9dd0-cb16eef6a860" providerId="ADAL" clId="{FCE9F53D-A95F-40E9-94E0-DC892D68AEDA}" dt="2022-01-26T13:53:04.408" v="1351" actId="14100"/>
          <ac:picMkLst>
            <pc:docMk/>
            <pc:sldMk cId="2598536595" sldId="358"/>
            <ac:picMk id="7" creationId="{213360F3-38A0-42D5-AE41-3F6E242ED5EB}"/>
          </ac:picMkLst>
        </pc:picChg>
        <pc:picChg chg="del">
          <ac:chgData name="Nordqvist Anne-Louise" userId="298fd2ba-5879-4078-9dd0-cb16eef6a860" providerId="ADAL" clId="{FCE9F53D-A95F-40E9-94E0-DC892D68AEDA}" dt="2022-01-26T13:10:42.455" v="614" actId="478"/>
          <ac:picMkLst>
            <pc:docMk/>
            <pc:sldMk cId="2598536595" sldId="358"/>
            <ac:picMk id="7" creationId="{3D0D6E68-4DBF-4B4C-839C-E6EB43CEC826}"/>
          </ac:picMkLst>
        </pc:picChg>
      </pc:sldChg>
      <pc:sldChg chg="new del">
        <pc:chgData name="Nordqvist Anne-Louise" userId="298fd2ba-5879-4078-9dd0-cb16eef6a860" providerId="ADAL" clId="{FCE9F53D-A95F-40E9-94E0-DC892D68AEDA}" dt="2022-01-26T13:51:05.103" v="1276" actId="680"/>
        <pc:sldMkLst>
          <pc:docMk/>
          <pc:sldMk cId="2076248867" sldId="359"/>
        </pc:sldMkLst>
      </pc:sldChg>
    </pc:docChg>
  </pc:docChgLst>
  <pc:docChgLst>
    <pc:chgData name="Axelsson Jenny" userId="35153831-a041-4e19-963c-026d50be729b" providerId="ADAL" clId="{45BF04A9-1534-43B6-9FE2-C4AAEAF0B80B}"/>
    <pc:docChg chg="undo custSel addSld delSld modSld sldOrd addMainMaster modMainMaster">
      <pc:chgData name="Axelsson Jenny" userId="35153831-a041-4e19-963c-026d50be729b" providerId="ADAL" clId="{45BF04A9-1534-43B6-9FE2-C4AAEAF0B80B}" dt="2022-04-19T12:21:21.843" v="281" actId="20577"/>
      <pc:docMkLst>
        <pc:docMk/>
      </pc:docMkLst>
      <pc:sldChg chg="add del">
        <pc:chgData name="Axelsson Jenny" userId="35153831-a041-4e19-963c-026d50be729b" providerId="ADAL" clId="{45BF04A9-1534-43B6-9FE2-C4AAEAF0B80B}" dt="2022-04-19T11:00:15.827" v="84"/>
        <pc:sldMkLst>
          <pc:docMk/>
          <pc:sldMk cId="764891389" sldId="256"/>
        </pc:sldMkLst>
      </pc:sldChg>
      <pc:sldChg chg="modSp add del">
        <pc:chgData name="Axelsson Jenny" userId="35153831-a041-4e19-963c-026d50be729b" providerId="ADAL" clId="{45BF04A9-1534-43B6-9FE2-C4AAEAF0B80B}" dt="2022-04-19T11:00:15.827" v="84"/>
        <pc:sldMkLst>
          <pc:docMk/>
          <pc:sldMk cId="820098474" sldId="260"/>
        </pc:sldMkLst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820098474" sldId="260"/>
            <ac:spMk id="4" creationId="{0D85DBCC-0237-4025-B463-E52420A06E06}"/>
          </ac:spMkLst>
        </pc:spChg>
      </pc:sldChg>
      <pc:sldChg chg="modSp add del">
        <pc:chgData name="Axelsson Jenny" userId="35153831-a041-4e19-963c-026d50be729b" providerId="ADAL" clId="{45BF04A9-1534-43B6-9FE2-C4AAEAF0B80B}" dt="2022-04-19T11:00:15.827" v="84"/>
        <pc:sldMkLst>
          <pc:docMk/>
          <pc:sldMk cId="889137311" sldId="261"/>
        </pc:sldMkLst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889137311" sldId="261"/>
            <ac:spMk id="4" creationId="{31BC725B-0D54-457F-857C-0CD34F2DE18B}"/>
          </ac:spMkLst>
        </pc:spChg>
      </pc:sldChg>
      <pc:sldChg chg="modSp mod">
        <pc:chgData name="Axelsson Jenny" userId="35153831-a041-4e19-963c-026d50be729b" providerId="ADAL" clId="{45BF04A9-1534-43B6-9FE2-C4AAEAF0B80B}" dt="2022-04-19T10:58:11.625" v="53" actId="6549"/>
        <pc:sldMkLst>
          <pc:docMk/>
          <pc:sldMk cId="1036871477" sldId="264"/>
        </pc:sldMkLst>
        <pc:spChg chg="mod">
          <ac:chgData name="Axelsson Jenny" userId="35153831-a041-4e19-963c-026d50be729b" providerId="ADAL" clId="{45BF04A9-1534-43B6-9FE2-C4AAEAF0B80B}" dt="2022-04-19T10:58:11.625" v="53" actId="6549"/>
          <ac:spMkLst>
            <pc:docMk/>
            <pc:sldMk cId="1036871477" sldId="264"/>
            <ac:spMk id="3" creationId="{3E215758-AD04-4783-8B7A-EA30D128D138}"/>
          </ac:spMkLst>
        </pc:spChg>
      </pc:sldChg>
      <pc:sldChg chg="modSp add del">
        <pc:chgData name="Axelsson Jenny" userId="35153831-a041-4e19-963c-026d50be729b" providerId="ADAL" clId="{45BF04A9-1534-43B6-9FE2-C4AAEAF0B80B}" dt="2022-04-19T11:00:15.827" v="84"/>
        <pc:sldMkLst>
          <pc:docMk/>
          <pc:sldMk cId="1573803966" sldId="265"/>
        </pc:sldMkLst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1573803966" sldId="265"/>
            <ac:spMk id="4" creationId="{BA9B7D03-0A91-4893-B1B3-69D2FEE9E5C8}"/>
          </ac:spMkLst>
        </pc:spChg>
      </pc:sldChg>
      <pc:sldChg chg="modSp add del mod">
        <pc:chgData name="Axelsson Jenny" userId="35153831-a041-4e19-963c-026d50be729b" providerId="ADAL" clId="{45BF04A9-1534-43B6-9FE2-C4AAEAF0B80B}" dt="2022-04-19T11:00:15.827" v="84"/>
        <pc:sldMkLst>
          <pc:docMk/>
          <pc:sldMk cId="1645728080" sldId="266"/>
        </pc:sldMkLst>
        <pc:spChg chg="mod">
          <ac:chgData name="Axelsson Jenny" userId="35153831-a041-4e19-963c-026d50be729b" providerId="ADAL" clId="{45BF04A9-1534-43B6-9FE2-C4AAEAF0B80B}" dt="2022-04-19T11:00:15.827" v="84"/>
          <ac:spMkLst>
            <pc:docMk/>
            <pc:sldMk cId="1645728080" sldId="266"/>
            <ac:spMk id="2" creationId="{918C5A70-247D-4B65-9738-F9988020228C}"/>
          </ac:spMkLst>
        </pc:spChg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1645728080" sldId="266"/>
            <ac:spMk id="4" creationId="{E8A2EDC8-51B2-4F82-88C0-1DD1C2CB314E}"/>
          </ac:spMkLst>
        </pc:spChg>
      </pc:sldChg>
      <pc:sldChg chg="modSp mod">
        <pc:chgData name="Axelsson Jenny" userId="35153831-a041-4e19-963c-026d50be729b" providerId="ADAL" clId="{45BF04A9-1534-43B6-9FE2-C4AAEAF0B80B}" dt="2022-04-19T12:21:09.356" v="266" actId="20577"/>
        <pc:sldMkLst>
          <pc:docMk/>
          <pc:sldMk cId="2974578957" sldId="312"/>
        </pc:sldMkLst>
        <pc:spChg chg="mod">
          <ac:chgData name="Axelsson Jenny" userId="35153831-a041-4e19-963c-026d50be729b" providerId="ADAL" clId="{45BF04A9-1534-43B6-9FE2-C4AAEAF0B80B}" dt="2022-04-19T12:21:09.356" v="266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modSp mod">
        <pc:chgData name="Axelsson Jenny" userId="35153831-a041-4e19-963c-026d50be729b" providerId="ADAL" clId="{45BF04A9-1534-43B6-9FE2-C4AAEAF0B80B}" dt="2022-04-19T12:08:53.102" v="117" actId="20577"/>
        <pc:sldMkLst>
          <pc:docMk/>
          <pc:sldMk cId="3738514320" sldId="327"/>
        </pc:sldMkLst>
        <pc:spChg chg="mod">
          <ac:chgData name="Axelsson Jenny" userId="35153831-a041-4e19-963c-026d50be729b" providerId="ADAL" clId="{45BF04A9-1534-43B6-9FE2-C4AAEAF0B80B}" dt="2022-04-19T12:08:53.102" v="117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modSp mod">
        <pc:chgData name="Axelsson Jenny" userId="35153831-a041-4e19-963c-026d50be729b" providerId="ADAL" clId="{45BF04A9-1534-43B6-9FE2-C4AAEAF0B80B}" dt="2022-04-19T12:12:39.799" v="119" actId="113"/>
        <pc:sldMkLst>
          <pc:docMk/>
          <pc:sldMk cId="4158201782" sldId="328"/>
        </pc:sldMkLst>
        <pc:spChg chg="mod">
          <ac:chgData name="Axelsson Jenny" userId="35153831-a041-4e19-963c-026d50be729b" providerId="ADAL" clId="{45BF04A9-1534-43B6-9FE2-C4AAEAF0B80B}" dt="2022-04-19T12:12:39.799" v="119" actId="113"/>
          <ac:spMkLst>
            <pc:docMk/>
            <pc:sldMk cId="4158201782" sldId="328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45BF04A9-1534-43B6-9FE2-C4AAEAF0B80B}" dt="2022-04-19T12:12:58.654" v="125" actId="113"/>
        <pc:sldMkLst>
          <pc:docMk/>
          <pc:sldMk cId="3889687031" sldId="329"/>
        </pc:sldMkLst>
        <pc:spChg chg="mod">
          <ac:chgData name="Axelsson Jenny" userId="35153831-a041-4e19-963c-026d50be729b" providerId="ADAL" clId="{45BF04A9-1534-43B6-9FE2-C4AAEAF0B80B}" dt="2022-04-19T12:12:58.654" v="125" actId="113"/>
          <ac:spMkLst>
            <pc:docMk/>
            <pc:sldMk cId="3889687031" sldId="329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45BF04A9-1534-43B6-9FE2-C4AAEAF0B80B}" dt="2022-04-19T12:13:08.662" v="128" actId="113"/>
        <pc:sldMkLst>
          <pc:docMk/>
          <pc:sldMk cId="2020359440" sldId="330"/>
        </pc:sldMkLst>
        <pc:spChg chg="mod">
          <ac:chgData name="Axelsson Jenny" userId="35153831-a041-4e19-963c-026d50be729b" providerId="ADAL" clId="{45BF04A9-1534-43B6-9FE2-C4AAEAF0B80B}" dt="2022-04-19T12:13:08.662" v="128" actId="113"/>
          <ac:spMkLst>
            <pc:docMk/>
            <pc:sldMk cId="2020359440" sldId="330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45BF04A9-1534-43B6-9FE2-C4AAEAF0B80B}" dt="2022-04-19T12:13:19.886" v="131" actId="113"/>
        <pc:sldMkLst>
          <pc:docMk/>
          <pc:sldMk cId="3981310401" sldId="331"/>
        </pc:sldMkLst>
        <pc:spChg chg="mod">
          <ac:chgData name="Axelsson Jenny" userId="35153831-a041-4e19-963c-026d50be729b" providerId="ADAL" clId="{45BF04A9-1534-43B6-9FE2-C4AAEAF0B80B}" dt="2022-04-19T12:13:19.886" v="131" actId="113"/>
          <ac:spMkLst>
            <pc:docMk/>
            <pc:sldMk cId="3981310401" sldId="331"/>
            <ac:spMk id="5" creationId="{BC5C837C-7D53-4E50-BDC1-752E6FCF03A0}"/>
          </ac:spMkLst>
        </pc:spChg>
      </pc:sldChg>
      <pc:sldChg chg="modSp new mod">
        <pc:chgData name="Axelsson Jenny" userId="35153831-a041-4e19-963c-026d50be729b" providerId="ADAL" clId="{45BF04A9-1534-43B6-9FE2-C4AAEAF0B80B}" dt="2022-04-19T12:13:51.770" v="216" actId="6549"/>
        <pc:sldMkLst>
          <pc:docMk/>
          <pc:sldMk cId="4230818810" sldId="332"/>
        </pc:sldMkLst>
        <pc:spChg chg="mod">
          <ac:chgData name="Axelsson Jenny" userId="35153831-a041-4e19-963c-026d50be729b" providerId="ADAL" clId="{45BF04A9-1534-43B6-9FE2-C4AAEAF0B80B}" dt="2022-04-19T12:13:42.883" v="214" actId="20577"/>
          <ac:spMkLst>
            <pc:docMk/>
            <pc:sldMk cId="4230818810" sldId="332"/>
            <ac:spMk id="2" creationId="{576840DE-D0FF-4145-843F-B1AB943A3D65}"/>
          </ac:spMkLst>
        </pc:spChg>
        <pc:spChg chg="mod">
          <ac:chgData name="Axelsson Jenny" userId="35153831-a041-4e19-963c-026d50be729b" providerId="ADAL" clId="{45BF04A9-1534-43B6-9FE2-C4AAEAF0B80B}" dt="2022-04-19T12:13:51.770" v="216" actId="6549"/>
          <ac:spMkLst>
            <pc:docMk/>
            <pc:sldMk cId="4230818810" sldId="332"/>
            <ac:spMk id="3" creationId="{8F0BB36F-BDC0-4C02-A2FD-EB8CEA53D633}"/>
          </ac:spMkLst>
        </pc:spChg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764891389" sldId="333"/>
        </pc:sldMkLst>
      </pc:sldChg>
      <pc:sldChg chg="modSp add del mod ord">
        <pc:chgData name="Axelsson Jenny" userId="35153831-a041-4e19-963c-026d50be729b" providerId="ADAL" clId="{45BF04A9-1534-43B6-9FE2-C4AAEAF0B80B}" dt="2022-04-19T12:20:34.780" v="262"/>
        <pc:sldMkLst>
          <pc:docMk/>
          <pc:sldMk cId="4103686309" sldId="334"/>
        </pc:sldMkLst>
        <pc:spChg chg="mod">
          <ac:chgData name="Axelsson Jenny" userId="35153831-a041-4e19-963c-026d50be729b" providerId="ADAL" clId="{45BF04A9-1534-43B6-9FE2-C4AAEAF0B80B}" dt="2022-04-19T12:20:04.779" v="235" actId="27636"/>
          <ac:spMkLst>
            <pc:docMk/>
            <pc:sldMk cId="4103686309" sldId="334"/>
            <ac:spMk id="2" creationId="{00000000-0000-0000-0000-000000000000}"/>
          </ac:spMkLst>
        </pc:spChg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820098474" sldId="335"/>
        </pc:sldMkLst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889137311" sldId="336"/>
        </pc:sldMkLst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2354291851" sldId="337"/>
        </pc:sldMkLst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1662282722" sldId="338"/>
        </pc:sldMkLst>
      </pc:sldChg>
      <pc:sldChg chg="modSp add del mod ord">
        <pc:chgData name="Axelsson Jenny" userId="35153831-a041-4e19-963c-026d50be729b" providerId="ADAL" clId="{45BF04A9-1534-43B6-9FE2-C4AAEAF0B80B}" dt="2022-04-19T12:20:34.780" v="262"/>
        <pc:sldMkLst>
          <pc:docMk/>
          <pc:sldMk cId="1645728080" sldId="339"/>
        </pc:sldMkLst>
        <pc:spChg chg="mod">
          <ac:chgData name="Axelsson Jenny" userId="35153831-a041-4e19-963c-026d50be729b" providerId="ADAL" clId="{45BF04A9-1534-43B6-9FE2-C4AAEAF0B80B}" dt="2022-04-19T12:20:16.481" v="260" actId="27636"/>
          <ac:spMkLst>
            <pc:docMk/>
            <pc:sldMk cId="1645728080" sldId="339"/>
            <ac:spMk id="2" creationId="{918C5A70-247D-4B65-9738-F9988020228C}"/>
          </ac:spMkLst>
        </pc:spChg>
      </pc:sldChg>
      <pc:sldChg chg="add del ord">
        <pc:chgData name="Axelsson Jenny" userId="35153831-a041-4e19-963c-026d50be729b" providerId="ADAL" clId="{45BF04A9-1534-43B6-9FE2-C4AAEAF0B80B}" dt="2022-04-19T12:20:34.780" v="262"/>
        <pc:sldMkLst>
          <pc:docMk/>
          <pc:sldMk cId="1573803966" sldId="340"/>
        </pc:sldMkLst>
      </pc:sldChg>
      <pc:sldChg chg="modSp new mod">
        <pc:chgData name="Axelsson Jenny" userId="35153831-a041-4e19-963c-026d50be729b" providerId="ADAL" clId="{45BF04A9-1534-43B6-9FE2-C4AAEAF0B80B}" dt="2022-04-19T12:21:21.843" v="281" actId="20577"/>
        <pc:sldMkLst>
          <pc:docMk/>
          <pc:sldMk cId="2742915980" sldId="341"/>
        </pc:sldMkLst>
        <pc:spChg chg="mod">
          <ac:chgData name="Axelsson Jenny" userId="35153831-a041-4e19-963c-026d50be729b" providerId="ADAL" clId="{45BF04A9-1534-43B6-9FE2-C4AAEAF0B80B}" dt="2022-04-19T12:21:21.843" v="281" actId="20577"/>
          <ac:spMkLst>
            <pc:docMk/>
            <pc:sldMk cId="2742915980" sldId="341"/>
            <ac:spMk id="2" creationId="{E4B2BEF8-01CD-4A03-9D30-20586E8F99A3}"/>
          </ac:spMkLst>
        </pc:spChg>
      </pc:sldChg>
      <pc:sldChg chg="del">
        <pc:chgData name="Axelsson Jenny" userId="35153831-a041-4e19-963c-026d50be729b" providerId="ADAL" clId="{45BF04A9-1534-43B6-9FE2-C4AAEAF0B80B}" dt="2022-04-19T12:12:44.792" v="120" actId="47"/>
        <pc:sldMkLst>
          <pc:docMk/>
          <pc:sldMk cId="4191591904" sldId="343"/>
        </pc:sldMkLst>
      </pc:sldChg>
      <pc:sldChg chg="del">
        <pc:chgData name="Axelsson Jenny" userId="35153831-a041-4e19-963c-026d50be729b" providerId="ADAL" clId="{45BF04A9-1534-43B6-9FE2-C4AAEAF0B80B}" dt="2022-04-19T12:12:48.374" v="122" actId="47"/>
        <pc:sldMkLst>
          <pc:docMk/>
          <pc:sldMk cId="1961555816" sldId="345"/>
        </pc:sldMkLst>
      </pc:sldChg>
      <pc:sldChg chg="del">
        <pc:chgData name="Axelsson Jenny" userId="35153831-a041-4e19-963c-026d50be729b" providerId="ADAL" clId="{45BF04A9-1534-43B6-9FE2-C4AAEAF0B80B}" dt="2022-04-19T12:12:46.992" v="121" actId="47"/>
        <pc:sldMkLst>
          <pc:docMk/>
          <pc:sldMk cId="128778050" sldId="348"/>
        </pc:sldMkLst>
      </pc:sldChg>
      <pc:sldChg chg="modSp add del mod">
        <pc:chgData name="Axelsson Jenny" userId="35153831-a041-4e19-963c-026d50be729b" providerId="ADAL" clId="{45BF04A9-1534-43B6-9FE2-C4AAEAF0B80B}" dt="2022-04-19T11:00:15.827" v="84"/>
        <pc:sldMkLst>
          <pc:docMk/>
          <pc:sldMk cId="4103686309" sldId="349"/>
        </pc:sldMkLst>
        <pc:spChg chg="mod">
          <ac:chgData name="Axelsson Jenny" userId="35153831-a041-4e19-963c-026d50be729b" providerId="ADAL" clId="{45BF04A9-1534-43B6-9FE2-C4AAEAF0B80B}" dt="2022-04-19T11:00:15.827" v="84"/>
          <ac:spMkLst>
            <pc:docMk/>
            <pc:sldMk cId="4103686309" sldId="349"/>
            <ac:spMk id="2" creationId="{00000000-0000-0000-0000-000000000000}"/>
          </ac:spMkLst>
        </pc:spChg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4103686309" sldId="349"/>
            <ac:spMk id="4" creationId="{00000000-0000-0000-0000-000000000000}"/>
          </ac:spMkLst>
        </pc:spChg>
      </pc:sldChg>
      <pc:sldChg chg="modSp add del">
        <pc:chgData name="Axelsson Jenny" userId="35153831-a041-4e19-963c-026d50be729b" providerId="ADAL" clId="{45BF04A9-1534-43B6-9FE2-C4AAEAF0B80B}" dt="2022-04-19T11:00:15.827" v="84"/>
        <pc:sldMkLst>
          <pc:docMk/>
          <pc:sldMk cId="2354291851" sldId="350"/>
        </pc:sldMkLst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2354291851" sldId="350"/>
            <ac:spMk id="4" creationId="{D438BB3D-1327-4931-B1A1-7CCD615FA6B2}"/>
          </ac:spMkLst>
        </pc:spChg>
      </pc:sldChg>
      <pc:sldChg chg="modSp add del">
        <pc:chgData name="Axelsson Jenny" userId="35153831-a041-4e19-963c-026d50be729b" providerId="ADAL" clId="{45BF04A9-1534-43B6-9FE2-C4AAEAF0B80B}" dt="2022-04-19T11:00:15.827" v="84"/>
        <pc:sldMkLst>
          <pc:docMk/>
          <pc:sldMk cId="1662282722" sldId="351"/>
        </pc:sldMkLst>
        <pc:spChg chg="mod">
          <ac:chgData name="Axelsson Jenny" userId="35153831-a041-4e19-963c-026d50be729b" providerId="ADAL" clId="{45BF04A9-1534-43B6-9FE2-C4AAEAF0B80B}" dt="2022-04-19T10:59:56.031" v="80"/>
          <ac:spMkLst>
            <pc:docMk/>
            <pc:sldMk cId="1662282722" sldId="351"/>
            <ac:spMk id="4" creationId="{A14D7A74-3F94-48FC-9ED5-8E1AACCF388B}"/>
          </ac:spMkLst>
        </pc:spChg>
      </pc:sldChg>
      <pc:sldMasterChg chg="add addSldLayout">
        <pc:chgData name="Axelsson Jenny" userId="35153831-a041-4e19-963c-026d50be729b" providerId="ADAL" clId="{45BF04A9-1534-43B6-9FE2-C4AAEAF0B80B}" dt="2022-04-19T12:20:16.327" v="246" actId="27028"/>
        <pc:sldMasterMkLst>
          <pc:docMk/>
          <pc:sldMasterMk cId="2461492071" sldId="2147483648"/>
        </pc:sldMasterMkLst>
        <pc:sldLayoutChg chg="add">
          <pc:chgData name="Axelsson Jenny" userId="35153831-a041-4e19-963c-026d50be729b" providerId="ADAL" clId="{45BF04A9-1534-43B6-9FE2-C4AAEAF0B80B}" dt="2022-04-19T12:20:16.327" v="246" actId="27028"/>
          <pc:sldLayoutMkLst>
            <pc:docMk/>
            <pc:sldMasterMk cId="2461492071" sldId="2147483648"/>
            <pc:sldLayoutMk cId="3393733535" sldId="2147483650"/>
          </pc:sldLayoutMkLst>
        </pc:sldLayoutChg>
        <pc:sldLayoutChg chg="add">
          <pc:chgData name="Axelsson Jenny" userId="35153831-a041-4e19-963c-026d50be729b" providerId="ADAL" clId="{45BF04A9-1534-43B6-9FE2-C4AAEAF0B80B}" dt="2022-04-19T12:20:16.300" v="244" actId="27028"/>
          <pc:sldLayoutMkLst>
            <pc:docMk/>
            <pc:sldMasterMk cId="2461492071" sldId="2147483648"/>
            <pc:sldLayoutMk cId="3619709508" sldId="2147483658"/>
          </pc:sldLayoutMkLst>
        </pc:sldLayoutChg>
      </pc:sldMasterChg>
      <pc:sldMasterChg chg="replId addSldLayout delSldLayout modSldLayout">
        <pc:chgData name="Axelsson Jenny" userId="35153831-a041-4e19-963c-026d50be729b" providerId="ADAL" clId="{45BF04A9-1534-43B6-9FE2-C4AAEAF0B80B}" dt="2022-04-19T12:20:16.327" v="246" actId="27028"/>
        <pc:sldMasterMkLst>
          <pc:docMk/>
          <pc:sldMasterMk cId="2358584115" sldId="2147483662"/>
        </pc:sldMasterMkLst>
        <pc:sldLayoutChg chg="add del">
          <pc:chgData name="Axelsson Jenny" userId="35153831-a041-4e19-963c-026d50be729b" providerId="ADAL" clId="{45BF04A9-1534-43B6-9FE2-C4AAEAF0B80B}" dt="2022-04-19T12:20:12.494" v="243" actId="27028"/>
          <pc:sldLayoutMkLst>
            <pc:docMk/>
            <pc:sldMasterMk cId="2358584115" sldId="2147483662"/>
            <pc:sldLayoutMk cId="4283877157" sldId="2147483662"/>
          </pc:sldLayoutMkLst>
        </pc:sldLayoutChg>
        <pc:sldLayoutChg chg="replId">
          <pc:chgData name="Axelsson Jenny" userId="35153831-a041-4e19-963c-026d50be729b" providerId="ADAL" clId="{45BF04A9-1534-43B6-9FE2-C4AAEAF0B80B}" dt="2022-04-19T12:20:16.300" v="244" actId="27028"/>
          <pc:sldLayoutMkLst>
            <pc:docMk/>
            <pc:sldMasterMk cId="2358584115" sldId="2147483662"/>
            <pc:sldLayoutMk cId="516649601" sldId="2147483663"/>
          </pc:sldLayoutMkLst>
        </pc:sldLayoutChg>
        <pc:sldLayoutChg chg="replId">
          <pc:chgData name="Axelsson Jenny" userId="35153831-a041-4e19-963c-026d50be729b" providerId="ADAL" clId="{45BF04A9-1534-43B6-9FE2-C4AAEAF0B80B}" dt="2022-04-19T12:20:16.327" v="246" actId="27028"/>
          <pc:sldLayoutMkLst>
            <pc:docMk/>
            <pc:sldMasterMk cId="2358584115" sldId="2147483662"/>
            <pc:sldLayoutMk cId="57955757" sldId="2147483664"/>
          </pc:sldLayoutMkLst>
        </pc:sldLayoutChg>
      </pc:sldMasterChg>
    </pc:docChg>
  </pc:docChgLst>
  <pc:docChgLst>
    <pc:chgData name="Axelsson Jenny" userId="S::jenny.axelsson@inera.se::35153831-a041-4e19-963c-026d50be729b" providerId="AD" clId="Web-{5A75C73D-0AE9-40E2-A648-9F5680715C9C}"/>
    <pc:docChg chg="addSld modSld">
      <pc:chgData name="Axelsson Jenny" userId="S::jenny.axelsson@inera.se::35153831-a041-4e19-963c-026d50be729b" providerId="AD" clId="Web-{5A75C73D-0AE9-40E2-A648-9F5680715C9C}" dt="2022-01-19T10:15:30.144" v="13" actId="14100"/>
      <pc:docMkLst>
        <pc:docMk/>
      </pc:docMkLst>
      <pc:sldChg chg="addSp delSp modSp new">
        <pc:chgData name="Axelsson Jenny" userId="S::jenny.axelsson@inera.se::35153831-a041-4e19-963c-026d50be729b" providerId="AD" clId="Web-{5A75C73D-0AE9-40E2-A648-9F5680715C9C}" dt="2022-01-19T10:15:30.144" v="13" actId="14100"/>
        <pc:sldMkLst>
          <pc:docMk/>
          <pc:sldMk cId="3360954613" sldId="331"/>
        </pc:sldMkLst>
        <pc:spChg chg="del">
          <ac:chgData name="Axelsson Jenny" userId="S::jenny.axelsson@inera.se::35153831-a041-4e19-963c-026d50be729b" providerId="AD" clId="Web-{5A75C73D-0AE9-40E2-A648-9F5680715C9C}" dt="2022-01-19T10:12:33.586" v="1"/>
          <ac:spMkLst>
            <pc:docMk/>
            <pc:sldMk cId="3360954613" sldId="331"/>
            <ac:spMk id="3" creationId="{6D8CC75D-8CCE-4C35-AD22-1F7E1437843A}"/>
          </ac:spMkLst>
        </pc:spChg>
        <pc:spChg chg="add del mod">
          <ac:chgData name="Axelsson Jenny" userId="S::jenny.axelsson@inera.se::35153831-a041-4e19-963c-026d50be729b" providerId="AD" clId="Web-{5A75C73D-0AE9-40E2-A648-9F5680715C9C}" dt="2022-01-19T10:15:03.721" v="6"/>
          <ac:spMkLst>
            <pc:docMk/>
            <pc:sldMk cId="3360954613" sldId="331"/>
            <ac:spMk id="8" creationId="{32699BF3-CB66-4C6C-8DB4-E174ACE4C95F}"/>
          </ac:spMkLst>
        </pc:spChg>
        <pc:picChg chg="add del mod ord">
          <ac:chgData name="Axelsson Jenny" userId="S::jenny.axelsson@inera.se::35153831-a041-4e19-963c-026d50be729b" providerId="AD" clId="Web-{5A75C73D-0AE9-40E2-A648-9F5680715C9C}" dt="2022-01-19T10:15:01.830" v="5"/>
          <ac:picMkLst>
            <pc:docMk/>
            <pc:sldMk cId="3360954613" sldId="331"/>
            <ac:picMk id="6" creationId="{4A0A25F9-1904-476D-834F-509196A3C6BB}"/>
          </ac:picMkLst>
        </pc:picChg>
        <pc:picChg chg="add mod ord">
          <ac:chgData name="Axelsson Jenny" userId="S::jenny.axelsson@inera.se::35153831-a041-4e19-963c-026d50be729b" providerId="AD" clId="Web-{5A75C73D-0AE9-40E2-A648-9F5680715C9C}" dt="2022-01-19T10:15:30.144" v="13" actId="14100"/>
          <ac:picMkLst>
            <pc:docMk/>
            <pc:sldMk cId="3360954613" sldId="331"/>
            <ac:picMk id="9" creationId="{1BE745B8-CD30-4C0B-B6F2-94ACAEB7E430}"/>
          </ac:picMkLst>
        </pc:picChg>
      </pc:sldChg>
    </pc:docChg>
  </pc:docChgLst>
  <pc:docChgLst>
    <pc:chgData name="Jonsson Åsa" userId="S::asa.jonsson@inera.se::e7c157ac-c4f4-446a-aea7-2d9507f60b0e" providerId="AD" clId="Web-{1631FFAC-7FF9-41E6-B222-C01D0B337A92}"/>
    <pc:docChg chg="addSld modSld">
      <pc:chgData name="Jonsson Åsa" userId="S::asa.jonsson@inera.se::e7c157ac-c4f4-446a-aea7-2d9507f60b0e" providerId="AD" clId="Web-{1631FFAC-7FF9-41E6-B222-C01D0B337A92}" dt="2022-01-26T12:42:14.777" v="195" actId="20577"/>
      <pc:docMkLst>
        <pc:docMk/>
      </pc:docMkLst>
      <pc:sldChg chg="modSp">
        <pc:chgData name="Jonsson Åsa" userId="S::asa.jonsson@inera.se::e7c157ac-c4f4-446a-aea7-2d9507f60b0e" providerId="AD" clId="Web-{1631FFAC-7FF9-41E6-B222-C01D0B337A92}" dt="2022-01-26T12:39:33.367" v="39" actId="20577"/>
        <pc:sldMkLst>
          <pc:docMk/>
          <pc:sldMk cId="1079766907" sldId="353"/>
        </pc:sldMkLst>
        <pc:spChg chg="mod">
          <ac:chgData name="Jonsson Åsa" userId="S::asa.jonsson@inera.se::e7c157ac-c4f4-446a-aea7-2d9507f60b0e" providerId="AD" clId="Web-{1631FFAC-7FF9-41E6-B222-C01D0B337A92}" dt="2022-01-26T12:39:33.367" v="39" actId="20577"/>
          <ac:spMkLst>
            <pc:docMk/>
            <pc:sldMk cId="1079766907" sldId="353"/>
            <ac:spMk id="3" creationId="{6C1B4C16-DD8B-4F29-BBCD-BE86B33D401F}"/>
          </ac:spMkLst>
        </pc:spChg>
      </pc:sldChg>
      <pc:sldChg chg="modSp new">
        <pc:chgData name="Jonsson Åsa" userId="S::asa.jonsson@inera.se::e7c157ac-c4f4-446a-aea7-2d9507f60b0e" providerId="AD" clId="Web-{1631FFAC-7FF9-41E6-B222-C01D0B337A92}" dt="2022-01-26T12:42:14.777" v="195" actId="20577"/>
        <pc:sldMkLst>
          <pc:docMk/>
          <pc:sldMk cId="2581502841" sldId="355"/>
        </pc:sldMkLst>
        <pc:spChg chg="mod">
          <ac:chgData name="Jonsson Åsa" userId="S::asa.jonsson@inera.se::e7c157ac-c4f4-446a-aea7-2d9507f60b0e" providerId="AD" clId="Web-{1631FFAC-7FF9-41E6-B222-C01D0B337A92}" dt="2022-01-26T12:40:56.151" v="63" actId="20577"/>
          <ac:spMkLst>
            <pc:docMk/>
            <pc:sldMk cId="2581502841" sldId="355"/>
            <ac:spMk id="2" creationId="{446D0C2B-F00A-408A-A161-9D58F3F5139E}"/>
          </ac:spMkLst>
        </pc:spChg>
        <pc:spChg chg="mod">
          <ac:chgData name="Jonsson Åsa" userId="S::asa.jonsson@inera.se::e7c157ac-c4f4-446a-aea7-2d9507f60b0e" providerId="AD" clId="Web-{1631FFAC-7FF9-41E6-B222-C01D0B337A92}" dt="2022-01-26T12:42:14.777" v="195" actId="20577"/>
          <ac:spMkLst>
            <pc:docMk/>
            <pc:sldMk cId="2581502841" sldId="355"/>
            <ac:spMk id="3" creationId="{F192FB5F-2468-43A1-A64E-C2C3D1796F92}"/>
          </ac:spMkLst>
        </pc:spChg>
      </pc:sldChg>
    </pc:docChg>
  </pc:docChgLst>
  <pc:docChgLst>
    <pc:chgData name="Jonsson Åsa" userId="S::asa.jonsson@inera.se::e7c157ac-c4f4-446a-aea7-2d9507f60b0e" providerId="AD" clId="Web-{8D36885D-1145-4450-9B9C-9FDFB8183FEC}"/>
    <pc:docChg chg="addSld modSld">
      <pc:chgData name="Jonsson Åsa" userId="S::asa.jonsson@inera.se::e7c157ac-c4f4-446a-aea7-2d9507f60b0e" providerId="AD" clId="Web-{8D36885D-1145-4450-9B9C-9FDFB8183FEC}" dt="2022-01-26T12:22:54.217" v="198" actId="20577"/>
      <pc:docMkLst>
        <pc:docMk/>
      </pc:docMkLst>
      <pc:sldChg chg="modSp new">
        <pc:chgData name="Jonsson Åsa" userId="S::asa.jonsson@inera.se::e7c157ac-c4f4-446a-aea7-2d9507f60b0e" providerId="AD" clId="Web-{8D36885D-1145-4450-9B9C-9FDFB8183FEC}" dt="2022-01-26T12:22:54.217" v="198" actId="20577"/>
        <pc:sldMkLst>
          <pc:docMk/>
          <pc:sldMk cId="1079766907" sldId="353"/>
        </pc:sldMkLst>
        <pc:spChg chg="mod">
          <ac:chgData name="Jonsson Åsa" userId="S::asa.jonsson@inera.se::e7c157ac-c4f4-446a-aea7-2d9507f60b0e" providerId="AD" clId="Web-{8D36885D-1145-4450-9B9C-9FDFB8183FEC}" dt="2022-01-26T12:20:29.151" v="31" actId="20577"/>
          <ac:spMkLst>
            <pc:docMk/>
            <pc:sldMk cId="1079766907" sldId="353"/>
            <ac:spMk id="2" creationId="{EB6CA5B0-6D2F-4383-B3E8-886F5B731907}"/>
          </ac:spMkLst>
        </pc:spChg>
        <pc:spChg chg="mod">
          <ac:chgData name="Jonsson Åsa" userId="S::asa.jonsson@inera.se::e7c157ac-c4f4-446a-aea7-2d9507f60b0e" providerId="AD" clId="Web-{8D36885D-1145-4450-9B9C-9FDFB8183FEC}" dt="2022-01-26T12:22:54.217" v="198" actId="20577"/>
          <ac:spMkLst>
            <pc:docMk/>
            <pc:sldMk cId="1079766907" sldId="353"/>
            <ac:spMk id="3" creationId="{6C1B4C16-DD8B-4F29-BBCD-BE86B33D401F}"/>
          </ac:spMkLst>
        </pc:spChg>
      </pc:sldChg>
    </pc:docChg>
  </pc:docChgLst>
  <pc:docChgLst>
    <pc:chgData name="Axelsson Jenny" userId="S::jenny.axelsson@inera.se::35153831-a041-4e19-963c-026d50be729b" providerId="AD" clId="Web-{30647B9A-2DAD-4BED-AF42-099FA2AC276D}"/>
    <pc:docChg chg="addSld delSld modSld sldOrd">
      <pc:chgData name="Axelsson Jenny" userId="S::jenny.axelsson@inera.se::35153831-a041-4e19-963c-026d50be729b" providerId="AD" clId="Web-{30647B9A-2DAD-4BED-AF42-099FA2AC276D}" dt="2022-01-18T15:41:59.493" v="133" actId="20577"/>
      <pc:docMkLst>
        <pc:docMk/>
      </pc:docMkLst>
      <pc:sldChg chg="modSp del">
        <pc:chgData name="Axelsson Jenny" userId="S::jenny.axelsson@inera.se::35153831-a041-4e19-963c-026d50be729b" providerId="AD" clId="Web-{30647B9A-2DAD-4BED-AF42-099FA2AC276D}" dt="2022-01-18T15:40:51.195" v="11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30647B9A-2DAD-4BED-AF42-099FA2AC276D}" dt="2022-01-18T15:40:15.491" v="110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del">
        <pc:chgData name="Axelsson Jenny" userId="S::jenny.axelsson@inera.se::35153831-a041-4e19-963c-026d50be729b" providerId="AD" clId="Web-{30647B9A-2DAD-4BED-AF42-099FA2AC276D}" dt="2022-01-18T15:41:02.586" v="120"/>
        <pc:sldMkLst>
          <pc:docMk/>
          <pc:sldMk cId="1890798318" sldId="323"/>
        </pc:sldMkLst>
      </pc:sldChg>
      <pc:sldChg chg="ord">
        <pc:chgData name="Axelsson Jenny" userId="S::jenny.axelsson@inera.se::35153831-a041-4e19-963c-026d50be729b" providerId="AD" clId="Web-{30647B9A-2DAD-4BED-AF42-099FA2AC276D}" dt="2022-01-18T15:41:50.712" v="131"/>
        <pc:sldMkLst>
          <pc:docMk/>
          <pc:sldMk cId="1447821777" sldId="325"/>
        </pc:sldMkLst>
      </pc:sldChg>
      <pc:sldChg chg="del">
        <pc:chgData name="Axelsson Jenny" userId="S::jenny.axelsson@inera.se::35153831-a041-4e19-963c-026d50be729b" providerId="AD" clId="Web-{30647B9A-2DAD-4BED-AF42-099FA2AC276D}" dt="2022-01-18T15:41:45.087" v="129"/>
        <pc:sldMkLst>
          <pc:docMk/>
          <pc:sldMk cId="2032816693" sldId="326"/>
        </pc:sldMkLst>
      </pc:sldChg>
      <pc:sldChg chg="addSp modSp new mod modClrScheme chgLayout">
        <pc:chgData name="Axelsson Jenny" userId="S::jenny.axelsson@inera.se::35153831-a041-4e19-963c-026d50be729b" providerId="AD" clId="Web-{30647B9A-2DAD-4BED-AF42-099FA2AC276D}" dt="2022-01-18T15:41:25.821" v="128" actId="20577"/>
        <pc:sldMkLst>
          <pc:docMk/>
          <pc:sldMk cId="3738514320" sldId="327"/>
        </pc:sldMkLst>
        <pc:spChg chg="mod ord">
          <ac:chgData name="Axelsson Jenny" userId="S::jenny.axelsson@inera.se::35153831-a041-4e19-963c-026d50be729b" providerId="AD" clId="Web-{30647B9A-2DAD-4BED-AF42-099FA2AC276D}" dt="2022-01-18T15:41:25.821" v="128" actId="20577"/>
          <ac:spMkLst>
            <pc:docMk/>
            <pc:sldMk cId="3738514320" sldId="327"/>
            <ac:spMk id="2" creationId="{0CFCCCF5-BAA9-4E4C-96B6-6829CE835F12}"/>
          </ac:spMkLst>
        </pc:spChg>
        <pc:spChg chg="mod ord">
          <ac:chgData name="Axelsson Jenny" userId="S::jenny.axelsson@inera.se::35153831-a041-4e19-963c-026d50be729b" providerId="AD" clId="Web-{30647B9A-2DAD-4BED-AF42-099FA2AC276D}" dt="2022-01-18T15:40:24.772" v="112"/>
          <ac:spMkLst>
            <pc:docMk/>
            <pc:sldMk cId="3738514320" sldId="327"/>
            <ac:spMk id="3" creationId="{9B9BDEB0-A059-4A27-A7FB-18D322E606A2}"/>
          </ac:spMkLst>
        </pc:spChg>
        <pc:spChg chg="mod ord">
          <ac:chgData name="Axelsson Jenny" userId="S::jenny.axelsson@inera.se::35153831-a041-4e19-963c-026d50be729b" providerId="AD" clId="Web-{30647B9A-2DAD-4BED-AF42-099FA2AC276D}" dt="2022-01-18T15:40:24.772" v="112"/>
          <ac:spMkLst>
            <pc:docMk/>
            <pc:sldMk cId="3738514320" sldId="327"/>
            <ac:spMk id="4" creationId="{F71C981C-F9F9-4167-9BDA-91B21A785F04}"/>
          </ac:spMkLst>
        </pc:spChg>
        <pc:spChg chg="add mod ord">
          <ac:chgData name="Axelsson Jenny" userId="S::jenny.axelsson@inera.se::35153831-a041-4e19-963c-026d50be729b" providerId="AD" clId="Web-{30647B9A-2DAD-4BED-AF42-099FA2AC276D}" dt="2022-01-18T15:40:48.710" v="116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modSp add replId">
        <pc:chgData name="Axelsson Jenny" userId="S::jenny.axelsson@inera.se::35153831-a041-4e19-963c-026d50be729b" providerId="AD" clId="Web-{30647B9A-2DAD-4BED-AF42-099FA2AC276D}" dt="2022-01-18T15:41:59.493" v="133" actId="20577"/>
        <pc:sldMkLst>
          <pc:docMk/>
          <pc:sldMk cId="4158201782" sldId="328"/>
        </pc:sldMkLst>
        <pc:spChg chg="mod">
          <ac:chgData name="Axelsson Jenny" userId="S::jenny.axelsson@inera.se::35153831-a041-4e19-963c-026d50be729b" providerId="AD" clId="Web-{30647B9A-2DAD-4BED-AF42-099FA2AC276D}" dt="2022-01-18T15:41:18.930" v="127" actId="20577"/>
          <ac:spMkLst>
            <pc:docMk/>
            <pc:sldMk cId="4158201782" sldId="328"/>
            <ac:spMk id="2" creationId="{0CFCCCF5-BAA9-4E4C-96B6-6829CE835F12}"/>
          </ac:spMkLst>
        </pc:spChg>
        <pc:spChg chg="mod">
          <ac:chgData name="Axelsson Jenny" userId="S::jenny.axelsson@inera.se::35153831-a041-4e19-963c-026d50be729b" providerId="AD" clId="Web-{30647B9A-2DAD-4BED-AF42-099FA2AC276D}" dt="2022-01-18T15:41:59.493" v="133" actId="20577"/>
          <ac:spMkLst>
            <pc:docMk/>
            <pc:sldMk cId="4158201782" sldId="328"/>
            <ac:spMk id="5" creationId="{BC5C837C-7D53-4E50-BDC1-752E6FCF03A0}"/>
          </ac:spMkLst>
        </pc:spChg>
      </pc:sldChg>
      <pc:sldChg chg="new del">
        <pc:chgData name="Axelsson Jenny" userId="S::jenny.axelsson@inera.se::35153831-a041-4e19-963c-026d50be729b" providerId="AD" clId="Web-{30647B9A-2DAD-4BED-AF42-099FA2AC276D}" dt="2022-01-18T15:41:02.804" v="121"/>
        <pc:sldMkLst>
          <pc:docMk/>
          <pc:sldMk cId="3938898575" sldId="329"/>
        </pc:sldMkLst>
      </pc:sldChg>
      <pc:sldChg chg="add replId">
        <pc:chgData name="Axelsson Jenny" userId="S::jenny.axelsson@inera.se::35153831-a041-4e19-963c-026d50be729b" providerId="AD" clId="Web-{30647B9A-2DAD-4BED-AF42-099FA2AC276D}" dt="2022-01-18T15:41:47.446" v="130"/>
        <pc:sldMkLst>
          <pc:docMk/>
          <pc:sldMk cId="4095140548" sldId="329"/>
        </pc:sldMkLst>
      </pc:sldChg>
    </pc:docChg>
  </pc:docChgLst>
  <pc:docChgLst>
    <pc:chgData name="Axelsson Jenny" userId="35153831-a041-4e19-963c-026d50be729b" providerId="ADAL" clId="{D4113166-57DF-4491-B0B3-8F01CEA07F6E}"/>
    <pc:docChg chg="undo custSel addSld delSld modSld sldOrd modShowInfo">
      <pc:chgData name="Axelsson Jenny" userId="35153831-a041-4e19-963c-026d50be729b" providerId="ADAL" clId="{D4113166-57DF-4491-B0B3-8F01CEA07F6E}" dt="2022-03-25T12:27:20.101" v="275" actId="2744"/>
      <pc:docMkLst>
        <pc:docMk/>
      </pc:docMkLst>
      <pc:sldChg chg="modSp mod">
        <pc:chgData name="Axelsson Jenny" userId="35153831-a041-4e19-963c-026d50be729b" providerId="ADAL" clId="{D4113166-57DF-4491-B0B3-8F01CEA07F6E}" dt="2022-03-21T09:21:52.514" v="50" actId="20577"/>
        <pc:sldMkLst>
          <pc:docMk/>
          <pc:sldMk cId="1036871477" sldId="264"/>
        </pc:sldMkLst>
        <pc:spChg chg="mod">
          <ac:chgData name="Axelsson Jenny" userId="35153831-a041-4e19-963c-026d50be729b" providerId="ADAL" clId="{D4113166-57DF-4491-B0B3-8F01CEA07F6E}" dt="2022-03-21T09:21:52.514" v="50" actId="20577"/>
          <ac:spMkLst>
            <pc:docMk/>
            <pc:sldMk cId="1036871477" sldId="264"/>
            <ac:spMk id="3" creationId="{3E215758-AD04-4783-8B7A-EA30D128D138}"/>
          </ac:spMkLst>
        </pc:spChg>
      </pc:sldChg>
      <pc:sldChg chg="modSp mod">
        <pc:chgData name="Axelsson Jenny" userId="35153831-a041-4e19-963c-026d50be729b" providerId="ADAL" clId="{D4113166-57DF-4491-B0B3-8F01CEA07F6E}" dt="2022-03-25T12:15:01.099" v="274" actId="20577"/>
        <pc:sldMkLst>
          <pc:docMk/>
          <pc:sldMk cId="2974578957" sldId="312"/>
        </pc:sldMkLst>
        <pc:spChg chg="mod">
          <ac:chgData name="Axelsson Jenny" userId="35153831-a041-4e19-963c-026d50be729b" providerId="ADAL" clId="{D4113166-57DF-4491-B0B3-8F01CEA07F6E}" dt="2022-03-25T12:15:01.099" v="274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del">
        <pc:chgData name="Axelsson Jenny" userId="35153831-a041-4e19-963c-026d50be729b" providerId="ADAL" clId="{D4113166-57DF-4491-B0B3-8F01CEA07F6E}" dt="2022-03-25T11:15:59.650" v="270" actId="47"/>
        <pc:sldMkLst>
          <pc:docMk/>
          <pc:sldMk cId="1447821777" sldId="325"/>
        </pc:sldMkLst>
      </pc:sldChg>
      <pc:sldChg chg="addSp delSp modSp mod">
        <pc:chgData name="Axelsson Jenny" userId="35153831-a041-4e19-963c-026d50be729b" providerId="ADAL" clId="{D4113166-57DF-4491-B0B3-8F01CEA07F6E}" dt="2022-03-25T11:15:45.480" v="265" actId="6549"/>
        <pc:sldMkLst>
          <pc:docMk/>
          <pc:sldMk cId="3738514320" sldId="327"/>
        </pc:sldMkLst>
        <pc:spChg chg="add del mod">
          <ac:chgData name="Axelsson Jenny" userId="35153831-a041-4e19-963c-026d50be729b" providerId="ADAL" clId="{D4113166-57DF-4491-B0B3-8F01CEA07F6E}" dt="2022-03-25T11:15:45.480" v="265" actId="6549"/>
          <ac:spMkLst>
            <pc:docMk/>
            <pc:sldMk cId="3738514320" sldId="327"/>
            <ac:spMk id="5" creationId="{BC5C837C-7D53-4E50-BDC1-752E6FCF03A0}"/>
          </ac:spMkLst>
        </pc:spChg>
        <pc:spChg chg="add del mod">
          <ac:chgData name="Axelsson Jenny" userId="35153831-a041-4e19-963c-026d50be729b" providerId="ADAL" clId="{D4113166-57DF-4491-B0B3-8F01CEA07F6E}" dt="2022-03-25T11:15:27.687" v="260" actId="478"/>
          <ac:spMkLst>
            <pc:docMk/>
            <pc:sldMk cId="3738514320" sldId="327"/>
            <ac:spMk id="7" creationId="{E05E25B9-B667-47CE-A29F-A0778337A6CD}"/>
          </ac:spMkLst>
        </pc:spChg>
      </pc:sldChg>
      <pc:sldChg chg="modSp mod">
        <pc:chgData name="Axelsson Jenny" userId="35153831-a041-4e19-963c-026d50be729b" providerId="ADAL" clId="{D4113166-57DF-4491-B0B3-8F01CEA07F6E}" dt="2022-03-25T11:15:49.643" v="267" actId="5793"/>
        <pc:sldMkLst>
          <pc:docMk/>
          <pc:sldMk cId="4158201782" sldId="328"/>
        </pc:sldMkLst>
        <pc:spChg chg="mod">
          <ac:chgData name="Axelsson Jenny" userId="35153831-a041-4e19-963c-026d50be729b" providerId="ADAL" clId="{D4113166-57DF-4491-B0B3-8F01CEA07F6E}" dt="2022-03-25T11:15:49.643" v="267" actId="5793"/>
          <ac:spMkLst>
            <pc:docMk/>
            <pc:sldMk cId="4158201782" sldId="328"/>
            <ac:spMk id="5" creationId="{BC5C837C-7D53-4E50-BDC1-752E6FCF03A0}"/>
          </ac:spMkLst>
        </pc:spChg>
      </pc:sldChg>
      <pc:sldChg chg="del">
        <pc:chgData name="Axelsson Jenny" userId="35153831-a041-4e19-963c-026d50be729b" providerId="ADAL" clId="{D4113166-57DF-4491-B0B3-8F01CEA07F6E}" dt="2022-03-22T16:10:42.522" v="122" actId="47"/>
        <pc:sldMkLst>
          <pc:docMk/>
          <pc:sldMk cId="1360158982" sldId="330"/>
        </pc:sldMkLst>
      </pc:sldChg>
      <pc:sldChg chg="del">
        <pc:chgData name="Axelsson Jenny" userId="35153831-a041-4e19-963c-026d50be729b" providerId="ADAL" clId="{D4113166-57DF-4491-B0B3-8F01CEA07F6E}" dt="2022-03-22T16:09:19.815" v="103" actId="47"/>
        <pc:sldMkLst>
          <pc:docMk/>
          <pc:sldMk cId="650609371" sldId="342"/>
        </pc:sldMkLst>
      </pc:sldChg>
      <pc:sldChg chg="del">
        <pc:chgData name="Axelsson Jenny" userId="35153831-a041-4e19-963c-026d50be729b" providerId="ADAL" clId="{D4113166-57DF-4491-B0B3-8F01CEA07F6E}" dt="2022-03-21T09:21:01.350" v="1" actId="47"/>
        <pc:sldMkLst>
          <pc:docMk/>
          <pc:sldMk cId="991745743" sldId="343"/>
        </pc:sldMkLst>
      </pc:sldChg>
      <pc:sldChg chg="modSp add mod">
        <pc:chgData name="Axelsson Jenny" userId="35153831-a041-4e19-963c-026d50be729b" providerId="ADAL" clId="{D4113166-57DF-4491-B0B3-8F01CEA07F6E}" dt="2022-03-25T11:15:52.803" v="268" actId="6549"/>
        <pc:sldMkLst>
          <pc:docMk/>
          <pc:sldMk cId="4191591904" sldId="343"/>
        </pc:sldMkLst>
        <pc:spChg chg="mod">
          <ac:chgData name="Axelsson Jenny" userId="35153831-a041-4e19-963c-026d50be729b" providerId="ADAL" clId="{D4113166-57DF-4491-B0B3-8F01CEA07F6E}" dt="2022-03-25T11:15:52.803" v="268" actId="6549"/>
          <ac:spMkLst>
            <pc:docMk/>
            <pc:sldMk cId="4191591904" sldId="343"/>
            <ac:spMk id="5" creationId="{BC5C837C-7D53-4E50-BDC1-752E6FCF03A0}"/>
          </ac:spMkLst>
        </pc:spChg>
      </pc:sldChg>
      <pc:sldChg chg="modSp add del mod">
        <pc:chgData name="Axelsson Jenny" userId="35153831-a041-4e19-963c-026d50be729b" providerId="ADAL" clId="{D4113166-57DF-4491-B0B3-8F01CEA07F6E}" dt="2022-03-25T11:15:58.796" v="269" actId="47"/>
        <pc:sldMkLst>
          <pc:docMk/>
          <pc:sldMk cId="1783605678" sldId="344"/>
        </pc:sldMkLst>
        <pc:spChg chg="mod">
          <ac:chgData name="Axelsson Jenny" userId="35153831-a041-4e19-963c-026d50be729b" providerId="ADAL" clId="{D4113166-57DF-4491-B0B3-8F01CEA07F6E}" dt="2022-03-25T11:15:01.131" v="253" actId="6549"/>
          <ac:spMkLst>
            <pc:docMk/>
            <pc:sldMk cId="1783605678" sldId="344"/>
            <ac:spMk id="5" creationId="{BC5C837C-7D53-4E50-BDC1-752E6FCF03A0}"/>
          </ac:spMkLst>
        </pc:spChg>
      </pc:sldChg>
      <pc:sldChg chg="del">
        <pc:chgData name="Axelsson Jenny" userId="35153831-a041-4e19-963c-026d50be729b" providerId="ADAL" clId="{D4113166-57DF-4491-B0B3-8F01CEA07F6E}" dt="2022-03-21T09:21:02.804" v="3" actId="47"/>
        <pc:sldMkLst>
          <pc:docMk/>
          <pc:sldMk cId="2556717896" sldId="344"/>
        </pc:sldMkLst>
      </pc:sldChg>
      <pc:sldChg chg="modSp add mod">
        <pc:chgData name="Axelsson Jenny" userId="35153831-a041-4e19-963c-026d50be729b" providerId="ADAL" clId="{D4113166-57DF-4491-B0B3-8F01CEA07F6E}" dt="2022-03-25T11:16:03.019" v="272" actId="5793"/>
        <pc:sldMkLst>
          <pc:docMk/>
          <pc:sldMk cId="1961555816" sldId="345"/>
        </pc:sldMkLst>
        <pc:spChg chg="mod">
          <ac:chgData name="Axelsson Jenny" userId="35153831-a041-4e19-963c-026d50be729b" providerId="ADAL" clId="{D4113166-57DF-4491-B0B3-8F01CEA07F6E}" dt="2022-03-25T11:16:03.019" v="272" actId="5793"/>
          <ac:spMkLst>
            <pc:docMk/>
            <pc:sldMk cId="1961555816" sldId="345"/>
            <ac:spMk id="5" creationId="{BC5C837C-7D53-4E50-BDC1-752E6FCF03A0}"/>
          </ac:spMkLst>
        </pc:spChg>
      </pc:sldChg>
      <pc:sldChg chg="del">
        <pc:chgData name="Axelsson Jenny" userId="35153831-a041-4e19-963c-026d50be729b" providerId="ADAL" clId="{D4113166-57DF-4491-B0B3-8F01CEA07F6E}" dt="2022-03-21T09:21:03.222" v="4" actId="47"/>
        <pc:sldMkLst>
          <pc:docMk/>
          <pc:sldMk cId="3358880838" sldId="345"/>
        </pc:sldMkLst>
      </pc:sldChg>
      <pc:sldChg chg="del">
        <pc:chgData name="Axelsson Jenny" userId="35153831-a041-4e19-963c-026d50be729b" providerId="ADAL" clId="{D4113166-57DF-4491-B0B3-8F01CEA07F6E}" dt="2022-03-21T09:21:03.860" v="5" actId="47"/>
        <pc:sldMkLst>
          <pc:docMk/>
          <pc:sldMk cId="415153516" sldId="346"/>
        </pc:sldMkLst>
      </pc:sldChg>
      <pc:sldChg chg="modSp add del mod">
        <pc:chgData name="Axelsson Jenny" userId="35153831-a041-4e19-963c-026d50be729b" providerId="ADAL" clId="{D4113166-57DF-4491-B0B3-8F01CEA07F6E}" dt="2022-03-25T11:14:13.606" v="234" actId="47"/>
        <pc:sldMkLst>
          <pc:docMk/>
          <pc:sldMk cId="2632127831" sldId="346"/>
        </pc:sldMkLst>
        <pc:spChg chg="mod">
          <ac:chgData name="Axelsson Jenny" userId="35153831-a041-4e19-963c-026d50be729b" providerId="ADAL" clId="{D4113166-57DF-4491-B0B3-8F01CEA07F6E}" dt="2022-03-24T12:12:49.608" v="220"/>
          <ac:spMkLst>
            <pc:docMk/>
            <pc:sldMk cId="2632127831" sldId="346"/>
            <ac:spMk id="5" creationId="{BC5C837C-7D53-4E50-BDC1-752E6FCF03A0}"/>
          </ac:spMkLst>
        </pc:spChg>
      </pc:sldChg>
      <pc:sldChg chg="modSp add del mod">
        <pc:chgData name="Axelsson Jenny" userId="35153831-a041-4e19-963c-026d50be729b" providerId="ADAL" clId="{D4113166-57DF-4491-B0B3-8F01CEA07F6E}" dt="2022-03-25T11:14:14.770" v="235" actId="47"/>
        <pc:sldMkLst>
          <pc:docMk/>
          <pc:sldMk cId="1861357430" sldId="347"/>
        </pc:sldMkLst>
        <pc:spChg chg="mod">
          <ac:chgData name="Axelsson Jenny" userId="35153831-a041-4e19-963c-026d50be729b" providerId="ADAL" clId="{D4113166-57DF-4491-B0B3-8F01CEA07F6E}" dt="2022-03-22T16:10:40.988" v="121"/>
          <ac:spMkLst>
            <pc:docMk/>
            <pc:sldMk cId="1861357430" sldId="347"/>
            <ac:spMk id="2" creationId="{0CFCCCF5-BAA9-4E4C-96B6-6829CE835F12}"/>
          </ac:spMkLst>
        </pc:spChg>
        <pc:spChg chg="mod">
          <ac:chgData name="Axelsson Jenny" userId="35153831-a041-4e19-963c-026d50be729b" providerId="ADAL" clId="{D4113166-57DF-4491-B0B3-8F01CEA07F6E}" dt="2022-03-24T12:12:55.602" v="233" actId="20577"/>
          <ac:spMkLst>
            <pc:docMk/>
            <pc:sldMk cId="1861357430" sldId="347"/>
            <ac:spMk id="5" creationId="{BC5C837C-7D53-4E50-BDC1-752E6FCF03A0}"/>
          </ac:spMkLst>
        </pc:spChg>
      </pc:sldChg>
      <pc:sldChg chg="del">
        <pc:chgData name="Axelsson Jenny" userId="35153831-a041-4e19-963c-026d50be729b" providerId="ADAL" clId="{D4113166-57DF-4491-B0B3-8F01CEA07F6E}" dt="2022-03-21T09:21:05.140" v="7" actId="47"/>
        <pc:sldMkLst>
          <pc:docMk/>
          <pc:sldMk cId="2078479713" sldId="347"/>
        </pc:sldMkLst>
      </pc:sldChg>
      <pc:sldChg chg="modSp new mod ord">
        <pc:chgData name="Axelsson Jenny" userId="35153831-a041-4e19-963c-026d50be729b" providerId="ADAL" clId="{D4113166-57DF-4491-B0B3-8F01CEA07F6E}" dt="2022-03-24T12:12:01.682" v="214"/>
        <pc:sldMkLst>
          <pc:docMk/>
          <pc:sldMk cId="128778050" sldId="348"/>
        </pc:sldMkLst>
        <pc:spChg chg="mod">
          <ac:chgData name="Axelsson Jenny" userId="35153831-a041-4e19-963c-026d50be729b" providerId="ADAL" clId="{D4113166-57DF-4491-B0B3-8F01CEA07F6E}" dt="2022-03-24T12:09:56.724" v="203" actId="20577"/>
          <ac:spMkLst>
            <pc:docMk/>
            <pc:sldMk cId="128778050" sldId="348"/>
            <ac:spMk id="2" creationId="{2EBBB82B-2752-4965-B617-99A1356CD01E}"/>
          </ac:spMkLst>
        </pc:spChg>
        <pc:spChg chg="mod">
          <ac:chgData name="Axelsson Jenny" userId="35153831-a041-4e19-963c-026d50be729b" providerId="ADAL" clId="{D4113166-57DF-4491-B0B3-8F01CEA07F6E}" dt="2022-03-24T12:11:03.891" v="212"/>
          <ac:spMkLst>
            <pc:docMk/>
            <pc:sldMk cId="128778050" sldId="348"/>
            <ac:spMk id="3" creationId="{DB25B184-1704-4BF5-AD49-F2149E8F31BB}"/>
          </ac:spMkLst>
        </pc:spChg>
      </pc:sldChg>
      <pc:sldChg chg="del">
        <pc:chgData name="Axelsson Jenny" userId="35153831-a041-4e19-963c-026d50be729b" providerId="ADAL" clId="{D4113166-57DF-4491-B0B3-8F01CEA07F6E}" dt="2022-03-21T09:21:02.317" v="2" actId="47"/>
        <pc:sldMkLst>
          <pc:docMk/>
          <pc:sldMk cId="659618587" sldId="348"/>
        </pc:sldMkLst>
      </pc:sldChg>
      <pc:sldChg chg="del">
        <pc:chgData name="Axelsson Jenny" userId="35153831-a041-4e19-963c-026d50be729b" providerId="ADAL" clId="{D4113166-57DF-4491-B0B3-8F01CEA07F6E}" dt="2022-03-21T09:21:04.485" v="6" actId="47"/>
        <pc:sldMkLst>
          <pc:docMk/>
          <pc:sldMk cId="366207789" sldId="349"/>
        </pc:sldMkLst>
      </pc:sldChg>
      <pc:sldChg chg="del">
        <pc:chgData name="Axelsson Jenny" userId="35153831-a041-4e19-963c-026d50be729b" providerId="ADAL" clId="{D4113166-57DF-4491-B0B3-8F01CEA07F6E}" dt="2022-03-21T09:21:06.196" v="8" actId="47"/>
        <pc:sldMkLst>
          <pc:docMk/>
          <pc:sldMk cId="1305960437" sldId="350"/>
        </pc:sldMkLst>
      </pc:sldChg>
    </pc:docChg>
  </pc:docChgLst>
  <pc:docChgLst>
    <pc:chgData name="Axelsson Jenny" userId="35153831-a041-4e19-963c-026d50be729b" providerId="ADAL" clId="{7AA9F7BB-82C3-474B-A8FD-5995DFFA5BA7}"/>
    <pc:docChg chg="addSld delSld modSld">
      <pc:chgData name="Axelsson Jenny" userId="35153831-a041-4e19-963c-026d50be729b" providerId="ADAL" clId="{7AA9F7BB-82C3-474B-A8FD-5995DFFA5BA7}" dt="2021-01-25T15:43:36.307" v="36" actId="113"/>
      <pc:docMkLst>
        <pc:docMk/>
      </pc:docMkLst>
      <pc:sldChg chg="modSp mod">
        <pc:chgData name="Axelsson Jenny" userId="35153831-a041-4e19-963c-026d50be729b" providerId="ADAL" clId="{7AA9F7BB-82C3-474B-A8FD-5995DFFA5BA7}" dt="2021-01-25T15:42:53.447" v="19" actId="6549"/>
        <pc:sldMkLst>
          <pc:docMk/>
          <pc:sldMk cId="1351546238" sldId="267"/>
        </pc:sldMkLst>
        <pc:spChg chg="mod">
          <ac:chgData name="Axelsson Jenny" userId="35153831-a041-4e19-963c-026d50be729b" providerId="ADAL" clId="{7AA9F7BB-82C3-474B-A8FD-5995DFFA5BA7}" dt="2021-01-25T15:42:53.447" v="19" actId="6549"/>
          <ac:spMkLst>
            <pc:docMk/>
            <pc:sldMk cId="1351546238" sldId="267"/>
            <ac:spMk id="5" creationId="{E66C5368-8331-464F-8C50-5BB97655E8A7}"/>
          </ac:spMkLst>
        </pc:spChg>
      </pc:sldChg>
      <pc:sldChg chg="modSp mod">
        <pc:chgData name="Axelsson Jenny" userId="35153831-a041-4e19-963c-026d50be729b" providerId="ADAL" clId="{7AA9F7BB-82C3-474B-A8FD-5995DFFA5BA7}" dt="2021-01-25T15:43:25.875" v="31" actId="113"/>
        <pc:sldMkLst>
          <pc:docMk/>
          <pc:sldMk cId="2850266236" sldId="300"/>
        </pc:sldMkLst>
        <pc:spChg chg="mod">
          <ac:chgData name="Axelsson Jenny" userId="35153831-a041-4e19-963c-026d50be729b" providerId="ADAL" clId="{7AA9F7BB-82C3-474B-A8FD-5995DFFA5BA7}" dt="2021-01-25T15:43:25.875" v="31" actId="113"/>
          <ac:spMkLst>
            <pc:docMk/>
            <pc:sldMk cId="2850266236" sldId="300"/>
            <ac:spMk id="5" creationId="{E66C5368-8331-464F-8C50-5BB97655E8A7}"/>
          </ac:spMkLst>
        </pc:spChg>
      </pc:sldChg>
      <pc:sldChg chg="modSp mod">
        <pc:chgData name="Axelsson Jenny" userId="35153831-a041-4e19-963c-026d50be729b" providerId="ADAL" clId="{7AA9F7BB-82C3-474B-A8FD-5995DFFA5BA7}" dt="2021-01-25T15:43:15.018" v="30" actId="6549"/>
        <pc:sldMkLst>
          <pc:docMk/>
          <pc:sldMk cId="4158479537" sldId="320"/>
        </pc:sldMkLst>
        <pc:spChg chg="mod">
          <ac:chgData name="Axelsson Jenny" userId="35153831-a041-4e19-963c-026d50be729b" providerId="ADAL" clId="{7AA9F7BB-82C3-474B-A8FD-5995DFFA5BA7}" dt="2021-01-25T15:43:15.018" v="30" actId="6549"/>
          <ac:spMkLst>
            <pc:docMk/>
            <pc:sldMk cId="4158479537" sldId="320"/>
            <ac:spMk id="5" creationId="{E66C5368-8331-464F-8C50-5BB97655E8A7}"/>
          </ac:spMkLst>
        </pc:spChg>
      </pc:sldChg>
      <pc:sldChg chg="new del">
        <pc:chgData name="Axelsson Jenny" userId="35153831-a041-4e19-963c-026d50be729b" providerId="ADAL" clId="{7AA9F7BB-82C3-474B-A8FD-5995DFFA5BA7}" dt="2021-01-25T15:43:31.869" v="34" actId="47"/>
        <pc:sldMkLst>
          <pc:docMk/>
          <pc:sldMk cId="926732441" sldId="321"/>
        </pc:sldMkLst>
      </pc:sldChg>
      <pc:sldChg chg="del">
        <pc:chgData name="Axelsson Jenny" userId="35153831-a041-4e19-963c-026d50be729b" providerId="ADAL" clId="{7AA9F7BB-82C3-474B-A8FD-5995DFFA5BA7}" dt="2021-01-25T15:43:05.383" v="22" actId="47"/>
        <pc:sldMkLst>
          <pc:docMk/>
          <pc:sldMk cId="3363680989" sldId="321"/>
        </pc:sldMkLst>
      </pc:sldChg>
      <pc:sldChg chg="del">
        <pc:chgData name="Axelsson Jenny" userId="35153831-a041-4e19-963c-026d50be729b" providerId="ADAL" clId="{7AA9F7BB-82C3-474B-A8FD-5995DFFA5BA7}" dt="2021-01-25T15:43:06.421" v="24" actId="47"/>
        <pc:sldMkLst>
          <pc:docMk/>
          <pc:sldMk cId="1517455842" sldId="322"/>
        </pc:sldMkLst>
      </pc:sldChg>
      <pc:sldChg chg="modSp add mod">
        <pc:chgData name="Axelsson Jenny" userId="35153831-a041-4e19-963c-026d50be729b" providerId="ADAL" clId="{7AA9F7BB-82C3-474B-A8FD-5995DFFA5BA7}" dt="2021-01-25T15:43:36.307" v="36" actId="113"/>
        <pc:sldMkLst>
          <pc:docMk/>
          <pc:sldMk cId="3939740925" sldId="322"/>
        </pc:sldMkLst>
        <pc:spChg chg="mod">
          <ac:chgData name="Axelsson Jenny" userId="35153831-a041-4e19-963c-026d50be729b" providerId="ADAL" clId="{7AA9F7BB-82C3-474B-A8FD-5995DFFA5BA7}" dt="2021-01-25T15:43:36.307" v="36" actId="113"/>
          <ac:spMkLst>
            <pc:docMk/>
            <pc:sldMk cId="3939740925" sldId="322"/>
            <ac:spMk id="5" creationId="{E66C5368-8331-464F-8C50-5BB97655E8A7}"/>
          </ac:spMkLst>
        </pc:spChg>
      </pc:sldChg>
      <pc:sldChg chg="del">
        <pc:chgData name="Axelsson Jenny" userId="35153831-a041-4e19-963c-026d50be729b" providerId="ADAL" clId="{7AA9F7BB-82C3-474B-A8FD-5995DFFA5BA7}" dt="2021-01-25T15:43:06.965" v="25" actId="47"/>
        <pc:sldMkLst>
          <pc:docMk/>
          <pc:sldMk cId="890174566" sldId="323"/>
        </pc:sldMkLst>
      </pc:sldChg>
      <pc:sldChg chg="del">
        <pc:chgData name="Axelsson Jenny" userId="35153831-a041-4e19-963c-026d50be729b" providerId="ADAL" clId="{7AA9F7BB-82C3-474B-A8FD-5995DFFA5BA7}" dt="2021-01-25T15:43:07.561" v="26" actId="47"/>
        <pc:sldMkLst>
          <pc:docMk/>
          <pc:sldMk cId="4117068346" sldId="324"/>
        </pc:sldMkLst>
      </pc:sldChg>
      <pc:sldChg chg="del">
        <pc:chgData name="Axelsson Jenny" userId="35153831-a041-4e19-963c-026d50be729b" providerId="ADAL" clId="{7AA9F7BB-82C3-474B-A8FD-5995DFFA5BA7}" dt="2021-01-25T15:43:09.117" v="28" actId="47"/>
        <pc:sldMkLst>
          <pc:docMk/>
          <pc:sldMk cId="3697135425" sldId="325"/>
        </pc:sldMkLst>
      </pc:sldChg>
      <pc:sldChg chg="del">
        <pc:chgData name="Axelsson Jenny" userId="35153831-a041-4e19-963c-026d50be729b" providerId="ADAL" clId="{7AA9F7BB-82C3-474B-A8FD-5995DFFA5BA7}" dt="2021-01-25T15:43:05.942" v="23" actId="47"/>
        <pc:sldMkLst>
          <pc:docMk/>
          <pc:sldMk cId="2246295903" sldId="326"/>
        </pc:sldMkLst>
      </pc:sldChg>
      <pc:sldChg chg="del">
        <pc:chgData name="Axelsson Jenny" userId="35153831-a041-4e19-963c-026d50be729b" providerId="ADAL" clId="{7AA9F7BB-82C3-474B-A8FD-5995DFFA5BA7}" dt="2021-01-25T15:43:08.451" v="27" actId="47"/>
        <pc:sldMkLst>
          <pc:docMk/>
          <pc:sldMk cId="3494306671" sldId="327"/>
        </pc:sldMkLst>
      </pc:sldChg>
      <pc:sldChg chg="del">
        <pc:chgData name="Axelsson Jenny" userId="35153831-a041-4e19-963c-026d50be729b" providerId="ADAL" clId="{7AA9F7BB-82C3-474B-A8FD-5995DFFA5BA7}" dt="2021-01-25T15:43:09.971" v="29" actId="47"/>
        <pc:sldMkLst>
          <pc:docMk/>
          <pc:sldMk cId="2193998561" sldId="329"/>
        </pc:sldMkLst>
      </pc:sldChg>
    </pc:docChg>
  </pc:docChgLst>
  <pc:docChgLst>
    <pc:chgData name="Axelsson Jenny" userId="35153831-a041-4e19-963c-026d50be729b" providerId="ADAL" clId="{E13E8E90-C544-49FA-9866-52FD4354F3CB}"/>
    <pc:docChg chg="undo custSel addSld modSld">
      <pc:chgData name="Axelsson Jenny" userId="35153831-a041-4e19-963c-026d50be729b" providerId="ADAL" clId="{E13E8E90-C544-49FA-9866-52FD4354F3CB}" dt="2022-02-04T10:52:01.609" v="2715" actId="20577"/>
      <pc:docMkLst>
        <pc:docMk/>
      </pc:docMkLst>
      <pc:sldChg chg="modSp mod">
        <pc:chgData name="Axelsson Jenny" userId="35153831-a041-4e19-963c-026d50be729b" providerId="ADAL" clId="{E13E8E90-C544-49FA-9866-52FD4354F3CB}" dt="2022-02-03T12:33:15.976" v="67" actId="20577"/>
        <pc:sldMkLst>
          <pc:docMk/>
          <pc:sldMk cId="3738514320" sldId="327"/>
        </pc:sldMkLst>
        <pc:spChg chg="mod">
          <ac:chgData name="Axelsson Jenny" userId="35153831-a041-4e19-963c-026d50be729b" providerId="ADAL" clId="{E13E8E90-C544-49FA-9866-52FD4354F3CB}" dt="2022-02-03T12:33:15.976" v="67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modSp new mod">
        <pc:chgData name="Axelsson Jenny" userId="35153831-a041-4e19-963c-026d50be729b" providerId="ADAL" clId="{E13E8E90-C544-49FA-9866-52FD4354F3CB}" dt="2022-02-03T13:38:56.257" v="2646" actId="5793"/>
        <pc:sldMkLst>
          <pc:docMk/>
          <pc:sldMk cId="991745743" sldId="343"/>
        </pc:sldMkLst>
        <pc:spChg chg="mod">
          <ac:chgData name="Axelsson Jenny" userId="35153831-a041-4e19-963c-026d50be729b" providerId="ADAL" clId="{E13E8E90-C544-49FA-9866-52FD4354F3CB}" dt="2022-02-03T12:36:27.351" v="305" actId="20577"/>
          <ac:spMkLst>
            <pc:docMk/>
            <pc:sldMk cId="991745743" sldId="343"/>
            <ac:spMk id="2" creationId="{30808123-063B-4DB0-B897-DE5B2B4FF53F}"/>
          </ac:spMkLst>
        </pc:spChg>
        <pc:spChg chg="mod">
          <ac:chgData name="Axelsson Jenny" userId="35153831-a041-4e19-963c-026d50be729b" providerId="ADAL" clId="{E13E8E90-C544-49FA-9866-52FD4354F3CB}" dt="2022-02-03T13:38:56.257" v="2646" actId="5793"/>
          <ac:spMkLst>
            <pc:docMk/>
            <pc:sldMk cId="991745743" sldId="343"/>
            <ac:spMk id="3" creationId="{1ABE8D8A-7659-4E69-AD39-913A87E47500}"/>
          </ac:spMkLst>
        </pc:spChg>
      </pc:sldChg>
      <pc:sldChg chg="modSp new mod">
        <pc:chgData name="Axelsson Jenny" userId="35153831-a041-4e19-963c-026d50be729b" providerId="ADAL" clId="{E13E8E90-C544-49FA-9866-52FD4354F3CB}" dt="2022-02-04T10:52:01.609" v="2715" actId="20577"/>
        <pc:sldMkLst>
          <pc:docMk/>
          <pc:sldMk cId="2556717896" sldId="344"/>
        </pc:sldMkLst>
        <pc:spChg chg="mod">
          <ac:chgData name="Axelsson Jenny" userId="35153831-a041-4e19-963c-026d50be729b" providerId="ADAL" clId="{E13E8E90-C544-49FA-9866-52FD4354F3CB}" dt="2022-02-03T12:56:45.304" v="1844" actId="20577"/>
          <ac:spMkLst>
            <pc:docMk/>
            <pc:sldMk cId="2556717896" sldId="344"/>
            <ac:spMk id="2" creationId="{F173ED68-00AA-4FC3-819C-3693D9E20547}"/>
          </ac:spMkLst>
        </pc:spChg>
        <pc:spChg chg="mod">
          <ac:chgData name="Axelsson Jenny" userId="35153831-a041-4e19-963c-026d50be729b" providerId="ADAL" clId="{E13E8E90-C544-49FA-9866-52FD4354F3CB}" dt="2022-02-04T10:52:01.609" v="2715" actId="20577"/>
          <ac:spMkLst>
            <pc:docMk/>
            <pc:sldMk cId="2556717896" sldId="344"/>
            <ac:spMk id="3" creationId="{D58DB3E1-07BF-4591-BC44-32B12857E59E}"/>
          </ac:spMkLst>
        </pc:spChg>
      </pc:sldChg>
      <pc:sldChg chg="modSp new mod">
        <pc:chgData name="Axelsson Jenny" userId="35153831-a041-4e19-963c-026d50be729b" providerId="ADAL" clId="{E13E8E90-C544-49FA-9866-52FD4354F3CB}" dt="2022-02-03T13:45:13.636" v="2692" actId="20577"/>
        <pc:sldMkLst>
          <pc:docMk/>
          <pc:sldMk cId="3358880838" sldId="345"/>
        </pc:sldMkLst>
        <pc:spChg chg="mod">
          <ac:chgData name="Axelsson Jenny" userId="35153831-a041-4e19-963c-026d50be729b" providerId="ADAL" clId="{E13E8E90-C544-49FA-9866-52FD4354F3CB}" dt="2022-02-03T12:57:09.641" v="1862" actId="20577"/>
          <ac:spMkLst>
            <pc:docMk/>
            <pc:sldMk cId="3358880838" sldId="345"/>
            <ac:spMk id="2" creationId="{96DB65EE-9CDB-4A56-B386-1C54EC2E7430}"/>
          </ac:spMkLst>
        </pc:spChg>
        <pc:spChg chg="mod">
          <ac:chgData name="Axelsson Jenny" userId="35153831-a041-4e19-963c-026d50be729b" providerId="ADAL" clId="{E13E8E90-C544-49FA-9866-52FD4354F3CB}" dt="2022-02-03T13:45:13.636" v="2692" actId="20577"/>
          <ac:spMkLst>
            <pc:docMk/>
            <pc:sldMk cId="3358880838" sldId="345"/>
            <ac:spMk id="3" creationId="{34122CC9-182F-4B4C-A179-EED0DCD9909D}"/>
          </ac:spMkLst>
        </pc:spChg>
      </pc:sldChg>
      <pc:sldChg chg="addSp delSp modSp new mod">
        <pc:chgData name="Axelsson Jenny" userId="35153831-a041-4e19-963c-026d50be729b" providerId="ADAL" clId="{E13E8E90-C544-49FA-9866-52FD4354F3CB}" dt="2022-02-03T13:49:59.125" v="2696" actId="478"/>
        <pc:sldMkLst>
          <pc:docMk/>
          <pc:sldMk cId="415153516" sldId="346"/>
        </pc:sldMkLst>
        <pc:spChg chg="mod">
          <ac:chgData name="Axelsson Jenny" userId="35153831-a041-4e19-963c-026d50be729b" providerId="ADAL" clId="{E13E8E90-C544-49FA-9866-52FD4354F3CB}" dt="2022-02-03T13:37:28.608" v="2525" actId="20577"/>
          <ac:spMkLst>
            <pc:docMk/>
            <pc:sldMk cId="415153516" sldId="346"/>
            <ac:spMk id="2" creationId="{9D201A92-2CBF-460E-9BF4-10D7E8767256}"/>
          </ac:spMkLst>
        </pc:spChg>
        <pc:spChg chg="mod">
          <ac:chgData name="Axelsson Jenny" userId="35153831-a041-4e19-963c-026d50be729b" providerId="ADAL" clId="{E13E8E90-C544-49FA-9866-52FD4354F3CB}" dt="2022-02-03T13:42:21.776" v="2657" actId="6549"/>
          <ac:spMkLst>
            <pc:docMk/>
            <pc:sldMk cId="415153516" sldId="346"/>
            <ac:spMk id="3" creationId="{2CE65C7C-0D66-4AD0-AABA-1B06370EA151}"/>
          </ac:spMkLst>
        </pc:spChg>
        <pc:picChg chg="add del mod">
          <ac:chgData name="Axelsson Jenny" userId="35153831-a041-4e19-963c-026d50be729b" providerId="ADAL" clId="{E13E8E90-C544-49FA-9866-52FD4354F3CB}" dt="2022-02-03T13:49:59.125" v="2696" actId="478"/>
          <ac:picMkLst>
            <pc:docMk/>
            <pc:sldMk cId="415153516" sldId="346"/>
            <ac:picMk id="7" creationId="{98F0F641-1A82-4680-8E2A-E6FDE37B6DED}"/>
          </ac:picMkLst>
        </pc:picChg>
      </pc:sldChg>
      <pc:sldChg chg="addSp modSp new mod">
        <pc:chgData name="Axelsson Jenny" userId="35153831-a041-4e19-963c-026d50be729b" providerId="ADAL" clId="{E13E8E90-C544-49FA-9866-52FD4354F3CB}" dt="2022-02-03T15:34:11.229" v="2700" actId="1076"/>
        <pc:sldMkLst>
          <pc:docMk/>
          <pc:sldMk cId="2078479713" sldId="347"/>
        </pc:sldMkLst>
        <pc:spChg chg="mod">
          <ac:chgData name="Axelsson Jenny" userId="35153831-a041-4e19-963c-026d50be729b" providerId="ADAL" clId="{E13E8E90-C544-49FA-9866-52FD4354F3CB}" dt="2022-02-03T13:37:49.498" v="2540" actId="20577"/>
          <ac:spMkLst>
            <pc:docMk/>
            <pc:sldMk cId="2078479713" sldId="347"/>
            <ac:spMk id="2" creationId="{58388996-4E64-44DE-BFE6-620FDF871742}"/>
          </ac:spMkLst>
        </pc:spChg>
        <pc:spChg chg="mod">
          <ac:chgData name="Axelsson Jenny" userId="35153831-a041-4e19-963c-026d50be729b" providerId="ADAL" clId="{E13E8E90-C544-49FA-9866-52FD4354F3CB}" dt="2022-02-03T13:38:09.687" v="2643" actId="20577"/>
          <ac:spMkLst>
            <pc:docMk/>
            <pc:sldMk cId="2078479713" sldId="347"/>
            <ac:spMk id="3" creationId="{23652AF7-1B53-4D9D-A1DF-56850DC8BBAE}"/>
          </ac:spMkLst>
        </pc:spChg>
        <pc:picChg chg="add mod">
          <ac:chgData name="Axelsson Jenny" userId="35153831-a041-4e19-963c-026d50be729b" providerId="ADAL" clId="{E13E8E90-C544-49FA-9866-52FD4354F3CB}" dt="2022-02-03T15:34:11.229" v="2700" actId="1076"/>
          <ac:picMkLst>
            <pc:docMk/>
            <pc:sldMk cId="2078479713" sldId="347"/>
            <ac:picMk id="7" creationId="{A1BF30CB-A6C3-4113-B4AB-94E62AAFB4A1}"/>
          </ac:picMkLst>
        </pc:picChg>
      </pc:sldChg>
      <pc:sldChg chg="addSp delSp modSp new mod">
        <pc:chgData name="Axelsson Jenny" userId="35153831-a041-4e19-963c-026d50be729b" providerId="ADAL" clId="{E13E8E90-C544-49FA-9866-52FD4354F3CB}" dt="2022-02-03T13:40:34.887" v="2652" actId="1076"/>
        <pc:sldMkLst>
          <pc:docMk/>
          <pc:sldMk cId="659618587" sldId="348"/>
        </pc:sldMkLst>
        <pc:spChg chg="mod">
          <ac:chgData name="Axelsson Jenny" userId="35153831-a041-4e19-963c-026d50be729b" providerId="ADAL" clId="{E13E8E90-C544-49FA-9866-52FD4354F3CB}" dt="2022-02-03T13:38:20.007" v="2645"/>
          <ac:spMkLst>
            <pc:docMk/>
            <pc:sldMk cId="659618587" sldId="348"/>
            <ac:spMk id="2" creationId="{4E9DC019-8C6D-4C51-BE4D-C81F9254736F}"/>
          </ac:spMkLst>
        </pc:spChg>
        <pc:spChg chg="del">
          <ac:chgData name="Axelsson Jenny" userId="35153831-a041-4e19-963c-026d50be729b" providerId="ADAL" clId="{E13E8E90-C544-49FA-9866-52FD4354F3CB}" dt="2022-02-03T13:40:24.418" v="2647" actId="22"/>
          <ac:spMkLst>
            <pc:docMk/>
            <pc:sldMk cId="659618587" sldId="348"/>
            <ac:spMk id="3" creationId="{951D0F30-2FB9-4864-B340-5D6206E29EB5}"/>
          </ac:spMkLst>
        </pc:spChg>
        <pc:picChg chg="add mod ord">
          <ac:chgData name="Axelsson Jenny" userId="35153831-a041-4e19-963c-026d50be729b" providerId="ADAL" clId="{E13E8E90-C544-49FA-9866-52FD4354F3CB}" dt="2022-02-03T13:40:34.887" v="2652" actId="1076"/>
          <ac:picMkLst>
            <pc:docMk/>
            <pc:sldMk cId="659618587" sldId="348"/>
            <ac:picMk id="7" creationId="{D90475FF-B6B9-496C-8EF3-0481B8A4E3C9}"/>
          </ac:picMkLst>
        </pc:picChg>
      </pc:sldChg>
      <pc:sldChg chg="addSp delSp modSp new mod">
        <pc:chgData name="Axelsson Jenny" userId="35153831-a041-4e19-963c-026d50be729b" providerId="ADAL" clId="{E13E8E90-C544-49FA-9866-52FD4354F3CB}" dt="2022-02-03T13:50:06.235" v="2698" actId="478"/>
        <pc:sldMkLst>
          <pc:docMk/>
          <pc:sldMk cId="366207789" sldId="349"/>
        </pc:sldMkLst>
        <pc:spChg chg="del">
          <ac:chgData name="Axelsson Jenny" userId="35153831-a041-4e19-963c-026d50be729b" providerId="ADAL" clId="{E13E8E90-C544-49FA-9866-52FD4354F3CB}" dt="2022-02-03T13:50:06.235" v="2698" actId="478"/>
          <ac:spMkLst>
            <pc:docMk/>
            <pc:sldMk cId="366207789" sldId="349"/>
            <ac:spMk id="2" creationId="{2686B3CA-9D6A-42F8-A0FC-13AF38AC15E4}"/>
          </ac:spMkLst>
        </pc:spChg>
        <pc:picChg chg="add mod">
          <ac:chgData name="Axelsson Jenny" userId="35153831-a041-4e19-963c-026d50be729b" providerId="ADAL" clId="{E13E8E90-C544-49FA-9866-52FD4354F3CB}" dt="2022-02-03T13:50:01.105" v="2697"/>
          <ac:picMkLst>
            <pc:docMk/>
            <pc:sldMk cId="366207789" sldId="349"/>
            <ac:picMk id="6" creationId="{48E75168-7435-447C-8E67-734D4BC5143B}"/>
          </ac:picMkLst>
        </pc:picChg>
      </pc:sldChg>
      <pc:sldChg chg="addSp delSp modSp new mod">
        <pc:chgData name="Axelsson Jenny" userId="35153831-a041-4e19-963c-026d50be729b" providerId="ADAL" clId="{E13E8E90-C544-49FA-9866-52FD4354F3CB}" dt="2022-02-03T15:35:09.988" v="2706" actId="1076"/>
        <pc:sldMkLst>
          <pc:docMk/>
          <pc:sldMk cId="1305960437" sldId="350"/>
        </pc:sldMkLst>
        <pc:spChg chg="del">
          <ac:chgData name="Axelsson Jenny" userId="35153831-a041-4e19-963c-026d50be729b" providerId="ADAL" clId="{E13E8E90-C544-49FA-9866-52FD4354F3CB}" dt="2022-02-03T15:34:58.687" v="2703" actId="478"/>
          <ac:spMkLst>
            <pc:docMk/>
            <pc:sldMk cId="1305960437" sldId="350"/>
            <ac:spMk id="2" creationId="{CEFDFF8A-D065-4E60-8BEC-CDB1AFE87E3D}"/>
          </ac:spMkLst>
        </pc:spChg>
        <pc:spChg chg="del">
          <ac:chgData name="Axelsson Jenny" userId="35153831-a041-4e19-963c-026d50be729b" providerId="ADAL" clId="{E13E8E90-C544-49FA-9866-52FD4354F3CB}" dt="2022-02-03T15:34:56.020" v="2702" actId="22"/>
          <ac:spMkLst>
            <pc:docMk/>
            <pc:sldMk cId="1305960437" sldId="350"/>
            <ac:spMk id="3" creationId="{34F94326-D6A2-48B1-9C49-36E3BE24D60C}"/>
          </ac:spMkLst>
        </pc:spChg>
        <pc:picChg chg="add mod ord">
          <ac:chgData name="Axelsson Jenny" userId="35153831-a041-4e19-963c-026d50be729b" providerId="ADAL" clId="{E13E8E90-C544-49FA-9866-52FD4354F3CB}" dt="2022-02-03T15:35:09.988" v="2706" actId="1076"/>
          <ac:picMkLst>
            <pc:docMk/>
            <pc:sldMk cId="1305960437" sldId="350"/>
            <ac:picMk id="7" creationId="{4F395D41-7E33-4A3A-B672-CFABC2BB05BB}"/>
          </ac:picMkLst>
        </pc:picChg>
      </pc:sldChg>
    </pc:docChg>
  </pc:docChgLst>
  <pc:docChgLst>
    <pc:chgData name="Axelsson Jenny" userId="S::jenny.axelsson@inera.se::35153831-a041-4e19-963c-026d50be729b" providerId="AD" clId="Web-{A710C45A-7896-49BB-AF4B-49E57CE106E9}"/>
    <pc:docChg chg="modSld">
      <pc:chgData name="Axelsson Jenny" userId="S::jenny.axelsson@inera.se::35153831-a041-4e19-963c-026d50be729b" providerId="AD" clId="Web-{A710C45A-7896-49BB-AF4B-49E57CE106E9}" dt="2022-01-27T13:33:35.227" v="11" actId="1076"/>
      <pc:docMkLst>
        <pc:docMk/>
      </pc:docMkLst>
      <pc:sldChg chg="modSp">
        <pc:chgData name="Axelsson Jenny" userId="S::jenny.axelsson@inera.se::35153831-a041-4e19-963c-026d50be729b" providerId="AD" clId="Web-{A710C45A-7896-49BB-AF4B-49E57CE106E9}" dt="2022-01-27T13:33:35.227" v="11" actId="1076"/>
        <pc:sldMkLst>
          <pc:docMk/>
          <pc:sldMk cId="3360954613" sldId="331"/>
        </pc:sldMkLst>
        <pc:picChg chg="mod">
          <ac:chgData name="Axelsson Jenny" userId="S::jenny.axelsson@inera.se::35153831-a041-4e19-963c-026d50be729b" providerId="AD" clId="Web-{A710C45A-7896-49BB-AF4B-49E57CE106E9}" dt="2022-01-27T13:33:35.227" v="11" actId="1076"/>
          <ac:picMkLst>
            <pc:docMk/>
            <pc:sldMk cId="3360954613" sldId="331"/>
            <ac:picMk id="12" creationId="{E94F5483-BB19-4147-AC6C-C268B5932EC2}"/>
          </ac:picMkLst>
        </pc:picChg>
      </pc:sldChg>
      <pc:sldChg chg="modSp">
        <pc:chgData name="Axelsson Jenny" userId="S::jenny.axelsson@inera.se::35153831-a041-4e19-963c-026d50be729b" providerId="AD" clId="Web-{A710C45A-7896-49BB-AF4B-49E57CE106E9}" dt="2022-01-27T13:15:37.752" v="2" actId="20577"/>
        <pc:sldMkLst>
          <pc:docMk/>
          <pc:sldMk cId="3838751692" sldId="343"/>
        </pc:sldMkLst>
        <pc:spChg chg="mod">
          <ac:chgData name="Axelsson Jenny" userId="S::jenny.axelsson@inera.se::35153831-a041-4e19-963c-026d50be729b" providerId="AD" clId="Web-{A710C45A-7896-49BB-AF4B-49E57CE106E9}" dt="2022-01-27T13:15:37.752" v="2" actId="20577"/>
          <ac:spMkLst>
            <pc:docMk/>
            <pc:sldMk cId="3838751692" sldId="343"/>
            <ac:spMk id="3" creationId="{891537CF-34EB-491A-AF24-CA6D31DC645D}"/>
          </ac:spMkLst>
        </pc:spChg>
      </pc:sldChg>
      <pc:sldChg chg="modSp">
        <pc:chgData name="Axelsson Jenny" userId="S::jenny.axelsson@inera.se::35153831-a041-4e19-963c-026d50be729b" providerId="AD" clId="Web-{A710C45A-7896-49BB-AF4B-49E57CE106E9}" dt="2022-01-27T13:28:36.474" v="10" actId="20577"/>
        <pc:sldMkLst>
          <pc:docMk/>
          <pc:sldMk cId="1287501561" sldId="350"/>
        </pc:sldMkLst>
        <pc:spChg chg="mod">
          <ac:chgData name="Axelsson Jenny" userId="S::jenny.axelsson@inera.se::35153831-a041-4e19-963c-026d50be729b" providerId="AD" clId="Web-{A710C45A-7896-49BB-AF4B-49E57CE106E9}" dt="2022-01-27T13:28:36.474" v="10" actId="20577"/>
          <ac:spMkLst>
            <pc:docMk/>
            <pc:sldMk cId="1287501561" sldId="350"/>
            <ac:spMk id="3" creationId="{81FABEE2-D3D3-4FC1-A4AD-5357E54D6AF6}"/>
          </ac:spMkLst>
        </pc:spChg>
      </pc:sldChg>
      <pc:sldChg chg="modSp">
        <pc:chgData name="Axelsson Jenny" userId="S::jenny.axelsson@inera.se::35153831-a041-4e19-963c-026d50be729b" providerId="AD" clId="Web-{A710C45A-7896-49BB-AF4B-49E57CE106E9}" dt="2022-01-27T13:26:37.497" v="8" actId="20577"/>
        <pc:sldMkLst>
          <pc:docMk/>
          <pc:sldMk cId="2584752395" sldId="352"/>
        </pc:sldMkLst>
        <pc:spChg chg="mod">
          <ac:chgData name="Axelsson Jenny" userId="S::jenny.axelsson@inera.se::35153831-a041-4e19-963c-026d50be729b" providerId="AD" clId="Web-{A710C45A-7896-49BB-AF4B-49E57CE106E9}" dt="2022-01-27T13:26:37.497" v="8" actId="20577"/>
          <ac:spMkLst>
            <pc:docMk/>
            <pc:sldMk cId="2584752395" sldId="352"/>
            <ac:spMk id="3" creationId="{C8F2940F-8A88-41C7-AF73-B16C3A9CFD24}"/>
          </ac:spMkLst>
        </pc:spChg>
      </pc:sldChg>
      <pc:sldChg chg="modSp">
        <pc:chgData name="Axelsson Jenny" userId="S::jenny.axelsson@inera.se::35153831-a041-4e19-963c-026d50be729b" providerId="AD" clId="Web-{A710C45A-7896-49BB-AF4B-49E57CE106E9}" dt="2022-01-27T13:21:02.679" v="4" actId="20577"/>
        <pc:sldMkLst>
          <pc:docMk/>
          <pc:sldMk cId="1852366786" sldId="356"/>
        </pc:sldMkLst>
        <pc:spChg chg="mod">
          <ac:chgData name="Axelsson Jenny" userId="S::jenny.axelsson@inera.se::35153831-a041-4e19-963c-026d50be729b" providerId="AD" clId="Web-{A710C45A-7896-49BB-AF4B-49E57CE106E9}" dt="2022-01-27T13:21:02.679" v="4" actId="20577"/>
          <ac:spMkLst>
            <pc:docMk/>
            <pc:sldMk cId="1852366786" sldId="356"/>
            <ac:spMk id="3" creationId="{6C1B4C16-DD8B-4F29-BBCD-BE86B33D401F}"/>
          </ac:spMkLst>
        </pc:spChg>
      </pc:sldChg>
    </pc:docChg>
  </pc:docChgLst>
  <pc:docChgLst>
    <pc:chgData name="Axelsson Jenny" userId="S::jenny.axelsson@inera.se::35153831-a041-4e19-963c-026d50be729b" providerId="AD" clId="Web-{C2C655BF-FE61-4CA6-9387-D7E7E18C9E48}"/>
    <pc:docChg chg="modSld">
      <pc:chgData name="Axelsson Jenny" userId="S::jenny.axelsson@inera.se::35153831-a041-4e19-963c-026d50be729b" providerId="AD" clId="Web-{C2C655BF-FE61-4CA6-9387-D7E7E18C9E48}" dt="2022-01-18T15:44:04.895" v="5" actId="20577"/>
      <pc:docMkLst>
        <pc:docMk/>
      </pc:docMkLst>
      <pc:sldChg chg="modSp">
        <pc:chgData name="Axelsson Jenny" userId="S::jenny.axelsson@inera.se::35153831-a041-4e19-963c-026d50be729b" providerId="AD" clId="Web-{C2C655BF-FE61-4CA6-9387-D7E7E18C9E48}" dt="2022-01-18T15:44:04.895" v="5" actId="20577"/>
        <pc:sldMkLst>
          <pc:docMk/>
          <pc:sldMk cId="3738514320" sldId="327"/>
        </pc:sldMkLst>
        <pc:spChg chg="mod">
          <ac:chgData name="Axelsson Jenny" userId="S::jenny.axelsson@inera.se::35153831-a041-4e19-963c-026d50be729b" providerId="AD" clId="Web-{C2C655BF-FE61-4CA6-9387-D7E7E18C9E48}" dt="2022-01-18T15:43:45.847" v="2" actId="20577"/>
          <ac:spMkLst>
            <pc:docMk/>
            <pc:sldMk cId="3738514320" sldId="327"/>
            <ac:spMk id="2" creationId="{0CFCCCF5-BAA9-4E4C-96B6-6829CE835F12}"/>
          </ac:spMkLst>
        </pc:spChg>
        <pc:spChg chg="mod">
          <ac:chgData name="Axelsson Jenny" userId="S::jenny.axelsson@inera.se::35153831-a041-4e19-963c-026d50be729b" providerId="AD" clId="Web-{C2C655BF-FE61-4CA6-9387-D7E7E18C9E48}" dt="2022-01-18T15:44:04.895" v="5" actId="20577"/>
          <ac:spMkLst>
            <pc:docMk/>
            <pc:sldMk cId="3738514320" sldId="327"/>
            <ac:spMk id="5" creationId="{BC5C837C-7D53-4E50-BDC1-752E6FCF03A0}"/>
          </ac:spMkLst>
        </pc:spChg>
      </pc:sldChg>
    </pc:docChg>
  </pc:docChgLst>
  <pc:docChgLst>
    <pc:chgData name="Axelsson Jenny" userId="35153831-a041-4e19-963c-026d50be729b" providerId="ADAL" clId="{2C08962A-E33E-4747-91E9-AEED7E2A5727}"/>
    <pc:docChg chg="undo custSel addSld delSld modSld sldOrd">
      <pc:chgData name="Axelsson Jenny" userId="35153831-a041-4e19-963c-026d50be729b" providerId="ADAL" clId="{2C08962A-E33E-4747-91E9-AEED7E2A5727}" dt="2022-01-26T15:29:26.019" v="5797" actId="20577"/>
      <pc:docMkLst>
        <pc:docMk/>
      </pc:docMkLst>
      <pc:sldChg chg="addSp modSp add mod">
        <pc:chgData name="Axelsson Jenny" userId="35153831-a041-4e19-963c-026d50be729b" providerId="ADAL" clId="{2C08962A-E33E-4747-91E9-AEED7E2A5727}" dt="2022-01-24T17:33:28.471" v="2619" actId="1076"/>
        <pc:sldMkLst>
          <pc:docMk/>
          <pc:sldMk cId="1968099606" sldId="298"/>
        </pc:sldMkLst>
        <pc:spChg chg="mod ord">
          <ac:chgData name="Axelsson Jenny" userId="35153831-a041-4e19-963c-026d50be729b" providerId="ADAL" clId="{2C08962A-E33E-4747-91E9-AEED7E2A5727}" dt="2022-01-24T17:22:33.133" v="1551" actId="166"/>
          <ac:spMkLst>
            <pc:docMk/>
            <pc:sldMk cId="1968099606" sldId="298"/>
            <ac:spMk id="4" creationId="{049E40AD-1B75-43EC-BB97-8C16FEB861FD}"/>
          </ac:spMkLst>
        </pc:spChg>
        <pc:spChg chg="add mod">
          <ac:chgData name="Axelsson Jenny" userId="35153831-a041-4e19-963c-026d50be729b" providerId="ADAL" clId="{2C08962A-E33E-4747-91E9-AEED7E2A5727}" dt="2022-01-24T17:33:19.142" v="2617" actId="14100"/>
          <ac:spMkLst>
            <pc:docMk/>
            <pc:sldMk cId="1968099606" sldId="298"/>
            <ac:spMk id="6" creationId="{C12AA6AE-CAD7-452E-805F-C934315173B5}"/>
          </ac:spMkLst>
        </pc:spChg>
        <pc:spChg chg="mod">
          <ac:chgData name="Axelsson Jenny" userId="35153831-a041-4e19-963c-026d50be729b" providerId="ADAL" clId="{2C08962A-E33E-4747-91E9-AEED7E2A5727}" dt="2022-01-24T17:33:26.278" v="2618" actId="1076"/>
          <ac:spMkLst>
            <pc:docMk/>
            <pc:sldMk cId="1968099606" sldId="298"/>
            <ac:spMk id="22" creationId="{0C5E0F35-FE4C-47BA-AC07-78122466324F}"/>
          </ac:spMkLst>
        </pc:spChg>
        <pc:spChg chg="mod">
          <ac:chgData name="Axelsson Jenny" userId="35153831-a041-4e19-963c-026d50be729b" providerId="ADAL" clId="{2C08962A-E33E-4747-91E9-AEED7E2A5727}" dt="2022-01-24T17:33:28.471" v="2619" actId="1076"/>
          <ac:spMkLst>
            <pc:docMk/>
            <pc:sldMk cId="1968099606" sldId="298"/>
            <ac:spMk id="26" creationId="{25B2AF5D-6B51-4740-821D-2F9DBF62005E}"/>
          </ac:spMkLst>
        </pc:spChg>
      </pc:sldChg>
      <pc:sldChg chg="modSp del mod">
        <pc:chgData name="Axelsson Jenny" userId="35153831-a041-4e19-963c-026d50be729b" providerId="ADAL" clId="{2C08962A-E33E-4747-91E9-AEED7E2A5727}" dt="2022-01-24T17:15:04.404" v="1445" actId="47"/>
        <pc:sldMkLst>
          <pc:docMk/>
          <pc:sldMk cId="3958321542" sldId="324"/>
        </pc:sldMkLst>
        <pc:spChg chg="mod">
          <ac:chgData name="Axelsson Jenny" userId="35153831-a041-4e19-963c-026d50be729b" providerId="ADAL" clId="{2C08962A-E33E-4747-91E9-AEED7E2A5727}" dt="2022-01-24T12:43:13.166" v="369"/>
          <ac:spMkLst>
            <pc:docMk/>
            <pc:sldMk cId="3958321542" sldId="324"/>
            <ac:spMk id="5" creationId="{B951F6A0-030F-4C27-83E0-D4EB1A55B331}"/>
          </ac:spMkLst>
        </pc:spChg>
      </pc:sldChg>
      <pc:sldChg chg="modSp mod">
        <pc:chgData name="Axelsson Jenny" userId="35153831-a041-4e19-963c-026d50be729b" providerId="ADAL" clId="{2C08962A-E33E-4747-91E9-AEED7E2A5727}" dt="2022-01-24T12:47:09.115" v="474" actId="20577"/>
        <pc:sldMkLst>
          <pc:docMk/>
          <pc:sldMk cId="3738514320" sldId="327"/>
        </pc:sldMkLst>
        <pc:spChg chg="mod">
          <ac:chgData name="Axelsson Jenny" userId="35153831-a041-4e19-963c-026d50be729b" providerId="ADAL" clId="{2C08962A-E33E-4747-91E9-AEED7E2A5727}" dt="2022-01-24T12:36:37.203" v="319" actId="1076"/>
          <ac:spMkLst>
            <pc:docMk/>
            <pc:sldMk cId="3738514320" sldId="327"/>
            <ac:spMk id="2" creationId="{0CFCCCF5-BAA9-4E4C-96B6-6829CE835F12}"/>
          </ac:spMkLst>
        </pc:spChg>
        <pc:spChg chg="mod">
          <ac:chgData name="Axelsson Jenny" userId="35153831-a041-4e19-963c-026d50be729b" providerId="ADAL" clId="{2C08962A-E33E-4747-91E9-AEED7E2A5727}" dt="2022-01-24T12:47:09.115" v="474" actId="20577"/>
          <ac:spMkLst>
            <pc:docMk/>
            <pc:sldMk cId="3738514320" sldId="327"/>
            <ac:spMk id="5" creationId="{BC5C837C-7D53-4E50-BDC1-752E6FCF03A0}"/>
          </ac:spMkLst>
        </pc:spChg>
      </pc:sldChg>
      <pc:sldChg chg="modSp mod">
        <pc:chgData name="Axelsson Jenny" userId="35153831-a041-4e19-963c-026d50be729b" providerId="ADAL" clId="{2C08962A-E33E-4747-91E9-AEED7E2A5727}" dt="2022-01-24T12:46:59.157" v="447" actId="6549"/>
        <pc:sldMkLst>
          <pc:docMk/>
          <pc:sldMk cId="4158201782" sldId="328"/>
        </pc:sldMkLst>
        <pc:spChg chg="mod">
          <ac:chgData name="Axelsson Jenny" userId="35153831-a041-4e19-963c-026d50be729b" providerId="ADAL" clId="{2C08962A-E33E-4747-91E9-AEED7E2A5727}" dt="2022-01-24T12:46:59.157" v="447" actId="6549"/>
          <ac:spMkLst>
            <pc:docMk/>
            <pc:sldMk cId="4158201782" sldId="328"/>
            <ac:spMk id="5" creationId="{BC5C837C-7D53-4E50-BDC1-752E6FCF03A0}"/>
          </ac:spMkLst>
        </pc:spChg>
      </pc:sldChg>
      <pc:sldChg chg="del">
        <pc:chgData name="Axelsson Jenny" userId="35153831-a041-4e19-963c-026d50be729b" providerId="ADAL" clId="{2C08962A-E33E-4747-91E9-AEED7E2A5727}" dt="2022-01-24T12:43:29.187" v="370" actId="47"/>
        <pc:sldMkLst>
          <pc:docMk/>
          <pc:sldMk cId="4095140548" sldId="329"/>
        </pc:sldMkLst>
      </pc:sldChg>
      <pc:sldChg chg="modSp mod">
        <pc:chgData name="Axelsson Jenny" userId="35153831-a041-4e19-963c-026d50be729b" providerId="ADAL" clId="{2C08962A-E33E-4747-91E9-AEED7E2A5727}" dt="2022-01-25T09:53:37.091" v="2820" actId="20577"/>
        <pc:sldMkLst>
          <pc:docMk/>
          <pc:sldMk cId="1360158982" sldId="330"/>
        </pc:sldMkLst>
        <pc:spChg chg="mod">
          <ac:chgData name="Axelsson Jenny" userId="35153831-a041-4e19-963c-026d50be729b" providerId="ADAL" clId="{2C08962A-E33E-4747-91E9-AEED7E2A5727}" dt="2022-01-25T09:53:37.091" v="2820" actId="20577"/>
          <ac:spMkLst>
            <pc:docMk/>
            <pc:sldMk cId="1360158982" sldId="330"/>
            <ac:spMk id="3" creationId="{1AAB8481-586E-4F1C-90EA-BDE3653B7E5D}"/>
          </ac:spMkLst>
        </pc:spChg>
      </pc:sldChg>
      <pc:sldChg chg="addSp delSp modSp mod modClrScheme chgLayout">
        <pc:chgData name="Axelsson Jenny" userId="35153831-a041-4e19-963c-026d50be729b" providerId="ADAL" clId="{2C08962A-E33E-4747-91E9-AEED7E2A5727}" dt="2022-01-26T07:45:00.959" v="3143" actId="20577"/>
        <pc:sldMkLst>
          <pc:docMk/>
          <pc:sldMk cId="3360954613" sldId="331"/>
        </pc:sldMkLst>
        <pc:spChg chg="mod ord">
          <ac:chgData name="Axelsson Jenny" userId="35153831-a041-4e19-963c-026d50be729b" providerId="ADAL" clId="{2C08962A-E33E-4747-91E9-AEED7E2A5727}" dt="2022-01-26T07:39:55.927" v="3031" actId="700"/>
          <ac:spMkLst>
            <pc:docMk/>
            <pc:sldMk cId="3360954613" sldId="331"/>
            <ac:spMk id="2" creationId="{1F77B94E-A839-40B6-9C34-9A42B529A3FF}"/>
          </ac:spMkLst>
        </pc:spChg>
        <pc:spChg chg="mod ord">
          <ac:chgData name="Axelsson Jenny" userId="35153831-a041-4e19-963c-026d50be729b" providerId="ADAL" clId="{2C08962A-E33E-4747-91E9-AEED7E2A5727}" dt="2022-01-26T07:39:55.927" v="3031" actId="700"/>
          <ac:spMkLst>
            <pc:docMk/>
            <pc:sldMk cId="3360954613" sldId="331"/>
            <ac:spMk id="4" creationId="{7225B4F0-A5E8-457B-BEB3-BFAA1E957B23}"/>
          </ac:spMkLst>
        </pc:spChg>
        <pc:spChg chg="mod ord">
          <ac:chgData name="Axelsson Jenny" userId="35153831-a041-4e19-963c-026d50be729b" providerId="ADAL" clId="{2C08962A-E33E-4747-91E9-AEED7E2A5727}" dt="2022-01-26T07:39:55.927" v="3031" actId="700"/>
          <ac:spMkLst>
            <pc:docMk/>
            <pc:sldMk cId="3360954613" sldId="331"/>
            <ac:spMk id="5" creationId="{19CAA173-FFF8-4C1A-A445-4511F72B31CF}"/>
          </ac:spMkLst>
        </pc:spChg>
        <pc:spChg chg="add mod ord">
          <ac:chgData name="Axelsson Jenny" userId="35153831-a041-4e19-963c-026d50be729b" providerId="ADAL" clId="{2C08962A-E33E-4747-91E9-AEED7E2A5727}" dt="2022-01-26T07:45:00.959" v="3143" actId="20577"/>
          <ac:spMkLst>
            <pc:docMk/>
            <pc:sldMk cId="3360954613" sldId="331"/>
            <ac:spMk id="6" creationId="{A93D5578-DE64-44DF-8C16-70B01ECF8A48}"/>
          </ac:spMkLst>
        </pc:spChg>
        <pc:spChg chg="add del mod ord">
          <ac:chgData name="Axelsson Jenny" userId="35153831-a041-4e19-963c-026d50be729b" providerId="ADAL" clId="{2C08962A-E33E-4747-91E9-AEED7E2A5727}" dt="2022-01-26T07:42:48.430" v="3040" actId="478"/>
          <ac:spMkLst>
            <pc:docMk/>
            <pc:sldMk cId="3360954613" sldId="331"/>
            <ac:spMk id="7" creationId="{87FD75B8-622D-4079-A5B1-97FA1D19836E}"/>
          </ac:spMkLst>
        </pc:spChg>
        <pc:picChg chg="del">
          <ac:chgData name="Axelsson Jenny" userId="35153831-a041-4e19-963c-026d50be729b" providerId="ADAL" clId="{2C08962A-E33E-4747-91E9-AEED7E2A5727}" dt="2022-01-25T14:58:11.747" v="2915" actId="478"/>
          <ac:picMkLst>
            <pc:docMk/>
            <pc:sldMk cId="3360954613" sldId="331"/>
            <ac:picMk id="9" creationId="{1BE745B8-CD30-4C0B-B6F2-94ACAEB7E430}"/>
          </ac:picMkLst>
        </pc:picChg>
        <pc:picChg chg="add del mod">
          <ac:chgData name="Axelsson Jenny" userId="35153831-a041-4e19-963c-026d50be729b" providerId="ADAL" clId="{2C08962A-E33E-4747-91E9-AEED7E2A5727}" dt="2022-01-26T07:43:22.742" v="3042" actId="478"/>
          <ac:picMkLst>
            <pc:docMk/>
            <pc:sldMk cId="3360954613" sldId="331"/>
            <ac:picMk id="10" creationId="{F98D8F9E-A97D-492F-9AE7-3F6EC447E3C8}"/>
          </ac:picMkLst>
        </pc:picChg>
        <pc:picChg chg="add mod">
          <ac:chgData name="Axelsson Jenny" userId="35153831-a041-4e19-963c-026d50be729b" providerId="ADAL" clId="{2C08962A-E33E-4747-91E9-AEED7E2A5727}" dt="2022-01-26T07:43:34.637" v="3047" actId="1076"/>
          <ac:picMkLst>
            <pc:docMk/>
            <pc:sldMk cId="3360954613" sldId="331"/>
            <ac:picMk id="12" creationId="{E94F5483-BB19-4147-AC6C-C268B5932EC2}"/>
          </ac:picMkLst>
        </pc:picChg>
      </pc:sldChg>
      <pc:sldChg chg="modSp add mod">
        <pc:chgData name="Axelsson Jenny" userId="35153831-a041-4e19-963c-026d50be729b" providerId="ADAL" clId="{2C08962A-E33E-4747-91E9-AEED7E2A5727}" dt="2022-01-24T12:46:52.243" v="444" actId="6549"/>
        <pc:sldMkLst>
          <pc:docMk/>
          <pc:sldMk cId="2417745813" sldId="332"/>
        </pc:sldMkLst>
        <pc:spChg chg="mod">
          <ac:chgData name="Axelsson Jenny" userId="35153831-a041-4e19-963c-026d50be729b" providerId="ADAL" clId="{2C08962A-E33E-4747-91E9-AEED7E2A5727}" dt="2022-01-24T12:46:52.243" v="444" actId="6549"/>
          <ac:spMkLst>
            <pc:docMk/>
            <pc:sldMk cId="2417745813" sldId="332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8:49.936" v="548" actId="20577"/>
        <pc:sldMkLst>
          <pc:docMk/>
          <pc:sldMk cId="3339312327" sldId="333"/>
        </pc:sldMkLst>
        <pc:spChg chg="mod">
          <ac:chgData name="Axelsson Jenny" userId="35153831-a041-4e19-963c-026d50be729b" providerId="ADAL" clId="{2C08962A-E33E-4747-91E9-AEED7E2A5727}" dt="2022-01-24T12:48:49.936" v="548" actId="20577"/>
          <ac:spMkLst>
            <pc:docMk/>
            <pc:sldMk cId="3339312327" sldId="333"/>
            <ac:spMk id="5" creationId="{BC5C837C-7D53-4E50-BDC1-752E6FCF03A0}"/>
          </ac:spMkLst>
        </pc:spChg>
      </pc:sldChg>
      <pc:sldChg chg="addSp delSp modSp add mod">
        <pc:chgData name="Axelsson Jenny" userId="35153831-a041-4e19-963c-026d50be729b" providerId="ADAL" clId="{2C08962A-E33E-4747-91E9-AEED7E2A5727}" dt="2022-01-24T17:18:28.445" v="1469"/>
        <pc:sldMkLst>
          <pc:docMk/>
          <pc:sldMk cId="3278939599" sldId="334"/>
        </pc:sldMkLst>
        <pc:spChg chg="mod">
          <ac:chgData name="Axelsson Jenny" userId="35153831-a041-4e19-963c-026d50be729b" providerId="ADAL" clId="{2C08962A-E33E-4747-91E9-AEED7E2A5727}" dt="2022-01-24T12:46:38.863" v="438" actId="6549"/>
          <ac:spMkLst>
            <pc:docMk/>
            <pc:sldMk cId="3278939599" sldId="334"/>
            <ac:spMk id="5" creationId="{BC5C837C-7D53-4E50-BDC1-752E6FCF03A0}"/>
          </ac:spMkLst>
        </pc:spChg>
        <pc:picChg chg="add del mod">
          <ac:chgData name="Axelsson Jenny" userId="35153831-a041-4e19-963c-026d50be729b" providerId="ADAL" clId="{2C08962A-E33E-4747-91E9-AEED7E2A5727}" dt="2022-01-24T17:18:28.445" v="1469"/>
          <ac:picMkLst>
            <pc:docMk/>
            <pc:sldMk cId="3278939599" sldId="334"/>
            <ac:picMk id="6" creationId="{880BD77A-4C62-450C-835F-EB8A91E71C4D}"/>
          </ac:picMkLst>
        </pc:picChg>
      </pc:sldChg>
      <pc:sldChg chg="addSp delSp modSp new del mod modClrScheme chgLayout">
        <pc:chgData name="Axelsson Jenny" userId="35153831-a041-4e19-963c-026d50be729b" providerId="ADAL" clId="{2C08962A-E33E-4747-91E9-AEED7E2A5727}" dt="2022-01-24T17:22:06.057" v="1498" actId="47"/>
        <pc:sldMkLst>
          <pc:docMk/>
          <pc:sldMk cId="1387739986" sldId="335"/>
        </pc:sldMkLst>
        <pc:spChg chg="mod ord">
          <ac:chgData name="Axelsson Jenny" userId="35153831-a041-4e19-963c-026d50be729b" providerId="ADAL" clId="{2C08962A-E33E-4747-91E9-AEED7E2A5727}" dt="2022-01-24T17:18:46.219" v="1472" actId="1076"/>
          <ac:spMkLst>
            <pc:docMk/>
            <pc:sldMk cId="1387739986" sldId="335"/>
            <ac:spMk id="2" creationId="{A707332E-CF21-402B-A7FB-D79B4F44060E}"/>
          </ac:spMkLst>
        </pc:spChg>
        <pc:spChg chg="del mod ord">
          <ac:chgData name="Axelsson Jenny" userId="35153831-a041-4e19-963c-026d50be729b" providerId="ADAL" clId="{2C08962A-E33E-4747-91E9-AEED7E2A5727}" dt="2022-01-24T17:19:18.068" v="1477" actId="478"/>
          <ac:spMkLst>
            <pc:docMk/>
            <pc:sldMk cId="1387739986" sldId="335"/>
            <ac:spMk id="3" creationId="{B538C3B1-F27C-4BEF-93E7-26526904DAB5}"/>
          </ac:spMkLst>
        </pc:spChg>
        <pc:spChg chg="del">
          <ac:chgData name="Axelsson Jenny" userId="35153831-a041-4e19-963c-026d50be729b" providerId="ADAL" clId="{2C08962A-E33E-4747-91E9-AEED7E2A5727}" dt="2022-01-24T17:15:39.187" v="1457" actId="700"/>
          <ac:spMkLst>
            <pc:docMk/>
            <pc:sldMk cId="1387739986" sldId="335"/>
            <ac:spMk id="4" creationId="{79F15ACA-DB68-47E7-B143-19CB075D0484}"/>
          </ac:spMkLst>
        </pc:spChg>
        <pc:spChg chg="mod ord">
          <ac:chgData name="Axelsson Jenny" userId="35153831-a041-4e19-963c-026d50be729b" providerId="ADAL" clId="{2C08962A-E33E-4747-91E9-AEED7E2A5727}" dt="2022-01-24T17:19:46.636" v="1483" actId="14100"/>
          <ac:spMkLst>
            <pc:docMk/>
            <pc:sldMk cId="1387739986" sldId="335"/>
            <ac:spMk id="5" creationId="{097EE46B-03E3-497F-9323-CF0C8DC859D8}"/>
          </ac:spMkLst>
        </pc:spChg>
        <pc:spChg chg="add del mod ord">
          <ac:chgData name="Axelsson Jenny" userId="35153831-a041-4e19-963c-026d50be729b" providerId="ADAL" clId="{2C08962A-E33E-4747-91E9-AEED7E2A5727}" dt="2022-01-24T17:15:52.812" v="1458" actId="700"/>
          <ac:spMkLst>
            <pc:docMk/>
            <pc:sldMk cId="1387739986" sldId="335"/>
            <ac:spMk id="6" creationId="{C962053D-3281-478F-AB03-E10ECFEEDC51}"/>
          </ac:spMkLst>
        </pc:spChg>
        <pc:spChg chg="add del mod ord">
          <ac:chgData name="Axelsson Jenny" userId="35153831-a041-4e19-963c-026d50be729b" providerId="ADAL" clId="{2C08962A-E33E-4747-91E9-AEED7E2A5727}" dt="2022-01-24T17:16:46.142" v="1462"/>
          <ac:spMkLst>
            <pc:docMk/>
            <pc:sldMk cId="1387739986" sldId="335"/>
            <ac:spMk id="7" creationId="{166B5934-F6FF-4906-B9C1-B75CECDE3599}"/>
          </ac:spMkLst>
        </pc:spChg>
        <pc:spChg chg="add del mod">
          <ac:chgData name="Axelsson Jenny" userId="35153831-a041-4e19-963c-026d50be729b" providerId="ADAL" clId="{2C08962A-E33E-4747-91E9-AEED7E2A5727}" dt="2022-01-24T17:17:52.540" v="1466" actId="931"/>
          <ac:spMkLst>
            <pc:docMk/>
            <pc:sldMk cId="1387739986" sldId="335"/>
            <ac:spMk id="10" creationId="{E2D5A8E5-29A2-4AB9-B3F4-2D213E2AFF70}"/>
          </ac:spMkLst>
        </pc:spChg>
        <pc:spChg chg="add del mod">
          <ac:chgData name="Axelsson Jenny" userId="35153831-a041-4e19-963c-026d50be729b" providerId="ADAL" clId="{2C08962A-E33E-4747-91E9-AEED7E2A5727}" dt="2022-01-24T17:18:35.652" v="1470"/>
          <ac:spMkLst>
            <pc:docMk/>
            <pc:sldMk cId="1387739986" sldId="335"/>
            <ac:spMk id="14" creationId="{561AD6FF-8DD8-4059-A1B4-DF0D6D7FED16}"/>
          </ac:spMkLst>
        </pc:spChg>
        <pc:spChg chg="add del mod">
          <ac:chgData name="Axelsson Jenny" userId="35153831-a041-4e19-963c-026d50be729b" providerId="ADAL" clId="{2C08962A-E33E-4747-91E9-AEED7E2A5727}" dt="2022-01-24T17:20:28.381" v="1489" actId="478"/>
          <ac:spMkLst>
            <pc:docMk/>
            <pc:sldMk cId="1387739986" sldId="335"/>
            <ac:spMk id="16" creationId="{5926813E-1AAE-433C-B000-8ED9AB618BD4}"/>
          </ac:spMkLst>
        </pc:spChg>
        <pc:spChg chg="add mod">
          <ac:chgData name="Axelsson Jenny" userId="35153831-a041-4e19-963c-026d50be729b" providerId="ADAL" clId="{2C08962A-E33E-4747-91E9-AEED7E2A5727}" dt="2022-01-24T17:21:02.227" v="1496" actId="14100"/>
          <ac:spMkLst>
            <pc:docMk/>
            <pc:sldMk cId="1387739986" sldId="335"/>
            <ac:spMk id="17" creationId="{44E59B06-A374-4F1B-A84D-EC0E19B9AB9C}"/>
          </ac:spMkLst>
        </pc:spChg>
        <pc:picChg chg="add del mod">
          <ac:chgData name="Axelsson Jenny" userId="35153831-a041-4e19-963c-026d50be729b" providerId="ADAL" clId="{2C08962A-E33E-4747-91E9-AEED7E2A5727}" dt="2022-01-24T17:16:51.696" v="1464" actId="478"/>
          <ac:picMkLst>
            <pc:docMk/>
            <pc:sldMk cId="1387739986" sldId="335"/>
            <ac:picMk id="8" creationId="{63EFE055-A352-4A08-AB3E-12480366B3F6}"/>
          </ac:picMkLst>
        </pc:picChg>
        <pc:picChg chg="add del mod">
          <ac:chgData name="Axelsson Jenny" userId="35153831-a041-4e19-963c-026d50be729b" providerId="ADAL" clId="{2C08962A-E33E-4747-91E9-AEED7E2A5727}" dt="2022-01-24T17:17:59.455" v="1467" actId="478"/>
          <ac:picMkLst>
            <pc:docMk/>
            <pc:sldMk cId="1387739986" sldId="335"/>
            <ac:picMk id="12" creationId="{29A4A990-B484-4FD8-8E4C-04AEA7678BDE}"/>
          </ac:picMkLst>
        </pc:picChg>
        <pc:picChg chg="add mod">
          <ac:chgData name="Axelsson Jenny" userId="35153831-a041-4e19-963c-026d50be729b" providerId="ADAL" clId="{2C08962A-E33E-4747-91E9-AEED7E2A5727}" dt="2022-01-24T17:18:35.652" v="1470"/>
          <ac:picMkLst>
            <pc:docMk/>
            <pc:sldMk cId="1387739986" sldId="335"/>
            <ac:picMk id="15" creationId="{93E2D5E7-F74B-4542-8DB2-3A50A630AA08}"/>
          </ac:picMkLst>
        </pc:picChg>
      </pc:sldChg>
      <pc:sldChg chg="modSp add mod">
        <pc:chgData name="Axelsson Jenny" userId="35153831-a041-4e19-963c-026d50be729b" providerId="ADAL" clId="{2C08962A-E33E-4747-91E9-AEED7E2A5727}" dt="2022-01-24T12:46:32.162" v="435" actId="6549"/>
        <pc:sldMkLst>
          <pc:docMk/>
          <pc:sldMk cId="2129922634" sldId="336"/>
        </pc:sldMkLst>
        <pc:spChg chg="mod">
          <ac:chgData name="Axelsson Jenny" userId="35153831-a041-4e19-963c-026d50be729b" providerId="ADAL" clId="{2C08962A-E33E-4747-91E9-AEED7E2A5727}" dt="2022-01-24T12:46:32.162" v="435" actId="6549"/>
          <ac:spMkLst>
            <pc:docMk/>
            <pc:sldMk cId="2129922634" sldId="336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6:25.992" v="432" actId="6549"/>
        <pc:sldMkLst>
          <pc:docMk/>
          <pc:sldMk cId="4068802719" sldId="337"/>
        </pc:sldMkLst>
        <pc:spChg chg="mod">
          <ac:chgData name="Axelsson Jenny" userId="35153831-a041-4e19-963c-026d50be729b" providerId="ADAL" clId="{2C08962A-E33E-4747-91E9-AEED7E2A5727}" dt="2022-01-24T12:46:25.992" v="432" actId="6549"/>
          <ac:spMkLst>
            <pc:docMk/>
            <pc:sldMk cId="4068802719" sldId="337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6:21.552" v="429" actId="6549"/>
        <pc:sldMkLst>
          <pc:docMk/>
          <pc:sldMk cId="590067402" sldId="338"/>
        </pc:sldMkLst>
        <pc:spChg chg="mod">
          <ac:chgData name="Axelsson Jenny" userId="35153831-a041-4e19-963c-026d50be729b" providerId="ADAL" clId="{2C08962A-E33E-4747-91E9-AEED7E2A5727}" dt="2022-01-24T12:46:21.552" v="429" actId="6549"/>
          <ac:spMkLst>
            <pc:docMk/>
            <pc:sldMk cId="590067402" sldId="338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6:11.872" v="426" actId="6549"/>
        <pc:sldMkLst>
          <pc:docMk/>
          <pc:sldMk cId="3663232249" sldId="339"/>
        </pc:sldMkLst>
        <pc:spChg chg="mod">
          <ac:chgData name="Axelsson Jenny" userId="35153831-a041-4e19-963c-026d50be729b" providerId="ADAL" clId="{2C08962A-E33E-4747-91E9-AEED7E2A5727}" dt="2022-01-24T12:46:11.872" v="426" actId="6549"/>
          <ac:spMkLst>
            <pc:docMk/>
            <pc:sldMk cId="3663232249" sldId="339"/>
            <ac:spMk id="5" creationId="{BC5C837C-7D53-4E50-BDC1-752E6FCF03A0}"/>
          </ac:spMkLst>
        </pc:spChg>
      </pc:sldChg>
      <pc:sldChg chg="modSp add mod ord">
        <pc:chgData name="Axelsson Jenny" userId="35153831-a041-4e19-963c-026d50be729b" providerId="ADAL" clId="{2C08962A-E33E-4747-91E9-AEED7E2A5727}" dt="2022-01-24T12:45:12.035" v="415"/>
        <pc:sldMkLst>
          <pc:docMk/>
          <pc:sldMk cId="2503514258" sldId="340"/>
        </pc:sldMkLst>
        <pc:spChg chg="mod">
          <ac:chgData name="Axelsson Jenny" userId="35153831-a041-4e19-963c-026d50be729b" providerId="ADAL" clId="{2C08962A-E33E-4747-91E9-AEED7E2A5727}" dt="2022-01-24T12:45:03.518" v="413" actId="113"/>
          <ac:spMkLst>
            <pc:docMk/>
            <pc:sldMk cId="2503514258" sldId="340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5:29.883" v="420" actId="113"/>
        <pc:sldMkLst>
          <pc:docMk/>
          <pc:sldMk cId="1349160313" sldId="341"/>
        </pc:sldMkLst>
        <pc:spChg chg="mod">
          <ac:chgData name="Axelsson Jenny" userId="35153831-a041-4e19-963c-026d50be729b" providerId="ADAL" clId="{2C08962A-E33E-4747-91E9-AEED7E2A5727}" dt="2022-01-24T12:45:29.883" v="420" actId="113"/>
          <ac:spMkLst>
            <pc:docMk/>
            <pc:sldMk cId="1349160313" sldId="341"/>
            <ac:spMk id="5" creationId="{BC5C837C-7D53-4E50-BDC1-752E6FCF03A0}"/>
          </ac:spMkLst>
        </pc:spChg>
      </pc:sldChg>
      <pc:sldChg chg="modSp add mod">
        <pc:chgData name="Axelsson Jenny" userId="35153831-a041-4e19-963c-026d50be729b" providerId="ADAL" clId="{2C08962A-E33E-4747-91E9-AEED7E2A5727}" dt="2022-01-24T12:45:51.640" v="423" actId="113"/>
        <pc:sldMkLst>
          <pc:docMk/>
          <pc:sldMk cId="650609371" sldId="342"/>
        </pc:sldMkLst>
        <pc:spChg chg="mod">
          <ac:chgData name="Axelsson Jenny" userId="35153831-a041-4e19-963c-026d50be729b" providerId="ADAL" clId="{2C08962A-E33E-4747-91E9-AEED7E2A5727}" dt="2022-01-24T12:45:51.640" v="423" actId="113"/>
          <ac:spMkLst>
            <pc:docMk/>
            <pc:sldMk cId="650609371" sldId="342"/>
            <ac:spMk id="5" creationId="{BC5C837C-7D53-4E50-BDC1-752E6FCF03A0}"/>
          </ac:spMkLst>
        </pc:spChg>
      </pc:sldChg>
      <pc:sldChg chg="modSp new mod">
        <pc:chgData name="Axelsson Jenny" userId="35153831-a041-4e19-963c-026d50be729b" providerId="ADAL" clId="{2C08962A-E33E-4747-91E9-AEED7E2A5727}" dt="2022-01-25T08:26:19.919" v="2641" actId="6549"/>
        <pc:sldMkLst>
          <pc:docMk/>
          <pc:sldMk cId="3838751692" sldId="343"/>
        </pc:sldMkLst>
        <pc:spChg chg="mod">
          <ac:chgData name="Axelsson Jenny" userId="35153831-a041-4e19-963c-026d50be729b" providerId="ADAL" clId="{2C08962A-E33E-4747-91E9-AEED7E2A5727}" dt="2022-01-24T15:55:51.185" v="584" actId="20577"/>
          <ac:spMkLst>
            <pc:docMk/>
            <pc:sldMk cId="3838751692" sldId="343"/>
            <ac:spMk id="2" creationId="{392D14D8-072D-4740-BFF9-52917163033C}"/>
          </ac:spMkLst>
        </pc:spChg>
        <pc:spChg chg="mod">
          <ac:chgData name="Axelsson Jenny" userId="35153831-a041-4e19-963c-026d50be729b" providerId="ADAL" clId="{2C08962A-E33E-4747-91E9-AEED7E2A5727}" dt="2022-01-25T08:26:19.919" v="2641" actId="6549"/>
          <ac:spMkLst>
            <pc:docMk/>
            <pc:sldMk cId="3838751692" sldId="343"/>
            <ac:spMk id="3" creationId="{891537CF-34EB-491A-AF24-CA6D31DC645D}"/>
          </ac:spMkLst>
        </pc:spChg>
      </pc:sldChg>
      <pc:sldChg chg="new del">
        <pc:chgData name="Axelsson Jenny" userId="35153831-a041-4e19-963c-026d50be729b" providerId="ADAL" clId="{2C08962A-E33E-4747-91E9-AEED7E2A5727}" dt="2022-01-24T16:20:45.882" v="1007" actId="47"/>
        <pc:sldMkLst>
          <pc:docMk/>
          <pc:sldMk cId="336137856" sldId="344"/>
        </pc:sldMkLst>
      </pc:sldChg>
      <pc:sldChg chg="modSp add del mod">
        <pc:chgData name="Axelsson Jenny" userId="35153831-a041-4e19-963c-026d50be729b" providerId="ADAL" clId="{2C08962A-E33E-4747-91E9-AEED7E2A5727}" dt="2022-01-24T16:21:07.468" v="1023" actId="47"/>
        <pc:sldMkLst>
          <pc:docMk/>
          <pc:sldMk cId="2425698957" sldId="345"/>
        </pc:sldMkLst>
        <pc:spChg chg="mod">
          <ac:chgData name="Axelsson Jenny" userId="35153831-a041-4e19-963c-026d50be729b" providerId="ADAL" clId="{2C08962A-E33E-4747-91E9-AEED7E2A5727}" dt="2022-01-24T16:21:04.255" v="1021" actId="20577"/>
          <ac:spMkLst>
            <pc:docMk/>
            <pc:sldMk cId="2425698957" sldId="345"/>
            <ac:spMk id="3" creationId="{891537CF-34EB-491A-AF24-CA6D31DC645D}"/>
          </ac:spMkLst>
        </pc:spChg>
      </pc:sldChg>
      <pc:sldChg chg="modSp add mod">
        <pc:chgData name="Axelsson Jenny" userId="35153831-a041-4e19-963c-026d50be729b" providerId="ADAL" clId="{2C08962A-E33E-4747-91E9-AEED7E2A5727}" dt="2022-01-25T08:26:26.847" v="2642"/>
        <pc:sldMkLst>
          <pc:docMk/>
          <pc:sldMk cId="2951961761" sldId="346"/>
        </pc:sldMkLst>
        <pc:spChg chg="mod">
          <ac:chgData name="Axelsson Jenny" userId="35153831-a041-4e19-963c-026d50be729b" providerId="ADAL" clId="{2C08962A-E33E-4747-91E9-AEED7E2A5727}" dt="2022-01-25T08:26:26.847" v="2642"/>
          <ac:spMkLst>
            <pc:docMk/>
            <pc:sldMk cId="2951961761" sldId="346"/>
            <ac:spMk id="3" creationId="{891537CF-34EB-491A-AF24-CA6D31DC645D}"/>
          </ac:spMkLst>
        </pc:spChg>
      </pc:sldChg>
      <pc:sldChg chg="addSp delSp modSp new del mod modClrScheme chgLayout">
        <pc:chgData name="Axelsson Jenny" userId="35153831-a041-4e19-963c-026d50be729b" providerId="ADAL" clId="{2C08962A-E33E-4747-91E9-AEED7E2A5727}" dt="2022-01-24T17:19:15.446" v="1476" actId="47"/>
        <pc:sldMkLst>
          <pc:docMk/>
          <pc:sldMk cId="2237547649" sldId="347"/>
        </pc:sldMkLst>
        <pc:spChg chg="del 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2" creationId="{0DCA4A97-9424-4708-BD9E-52D2C150E1B7}"/>
          </ac:spMkLst>
        </pc:spChg>
        <pc:spChg chg="del 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3" creationId="{74185E93-62B6-41C9-BA7F-7D8E0E3C656D}"/>
          </ac:spMkLst>
        </pc:spChg>
        <pc:spChg chg="del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4" creationId="{0C300B55-28E0-42D3-8B0A-06905670128C}"/>
          </ac:spMkLst>
        </pc:spChg>
        <pc:spChg chg="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5" creationId="{30905D10-DE2A-4356-AAE8-57D1F8F0FC68}"/>
          </ac:spMkLst>
        </pc:spChg>
        <pc:spChg chg="add 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6" creationId="{45028847-A641-4D85-971E-465BB048377F}"/>
          </ac:spMkLst>
        </pc:spChg>
        <pc:spChg chg="add 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7" creationId="{2ED48448-4DBC-41A5-938E-94EAC9A92443}"/>
          </ac:spMkLst>
        </pc:spChg>
        <pc:spChg chg="add mod ord">
          <ac:chgData name="Axelsson Jenny" userId="35153831-a041-4e19-963c-026d50be729b" providerId="ADAL" clId="{2C08962A-E33E-4747-91E9-AEED7E2A5727}" dt="2022-01-24T17:19:09.643" v="1475" actId="700"/>
          <ac:spMkLst>
            <pc:docMk/>
            <pc:sldMk cId="2237547649" sldId="347"/>
            <ac:spMk id="8" creationId="{B25360CE-1A4B-4F42-A5EF-C9927596AF7B}"/>
          </ac:spMkLst>
        </pc:spChg>
      </pc:sldChg>
      <pc:sldChg chg="modSp new del mod">
        <pc:chgData name="Axelsson Jenny" userId="35153831-a041-4e19-963c-026d50be729b" providerId="ADAL" clId="{2C08962A-E33E-4747-91E9-AEED7E2A5727}" dt="2022-01-24T17:15:02.514" v="1444" actId="47"/>
        <pc:sldMkLst>
          <pc:docMk/>
          <pc:sldMk cId="2269129680" sldId="347"/>
        </pc:sldMkLst>
        <pc:spChg chg="mod">
          <ac:chgData name="Axelsson Jenny" userId="35153831-a041-4e19-963c-026d50be729b" providerId="ADAL" clId="{2C08962A-E33E-4747-91E9-AEED7E2A5727}" dt="2022-01-24T16:34:13.126" v="1289"/>
          <ac:spMkLst>
            <pc:docMk/>
            <pc:sldMk cId="2269129680" sldId="347"/>
            <ac:spMk id="3" creationId="{E21FCD3B-3D64-4B22-9D0D-63FE3DF0CD7A}"/>
          </ac:spMkLst>
        </pc:spChg>
      </pc:sldChg>
      <pc:sldChg chg="addSp delSp modSp new mod modClrScheme chgLayout">
        <pc:chgData name="Axelsson Jenny" userId="35153831-a041-4e19-963c-026d50be729b" providerId="ADAL" clId="{2C08962A-E33E-4747-91E9-AEED7E2A5727}" dt="2022-01-26T15:29:26.019" v="5797" actId="20577"/>
        <pc:sldMkLst>
          <pc:docMk/>
          <pc:sldMk cId="3818659979" sldId="347"/>
        </pc:sldMkLst>
        <pc:spChg chg="del">
          <ac:chgData name="Axelsson Jenny" userId="35153831-a041-4e19-963c-026d50be729b" providerId="ADAL" clId="{2C08962A-E33E-4747-91E9-AEED7E2A5727}" dt="2022-01-24T17:24:18.138" v="1553" actId="700"/>
          <ac:spMkLst>
            <pc:docMk/>
            <pc:sldMk cId="3818659979" sldId="347"/>
            <ac:spMk id="2" creationId="{B705946C-6C8D-4332-9C39-972FF23B17A6}"/>
          </ac:spMkLst>
        </pc:spChg>
        <pc:spChg chg="del mod ord">
          <ac:chgData name="Axelsson Jenny" userId="35153831-a041-4e19-963c-026d50be729b" providerId="ADAL" clId="{2C08962A-E33E-4747-91E9-AEED7E2A5727}" dt="2022-01-24T17:24:18.138" v="1553" actId="700"/>
          <ac:spMkLst>
            <pc:docMk/>
            <pc:sldMk cId="3818659979" sldId="347"/>
            <ac:spMk id="3" creationId="{7C0DCEC7-C890-4517-8CF5-C6D05C227632}"/>
          </ac:spMkLst>
        </pc:spChg>
        <pc:spChg chg="del mod ord">
          <ac:chgData name="Axelsson Jenny" userId="35153831-a041-4e19-963c-026d50be729b" providerId="ADAL" clId="{2C08962A-E33E-4747-91E9-AEED7E2A5727}" dt="2022-01-24T17:24:18.138" v="1553" actId="700"/>
          <ac:spMkLst>
            <pc:docMk/>
            <pc:sldMk cId="3818659979" sldId="347"/>
            <ac:spMk id="4" creationId="{19E998A4-2A41-4B48-A703-72460AE97C0C}"/>
          </ac:spMkLst>
        </pc:spChg>
        <pc:spChg chg="add mod ord">
          <ac:chgData name="Axelsson Jenny" userId="35153831-a041-4e19-963c-026d50be729b" providerId="ADAL" clId="{2C08962A-E33E-4747-91E9-AEED7E2A5727}" dt="2022-01-24T17:24:26.005" v="1597" actId="20577"/>
          <ac:spMkLst>
            <pc:docMk/>
            <pc:sldMk cId="3818659979" sldId="347"/>
            <ac:spMk id="5" creationId="{9B91EC0F-805F-453C-BD43-69F0A0742CE7}"/>
          </ac:spMkLst>
        </pc:spChg>
        <pc:spChg chg="add mod ord">
          <ac:chgData name="Axelsson Jenny" userId="35153831-a041-4e19-963c-026d50be729b" providerId="ADAL" clId="{2C08962A-E33E-4747-91E9-AEED7E2A5727}" dt="2022-01-26T15:29:26.019" v="5797" actId="20577"/>
          <ac:spMkLst>
            <pc:docMk/>
            <pc:sldMk cId="3818659979" sldId="347"/>
            <ac:spMk id="6" creationId="{B4FAE321-14A7-4FFD-A9C9-C69A29F5EA2E}"/>
          </ac:spMkLst>
        </pc:spChg>
      </pc:sldChg>
      <pc:sldChg chg="modSp new mod ord">
        <pc:chgData name="Axelsson Jenny" userId="35153831-a041-4e19-963c-026d50be729b" providerId="ADAL" clId="{2C08962A-E33E-4747-91E9-AEED7E2A5727}" dt="2022-01-26T15:26:35.841" v="5781"/>
        <pc:sldMkLst>
          <pc:docMk/>
          <pc:sldMk cId="2737267205" sldId="348"/>
        </pc:sldMkLst>
        <pc:spChg chg="mod">
          <ac:chgData name="Axelsson Jenny" userId="35153831-a041-4e19-963c-026d50be729b" providerId="ADAL" clId="{2C08962A-E33E-4747-91E9-AEED7E2A5727}" dt="2022-01-25T08:22:42.306" v="2636" actId="20577"/>
          <ac:spMkLst>
            <pc:docMk/>
            <pc:sldMk cId="2737267205" sldId="348"/>
            <ac:spMk id="2" creationId="{92E5C2EF-EA45-476B-9055-979DE19E424C}"/>
          </ac:spMkLst>
        </pc:spChg>
        <pc:spChg chg="mod">
          <ac:chgData name="Axelsson Jenny" userId="35153831-a041-4e19-963c-026d50be729b" providerId="ADAL" clId="{2C08962A-E33E-4747-91E9-AEED7E2A5727}" dt="2022-01-25T08:50:39.656" v="2654" actId="1076"/>
          <ac:spMkLst>
            <pc:docMk/>
            <pc:sldMk cId="2737267205" sldId="348"/>
            <ac:spMk id="3" creationId="{27600533-1174-4BB1-85D2-3BC01FD9E533}"/>
          </ac:spMkLst>
        </pc:spChg>
      </pc:sldChg>
      <pc:sldChg chg="addSp modSp new mod">
        <pc:chgData name="Axelsson Jenny" userId="35153831-a041-4e19-963c-026d50be729b" providerId="ADAL" clId="{2C08962A-E33E-4747-91E9-AEED7E2A5727}" dt="2022-01-26T15:12:18.146" v="4676" actId="20577"/>
        <pc:sldMkLst>
          <pc:docMk/>
          <pc:sldMk cId="3801574537" sldId="349"/>
        </pc:sldMkLst>
        <pc:spChg chg="mod">
          <ac:chgData name="Axelsson Jenny" userId="35153831-a041-4e19-963c-026d50be729b" providerId="ADAL" clId="{2C08962A-E33E-4747-91E9-AEED7E2A5727}" dt="2022-01-25T14:48:59.876" v="2877" actId="20577"/>
          <ac:spMkLst>
            <pc:docMk/>
            <pc:sldMk cId="3801574537" sldId="349"/>
            <ac:spMk id="2" creationId="{98493538-1949-49A0-BCFF-14A4D5034B50}"/>
          </ac:spMkLst>
        </pc:spChg>
        <pc:spChg chg="mod">
          <ac:chgData name="Axelsson Jenny" userId="35153831-a041-4e19-963c-026d50be729b" providerId="ADAL" clId="{2C08962A-E33E-4747-91E9-AEED7E2A5727}" dt="2022-01-26T15:12:18.146" v="4676" actId="20577"/>
          <ac:spMkLst>
            <pc:docMk/>
            <pc:sldMk cId="3801574537" sldId="349"/>
            <ac:spMk id="3" creationId="{BCA2BE70-7A26-48D1-ADF2-9FD9DC39B38E}"/>
          </ac:spMkLst>
        </pc:spChg>
        <pc:picChg chg="add mod">
          <ac:chgData name="Axelsson Jenny" userId="35153831-a041-4e19-963c-026d50be729b" providerId="ADAL" clId="{2C08962A-E33E-4747-91E9-AEED7E2A5727}" dt="2022-01-26T09:29:49.353" v="3157" actId="1076"/>
          <ac:picMkLst>
            <pc:docMk/>
            <pc:sldMk cId="3801574537" sldId="349"/>
            <ac:picMk id="7" creationId="{4CA38C1E-BA95-4547-A8A9-7C0C836408F0}"/>
          </ac:picMkLst>
        </pc:picChg>
      </pc:sldChg>
      <pc:sldChg chg="modSp new mod">
        <pc:chgData name="Axelsson Jenny" userId="35153831-a041-4e19-963c-026d50be729b" providerId="ADAL" clId="{2C08962A-E33E-4747-91E9-AEED7E2A5727}" dt="2022-01-26T15:15:55.773" v="4868" actId="20577"/>
        <pc:sldMkLst>
          <pc:docMk/>
          <pc:sldMk cId="1287501561" sldId="350"/>
        </pc:sldMkLst>
        <pc:spChg chg="mod">
          <ac:chgData name="Axelsson Jenny" userId="35153831-a041-4e19-963c-026d50be729b" providerId="ADAL" clId="{2C08962A-E33E-4747-91E9-AEED7E2A5727}" dt="2022-01-26T09:53:29.604" v="3160"/>
          <ac:spMkLst>
            <pc:docMk/>
            <pc:sldMk cId="1287501561" sldId="350"/>
            <ac:spMk id="2" creationId="{153BCFF2-AD28-46E8-909A-81CC3596A74D}"/>
          </ac:spMkLst>
        </pc:spChg>
        <pc:spChg chg="mod">
          <ac:chgData name="Axelsson Jenny" userId="35153831-a041-4e19-963c-026d50be729b" providerId="ADAL" clId="{2C08962A-E33E-4747-91E9-AEED7E2A5727}" dt="2022-01-26T15:15:55.773" v="4868" actId="20577"/>
          <ac:spMkLst>
            <pc:docMk/>
            <pc:sldMk cId="1287501561" sldId="350"/>
            <ac:spMk id="3" creationId="{81FABEE2-D3D3-4FC1-A4AD-5357E54D6AF6}"/>
          </ac:spMkLst>
        </pc:spChg>
      </pc:sldChg>
      <pc:sldChg chg="addSp delSp modSp new mod modClrScheme chgLayout">
        <pc:chgData name="Axelsson Jenny" userId="35153831-a041-4e19-963c-026d50be729b" providerId="ADAL" clId="{2C08962A-E33E-4747-91E9-AEED7E2A5727}" dt="2022-01-26T15:22:41.570" v="5779" actId="6549"/>
        <pc:sldMkLst>
          <pc:docMk/>
          <pc:sldMk cId="2992425971" sldId="351"/>
        </pc:sldMkLst>
        <pc:spChg chg="mod ord">
          <ac:chgData name="Axelsson Jenny" userId="35153831-a041-4e19-963c-026d50be729b" providerId="ADAL" clId="{2C08962A-E33E-4747-91E9-AEED7E2A5727}" dt="2022-01-26T11:13:30.060" v="4138" actId="700"/>
          <ac:spMkLst>
            <pc:docMk/>
            <pc:sldMk cId="2992425971" sldId="351"/>
            <ac:spMk id="2" creationId="{F87C77FD-A2B0-457F-B379-3A11809FB292}"/>
          </ac:spMkLst>
        </pc:spChg>
        <pc:spChg chg="mod ord">
          <ac:chgData name="Axelsson Jenny" userId="35153831-a041-4e19-963c-026d50be729b" providerId="ADAL" clId="{2C08962A-E33E-4747-91E9-AEED7E2A5727}" dt="2022-01-26T15:22:41.570" v="5779" actId="6549"/>
          <ac:spMkLst>
            <pc:docMk/>
            <pc:sldMk cId="2992425971" sldId="351"/>
            <ac:spMk id="3" creationId="{17E89B72-432E-45FE-A25F-850D59A2F12A}"/>
          </ac:spMkLst>
        </pc:spChg>
        <pc:spChg chg="mod ord">
          <ac:chgData name="Axelsson Jenny" userId="35153831-a041-4e19-963c-026d50be729b" providerId="ADAL" clId="{2C08962A-E33E-4747-91E9-AEED7E2A5727}" dt="2022-01-26T11:13:30.060" v="4138" actId="700"/>
          <ac:spMkLst>
            <pc:docMk/>
            <pc:sldMk cId="2992425971" sldId="351"/>
            <ac:spMk id="4" creationId="{A3FDF4D2-6B12-4040-BEBA-F63261ED43CB}"/>
          </ac:spMkLst>
        </pc:spChg>
        <pc:spChg chg="mod ord">
          <ac:chgData name="Axelsson Jenny" userId="35153831-a041-4e19-963c-026d50be729b" providerId="ADAL" clId="{2C08962A-E33E-4747-91E9-AEED7E2A5727}" dt="2022-01-26T11:13:30.060" v="4138" actId="700"/>
          <ac:spMkLst>
            <pc:docMk/>
            <pc:sldMk cId="2992425971" sldId="351"/>
            <ac:spMk id="5" creationId="{A79B7621-7245-4C21-A4DB-F344DB94EFA2}"/>
          </ac:spMkLst>
        </pc:spChg>
        <pc:spChg chg="add del mod ord">
          <ac:chgData name="Axelsson Jenny" userId="35153831-a041-4e19-963c-026d50be729b" providerId="ADAL" clId="{2C08962A-E33E-4747-91E9-AEED7E2A5727}" dt="2022-01-26T11:13:30.060" v="4138" actId="700"/>
          <ac:spMkLst>
            <pc:docMk/>
            <pc:sldMk cId="2992425971" sldId="351"/>
            <ac:spMk id="6" creationId="{61CC69B9-9E6F-49B0-B178-17B6DC9A97F8}"/>
          </ac:spMkLst>
        </pc:spChg>
        <pc:spChg chg="add del mod ord">
          <ac:chgData name="Axelsson Jenny" userId="35153831-a041-4e19-963c-026d50be729b" providerId="ADAL" clId="{2C08962A-E33E-4747-91E9-AEED7E2A5727}" dt="2022-01-26T11:14:32.345" v="4139" actId="931"/>
          <ac:spMkLst>
            <pc:docMk/>
            <pc:sldMk cId="2992425971" sldId="351"/>
            <ac:spMk id="7" creationId="{EF79E3C5-6B5C-4711-BF08-DAEDDACF4E6A}"/>
          </ac:spMkLst>
        </pc:spChg>
        <pc:picChg chg="add mod">
          <ac:chgData name="Axelsson Jenny" userId="35153831-a041-4e19-963c-026d50be729b" providerId="ADAL" clId="{2C08962A-E33E-4747-91E9-AEED7E2A5727}" dt="2022-01-26T11:14:46.335" v="4143" actId="1076"/>
          <ac:picMkLst>
            <pc:docMk/>
            <pc:sldMk cId="2992425971" sldId="351"/>
            <ac:picMk id="9" creationId="{AC252E89-654B-473D-89B9-F1990D1CF919}"/>
          </ac:picMkLst>
        </pc:picChg>
      </pc:sldChg>
      <pc:sldChg chg="modSp new mod">
        <pc:chgData name="Axelsson Jenny" userId="35153831-a041-4e19-963c-026d50be729b" providerId="ADAL" clId="{2C08962A-E33E-4747-91E9-AEED7E2A5727}" dt="2022-01-26T15:21:24.106" v="5775" actId="20577"/>
        <pc:sldMkLst>
          <pc:docMk/>
          <pc:sldMk cId="2584752395" sldId="352"/>
        </pc:sldMkLst>
        <pc:spChg chg="mod">
          <ac:chgData name="Axelsson Jenny" userId="35153831-a041-4e19-963c-026d50be729b" providerId="ADAL" clId="{2C08962A-E33E-4747-91E9-AEED7E2A5727}" dt="2022-01-26T15:18:48.367" v="5458" actId="1076"/>
          <ac:spMkLst>
            <pc:docMk/>
            <pc:sldMk cId="2584752395" sldId="352"/>
            <ac:spMk id="2" creationId="{CB1BB783-B51E-4E21-84D0-638C6FAB0D72}"/>
          </ac:spMkLst>
        </pc:spChg>
        <pc:spChg chg="mod">
          <ac:chgData name="Axelsson Jenny" userId="35153831-a041-4e19-963c-026d50be729b" providerId="ADAL" clId="{2C08962A-E33E-4747-91E9-AEED7E2A5727}" dt="2022-01-26T15:21:24.106" v="5775" actId="20577"/>
          <ac:spMkLst>
            <pc:docMk/>
            <pc:sldMk cId="2584752395" sldId="352"/>
            <ac:spMk id="3" creationId="{C8F2940F-8A88-41C7-AF73-B16C3A9CFD24}"/>
          </ac:spMkLst>
        </pc:spChg>
      </pc:sldChg>
    </pc:docChg>
  </pc:docChgLst>
  <pc:docChgLst>
    <pc:chgData name="Axelsson Jenny" userId="S::jenny.axelsson@inera.se::35153831-a041-4e19-963c-026d50be729b" providerId="AD" clId="Web-{875C41AE-B2DF-47AD-B049-EF664B7720B7}"/>
    <pc:docChg chg="modSld">
      <pc:chgData name="Axelsson Jenny" userId="S::jenny.axelsson@inera.se::35153831-a041-4e19-963c-026d50be729b" providerId="AD" clId="Web-{875C41AE-B2DF-47AD-B049-EF664B7720B7}" dt="2021-02-04T09:42:20.077" v="2" actId="20577"/>
      <pc:docMkLst>
        <pc:docMk/>
      </pc:docMkLst>
      <pc:sldChg chg="modSp">
        <pc:chgData name="Axelsson Jenny" userId="S::jenny.axelsson@inera.se::35153831-a041-4e19-963c-026d50be729b" providerId="AD" clId="Web-{875C41AE-B2DF-47AD-B049-EF664B7720B7}" dt="2021-02-04T09:42:20.077" v="2" actId="20577"/>
        <pc:sldMkLst>
          <pc:docMk/>
          <pc:sldMk cId="688302191" sldId="259"/>
        </pc:sldMkLst>
        <pc:spChg chg="mod">
          <ac:chgData name="Axelsson Jenny" userId="S::jenny.axelsson@inera.se::35153831-a041-4e19-963c-026d50be729b" providerId="AD" clId="Web-{875C41AE-B2DF-47AD-B049-EF664B7720B7}" dt="2021-02-04T09:42:20.077" v="2" actId="20577"/>
          <ac:spMkLst>
            <pc:docMk/>
            <pc:sldMk cId="688302191" sldId="259"/>
            <ac:spMk id="9" creationId="{9993CAB1-87C1-455A-819E-ACEEB293788A}"/>
          </ac:spMkLst>
        </pc:spChg>
      </pc:sldChg>
    </pc:docChg>
  </pc:docChgLst>
  <pc:docChgLst>
    <pc:chgData name="Axelsson Jenny" userId="S::jenny.axelsson@inera.se::35153831-a041-4e19-963c-026d50be729b" providerId="AD" clId="Web-{C8E5DAB2-1138-4076-87A5-52E2E10F9BCC}"/>
    <pc:docChg chg="addSld delSld modSld sldOrd">
      <pc:chgData name="Axelsson Jenny" userId="S::jenny.axelsson@inera.se::35153831-a041-4e19-963c-026d50be729b" providerId="AD" clId="Web-{C8E5DAB2-1138-4076-87A5-52E2E10F9BCC}" dt="2022-01-18T15:31:24.804" v="260" actId="20577"/>
      <pc:docMkLst>
        <pc:docMk/>
      </pc:docMkLst>
      <pc:sldChg chg="modSp">
        <pc:chgData name="Axelsson Jenny" userId="S::jenny.axelsson@inera.se::35153831-a041-4e19-963c-026d50be729b" providerId="AD" clId="Web-{C8E5DAB2-1138-4076-87A5-52E2E10F9BCC}" dt="2022-01-18T15:15:27.499" v="70" actId="20577"/>
        <pc:sldMkLst>
          <pc:docMk/>
          <pc:sldMk cId="1036871477" sldId="264"/>
        </pc:sldMkLst>
        <pc:spChg chg="mod">
          <ac:chgData name="Axelsson Jenny" userId="S::jenny.axelsson@inera.se::35153831-a041-4e19-963c-026d50be729b" providerId="AD" clId="Web-{C8E5DAB2-1138-4076-87A5-52E2E10F9BCC}" dt="2022-01-18T15:15:27.499" v="70" actId="20577"/>
          <ac:spMkLst>
            <pc:docMk/>
            <pc:sldMk cId="1036871477" sldId="264"/>
            <ac:spMk id="3" creationId="{3E215758-AD04-4783-8B7A-EA30D128D138}"/>
          </ac:spMkLst>
        </pc:spChg>
      </pc:sldChg>
      <pc:sldChg chg="modSp">
        <pc:chgData name="Axelsson Jenny" userId="S::jenny.axelsson@inera.se::35153831-a041-4e19-963c-026d50be729b" providerId="AD" clId="Web-{C8E5DAB2-1138-4076-87A5-52E2E10F9BCC}" dt="2022-01-18T15:19:40.943" v="102" actId="2057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C8E5DAB2-1138-4076-87A5-52E2E10F9BCC}" dt="2022-01-18T15:19:40.943" v="102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C8E5DAB2-1138-4076-87A5-52E2E10F9BCC}" dt="2022-01-18T15:09:52.881" v="2" actId="20577"/>
        <pc:sldMkLst>
          <pc:docMk/>
          <pc:sldMk cId="2974578957" sldId="312"/>
        </pc:sldMkLst>
        <pc:spChg chg="mod">
          <ac:chgData name="Axelsson Jenny" userId="S::jenny.axelsson@inera.se::35153831-a041-4e19-963c-026d50be729b" providerId="AD" clId="Web-{C8E5DAB2-1138-4076-87A5-52E2E10F9BCC}" dt="2022-01-18T15:09:52.881" v="2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modSp del">
        <pc:chgData name="Axelsson Jenny" userId="S::jenny.axelsson@inera.se::35153831-a041-4e19-963c-026d50be729b" providerId="AD" clId="Web-{C8E5DAB2-1138-4076-87A5-52E2E10F9BCC}" dt="2022-01-18T15:30:17.662" v="234"/>
        <pc:sldMkLst>
          <pc:docMk/>
          <pc:sldMk cId="4158479537" sldId="320"/>
        </pc:sldMkLst>
        <pc:spChg chg="mod">
          <ac:chgData name="Axelsson Jenny" userId="S::jenny.axelsson@inera.se::35153831-a041-4e19-963c-026d50be729b" providerId="AD" clId="Web-{C8E5DAB2-1138-4076-87A5-52E2E10F9BCC}" dt="2022-01-18T15:22:13.384" v="178" actId="20577"/>
          <ac:spMkLst>
            <pc:docMk/>
            <pc:sldMk cId="4158479537" sldId="320"/>
            <ac:spMk id="5" creationId="{E66C5368-8331-464F-8C50-5BB97655E8A7}"/>
          </ac:spMkLst>
        </pc:spChg>
      </pc:sldChg>
      <pc:sldChg chg="modSp del">
        <pc:chgData name="Axelsson Jenny" userId="S::jenny.axelsson@inera.se::35153831-a041-4e19-963c-026d50be729b" providerId="AD" clId="Web-{C8E5DAB2-1138-4076-87A5-52E2E10F9BCC}" dt="2022-01-18T15:31:13.148" v="257"/>
        <pc:sldMkLst>
          <pc:docMk/>
          <pc:sldMk cId="1025984966" sldId="322"/>
        </pc:sldMkLst>
        <pc:spChg chg="mod">
          <ac:chgData name="Axelsson Jenny" userId="S::jenny.axelsson@inera.se::35153831-a041-4e19-963c-026d50be729b" providerId="AD" clId="Web-{C8E5DAB2-1138-4076-87A5-52E2E10F9BCC}" dt="2022-01-18T15:31:07.288" v="255" actId="1076"/>
          <ac:spMkLst>
            <pc:docMk/>
            <pc:sldMk cId="1025984966" sldId="322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C8E5DAB2-1138-4076-87A5-52E2E10F9BCC}" dt="2022-01-18T15:30:53.382" v="254" actId="20577"/>
        <pc:sldMkLst>
          <pc:docMk/>
          <pc:sldMk cId="1890798318" sldId="323"/>
        </pc:sldMkLst>
        <pc:spChg chg="mod">
          <ac:chgData name="Axelsson Jenny" userId="S::jenny.axelsson@inera.se::35153831-a041-4e19-963c-026d50be729b" providerId="AD" clId="Web-{C8E5DAB2-1138-4076-87A5-52E2E10F9BCC}" dt="2022-01-18T15:30:49.835" v="251" actId="20577"/>
          <ac:spMkLst>
            <pc:docMk/>
            <pc:sldMk cId="1890798318" sldId="323"/>
            <ac:spMk id="2" creationId="{28142FAB-2177-42C2-83A7-B8FCD6F5DAB5}"/>
          </ac:spMkLst>
        </pc:spChg>
        <pc:spChg chg="mod">
          <ac:chgData name="Axelsson Jenny" userId="S::jenny.axelsson@inera.se::35153831-a041-4e19-963c-026d50be729b" providerId="AD" clId="Web-{C8E5DAB2-1138-4076-87A5-52E2E10F9BCC}" dt="2022-01-18T15:30:53.382" v="254" actId="20577"/>
          <ac:spMkLst>
            <pc:docMk/>
            <pc:sldMk cId="1890798318" sldId="323"/>
            <ac:spMk id="5" creationId="{E66C5368-8331-464F-8C50-5BB97655E8A7}"/>
          </ac:spMkLst>
        </pc:spChg>
      </pc:sldChg>
      <pc:sldChg chg="addSp modSp new mod modClrScheme chgLayout">
        <pc:chgData name="Axelsson Jenny" userId="S::jenny.axelsson@inera.se::35153831-a041-4e19-963c-026d50be729b" providerId="AD" clId="Web-{C8E5DAB2-1138-4076-87A5-52E2E10F9BCC}" dt="2022-01-18T15:30:33.522" v="246" actId="20577"/>
        <pc:sldMkLst>
          <pc:docMk/>
          <pc:sldMk cId="3958321542" sldId="324"/>
        </pc:sldMkLst>
        <pc:spChg chg="mod ord">
          <ac:chgData name="Axelsson Jenny" userId="S::jenny.axelsson@inera.se::35153831-a041-4e19-963c-026d50be729b" providerId="AD" clId="Web-{C8E5DAB2-1138-4076-87A5-52E2E10F9BCC}" dt="2022-01-18T15:17:52.862" v="86" actId="20577"/>
          <ac:spMkLst>
            <pc:docMk/>
            <pc:sldMk cId="3958321542" sldId="324"/>
            <ac:spMk id="2" creationId="{7B6E1B41-4986-4B31-AE28-DBDBB0A3E6A4}"/>
          </ac:spMkLst>
        </pc:spChg>
        <pc:spChg chg="mod ord">
          <ac:chgData name="Axelsson Jenny" userId="S::jenny.axelsson@inera.se::35153831-a041-4e19-963c-026d50be729b" providerId="AD" clId="Web-{C8E5DAB2-1138-4076-87A5-52E2E10F9BCC}" dt="2022-01-18T15:17:46.127" v="83"/>
          <ac:spMkLst>
            <pc:docMk/>
            <pc:sldMk cId="3958321542" sldId="324"/>
            <ac:spMk id="3" creationId="{0ABFC80A-F01B-43C9-8ED4-5AFBC290C596}"/>
          </ac:spMkLst>
        </pc:spChg>
        <pc:spChg chg="mod ord">
          <ac:chgData name="Axelsson Jenny" userId="S::jenny.axelsson@inera.se::35153831-a041-4e19-963c-026d50be729b" providerId="AD" clId="Web-{C8E5DAB2-1138-4076-87A5-52E2E10F9BCC}" dt="2022-01-18T15:17:46.127" v="83"/>
          <ac:spMkLst>
            <pc:docMk/>
            <pc:sldMk cId="3958321542" sldId="324"/>
            <ac:spMk id="4" creationId="{47A07DD5-6A54-497E-9259-85BD1F3EBA5B}"/>
          </ac:spMkLst>
        </pc:spChg>
        <pc:spChg chg="add mod ord">
          <ac:chgData name="Axelsson Jenny" userId="S::jenny.axelsson@inera.se::35153831-a041-4e19-963c-026d50be729b" providerId="AD" clId="Web-{C8E5DAB2-1138-4076-87A5-52E2E10F9BCC}" dt="2022-01-18T15:30:33.522" v="246" actId="20577"/>
          <ac:spMkLst>
            <pc:docMk/>
            <pc:sldMk cId="3958321542" sldId="324"/>
            <ac:spMk id="5" creationId="{B951F6A0-030F-4C27-83E0-D4EB1A55B331}"/>
          </ac:spMkLst>
        </pc:spChg>
        <pc:spChg chg="add mod ord">
          <ac:chgData name="Axelsson Jenny" userId="S::jenny.axelsson@inera.se::35153831-a041-4e19-963c-026d50be729b" providerId="AD" clId="Web-{C8E5DAB2-1138-4076-87A5-52E2E10F9BCC}" dt="2022-01-18T15:17:46.127" v="83"/>
          <ac:spMkLst>
            <pc:docMk/>
            <pc:sldMk cId="3958321542" sldId="324"/>
            <ac:spMk id="6" creationId="{F36829D7-4057-44BD-ADB0-22CA427D94A6}"/>
          </ac:spMkLst>
        </pc:spChg>
      </pc:sldChg>
      <pc:sldChg chg="addSp delSp modSp new mod modClrScheme chgLayout">
        <pc:chgData name="Axelsson Jenny" userId="S::jenny.axelsson@inera.se::35153831-a041-4e19-963c-026d50be729b" providerId="AD" clId="Web-{C8E5DAB2-1138-4076-87A5-52E2E10F9BCC}" dt="2022-01-18T15:30:09.756" v="233" actId="20577"/>
        <pc:sldMkLst>
          <pc:docMk/>
          <pc:sldMk cId="1447821777" sldId="325"/>
        </pc:sldMkLst>
        <pc:spChg chg="mod ord">
          <ac:chgData name="Axelsson Jenny" userId="S::jenny.axelsson@inera.se::35153831-a041-4e19-963c-026d50be729b" providerId="AD" clId="Web-{C8E5DAB2-1138-4076-87A5-52E2E10F9BCC}" dt="2022-01-18T15:28:41.753" v="207" actId="20577"/>
          <ac:spMkLst>
            <pc:docMk/>
            <pc:sldMk cId="1447821777" sldId="325"/>
            <ac:spMk id="2" creationId="{A2C237A8-A6C5-4C14-B5D7-27C0D7FD3507}"/>
          </ac:spMkLst>
        </pc:spChg>
        <pc:spChg chg="del">
          <ac:chgData name="Axelsson Jenny" userId="S::jenny.axelsson@inera.se::35153831-a041-4e19-963c-026d50be729b" providerId="AD" clId="Web-{C8E5DAB2-1138-4076-87A5-52E2E10F9BCC}" dt="2022-01-18T15:28:18.721" v="180"/>
          <ac:spMkLst>
            <pc:docMk/>
            <pc:sldMk cId="1447821777" sldId="325"/>
            <ac:spMk id="3" creationId="{A410E73C-744B-47D3-BDFF-B0DB3E8934AF}"/>
          </ac:spMkLst>
        </pc:spChg>
        <pc:spChg chg="mod ord">
          <ac:chgData name="Axelsson Jenny" userId="S::jenny.axelsson@inera.se::35153831-a041-4e19-963c-026d50be729b" providerId="AD" clId="Web-{C8E5DAB2-1138-4076-87A5-52E2E10F9BCC}" dt="2022-01-18T15:28:25.956" v="181"/>
          <ac:spMkLst>
            <pc:docMk/>
            <pc:sldMk cId="1447821777" sldId="325"/>
            <ac:spMk id="4" creationId="{F3CBE164-EC9D-4A6F-892B-7DF580E2ED64}"/>
          </ac:spMkLst>
        </pc:spChg>
        <pc:spChg chg="add mod ord">
          <ac:chgData name="Axelsson Jenny" userId="S::jenny.axelsson@inera.se::35153831-a041-4e19-963c-026d50be729b" providerId="AD" clId="Web-{C8E5DAB2-1138-4076-87A5-52E2E10F9BCC}" dt="2022-01-18T15:30:09.756" v="233" actId="20577"/>
          <ac:spMkLst>
            <pc:docMk/>
            <pc:sldMk cId="1447821777" sldId="325"/>
            <ac:spMk id="5" creationId="{7A5A2983-59C6-497D-9789-9232EF9391ED}"/>
          </ac:spMkLst>
        </pc:spChg>
      </pc:sldChg>
      <pc:sldChg chg="modSp add ord replId">
        <pc:chgData name="Axelsson Jenny" userId="S::jenny.axelsson@inera.se::35153831-a041-4e19-963c-026d50be729b" providerId="AD" clId="Web-{C8E5DAB2-1138-4076-87A5-52E2E10F9BCC}" dt="2022-01-18T15:31:24.804" v="260" actId="20577"/>
        <pc:sldMkLst>
          <pc:docMk/>
          <pc:sldMk cId="2032816693" sldId="326"/>
        </pc:sldMkLst>
        <pc:spChg chg="mod">
          <ac:chgData name="Axelsson Jenny" userId="S::jenny.axelsson@inera.se::35153831-a041-4e19-963c-026d50be729b" providerId="AD" clId="Web-{C8E5DAB2-1138-4076-87A5-52E2E10F9BCC}" dt="2022-01-18T15:31:24.804" v="260" actId="20577"/>
          <ac:spMkLst>
            <pc:docMk/>
            <pc:sldMk cId="2032816693" sldId="326"/>
            <ac:spMk id="5" creationId="{E66C5368-8331-464F-8C50-5BB97655E8A7}"/>
          </ac:spMkLst>
        </pc:spChg>
      </pc:sldChg>
    </pc:docChg>
  </pc:docChgLst>
  <pc:docChgLst>
    <pc:chgData name="Axelsson Jenny" userId="S::jenny.axelsson@inera.se::35153831-a041-4e19-963c-026d50be729b" providerId="AD" clId="Web-{F551A008-5E25-4D76-ADBF-13E903666013}"/>
    <pc:docChg chg="sldOrd">
      <pc:chgData name="Axelsson Jenny" userId="S::jenny.axelsson@inera.se::35153831-a041-4e19-963c-026d50be729b" providerId="AD" clId="Web-{F551A008-5E25-4D76-ADBF-13E903666013}" dt="2022-01-26T14:06:48.835" v="0"/>
      <pc:docMkLst>
        <pc:docMk/>
      </pc:docMkLst>
      <pc:sldChg chg="ord">
        <pc:chgData name="Axelsson Jenny" userId="S::jenny.axelsson@inera.se::35153831-a041-4e19-963c-026d50be729b" providerId="AD" clId="Web-{F551A008-5E25-4D76-ADBF-13E903666013}" dt="2022-01-26T14:06:48.835" v="0"/>
        <pc:sldMkLst>
          <pc:docMk/>
          <pc:sldMk cId="1287501561" sldId="350"/>
        </pc:sldMkLst>
      </pc:sldChg>
    </pc:docChg>
  </pc:docChgLst>
  <pc:docChgLst>
    <pc:chgData name="Axelsson Jenny" userId="S::jenny.axelsson@inera.se::35153831-a041-4e19-963c-026d50be729b" providerId="AD" clId="Web-{D044FB9F-61A4-48B9-8563-CC599C217850}"/>
    <pc:docChg chg="modSld">
      <pc:chgData name="Axelsson Jenny" userId="S::jenny.axelsson@inera.se::35153831-a041-4e19-963c-026d50be729b" providerId="AD" clId="Web-{D044FB9F-61A4-48B9-8563-CC599C217850}" dt="2021-01-26T07:57:17.705" v="1" actId="20577"/>
      <pc:docMkLst>
        <pc:docMk/>
      </pc:docMkLst>
      <pc:sldChg chg="modSp">
        <pc:chgData name="Axelsson Jenny" userId="S::jenny.axelsson@inera.se::35153831-a041-4e19-963c-026d50be729b" providerId="AD" clId="Web-{D044FB9F-61A4-48B9-8563-CC599C217850}" dt="2021-01-26T07:57:17.705" v="1" actId="20577"/>
        <pc:sldMkLst>
          <pc:docMk/>
          <pc:sldMk cId="2219666961" sldId="297"/>
        </pc:sldMkLst>
        <pc:spChg chg="mod">
          <ac:chgData name="Axelsson Jenny" userId="S::jenny.axelsson@inera.se::35153831-a041-4e19-963c-026d50be729b" providerId="AD" clId="Web-{D044FB9F-61A4-48B9-8563-CC599C217850}" dt="2021-01-26T07:57:17.705" v="1" actId="20577"/>
          <ac:spMkLst>
            <pc:docMk/>
            <pc:sldMk cId="2219666961" sldId="297"/>
            <ac:spMk id="2" creationId="{0C28D93B-810B-4496-B5A7-8067431BE5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2022-04-19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2022-04-19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71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1" y="2410539"/>
            <a:ext cx="1069979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843839" y="524415"/>
            <a:ext cx="946556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48788" y="6295964"/>
            <a:ext cx="7460611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05477" y="6301379"/>
            <a:ext cx="666983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73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-10078" y="2322"/>
            <a:ext cx="12202079" cy="6855679"/>
          </a:xfrm>
          <a:prstGeom prst="rect">
            <a:avLst/>
          </a:prstGeom>
          <a:solidFill>
            <a:srgbClr val="0050A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2" hasCustomPrompt="1"/>
          </p:nvPr>
        </p:nvSpPr>
        <p:spPr>
          <a:xfrm>
            <a:off x="10079" y="1346201"/>
            <a:ext cx="12192000" cy="1763788"/>
          </a:xfrm>
          <a:prstGeom prst="rect">
            <a:avLst/>
          </a:prstGeom>
        </p:spPr>
        <p:txBody>
          <a:bodyPr vert="horz" anchor="b" anchorCtr="0"/>
          <a:lstStyle>
            <a:lvl1pPr marL="90488" indent="0" algn="ctr">
              <a:lnSpc>
                <a:spcPct val="80000"/>
              </a:lnSpc>
              <a:buNone/>
              <a:tabLst>
                <a:tab pos="4305300" algn="l"/>
              </a:tabLst>
              <a:defRPr sz="50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sv-SE" dirty="0"/>
              <a:t>Dagens rubrik</a:t>
            </a:r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51201"/>
            <a:ext cx="12192000" cy="837199"/>
          </a:xfrm>
          <a:prstGeom prst="rect">
            <a:avLst/>
          </a:prstGeom>
        </p:spPr>
        <p:txBody>
          <a:bodyPr vert="horz"/>
          <a:lstStyle>
            <a:lvl1pPr marL="90488" indent="0" algn="ctr">
              <a:lnSpc>
                <a:spcPct val="80000"/>
              </a:lnSpc>
              <a:buNone/>
              <a:defRPr sz="2400">
                <a:solidFill>
                  <a:srgbClr val="FFFFFF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pic>
        <p:nvPicPr>
          <p:cNvPr id="10" name="Bildobjekt 9" descr="pp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865" y="6145193"/>
            <a:ext cx="2273808" cy="457200"/>
          </a:xfrm>
          <a:prstGeom prst="rect">
            <a:avLst/>
          </a:prstGeom>
        </p:spPr>
      </p:pic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0761" y="6281628"/>
            <a:ext cx="7460612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</a:lstStyle>
          <a:p>
            <a:r>
              <a:rPr lang="sv-SE"/>
              <a:t>Dagens tema, 2015-01-01, Förnamn Efternamn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7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411" imgH="412" progId="TCLayout.ActiveDocument.1">
                  <p:embed/>
                </p:oleObj>
              </mc:Choice>
              <mc:Fallback>
                <p:oleObj name="think-cell Slide" r:id="rId17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64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95801" y="6333645"/>
            <a:ext cx="666983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42913" indent="-35242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halsa@regionostergotland.se" TargetMode="External"/><Relationship Id="rId2" Type="http://schemas.openxmlformats.org/officeDocument/2006/relationships/hyperlink" Target="mailto:Agneta.Sandell.Kindstedt@regionostergotland.se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Användarforum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1200" dirty="0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3600" dirty="0">
                <a:solidFill>
                  <a:schemeClr val="accent1"/>
                </a:solidFill>
              </a:rPr>
              <a:t>Stöd och behandling</a:t>
            </a:r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2022-04-22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FF1BF26-510B-4094-B3D0-FC2A4ABE1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0">
              <a:buNone/>
            </a:pPr>
            <a:r>
              <a:rPr lang="sv-SE" sz="3200" dirty="0"/>
              <a:t>E- hälsa/förvaltningen av invånartjänster:</a:t>
            </a:r>
          </a:p>
          <a:p>
            <a:pPr marL="90488" indent="0">
              <a:buNone/>
            </a:pPr>
            <a:endParaRPr lang="sv-SE" sz="800" dirty="0"/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Säkerställer att e-tjänstekort är giltigt och är på plats, cashminnet tömt mm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Tittar på problemet tillsammans med behandlaren, tex via digitalt möte.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Kvarstår felet tas </a:t>
            </a:r>
            <a:r>
              <a:rPr lang="sv-SE" dirty="0" err="1"/>
              <a:t>skärmdumpar</a:t>
            </a:r>
            <a:r>
              <a:rPr lang="sv-SE" dirty="0"/>
              <a:t> och förvaltaren gör ett ärende till Inera.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F223425-4443-478F-A95C-FEE4ADF6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Tredje linjens support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14D7A74-3F94-48FC-9ED5-8E1AACCF3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28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18C5A70-247D-4B65-9738-F998802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Kan vara svårt få kontakt med behandlare som ofta är upptagna med patienter.</a:t>
            </a:r>
          </a:p>
          <a:p>
            <a:r>
              <a:rPr lang="sv-SE"/>
              <a:t>Behandlaren uttrycker att de inte har tid att lägga på ”gemensam” felsökning.</a:t>
            </a:r>
            <a:endParaRPr lang="sv-SE" dirty="0"/>
          </a:p>
          <a:p>
            <a:r>
              <a:rPr lang="sv-SE" dirty="0"/>
              <a:t>Det går inte att återskapa problemet när vi tittar på  det tillsammans. </a:t>
            </a:r>
          </a:p>
          <a:p>
            <a:r>
              <a:rPr lang="sv-SE" dirty="0"/>
              <a:t>Ibland har behandlaren valt att avsluta momentet och startat upp ett nytt i väntan på hjälp. </a:t>
            </a:r>
          </a:p>
          <a:p>
            <a:r>
              <a:rPr lang="sv-SE" dirty="0"/>
              <a:t>Många steg i supportkedjan kan skapa långa ledtider innan problemet blir behandlat.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CF363E4-43C4-42C6-9262-8E02A68D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8A2EDC8-51B2-4F82-88C0-1DD1C2CB3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572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9A71C5D-5E6F-4304-9FC8-9A2B4FF1D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0">
              <a:buNone/>
            </a:pPr>
            <a:r>
              <a:rPr lang="sv-SE" b="1" dirty="0"/>
              <a:t>Förvaltare av Stöd och behandling i Östergötland: </a:t>
            </a:r>
          </a:p>
          <a:p>
            <a:pPr marL="90488" indent="0">
              <a:buNone/>
            </a:pPr>
            <a:endParaRPr lang="sv-SE" sz="800" b="1" dirty="0"/>
          </a:p>
          <a:p>
            <a:pPr marL="90488" indent="0">
              <a:buNone/>
            </a:pPr>
            <a:r>
              <a:rPr lang="da-DK" dirty="0"/>
              <a:t>Sandell Kindstedt Agneta </a:t>
            </a:r>
            <a:r>
              <a:rPr lang="da-DK" dirty="0">
                <a:hlinkClick r:id="rId2"/>
              </a:rPr>
              <a:t>Agneta.Sandell.Kindstedt@regionostergotland.se</a:t>
            </a:r>
            <a:endParaRPr lang="da-DK" dirty="0"/>
          </a:p>
          <a:p>
            <a:pPr marL="90488" indent="0">
              <a:buNone/>
            </a:pPr>
            <a:endParaRPr lang="sv-SE" dirty="0"/>
          </a:p>
          <a:p>
            <a:pPr marL="90488" indent="0">
              <a:buNone/>
            </a:pPr>
            <a:endParaRPr lang="sv-SE" b="1" dirty="0"/>
          </a:p>
          <a:p>
            <a:pPr marL="90488" indent="0">
              <a:buNone/>
            </a:pPr>
            <a:r>
              <a:rPr lang="sv-SE" b="1" dirty="0" err="1"/>
              <a:t>Ehälsa</a:t>
            </a:r>
            <a:r>
              <a:rPr lang="sv-SE" b="1" dirty="0"/>
              <a:t>/Förvaltning av invånartjänster:</a:t>
            </a:r>
          </a:p>
          <a:p>
            <a:pPr marL="90488" indent="0">
              <a:buNone/>
            </a:pPr>
            <a:endParaRPr lang="sv-SE" sz="800" b="1" dirty="0"/>
          </a:p>
          <a:p>
            <a:pPr marL="90488" indent="0">
              <a:buNone/>
            </a:pPr>
            <a:r>
              <a:rPr lang="sv-SE" dirty="0">
                <a:hlinkClick r:id="rId3"/>
              </a:rPr>
              <a:t>Ehalsa@regionostergotland.se</a:t>
            </a:r>
            <a:endParaRPr lang="sv-SE" dirty="0"/>
          </a:p>
          <a:p>
            <a:pPr marL="90488" indent="0">
              <a:buNone/>
            </a:pPr>
            <a:endParaRPr lang="sv-SE" dirty="0"/>
          </a:p>
          <a:p>
            <a:pPr marL="90488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A36B575-143A-4BA0-A52D-C3B1FD178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A9B7D03-0A91-4893-B1B3-69D2FEE9E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380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Sammanfattning av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6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2BEF8-01CD-4A03-9D30-20586E8F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Anmälda 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C8B6A8-FA44-4826-BFC4-C777DD62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624010-297C-4113-A6BC-75365C9B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5C3CD84-EEA9-4799-B58E-C8C47FD6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91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Sammanfattning av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3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8CC98-26D1-42F0-87D4-2E3B8705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Vårens kommande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215758-AD04-4783-8B7A-EA30D128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7" y="1646736"/>
            <a:ext cx="11566357" cy="3564527"/>
          </a:xfr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  <a:p>
            <a:r>
              <a:rPr lang="sv-SE" dirty="0"/>
              <a:t>20 maj - ?</a:t>
            </a:r>
            <a:endParaRPr lang="sv-SE" dirty="0">
              <a:ea typeface="Open Sans"/>
              <a:cs typeface="Open Sans"/>
            </a:endParaRPr>
          </a:p>
          <a:p>
            <a:endParaRPr lang="sv-SE" dirty="0">
              <a:ea typeface="Open Sans"/>
              <a:cs typeface="Open Sans"/>
            </a:endParaRP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687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Sammanfattning av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31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6840DE-D0FF-4145-843F-B1AB943A3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dagens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0BB36F-BDC0-4C02-A2FD-EB8CEA53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CFE46A-FE09-46F7-953A-876A2F17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2390D9-FD4B-49A5-A84A-D5E6DDB8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8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8D93B-810B-4496-B5A7-8067431B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0043"/>
            <a:ext cx="10515600" cy="4588041"/>
          </a:xfrm>
        </p:spPr>
        <p:txBody>
          <a:bodyPr/>
          <a:lstStyle/>
          <a:p>
            <a:r>
              <a:rPr lang="sv-SE"/>
              <a:t>Tack för er uppmärksamhet!</a:t>
            </a:r>
            <a:br>
              <a:rPr lang="sv-SE"/>
            </a:br>
            <a:br>
              <a:rPr lang="sv-SE" sz="2400">
                <a:latin typeface="+mn-lt"/>
              </a:rPr>
            </a:br>
            <a:r>
              <a:rPr lang="sv-SE" sz="2400">
                <a:ea typeface="+mj-lt"/>
                <a:cs typeface="+mj-lt"/>
              </a:rPr>
              <a:t>Finns det fördjupningsområde ni är intresserade av att höra om eller kanske själva prata om? Skicka ett ärende till supporten och tagga med ”Användarforum”</a:t>
            </a:r>
            <a:endParaRPr lang="sv-SE">
              <a:ea typeface="+mj-lt"/>
              <a:cs typeface="+mj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2485EB-416D-41A4-8A24-F8A094637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76C32-35B8-4D1C-9C86-5C58C6FF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/>
              <a:t>Innan vi börjar….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0280" cy="4351338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/>
              <a:t>Stäng av er kamera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Var med i chatten.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Se till att din mikrofon är avstängd, förutom när du vill säga något.</a:t>
            </a:r>
            <a:br>
              <a:rPr lang="sv-SE"/>
            </a:br>
            <a:r>
              <a:rPr lang="sv-SE"/>
              <a:t>Om du vill prata, glöm inte att inleda med att presentera dig med namn samt region. 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Användarforumet spelas in och läggs på Förvaltningens informationssida</a:t>
            </a:r>
            <a:endParaRPr lang="en-US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879" y="3944758"/>
            <a:ext cx="819364" cy="819364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82879" y="1531312"/>
            <a:ext cx="819364" cy="819364"/>
          </a:xfrm>
          <a:prstGeom prst="rect">
            <a:avLst/>
          </a:prstGeom>
        </p:spPr>
      </p:pic>
      <p:pic>
        <p:nvPicPr>
          <p:cNvPr id="10" name="Bild 9" descr="Marknadsföring">
            <a:extLst>
              <a:ext uri="{FF2B5EF4-FFF2-40B4-BE49-F238E27FC236}">
                <a16:creationId xmlns:a16="http://schemas.microsoft.com/office/drawing/2014/main" id="{B8FB716B-E4DE-4BFB-A4CA-29452ECD36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2879" y="2747342"/>
            <a:ext cx="832468" cy="832468"/>
          </a:xfrm>
          <a:prstGeom prst="rect">
            <a:avLst/>
          </a:prstGeom>
        </p:spPr>
      </p:pic>
      <p:pic>
        <p:nvPicPr>
          <p:cNvPr id="20" name="Bild 19" descr="Bock">
            <a:extLst>
              <a:ext uri="{FF2B5EF4-FFF2-40B4-BE49-F238E27FC236}">
                <a16:creationId xmlns:a16="http://schemas.microsoft.com/office/drawing/2014/main" id="{B4533BC8-CB80-4FA1-9CB7-461589A7AD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2880" y="1531312"/>
            <a:ext cx="832467" cy="8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9685"/>
            <a:ext cx="10515600" cy="1149264"/>
          </a:xfrm>
        </p:spPr>
        <p:txBody>
          <a:bodyPr/>
          <a:lstStyle/>
          <a:p>
            <a:r>
              <a:rPr lang="sv-SE">
                <a:ea typeface="+mj-lt"/>
                <a:cs typeface="+mj-lt"/>
              </a:rPr>
              <a:t>Syfte: Koordinera och samla in behov samt kanal för informations- och erfarenhetsutbyte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276644"/>
            <a:ext cx="10459450" cy="4098851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b="1" dirty="0">
                <a:solidFill>
                  <a:schemeClr val="tx1"/>
                </a:solidFill>
                <a:ea typeface="+mn-lt"/>
                <a:cs typeface="+mn-lt"/>
              </a:rPr>
              <a:t>Agenda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Sammanfattning av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Östergötland: Supportrutiner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Anmälda frågor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Sammanfattning av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>
          <a:xfrm>
            <a:off x="1531559" y="1555925"/>
            <a:ext cx="9144000" cy="1763788"/>
          </a:xfrm>
        </p:spPr>
        <p:txBody>
          <a:bodyPr/>
          <a:lstStyle/>
          <a:p>
            <a:r>
              <a:rPr lang="sv-SE" dirty="0"/>
              <a:t>Supportkedja i Stöd och</a:t>
            </a:r>
          </a:p>
          <a:p>
            <a:r>
              <a:rPr lang="sv-SE" dirty="0"/>
              <a:t> behandling i Östergötland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689570" y="6281628"/>
            <a:ext cx="6235230" cy="365125"/>
          </a:xfrm>
        </p:spPr>
        <p:txBody>
          <a:bodyPr/>
          <a:lstStyle/>
          <a:p>
            <a:r>
              <a:rPr lang="sv-SE" dirty="0"/>
              <a:t>2022-04-22, Agneta Sandell Kindstedt, förvaltare SOB Östergötland</a:t>
            </a:r>
          </a:p>
        </p:txBody>
      </p:sp>
    </p:spTree>
    <p:extLst>
      <p:ext uri="{BB962C8B-B14F-4D97-AF65-F5344CB8AC3E}">
        <p14:creationId xmlns:p14="http://schemas.microsoft.com/office/powerpoint/2010/main" val="76489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981201" y="2410539"/>
            <a:ext cx="3712128" cy="320001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90488" indent="0">
              <a:buNone/>
            </a:pPr>
            <a:r>
              <a:rPr lang="sv-SE" dirty="0"/>
              <a:t>      </a:t>
            </a:r>
            <a:r>
              <a:rPr lang="sv-SE" sz="2800" u="sng" dirty="0"/>
              <a:t>Funktion i SOB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Inloggning fungerar inte</a:t>
            </a:r>
          </a:p>
          <a:p>
            <a:r>
              <a:rPr lang="sv-SE" dirty="0"/>
              <a:t>Felmeddelanden i SOB</a:t>
            </a:r>
          </a:p>
          <a:p>
            <a:r>
              <a:rPr lang="sv-SE" dirty="0"/>
              <a:t>Går inte att skriva meddelande</a:t>
            </a:r>
          </a:p>
          <a:p>
            <a:r>
              <a:rPr lang="sv-SE" dirty="0"/>
              <a:t>Sortering på Kategori fungerar inte</a:t>
            </a:r>
          </a:p>
          <a:p>
            <a:endParaRPr lang="sv-SE" dirty="0"/>
          </a:p>
          <a:p>
            <a:pPr marL="90488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      Ärendets karaktär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5" name="Platshållare för innehåll 1">
            <a:extLst>
              <a:ext uri="{FF2B5EF4-FFF2-40B4-BE49-F238E27FC236}">
                <a16:creationId xmlns:a16="http://schemas.microsoft.com/office/drawing/2014/main" id="{29E1E896-632B-4080-B295-14B4E222DAED}"/>
              </a:ext>
            </a:extLst>
          </p:cNvPr>
          <p:cNvSpPr txBox="1">
            <a:spLocks/>
          </p:cNvSpPr>
          <p:nvPr/>
        </p:nvSpPr>
        <p:spPr>
          <a:xfrm>
            <a:off x="6297336" y="2410539"/>
            <a:ext cx="3607266" cy="32000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442913" indent="-352425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0">
              <a:buNone/>
            </a:pPr>
            <a:r>
              <a:rPr lang="sv-SE" sz="2200" dirty="0"/>
              <a:t>    </a:t>
            </a:r>
            <a:r>
              <a:rPr lang="sv-SE" sz="2800" u="sng" dirty="0"/>
              <a:t>Innehåll i moment </a:t>
            </a:r>
          </a:p>
          <a:p>
            <a:endParaRPr lang="sv-SE" sz="2200" dirty="0"/>
          </a:p>
          <a:p>
            <a:r>
              <a:rPr lang="sv-SE" sz="2200" dirty="0"/>
              <a:t>Innehåll i modulen XXXX är felaktig</a:t>
            </a:r>
          </a:p>
          <a:p>
            <a:r>
              <a:rPr lang="sv-SE" sz="2200" dirty="0"/>
              <a:t>Min patient är missnöjd med behandlingen </a:t>
            </a:r>
          </a:p>
          <a:p>
            <a:r>
              <a:rPr lang="sv-SE" sz="2200" dirty="0"/>
              <a:t>Hur länge ska patienten har momentet XXX</a:t>
            </a:r>
          </a:p>
          <a:p>
            <a:endParaRPr lang="sv-SE" sz="2200" dirty="0"/>
          </a:p>
          <a:p>
            <a:endParaRPr lang="sv-SE" sz="2200" dirty="0"/>
          </a:p>
          <a:p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410368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3FBB543A-C505-43AB-80C1-29ED164F5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879" y="524415"/>
            <a:ext cx="7467506" cy="1265447"/>
          </a:xfrm>
        </p:spPr>
        <p:txBody>
          <a:bodyPr/>
          <a:lstStyle/>
          <a:p>
            <a:r>
              <a:rPr lang="sv-SE" dirty="0"/>
              <a:t>Support för momentets innehåll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D85DBCC-0237-4025-B463-E52420A06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5" name="Platshållare för innehåll 1">
            <a:extLst>
              <a:ext uri="{FF2B5EF4-FFF2-40B4-BE49-F238E27FC236}">
                <a16:creationId xmlns:a16="http://schemas.microsoft.com/office/drawing/2014/main" id="{B31C4FC5-9D9F-448F-A952-6C24EC52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2409825"/>
            <a:ext cx="8024813" cy="3600450"/>
          </a:xfrm>
        </p:spPr>
        <p:txBody>
          <a:bodyPr>
            <a:normAutofit/>
          </a:bodyPr>
          <a:lstStyle/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Läser själv på intranät/</a:t>
            </a:r>
            <a:r>
              <a:rPr lang="sv-SE" dirty="0" err="1"/>
              <a:t>Dokumenta</a:t>
            </a:r>
            <a:r>
              <a:rPr lang="sv-SE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Kontaktar innehållsförvaltare/kontaktperson i Östergötland för aktuellt moment.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Vid behov av ändring tas kontakt med momentets utgivare. </a:t>
            </a:r>
          </a:p>
        </p:txBody>
      </p:sp>
    </p:spTree>
    <p:extLst>
      <p:ext uri="{BB962C8B-B14F-4D97-AF65-F5344CB8AC3E}">
        <p14:creationId xmlns:p14="http://schemas.microsoft.com/office/powerpoint/2010/main" val="8200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4F2E840-FE62-4455-9A3C-6048A4343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7688" indent="-457200">
              <a:buFont typeface="+mj-lt"/>
              <a:buAutoNum type="arabicPeriod"/>
            </a:pPr>
            <a:r>
              <a:rPr lang="sv-SE" dirty="0"/>
              <a:t>Läser själv på intranät/</a:t>
            </a:r>
            <a:r>
              <a:rPr lang="sv-SE" dirty="0" err="1"/>
              <a:t>Dokumenta</a:t>
            </a:r>
            <a:r>
              <a:rPr lang="sv-SE" dirty="0"/>
              <a:t>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Ringer Stöd &amp; service som skapar ärende i Östergötlands ärendehanteringssystem </a:t>
            </a:r>
            <a:r>
              <a:rPr lang="sv-SE" dirty="0" err="1"/>
              <a:t>Marval</a:t>
            </a:r>
            <a:r>
              <a:rPr lang="sv-SE" dirty="0"/>
              <a:t>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Första linjens support bedömer/fördelar ärendet.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Andra linjens support (Vård-IT) åtgärdar utifrån FAQ eller skickar vidare.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Tredje linjens support (e-hälsa) får ärendet via </a:t>
            </a:r>
            <a:r>
              <a:rPr lang="sv-SE" dirty="0" err="1"/>
              <a:t>Marval</a:t>
            </a:r>
            <a:r>
              <a:rPr lang="sv-SE" dirty="0"/>
              <a:t>/mejl till funktionsbrevlåda.</a:t>
            </a:r>
          </a:p>
          <a:p>
            <a:pPr marL="547688" indent="-457200">
              <a:buFont typeface="+mj-lt"/>
              <a:buAutoNum type="arabicPeriod"/>
            </a:pPr>
            <a:r>
              <a:rPr lang="sv-SE" dirty="0"/>
              <a:t>I vissa fall kontaktas Inera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08F8636-9616-4D8A-9EE7-14614A3D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 för funktion i SOB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BC725B-0D54-457F-857C-0CD34F2DE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913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EA3D31A-0B72-4454-9B35-92DE593A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0">
              <a:buNone/>
            </a:pPr>
            <a:r>
              <a:rPr lang="sv-SE" sz="3200" dirty="0"/>
              <a:t>Vård-IT: </a:t>
            </a:r>
          </a:p>
          <a:p>
            <a:r>
              <a:rPr lang="sv-SE" dirty="0"/>
              <a:t>Kollar e-tjänstekort</a:t>
            </a:r>
          </a:p>
          <a:p>
            <a:r>
              <a:rPr lang="sv-SE" dirty="0"/>
              <a:t>Tömmer cashminnet</a:t>
            </a:r>
          </a:p>
          <a:p>
            <a:r>
              <a:rPr lang="sv-SE" dirty="0"/>
              <a:t>Starta om dator</a:t>
            </a:r>
          </a:p>
          <a:p>
            <a:r>
              <a:rPr lang="sv-SE" dirty="0"/>
              <a:t>Annat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3103801-6588-41E9-8120-FAE6E9FC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linjens support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438BB3D-1327-4931-B1A1-7CCD615FA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4291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 Ost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52be8-17ef-4408-949c-5e7cc87314a9">
      <Terms xmlns="http://schemas.microsoft.com/office/infopath/2007/PartnerControls"/>
    </lcf76f155ced4ddcb4097134ff3c332f>
    <TaxCatchAll xmlns="820a17fa-c612-436a-ad40-1f0b54d174c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12" ma:contentTypeDescription="Skapa ett nytt dokument." ma:contentTypeScope="" ma:versionID="d6f32c856bac6dcaf667985d7ac77902">
  <xsd:schema xmlns:xsd="http://www.w3.org/2001/XMLSchema" xmlns:xs="http://www.w3.org/2001/XMLSchema" xmlns:p="http://schemas.microsoft.com/office/2006/metadata/properties" xmlns:ns2="69252be8-17ef-4408-949c-5e7cc87314a9" xmlns:ns3="820a17fa-c612-436a-ad40-1f0b54d174c8" targetNamespace="http://schemas.microsoft.com/office/2006/metadata/properties" ma:root="true" ma:fieldsID="d3392acbbc36e96ac2a66d13341b06e5" ns2:_="" ns3:_="">
    <xsd:import namespace="69252be8-17ef-4408-949c-5e7cc87314a9"/>
    <xsd:import namespace="820a17fa-c612-436a-ad40-1f0b54d17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a17fa-c612-436a-ad40-1f0b54d174c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55771c1-dc24-4a76-bc59-e65bba6642bc}" ma:internalName="TaxCatchAll" ma:showField="CatchAllData" ma:web="820a17fa-c612-436a-ad40-1f0b54d174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068680-729C-46D7-81EE-A3EC47914E3B}">
  <ds:schemaRefs>
    <ds:schemaRef ds:uri="69252be8-17ef-4408-949c-5e7cc87314a9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20a17fa-c612-436a-ad40-1f0b54d174c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39C443-8A24-4721-8FEE-5A9F34458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52be8-17ef-4408-949c-5e7cc87314a9"/>
    <ds:schemaRef ds:uri="820a17fa-c612-436a-ad40-1f0b54d17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528</Words>
  <Application>Microsoft Office PowerPoint</Application>
  <PresentationFormat>Bredbild</PresentationFormat>
  <Paragraphs>121</Paragraphs>
  <Slides>20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31" baseType="lpstr">
      <vt:lpstr>Arial</vt:lpstr>
      <vt:lpstr>Arial,Sans-Serif</vt:lpstr>
      <vt:lpstr>Calibri</vt:lpstr>
      <vt:lpstr>Georgia</vt:lpstr>
      <vt:lpstr>Inter</vt:lpstr>
      <vt:lpstr>Open Sans</vt:lpstr>
      <vt:lpstr>Tahoma</vt:lpstr>
      <vt:lpstr>Wingdings</vt:lpstr>
      <vt:lpstr>1177 Vårguiden</vt:lpstr>
      <vt:lpstr>blank</vt:lpstr>
      <vt:lpstr>think-cell Slide</vt:lpstr>
      <vt:lpstr>Användarforum    Stöd och behandling</vt:lpstr>
      <vt:lpstr>Innan vi börjar….</vt:lpstr>
      <vt:lpstr>Syfte: Koordinera och samla in behov samt kanal för informations- och erfarenhetsutbyte</vt:lpstr>
      <vt:lpstr>Agenda</vt:lpstr>
      <vt:lpstr>PowerPoint-presentation</vt:lpstr>
      <vt:lpstr>         Ärendets karaktär </vt:lpstr>
      <vt:lpstr>Support för momentets innehåll</vt:lpstr>
      <vt:lpstr>Support för funktion i SOB</vt:lpstr>
      <vt:lpstr>Andra linjens support</vt:lpstr>
      <vt:lpstr>Tredje linjens support</vt:lpstr>
      <vt:lpstr>Utmaningar</vt:lpstr>
      <vt:lpstr>Kontaktuppgifter</vt:lpstr>
      <vt:lpstr>Agenda</vt:lpstr>
      <vt:lpstr>Anmälda frågor</vt:lpstr>
      <vt:lpstr>Agenda</vt:lpstr>
      <vt:lpstr>Vårens kommande Användarforum</vt:lpstr>
      <vt:lpstr>Agenda</vt:lpstr>
      <vt:lpstr>Sammanfattning av dagens användarforum</vt:lpstr>
      <vt:lpstr>Tack för er uppmärksamhet!  Finns det fördjupningsområde ni är intresserade av att höra om eller kanske själva prata om? Skicka ett ärende till supporten och tagga med ”Användarforum”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lastModifiedBy>Axelsson Jenny</cp:lastModifiedBy>
  <cp:revision>29</cp:revision>
  <dcterms:created xsi:type="dcterms:W3CDTF">2019-08-13T08:23:18Z</dcterms:created>
  <dcterms:modified xsi:type="dcterms:W3CDTF">2022-04-19T12:21:26Z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  <property fmtid="{D5CDD505-2E9C-101B-9397-08002B2CF9AE}" pid="3" name="MediaServiceImageTags">
    <vt:lpwstr/>
  </property>
</Properties>
</file>