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312" r:id="rId5"/>
    <p:sldId id="259" r:id="rId6"/>
    <p:sldId id="327" r:id="rId7"/>
    <p:sldId id="328" r:id="rId8"/>
    <p:sldId id="466" r:id="rId9"/>
    <p:sldId id="449" r:id="rId10"/>
    <p:sldId id="462" r:id="rId11"/>
    <p:sldId id="450" r:id="rId12"/>
    <p:sldId id="463" r:id="rId13"/>
    <p:sldId id="451" r:id="rId14"/>
    <p:sldId id="457" r:id="rId15"/>
    <p:sldId id="452" r:id="rId16"/>
    <p:sldId id="464" r:id="rId17"/>
    <p:sldId id="269" r:id="rId18"/>
    <p:sldId id="270" r:id="rId19"/>
    <p:sldId id="467" r:id="rId20"/>
    <p:sldId id="273" r:id="rId21"/>
    <p:sldId id="274" r:id="rId22"/>
    <p:sldId id="275" r:id="rId23"/>
    <p:sldId id="279" r:id="rId24"/>
    <p:sldId id="453" r:id="rId25"/>
    <p:sldId id="468" r:id="rId26"/>
    <p:sldId id="454" r:id="rId27"/>
    <p:sldId id="465" r:id="rId28"/>
    <p:sldId id="455" r:id="rId29"/>
    <p:sldId id="341" r:id="rId30"/>
    <p:sldId id="456" r:id="rId31"/>
    <p:sldId id="332" r:id="rId32"/>
    <p:sldId id="461" r:id="rId33"/>
    <p:sldId id="459" r:id="rId34"/>
    <p:sldId id="297" r:id="rId35"/>
    <p:sldId id="262" r:id="rId3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D2E4F-0A51-44D9-8AB6-85DD5CD65951}" v="1490" dt="2022-11-11T14:13:48.271"/>
    <p1510:client id="{3AAFB87D-11A5-4713-ABD4-46D657A9A113}" v="508" vWet="510" dt="2022-11-11T12:48:52.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sson Jenny" userId="35153831-a041-4e19-963c-026d50be729b" providerId="ADAL" clId="{1CB3090D-28A8-4419-9CB1-B1593CB21E11}"/>
    <pc:docChg chg="undo custSel modSld">
      <pc:chgData name="Axelsson Jenny" userId="35153831-a041-4e19-963c-026d50be729b" providerId="ADAL" clId="{1CB3090D-28A8-4419-9CB1-B1593CB21E11}" dt="2022-09-22T08:13:18.888" v="49"/>
      <pc:docMkLst>
        <pc:docMk/>
      </pc:docMkLst>
      <pc:sldChg chg="modSp mod">
        <pc:chgData name="Axelsson Jenny" userId="35153831-a041-4e19-963c-026d50be729b" providerId="ADAL" clId="{1CB3090D-28A8-4419-9CB1-B1593CB21E11}" dt="2022-09-22T08:11:25.018" v="10" actId="20577"/>
        <pc:sldMkLst>
          <pc:docMk/>
          <pc:sldMk cId="3738514320" sldId="327"/>
        </pc:sldMkLst>
        <pc:spChg chg="mod">
          <ac:chgData name="Axelsson Jenny" userId="35153831-a041-4e19-963c-026d50be729b" providerId="ADAL" clId="{1CB3090D-28A8-4419-9CB1-B1593CB21E11}" dt="2022-09-22T08:11:25.018" v="10" actId="20577"/>
          <ac:spMkLst>
            <pc:docMk/>
            <pc:sldMk cId="3738514320" sldId="327"/>
            <ac:spMk id="5" creationId="{BC5C837C-7D53-4E50-BDC1-752E6FCF03A0}"/>
          </ac:spMkLst>
        </pc:spChg>
      </pc:sldChg>
      <pc:sldChg chg="modSp mod">
        <pc:chgData name="Axelsson Jenny" userId="35153831-a041-4e19-963c-026d50be729b" providerId="ADAL" clId="{1CB3090D-28A8-4419-9CB1-B1593CB21E11}" dt="2022-09-22T08:12:10.922" v="20" actId="20577"/>
        <pc:sldMkLst>
          <pc:docMk/>
          <pc:sldMk cId="4158201782" sldId="328"/>
        </pc:sldMkLst>
        <pc:spChg chg="mod">
          <ac:chgData name="Axelsson Jenny" userId="35153831-a041-4e19-963c-026d50be729b" providerId="ADAL" clId="{1CB3090D-28A8-4419-9CB1-B1593CB21E11}" dt="2022-09-22T08:12:10.922" v="20" actId="20577"/>
          <ac:spMkLst>
            <pc:docMk/>
            <pc:sldMk cId="4158201782" sldId="328"/>
            <ac:spMk id="5" creationId="{BC5C837C-7D53-4E50-BDC1-752E6FCF03A0}"/>
          </ac:spMkLst>
        </pc:spChg>
      </pc:sldChg>
      <pc:sldChg chg="modSp mod">
        <pc:chgData name="Axelsson Jenny" userId="35153831-a041-4e19-963c-026d50be729b" providerId="ADAL" clId="{1CB3090D-28A8-4419-9CB1-B1593CB21E11}" dt="2022-09-22T08:13:16.116" v="48"/>
        <pc:sldMkLst>
          <pc:docMk/>
          <pc:sldMk cId="4230818810" sldId="332"/>
        </pc:sldMkLst>
        <pc:spChg chg="mod">
          <ac:chgData name="Axelsson Jenny" userId="35153831-a041-4e19-963c-026d50be729b" providerId="ADAL" clId="{1CB3090D-28A8-4419-9CB1-B1593CB21E11}" dt="2022-09-22T08:13:16.116" v="48"/>
          <ac:spMkLst>
            <pc:docMk/>
            <pc:sldMk cId="4230818810" sldId="332"/>
            <ac:spMk id="3" creationId="{8F0BB36F-BDC0-4C02-A2FD-EB8CEA53D633}"/>
          </ac:spMkLst>
        </pc:spChg>
      </pc:sldChg>
      <pc:sldChg chg="modSp mod">
        <pc:chgData name="Axelsson Jenny" userId="35153831-a041-4e19-963c-026d50be729b" providerId="ADAL" clId="{1CB3090D-28A8-4419-9CB1-B1593CB21E11}" dt="2022-09-22T08:12:28.728" v="34" actId="20577"/>
        <pc:sldMkLst>
          <pc:docMk/>
          <pc:sldMk cId="1301884714" sldId="449"/>
        </pc:sldMkLst>
        <pc:spChg chg="mod">
          <ac:chgData name="Axelsson Jenny" userId="35153831-a041-4e19-963c-026d50be729b" providerId="ADAL" clId="{1CB3090D-28A8-4419-9CB1-B1593CB21E11}" dt="2022-09-22T08:12:28.728" v="34" actId="20577"/>
          <ac:spMkLst>
            <pc:docMk/>
            <pc:sldMk cId="1301884714" sldId="449"/>
            <ac:spMk id="3" creationId="{97EA1ACE-F745-469A-9F5D-EDBECE1535C9}"/>
          </ac:spMkLst>
        </pc:spChg>
      </pc:sldChg>
      <pc:sldChg chg="modSp mod">
        <pc:chgData name="Axelsson Jenny" userId="35153831-a041-4e19-963c-026d50be729b" providerId="ADAL" clId="{1CB3090D-28A8-4419-9CB1-B1593CB21E11}" dt="2022-09-22T08:12:42.136" v="41" actId="20577"/>
        <pc:sldMkLst>
          <pc:docMk/>
          <pc:sldMk cId="2430241799" sldId="450"/>
        </pc:sldMkLst>
        <pc:spChg chg="mod">
          <ac:chgData name="Axelsson Jenny" userId="35153831-a041-4e19-963c-026d50be729b" providerId="ADAL" clId="{1CB3090D-28A8-4419-9CB1-B1593CB21E11}" dt="2022-09-22T08:12:42.136" v="41" actId="20577"/>
          <ac:spMkLst>
            <pc:docMk/>
            <pc:sldMk cId="2430241799" sldId="450"/>
            <ac:spMk id="3" creationId="{97EA1ACE-F745-469A-9F5D-EDBECE1535C9}"/>
          </ac:spMkLst>
        </pc:spChg>
      </pc:sldChg>
      <pc:sldChg chg="modSp mod">
        <pc:chgData name="Axelsson Jenny" userId="35153831-a041-4e19-963c-026d50be729b" providerId="ADAL" clId="{1CB3090D-28A8-4419-9CB1-B1593CB21E11}" dt="2022-09-22T08:12:56.246" v="42"/>
        <pc:sldMkLst>
          <pc:docMk/>
          <pc:sldMk cId="2414750201" sldId="451"/>
        </pc:sldMkLst>
        <pc:spChg chg="mod">
          <ac:chgData name="Axelsson Jenny" userId="35153831-a041-4e19-963c-026d50be729b" providerId="ADAL" clId="{1CB3090D-28A8-4419-9CB1-B1593CB21E11}" dt="2022-09-22T08:12:56.246" v="42"/>
          <ac:spMkLst>
            <pc:docMk/>
            <pc:sldMk cId="2414750201" sldId="451"/>
            <ac:spMk id="3" creationId="{97EA1ACE-F745-469A-9F5D-EDBECE1535C9}"/>
          </ac:spMkLst>
        </pc:spChg>
      </pc:sldChg>
      <pc:sldChg chg="modSp mod">
        <pc:chgData name="Axelsson Jenny" userId="35153831-a041-4e19-963c-026d50be729b" providerId="ADAL" clId="{1CB3090D-28A8-4419-9CB1-B1593CB21E11}" dt="2022-09-22T08:12:59.812" v="43"/>
        <pc:sldMkLst>
          <pc:docMk/>
          <pc:sldMk cId="2933609921" sldId="452"/>
        </pc:sldMkLst>
        <pc:spChg chg="mod">
          <ac:chgData name="Axelsson Jenny" userId="35153831-a041-4e19-963c-026d50be729b" providerId="ADAL" clId="{1CB3090D-28A8-4419-9CB1-B1593CB21E11}" dt="2022-09-22T08:12:59.812" v="43"/>
          <ac:spMkLst>
            <pc:docMk/>
            <pc:sldMk cId="2933609921" sldId="452"/>
            <ac:spMk id="3" creationId="{97EA1ACE-F745-469A-9F5D-EDBECE1535C9}"/>
          </ac:spMkLst>
        </pc:spChg>
      </pc:sldChg>
      <pc:sldChg chg="modSp mod">
        <pc:chgData name="Axelsson Jenny" userId="35153831-a041-4e19-963c-026d50be729b" providerId="ADAL" clId="{1CB3090D-28A8-4419-9CB1-B1593CB21E11}" dt="2022-09-22T08:13:03.377" v="44"/>
        <pc:sldMkLst>
          <pc:docMk/>
          <pc:sldMk cId="3427469977" sldId="453"/>
        </pc:sldMkLst>
        <pc:spChg chg="mod">
          <ac:chgData name="Axelsson Jenny" userId="35153831-a041-4e19-963c-026d50be729b" providerId="ADAL" clId="{1CB3090D-28A8-4419-9CB1-B1593CB21E11}" dt="2022-09-22T08:13:03.377" v="44"/>
          <ac:spMkLst>
            <pc:docMk/>
            <pc:sldMk cId="3427469977" sldId="453"/>
            <ac:spMk id="3" creationId="{97EA1ACE-F745-469A-9F5D-EDBECE1535C9}"/>
          </ac:spMkLst>
        </pc:spChg>
      </pc:sldChg>
      <pc:sldChg chg="modSp mod">
        <pc:chgData name="Axelsson Jenny" userId="35153831-a041-4e19-963c-026d50be729b" providerId="ADAL" clId="{1CB3090D-28A8-4419-9CB1-B1593CB21E11}" dt="2022-09-22T08:13:06.088" v="45"/>
        <pc:sldMkLst>
          <pc:docMk/>
          <pc:sldMk cId="3554431323" sldId="454"/>
        </pc:sldMkLst>
        <pc:spChg chg="mod">
          <ac:chgData name="Axelsson Jenny" userId="35153831-a041-4e19-963c-026d50be729b" providerId="ADAL" clId="{1CB3090D-28A8-4419-9CB1-B1593CB21E11}" dt="2022-09-22T08:13:06.088" v="45"/>
          <ac:spMkLst>
            <pc:docMk/>
            <pc:sldMk cId="3554431323" sldId="454"/>
            <ac:spMk id="3" creationId="{97EA1ACE-F745-469A-9F5D-EDBECE1535C9}"/>
          </ac:spMkLst>
        </pc:spChg>
      </pc:sldChg>
      <pc:sldChg chg="modSp mod">
        <pc:chgData name="Axelsson Jenny" userId="35153831-a041-4e19-963c-026d50be729b" providerId="ADAL" clId="{1CB3090D-28A8-4419-9CB1-B1593CB21E11}" dt="2022-09-22T08:13:09.137" v="46"/>
        <pc:sldMkLst>
          <pc:docMk/>
          <pc:sldMk cId="2285838535" sldId="455"/>
        </pc:sldMkLst>
        <pc:spChg chg="mod">
          <ac:chgData name="Axelsson Jenny" userId="35153831-a041-4e19-963c-026d50be729b" providerId="ADAL" clId="{1CB3090D-28A8-4419-9CB1-B1593CB21E11}" dt="2022-09-22T08:13:09.137" v="46"/>
          <ac:spMkLst>
            <pc:docMk/>
            <pc:sldMk cId="2285838535" sldId="455"/>
            <ac:spMk id="3" creationId="{97EA1ACE-F745-469A-9F5D-EDBECE1535C9}"/>
          </ac:spMkLst>
        </pc:spChg>
      </pc:sldChg>
      <pc:sldChg chg="modSp mod">
        <pc:chgData name="Axelsson Jenny" userId="35153831-a041-4e19-963c-026d50be729b" providerId="ADAL" clId="{1CB3090D-28A8-4419-9CB1-B1593CB21E11}" dt="2022-09-22T08:13:13.188" v="47"/>
        <pc:sldMkLst>
          <pc:docMk/>
          <pc:sldMk cId="1529308584" sldId="456"/>
        </pc:sldMkLst>
        <pc:spChg chg="mod">
          <ac:chgData name="Axelsson Jenny" userId="35153831-a041-4e19-963c-026d50be729b" providerId="ADAL" clId="{1CB3090D-28A8-4419-9CB1-B1593CB21E11}" dt="2022-09-22T08:13:13.188" v="47"/>
          <ac:spMkLst>
            <pc:docMk/>
            <pc:sldMk cId="1529308584" sldId="456"/>
            <ac:spMk id="3" creationId="{97EA1ACE-F745-469A-9F5D-EDBECE1535C9}"/>
          </ac:spMkLst>
        </pc:spChg>
      </pc:sldChg>
      <pc:sldChg chg="modSp mod">
        <pc:chgData name="Axelsson Jenny" userId="35153831-a041-4e19-963c-026d50be729b" providerId="ADAL" clId="{1CB3090D-28A8-4419-9CB1-B1593CB21E11}" dt="2022-09-22T08:13:18.888" v="49"/>
        <pc:sldMkLst>
          <pc:docMk/>
          <pc:sldMk cId="4141771608" sldId="461"/>
        </pc:sldMkLst>
        <pc:spChg chg="mod">
          <ac:chgData name="Axelsson Jenny" userId="35153831-a041-4e19-963c-026d50be729b" providerId="ADAL" clId="{1CB3090D-28A8-4419-9CB1-B1593CB21E11}" dt="2022-09-22T08:13:18.888" v="49"/>
          <ac:spMkLst>
            <pc:docMk/>
            <pc:sldMk cId="4141771608" sldId="461"/>
            <ac:spMk id="3" creationId="{97EA1ACE-F745-469A-9F5D-EDBECE1535C9}"/>
          </ac:spMkLst>
        </pc:spChg>
      </pc:sldChg>
    </pc:docChg>
  </pc:docChgLst>
  <pc:docChgLst>
    <pc:chgData name="Olars Björn" userId="1c81218a-21ec-413f-8dc1-a8bd0b85f8ba" providerId="ADAL" clId="{397D2E4F-0A51-44D9-8AB6-85DD5CD65951}"/>
    <pc:docChg chg="undo custSel addSld delSld modSld sldOrd">
      <pc:chgData name="Olars Björn" userId="1c81218a-21ec-413f-8dc1-a8bd0b85f8ba" providerId="ADAL" clId="{397D2E4F-0A51-44D9-8AB6-85DD5CD65951}" dt="2022-11-11T14:13:48.271" v="1878" actId="20577"/>
      <pc:docMkLst>
        <pc:docMk/>
      </pc:docMkLst>
      <pc:sldChg chg="modSp mod">
        <pc:chgData name="Olars Björn" userId="1c81218a-21ec-413f-8dc1-a8bd0b85f8ba" providerId="ADAL" clId="{397D2E4F-0A51-44D9-8AB6-85DD5CD65951}" dt="2022-11-11T12:50:32.808" v="1349" actId="20577"/>
        <pc:sldMkLst>
          <pc:docMk/>
          <pc:sldMk cId="688302191" sldId="259"/>
        </pc:sldMkLst>
        <pc:spChg chg="mod">
          <ac:chgData name="Olars Björn" userId="1c81218a-21ec-413f-8dc1-a8bd0b85f8ba" providerId="ADAL" clId="{397D2E4F-0A51-44D9-8AB6-85DD5CD65951}" dt="2022-11-11T12:50:32.808" v="1349" actId="20577"/>
          <ac:spMkLst>
            <pc:docMk/>
            <pc:sldMk cId="688302191" sldId="259"/>
            <ac:spMk id="9" creationId="{9993CAB1-87C1-455A-819E-ACEEB293788A}"/>
          </ac:spMkLst>
        </pc:spChg>
        <pc:picChg chg="mod">
          <ac:chgData name="Olars Björn" userId="1c81218a-21ec-413f-8dc1-a8bd0b85f8ba" providerId="ADAL" clId="{397D2E4F-0A51-44D9-8AB6-85DD5CD65951}" dt="2022-11-10T14:20:16.028" v="649" actId="207"/>
          <ac:picMkLst>
            <pc:docMk/>
            <pc:sldMk cId="688302191" sldId="259"/>
            <ac:picMk id="5" creationId="{BBECEADC-8CA8-4164-849C-07EB5F4D139F}"/>
          </ac:picMkLst>
        </pc:picChg>
        <pc:picChg chg="mod">
          <ac:chgData name="Olars Björn" userId="1c81218a-21ec-413f-8dc1-a8bd0b85f8ba" providerId="ADAL" clId="{397D2E4F-0A51-44D9-8AB6-85DD5CD65951}" dt="2022-11-10T14:20:16.028" v="649" actId="207"/>
          <ac:picMkLst>
            <pc:docMk/>
            <pc:sldMk cId="688302191" sldId="259"/>
            <ac:picMk id="6" creationId="{444986D8-15ED-4B88-BCA7-52BCC50FBD77}"/>
          </ac:picMkLst>
        </pc:picChg>
        <pc:picChg chg="mod">
          <ac:chgData name="Olars Björn" userId="1c81218a-21ec-413f-8dc1-a8bd0b85f8ba" providerId="ADAL" clId="{397D2E4F-0A51-44D9-8AB6-85DD5CD65951}" dt="2022-11-10T14:20:16.028" v="649" actId="207"/>
          <ac:picMkLst>
            <pc:docMk/>
            <pc:sldMk cId="688302191" sldId="259"/>
            <ac:picMk id="10" creationId="{B8FB716B-E4DE-4BFB-A4CA-29452ECD36CC}"/>
          </ac:picMkLst>
        </pc:picChg>
        <pc:picChg chg="mod">
          <ac:chgData name="Olars Björn" userId="1c81218a-21ec-413f-8dc1-a8bd0b85f8ba" providerId="ADAL" clId="{397D2E4F-0A51-44D9-8AB6-85DD5CD65951}" dt="2022-11-10T14:20:36.806" v="652" actId="207"/>
          <ac:picMkLst>
            <pc:docMk/>
            <pc:sldMk cId="688302191" sldId="259"/>
            <ac:picMk id="20" creationId="{B4533BC8-CB80-4FA1-9CB7-461589A7ADC2}"/>
          </ac:picMkLst>
        </pc:picChg>
      </pc:sldChg>
      <pc:sldChg chg="addSp modSp add mod">
        <pc:chgData name="Olars Björn" userId="1c81218a-21ec-413f-8dc1-a8bd0b85f8ba" providerId="ADAL" clId="{397D2E4F-0A51-44D9-8AB6-85DD5CD65951}" dt="2022-11-10T14:26:05.906" v="717" actId="207"/>
        <pc:sldMkLst>
          <pc:docMk/>
          <pc:sldMk cId="4131809445" sldId="269"/>
        </pc:sldMkLst>
        <pc:spChg chg="mod">
          <ac:chgData name="Olars Björn" userId="1c81218a-21ec-413f-8dc1-a8bd0b85f8ba" providerId="ADAL" clId="{397D2E4F-0A51-44D9-8AB6-85DD5CD65951}" dt="2022-11-10T14:24:27.132" v="689" actId="20577"/>
          <ac:spMkLst>
            <pc:docMk/>
            <pc:sldMk cId="4131809445" sldId="269"/>
            <ac:spMk id="6" creationId="{C9807EAD-C343-4842-9DA3-2C7172947EAA}"/>
          </ac:spMkLst>
        </pc:spChg>
        <pc:spChg chg="add mod">
          <ac:chgData name="Olars Björn" userId="1c81218a-21ec-413f-8dc1-a8bd0b85f8ba" providerId="ADAL" clId="{397D2E4F-0A51-44D9-8AB6-85DD5CD65951}" dt="2022-11-10T14:25:58.081" v="715" actId="1076"/>
          <ac:spMkLst>
            <pc:docMk/>
            <pc:sldMk cId="4131809445" sldId="269"/>
            <ac:spMk id="8" creationId="{470D3EF9-6326-4DFB-9A79-368C707E022A}"/>
          </ac:spMkLst>
        </pc:spChg>
        <pc:spChg chg="add mod">
          <ac:chgData name="Olars Björn" userId="1c81218a-21ec-413f-8dc1-a8bd0b85f8ba" providerId="ADAL" clId="{397D2E4F-0A51-44D9-8AB6-85DD5CD65951}" dt="2022-11-10T14:25:46.729" v="713" actId="1038"/>
          <ac:spMkLst>
            <pc:docMk/>
            <pc:sldMk cId="4131809445" sldId="269"/>
            <ac:spMk id="10" creationId="{B4A8834D-F551-47AE-A380-2789BB07BC98}"/>
          </ac:spMkLst>
        </pc:spChg>
        <pc:graphicFrameChg chg="mod">
          <ac:chgData name="Olars Björn" userId="1c81218a-21ec-413f-8dc1-a8bd0b85f8ba" providerId="ADAL" clId="{397D2E4F-0A51-44D9-8AB6-85DD5CD65951}" dt="2022-11-10T14:25:50.922" v="714"/>
          <ac:graphicFrameMkLst>
            <pc:docMk/>
            <pc:sldMk cId="4131809445" sldId="269"/>
            <ac:graphicFrameMk id="5" creationId="{A0DF9F48-A74A-4CAE-80C7-371DA1213114}"/>
          </ac:graphicFrameMkLst>
        </pc:graphicFrameChg>
        <pc:picChg chg="add mod">
          <ac:chgData name="Olars Björn" userId="1c81218a-21ec-413f-8dc1-a8bd0b85f8ba" providerId="ADAL" clId="{397D2E4F-0A51-44D9-8AB6-85DD5CD65951}" dt="2022-11-10T14:26:05.906" v="717" actId="207"/>
          <ac:picMkLst>
            <pc:docMk/>
            <pc:sldMk cId="4131809445" sldId="269"/>
            <ac:picMk id="7" creationId="{B1952D20-AC34-43E9-8F55-A523D41DB92E}"/>
          </ac:picMkLst>
        </pc:picChg>
        <pc:picChg chg="add mod">
          <ac:chgData name="Olars Björn" userId="1c81218a-21ec-413f-8dc1-a8bd0b85f8ba" providerId="ADAL" clId="{397D2E4F-0A51-44D9-8AB6-85DD5CD65951}" dt="2022-11-10T14:25:37.337" v="702" actId="1076"/>
          <ac:picMkLst>
            <pc:docMk/>
            <pc:sldMk cId="4131809445" sldId="269"/>
            <ac:picMk id="9" creationId="{31542118-2B09-4CF4-A2AA-D98373A27524}"/>
          </ac:picMkLst>
        </pc:picChg>
      </pc:sldChg>
      <pc:sldChg chg="addSp delSp modSp add mod">
        <pc:chgData name="Olars Björn" userId="1c81218a-21ec-413f-8dc1-a8bd0b85f8ba" providerId="ADAL" clId="{397D2E4F-0A51-44D9-8AB6-85DD5CD65951}" dt="2022-11-10T14:29:09.629" v="743" actId="21"/>
        <pc:sldMkLst>
          <pc:docMk/>
          <pc:sldMk cId="2124491174" sldId="270"/>
        </pc:sldMkLst>
        <pc:spChg chg="add del mod">
          <ac:chgData name="Olars Björn" userId="1c81218a-21ec-413f-8dc1-a8bd0b85f8ba" providerId="ADAL" clId="{397D2E4F-0A51-44D9-8AB6-85DD5CD65951}" dt="2022-11-10T14:29:09.629" v="743" actId="21"/>
          <ac:spMkLst>
            <pc:docMk/>
            <pc:sldMk cId="2124491174" sldId="270"/>
            <ac:spMk id="6" creationId="{DD98313C-5C17-453F-8110-B11B80089161}"/>
          </ac:spMkLst>
        </pc:spChg>
        <pc:spChg chg="add del mod">
          <ac:chgData name="Olars Björn" userId="1c81218a-21ec-413f-8dc1-a8bd0b85f8ba" providerId="ADAL" clId="{397D2E4F-0A51-44D9-8AB6-85DD5CD65951}" dt="2022-11-10T14:29:09.629" v="743" actId="21"/>
          <ac:spMkLst>
            <pc:docMk/>
            <pc:sldMk cId="2124491174" sldId="270"/>
            <ac:spMk id="7" creationId="{6A11E4BF-84A3-46E8-B0D1-F97C85A81F6E}"/>
          </ac:spMkLst>
        </pc:spChg>
        <pc:spChg chg="add del mod">
          <ac:chgData name="Olars Björn" userId="1c81218a-21ec-413f-8dc1-a8bd0b85f8ba" providerId="ADAL" clId="{397D2E4F-0A51-44D9-8AB6-85DD5CD65951}" dt="2022-11-10T14:29:09.629" v="743" actId="21"/>
          <ac:spMkLst>
            <pc:docMk/>
            <pc:sldMk cId="2124491174" sldId="270"/>
            <ac:spMk id="8" creationId="{33FC5820-7A55-4415-93ED-C176AED88977}"/>
          </ac:spMkLst>
        </pc:spChg>
        <pc:spChg chg="add del mod">
          <ac:chgData name="Olars Björn" userId="1c81218a-21ec-413f-8dc1-a8bd0b85f8ba" providerId="ADAL" clId="{397D2E4F-0A51-44D9-8AB6-85DD5CD65951}" dt="2022-11-10T14:29:09.629" v="743" actId="21"/>
          <ac:spMkLst>
            <pc:docMk/>
            <pc:sldMk cId="2124491174" sldId="270"/>
            <ac:spMk id="9" creationId="{FDBDC784-80AA-4EBD-B7BC-F0B30038862D}"/>
          </ac:spMkLst>
        </pc:spChg>
      </pc:sldChg>
      <pc:sldChg chg="addSp delSp modSp add mod">
        <pc:chgData name="Olars Björn" userId="1c81218a-21ec-413f-8dc1-a8bd0b85f8ba" providerId="ADAL" clId="{397D2E4F-0A51-44D9-8AB6-85DD5CD65951}" dt="2022-11-10T14:30:42.242" v="965" actId="207"/>
        <pc:sldMkLst>
          <pc:docMk/>
          <pc:sldMk cId="3525779649" sldId="273"/>
        </pc:sldMkLst>
        <pc:spChg chg="add del mod">
          <ac:chgData name="Olars Björn" userId="1c81218a-21ec-413f-8dc1-a8bd0b85f8ba" providerId="ADAL" clId="{397D2E4F-0A51-44D9-8AB6-85DD5CD65951}" dt="2022-11-10T14:29:23.335" v="747" actId="21"/>
          <ac:spMkLst>
            <pc:docMk/>
            <pc:sldMk cId="3525779649" sldId="273"/>
            <ac:spMk id="6" creationId="{79B1A7B6-5DB0-4611-9DF5-213093F27B64}"/>
          </ac:spMkLst>
        </pc:spChg>
        <pc:spChg chg="add del mod">
          <ac:chgData name="Olars Björn" userId="1c81218a-21ec-413f-8dc1-a8bd0b85f8ba" providerId="ADAL" clId="{397D2E4F-0A51-44D9-8AB6-85DD5CD65951}" dt="2022-11-10T14:29:23.335" v="747" actId="21"/>
          <ac:spMkLst>
            <pc:docMk/>
            <pc:sldMk cId="3525779649" sldId="273"/>
            <ac:spMk id="7" creationId="{4FAE98B7-87CB-4A76-B26A-605AD3C1898A}"/>
          </ac:spMkLst>
        </pc:spChg>
        <pc:spChg chg="add del mod">
          <ac:chgData name="Olars Björn" userId="1c81218a-21ec-413f-8dc1-a8bd0b85f8ba" providerId="ADAL" clId="{397D2E4F-0A51-44D9-8AB6-85DD5CD65951}" dt="2022-11-10T14:29:23.335" v="747" actId="21"/>
          <ac:spMkLst>
            <pc:docMk/>
            <pc:sldMk cId="3525779649" sldId="273"/>
            <ac:spMk id="8" creationId="{2125D16A-6AB8-44B1-BA36-2015D3B2566C}"/>
          </ac:spMkLst>
        </pc:spChg>
        <pc:spChg chg="add del mod">
          <ac:chgData name="Olars Björn" userId="1c81218a-21ec-413f-8dc1-a8bd0b85f8ba" providerId="ADAL" clId="{397D2E4F-0A51-44D9-8AB6-85DD5CD65951}" dt="2022-11-10T14:29:23.335" v="747" actId="21"/>
          <ac:spMkLst>
            <pc:docMk/>
            <pc:sldMk cId="3525779649" sldId="273"/>
            <ac:spMk id="9" creationId="{8AA95DBE-AFBC-46D0-A917-C46EF40AE5D5}"/>
          </ac:spMkLst>
        </pc:spChg>
        <pc:spChg chg="add del mod">
          <ac:chgData name="Olars Björn" userId="1c81218a-21ec-413f-8dc1-a8bd0b85f8ba" providerId="ADAL" clId="{397D2E4F-0A51-44D9-8AB6-85DD5CD65951}" dt="2022-11-10T14:30:26.220" v="886"/>
          <ac:spMkLst>
            <pc:docMk/>
            <pc:sldMk cId="3525779649" sldId="273"/>
            <ac:spMk id="10" creationId="{38B1FB48-F710-40CF-9FDD-3849B3697344}"/>
          </ac:spMkLst>
        </pc:spChg>
        <pc:spChg chg="add del mod">
          <ac:chgData name="Olars Björn" userId="1c81218a-21ec-413f-8dc1-a8bd0b85f8ba" providerId="ADAL" clId="{397D2E4F-0A51-44D9-8AB6-85DD5CD65951}" dt="2022-11-10T14:30:26.220" v="886"/>
          <ac:spMkLst>
            <pc:docMk/>
            <pc:sldMk cId="3525779649" sldId="273"/>
            <ac:spMk id="11" creationId="{A789B508-E7E2-416A-8661-97E01B9E8375}"/>
          </ac:spMkLst>
        </pc:spChg>
        <pc:spChg chg="add del mod">
          <ac:chgData name="Olars Björn" userId="1c81218a-21ec-413f-8dc1-a8bd0b85f8ba" providerId="ADAL" clId="{397D2E4F-0A51-44D9-8AB6-85DD5CD65951}" dt="2022-11-10T14:30:26.220" v="886"/>
          <ac:spMkLst>
            <pc:docMk/>
            <pc:sldMk cId="3525779649" sldId="273"/>
            <ac:spMk id="12" creationId="{3658F55F-4503-4A11-AEA7-DE8CFE389D76}"/>
          </ac:spMkLst>
        </pc:spChg>
        <pc:spChg chg="add mod">
          <ac:chgData name="Olars Björn" userId="1c81218a-21ec-413f-8dc1-a8bd0b85f8ba" providerId="ADAL" clId="{397D2E4F-0A51-44D9-8AB6-85DD5CD65951}" dt="2022-11-10T14:30:36.904" v="950" actId="207"/>
          <ac:spMkLst>
            <pc:docMk/>
            <pc:sldMk cId="3525779649" sldId="273"/>
            <ac:spMk id="13" creationId="{B9FBAF85-536B-492C-B1A3-43013AE8F50E}"/>
          </ac:spMkLst>
        </pc:spChg>
        <pc:spChg chg="add mod">
          <ac:chgData name="Olars Björn" userId="1c81218a-21ec-413f-8dc1-a8bd0b85f8ba" providerId="ADAL" clId="{397D2E4F-0A51-44D9-8AB6-85DD5CD65951}" dt="2022-11-10T14:30:42.242" v="965" actId="207"/>
          <ac:spMkLst>
            <pc:docMk/>
            <pc:sldMk cId="3525779649" sldId="273"/>
            <ac:spMk id="14" creationId="{2D015110-BD9A-47F2-ABA4-63935BCBEE02}"/>
          </ac:spMkLst>
        </pc:spChg>
        <pc:spChg chg="add mod">
          <ac:chgData name="Olars Björn" userId="1c81218a-21ec-413f-8dc1-a8bd0b85f8ba" providerId="ADAL" clId="{397D2E4F-0A51-44D9-8AB6-85DD5CD65951}" dt="2022-11-10T14:30:30.836" v="887"/>
          <ac:spMkLst>
            <pc:docMk/>
            <pc:sldMk cId="3525779649" sldId="273"/>
            <ac:spMk id="15" creationId="{49CCEA36-353E-4119-846A-5262B1A38826}"/>
          </ac:spMkLst>
        </pc:spChg>
        <pc:spChg chg="add mod">
          <ac:chgData name="Olars Björn" userId="1c81218a-21ec-413f-8dc1-a8bd0b85f8ba" providerId="ADAL" clId="{397D2E4F-0A51-44D9-8AB6-85DD5CD65951}" dt="2022-11-10T14:30:30.836" v="887"/>
          <ac:spMkLst>
            <pc:docMk/>
            <pc:sldMk cId="3525779649" sldId="273"/>
            <ac:spMk id="16" creationId="{83CEB6EE-7DFF-43B5-A9BC-3F0C72E8077B}"/>
          </ac:spMkLst>
        </pc:spChg>
      </pc:sldChg>
      <pc:sldChg chg="addSp modSp add mod">
        <pc:chgData name="Olars Björn" userId="1c81218a-21ec-413f-8dc1-a8bd0b85f8ba" providerId="ADAL" clId="{397D2E4F-0A51-44D9-8AB6-85DD5CD65951}" dt="2022-11-10T14:31:01.482" v="1033" actId="207"/>
        <pc:sldMkLst>
          <pc:docMk/>
          <pc:sldMk cId="1279813139" sldId="274"/>
        </pc:sldMkLst>
        <pc:spChg chg="add mod">
          <ac:chgData name="Olars Björn" userId="1c81218a-21ec-413f-8dc1-a8bd0b85f8ba" providerId="ADAL" clId="{397D2E4F-0A51-44D9-8AB6-85DD5CD65951}" dt="2022-11-10T14:30:47.412" v="966"/>
          <ac:spMkLst>
            <pc:docMk/>
            <pc:sldMk cId="1279813139" sldId="274"/>
            <ac:spMk id="6" creationId="{24255FE7-805F-419C-952B-214823381C5F}"/>
          </ac:spMkLst>
        </pc:spChg>
        <pc:spChg chg="add mod">
          <ac:chgData name="Olars Björn" userId="1c81218a-21ec-413f-8dc1-a8bd0b85f8ba" providerId="ADAL" clId="{397D2E4F-0A51-44D9-8AB6-85DD5CD65951}" dt="2022-11-10T14:30:54.977" v="1009" actId="207"/>
          <ac:spMkLst>
            <pc:docMk/>
            <pc:sldMk cId="1279813139" sldId="274"/>
            <ac:spMk id="7" creationId="{967513DE-9A09-4939-8A95-EB230760878F}"/>
          </ac:spMkLst>
        </pc:spChg>
        <pc:spChg chg="add mod">
          <ac:chgData name="Olars Björn" userId="1c81218a-21ec-413f-8dc1-a8bd0b85f8ba" providerId="ADAL" clId="{397D2E4F-0A51-44D9-8AB6-85DD5CD65951}" dt="2022-11-10T14:31:01.482" v="1033" actId="207"/>
          <ac:spMkLst>
            <pc:docMk/>
            <pc:sldMk cId="1279813139" sldId="274"/>
            <ac:spMk id="8" creationId="{9DC86F86-36C5-4992-98A7-3A23BD4DE5A1}"/>
          </ac:spMkLst>
        </pc:spChg>
        <pc:spChg chg="add mod">
          <ac:chgData name="Olars Björn" userId="1c81218a-21ec-413f-8dc1-a8bd0b85f8ba" providerId="ADAL" clId="{397D2E4F-0A51-44D9-8AB6-85DD5CD65951}" dt="2022-11-10T14:30:47.412" v="966"/>
          <ac:spMkLst>
            <pc:docMk/>
            <pc:sldMk cId="1279813139" sldId="274"/>
            <ac:spMk id="9" creationId="{3A44BFE9-CFCB-4E2A-AFC6-1D64E0EC4018}"/>
          </ac:spMkLst>
        </pc:spChg>
      </pc:sldChg>
      <pc:sldChg chg="addSp modSp add mod">
        <pc:chgData name="Olars Björn" userId="1c81218a-21ec-413f-8dc1-a8bd0b85f8ba" providerId="ADAL" clId="{397D2E4F-0A51-44D9-8AB6-85DD5CD65951}" dt="2022-11-10T14:31:28.850" v="1103" actId="207"/>
        <pc:sldMkLst>
          <pc:docMk/>
          <pc:sldMk cId="4211353211" sldId="275"/>
        </pc:sldMkLst>
        <pc:spChg chg="add mod">
          <ac:chgData name="Olars Björn" userId="1c81218a-21ec-413f-8dc1-a8bd0b85f8ba" providerId="ADAL" clId="{397D2E4F-0A51-44D9-8AB6-85DD5CD65951}" dt="2022-11-10T14:31:05.364" v="1034"/>
          <ac:spMkLst>
            <pc:docMk/>
            <pc:sldMk cId="4211353211" sldId="275"/>
            <ac:spMk id="6" creationId="{ACB0487F-4BC4-4CC2-B941-ADC9A2136E61}"/>
          </ac:spMkLst>
        </pc:spChg>
        <pc:spChg chg="add mod">
          <ac:chgData name="Olars Björn" userId="1c81218a-21ec-413f-8dc1-a8bd0b85f8ba" providerId="ADAL" clId="{397D2E4F-0A51-44D9-8AB6-85DD5CD65951}" dt="2022-11-10T14:31:12.921" v="1076" actId="207"/>
          <ac:spMkLst>
            <pc:docMk/>
            <pc:sldMk cId="4211353211" sldId="275"/>
            <ac:spMk id="7" creationId="{F61FF28C-5257-4646-9E9B-4B367B98BA37}"/>
          </ac:spMkLst>
        </pc:spChg>
        <pc:spChg chg="add mod">
          <ac:chgData name="Olars Björn" userId="1c81218a-21ec-413f-8dc1-a8bd0b85f8ba" providerId="ADAL" clId="{397D2E4F-0A51-44D9-8AB6-85DD5CD65951}" dt="2022-11-10T14:31:22.885" v="1092" actId="207"/>
          <ac:spMkLst>
            <pc:docMk/>
            <pc:sldMk cId="4211353211" sldId="275"/>
            <ac:spMk id="8" creationId="{2488EFA4-C1C9-415E-A2CD-E244E68CCC21}"/>
          </ac:spMkLst>
        </pc:spChg>
        <pc:spChg chg="add mod">
          <ac:chgData name="Olars Björn" userId="1c81218a-21ec-413f-8dc1-a8bd0b85f8ba" providerId="ADAL" clId="{397D2E4F-0A51-44D9-8AB6-85DD5CD65951}" dt="2022-11-10T14:31:28.850" v="1103" actId="207"/>
          <ac:spMkLst>
            <pc:docMk/>
            <pc:sldMk cId="4211353211" sldId="275"/>
            <ac:spMk id="9" creationId="{ED22BABF-46FF-4143-991C-B30DA0D0CC4E}"/>
          </ac:spMkLst>
        </pc:spChg>
      </pc:sldChg>
      <pc:sldChg chg="delSp add del mod">
        <pc:chgData name="Olars Björn" userId="1c81218a-21ec-413f-8dc1-a8bd0b85f8ba" providerId="ADAL" clId="{397D2E4F-0A51-44D9-8AB6-85DD5CD65951}" dt="2022-11-10T14:26:41.480" v="720" actId="47"/>
        <pc:sldMkLst>
          <pc:docMk/>
          <pc:sldMk cId="3416812100" sldId="276"/>
        </pc:sldMkLst>
        <pc:spChg chg="del">
          <ac:chgData name="Olars Björn" userId="1c81218a-21ec-413f-8dc1-a8bd0b85f8ba" providerId="ADAL" clId="{397D2E4F-0A51-44D9-8AB6-85DD5CD65951}" dt="2022-11-10T14:25:14.050" v="694" actId="21"/>
          <ac:spMkLst>
            <pc:docMk/>
            <pc:sldMk cId="3416812100" sldId="276"/>
            <ac:spMk id="8" creationId="{92060817-FB0C-4873-B0FB-1FAF1BEBAE75}"/>
          </ac:spMkLst>
        </pc:spChg>
        <pc:picChg chg="del">
          <ac:chgData name="Olars Björn" userId="1c81218a-21ec-413f-8dc1-a8bd0b85f8ba" providerId="ADAL" clId="{397D2E4F-0A51-44D9-8AB6-85DD5CD65951}" dt="2022-11-10T14:25:14.050" v="694" actId="21"/>
          <ac:picMkLst>
            <pc:docMk/>
            <pc:sldMk cId="3416812100" sldId="276"/>
            <ac:picMk id="7" creationId="{A9E67476-EE67-4753-B0B8-3998FB0CE513}"/>
          </ac:picMkLst>
        </pc:picChg>
      </pc:sldChg>
      <pc:sldChg chg="modSp add mod">
        <pc:chgData name="Olars Björn" userId="1c81218a-21ec-413f-8dc1-a8bd0b85f8ba" providerId="ADAL" clId="{397D2E4F-0A51-44D9-8AB6-85DD5CD65951}" dt="2022-11-10T14:32:47.974" v="1122" actId="20577"/>
        <pc:sldMkLst>
          <pc:docMk/>
          <pc:sldMk cId="300182638" sldId="279"/>
        </pc:sldMkLst>
        <pc:spChg chg="mod">
          <ac:chgData name="Olars Björn" userId="1c81218a-21ec-413f-8dc1-a8bd0b85f8ba" providerId="ADAL" clId="{397D2E4F-0A51-44D9-8AB6-85DD5CD65951}" dt="2022-11-10T14:32:47.974" v="1122" actId="20577"/>
          <ac:spMkLst>
            <pc:docMk/>
            <pc:sldMk cId="300182638" sldId="279"/>
            <ac:spMk id="3" creationId="{31F68372-9875-49EE-8897-74CAA075D427}"/>
          </ac:spMkLst>
        </pc:spChg>
      </pc:sldChg>
      <pc:sldChg chg="modSp add del mod ord">
        <pc:chgData name="Olars Björn" userId="1c81218a-21ec-413f-8dc1-a8bd0b85f8ba" providerId="ADAL" clId="{397D2E4F-0A51-44D9-8AB6-85DD5CD65951}" dt="2022-11-11T12:53:56.630" v="1453" actId="47"/>
        <pc:sldMkLst>
          <pc:docMk/>
          <pc:sldMk cId="3327987098" sldId="283"/>
        </pc:sldMkLst>
        <pc:graphicFrameChg chg="mod modGraphic">
          <ac:chgData name="Olars Björn" userId="1c81218a-21ec-413f-8dc1-a8bd0b85f8ba" providerId="ADAL" clId="{397D2E4F-0A51-44D9-8AB6-85DD5CD65951}" dt="2022-11-10T14:18:09.086" v="638" actId="1076"/>
          <ac:graphicFrameMkLst>
            <pc:docMk/>
            <pc:sldMk cId="3327987098" sldId="283"/>
            <ac:graphicFrameMk id="6" creationId="{F72052CB-1782-44B9-B683-1A223A7BED04}"/>
          </ac:graphicFrameMkLst>
        </pc:graphicFrameChg>
      </pc:sldChg>
      <pc:sldChg chg="modSp mod">
        <pc:chgData name="Olars Björn" userId="1c81218a-21ec-413f-8dc1-a8bd0b85f8ba" providerId="ADAL" clId="{397D2E4F-0A51-44D9-8AB6-85DD5CD65951}" dt="2022-11-11T12:49:30.815" v="1154" actId="1076"/>
        <pc:sldMkLst>
          <pc:docMk/>
          <pc:sldMk cId="3738514320" sldId="327"/>
        </pc:sldMkLst>
        <pc:spChg chg="mod">
          <ac:chgData name="Olars Björn" userId="1c81218a-21ec-413f-8dc1-a8bd0b85f8ba" providerId="ADAL" clId="{397D2E4F-0A51-44D9-8AB6-85DD5CD65951}" dt="2022-11-11T12:49:30.815" v="1154" actId="1076"/>
          <ac:spMkLst>
            <pc:docMk/>
            <pc:sldMk cId="3738514320" sldId="327"/>
            <ac:spMk id="2" creationId="{0CFCCCF5-BAA9-4E4C-96B6-6829CE835F12}"/>
          </ac:spMkLst>
        </pc:spChg>
        <pc:spChg chg="mod">
          <ac:chgData name="Olars Björn" userId="1c81218a-21ec-413f-8dc1-a8bd0b85f8ba" providerId="ADAL" clId="{397D2E4F-0A51-44D9-8AB6-85DD5CD65951}" dt="2022-11-11T12:49:29.209" v="1153" actId="1076"/>
          <ac:spMkLst>
            <pc:docMk/>
            <pc:sldMk cId="3738514320" sldId="327"/>
            <ac:spMk id="5" creationId="{BC5C837C-7D53-4E50-BDC1-752E6FCF03A0}"/>
          </ac:spMkLst>
        </pc:spChg>
      </pc:sldChg>
      <pc:sldChg chg="modSp mod">
        <pc:chgData name="Olars Björn" userId="1c81218a-21ec-413f-8dc1-a8bd0b85f8ba" providerId="ADAL" clId="{397D2E4F-0A51-44D9-8AB6-85DD5CD65951}" dt="2022-11-11T12:48:52.289" v="1152" actId="20577"/>
        <pc:sldMkLst>
          <pc:docMk/>
          <pc:sldMk cId="4230818810" sldId="332"/>
        </pc:sldMkLst>
        <pc:spChg chg="mod">
          <ac:chgData name="Olars Björn" userId="1c81218a-21ec-413f-8dc1-a8bd0b85f8ba" providerId="ADAL" clId="{397D2E4F-0A51-44D9-8AB6-85DD5CD65951}" dt="2022-11-11T12:48:52.289" v="1152" actId="20577"/>
          <ac:spMkLst>
            <pc:docMk/>
            <pc:sldMk cId="4230818810" sldId="332"/>
            <ac:spMk id="3" creationId="{8F0BB36F-BDC0-4C02-A2FD-EB8CEA53D633}"/>
          </ac:spMkLst>
        </pc:spChg>
      </pc:sldChg>
      <pc:sldChg chg="modSp mod">
        <pc:chgData name="Olars Björn" userId="1c81218a-21ec-413f-8dc1-a8bd0b85f8ba" providerId="ADAL" clId="{397D2E4F-0A51-44D9-8AB6-85DD5CD65951}" dt="2022-11-11T14:13:48.271" v="1878" actId="20577"/>
        <pc:sldMkLst>
          <pc:docMk/>
          <pc:sldMk cId="3554431323" sldId="454"/>
        </pc:sldMkLst>
        <pc:spChg chg="mod">
          <ac:chgData name="Olars Björn" userId="1c81218a-21ec-413f-8dc1-a8bd0b85f8ba" providerId="ADAL" clId="{397D2E4F-0A51-44D9-8AB6-85DD5CD65951}" dt="2022-11-11T14:13:48.271" v="1878" actId="20577"/>
          <ac:spMkLst>
            <pc:docMk/>
            <pc:sldMk cId="3554431323" sldId="454"/>
            <ac:spMk id="3" creationId="{97EA1ACE-F745-469A-9F5D-EDBECE1535C9}"/>
          </ac:spMkLst>
        </pc:spChg>
      </pc:sldChg>
      <pc:sldChg chg="modSp mod">
        <pc:chgData name="Olars Björn" userId="1c81218a-21ec-413f-8dc1-a8bd0b85f8ba" providerId="ADAL" clId="{397D2E4F-0A51-44D9-8AB6-85DD5CD65951}" dt="2022-11-11T13:06:26.294" v="1874" actId="20577"/>
        <pc:sldMkLst>
          <pc:docMk/>
          <pc:sldMk cId="3548978254" sldId="457"/>
        </pc:sldMkLst>
        <pc:spChg chg="mod">
          <ac:chgData name="Olars Björn" userId="1c81218a-21ec-413f-8dc1-a8bd0b85f8ba" providerId="ADAL" clId="{397D2E4F-0A51-44D9-8AB6-85DD5CD65951}" dt="2022-11-11T13:06:26.294" v="1874" actId="20577"/>
          <ac:spMkLst>
            <pc:docMk/>
            <pc:sldMk cId="3548978254" sldId="457"/>
            <ac:spMk id="8" creationId="{E9EE1F23-2162-434A-B87E-BC5180C0711C}"/>
          </ac:spMkLst>
        </pc:spChg>
        <pc:spChg chg="mod">
          <ac:chgData name="Olars Björn" userId="1c81218a-21ec-413f-8dc1-a8bd0b85f8ba" providerId="ADAL" clId="{397D2E4F-0A51-44D9-8AB6-85DD5CD65951}" dt="2022-11-11T12:51:12.636" v="1353" actId="1076"/>
          <ac:spMkLst>
            <pc:docMk/>
            <pc:sldMk cId="3548978254" sldId="457"/>
            <ac:spMk id="9" creationId="{BA1AAA78-620D-49AB-9B5A-4F394CBA4160}"/>
          </ac:spMkLst>
        </pc:spChg>
      </pc:sldChg>
      <pc:sldChg chg="addSp delSp modSp new mod">
        <pc:chgData name="Olars Björn" userId="1c81218a-21ec-413f-8dc1-a8bd0b85f8ba" providerId="ADAL" clId="{397D2E4F-0A51-44D9-8AB6-85DD5CD65951}" dt="2022-11-10T14:26:30.069" v="719" actId="207"/>
        <pc:sldMkLst>
          <pc:docMk/>
          <pc:sldMk cId="2086036141" sldId="464"/>
        </pc:sldMkLst>
        <pc:spChg chg="mod">
          <ac:chgData name="Olars Björn" userId="1c81218a-21ec-413f-8dc1-a8bd0b85f8ba" providerId="ADAL" clId="{397D2E4F-0A51-44D9-8AB6-85DD5CD65951}" dt="2022-11-10T14:24:14.742" v="675" actId="1076"/>
          <ac:spMkLst>
            <pc:docMk/>
            <pc:sldMk cId="2086036141" sldId="464"/>
            <ac:spMk id="2" creationId="{B7DC1363-5636-473C-939F-136824ADFBA5}"/>
          </ac:spMkLst>
        </pc:spChg>
        <pc:spChg chg="mod">
          <ac:chgData name="Olars Björn" userId="1c81218a-21ec-413f-8dc1-a8bd0b85f8ba" providerId="ADAL" clId="{397D2E4F-0A51-44D9-8AB6-85DD5CD65951}" dt="2022-11-10T14:24:11.833" v="673" actId="1076"/>
          <ac:spMkLst>
            <pc:docMk/>
            <pc:sldMk cId="2086036141" sldId="464"/>
            <ac:spMk id="3" creationId="{52BDE165-0457-4F87-88C1-163A343EEFD2}"/>
          </ac:spMkLst>
        </pc:spChg>
        <pc:spChg chg="add mod">
          <ac:chgData name="Olars Björn" userId="1c81218a-21ec-413f-8dc1-a8bd0b85f8ba" providerId="ADAL" clId="{397D2E4F-0A51-44D9-8AB6-85DD5CD65951}" dt="2022-11-10T14:24:05.996" v="671" actId="207"/>
          <ac:spMkLst>
            <pc:docMk/>
            <pc:sldMk cId="2086036141" sldId="464"/>
            <ac:spMk id="12" creationId="{AD85CD8A-C110-4E19-A885-01E02EE077C4}"/>
          </ac:spMkLst>
        </pc:spChg>
        <pc:picChg chg="add mod">
          <ac:chgData name="Olars Björn" userId="1c81218a-21ec-413f-8dc1-a8bd0b85f8ba" providerId="ADAL" clId="{397D2E4F-0A51-44D9-8AB6-85DD5CD65951}" dt="2022-11-10T14:26:30.069" v="719" actId="207"/>
          <ac:picMkLst>
            <pc:docMk/>
            <pc:sldMk cId="2086036141" sldId="464"/>
            <ac:picMk id="7" creationId="{BBC1FF4B-F488-48E7-9489-DBD007D68F00}"/>
          </ac:picMkLst>
        </pc:picChg>
        <pc:picChg chg="add del mod">
          <ac:chgData name="Olars Björn" userId="1c81218a-21ec-413f-8dc1-a8bd0b85f8ba" providerId="ADAL" clId="{397D2E4F-0A51-44D9-8AB6-85DD5CD65951}" dt="2022-11-10T14:23:19.470" v="659" actId="478"/>
          <ac:picMkLst>
            <pc:docMk/>
            <pc:sldMk cId="2086036141" sldId="464"/>
            <ac:picMk id="9" creationId="{14725A3D-AE51-489F-9C78-474512F471DC}"/>
          </ac:picMkLst>
        </pc:picChg>
        <pc:picChg chg="add mod">
          <ac:chgData name="Olars Björn" userId="1c81218a-21ec-413f-8dc1-a8bd0b85f8ba" providerId="ADAL" clId="{397D2E4F-0A51-44D9-8AB6-85DD5CD65951}" dt="2022-11-10T14:26:27.870" v="718" actId="207"/>
          <ac:picMkLst>
            <pc:docMk/>
            <pc:sldMk cId="2086036141" sldId="464"/>
            <ac:picMk id="11" creationId="{824B5B0B-194B-48F2-8554-9974C577BBBF}"/>
          </ac:picMkLst>
        </pc:picChg>
      </pc:sldChg>
      <pc:sldChg chg="addSp modSp new mod">
        <pc:chgData name="Olars Björn" userId="1c81218a-21ec-413f-8dc1-a8bd0b85f8ba" providerId="ADAL" clId="{397D2E4F-0A51-44D9-8AB6-85DD5CD65951}" dt="2022-11-10T14:27:41.670" v="731" actId="207"/>
        <pc:sldMkLst>
          <pc:docMk/>
          <pc:sldMk cId="3348771945" sldId="465"/>
        </pc:sldMkLst>
        <pc:spChg chg="mod">
          <ac:chgData name="Olars Björn" userId="1c81218a-21ec-413f-8dc1-a8bd0b85f8ba" providerId="ADAL" clId="{397D2E4F-0A51-44D9-8AB6-85DD5CD65951}" dt="2022-11-09T09:16:26.482" v="134" actId="20577"/>
          <ac:spMkLst>
            <pc:docMk/>
            <pc:sldMk cId="3348771945" sldId="465"/>
            <ac:spMk id="2" creationId="{55649D1A-F415-4527-9979-62BAB7973243}"/>
          </ac:spMkLst>
        </pc:spChg>
        <pc:spChg chg="mod">
          <ac:chgData name="Olars Björn" userId="1c81218a-21ec-413f-8dc1-a8bd0b85f8ba" providerId="ADAL" clId="{397D2E4F-0A51-44D9-8AB6-85DD5CD65951}" dt="2022-11-09T09:19:21.577" v="395" actId="20577"/>
          <ac:spMkLst>
            <pc:docMk/>
            <pc:sldMk cId="3348771945" sldId="465"/>
            <ac:spMk id="3" creationId="{C388D539-D08F-4A7B-B7B6-5E1180857F71}"/>
          </ac:spMkLst>
        </pc:spChg>
        <pc:picChg chg="add mod">
          <ac:chgData name="Olars Björn" userId="1c81218a-21ec-413f-8dc1-a8bd0b85f8ba" providerId="ADAL" clId="{397D2E4F-0A51-44D9-8AB6-85DD5CD65951}" dt="2022-11-10T14:27:36.347" v="730" actId="207"/>
          <ac:picMkLst>
            <pc:docMk/>
            <pc:sldMk cId="3348771945" sldId="465"/>
            <ac:picMk id="7" creationId="{182F5080-AA85-425C-8531-A9AF505C8508}"/>
          </ac:picMkLst>
        </pc:picChg>
        <pc:picChg chg="add mod">
          <ac:chgData name="Olars Björn" userId="1c81218a-21ec-413f-8dc1-a8bd0b85f8ba" providerId="ADAL" clId="{397D2E4F-0A51-44D9-8AB6-85DD5CD65951}" dt="2022-11-10T14:27:41.670" v="731" actId="207"/>
          <ac:picMkLst>
            <pc:docMk/>
            <pc:sldMk cId="3348771945" sldId="465"/>
            <ac:picMk id="9" creationId="{2A52E386-70B1-4C6E-941B-BFE6EF66C885}"/>
          </ac:picMkLst>
        </pc:picChg>
      </pc:sldChg>
      <pc:sldChg chg="addSp modSp add mod">
        <pc:chgData name="Olars Björn" userId="1c81218a-21ec-413f-8dc1-a8bd0b85f8ba" providerId="ADAL" clId="{397D2E4F-0A51-44D9-8AB6-85DD5CD65951}" dt="2022-11-10T14:30:17.716" v="884" actId="1036"/>
        <pc:sldMkLst>
          <pc:docMk/>
          <pc:sldMk cId="2615424933" sldId="467"/>
        </pc:sldMkLst>
        <pc:spChg chg="add mod">
          <ac:chgData name="Olars Björn" userId="1c81218a-21ec-413f-8dc1-a8bd0b85f8ba" providerId="ADAL" clId="{397D2E4F-0A51-44D9-8AB6-85DD5CD65951}" dt="2022-11-10T14:29:28.388" v="749" actId="1076"/>
          <ac:spMkLst>
            <pc:docMk/>
            <pc:sldMk cId="2615424933" sldId="467"/>
            <ac:spMk id="6" creationId="{A310050C-D35C-431D-B4BD-FFA2FE713758}"/>
          </ac:spMkLst>
        </pc:spChg>
        <pc:spChg chg="add mod">
          <ac:chgData name="Olars Björn" userId="1c81218a-21ec-413f-8dc1-a8bd0b85f8ba" providerId="ADAL" clId="{397D2E4F-0A51-44D9-8AB6-85DD5CD65951}" dt="2022-11-10T14:30:08.794" v="846" actId="1036"/>
          <ac:spMkLst>
            <pc:docMk/>
            <pc:sldMk cId="2615424933" sldId="467"/>
            <ac:spMk id="7" creationId="{6EFC3400-2593-458A-96A0-7ECB0E78E012}"/>
          </ac:spMkLst>
        </pc:spChg>
        <pc:spChg chg="add mod">
          <ac:chgData name="Olars Björn" userId="1c81218a-21ec-413f-8dc1-a8bd0b85f8ba" providerId="ADAL" clId="{397D2E4F-0A51-44D9-8AB6-85DD5CD65951}" dt="2022-11-10T14:30:11.383" v="863" actId="1036"/>
          <ac:spMkLst>
            <pc:docMk/>
            <pc:sldMk cId="2615424933" sldId="467"/>
            <ac:spMk id="8" creationId="{E4F44A28-68BB-4108-A0D2-783F1E8718D7}"/>
          </ac:spMkLst>
        </pc:spChg>
        <pc:spChg chg="add mod">
          <ac:chgData name="Olars Björn" userId="1c81218a-21ec-413f-8dc1-a8bd0b85f8ba" providerId="ADAL" clId="{397D2E4F-0A51-44D9-8AB6-85DD5CD65951}" dt="2022-11-10T14:30:17.716" v="884" actId="1036"/>
          <ac:spMkLst>
            <pc:docMk/>
            <pc:sldMk cId="2615424933" sldId="467"/>
            <ac:spMk id="9" creationId="{65D147AB-0108-4A16-AB20-7D3FC46247B0}"/>
          </ac:spMkLst>
        </pc:spChg>
      </pc:sldChg>
      <pc:sldChg chg="addSp modSp new mod">
        <pc:chgData name="Olars Björn" userId="1c81218a-21ec-413f-8dc1-a8bd0b85f8ba" providerId="ADAL" clId="{397D2E4F-0A51-44D9-8AB6-85DD5CD65951}" dt="2022-11-11T12:56:37.433" v="1744" actId="207"/>
        <pc:sldMkLst>
          <pc:docMk/>
          <pc:sldMk cId="1970085757" sldId="468"/>
        </pc:sldMkLst>
        <pc:spChg chg="mod">
          <ac:chgData name="Olars Björn" userId="1c81218a-21ec-413f-8dc1-a8bd0b85f8ba" providerId="ADAL" clId="{397D2E4F-0A51-44D9-8AB6-85DD5CD65951}" dt="2022-11-10T14:13:45.966" v="590" actId="20577"/>
          <ac:spMkLst>
            <pc:docMk/>
            <pc:sldMk cId="1970085757" sldId="468"/>
            <ac:spMk id="2" creationId="{97136DCD-0DBB-4042-A6F9-ADABF44702C7}"/>
          </ac:spMkLst>
        </pc:spChg>
        <pc:spChg chg="mod">
          <ac:chgData name="Olars Björn" userId="1c81218a-21ec-413f-8dc1-a8bd0b85f8ba" providerId="ADAL" clId="{397D2E4F-0A51-44D9-8AB6-85DD5CD65951}" dt="2022-11-11T12:55:37.300" v="1698" actId="1036"/>
          <ac:spMkLst>
            <pc:docMk/>
            <pc:sldMk cId="1970085757" sldId="468"/>
            <ac:spMk id="3" creationId="{103E38EC-0486-46CD-8AE4-D30AE3531E19}"/>
          </ac:spMkLst>
        </pc:spChg>
        <pc:spChg chg="add mod">
          <ac:chgData name="Olars Björn" userId="1c81218a-21ec-413f-8dc1-a8bd0b85f8ba" providerId="ADAL" clId="{397D2E4F-0A51-44D9-8AB6-85DD5CD65951}" dt="2022-11-11T12:55:39.716" v="1710" actId="1035"/>
          <ac:spMkLst>
            <pc:docMk/>
            <pc:sldMk cId="1970085757" sldId="468"/>
            <ac:spMk id="7" creationId="{5BE66A2D-D55F-4294-ADCE-491921F513A9}"/>
          </ac:spMkLst>
        </pc:spChg>
        <pc:spChg chg="add mod">
          <ac:chgData name="Olars Björn" userId="1c81218a-21ec-413f-8dc1-a8bd0b85f8ba" providerId="ADAL" clId="{397D2E4F-0A51-44D9-8AB6-85DD5CD65951}" dt="2022-11-11T12:55:45.431" v="1735" actId="1035"/>
          <ac:spMkLst>
            <pc:docMk/>
            <pc:sldMk cId="1970085757" sldId="468"/>
            <ac:spMk id="8" creationId="{C7D436A3-6774-448B-9E42-1DB2EAE10B53}"/>
          </ac:spMkLst>
        </pc:spChg>
        <pc:graphicFrameChg chg="add mod modGraphic">
          <ac:chgData name="Olars Björn" userId="1c81218a-21ec-413f-8dc1-a8bd0b85f8ba" providerId="ADAL" clId="{397D2E4F-0A51-44D9-8AB6-85DD5CD65951}" dt="2022-11-11T12:56:01.006" v="1741" actId="1036"/>
          <ac:graphicFrameMkLst>
            <pc:docMk/>
            <pc:sldMk cId="1970085757" sldId="468"/>
            <ac:graphicFrameMk id="6" creationId="{268978A2-87E0-4228-820C-9752834AB1EB}"/>
          </ac:graphicFrameMkLst>
        </pc:graphicFrameChg>
        <pc:picChg chg="add mod">
          <ac:chgData name="Olars Björn" userId="1c81218a-21ec-413f-8dc1-a8bd0b85f8ba" providerId="ADAL" clId="{397D2E4F-0A51-44D9-8AB6-85DD5CD65951}" dt="2022-11-11T12:56:37.433" v="1744" actId="207"/>
          <ac:picMkLst>
            <pc:docMk/>
            <pc:sldMk cId="1970085757" sldId="468"/>
            <ac:picMk id="10" creationId="{DC75215F-C7DF-4E98-B263-731C181E2B24}"/>
          </ac:picMkLst>
        </pc:picChg>
      </pc:sldChg>
    </pc:docChg>
  </pc:docChgLst>
  <pc:docChgLst>
    <pc:chgData name="Jonsson Åsa" userId="S::asa.jonsson@inera.se::e7c157ac-c4f4-446a-aea7-2d9507f60b0e" providerId="AD" clId="Web-{E72EDBB9-A300-125E-3B7A-B9E9A2A20069}"/>
    <pc:docChg chg="modSld">
      <pc:chgData name="Jonsson Åsa" userId="S::asa.jonsson@inera.se::e7c157ac-c4f4-446a-aea7-2d9507f60b0e" providerId="AD" clId="Web-{E72EDBB9-A300-125E-3B7A-B9E9A2A20069}" dt="2022-10-31T13:23:03.074" v="10" actId="20577"/>
      <pc:docMkLst>
        <pc:docMk/>
      </pc:docMkLst>
      <pc:sldChg chg="modSp">
        <pc:chgData name="Jonsson Åsa" userId="S::asa.jonsson@inera.se::e7c157ac-c4f4-446a-aea7-2d9507f60b0e" providerId="AD" clId="Web-{E72EDBB9-A300-125E-3B7A-B9E9A2A20069}" dt="2022-10-31T13:23:03.074" v="10" actId="20577"/>
        <pc:sldMkLst>
          <pc:docMk/>
          <pc:sldMk cId="2742915980" sldId="341"/>
        </pc:sldMkLst>
        <pc:spChg chg="mod">
          <ac:chgData name="Jonsson Åsa" userId="S::asa.jonsson@inera.se::e7c157ac-c4f4-446a-aea7-2d9507f60b0e" providerId="AD" clId="Web-{E72EDBB9-A300-125E-3B7A-B9E9A2A20069}" dt="2022-10-31T13:23:03.074" v="10" actId="20577"/>
          <ac:spMkLst>
            <pc:docMk/>
            <pc:sldMk cId="2742915980" sldId="341"/>
            <ac:spMk id="15" creationId="{C7C0F52B-25C5-AF27-D2C2-DC56DFDF4662}"/>
          </ac:spMkLst>
        </pc:spChg>
      </pc:sldChg>
    </pc:docChg>
  </pc:docChgLst>
  <pc:docChgLst>
    <pc:chgData name="Axelsson Jenny" userId="35153831-a041-4e19-963c-026d50be729b" providerId="ADAL" clId="{E836A72E-BB9D-4CC4-AAD6-E1267CDCA872}"/>
    <pc:docChg chg="modSld">
      <pc:chgData name="Axelsson Jenny" userId="35153831-a041-4e19-963c-026d50be729b" providerId="ADAL" clId="{E836A72E-BB9D-4CC4-AAD6-E1267CDCA872}" dt="2022-10-21T06:55:08.221" v="0"/>
      <pc:docMkLst>
        <pc:docMk/>
      </pc:docMkLst>
      <pc:sldChg chg="modSp mod">
        <pc:chgData name="Axelsson Jenny" userId="35153831-a041-4e19-963c-026d50be729b" providerId="ADAL" clId="{E836A72E-BB9D-4CC4-AAD6-E1267CDCA872}" dt="2022-10-21T06:55:08.221" v="0"/>
        <pc:sldMkLst>
          <pc:docMk/>
          <pc:sldMk cId="1758125725" sldId="462"/>
        </pc:sldMkLst>
        <pc:spChg chg="mod">
          <ac:chgData name="Axelsson Jenny" userId="35153831-a041-4e19-963c-026d50be729b" providerId="ADAL" clId="{E836A72E-BB9D-4CC4-AAD6-E1267CDCA872}" dt="2022-10-21T06:55:08.221" v="0"/>
          <ac:spMkLst>
            <pc:docMk/>
            <pc:sldMk cId="1758125725" sldId="462"/>
            <ac:spMk id="16" creationId="{CEBD0BE9-C168-BE64-A512-6E74BC31CEAE}"/>
          </ac:spMkLst>
        </pc:spChg>
      </pc:sldChg>
    </pc:docChg>
  </pc:docChgLst>
  <pc:docChgLst>
    <pc:chgData name="Nordqvist Anne-Louise" userId="298fd2ba-5879-4078-9dd0-cb16eef6a860" providerId="ADAL" clId="{3AAFB87D-11A5-4713-ABD4-46D657A9A113}"/>
    <pc:docChg chg="custSel modSld">
      <pc:chgData name="Nordqvist Anne-Louise" userId="298fd2ba-5879-4078-9dd0-cb16eef6a860" providerId="ADAL" clId="{3AAFB87D-11A5-4713-ABD4-46D657A9A113}" dt="2022-11-11T11:43:33.153" v="522" actId="20577"/>
      <pc:docMkLst>
        <pc:docMk/>
      </pc:docMkLst>
      <pc:sldChg chg="modSp mod">
        <pc:chgData name="Nordqvist Anne-Louise" userId="298fd2ba-5879-4078-9dd0-cb16eef6a860" providerId="ADAL" clId="{3AAFB87D-11A5-4713-ABD4-46D657A9A113}" dt="2022-11-11T11:43:33.153" v="522" actId="20577"/>
        <pc:sldMkLst>
          <pc:docMk/>
          <pc:sldMk cId="2742915980" sldId="341"/>
        </pc:sldMkLst>
        <pc:spChg chg="mod">
          <ac:chgData name="Nordqvist Anne-Louise" userId="298fd2ba-5879-4078-9dd0-cb16eef6a860" providerId="ADAL" clId="{3AAFB87D-11A5-4713-ABD4-46D657A9A113}" dt="2022-11-11T11:43:33.153" v="522" actId="20577"/>
          <ac:spMkLst>
            <pc:docMk/>
            <pc:sldMk cId="2742915980" sldId="341"/>
            <ac:spMk id="15" creationId="{C7C0F52B-25C5-AF27-D2C2-DC56DFDF4662}"/>
          </ac:spMkLst>
        </pc:spChg>
      </pc:sldChg>
      <pc:sldChg chg="addSp delSp modSp mod">
        <pc:chgData name="Nordqvist Anne-Louise" userId="298fd2ba-5879-4078-9dd0-cb16eef6a860" providerId="ADAL" clId="{3AAFB87D-11A5-4713-ABD4-46D657A9A113}" dt="2022-11-11T11:35:37.400" v="467" actId="20577"/>
        <pc:sldMkLst>
          <pc:docMk/>
          <pc:sldMk cId="4211201340" sldId="466"/>
        </pc:sldMkLst>
        <pc:spChg chg="mod">
          <ac:chgData name="Nordqvist Anne-Louise" userId="298fd2ba-5879-4078-9dd0-cb16eef6a860" providerId="ADAL" clId="{3AAFB87D-11A5-4713-ABD4-46D657A9A113}" dt="2022-11-10T10:20:53.581" v="27" actId="20577"/>
          <ac:spMkLst>
            <pc:docMk/>
            <pc:sldMk cId="4211201340" sldId="466"/>
            <ac:spMk id="2" creationId="{8A8CCB92-3467-4C4D-96C9-970D267F43F6}"/>
          </ac:spMkLst>
        </pc:spChg>
        <pc:spChg chg="add del mod">
          <ac:chgData name="Nordqvist Anne-Louise" userId="298fd2ba-5879-4078-9dd0-cb16eef6a860" providerId="ADAL" clId="{3AAFB87D-11A5-4713-ABD4-46D657A9A113}" dt="2022-11-10T14:18:20.765" v="278" actId="478"/>
          <ac:spMkLst>
            <pc:docMk/>
            <pc:sldMk cId="4211201340" sldId="466"/>
            <ac:spMk id="7" creationId="{4938D01C-B152-4485-8CDD-5610A92B99C3}"/>
          </ac:spMkLst>
        </pc:spChg>
        <pc:spChg chg="add del mod">
          <ac:chgData name="Nordqvist Anne-Louise" userId="298fd2ba-5879-4078-9dd0-cb16eef6a860" providerId="ADAL" clId="{3AAFB87D-11A5-4713-ABD4-46D657A9A113}" dt="2022-11-10T14:21:04.167" v="280" actId="478"/>
          <ac:spMkLst>
            <pc:docMk/>
            <pc:sldMk cId="4211201340" sldId="466"/>
            <ac:spMk id="10" creationId="{E0D48352-89D1-4AB2-AF30-3F23CC458270}"/>
          </ac:spMkLst>
        </pc:spChg>
        <pc:spChg chg="mod">
          <ac:chgData name="Nordqvist Anne-Louise" userId="298fd2ba-5879-4078-9dd0-cb16eef6a860" providerId="ADAL" clId="{3AAFB87D-11A5-4713-ABD4-46D657A9A113}" dt="2022-11-11T11:35:37.400" v="467" actId="20577"/>
          <ac:spMkLst>
            <pc:docMk/>
            <pc:sldMk cId="4211201340" sldId="466"/>
            <ac:spMk id="16" creationId="{CEBD0BE9-C168-BE64-A512-6E74BC31CEAE}"/>
          </ac:spMkLst>
        </pc:spChg>
        <pc:picChg chg="add del mod">
          <ac:chgData name="Nordqvist Anne-Louise" userId="298fd2ba-5879-4078-9dd0-cb16eef6a860" providerId="ADAL" clId="{3AAFB87D-11A5-4713-ABD4-46D657A9A113}" dt="2022-11-10T14:18:20.765" v="278" actId="478"/>
          <ac:picMkLst>
            <pc:docMk/>
            <pc:sldMk cId="4211201340" sldId="466"/>
            <ac:picMk id="4" creationId="{55134BD2-BFCD-4DB6-A9FF-9F0D6CD5BD67}"/>
          </ac:picMkLst>
        </pc:picChg>
        <pc:picChg chg="del">
          <ac:chgData name="Nordqvist Anne-Louise" userId="298fd2ba-5879-4078-9dd0-cb16eef6a860" providerId="ADAL" clId="{3AAFB87D-11A5-4713-ABD4-46D657A9A113}" dt="2022-11-10T14:12:31.465" v="127" actId="478"/>
          <ac:picMkLst>
            <pc:docMk/>
            <pc:sldMk cId="4211201340" sldId="466"/>
            <ac:picMk id="6" creationId="{F6B875C0-AE0C-422A-9594-BD14F90D13B2}"/>
          </ac:picMkLst>
        </pc:picChg>
        <pc:picChg chg="add del mod">
          <ac:chgData name="Nordqvist Anne-Louise" userId="298fd2ba-5879-4078-9dd0-cb16eef6a860" providerId="ADAL" clId="{3AAFB87D-11A5-4713-ABD4-46D657A9A113}" dt="2022-11-10T14:21:04.167" v="280" actId="478"/>
          <ac:picMkLst>
            <pc:docMk/>
            <pc:sldMk cId="4211201340" sldId="466"/>
            <ac:picMk id="9" creationId="{46548D69-06BA-4F1F-AE18-499EE55A3563}"/>
          </ac:picMkLst>
        </pc:picChg>
        <pc:picChg chg="add mod">
          <ac:chgData name="Nordqvist Anne-Louise" userId="298fd2ba-5879-4078-9dd0-cb16eef6a860" providerId="ADAL" clId="{3AAFB87D-11A5-4713-ABD4-46D657A9A113}" dt="2022-11-10T14:21:20.997" v="283" actId="14100"/>
          <ac:picMkLst>
            <pc:docMk/>
            <pc:sldMk cId="4211201340" sldId="466"/>
            <ac:picMk id="12" creationId="{EFA20ED2-B223-4EB4-9EBA-15A3EA199B6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4B419-C1DD-4318-B02F-A6F9A3BDC3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3E37531E-EFE2-40D3-A1E5-47B75771FBDE}">
      <dgm:prSet phldrT="[Text]"/>
      <dgm:spPr>
        <a:solidFill>
          <a:schemeClr val="tx2"/>
        </a:solidFill>
      </dgm:spPr>
      <dgm:t>
        <a:bodyPr/>
        <a:lstStyle/>
        <a:p>
          <a:r>
            <a:rPr lang="sv-SE"/>
            <a:t>Juridik</a:t>
          </a:r>
        </a:p>
      </dgm:t>
    </dgm:pt>
    <dgm:pt modelId="{136B7D70-57C3-4C0E-AFD5-7F02D672285D}" type="parTrans" cxnId="{86218A84-8064-4728-9456-0BA022AC2EB0}">
      <dgm:prSet/>
      <dgm:spPr/>
      <dgm:t>
        <a:bodyPr/>
        <a:lstStyle/>
        <a:p>
          <a:endParaRPr lang="sv-SE"/>
        </a:p>
      </dgm:t>
    </dgm:pt>
    <dgm:pt modelId="{42613FBA-5260-4BBE-804B-01A602B79FDB}" type="sibTrans" cxnId="{86218A84-8064-4728-9456-0BA022AC2EB0}">
      <dgm:prSet/>
      <dgm:spPr/>
      <dgm:t>
        <a:bodyPr/>
        <a:lstStyle/>
        <a:p>
          <a:endParaRPr lang="sv-SE"/>
        </a:p>
      </dgm:t>
    </dgm:pt>
    <dgm:pt modelId="{B55D20AC-318B-460C-8B97-28DD1FCA2918}">
      <dgm:prSet phldrT="[Text]"/>
      <dgm:spPr>
        <a:solidFill>
          <a:schemeClr val="tx2"/>
        </a:solidFill>
      </dgm:spPr>
      <dgm:t>
        <a:bodyPr/>
        <a:lstStyle/>
        <a:p>
          <a:r>
            <a:rPr lang="sv-SE"/>
            <a:t>Marknad (Avtal och kostnad?)</a:t>
          </a:r>
        </a:p>
      </dgm:t>
    </dgm:pt>
    <dgm:pt modelId="{00139DD6-0CDF-4564-9535-7BCC1A5A2003}" type="parTrans" cxnId="{3CED445B-FF32-46FC-AC46-CD54782F981D}">
      <dgm:prSet/>
      <dgm:spPr/>
      <dgm:t>
        <a:bodyPr/>
        <a:lstStyle/>
        <a:p>
          <a:endParaRPr lang="sv-SE"/>
        </a:p>
      </dgm:t>
    </dgm:pt>
    <dgm:pt modelId="{58262666-73FE-4C41-B713-35202D74BE52}" type="sibTrans" cxnId="{3CED445B-FF32-46FC-AC46-CD54782F981D}">
      <dgm:prSet/>
      <dgm:spPr/>
      <dgm:t>
        <a:bodyPr/>
        <a:lstStyle/>
        <a:p>
          <a:endParaRPr lang="sv-SE"/>
        </a:p>
      </dgm:t>
    </dgm:pt>
    <dgm:pt modelId="{428DEFA2-EE7E-4261-ACC2-49392F6D7A7D}">
      <dgm:prSet phldrT="[Text]"/>
      <dgm:spPr/>
      <dgm:t>
        <a:bodyPr/>
        <a:lstStyle/>
        <a:p>
          <a:r>
            <a:rPr lang="sv-SE"/>
            <a:t>Innehåll</a:t>
          </a:r>
        </a:p>
      </dgm:t>
    </dgm:pt>
    <dgm:pt modelId="{258682B0-4184-488D-92ED-EED98CE66EDD}" type="parTrans" cxnId="{731EA8FC-1F37-4C32-9158-9052A2D7E596}">
      <dgm:prSet/>
      <dgm:spPr/>
      <dgm:t>
        <a:bodyPr/>
        <a:lstStyle/>
        <a:p>
          <a:endParaRPr lang="sv-SE"/>
        </a:p>
      </dgm:t>
    </dgm:pt>
    <dgm:pt modelId="{8246F91C-8D28-442F-9666-1D931B9AFB7B}" type="sibTrans" cxnId="{731EA8FC-1F37-4C32-9158-9052A2D7E596}">
      <dgm:prSet/>
      <dgm:spPr/>
      <dgm:t>
        <a:bodyPr/>
        <a:lstStyle/>
        <a:p>
          <a:endParaRPr lang="sv-SE"/>
        </a:p>
      </dgm:t>
    </dgm:pt>
    <dgm:pt modelId="{3145DF15-E0CB-4D26-A7AB-F6A4572917F1}">
      <dgm:prSet phldrT="[Text]"/>
      <dgm:spPr/>
      <dgm:t>
        <a:bodyPr/>
        <a:lstStyle/>
        <a:p>
          <a:r>
            <a:rPr lang="sv-SE"/>
            <a:t>Beslut</a:t>
          </a:r>
        </a:p>
      </dgm:t>
    </dgm:pt>
    <dgm:pt modelId="{65008F94-5C80-4C94-8568-634CF717C72F}" type="parTrans" cxnId="{559B097C-8716-4FE0-8171-6CF0D0373FA2}">
      <dgm:prSet/>
      <dgm:spPr/>
      <dgm:t>
        <a:bodyPr/>
        <a:lstStyle/>
        <a:p>
          <a:endParaRPr lang="sv-SE"/>
        </a:p>
      </dgm:t>
    </dgm:pt>
    <dgm:pt modelId="{E392C347-F81E-4D5E-AF43-72F4DF1414F0}" type="sibTrans" cxnId="{559B097C-8716-4FE0-8171-6CF0D0373FA2}">
      <dgm:prSet/>
      <dgm:spPr/>
      <dgm:t>
        <a:bodyPr/>
        <a:lstStyle/>
        <a:p>
          <a:endParaRPr lang="sv-SE"/>
        </a:p>
      </dgm:t>
    </dgm:pt>
    <dgm:pt modelId="{68AE6959-20B8-4B8F-A0EA-E18DFD51F3D3}">
      <dgm:prSet phldrT="[Text]"/>
      <dgm:spPr/>
      <dgm:t>
        <a:bodyPr/>
        <a:lstStyle/>
        <a:p>
          <a:r>
            <a:rPr lang="sv-SE"/>
            <a:t>Prioritering</a:t>
          </a:r>
        </a:p>
      </dgm:t>
    </dgm:pt>
    <dgm:pt modelId="{DE0961D7-D076-4D98-8F01-CB78E52F1382}" type="parTrans" cxnId="{B3F30A89-D020-40E1-9B04-6CC9803336CE}">
      <dgm:prSet/>
      <dgm:spPr/>
      <dgm:t>
        <a:bodyPr/>
        <a:lstStyle/>
        <a:p>
          <a:endParaRPr lang="sv-SE"/>
        </a:p>
      </dgm:t>
    </dgm:pt>
    <dgm:pt modelId="{0DB22CBB-0CB4-4772-B349-146D024BEE7D}" type="sibTrans" cxnId="{B3F30A89-D020-40E1-9B04-6CC9803336CE}">
      <dgm:prSet/>
      <dgm:spPr/>
      <dgm:t>
        <a:bodyPr/>
        <a:lstStyle/>
        <a:p>
          <a:endParaRPr lang="sv-SE"/>
        </a:p>
      </dgm:t>
    </dgm:pt>
    <dgm:pt modelId="{EEB12CA5-7664-4CFC-BA18-26219DFD712B}">
      <dgm:prSet phldrT="[Text]"/>
      <dgm:spPr/>
      <dgm:t>
        <a:bodyPr/>
        <a:lstStyle/>
        <a:p>
          <a:r>
            <a:rPr lang="sv-SE"/>
            <a:t>Uppföljning</a:t>
          </a:r>
        </a:p>
      </dgm:t>
    </dgm:pt>
    <dgm:pt modelId="{B7878E36-CCB2-4EFD-ADAD-741328479C6F}" type="parTrans" cxnId="{8898BEDD-90E3-4072-BCB6-4133AF446DB3}">
      <dgm:prSet/>
      <dgm:spPr/>
      <dgm:t>
        <a:bodyPr/>
        <a:lstStyle/>
        <a:p>
          <a:endParaRPr lang="sv-SE"/>
        </a:p>
      </dgm:t>
    </dgm:pt>
    <dgm:pt modelId="{7392BDB8-8841-40F9-B121-60F7DA33456A}" type="sibTrans" cxnId="{8898BEDD-90E3-4072-BCB6-4133AF446DB3}">
      <dgm:prSet/>
      <dgm:spPr/>
      <dgm:t>
        <a:bodyPr/>
        <a:lstStyle/>
        <a:p>
          <a:endParaRPr lang="sv-SE"/>
        </a:p>
      </dgm:t>
    </dgm:pt>
    <dgm:pt modelId="{9A44B2A4-BA87-47E0-90E6-67F2888A6868}">
      <dgm:prSet phldrT="[Text]"/>
      <dgm:spPr>
        <a:solidFill>
          <a:schemeClr val="tx2"/>
        </a:solidFill>
      </dgm:spPr>
      <dgm:t>
        <a:bodyPr/>
        <a:lstStyle/>
        <a:p>
          <a:r>
            <a:rPr lang="sv-SE"/>
            <a:t>Kvalitetssäkring</a:t>
          </a:r>
        </a:p>
      </dgm:t>
    </dgm:pt>
    <dgm:pt modelId="{93D18BD2-93B1-43B7-8A4E-D70BB6882469}" type="parTrans" cxnId="{22C7A4EA-BD5B-42F8-B611-886CFCBE4491}">
      <dgm:prSet/>
      <dgm:spPr/>
      <dgm:t>
        <a:bodyPr/>
        <a:lstStyle/>
        <a:p>
          <a:endParaRPr lang="sv-SE"/>
        </a:p>
      </dgm:t>
    </dgm:pt>
    <dgm:pt modelId="{447DA148-9CF9-43D1-BB7B-CE079DC9C05D}" type="sibTrans" cxnId="{22C7A4EA-BD5B-42F8-B611-886CFCBE4491}">
      <dgm:prSet/>
      <dgm:spPr/>
      <dgm:t>
        <a:bodyPr/>
        <a:lstStyle/>
        <a:p>
          <a:endParaRPr lang="sv-SE"/>
        </a:p>
      </dgm:t>
    </dgm:pt>
    <dgm:pt modelId="{B15005D9-AA78-44CE-AE90-684C84E33213}">
      <dgm:prSet phldrT="[Text]"/>
      <dgm:spPr/>
      <dgm:t>
        <a:bodyPr/>
        <a:lstStyle/>
        <a:p>
          <a:r>
            <a:rPr lang="sv-SE"/>
            <a:t>Övertagande</a:t>
          </a:r>
        </a:p>
      </dgm:t>
    </dgm:pt>
    <dgm:pt modelId="{6ABC7637-1A6B-4278-B584-CFD0DF8FC82F}" type="parTrans" cxnId="{384D6E3F-5095-4E52-9C93-EC1EBF2A694B}">
      <dgm:prSet/>
      <dgm:spPr/>
      <dgm:t>
        <a:bodyPr/>
        <a:lstStyle/>
        <a:p>
          <a:endParaRPr lang="sv-SE"/>
        </a:p>
      </dgm:t>
    </dgm:pt>
    <dgm:pt modelId="{A6F2F4D5-A48B-4573-8C88-E265F662ABB5}" type="sibTrans" cxnId="{384D6E3F-5095-4E52-9C93-EC1EBF2A694B}">
      <dgm:prSet/>
      <dgm:spPr/>
      <dgm:t>
        <a:bodyPr/>
        <a:lstStyle/>
        <a:p>
          <a:endParaRPr lang="sv-SE"/>
        </a:p>
      </dgm:t>
    </dgm:pt>
    <dgm:pt modelId="{2E4F4AFC-C32A-4A88-8A3F-C0F302A48F0E}">
      <dgm:prSet phldrT="[Text]"/>
      <dgm:spPr>
        <a:solidFill>
          <a:schemeClr val="tx2"/>
        </a:solidFill>
      </dgm:spPr>
      <dgm:t>
        <a:bodyPr/>
        <a:lstStyle/>
        <a:p>
          <a:r>
            <a:rPr lang="sv-SE"/>
            <a:t>Ambitionsnivå</a:t>
          </a:r>
        </a:p>
      </dgm:t>
    </dgm:pt>
    <dgm:pt modelId="{3D32C88C-5BCA-4693-9E41-477838316D78}" type="parTrans" cxnId="{42051DD5-10E3-4341-A11C-2270EC363222}">
      <dgm:prSet/>
      <dgm:spPr/>
      <dgm:t>
        <a:bodyPr/>
        <a:lstStyle/>
        <a:p>
          <a:endParaRPr lang="sv-SE"/>
        </a:p>
      </dgm:t>
    </dgm:pt>
    <dgm:pt modelId="{BB412951-1E7C-47E9-9F5A-F35F7335FE5D}" type="sibTrans" cxnId="{42051DD5-10E3-4341-A11C-2270EC363222}">
      <dgm:prSet/>
      <dgm:spPr/>
      <dgm:t>
        <a:bodyPr/>
        <a:lstStyle/>
        <a:p>
          <a:endParaRPr lang="sv-SE"/>
        </a:p>
      </dgm:t>
    </dgm:pt>
    <dgm:pt modelId="{8736B2CD-A8EC-4744-B3BF-C5E3612880E5}">
      <dgm:prSet phldrT="[Text]"/>
      <dgm:spPr>
        <a:solidFill>
          <a:schemeClr val="tx2"/>
        </a:solidFill>
      </dgm:spPr>
      <dgm:t>
        <a:bodyPr/>
        <a:lstStyle/>
        <a:p>
          <a:r>
            <a:rPr lang="sv-SE"/>
            <a:t>Andra tjänster</a:t>
          </a:r>
        </a:p>
      </dgm:t>
    </dgm:pt>
    <dgm:pt modelId="{45EC6EE8-0C97-47CC-AF5A-DCEA93887AC6}" type="parTrans" cxnId="{93CEF277-E05F-41B4-91DD-ED5807C89D50}">
      <dgm:prSet/>
      <dgm:spPr/>
      <dgm:t>
        <a:bodyPr/>
        <a:lstStyle/>
        <a:p>
          <a:endParaRPr lang="sv-SE"/>
        </a:p>
      </dgm:t>
    </dgm:pt>
    <dgm:pt modelId="{89CB935C-F955-4F56-A6E0-718AE4B040F9}" type="sibTrans" cxnId="{93CEF277-E05F-41B4-91DD-ED5807C89D50}">
      <dgm:prSet/>
      <dgm:spPr/>
      <dgm:t>
        <a:bodyPr/>
        <a:lstStyle/>
        <a:p>
          <a:endParaRPr lang="sv-SE"/>
        </a:p>
      </dgm:t>
    </dgm:pt>
    <dgm:pt modelId="{FCF95FD9-269D-4314-91CC-B3193DD23474}">
      <dgm:prSet phldrT="[Text]"/>
      <dgm:spPr>
        <a:solidFill>
          <a:schemeClr val="tx2"/>
        </a:solidFill>
      </dgm:spPr>
      <dgm:t>
        <a:bodyPr/>
        <a:lstStyle/>
        <a:p>
          <a:r>
            <a:rPr lang="sv-SE"/>
            <a:t>Uppdrag/Projekt</a:t>
          </a:r>
        </a:p>
      </dgm:t>
    </dgm:pt>
    <dgm:pt modelId="{EB45CF53-79F1-4378-9D21-3DC001AB83B0}" type="parTrans" cxnId="{5C1C53ED-A97B-4E45-B0D1-48371EE7A53A}">
      <dgm:prSet/>
      <dgm:spPr/>
      <dgm:t>
        <a:bodyPr/>
        <a:lstStyle/>
        <a:p>
          <a:endParaRPr lang="sv-SE"/>
        </a:p>
      </dgm:t>
    </dgm:pt>
    <dgm:pt modelId="{B9886655-3AC0-4910-A691-AABA390A9806}" type="sibTrans" cxnId="{5C1C53ED-A97B-4E45-B0D1-48371EE7A53A}">
      <dgm:prSet/>
      <dgm:spPr/>
      <dgm:t>
        <a:bodyPr/>
        <a:lstStyle/>
        <a:p>
          <a:endParaRPr lang="sv-SE"/>
        </a:p>
      </dgm:t>
    </dgm:pt>
    <dgm:pt modelId="{603BD168-C597-48EA-8FF7-6AD1B10F85B8}">
      <dgm:prSet phldrT="[Text]"/>
      <dgm:spPr>
        <a:solidFill>
          <a:schemeClr val="tx2"/>
        </a:solidFill>
      </dgm:spPr>
      <dgm:t>
        <a:bodyPr/>
        <a:lstStyle/>
        <a:p>
          <a:r>
            <a:rPr lang="sv-SE" err="1"/>
            <a:t>Proof-of-concept</a:t>
          </a:r>
          <a:endParaRPr lang="sv-SE"/>
        </a:p>
      </dgm:t>
    </dgm:pt>
    <dgm:pt modelId="{B3154B4E-EFF9-42DE-A2E6-4BF1A7DE9769}" type="parTrans" cxnId="{38FA5F57-31AF-498C-A3DF-1DB037AF9E8A}">
      <dgm:prSet/>
      <dgm:spPr/>
      <dgm:t>
        <a:bodyPr/>
        <a:lstStyle/>
        <a:p>
          <a:endParaRPr lang="sv-SE"/>
        </a:p>
      </dgm:t>
    </dgm:pt>
    <dgm:pt modelId="{D42BFE17-8634-4138-AC25-517722F84014}" type="sibTrans" cxnId="{38FA5F57-31AF-498C-A3DF-1DB037AF9E8A}">
      <dgm:prSet/>
      <dgm:spPr/>
      <dgm:t>
        <a:bodyPr/>
        <a:lstStyle/>
        <a:p>
          <a:endParaRPr lang="sv-SE"/>
        </a:p>
      </dgm:t>
    </dgm:pt>
    <dgm:pt modelId="{471784F5-052A-4B88-8B1A-5468DEAE49DD}">
      <dgm:prSet phldrT="[Text]"/>
      <dgm:spPr>
        <a:solidFill>
          <a:schemeClr val="tx2"/>
        </a:solidFill>
      </dgm:spPr>
      <dgm:t>
        <a:bodyPr/>
        <a:lstStyle/>
        <a:p>
          <a:r>
            <a:rPr lang="sv-SE"/>
            <a:t>Ansvar Inera/Kund</a:t>
          </a:r>
        </a:p>
      </dgm:t>
    </dgm:pt>
    <dgm:pt modelId="{F9910C83-EAEC-4466-ACE9-7A73A85638E5}" type="parTrans" cxnId="{E7356964-372A-4050-B859-4B00331DCBA4}">
      <dgm:prSet/>
      <dgm:spPr/>
      <dgm:t>
        <a:bodyPr/>
        <a:lstStyle/>
        <a:p>
          <a:endParaRPr lang="sv-SE"/>
        </a:p>
      </dgm:t>
    </dgm:pt>
    <dgm:pt modelId="{10250C78-1096-4C61-9823-0058F8F47329}" type="sibTrans" cxnId="{E7356964-372A-4050-B859-4B00331DCBA4}">
      <dgm:prSet/>
      <dgm:spPr/>
      <dgm:t>
        <a:bodyPr/>
        <a:lstStyle/>
        <a:p>
          <a:endParaRPr lang="sv-SE"/>
        </a:p>
      </dgm:t>
    </dgm:pt>
    <dgm:pt modelId="{840446A0-6530-4F6D-858D-BAD51FE155A0}">
      <dgm:prSet phldrT="[Text]"/>
      <dgm:spPr/>
      <dgm:t>
        <a:bodyPr/>
        <a:lstStyle/>
        <a:p>
          <a:r>
            <a:rPr lang="sv-SE"/>
            <a:t>Kort och långsiktig strategi</a:t>
          </a:r>
        </a:p>
      </dgm:t>
    </dgm:pt>
    <dgm:pt modelId="{6CB3969C-DE9C-4A0E-ACDE-6F04A1F43A2E}" type="parTrans" cxnId="{CA58C5C4-62AC-4DC9-BDF4-926EEDA893AC}">
      <dgm:prSet/>
      <dgm:spPr/>
      <dgm:t>
        <a:bodyPr/>
        <a:lstStyle/>
        <a:p>
          <a:endParaRPr lang="sv-SE"/>
        </a:p>
      </dgm:t>
    </dgm:pt>
    <dgm:pt modelId="{9C3FCFE4-C935-4216-A617-2A9CD09E303B}" type="sibTrans" cxnId="{CA58C5C4-62AC-4DC9-BDF4-926EEDA893AC}">
      <dgm:prSet/>
      <dgm:spPr/>
      <dgm:t>
        <a:bodyPr/>
        <a:lstStyle/>
        <a:p>
          <a:endParaRPr lang="sv-SE"/>
        </a:p>
      </dgm:t>
    </dgm:pt>
    <dgm:pt modelId="{821E3EB9-0148-4530-B57E-4449C140C721}">
      <dgm:prSet phldrT="[Text]"/>
      <dgm:spPr/>
      <dgm:t>
        <a:bodyPr/>
        <a:lstStyle/>
        <a:p>
          <a:r>
            <a:rPr lang="sv-SE"/>
            <a:t>Resurser</a:t>
          </a:r>
        </a:p>
      </dgm:t>
    </dgm:pt>
    <dgm:pt modelId="{B8437393-B0EC-4BFA-A5B3-B9A553354B10}" type="parTrans" cxnId="{52CA4D55-A6EA-4656-9442-540D276E387F}">
      <dgm:prSet/>
      <dgm:spPr/>
      <dgm:t>
        <a:bodyPr/>
        <a:lstStyle/>
        <a:p>
          <a:endParaRPr lang="sv-SE"/>
        </a:p>
      </dgm:t>
    </dgm:pt>
    <dgm:pt modelId="{0E745A27-C4D3-4BDB-8B69-51765005DA8C}" type="sibTrans" cxnId="{52CA4D55-A6EA-4656-9442-540D276E387F}">
      <dgm:prSet/>
      <dgm:spPr/>
      <dgm:t>
        <a:bodyPr/>
        <a:lstStyle/>
        <a:p>
          <a:endParaRPr lang="sv-SE"/>
        </a:p>
      </dgm:t>
    </dgm:pt>
    <dgm:pt modelId="{83B35F6B-313D-4CBE-8E40-80066DE3C2B1}">
      <dgm:prSet phldrT="[Text]"/>
      <dgm:spPr/>
      <dgm:t>
        <a:bodyPr/>
        <a:lstStyle/>
        <a:p>
          <a:r>
            <a:rPr lang="sv-SE"/>
            <a:t>Utbildning</a:t>
          </a:r>
        </a:p>
      </dgm:t>
    </dgm:pt>
    <dgm:pt modelId="{5F1BDFDA-B341-4B51-820B-A6C39B02871D}" type="parTrans" cxnId="{F39EA2EC-F04E-41F2-A068-4438E3CA361E}">
      <dgm:prSet/>
      <dgm:spPr/>
      <dgm:t>
        <a:bodyPr/>
        <a:lstStyle/>
        <a:p>
          <a:endParaRPr lang="sv-SE"/>
        </a:p>
      </dgm:t>
    </dgm:pt>
    <dgm:pt modelId="{2A75A4DE-2C76-4297-B363-3DC1CED4263A}" type="sibTrans" cxnId="{F39EA2EC-F04E-41F2-A068-4438E3CA361E}">
      <dgm:prSet/>
      <dgm:spPr/>
      <dgm:t>
        <a:bodyPr/>
        <a:lstStyle/>
        <a:p>
          <a:endParaRPr lang="sv-SE"/>
        </a:p>
      </dgm:t>
    </dgm:pt>
    <dgm:pt modelId="{7E43D3B9-B184-4A33-AC90-BF5EF2E19415}">
      <dgm:prSet phldrT="[Text]"/>
      <dgm:spPr/>
      <dgm:t>
        <a:bodyPr/>
        <a:lstStyle/>
        <a:p>
          <a:r>
            <a:rPr lang="sv-SE"/>
            <a:t>Samverkansparter</a:t>
          </a:r>
        </a:p>
      </dgm:t>
    </dgm:pt>
    <dgm:pt modelId="{84BEB9DA-0451-432F-BACC-19B7B1C71439}" type="parTrans" cxnId="{E6585EEC-EE83-4109-B8CF-18A5AE3659B6}">
      <dgm:prSet/>
      <dgm:spPr/>
      <dgm:t>
        <a:bodyPr/>
        <a:lstStyle/>
        <a:p>
          <a:endParaRPr lang="sv-SE"/>
        </a:p>
      </dgm:t>
    </dgm:pt>
    <dgm:pt modelId="{8E0B3520-6629-4B7E-B916-E79BB341E511}" type="sibTrans" cxnId="{E6585EEC-EE83-4109-B8CF-18A5AE3659B6}">
      <dgm:prSet/>
      <dgm:spPr/>
      <dgm:t>
        <a:bodyPr/>
        <a:lstStyle/>
        <a:p>
          <a:endParaRPr lang="sv-SE"/>
        </a:p>
      </dgm:t>
    </dgm:pt>
    <dgm:pt modelId="{2E28E26F-B0A1-430B-8CBA-1E6AB3B3C0B7}">
      <dgm:prSet phldrT="[Text]"/>
      <dgm:spPr>
        <a:solidFill>
          <a:schemeClr val="tx2"/>
        </a:solidFill>
      </dgm:spPr>
      <dgm:t>
        <a:bodyPr/>
        <a:lstStyle/>
        <a:p>
          <a:r>
            <a:rPr lang="sv-SE"/>
            <a:t>Process</a:t>
          </a:r>
        </a:p>
      </dgm:t>
    </dgm:pt>
    <dgm:pt modelId="{6DE9C001-1EB6-4B27-92AE-04851D9591B9}" type="parTrans" cxnId="{1CAA6763-B7EB-4E1A-82D5-3A905A1B5AC7}">
      <dgm:prSet/>
      <dgm:spPr/>
      <dgm:t>
        <a:bodyPr/>
        <a:lstStyle/>
        <a:p>
          <a:endParaRPr lang="sv-SE"/>
        </a:p>
      </dgm:t>
    </dgm:pt>
    <dgm:pt modelId="{EFF09E52-CB8E-4EDB-A688-0F28187742D1}" type="sibTrans" cxnId="{1CAA6763-B7EB-4E1A-82D5-3A905A1B5AC7}">
      <dgm:prSet/>
      <dgm:spPr/>
      <dgm:t>
        <a:bodyPr/>
        <a:lstStyle/>
        <a:p>
          <a:endParaRPr lang="sv-SE"/>
        </a:p>
      </dgm:t>
    </dgm:pt>
    <dgm:pt modelId="{5F323704-2807-4E2C-98AE-58CDF929A14B}">
      <dgm:prSet phldrT="[Text]"/>
      <dgm:spPr>
        <a:solidFill>
          <a:schemeClr val="tx2"/>
        </a:solidFill>
      </dgm:spPr>
      <dgm:t>
        <a:bodyPr/>
        <a:lstStyle/>
        <a:p>
          <a:r>
            <a:rPr lang="sv-SE"/>
            <a:t>Kommunikation</a:t>
          </a:r>
        </a:p>
      </dgm:t>
    </dgm:pt>
    <dgm:pt modelId="{A1C0AB73-FC3C-4332-B5EB-78D52E9626AD}" type="parTrans" cxnId="{BA8BB646-4DFF-4FC8-8ECD-FE3A2CE23556}">
      <dgm:prSet/>
      <dgm:spPr/>
      <dgm:t>
        <a:bodyPr/>
        <a:lstStyle/>
        <a:p>
          <a:endParaRPr lang="sv-SE"/>
        </a:p>
      </dgm:t>
    </dgm:pt>
    <dgm:pt modelId="{2E97E0FD-CEFB-4187-ACAC-E08DB4928D61}" type="sibTrans" cxnId="{BA8BB646-4DFF-4FC8-8ECD-FE3A2CE23556}">
      <dgm:prSet/>
      <dgm:spPr/>
      <dgm:t>
        <a:bodyPr/>
        <a:lstStyle/>
        <a:p>
          <a:endParaRPr lang="sv-SE"/>
        </a:p>
      </dgm:t>
    </dgm:pt>
    <dgm:pt modelId="{3CC0C6F9-DD3B-4D93-B438-1E38FA62436C}" type="pres">
      <dgm:prSet presAssocID="{2414B419-C1DD-4318-B02F-A6F9A3BDC343}" presName="diagram" presStyleCnt="0">
        <dgm:presLayoutVars>
          <dgm:dir/>
          <dgm:resizeHandles val="exact"/>
        </dgm:presLayoutVars>
      </dgm:prSet>
      <dgm:spPr/>
    </dgm:pt>
    <dgm:pt modelId="{3CC5DB12-BAA8-4DFD-BA7E-006EC6ADC04C}" type="pres">
      <dgm:prSet presAssocID="{3E37531E-EFE2-40D3-A1E5-47B75771FBDE}" presName="node" presStyleLbl="node1" presStyleIdx="0" presStyleCnt="19">
        <dgm:presLayoutVars>
          <dgm:bulletEnabled val="1"/>
        </dgm:presLayoutVars>
      </dgm:prSet>
      <dgm:spPr/>
    </dgm:pt>
    <dgm:pt modelId="{947C4E19-A4D9-4BA7-AFFD-2B60DA2694BD}" type="pres">
      <dgm:prSet presAssocID="{42613FBA-5260-4BBE-804B-01A602B79FDB}" presName="sibTrans" presStyleCnt="0"/>
      <dgm:spPr/>
    </dgm:pt>
    <dgm:pt modelId="{85950F1C-8B17-4453-88F1-75A97DCDE563}" type="pres">
      <dgm:prSet presAssocID="{B55D20AC-318B-460C-8B97-28DD1FCA2918}" presName="node" presStyleLbl="node1" presStyleIdx="1" presStyleCnt="19">
        <dgm:presLayoutVars>
          <dgm:bulletEnabled val="1"/>
        </dgm:presLayoutVars>
      </dgm:prSet>
      <dgm:spPr/>
    </dgm:pt>
    <dgm:pt modelId="{D7EE8331-14CB-4DA2-8DD0-D3DA06847AFF}" type="pres">
      <dgm:prSet presAssocID="{58262666-73FE-4C41-B713-35202D74BE52}" presName="sibTrans" presStyleCnt="0"/>
      <dgm:spPr/>
    </dgm:pt>
    <dgm:pt modelId="{D4BE0E22-DFDD-49C7-AD93-512008990F2A}" type="pres">
      <dgm:prSet presAssocID="{428DEFA2-EE7E-4261-ACC2-49392F6D7A7D}" presName="node" presStyleLbl="node1" presStyleIdx="2" presStyleCnt="19">
        <dgm:presLayoutVars>
          <dgm:bulletEnabled val="1"/>
        </dgm:presLayoutVars>
      </dgm:prSet>
      <dgm:spPr/>
    </dgm:pt>
    <dgm:pt modelId="{C805F864-ED06-4538-B078-B1793D88BEE8}" type="pres">
      <dgm:prSet presAssocID="{8246F91C-8D28-442F-9666-1D931B9AFB7B}" presName="sibTrans" presStyleCnt="0"/>
      <dgm:spPr/>
    </dgm:pt>
    <dgm:pt modelId="{BA55DC7D-84E8-4EE6-BF4D-6D010D8AB676}" type="pres">
      <dgm:prSet presAssocID="{3145DF15-E0CB-4D26-A7AB-F6A4572917F1}" presName="node" presStyleLbl="node1" presStyleIdx="3" presStyleCnt="19">
        <dgm:presLayoutVars>
          <dgm:bulletEnabled val="1"/>
        </dgm:presLayoutVars>
      </dgm:prSet>
      <dgm:spPr/>
    </dgm:pt>
    <dgm:pt modelId="{6B3E6B9E-E72A-44FC-83EC-0E8ABBF96485}" type="pres">
      <dgm:prSet presAssocID="{E392C347-F81E-4D5E-AF43-72F4DF1414F0}" presName="sibTrans" presStyleCnt="0"/>
      <dgm:spPr/>
    </dgm:pt>
    <dgm:pt modelId="{05F38CFC-7F82-41B9-80FF-0BDF9A6E2621}" type="pres">
      <dgm:prSet presAssocID="{68AE6959-20B8-4B8F-A0EA-E18DFD51F3D3}" presName="node" presStyleLbl="node1" presStyleIdx="4" presStyleCnt="19">
        <dgm:presLayoutVars>
          <dgm:bulletEnabled val="1"/>
        </dgm:presLayoutVars>
      </dgm:prSet>
      <dgm:spPr/>
    </dgm:pt>
    <dgm:pt modelId="{AF90D586-A131-4527-9E04-487A69D09053}" type="pres">
      <dgm:prSet presAssocID="{0DB22CBB-0CB4-4772-B349-146D024BEE7D}" presName="sibTrans" presStyleCnt="0"/>
      <dgm:spPr/>
    </dgm:pt>
    <dgm:pt modelId="{F0FDE67C-4EE1-4C63-B675-0B09CF0A2E80}" type="pres">
      <dgm:prSet presAssocID="{EEB12CA5-7664-4CFC-BA18-26219DFD712B}" presName="node" presStyleLbl="node1" presStyleIdx="5" presStyleCnt="19">
        <dgm:presLayoutVars>
          <dgm:bulletEnabled val="1"/>
        </dgm:presLayoutVars>
      </dgm:prSet>
      <dgm:spPr/>
    </dgm:pt>
    <dgm:pt modelId="{83E99CAE-0338-4061-8B05-A49A956DDA91}" type="pres">
      <dgm:prSet presAssocID="{7392BDB8-8841-40F9-B121-60F7DA33456A}" presName="sibTrans" presStyleCnt="0"/>
      <dgm:spPr/>
    </dgm:pt>
    <dgm:pt modelId="{F20EA702-65DC-4F03-80A9-0DD911919D52}" type="pres">
      <dgm:prSet presAssocID="{9A44B2A4-BA87-47E0-90E6-67F2888A6868}" presName="node" presStyleLbl="node1" presStyleIdx="6" presStyleCnt="19">
        <dgm:presLayoutVars>
          <dgm:bulletEnabled val="1"/>
        </dgm:presLayoutVars>
      </dgm:prSet>
      <dgm:spPr/>
    </dgm:pt>
    <dgm:pt modelId="{9245D210-9744-4222-BEEF-E40CA888D101}" type="pres">
      <dgm:prSet presAssocID="{447DA148-9CF9-43D1-BB7B-CE079DC9C05D}" presName="sibTrans" presStyleCnt="0"/>
      <dgm:spPr/>
    </dgm:pt>
    <dgm:pt modelId="{30C803B2-5155-40F9-8293-7C5EFE3665D3}" type="pres">
      <dgm:prSet presAssocID="{B15005D9-AA78-44CE-AE90-684C84E33213}" presName="node" presStyleLbl="node1" presStyleIdx="7" presStyleCnt="19">
        <dgm:presLayoutVars>
          <dgm:bulletEnabled val="1"/>
        </dgm:presLayoutVars>
      </dgm:prSet>
      <dgm:spPr/>
    </dgm:pt>
    <dgm:pt modelId="{C6F6DFCB-B2B5-483C-AC41-45830A03FC62}" type="pres">
      <dgm:prSet presAssocID="{A6F2F4D5-A48B-4573-8C88-E265F662ABB5}" presName="sibTrans" presStyleCnt="0"/>
      <dgm:spPr/>
    </dgm:pt>
    <dgm:pt modelId="{C6B9CEE4-A265-46C4-9B0F-116C34E51663}" type="pres">
      <dgm:prSet presAssocID="{2E4F4AFC-C32A-4A88-8A3F-C0F302A48F0E}" presName="node" presStyleLbl="node1" presStyleIdx="8" presStyleCnt="19">
        <dgm:presLayoutVars>
          <dgm:bulletEnabled val="1"/>
        </dgm:presLayoutVars>
      </dgm:prSet>
      <dgm:spPr/>
    </dgm:pt>
    <dgm:pt modelId="{7E87BAA7-01DE-4781-BEB3-8F7108E4CA55}" type="pres">
      <dgm:prSet presAssocID="{BB412951-1E7C-47E9-9F5A-F35F7335FE5D}" presName="sibTrans" presStyleCnt="0"/>
      <dgm:spPr/>
    </dgm:pt>
    <dgm:pt modelId="{8552609E-B9FF-4D70-8E32-34A6D237D340}" type="pres">
      <dgm:prSet presAssocID="{8736B2CD-A8EC-4744-B3BF-C5E3612880E5}" presName="node" presStyleLbl="node1" presStyleIdx="9" presStyleCnt="19">
        <dgm:presLayoutVars>
          <dgm:bulletEnabled val="1"/>
        </dgm:presLayoutVars>
      </dgm:prSet>
      <dgm:spPr/>
    </dgm:pt>
    <dgm:pt modelId="{71B2A0A6-F4E3-4020-9442-E6F87EB219C9}" type="pres">
      <dgm:prSet presAssocID="{89CB935C-F955-4F56-A6E0-718AE4B040F9}" presName="sibTrans" presStyleCnt="0"/>
      <dgm:spPr/>
    </dgm:pt>
    <dgm:pt modelId="{77916743-2FE3-439B-B7D7-C7E283880926}" type="pres">
      <dgm:prSet presAssocID="{FCF95FD9-269D-4314-91CC-B3193DD23474}" presName="node" presStyleLbl="node1" presStyleIdx="10" presStyleCnt="19">
        <dgm:presLayoutVars>
          <dgm:bulletEnabled val="1"/>
        </dgm:presLayoutVars>
      </dgm:prSet>
      <dgm:spPr/>
    </dgm:pt>
    <dgm:pt modelId="{70F13DA6-D508-4D4F-AA59-35FC8C351F20}" type="pres">
      <dgm:prSet presAssocID="{B9886655-3AC0-4910-A691-AABA390A9806}" presName="sibTrans" presStyleCnt="0"/>
      <dgm:spPr/>
    </dgm:pt>
    <dgm:pt modelId="{D3E76C07-0102-4A83-B472-8F5633CAD39F}" type="pres">
      <dgm:prSet presAssocID="{603BD168-C597-48EA-8FF7-6AD1B10F85B8}" presName="node" presStyleLbl="node1" presStyleIdx="11" presStyleCnt="19">
        <dgm:presLayoutVars>
          <dgm:bulletEnabled val="1"/>
        </dgm:presLayoutVars>
      </dgm:prSet>
      <dgm:spPr/>
    </dgm:pt>
    <dgm:pt modelId="{09F46C8C-3A16-4319-A105-F8E334D02900}" type="pres">
      <dgm:prSet presAssocID="{D42BFE17-8634-4138-AC25-517722F84014}" presName="sibTrans" presStyleCnt="0"/>
      <dgm:spPr/>
    </dgm:pt>
    <dgm:pt modelId="{104C3155-028B-41AE-B101-2DDECF2B8A58}" type="pres">
      <dgm:prSet presAssocID="{471784F5-052A-4B88-8B1A-5468DEAE49DD}" presName="node" presStyleLbl="node1" presStyleIdx="12" presStyleCnt="19">
        <dgm:presLayoutVars>
          <dgm:bulletEnabled val="1"/>
        </dgm:presLayoutVars>
      </dgm:prSet>
      <dgm:spPr/>
    </dgm:pt>
    <dgm:pt modelId="{EC157849-A86D-452C-8691-75265AEDD6DE}" type="pres">
      <dgm:prSet presAssocID="{10250C78-1096-4C61-9823-0058F8F47329}" presName="sibTrans" presStyleCnt="0"/>
      <dgm:spPr/>
    </dgm:pt>
    <dgm:pt modelId="{DF2D26E4-D6C2-4063-9D35-CE8EA5745B58}" type="pres">
      <dgm:prSet presAssocID="{840446A0-6530-4F6D-858D-BAD51FE155A0}" presName="node" presStyleLbl="node1" presStyleIdx="13" presStyleCnt="19">
        <dgm:presLayoutVars>
          <dgm:bulletEnabled val="1"/>
        </dgm:presLayoutVars>
      </dgm:prSet>
      <dgm:spPr/>
    </dgm:pt>
    <dgm:pt modelId="{59F86D7A-7DE3-45F7-BA69-CC0410D119AE}" type="pres">
      <dgm:prSet presAssocID="{9C3FCFE4-C935-4216-A617-2A9CD09E303B}" presName="sibTrans" presStyleCnt="0"/>
      <dgm:spPr/>
    </dgm:pt>
    <dgm:pt modelId="{3ECBA9F8-D3F5-4F85-A60C-02F763935DF0}" type="pres">
      <dgm:prSet presAssocID="{821E3EB9-0148-4530-B57E-4449C140C721}" presName="node" presStyleLbl="node1" presStyleIdx="14" presStyleCnt="19">
        <dgm:presLayoutVars>
          <dgm:bulletEnabled val="1"/>
        </dgm:presLayoutVars>
      </dgm:prSet>
      <dgm:spPr/>
    </dgm:pt>
    <dgm:pt modelId="{E325C6CC-8E7B-4F85-9781-F76FEC6DA4A5}" type="pres">
      <dgm:prSet presAssocID="{0E745A27-C4D3-4BDB-8B69-51765005DA8C}" presName="sibTrans" presStyleCnt="0"/>
      <dgm:spPr/>
    </dgm:pt>
    <dgm:pt modelId="{589C9087-95B0-4E2A-B6E3-4CD785CFA5EF}" type="pres">
      <dgm:prSet presAssocID="{83B35F6B-313D-4CBE-8E40-80066DE3C2B1}" presName="node" presStyleLbl="node1" presStyleIdx="15" presStyleCnt="19">
        <dgm:presLayoutVars>
          <dgm:bulletEnabled val="1"/>
        </dgm:presLayoutVars>
      </dgm:prSet>
      <dgm:spPr/>
    </dgm:pt>
    <dgm:pt modelId="{EA9E7D53-F909-4B6F-86EC-8563E15B8943}" type="pres">
      <dgm:prSet presAssocID="{2A75A4DE-2C76-4297-B363-3DC1CED4263A}" presName="sibTrans" presStyleCnt="0"/>
      <dgm:spPr/>
    </dgm:pt>
    <dgm:pt modelId="{C13877C7-C85C-4433-9B69-5A0CCFF8803A}" type="pres">
      <dgm:prSet presAssocID="{7E43D3B9-B184-4A33-AC90-BF5EF2E19415}" presName="node" presStyleLbl="node1" presStyleIdx="16" presStyleCnt="19">
        <dgm:presLayoutVars>
          <dgm:bulletEnabled val="1"/>
        </dgm:presLayoutVars>
      </dgm:prSet>
      <dgm:spPr/>
    </dgm:pt>
    <dgm:pt modelId="{9A897F95-9853-4BF6-953E-3DF46F474E2D}" type="pres">
      <dgm:prSet presAssocID="{8E0B3520-6629-4B7E-B916-E79BB341E511}" presName="sibTrans" presStyleCnt="0"/>
      <dgm:spPr/>
    </dgm:pt>
    <dgm:pt modelId="{13D45008-1551-4348-AC76-7B2C849ECB67}" type="pres">
      <dgm:prSet presAssocID="{2E28E26F-B0A1-430B-8CBA-1E6AB3B3C0B7}" presName="node" presStyleLbl="node1" presStyleIdx="17" presStyleCnt="19">
        <dgm:presLayoutVars>
          <dgm:bulletEnabled val="1"/>
        </dgm:presLayoutVars>
      </dgm:prSet>
      <dgm:spPr/>
    </dgm:pt>
    <dgm:pt modelId="{DAF330B0-C9C1-44BC-ACAD-1573DFD3C793}" type="pres">
      <dgm:prSet presAssocID="{EFF09E52-CB8E-4EDB-A688-0F28187742D1}" presName="sibTrans" presStyleCnt="0"/>
      <dgm:spPr/>
    </dgm:pt>
    <dgm:pt modelId="{72151BAE-E495-4DF7-B305-845D4D949A50}" type="pres">
      <dgm:prSet presAssocID="{5F323704-2807-4E2C-98AE-58CDF929A14B}" presName="node" presStyleLbl="node1" presStyleIdx="18" presStyleCnt="19">
        <dgm:presLayoutVars>
          <dgm:bulletEnabled val="1"/>
        </dgm:presLayoutVars>
      </dgm:prSet>
      <dgm:spPr/>
    </dgm:pt>
  </dgm:ptLst>
  <dgm:cxnLst>
    <dgm:cxn modelId="{0E786111-0C41-41BC-AD68-ED3CA5850178}" type="presOf" srcId="{83B35F6B-313D-4CBE-8E40-80066DE3C2B1}" destId="{589C9087-95B0-4E2A-B6E3-4CD785CFA5EF}" srcOrd="0" destOrd="0" presId="urn:microsoft.com/office/officeart/2005/8/layout/default"/>
    <dgm:cxn modelId="{E51A0815-BE45-47AB-8C6C-68FABFE155DF}" type="presOf" srcId="{7E43D3B9-B184-4A33-AC90-BF5EF2E19415}" destId="{C13877C7-C85C-4433-9B69-5A0CCFF8803A}" srcOrd="0" destOrd="0" presId="urn:microsoft.com/office/officeart/2005/8/layout/default"/>
    <dgm:cxn modelId="{D855A915-473B-48C3-9481-DE878B222FDB}" type="presOf" srcId="{2E4F4AFC-C32A-4A88-8A3F-C0F302A48F0E}" destId="{C6B9CEE4-A265-46C4-9B0F-116C34E51663}" srcOrd="0" destOrd="0" presId="urn:microsoft.com/office/officeart/2005/8/layout/default"/>
    <dgm:cxn modelId="{CDFC7D33-16F8-4921-8761-5CB57FAB49A2}" type="presOf" srcId="{471784F5-052A-4B88-8B1A-5468DEAE49DD}" destId="{104C3155-028B-41AE-B101-2DDECF2B8A58}" srcOrd="0" destOrd="0" presId="urn:microsoft.com/office/officeart/2005/8/layout/default"/>
    <dgm:cxn modelId="{384D6E3F-5095-4E52-9C93-EC1EBF2A694B}" srcId="{2414B419-C1DD-4318-B02F-A6F9A3BDC343}" destId="{B15005D9-AA78-44CE-AE90-684C84E33213}" srcOrd="7" destOrd="0" parTransId="{6ABC7637-1A6B-4278-B584-CFD0DF8FC82F}" sibTransId="{A6F2F4D5-A48B-4573-8C88-E265F662ABB5}"/>
    <dgm:cxn modelId="{3CED445B-FF32-46FC-AC46-CD54782F981D}" srcId="{2414B419-C1DD-4318-B02F-A6F9A3BDC343}" destId="{B55D20AC-318B-460C-8B97-28DD1FCA2918}" srcOrd="1" destOrd="0" parTransId="{00139DD6-0CDF-4564-9535-7BCC1A5A2003}" sibTransId="{58262666-73FE-4C41-B713-35202D74BE52}"/>
    <dgm:cxn modelId="{1CAA6763-B7EB-4E1A-82D5-3A905A1B5AC7}" srcId="{2414B419-C1DD-4318-B02F-A6F9A3BDC343}" destId="{2E28E26F-B0A1-430B-8CBA-1E6AB3B3C0B7}" srcOrd="17" destOrd="0" parTransId="{6DE9C001-1EB6-4B27-92AE-04851D9591B9}" sibTransId="{EFF09E52-CB8E-4EDB-A688-0F28187742D1}"/>
    <dgm:cxn modelId="{E7356964-372A-4050-B859-4B00331DCBA4}" srcId="{2414B419-C1DD-4318-B02F-A6F9A3BDC343}" destId="{471784F5-052A-4B88-8B1A-5468DEAE49DD}" srcOrd="12" destOrd="0" parTransId="{F9910C83-EAEC-4466-ACE9-7A73A85638E5}" sibTransId="{10250C78-1096-4C61-9823-0058F8F47329}"/>
    <dgm:cxn modelId="{17FCE744-68E7-4437-BE4E-8BCCD6672EFD}" type="presOf" srcId="{3145DF15-E0CB-4D26-A7AB-F6A4572917F1}" destId="{BA55DC7D-84E8-4EE6-BF4D-6D010D8AB676}" srcOrd="0" destOrd="0" presId="urn:microsoft.com/office/officeart/2005/8/layout/default"/>
    <dgm:cxn modelId="{BA8BB646-4DFF-4FC8-8ECD-FE3A2CE23556}" srcId="{2414B419-C1DD-4318-B02F-A6F9A3BDC343}" destId="{5F323704-2807-4E2C-98AE-58CDF929A14B}" srcOrd="18" destOrd="0" parTransId="{A1C0AB73-FC3C-4332-B5EB-78D52E9626AD}" sibTransId="{2E97E0FD-CEFB-4187-ACAC-E08DB4928D61}"/>
    <dgm:cxn modelId="{E8F0BC49-6EDF-44F8-B656-DE179258EC79}" type="presOf" srcId="{3E37531E-EFE2-40D3-A1E5-47B75771FBDE}" destId="{3CC5DB12-BAA8-4DFD-BA7E-006EC6ADC04C}" srcOrd="0" destOrd="0" presId="urn:microsoft.com/office/officeart/2005/8/layout/default"/>
    <dgm:cxn modelId="{179C154D-8366-4B64-AB25-E058EB55B878}" type="presOf" srcId="{B55D20AC-318B-460C-8B97-28DD1FCA2918}" destId="{85950F1C-8B17-4453-88F1-75A97DCDE563}" srcOrd="0" destOrd="0" presId="urn:microsoft.com/office/officeart/2005/8/layout/default"/>
    <dgm:cxn modelId="{44CED353-151F-491D-8124-8F7D754BAB94}" type="presOf" srcId="{5F323704-2807-4E2C-98AE-58CDF929A14B}" destId="{72151BAE-E495-4DF7-B305-845D4D949A50}" srcOrd="0" destOrd="0" presId="urn:microsoft.com/office/officeart/2005/8/layout/default"/>
    <dgm:cxn modelId="{52CA4D55-A6EA-4656-9442-540D276E387F}" srcId="{2414B419-C1DD-4318-B02F-A6F9A3BDC343}" destId="{821E3EB9-0148-4530-B57E-4449C140C721}" srcOrd="14" destOrd="0" parTransId="{B8437393-B0EC-4BFA-A5B3-B9A553354B10}" sibTransId="{0E745A27-C4D3-4BDB-8B69-51765005DA8C}"/>
    <dgm:cxn modelId="{3A1FDF75-A711-48E1-8CE1-3E8756327933}" type="presOf" srcId="{840446A0-6530-4F6D-858D-BAD51FE155A0}" destId="{DF2D26E4-D6C2-4063-9D35-CE8EA5745B58}" srcOrd="0" destOrd="0" presId="urn:microsoft.com/office/officeart/2005/8/layout/default"/>
    <dgm:cxn modelId="{18D60B76-D936-49E2-B0BF-42A684DA1493}" type="presOf" srcId="{9A44B2A4-BA87-47E0-90E6-67F2888A6868}" destId="{F20EA702-65DC-4F03-80A9-0DD911919D52}" srcOrd="0" destOrd="0" presId="urn:microsoft.com/office/officeart/2005/8/layout/default"/>
    <dgm:cxn modelId="{38FA5F57-31AF-498C-A3DF-1DB037AF9E8A}" srcId="{2414B419-C1DD-4318-B02F-A6F9A3BDC343}" destId="{603BD168-C597-48EA-8FF7-6AD1B10F85B8}" srcOrd="11" destOrd="0" parTransId="{B3154B4E-EFF9-42DE-A2E6-4BF1A7DE9769}" sibTransId="{D42BFE17-8634-4138-AC25-517722F84014}"/>
    <dgm:cxn modelId="{93CEF277-E05F-41B4-91DD-ED5807C89D50}" srcId="{2414B419-C1DD-4318-B02F-A6F9A3BDC343}" destId="{8736B2CD-A8EC-4744-B3BF-C5E3612880E5}" srcOrd="9" destOrd="0" parTransId="{45EC6EE8-0C97-47CC-AF5A-DCEA93887AC6}" sibTransId="{89CB935C-F955-4F56-A6E0-718AE4B040F9}"/>
    <dgm:cxn modelId="{A31B0879-7615-4738-95CE-B301B617C5F8}" type="presOf" srcId="{8736B2CD-A8EC-4744-B3BF-C5E3612880E5}" destId="{8552609E-B9FF-4D70-8E32-34A6D237D340}" srcOrd="0" destOrd="0" presId="urn:microsoft.com/office/officeart/2005/8/layout/default"/>
    <dgm:cxn modelId="{559B097C-8716-4FE0-8171-6CF0D0373FA2}" srcId="{2414B419-C1DD-4318-B02F-A6F9A3BDC343}" destId="{3145DF15-E0CB-4D26-A7AB-F6A4572917F1}" srcOrd="3" destOrd="0" parTransId="{65008F94-5C80-4C94-8568-634CF717C72F}" sibTransId="{E392C347-F81E-4D5E-AF43-72F4DF1414F0}"/>
    <dgm:cxn modelId="{86218A84-8064-4728-9456-0BA022AC2EB0}" srcId="{2414B419-C1DD-4318-B02F-A6F9A3BDC343}" destId="{3E37531E-EFE2-40D3-A1E5-47B75771FBDE}" srcOrd="0" destOrd="0" parTransId="{136B7D70-57C3-4C0E-AFD5-7F02D672285D}" sibTransId="{42613FBA-5260-4BBE-804B-01A602B79FDB}"/>
    <dgm:cxn modelId="{B3F30A89-D020-40E1-9B04-6CC9803336CE}" srcId="{2414B419-C1DD-4318-B02F-A6F9A3BDC343}" destId="{68AE6959-20B8-4B8F-A0EA-E18DFD51F3D3}" srcOrd="4" destOrd="0" parTransId="{DE0961D7-D076-4D98-8F01-CB78E52F1382}" sibTransId="{0DB22CBB-0CB4-4772-B349-146D024BEE7D}"/>
    <dgm:cxn modelId="{1BBF1B91-B903-4312-8C4F-E42DBBB646AF}" type="presOf" srcId="{B15005D9-AA78-44CE-AE90-684C84E33213}" destId="{30C803B2-5155-40F9-8293-7C5EFE3665D3}" srcOrd="0" destOrd="0" presId="urn:microsoft.com/office/officeart/2005/8/layout/default"/>
    <dgm:cxn modelId="{A8FADD9B-6952-4FE3-B9C4-1E70E0910C8C}" type="presOf" srcId="{821E3EB9-0148-4530-B57E-4449C140C721}" destId="{3ECBA9F8-D3F5-4F85-A60C-02F763935DF0}" srcOrd="0" destOrd="0" presId="urn:microsoft.com/office/officeart/2005/8/layout/default"/>
    <dgm:cxn modelId="{453D64A2-AD44-4099-BEA4-95C6EE76AE02}" type="presOf" srcId="{2E28E26F-B0A1-430B-8CBA-1E6AB3B3C0B7}" destId="{13D45008-1551-4348-AC76-7B2C849ECB67}" srcOrd="0" destOrd="0" presId="urn:microsoft.com/office/officeart/2005/8/layout/default"/>
    <dgm:cxn modelId="{CA58C5C4-62AC-4DC9-BDF4-926EEDA893AC}" srcId="{2414B419-C1DD-4318-B02F-A6F9A3BDC343}" destId="{840446A0-6530-4F6D-858D-BAD51FE155A0}" srcOrd="13" destOrd="0" parTransId="{6CB3969C-DE9C-4A0E-ACDE-6F04A1F43A2E}" sibTransId="{9C3FCFE4-C935-4216-A617-2A9CD09E303B}"/>
    <dgm:cxn modelId="{F3BBBBC6-964B-4F3D-858C-AF6C1B212D30}" type="presOf" srcId="{603BD168-C597-48EA-8FF7-6AD1B10F85B8}" destId="{D3E76C07-0102-4A83-B472-8F5633CAD39F}" srcOrd="0" destOrd="0" presId="urn:microsoft.com/office/officeart/2005/8/layout/default"/>
    <dgm:cxn modelId="{7AB165C9-8D37-4EE1-828E-C49F6ADCCAC7}" type="presOf" srcId="{2414B419-C1DD-4318-B02F-A6F9A3BDC343}" destId="{3CC0C6F9-DD3B-4D93-B438-1E38FA62436C}" srcOrd="0" destOrd="0" presId="urn:microsoft.com/office/officeart/2005/8/layout/default"/>
    <dgm:cxn modelId="{BFC223D0-F851-47FC-8255-35BFF63D25B0}" type="presOf" srcId="{EEB12CA5-7664-4CFC-BA18-26219DFD712B}" destId="{F0FDE67C-4EE1-4C63-B675-0B09CF0A2E80}" srcOrd="0" destOrd="0" presId="urn:microsoft.com/office/officeart/2005/8/layout/default"/>
    <dgm:cxn modelId="{42051DD5-10E3-4341-A11C-2270EC363222}" srcId="{2414B419-C1DD-4318-B02F-A6F9A3BDC343}" destId="{2E4F4AFC-C32A-4A88-8A3F-C0F302A48F0E}" srcOrd="8" destOrd="0" parTransId="{3D32C88C-5BCA-4693-9E41-477838316D78}" sibTransId="{BB412951-1E7C-47E9-9F5A-F35F7335FE5D}"/>
    <dgm:cxn modelId="{8898BEDD-90E3-4072-BCB6-4133AF446DB3}" srcId="{2414B419-C1DD-4318-B02F-A6F9A3BDC343}" destId="{EEB12CA5-7664-4CFC-BA18-26219DFD712B}" srcOrd="5" destOrd="0" parTransId="{B7878E36-CCB2-4EFD-ADAD-741328479C6F}" sibTransId="{7392BDB8-8841-40F9-B121-60F7DA33456A}"/>
    <dgm:cxn modelId="{22C7A4EA-BD5B-42F8-B611-886CFCBE4491}" srcId="{2414B419-C1DD-4318-B02F-A6F9A3BDC343}" destId="{9A44B2A4-BA87-47E0-90E6-67F2888A6868}" srcOrd="6" destOrd="0" parTransId="{93D18BD2-93B1-43B7-8A4E-D70BB6882469}" sibTransId="{447DA148-9CF9-43D1-BB7B-CE079DC9C05D}"/>
    <dgm:cxn modelId="{82A114EC-F0D8-4802-96BB-F3722D812886}" type="presOf" srcId="{68AE6959-20B8-4B8F-A0EA-E18DFD51F3D3}" destId="{05F38CFC-7F82-41B9-80FF-0BDF9A6E2621}" srcOrd="0" destOrd="0" presId="urn:microsoft.com/office/officeart/2005/8/layout/default"/>
    <dgm:cxn modelId="{E6585EEC-EE83-4109-B8CF-18A5AE3659B6}" srcId="{2414B419-C1DD-4318-B02F-A6F9A3BDC343}" destId="{7E43D3B9-B184-4A33-AC90-BF5EF2E19415}" srcOrd="16" destOrd="0" parTransId="{84BEB9DA-0451-432F-BACC-19B7B1C71439}" sibTransId="{8E0B3520-6629-4B7E-B916-E79BB341E511}"/>
    <dgm:cxn modelId="{F39EA2EC-F04E-41F2-A068-4438E3CA361E}" srcId="{2414B419-C1DD-4318-B02F-A6F9A3BDC343}" destId="{83B35F6B-313D-4CBE-8E40-80066DE3C2B1}" srcOrd="15" destOrd="0" parTransId="{5F1BDFDA-B341-4B51-820B-A6C39B02871D}" sibTransId="{2A75A4DE-2C76-4297-B363-3DC1CED4263A}"/>
    <dgm:cxn modelId="{5C1C53ED-A97B-4E45-B0D1-48371EE7A53A}" srcId="{2414B419-C1DD-4318-B02F-A6F9A3BDC343}" destId="{FCF95FD9-269D-4314-91CC-B3193DD23474}" srcOrd="10" destOrd="0" parTransId="{EB45CF53-79F1-4378-9D21-3DC001AB83B0}" sibTransId="{B9886655-3AC0-4910-A691-AABA390A9806}"/>
    <dgm:cxn modelId="{10847FFC-CAE1-4EC6-847D-B7E9DFF89495}" type="presOf" srcId="{FCF95FD9-269D-4314-91CC-B3193DD23474}" destId="{77916743-2FE3-439B-B7D7-C7E283880926}" srcOrd="0" destOrd="0" presId="urn:microsoft.com/office/officeart/2005/8/layout/default"/>
    <dgm:cxn modelId="{731EA8FC-1F37-4C32-9158-9052A2D7E596}" srcId="{2414B419-C1DD-4318-B02F-A6F9A3BDC343}" destId="{428DEFA2-EE7E-4261-ACC2-49392F6D7A7D}" srcOrd="2" destOrd="0" parTransId="{258682B0-4184-488D-92ED-EED98CE66EDD}" sibTransId="{8246F91C-8D28-442F-9666-1D931B9AFB7B}"/>
    <dgm:cxn modelId="{48879EFE-BB0D-4B9B-8E23-ACD25A33537E}" type="presOf" srcId="{428DEFA2-EE7E-4261-ACC2-49392F6D7A7D}" destId="{D4BE0E22-DFDD-49C7-AD93-512008990F2A}" srcOrd="0" destOrd="0" presId="urn:microsoft.com/office/officeart/2005/8/layout/default"/>
    <dgm:cxn modelId="{CB2804C3-0028-4ADB-9829-65D0E3B61C45}" type="presParOf" srcId="{3CC0C6F9-DD3B-4D93-B438-1E38FA62436C}" destId="{3CC5DB12-BAA8-4DFD-BA7E-006EC6ADC04C}" srcOrd="0" destOrd="0" presId="urn:microsoft.com/office/officeart/2005/8/layout/default"/>
    <dgm:cxn modelId="{250818E0-A66C-464F-9524-A5FBC25D8976}" type="presParOf" srcId="{3CC0C6F9-DD3B-4D93-B438-1E38FA62436C}" destId="{947C4E19-A4D9-4BA7-AFFD-2B60DA2694BD}" srcOrd="1" destOrd="0" presId="urn:microsoft.com/office/officeart/2005/8/layout/default"/>
    <dgm:cxn modelId="{E1AB9A29-5FDB-40DB-A207-AA52DB3CB0D2}" type="presParOf" srcId="{3CC0C6F9-DD3B-4D93-B438-1E38FA62436C}" destId="{85950F1C-8B17-4453-88F1-75A97DCDE563}" srcOrd="2" destOrd="0" presId="urn:microsoft.com/office/officeart/2005/8/layout/default"/>
    <dgm:cxn modelId="{79B7D0DD-FDC7-4462-B317-6B1BB68F9032}" type="presParOf" srcId="{3CC0C6F9-DD3B-4D93-B438-1E38FA62436C}" destId="{D7EE8331-14CB-4DA2-8DD0-D3DA06847AFF}" srcOrd="3" destOrd="0" presId="urn:microsoft.com/office/officeart/2005/8/layout/default"/>
    <dgm:cxn modelId="{A6D2851E-B43C-4126-A725-0496CFB84839}" type="presParOf" srcId="{3CC0C6F9-DD3B-4D93-B438-1E38FA62436C}" destId="{D4BE0E22-DFDD-49C7-AD93-512008990F2A}" srcOrd="4" destOrd="0" presId="urn:microsoft.com/office/officeart/2005/8/layout/default"/>
    <dgm:cxn modelId="{F8950735-7679-4033-907C-A67A2DE37376}" type="presParOf" srcId="{3CC0C6F9-DD3B-4D93-B438-1E38FA62436C}" destId="{C805F864-ED06-4538-B078-B1793D88BEE8}" srcOrd="5" destOrd="0" presId="urn:microsoft.com/office/officeart/2005/8/layout/default"/>
    <dgm:cxn modelId="{FE638B79-3DD3-43D1-8387-9D3B98D649CD}" type="presParOf" srcId="{3CC0C6F9-DD3B-4D93-B438-1E38FA62436C}" destId="{BA55DC7D-84E8-4EE6-BF4D-6D010D8AB676}" srcOrd="6" destOrd="0" presId="urn:microsoft.com/office/officeart/2005/8/layout/default"/>
    <dgm:cxn modelId="{4FB2ECDD-458D-49F3-A9D3-0C4F1BF471AB}" type="presParOf" srcId="{3CC0C6F9-DD3B-4D93-B438-1E38FA62436C}" destId="{6B3E6B9E-E72A-44FC-83EC-0E8ABBF96485}" srcOrd="7" destOrd="0" presId="urn:microsoft.com/office/officeart/2005/8/layout/default"/>
    <dgm:cxn modelId="{B1E61E03-077F-4A8D-93B6-B82B5FCA10ED}" type="presParOf" srcId="{3CC0C6F9-DD3B-4D93-B438-1E38FA62436C}" destId="{05F38CFC-7F82-41B9-80FF-0BDF9A6E2621}" srcOrd="8" destOrd="0" presId="urn:microsoft.com/office/officeart/2005/8/layout/default"/>
    <dgm:cxn modelId="{0E3FDF8A-82C1-4541-9C1E-0CA1A19D9610}" type="presParOf" srcId="{3CC0C6F9-DD3B-4D93-B438-1E38FA62436C}" destId="{AF90D586-A131-4527-9E04-487A69D09053}" srcOrd="9" destOrd="0" presId="urn:microsoft.com/office/officeart/2005/8/layout/default"/>
    <dgm:cxn modelId="{3720C676-95FA-45C8-94FE-24E0F8F46AA2}" type="presParOf" srcId="{3CC0C6F9-DD3B-4D93-B438-1E38FA62436C}" destId="{F0FDE67C-4EE1-4C63-B675-0B09CF0A2E80}" srcOrd="10" destOrd="0" presId="urn:microsoft.com/office/officeart/2005/8/layout/default"/>
    <dgm:cxn modelId="{9BC09684-7ECC-4DB6-99AC-9FD824F9A885}" type="presParOf" srcId="{3CC0C6F9-DD3B-4D93-B438-1E38FA62436C}" destId="{83E99CAE-0338-4061-8B05-A49A956DDA91}" srcOrd="11" destOrd="0" presId="urn:microsoft.com/office/officeart/2005/8/layout/default"/>
    <dgm:cxn modelId="{4A39B653-B97E-48AB-95BF-0D42130D1E0B}" type="presParOf" srcId="{3CC0C6F9-DD3B-4D93-B438-1E38FA62436C}" destId="{F20EA702-65DC-4F03-80A9-0DD911919D52}" srcOrd="12" destOrd="0" presId="urn:microsoft.com/office/officeart/2005/8/layout/default"/>
    <dgm:cxn modelId="{DA9E754F-EBF1-475B-B196-8470554C44C7}" type="presParOf" srcId="{3CC0C6F9-DD3B-4D93-B438-1E38FA62436C}" destId="{9245D210-9744-4222-BEEF-E40CA888D101}" srcOrd="13" destOrd="0" presId="urn:microsoft.com/office/officeart/2005/8/layout/default"/>
    <dgm:cxn modelId="{0C6E49A3-9454-4839-A94E-DBE02BF397EB}" type="presParOf" srcId="{3CC0C6F9-DD3B-4D93-B438-1E38FA62436C}" destId="{30C803B2-5155-40F9-8293-7C5EFE3665D3}" srcOrd="14" destOrd="0" presId="urn:microsoft.com/office/officeart/2005/8/layout/default"/>
    <dgm:cxn modelId="{64A98B91-D2F8-47BA-B991-D068625AC168}" type="presParOf" srcId="{3CC0C6F9-DD3B-4D93-B438-1E38FA62436C}" destId="{C6F6DFCB-B2B5-483C-AC41-45830A03FC62}" srcOrd="15" destOrd="0" presId="urn:microsoft.com/office/officeart/2005/8/layout/default"/>
    <dgm:cxn modelId="{BC3A729A-6C76-4C54-8C13-D2A2825A8C1B}" type="presParOf" srcId="{3CC0C6F9-DD3B-4D93-B438-1E38FA62436C}" destId="{C6B9CEE4-A265-46C4-9B0F-116C34E51663}" srcOrd="16" destOrd="0" presId="urn:microsoft.com/office/officeart/2005/8/layout/default"/>
    <dgm:cxn modelId="{73D72CBA-FA43-4E68-A169-E09C54652DF2}" type="presParOf" srcId="{3CC0C6F9-DD3B-4D93-B438-1E38FA62436C}" destId="{7E87BAA7-01DE-4781-BEB3-8F7108E4CA55}" srcOrd="17" destOrd="0" presId="urn:microsoft.com/office/officeart/2005/8/layout/default"/>
    <dgm:cxn modelId="{FA9BA700-380C-4BB8-8C38-F447CD6318D8}" type="presParOf" srcId="{3CC0C6F9-DD3B-4D93-B438-1E38FA62436C}" destId="{8552609E-B9FF-4D70-8E32-34A6D237D340}" srcOrd="18" destOrd="0" presId="urn:microsoft.com/office/officeart/2005/8/layout/default"/>
    <dgm:cxn modelId="{1C8DA4E5-23C2-4854-B037-00728C5E52FB}" type="presParOf" srcId="{3CC0C6F9-DD3B-4D93-B438-1E38FA62436C}" destId="{71B2A0A6-F4E3-4020-9442-E6F87EB219C9}" srcOrd="19" destOrd="0" presId="urn:microsoft.com/office/officeart/2005/8/layout/default"/>
    <dgm:cxn modelId="{89658ABE-0957-4646-B434-ABF772E43954}" type="presParOf" srcId="{3CC0C6F9-DD3B-4D93-B438-1E38FA62436C}" destId="{77916743-2FE3-439B-B7D7-C7E283880926}" srcOrd="20" destOrd="0" presId="urn:microsoft.com/office/officeart/2005/8/layout/default"/>
    <dgm:cxn modelId="{3F373B32-B1B8-4571-8368-86ACC7DFA89A}" type="presParOf" srcId="{3CC0C6F9-DD3B-4D93-B438-1E38FA62436C}" destId="{70F13DA6-D508-4D4F-AA59-35FC8C351F20}" srcOrd="21" destOrd="0" presId="urn:microsoft.com/office/officeart/2005/8/layout/default"/>
    <dgm:cxn modelId="{B4C5ABBF-7985-4EF9-B19E-2336498B9728}" type="presParOf" srcId="{3CC0C6F9-DD3B-4D93-B438-1E38FA62436C}" destId="{D3E76C07-0102-4A83-B472-8F5633CAD39F}" srcOrd="22" destOrd="0" presId="urn:microsoft.com/office/officeart/2005/8/layout/default"/>
    <dgm:cxn modelId="{20E9F9A4-7EF9-40FA-8118-FACA3145E8D6}" type="presParOf" srcId="{3CC0C6F9-DD3B-4D93-B438-1E38FA62436C}" destId="{09F46C8C-3A16-4319-A105-F8E334D02900}" srcOrd="23" destOrd="0" presId="urn:microsoft.com/office/officeart/2005/8/layout/default"/>
    <dgm:cxn modelId="{1DC94658-F0A5-4D18-BAA9-0681F0136050}" type="presParOf" srcId="{3CC0C6F9-DD3B-4D93-B438-1E38FA62436C}" destId="{104C3155-028B-41AE-B101-2DDECF2B8A58}" srcOrd="24" destOrd="0" presId="urn:microsoft.com/office/officeart/2005/8/layout/default"/>
    <dgm:cxn modelId="{02FCCAAC-C526-4BAA-8034-B649A8FD5E53}" type="presParOf" srcId="{3CC0C6F9-DD3B-4D93-B438-1E38FA62436C}" destId="{EC157849-A86D-452C-8691-75265AEDD6DE}" srcOrd="25" destOrd="0" presId="urn:microsoft.com/office/officeart/2005/8/layout/default"/>
    <dgm:cxn modelId="{AD4E7D97-A1DE-40BB-841F-5C2FC385AF9B}" type="presParOf" srcId="{3CC0C6F9-DD3B-4D93-B438-1E38FA62436C}" destId="{DF2D26E4-D6C2-4063-9D35-CE8EA5745B58}" srcOrd="26" destOrd="0" presId="urn:microsoft.com/office/officeart/2005/8/layout/default"/>
    <dgm:cxn modelId="{7397ABCD-3B63-4C66-A254-F4DBB15E5C08}" type="presParOf" srcId="{3CC0C6F9-DD3B-4D93-B438-1E38FA62436C}" destId="{59F86D7A-7DE3-45F7-BA69-CC0410D119AE}" srcOrd="27" destOrd="0" presId="urn:microsoft.com/office/officeart/2005/8/layout/default"/>
    <dgm:cxn modelId="{501A1E34-D1FC-44EC-A4A2-64E897ACAD06}" type="presParOf" srcId="{3CC0C6F9-DD3B-4D93-B438-1E38FA62436C}" destId="{3ECBA9F8-D3F5-4F85-A60C-02F763935DF0}" srcOrd="28" destOrd="0" presId="urn:microsoft.com/office/officeart/2005/8/layout/default"/>
    <dgm:cxn modelId="{A2930890-531E-43B9-A5A8-BB44A7A92657}" type="presParOf" srcId="{3CC0C6F9-DD3B-4D93-B438-1E38FA62436C}" destId="{E325C6CC-8E7B-4F85-9781-F76FEC6DA4A5}" srcOrd="29" destOrd="0" presId="urn:microsoft.com/office/officeart/2005/8/layout/default"/>
    <dgm:cxn modelId="{FC515753-B254-4B69-A969-A03994C16D66}" type="presParOf" srcId="{3CC0C6F9-DD3B-4D93-B438-1E38FA62436C}" destId="{589C9087-95B0-4E2A-B6E3-4CD785CFA5EF}" srcOrd="30" destOrd="0" presId="urn:microsoft.com/office/officeart/2005/8/layout/default"/>
    <dgm:cxn modelId="{7FBCA7D1-8037-45D2-A1B2-A1F4BADE5875}" type="presParOf" srcId="{3CC0C6F9-DD3B-4D93-B438-1E38FA62436C}" destId="{EA9E7D53-F909-4B6F-86EC-8563E15B8943}" srcOrd="31" destOrd="0" presId="urn:microsoft.com/office/officeart/2005/8/layout/default"/>
    <dgm:cxn modelId="{5A12C9EC-5418-4B00-B3B4-1B0E4A43A468}" type="presParOf" srcId="{3CC0C6F9-DD3B-4D93-B438-1E38FA62436C}" destId="{C13877C7-C85C-4433-9B69-5A0CCFF8803A}" srcOrd="32" destOrd="0" presId="urn:microsoft.com/office/officeart/2005/8/layout/default"/>
    <dgm:cxn modelId="{397B8A96-067A-479F-A9BD-51BCDF53EAA7}" type="presParOf" srcId="{3CC0C6F9-DD3B-4D93-B438-1E38FA62436C}" destId="{9A897F95-9853-4BF6-953E-3DF46F474E2D}" srcOrd="33" destOrd="0" presId="urn:microsoft.com/office/officeart/2005/8/layout/default"/>
    <dgm:cxn modelId="{CCB8A31F-5CBF-4711-B249-BC5B19FE333A}" type="presParOf" srcId="{3CC0C6F9-DD3B-4D93-B438-1E38FA62436C}" destId="{13D45008-1551-4348-AC76-7B2C849ECB67}" srcOrd="34" destOrd="0" presId="urn:microsoft.com/office/officeart/2005/8/layout/default"/>
    <dgm:cxn modelId="{853ED0AC-C91F-4626-9A76-BD2D1C29FA4E}" type="presParOf" srcId="{3CC0C6F9-DD3B-4D93-B438-1E38FA62436C}" destId="{DAF330B0-C9C1-44BC-ACAD-1573DFD3C793}" srcOrd="35" destOrd="0" presId="urn:microsoft.com/office/officeart/2005/8/layout/default"/>
    <dgm:cxn modelId="{18E050B4-2FA1-4C07-8D64-3A4F4F5A2C27}" type="presParOf" srcId="{3CC0C6F9-DD3B-4D93-B438-1E38FA62436C}" destId="{72151BAE-E495-4DF7-B305-845D4D949A50}" srcOrd="3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5DB12-BAA8-4DFD-BA7E-006EC6ADC04C}">
      <dsp:nvSpPr>
        <dsp:cNvPr id="0" name=""/>
        <dsp:cNvSpPr/>
      </dsp:nvSpPr>
      <dsp:spPr>
        <a:xfrm>
          <a:off x="2531" y="113128"/>
          <a:ext cx="1370565" cy="82233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Juridik</a:t>
          </a:r>
        </a:p>
      </dsp:txBody>
      <dsp:txXfrm>
        <a:off x="2531" y="113128"/>
        <a:ext cx="1370565" cy="822339"/>
      </dsp:txXfrm>
    </dsp:sp>
    <dsp:sp modelId="{85950F1C-8B17-4453-88F1-75A97DCDE563}">
      <dsp:nvSpPr>
        <dsp:cNvPr id="0" name=""/>
        <dsp:cNvSpPr/>
      </dsp:nvSpPr>
      <dsp:spPr>
        <a:xfrm>
          <a:off x="1510153" y="113128"/>
          <a:ext cx="1370565" cy="82233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Marknad (Avtal och kostnad?)</a:t>
          </a:r>
        </a:p>
      </dsp:txBody>
      <dsp:txXfrm>
        <a:off x="1510153" y="113128"/>
        <a:ext cx="1370565" cy="822339"/>
      </dsp:txXfrm>
    </dsp:sp>
    <dsp:sp modelId="{D4BE0E22-DFDD-49C7-AD93-512008990F2A}">
      <dsp:nvSpPr>
        <dsp:cNvPr id="0" name=""/>
        <dsp:cNvSpPr/>
      </dsp:nvSpPr>
      <dsp:spPr>
        <a:xfrm>
          <a:off x="3017776" y="113128"/>
          <a:ext cx="1370565" cy="822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Innehåll</a:t>
          </a:r>
        </a:p>
      </dsp:txBody>
      <dsp:txXfrm>
        <a:off x="3017776" y="113128"/>
        <a:ext cx="1370565" cy="822339"/>
      </dsp:txXfrm>
    </dsp:sp>
    <dsp:sp modelId="{BA55DC7D-84E8-4EE6-BF4D-6D010D8AB676}">
      <dsp:nvSpPr>
        <dsp:cNvPr id="0" name=""/>
        <dsp:cNvSpPr/>
      </dsp:nvSpPr>
      <dsp:spPr>
        <a:xfrm>
          <a:off x="4525398" y="113128"/>
          <a:ext cx="1370565" cy="822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Beslut</a:t>
          </a:r>
        </a:p>
      </dsp:txBody>
      <dsp:txXfrm>
        <a:off x="4525398" y="113128"/>
        <a:ext cx="1370565" cy="822339"/>
      </dsp:txXfrm>
    </dsp:sp>
    <dsp:sp modelId="{05F38CFC-7F82-41B9-80FF-0BDF9A6E2621}">
      <dsp:nvSpPr>
        <dsp:cNvPr id="0" name=""/>
        <dsp:cNvSpPr/>
      </dsp:nvSpPr>
      <dsp:spPr>
        <a:xfrm>
          <a:off x="6033020" y="113128"/>
          <a:ext cx="1370565" cy="822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Prioritering</a:t>
          </a:r>
        </a:p>
      </dsp:txBody>
      <dsp:txXfrm>
        <a:off x="6033020" y="113128"/>
        <a:ext cx="1370565" cy="822339"/>
      </dsp:txXfrm>
    </dsp:sp>
    <dsp:sp modelId="{F0FDE67C-4EE1-4C63-B675-0B09CF0A2E80}">
      <dsp:nvSpPr>
        <dsp:cNvPr id="0" name=""/>
        <dsp:cNvSpPr/>
      </dsp:nvSpPr>
      <dsp:spPr>
        <a:xfrm>
          <a:off x="2531" y="1072524"/>
          <a:ext cx="1370565" cy="822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Uppföljning</a:t>
          </a:r>
        </a:p>
      </dsp:txBody>
      <dsp:txXfrm>
        <a:off x="2531" y="1072524"/>
        <a:ext cx="1370565" cy="822339"/>
      </dsp:txXfrm>
    </dsp:sp>
    <dsp:sp modelId="{F20EA702-65DC-4F03-80A9-0DD911919D52}">
      <dsp:nvSpPr>
        <dsp:cNvPr id="0" name=""/>
        <dsp:cNvSpPr/>
      </dsp:nvSpPr>
      <dsp:spPr>
        <a:xfrm>
          <a:off x="1510153" y="1072524"/>
          <a:ext cx="1370565" cy="82233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Kvalitetssäkring</a:t>
          </a:r>
        </a:p>
      </dsp:txBody>
      <dsp:txXfrm>
        <a:off x="1510153" y="1072524"/>
        <a:ext cx="1370565" cy="822339"/>
      </dsp:txXfrm>
    </dsp:sp>
    <dsp:sp modelId="{30C803B2-5155-40F9-8293-7C5EFE3665D3}">
      <dsp:nvSpPr>
        <dsp:cNvPr id="0" name=""/>
        <dsp:cNvSpPr/>
      </dsp:nvSpPr>
      <dsp:spPr>
        <a:xfrm>
          <a:off x="3017776" y="1072524"/>
          <a:ext cx="1370565" cy="822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Övertagande</a:t>
          </a:r>
        </a:p>
      </dsp:txBody>
      <dsp:txXfrm>
        <a:off x="3017776" y="1072524"/>
        <a:ext cx="1370565" cy="822339"/>
      </dsp:txXfrm>
    </dsp:sp>
    <dsp:sp modelId="{C6B9CEE4-A265-46C4-9B0F-116C34E51663}">
      <dsp:nvSpPr>
        <dsp:cNvPr id="0" name=""/>
        <dsp:cNvSpPr/>
      </dsp:nvSpPr>
      <dsp:spPr>
        <a:xfrm>
          <a:off x="4525398" y="1072524"/>
          <a:ext cx="1370565" cy="82233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Ambitionsnivå</a:t>
          </a:r>
        </a:p>
      </dsp:txBody>
      <dsp:txXfrm>
        <a:off x="4525398" y="1072524"/>
        <a:ext cx="1370565" cy="822339"/>
      </dsp:txXfrm>
    </dsp:sp>
    <dsp:sp modelId="{8552609E-B9FF-4D70-8E32-34A6D237D340}">
      <dsp:nvSpPr>
        <dsp:cNvPr id="0" name=""/>
        <dsp:cNvSpPr/>
      </dsp:nvSpPr>
      <dsp:spPr>
        <a:xfrm>
          <a:off x="6033020" y="1072524"/>
          <a:ext cx="1370565" cy="82233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Andra tjänster</a:t>
          </a:r>
        </a:p>
      </dsp:txBody>
      <dsp:txXfrm>
        <a:off x="6033020" y="1072524"/>
        <a:ext cx="1370565" cy="822339"/>
      </dsp:txXfrm>
    </dsp:sp>
    <dsp:sp modelId="{77916743-2FE3-439B-B7D7-C7E283880926}">
      <dsp:nvSpPr>
        <dsp:cNvPr id="0" name=""/>
        <dsp:cNvSpPr/>
      </dsp:nvSpPr>
      <dsp:spPr>
        <a:xfrm>
          <a:off x="2531" y="2031920"/>
          <a:ext cx="1370565" cy="82233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Uppdrag/Projekt</a:t>
          </a:r>
        </a:p>
      </dsp:txBody>
      <dsp:txXfrm>
        <a:off x="2531" y="2031920"/>
        <a:ext cx="1370565" cy="822339"/>
      </dsp:txXfrm>
    </dsp:sp>
    <dsp:sp modelId="{D3E76C07-0102-4A83-B472-8F5633CAD39F}">
      <dsp:nvSpPr>
        <dsp:cNvPr id="0" name=""/>
        <dsp:cNvSpPr/>
      </dsp:nvSpPr>
      <dsp:spPr>
        <a:xfrm>
          <a:off x="1510153" y="2031920"/>
          <a:ext cx="1370565" cy="82233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err="1"/>
            <a:t>Proof-of-concept</a:t>
          </a:r>
          <a:endParaRPr lang="sv-SE" sz="1100" kern="1200"/>
        </a:p>
      </dsp:txBody>
      <dsp:txXfrm>
        <a:off x="1510153" y="2031920"/>
        <a:ext cx="1370565" cy="822339"/>
      </dsp:txXfrm>
    </dsp:sp>
    <dsp:sp modelId="{104C3155-028B-41AE-B101-2DDECF2B8A58}">
      <dsp:nvSpPr>
        <dsp:cNvPr id="0" name=""/>
        <dsp:cNvSpPr/>
      </dsp:nvSpPr>
      <dsp:spPr>
        <a:xfrm>
          <a:off x="3017776" y="2031920"/>
          <a:ext cx="1370565" cy="82233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Ansvar Inera/Kund</a:t>
          </a:r>
        </a:p>
      </dsp:txBody>
      <dsp:txXfrm>
        <a:off x="3017776" y="2031920"/>
        <a:ext cx="1370565" cy="822339"/>
      </dsp:txXfrm>
    </dsp:sp>
    <dsp:sp modelId="{DF2D26E4-D6C2-4063-9D35-CE8EA5745B58}">
      <dsp:nvSpPr>
        <dsp:cNvPr id="0" name=""/>
        <dsp:cNvSpPr/>
      </dsp:nvSpPr>
      <dsp:spPr>
        <a:xfrm>
          <a:off x="4525398" y="2031920"/>
          <a:ext cx="1370565" cy="822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Kort och långsiktig strategi</a:t>
          </a:r>
        </a:p>
      </dsp:txBody>
      <dsp:txXfrm>
        <a:off x="4525398" y="2031920"/>
        <a:ext cx="1370565" cy="822339"/>
      </dsp:txXfrm>
    </dsp:sp>
    <dsp:sp modelId="{3ECBA9F8-D3F5-4F85-A60C-02F763935DF0}">
      <dsp:nvSpPr>
        <dsp:cNvPr id="0" name=""/>
        <dsp:cNvSpPr/>
      </dsp:nvSpPr>
      <dsp:spPr>
        <a:xfrm>
          <a:off x="6033020" y="2031920"/>
          <a:ext cx="1370565" cy="822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Resurser</a:t>
          </a:r>
        </a:p>
      </dsp:txBody>
      <dsp:txXfrm>
        <a:off x="6033020" y="2031920"/>
        <a:ext cx="1370565" cy="822339"/>
      </dsp:txXfrm>
    </dsp:sp>
    <dsp:sp modelId="{589C9087-95B0-4E2A-B6E3-4CD785CFA5EF}">
      <dsp:nvSpPr>
        <dsp:cNvPr id="0" name=""/>
        <dsp:cNvSpPr/>
      </dsp:nvSpPr>
      <dsp:spPr>
        <a:xfrm>
          <a:off x="756342" y="2991316"/>
          <a:ext cx="1370565" cy="822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Utbildning</a:t>
          </a:r>
        </a:p>
      </dsp:txBody>
      <dsp:txXfrm>
        <a:off x="756342" y="2991316"/>
        <a:ext cx="1370565" cy="822339"/>
      </dsp:txXfrm>
    </dsp:sp>
    <dsp:sp modelId="{C13877C7-C85C-4433-9B69-5A0CCFF8803A}">
      <dsp:nvSpPr>
        <dsp:cNvPr id="0" name=""/>
        <dsp:cNvSpPr/>
      </dsp:nvSpPr>
      <dsp:spPr>
        <a:xfrm>
          <a:off x="2263964" y="2991316"/>
          <a:ext cx="1370565" cy="822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Samverkansparter</a:t>
          </a:r>
        </a:p>
      </dsp:txBody>
      <dsp:txXfrm>
        <a:off x="2263964" y="2991316"/>
        <a:ext cx="1370565" cy="822339"/>
      </dsp:txXfrm>
    </dsp:sp>
    <dsp:sp modelId="{13D45008-1551-4348-AC76-7B2C849ECB67}">
      <dsp:nvSpPr>
        <dsp:cNvPr id="0" name=""/>
        <dsp:cNvSpPr/>
      </dsp:nvSpPr>
      <dsp:spPr>
        <a:xfrm>
          <a:off x="3771587" y="2991316"/>
          <a:ext cx="1370565" cy="82233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Process</a:t>
          </a:r>
        </a:p>
      </dsp:txBody>
      <dsp:txXfrm>
        <a:off x="3771587" y="2991316"/>
        <a:ext cx="1370565" cy="822339"/>
      </dsp:txXfrm>
    </dsp:sp>
    <dsp:sp modelId="{72151BAE-E495-4DF7-B305-845D4D949A50}">
      <dsp:nvSpPr>
        <dsp:cNvPr id="0" name=""/>
        <dsp:cNvSpPr/>
      </dsp:nvSpPr>
      <dsp:spPr>
        <a:xfrm>
          <a:off x="5279209" y="2991316"/>
          <a:ext cx="1370565" cy="822339"/>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a:t>Kommunikation</a:t>
          </a:r>
        </a:p>
      </dsp:txBody>
      <dsp:txXfrm>
        <a:off x="5279209" y="2991316"/>
        <a:ext cx="1370565" cy="8223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EAF8ADE-DFB0-6344-91AF-C2340D4A73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02F8833-CBDB-8E44-991E-7719DBE5D6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AD629D-E35B-0940-BCF8-E9D569AAAE2E}" type="datetimeFigureOut">
              <a:rPr lang="sv-SE" smtClean="0"/>
              <a:t>2022-11-11</a:t>
            </a:fld>
            <a:endParaRPr lang="sv-SE"/>
          </a:p>
        </p:txBody>
      </p:sp>
      <p:sp>
        <p:nvSpPr>
          <p:cNvPr id="4" name="Platshållare för sidfot 3">
            <a:extLst>
              <a:ext uri="{FF2B5EF4-FFF2-40B4-BE49-F238E27FC236}">
                <a16:creationId xmlns:a16="http://schemas.microsoft.com/office/drawing/2014/main" id="{C3D6739B-AC65-D24B-AC64-71E56FA32A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8D3F9890-91E1-FA43-9F16-0BBCFAAAAB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9680A0-A5E7-3B49-AD2F-70CF6E629945}" type="slidenum">
              <a:rPr lang="sv-SE" smtClean="0"/>
              <a:t>‹#›</a:t>
            </a:fld>
            <a:endParaRPr lang="sv-SE"/>
          </a:p>
        </p:txBody>
      </p:sp>
    </p:spTree>
    <p:extLst>
      <p:ext uri="{BB962C8B-B14F-4D97-AF65-F5344CB8AC3E}">
        <p14:creationId xmlns:p14="http://schemas.microsoft.com/office/powerpoint/2010/main" val="3191180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23D13-F35E-4529-B3F7-0633FF5C8FD7}" type="datetimeFigureOut">
              <a:rPr lang="sv-SE" smtClean="0"/>
              <a:t>2022-11-11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EDCF4-EC53-45ED-9657-3068B2115E42}" type="slidenum">
              <a:rPr lang="sv-SE" smtClean="0"/>
              <a:t>‹#›</a:t>
            </a:fld>
            <a:endParaRPr lang="sv-SE"/>
          </a:p>
        </p:txBody>
      </p:sp>
    </p:spTree>
    <p:extLst>
      <p:ext uri="{BB962C8B-B14F-4D97-AF65-F5344CB8AC3E}">
        <p14:creationId xmlns:p14="http://schemas.microsoft.com/office/powerpoint/2010/main" val="204878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DEDCF4-EC53-45ED-9657-3068B2115E42}" type="slidenum">
              <a:rPr lang="sv-SE" smtClean="0"/>
              <a:t>4</a:t>
            </a:fld>
            <a:endParaRPr lang="sv-SE"/>
          </a:p>
        </p:txBody>
      </p:sp>
    </p:spTree>
    <p:extLst>
      <p:ext uri="{BB962C8B-B14F-4D97-AF65-F5344CB8AC3E}">
        <p14:creationId xmlns:p14="http://schemas.microsoft.com/office/powerpoint/2010/main" val="3495748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sida utan bild ROSA">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F6D261CD-7475-462D-96A6-570AC61F5569}"/>
              </a:ext>
            </a:extLst>
          </p:cNvPr>
          <p:cNvSpPr/>
          <p:nvPr userDrawn="1"/>
        </p:nvSpPr>
        <p:spPr>
          <a:xfrm>
            <a:off x="0" y="0"/>
            <a:ext cx="12192000" cy="5644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0C5D4EC2-9FA8-4FE8-96F7-29DCCDEDD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78728"/>
            <a:ext cx="12202510" cy="2200292"/>
          </a:xfrm>
          <a:prstGeom prst="rect">
            <a:avLst/>
          </a:prstGeom>
        </p:spPr>
      </p:pic>
      <p:sp>
        <p:nvSpPr>
          <p:cNvPr id="2" name="Rubrik 1">
            <a:extLst>
              <a:ext uri="{FF2B5EF4-FFF2-40B4-BE49-F238E27FC236}">
                <a16:creationId xmlns:a16="http://schemas.microsoft.com/office/drawing/2014/main" id="{C4679F00-E121-4F6A-8D29-D9E7E550A99B}"/>
              </a:ext>
            </a:extLst>
          </p:cNvPr>
          <p:cNvSpPr>
            <a:spLocks noGrp="1"/>
          </p:cNvSpPr>
          <p:nvPr>
            <p:ph type="ctrTitle" hasCustomPrompt="1"/>
          </p:nvPr>
        </p:nvSpPr>
        <p:spPr>
          <a:xfrm>
            <a:off x="1524000" y="1952672"/>
            <a:ext cx="9144000" cy="2387600"/>
          </a:xfrm>
        </p:spPr>
        <p:txBody>
          <a:bodyPr anchor="t"/>
          <a:lstStyle>
            <a:lvl1pPr algn="ctr">
              <a:defRPr sz="5400" spc="0"/>
            </a:lvl1pPr>
          </a:lstStyle>
          <a:p>
            <a:r>
              <a:rPr lang="sv-SE"/>
              <a:t>En rubrik kommer</a:t>
            </a:r>
            <a:br>
              <a:rPr lang="sv-SE"/>
            </a:br>
            <a:r>
              <a:rPr lang="sv-SE"/>
              <a:t>att stå här och kan</a:t>
            </a:r>
            <a:br>
              <a:rPr lang="sv-SE"/>
            </a:br>
            <a:r>
              <a:rPr lang="sv-SE"/>
              <a:t>vara på tre rader</a:t>
            </a:r>
          </a:p>
        </p:txBody>
      </p:sp>
      <p:sp>
        <p:nvSpPr>
          <p:cNvPr id="3" name="Underrubrik 2">
            <a:extLst>
              <a:ext uri="{FF2B5EF4-FFF2-40B4-BE49-F238E27FC236}">
                <a16:creationId xmlns:a16="http://schemas.microsoft.com/office/drawing/2014/main" id="{F9F3B956-728F-4271-9E5F-A466177507C6}"/>
              </a:ext>
            </a:extLst>
          </p:cNvPr>
          <p:cNvSpPr>
            <a:spLocks noGrp="1"/>
          </p:cNvSpPr>
          <p:nvPr>
            <p:ph type="subTitle" idx="1" hasCustomPrompt="1"/>
          </p:nvPr>
        </p:nvSpPr>
        <p:spPr>
          <a:xfrm>
            <a:off x="1524000" y="1176772"/>
            <a:ext cx="9144000" cy="410286"/>
          </a:xfrm>
        </p:spPr>
        <p:txBody>
          <a:bodyPr anchor="b"/>
          <a:lstStyle>
            <a:lvl1pPr marL="0" indent="0" algn="ctr">
              <a:buNone/>
              <a:defRPr sz="14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11" name="Bildobjekt 10">
            <a:extLst>
              <a:ext uri="{FF2B5EF4-FFF2-40B4-BE49-F238E27FC236}">
                <a16:creationId xmlns:a16="http://schemas.microsoft.com/office/drawing/2014/main" id="{0D46721D-F352-4C9F-8260-E5322AB478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02236" y="5906453"/>
            <a:ext cx="1205458" cy="468000"/>
          </a:xfrm>
          <a:prstGeom prst="rect">
            <a:avLst/>
          </a:prstGeom>
        </p:spPr>
      </p:pic>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spTree>
    <p:extLst>
      <p:ext uri="{BB962C8B-B14F-4D97-AF65-F5344CB8AC3E}">
        <p14:creationId xmlns:p14="http://schemas.microsoft.com/office/powerpoint/2010/main" val="2228013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p:txBody>
          <a:bodyPr/>
          <a:lstStyle>
            <a:lvl1pPr>
              <a:defRPr spc="0"/>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5423338" y="1693273"/>
            <a:ext cx="5958536"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10" name="Platshållare för bild 9">
            <a:extLst>
              <a:ext uri="{FF2B5EF4-FFF2-40B4-BE49-F238E27FC236}">
                <a16:creationId xmlns:a16="http://schemas.microsoft.com/office/drawing/2014/main" id="{E79EAE5D-FEC0-4EF7-BBA5-3270B4215AD3}"/>
              </a:ext>
            </a:extLst>
          </p:cNvPr>
          <p:cNvSpPr>
            <a:spLocks noGrp="1"/>
          </p:cNvSpPr>
          <p:nvPr>
            <p:ph type="pic" sz="quarter" idx="13"/>
          </p:nvPr>
        </p:nvSpPr>
        <p:spPr>
          <a:xfrm>
            <a:off x="93503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57955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sida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74296" y="84221"/>
            <a:ext cx="10567736" cy="1149264"/>
          </a:xfrm>
        </p:spPr>
        <p:txBody>
          <a:bodyPr/>
          <a:lstStyle>
            <a:lvl1pPr>
              <a:defRPr spc="0"/>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922424" y="1693273"/>
            <a:ext cx="5919810"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7" name="Platshållare för bild 9">
            <a:extLst>
              <a:ext uri="{FF2B5EF4-FFF2-40B4-BE49-F238E27FC236}">
                <a16:creationId xmlns:a16="http://schemas.microsoft.com/office/drawing/2014/main" id="{DCD0C5FE-126D-416C-9A5B-02C9EAD42FBB}"/>
              </a:ext>
            </a:extLst>
          </p:cNvPr>
          <p:cNvSpPr>
            <a:spLocks noGrp="1"/>
          </p:cNvSpPr>
          <p:nvPr>
            <p:ph type="pic" sz="quarter" idx="13"/>
          </p:nvPr>
        </p:nvSpPr>
        <p:spPr>
          <a:xfrm>
            <a:off x="734634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4197912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t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D5545B1-EC61-4586-B3F7-6354B25D50F5}"/>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3DDFEC98-4970-485D-A1F1-BBD55667B1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04166" y="2879624"/>
            <a:ext cx="2596368" cy="1008000"/>
          </a:xfrm>
          <a:prstGeom prst="rect">
            <a:avLst/>
          </a:prstGeom>
        </p:spPr>
      </p:pic>
    </p:spTree>
    <p:extLst>
      <p:ext uri="{BB962C8B-B14F-4D97-AF65-F5344CB8AC3E}">
        <p14:creationId xmlns:p14="http://schemas.microsoft.com/office/powerpoint/2010/main" val="1389849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9402CD-6991-4956-97B9-E3910AAB45A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928556-41DC-4E7D-B277-65FF6509848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2DCD5D-84F3-4333-9600-FAF6E5BA3931}"/>
              </a:ext>
            </a:extLst>
          </p:cNvPr>
          <p:cNvSpPr>
            <a:spLocks noGrp="1"/>
          </p:cNvSpPr>
          <p:nvPr>
            <p:ph type="dt" sz="half" idx="10"/>
          </p:nvPr>
        </p:nvSpPr>
        <p:spPr/>
        <p:txBody>
          <a:bodyPr/>
          <a:lstStyle/>
          <a:p>
            <a:fld id="{28F1A163-B24D-46EA-873E-74E7789AD673}" type="datetimeFigureOut">
              <a:rPr lang="sv-SE" smtClean="0"/>
              <a:t>2022-11-11</a:t>
            </a:fld>
            <a:endParaRPr lang="sv-SE"/>
          </a:p>
        </p:txBody>
      </p:sp>
      <p:sp>
        <p:nvSpPr>
          <p:cNvPr id="5" name="Platshållare för sidfot 4">
            <a:extLst>
              <a:ext uri="{FF2B5EF4-FFF2-40B4-BE49-F238E27FC236}">
                <a16:creationId xmlns:a16="http://schemas.microsoft.com/office/drawing/2014/main" id="{093736BC-98B2-4BCE-A2E9-183F5B48C95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41D28AC-A24D-4524-BA21-B7D614B947C7}"/>
              </a:ext>
            </a:extLst>
          </p:cNvPr>
          <p:cNvSpPr>
            <a:spLocks noGrp="1"/>
          </p:cNvSpPr>
          <p:nvPr>
            <p:ph type="sldNum" sz="quarter" idx="12"/>
          </p:nvPr>
        </p:nvSpPr>
        <p:spPr/>
        <p:txBody>
          <a:bodyPr/>
          <a:lstStyle/>
          <a:p>
            <a:fld id="{D1B389D8-6223-4B1D-82AB-19C377706A8C}" type="slidenum">
              <a:rPr lang="sv-SE" smtClean="0"/>
              <a:t>‹#›</a:t>
            </a:fld>
            <a:endParaRPr lang="sv-SE"/>
          </a:p>
        </p:txBody>
      </p:sp>
    </p:spTree>
    <p:extLst>
      <p:ext uri="{BB962C8B-B14F-4D97-AF65-F5344CB8AC3E}">
        <p14:creationId xmlns:p14="http://schemas.microsoft.com/office/powerpoint/2010/main" val="81254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tartsida utan bild VI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0C5D4EC2-9FA8-4FE8-96F7-29DCCDEDD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78728"/>
            <a:ext cx="12202510" cy="2200292"/>
          </a:xfrm>
          <a:prstGeom prst="rect">
            <a:avLst/>
          </a:prstGeom>
        </p:spPr>
      </p:pic>
      <p:sp>
        <p:nvSpPr>
          <p:cNvPr id="2" name="Rubrik 1">
            <a:extLst>
              <a:ext uri="{FF2B5EF4-FFF2-40B4-BE49-F238E27FC236}">
                <a16:creationId xmlns:a16="http://schemas.microsoft.com/office/drawing/2014/main" id="{C4679F00-E121-4F6A-8D29-D9E7E550A99B}"/>
              </a:ext>
            </a:extLst>
          </p:cNvPr>
          <p:cNvSpPr>
            <a:spLocks noGrp="1"/>
          </p:cNvSpPr>
          <p:nvPr>
            <p:ph type="ctrTitle" hasCustomPrompt="1"/>
          </p:nvPr>
        </p:nvSpPr>
        <p:spPr>
          <a:xfrm>
            <a:off x="1524000" y="1952672"/>
            <a:ext cx="9144000" cy="2387600"/>
          </a:xfrm>
        </p:spPr>
        <p:txBody>
          <a:bodyPr anchor="t"/>
          <a:lstStyle>
            <a:lvl1pPr algn="ctr">
              <a:defRPr sz="5400"/>
            </a:lvl1pPr>
          </a:lstStyle>
          <a:p>
            <a:r>
              <a:rPr lang="sv-SE"/>
              <a:t>En rubrik kommer</a:t>
            </a:r>
            <a:br>
              <a:rPr lang="sv-SE"/>
            </a:br>
            <a:r>
              <a:rPr lang="sv-SE"/>
              <a:t>att stå här och kan</a:t>
            </a:r>
            <a:br>
              <a:rPr lang="sv-SE"/>
            </a:br>
            <a:r>
              <a:rPr lang="sv-SE"/>
              <a:t>vara på tre rader</a:t>
            </a:r>
          </a:p>
        </p:txBody>
      </p:sp>
      <p:sp>
        <p:nvSpPr>
          <p:cNvPr id="3" name="Underrubrik 2">
            <a:extLst>
              <a:ext uri="{FF2B5EF4-FFF2-40B4-BE49-F238E27FC236}">
                <a16:creationId xmlns:a16="http://schemas.microsoft.com/office/drawing/2014/main" id="{F9F3B956-728F-4271-9E5F-A466177507C6}"/>
              </a:ext>
            </a:extLst>
          </p:cNvPr>
          <p:cNvSpPr>
            <a:spLocks noGrp="1"/>
          </p:cNvSpPr>
          <p:nvPr>
            <p:ph type="subTitle" idx="1" hasCustomPrompt="1"/>
          </p:nvPr>
        </p:nvSpPr>
        <p:spPr>
          <a:xfrm>
            <a:off x="1524000" y="1176772"/>
            <a:ext cx="9144000" cy="410286"/>
          </a:xfrm>
        </p:spPr>
        <p:txBody>
          <a:bodyPr anchor="b"/>
          <a:lstStyle>
            <a:lvl1pPr marL="0" indent="0" algn="ctr">
              <a:buNone/>
              <a:defRPr sz="14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9" name="Rektangel 8">
            <a:extLst>
              <a:ext uri="{FF2B5EF4-FFF2-40B4-BE49-F238E27FC236}">
                <a16:creationId xmlns:a16="http://schemas.microsoft.com/office/drawing/2014/main" id="{25C65CF8-0829-4AB6-891A-190544AC3286}"/>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2" name="Bildobjekt 11">
            <a:extLst>
              <a:ext uri="{FF2B5EF4-FFF2-40B4-BE49-F238E27FC236}">
                <a16:creationId xmlns:a16="http://schemas.microsoft.com/office/drawing/2014/main" id="{EBE118A1-F797-4EAF-B63F-697D3863B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pic>
        <p:nvPicPr>
          <p:cNvPr id="13" name="Bildobjekt 12">
            <a:extLst>
              <a:ext uri="{FF2B5EF4-FFF2-40B4-BE49-F238E27FC236}">
                <a16:creationId xmlns:a16="http://schemas.microsoft.com/office/drawing/2014/main" id="{C854132B-7C08-624A-A1EA-872AD91E180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502236" y="5906453"/>
            <a:ext cx="1205458" cy="468000"/>
          </a:xfrm>
          <a:prstGeom prst="rect">
            <a:avLst/>
          </a:prstGeom>
        </p:spPr>
      </p:pic>
    </p:spTree>
    <p:extLst>
      <p:ext uri="{BB962C8B-B14F-4D97-AF65-F5344CB8AC3E}">
        <p14:creationId xmlns:p14="http://schemas.microsoft.com/office/powerpoint/2010/main" val="516649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ROS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8FF978-7AC6-4A7A-943A-D6BAC9303385}"/>
              </a:ext>
            </a:extLst>
          </p:cNvPr>
          <p:cNvSpPr/>
          <p:nvPr userDrawn="1"/>
        </p:nvSpPr>
        <p:spPr>
          <a:xfrm>
            <a:off x="0" y="6120545"/>
            <a:ext cx="121968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733B926C-A7EB-4393-AE91-4468A5CB554A}"/>
              </a:ext>
            </a:extLst>
          </p:cNvPr>
          <p:cNvSpPr>
            <a:spLocks noGrp="1"/>
          </p:cNvSpPr>
          <p:nvPr>
            <p:ph type="pic" sz="quarter" idx="13"/>
          </p:nvPr>
        </p:nvSpPr>
        <p:spPr>
          <a:xfrm>
            <a:off x="-10510" y="0"/>
            <a:ext cx="12202510" cy="478149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solidFill>
            <a:schemeClr val="accent3"/>
          </a:solidFill>
        </p:spPr>
        <p:txBody>
          <a:bodyPr tIns="133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4435504"/>
            <a:ext cx="10515600" cy="1149264"/>
          </a:xfrm>
        </p:spPr>
        <p:txBody>
          <a:bodyPr/>
          <a:lstStyle>
            <a:lvl1pPr algn="ctr">
              <a:defRPr sz="4600"/>
            </a:lvl1pPr>
          </a:lstStyle>
          <a:p>
            <a:r>
              <a:rPr lang="sv-SE"/>
              <a:t>En rubrik kommer</a:t>
            </a:r>
            <a:br>
              <a:rPr lang="sv-SE"/>
            </a:br>
            <a:r>
              <a:rPr lang="sv-SE"/>
              <a:t>att stå här och vara på två rader</a:t>
            </a:r>
          </a:p>
        </p:txBody>
      </p:sp>
      <p:sp>
        <p:nvSpPr>
          <p:cNvPr id="10" name="Underrubrik 2">
            <a:extLst>
              <a:ext uri="{FF2B5EF4-FFF2-40B4-BE49-F238E27FC236}">
                <a16:creationId xmlns:a16="http://schemas.microsoft.com/office/drawing/2014/main" id="{A1446BD1-50A4-40FE-9679-6F29CE291357}"/>
              </a:ext>
            </a:extLst>
          </p:cNvPr>
          <p:cNvSpPr>
            <a:spLocks noGrp="1"/>
          </p:cNvSpPr>
          <p:nvPr>
            <p:ph type="subTitle" idx="1" hasCustomPrompt="1"/>
          </p:nvPr>
        </p:nvSpPr>
        <p:spPr>
          <a:xfrm>
            <a:off x="385840" y="630272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pic>
        <p:nvPicPr>
          <p:cNvPr id="16" name="Bildobjekt 15">
            <a:extLst>
              <a:ext uri="{FF2B5EF4-FFF2-40B4-BE49-F238E27FC236}">
                <a16:creationId xmlns:a16="http://schemas.microsoft.com/office/drawing/2014/main" id="{25085D1A-A25F-BC4F-8833-78D8DBCC84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72013" y="6382198"/>
            <a:ext cx="612000" cy="237601"/>
          </a:xfrm>
          <a:prstGeom prst="rect">
            <a:avLst/>
          </a:prstGeom>
        </p:spPr>
      </p:pic>
    </p:spTree>
    <p:extLst>
      <p:ext uri="{BB962C8B-B14F-4D97-AF65-F5344CB8AC3E}">
        <p14:creationId xmlns:p14="http://schemas.microsoft.com/office/powerpoint/2010/main" val="3085138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VI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198FF978-7AC6-4A7A-943A-D6BAC9303385}"/>
              </a:ext>
            </a:extLst>
          </p:cNvPr>
          <p:cNvSpPr/>
          <p:nvPr userDrawn="1"/>
        </p:nvSpPr>
        <p:spPr>
          <a:xfrm>
            <a:off x="0" y="6120545"/>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6">
            <a:extLst>
              <a:ext uri="{FF2B5EF4-FFF2-40B4-BE49-F238E27FC236}">
                <a16:creationId xmlns:a16="http://schemas.microsoft.com/office/drawing/2014/main" id="{733B926C-A7EB-4393-AE91-4468A5CB554A}"/>
              </a:ext>
            </a:extLst>
          </p:cNvPr>
          <p:cNvSpPr>
            <a:spLocks noGrp="1"/>
          </p:cNvSpPr>
          <p:nvPr>
            <p:ph type="pic" sz="quarter" idx="13"/>
          </p:nvPr>
        </p:nvSpPr>
        <p:spPr>
          <a:xfrm>
            <a:off x="-10510" y="0"/>
            <a:ext cx="12202510" cy="4781496"/>
          </a:xfrm>
          <a:custGeom>
            <a:avLst/>
            <a:gdLst>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18234"/>
              <a:gd name="connsiteX1" fmla="*/ 12192000 w 12192000"/>
              <a:gd name="connsiteY1" fmla="*/ 0 h 5318234"/>
              <a:gd name="connsiteX2" fmla="*/ 12192000 w 12192000"/>
              <a:gd name="connsiteY2" fmla="*/ 5307013 h 5318234"/>
              <a:gd name="connsiteX3" fmla="*/ 6243145 w 12192000"/>
              <a:gd name="connsiteY3" fmla="*/ 5318234 h 5318234"/>
              <a:gd name="connsiteX4" fmla="*/ 0 w 12192000"/>
              <a:gd name="connsiteY4" fmla="*/ 5307013 h 5318234"/>
              <a:gd name="connsiteX5" fmla="*/ 0 w 12192000"/>
              <a:gd name="connsiteY5" fmla="*/ 0 h 5318234"/>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6264166 w 12192000"/>
              <a:gd name="connsiteY3" fmla="*/ 4183117 h 5307013"/>
              <a:gd name="connsiteX4" fmla="*/ 0 w 12192000"/>
              <a:gd name="connsiteY4" fmla="*/ 5307013 h 5307013"/>
              <a:gd name="connsiteX5" fmla="*/ 0 w 12192000"/>
              <a:gd name="connsiteY5"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0 w 12192000"/>
              <a:gd name="connsiteY3" fmla="*/ 530701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5307013"/>
              <a:gd name="connsiteX1" fmla="*/ 12192000 w 12192000"/>
              <a:gd name="connsiteY1" fmla="*/ 0 h 5307013"/>
              <a:gd name="connsiteX2" fmla="*/ 12192000 w 12192000"/>
              <a:gd name="connsiteY2" fmla="*/ 5307013 h 5307013"/>
              <a:gd name="connsiteX3" fmla="*/ 21021 w 12192000"/>
              <a:gd name="connsiteY3" fmla="*/ 4686903 h 5307013"/>
              <a:gd name="connsiteX4" fmla="*/ 0 w 12192000"/>
              <a:gd name="connsiteY4" fmla="*/ 0 h 5307013"/>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0 w 12192000"/>
              <a:gd name="connsiteY0" fmla="*/ 0 h 4781496"/>
              <a:gd name="connsiteX1" fmla="*/ 12192000 w 12192000"/>
              <a:gd name="connsiteY1" fmla="*/ 0 h 4781496"/>
              <a:gd name="connsiteX2" fmla="*/ 12192000 w 12192000"/>
              <a:gd name="connsiteY2" fmla="*/ 4781496 h 4781496"/>
              <a:gd name="connsiteX3" fmla="*/ 21021 w 12192000"/>
              <a:gd name="connsiteY3" fmla="*/ 4686903 h 4781496"/>
              <a:gd name="connsiteX4" fmla="*/ 0 w 12192000"/>
              <a:gd name="connsiteY4" fmla="*/ 0 h 4781496"/>
              <a:gd name="connsiteX0" fmla="*/ 10510 w 12202510"/>
              <a:gd name="connsiteY0" fmla="*/ 0 h 4781496"/>
              <a:gd name="connsiteX1" fmla="*/ 12202510 w 12202510"/>
              <a:gd name="connsiteY1" fmla="*/ 0 h 4781496"/>
              <a:gd name="connsiteX2" fmla="*/ 12202510 w 12202510"/>
              <a:gd name="connsiteY2" fmla="*/ 4781496 h 4781496"/>
              <a:gd name="connsiteX3" fmla="*/ 0 w 12202510"/>
              <a:gd name="connsiteY3" fmla="*/ 4686903 h 4781496"/>
              <a:gd name="connsiteX4" fmla="*/ 10510 w 12202510"/>
              <a:gd name="connsiteY4" fmla="*/ 0 h 4781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510" h="4781496">
                <a:moveTo>
                  <a:pt x="10510" y="0"/>
                </a:moveTo>
                <a:lnTo>
                  <a:pt x="12202510" y="0"/>
                </a:lnTo>
                <a:lnTo>
                  <a:pt x="12202510" y="4781496"/>
                </a:lnTo>
                <a:cubicBezTo>
                  <a:pt x="10755586" y="4140365"/>
                  <a:pt x="5598509" y="2490241"/>
                  <a:pt x="0" y="4686903"/>
                </a:cubicBezTo>
                <a:cubicBezTo>
                  <a:pt x="3503" y="3124602"/>
                  <a:pt x="7007" y="1562301"/>
                  <a:pt x="10510" y="0"/>
                </a:cubicBezTo>
                <a:close/>
              </a:path>
            </a:pathLst>
          </a:custGeom>
          <a:solidFill>
            <a:schemeClr val="bg1"/>
          </a:solidFill>
        </p:spPr>
        <p:txBody>
          <a:bodyPr tIns="133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4435504"/>
            <a:ext cx="10515600" cy="1149264"/>
          </a:xfrm>
        </p:spPr>
        <p:txBody>
          <a:bodyPr/>
          <a:lstStyle>
            <a:lvl1pPr algn="ctr">
              <a:defRPr sz="4600"/>
            </a:lvl1pPr>
          </a:lstStyle>
          <a:p>
            <a:r>
              <a:rPr lang="sv-SE"/>
              <a:t>En rubrik kommer</a:t>
            </a:r>
            <a:br>
              <a:rPr lang="sv-SE"/>
            </a:br>
            <a:r>
              <a:rPr lang="sv-SE"/>
              <a:t>att stå här och vara på två rader</a:t>
            </a:r>
          </a:p>
        </p:txBody>
      </p:sp>
      <p:sp>
        <p:nvSpPr>
          <p:cNvPr id="10" name="Underrubrik 2">
            <a:extLst>
              <a:ext uri="{FF2B5EF4-FFF2-40B4-BE49-F238E27FC236}">
                <a16:creationId xmlns:a16="http://schemas.microsoft.com/office/drawing/2014/main" id="{A1446BD1-50A4-40FE-9679-6F29CE291357}"/>
              </a:ext>
            </a:extLst>
          </p:cNvPr>
          <p:cNvSpPr>
            <a:spLocks noGrp="1"/>
          </p:cNvSpPr>
          <p:nvPr>
            <p:ph type="subTitle" idx="1" hasCustomPrompt="1"/>
          </p:nvPr>
        </p:nvSpPr>
        <p:spPr>
          <a:xfrm>
            <a:off x="385840" y="630272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pic>
        <p:nvPicPr>
          <p:cNvPr id="17" name="Bildobjekt 16">
            <a:extLst>
              <a:ext uri="{FF2B5EF4-FFF2-40B4-BE49-F238E27FC236}">
                <a16:creationId xmlns:a16="http://schemas.microsoft.com/office/drawing/2014/main" id="{32DA7996-1E23-BB43-B5B0-B41C897391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72013" y="6382198"/>
            <a:ext cx="612000" cy="237601"/>
          </a:xfrm>
          <a:prstGeom prst="rect">
            <a:avLst/>
          </a:prstGeom>
        </p:spPr>
      </p:pic>
    </p:spTree>
    <p:extLst>
      <p:ext uri="{BB962C8B-B14F-4D97-AF65-F5344CB8AC3E}">
        <p14:creationId xmlns:p14="http://schemas.microsoft.com/office/powerpoint/2010/main" val="1761328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stående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4534293" y="0"/>
            <a:ext cx="765770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a:off x="0" y="0"/>
            <a:ext cx="5409044" cy="612457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6113929" y="2438399"/>
            <a:ext cx="5732929" cy="2518839"/>
          </a:xfrm>
        </p:spPr>
        <p:txBody>
          <a:bodyPr anchor="t"/>
          <a:lstStyle>
            <a:lvl1pPr algn="l">
              <a:defRPr sz="4600"/>
            </a:lvl1pPr>
          </a:lstStyle>
          <a:p>
            <a:r>
              <a:rPr lang="sv-SE"/>
              <a:t>En rubrik kommer</a:t>
            </a:r>
            <a:br>
              <a:rPr lang="sv-SE"/>
            </a:br>
            <a:r>
              <a:rPr lang="sv-SE"/>
              <a:t>att stå här och vara på tre rader</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
        <p:nvSpPr>
          <p:cNvPr id="32" name="Rektangel 31">
            <a:extLst>
              <a:ext uri="{FF2B5EF4-FFF2-40B4-BE49-F238E27FC236}">
                <a16:creationId xmlns:a16="http://schemas.microsoft.com/office/drawing/2014/main" id="{813EFC0E-885A-43B5-9260-07804A71EAA3}"/>
              </a:ext>
            </a:extLst>
          </p:cNvPr>
          <p:cNvSpPr/>
          <p:nvPr userDrawn="1"/>
        </p:nvSpPr>
        <p:spPr>
          <a:xfrm>
            <a:off x="0" y="6112042"/>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Underrubrik 2">
            <a:extLst>
              <a:ext uri="{FF2B5EF4-FFF2-40B4-BE49-F238E27FC236}">
                <a16:creationId xmlns:a16="http://schemas.microsoft.com/office/drawing/2014/main" id="{B8308509-CDE4-4C50-93DD-8185D4032388}"/>
              </a:ext>
            </a:extLst>
          </p:cNvPr>
          <p:cNvSpPr>
            <a:spLocks noGrp="1"/>
          </p:cNvSpPr>
          <p:nvPr>
            <p:ph type="subTitle" idx="1" hasCustomPrompt="1"/>
          </p:nvPr>
        </p:nvSpPr>
        <p:spPr>
          <a:xfrm>
            <a:off x="385840" y="628479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15" name="Bildobjekt 14">
            <a:extLst>
              <a:ext uri="{FF2B5EF4-FFF2-40B4-BE49-F238E27FC236}">
                <a16:creationId xmlns:a16="http://schemas.microsoft.com/office/drawing/2014/main" id="{95FA62AD-6394-6B4F-BAD6-514062D7F20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172013" y="6382198"/>
            <a:ext cx="612000" cy="237601"/>
          </a:xfrm>
          <a:prstGeom prst="rect">
            <a:avLst/>
          </a:prstGeom>
        </p:spPr>
      </p:pic>
    </p:spTree>
    <p:extLst>
      <p:ext uri="{BB962C8B-B14F-4D97-AF65-F5344CB8AC3E}">
        <p14:creationId xmlns:p14="http://schemas.microsoft.com/office/powerpoint/2010/main" val="3009223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stående VI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9B1E09-5306-4C10-87AB-2A88B20FDCA3}"/>
              </a:ext>
            </a:extLst>
          </p:cNvPr>
          <p:cNvSpPr/>
          <p:nvPr userDrawn="1"/>
        </p:nvSpPr>
        <p:spPr>
          <a:xfrm>
            <a:off x="4534293" y="0"/>
            <a:ext cx="76577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bild 3">
            <a:extLst>
              <a:ext uri="{FF2B5EF4-FFF2-40B4-BE49-F238E27FC236}">
                <a16:creationId xmlns:a16="http://schemas.microsoft.com/office/drawing/2014/main" id="{A6D5D8B6-D25B-4C93-B295-E27694AD218D}"/>
              </a:ext>
            </a:extLst>
          </p:cNvPr>
          <p:cNvSpPr>
            <a:spLocks noGrp="1"/>
          </p:cNvSpPr>
          <p:nvPr>
            <p:ph type="pic" sz="quarter" idx="10"/>
          </p:nvPr>
        </p:nvSpPr>
        <p:spPr>
          <a:xfrm>
            <a:off x="0" y="0"/>
            <a:ext cx="5409044" cy="6115050"/>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044" h="6858000">
                <a:moveTo>
                  <a:pt x="0" y="0"/>
                </a:moveTo>
                <a:lnTo>
                  <a:pt x="4724633" y="0"/>
                </a:lnTo>
                <a:cubicBezTo>
                  <a:pt x="5544943" y="1510553"/>
                  <a:pt x="5691367" y="5015753"/>
                  <a:pt x="4814281" y="6858000"/>
                </a:cubicBezTo>
                <a:lnTo>
                  <a:pt x="0" y="6858000"/>
                </a:lnTo>
                <a:lnTo>
                  <a:pt x="0" y="0"/>
                </a:lnTo>
                <a:close/>
              </a:path>
            </a:pathLst>
          </a:custGeom>
          <a:solidFill>
            <a:schemeClr val="bg1"/>
          </a:solidFill>
          <a:ln>
            <a:noFill/>
          </a:ln>
        </p:spPr>
        <p:txBody>
          <a:bodyPr tIns="612000"/>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6113929" y="2438399"/>
            <a:ext cx="5732929" cy="2518839"/>
          </a:xfrm>
        </p:spPr>
        <p:txBody>
          <a:bodyPr anchor="t"/>
          <a:lstStyle>
            <a:lvl1pPr algn="l">
              <a:defRPr sz="4600"/>
            </a:lvl1pPr>
          </a:lstStyle>
          <a:p>
            <a:r>
              <a:rPr lang="sv-SE"/>
              <a:t>En rubrik kommer</a:t>
            </a:r>
            <a:br>
              <a:rPr lang="sv-SE"/>
            </a:br>
            <a:r>
              <a:rPr lang="sv-SE"/>
              <a:t>att stå här och vara på tre rader</a:t>
            </a:r>
          </a:p>
        </p:txBody>
      </p:sp>
      <p:pic>
        <p:nvPicPr>
          <p:cNvPr id="9" name="Bildobjekt 8">
            <a:extLst>
              <a:ext uri="{FF2B5EF4-FFF2-40B4-BE49-F238E27FC236}">
                <a16:creationId xmlns:a16="http://schemas.microsoft.com/office/drawing/2014/main" id="{25B9738A-C3E8-4B02-8BAA-0C250B90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9317" y="6316726"/>
            <a:ext cx="811630" cy="329318"/>
          </a:xfrm>
          <a:prstGeom prst="rect">
            <a:avLst/>
          </a:prstGeom>
        </p:spPr>
      </p:pic>
      <p:sp>
        <p:nvSpPr>
          <p:cNvPr id="13" name="Rektangel 12">
            <a:extLst>
              <a:ext uri="{FF2B5EF4-FFF2-40B4-BE49-F238E27FC236}">
                <a16:creationId xmlns:a16="http://schemas.microsoft.com/office/drawing/2014/main" id="{F6D4D3BE-D90B-473D-BD5E-AE8A9BD8150E}"/>
              </a:ext>
            </a:extLst>
          </p:cNvPr>
          <p:cNvSpPr/>
          <p:nvPr userDrawn="1"/>
        </p:nvSpPr>
        <p:spPr>
          <a:xfrm>
            <a:off x="-2575249" y="4294662"/>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4" name="Bildobjekt 13">
            <a:extLst>
              <a:ext uri="{FF2B5EF4-FFF2-40B4-BE49-F238E27FC236}">
                <a16:creationId xmlns:a16="http://schemas.microsoft.com/office/drawing/2014/main" id="{F559ADBB-AE9C-4433-8521-A9B004D10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0767" y="5261867"/>
            <a:ext cx="1685925" cy="628650"/>
          </a:xfrm>
          <a:prstGeom prst="rect">
            <a:avLst/>
          </a:prstGeom>
        </p:spPr>
      </p:pic>
      <p:sp>
        <p:nvSpPr>
          <p:cNvPr id="32" name="Rektangel 31">
            <a:extLst>
              <a:ext uri="{FF2B5EF4-FFF2-40B4-BE49-F238E27FC236}">
                <a16:creationId xmlns:a16="http://schemas.microsoft.com/office/drawing/2014/main" id="{D7C6379A-E5B9-4DBE-87E3-D8A0F4B3241B}"/>
              </a:ext>
            </a:extLst>
          </p:cNvPr>
          <p:cNvSpPr/>
          <p:nvPr userDrawn="1"/>
        </p:nvSpPr>
        <p:spPr>
          <a:xfrm>
            <a:off x="0" y="6112042"/>
            <a:ext cx="121920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Underrubrik 2">
            <a:extLst>
              <a:ext uri="{FF2B5EF4-FFF2-40B4-BE49-F238E27FC236}">
                <a16:creationId xmlns:a16="http://schemas.microsoft.com/office/drawing/2014/main" id="{98DE3D41-C2B5-4D95-91B2-B0834D588D45}"/>
              </a:ext>
            </a:extLst>
          </p:cNvPr>
          <p:cNvSpPr>
            <a:spLocks noGrp="1"/>
          </p:cNvSpPr>
          <p:nvPr>
            <p:ph type="subTitle" idx="1" hasCustomPrompt="1"/>
          </p:nvPr>
        </p:nvSpPr>
        <p:spPr>
          <a:xfrm>
            <a:off x="385840" y="6284797"/>
            <a:ext cx="5717628" cy="410286"/>
          </a:xfrm>
        </p:spPr>
        <p:txBody>
          <a:bodyPr anchor="ctr"/>
          <a:lstStyle>
            <a:lvl1pPr marL="0" indent="0" algn="l">
              <a:buNone/>
              <a:defRPr sz="1100" b="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Ämne/titel/namn/datum</a:t>
            </a:r>
          </a:p>
        </p:txBody>
      </p:sp>
      <p:pic>
        <p:nvPicPr>
          <p:cNvPr id="15" name="Bildobjekt 14">
            <a:extLst>
              <a:ext uri="{FF2B5EF4-FFF2-40B4-BE49-F238E27FC236}">
                <a16:creationId xmlns:a16="http://schemas.microsoft.com/office/drawing/2014/main" id="{C005CDDF-F304-6A46-8FF7-C59CC995E70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172013" y="6382198"/>
            <a:ext cx="612000" cy="237601"/>
          </a:xfrm>
          <a:prstGeom prst="rect">
            <a:avLst/>
          </a:prstGeom>
        </p:spPr>
      </p:pic>
    </p:spTree>
    <p:extLst>
      <p:ext uri="{BB962C8B-B14F-4D97-AF65-F5344CB8AC3E}">
        <p14:creationId xmlns:p14="http://schemas.microsoft.com/office/powerpoint/2010/main" val="1802685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apitelsida 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980B2C3-6720-4B17-BCEF-D058EE6EA5EF}"/>
              </a:ext>
            </a:extLst>
          </p:cNvPr>
          <p:cNvSpPr/>
          <p:nvPr userDrawn="1"/>
        </p:nvSpPr>
        <p:spPr>
          <a:xfrm>
            <a:off x="0" y="0"/>
            <a:ext cx="12192000" cy="6117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1540043"/>
            <a:ext cx="10515600" cy="2679331"/>
          </a:xfrm>
        </p:spPr>
        <p:txBody>
          <a:bodyPr anchor="ctr"/>
          <a:lstStyle>
            <a:lvl1pPr algn="ctr">
              <a:defRPr sz="4600"/>
            </a:lvl1pPr>
          </a:lstStyle>
          <a:p>
            <a:r>
              <a:rPr lang="sv-SE">
                <a:solidFill>
                  <a:schemeClr val="accent1"/>
                </a:solidFill>
              </a:rPr>
              <a:t>Vi finns på</a:t>
            </a:r>
            <a:br>
              <a:rPr lang="sv-SE"/>
            </a:br>
            <a:r>
              <a:rPr lang="sv-SE"/>
              <a:t>webb och telefon och</a:t>
            </a:r>
            <a:br>
              <a:rPr lang="sv-SE"/>
            </a:br>
            <a:r>
              <a:rPr lang="sv-SE"/>
              <a:t>har öppet dygnet runt</a:t>
            </a:r>
          </a:p>
        </p:txBody>
      </p:sp>
      <p:sp>
        <p:nvSpPr>
          <p:cNvPr id="6" name="Platshållare för sidfot 4">
            <a:extLst>
              <a:ext uri="{FF2B5EF4-FFF2-40B4-BE49-F238E27FC236}">
                <a16:creationId xmlns:a16="http://schemas.microsoft.com/office/drawing/2014/main" id="{E744CDB5-661C-4791-9896-07C2BE0466E4}"/>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7" name="Platshållare för bildnummer 5">
            <a:extLst>
              <a:ext uri="{FF2B5EF4-FFF2-40B4-BE49-F238E27FC236}">
                <a16:creationId xmlns:a16="http://schemas.microsoft.com/office/drawing/2014/main" id="{B7223757-76B0-47E7-AE0D-6C3F025C0278}"/>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spTree>
    <p:extLst>
      <p:ext uri="{BB962C8B-B14F-4D97-AF65-F5344CB8AC3E}">
        <p14:creationId xmlns:p14="http://schemas.microsoft.com/office/powerpoint/2010/main" val="961846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38200" y="1540043"/>
            <a:ext cx="10515600" cy="2679331"/>
          </a:xfrm>
        </p:spPr>
        <p:txBody>
          <a:bodyPr anchor="ctr"/>
          <a:lstStyle>
            <a:lvl1pPr algn="ctr">
              <a:defRPr sz="4600"/>
            </a:lvl1pPr>
          </a:lstStyle>
          <a:p>
            <a:r>
              <a:rPr lang="sv-SE">
                <a:solidFill>
                  <a:schemeClr val="accent1"/>
                </a:solidFill>
              </a:rPr>
              <a:t>Vi finns på</a:t>
            </a:r>
            <a:br>
              <a:rPr lang="sv-SE"/>
            </a:br>
            <a:r>
              <a:rPr lang="sv-SE"/>
              <a:t>webb och telefon och</a:t>
            </a:r>
            <a:br>
              <a:rPr lang="sv-SE"/>
            </a:br>
            <a:r>
              <a:rPr lang="sv-SE"/>
              <a:t>har öppet dygnet runt</a:t>
            </a:r>
          </a:p>
        </p:txBody>
      </p:sp>
      <p:sp>
        <p:nvSpPr>
          <p:cNvPr id="6" name="Platshållare för sidfot 4">
            <a:extLst>
              <a:ext uri="{FF2B5EF4-FFF2-40B4-BE49-F238E27FC236}">
                <a16:creationId xmlns:a16="http://schemas.microsoft.com/office/drawing/2014/main" id="{E744CDB5-661C-4791-9896-07C2BE0466E4}"/>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7" name="Platshållare för bildnummer 5">
            <a:extLst>
              <a:ext uri="{FF2B5EF4-FFF2-40B4-BE49-F238E27FC236}">
                <a16:creationId xmlns:a16="http://schemas.microsoft.com/office/drawing/2014/main" id="{B7223757-76B0-47E7-AE0D-6C3F025C0278}"/>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spTree>
    <p:extLst>
      <p:ext uri="{BB962C8B-B14F-4D97-AF65-F5344CB8AC3E}">
        <p14:creationId xmlns:p14="http://schemas.microsoft.com/office/powerpoint/2010/main" val="484231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a:xfrm>
            <a:off x="874296" y="84221"/>
            <a:ext cx="10072630" cy="1149264"/>
          </a:xfrm>
        </p:spPr>
        <p:txBody>
          <a:bodyPr/>
          <a:lstStyle>
            <a:lvl1pPr>
              <a:defRPr spc="0"/>
            </a:lvl1pPr>
          </a:lstStyle>
          <a:p>
            <a:r>
              <a:rPr lang="sv-SE"/>
              <a:t>Rubrik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922423" y="1693273"/>
            <a:ext cx="10018845" cy="3564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Tree>
    <p:extLst>
      <p:ext uri="{BB962C8B-B14F-4D97-AF65-F5344CB8AC3E}">
        <p14:creationId xmlns:p14="http://schemas.microsoft.com/office/powerpoint/2010/main" val="3743657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13D54B3-3F29-493D-B9C7-8FF2C8DE3569}"/>
              </a:ext>
            </a:extLst>
          </p:cNvPr>
          <p:cNvSpPr/>
          <p:nvPr userDrawn="1"/>
        </p:nvSpPr>
        <p:spPr>
          <a:xfrm>
            <a:off x="0" y="6112042"/>
            <a:ext cx="12193200" cy="745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DC7C7845-42F2-47E4-96D5-7F5977D34261}"/>
              </a:ext>
            </a:extLst>
          </p:cNvPr>
          <p:cNvSpPr>
            <a:spLocks noGrp="1"/>
          </p:cNvSpPr>
          <p:nvPr>
            <p:ph type="title"/>
          </p:nvPr>
        </p:nvSpPr>
        <p:spPr>
          <a:xfrm>
            <a:off x="874296" y="84221"/>
            <a:ext cx="10515600" cy="1149264"/>
          </a:xfrm>
          <a:prstGeom prst="rect">
            <a:avLst/>
          </a:prstGeom>
        </p:spPr>
        <p:txBody>
          <a:bodyPr vert="horz" lIns="0" tIns="0" rIns="0" bIns="0" rtlCol="0" anchor="b"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B6E503-A6AE-440E-9524-D5848DBA3FED}"/>
              </a:ext>
            </a:extLst>
          </p:cNvPr>
          <p:cNvSpPr>
            <a:spLocks noGrp="1"/>
          </p:cNvSpPr>
          <p:nvPr>
            <p:ph type="body" idx="1"/>
          </p:nvPr>
        </p:nvSpPr>
        <p:spPr>
          <a:xfrm>
            <a:off x="922424" y="1693273"/>
            <a:ext cx="10459450" cy="356452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683F6A5D-1C51-4365-ABBC-26E2E26DE459}"/>
              </a:ext>
            </a:extLst>
          </p:cNvPr>
          <p:cNvSpPr>
            <a:spLocks noGrp="1"/>
          </p:cNvSpPr>
          <p:nvPr>
            <p:ph type="ftr" sz="quarter" idx="3"/>
          </p:nvPr>
        </p:nvSpPr>
        <p:spPr>
          <a:xfrm>
            <a:off x="711722" y="6311973"/>
            <a:ext cx="4114800" cy="365125"/>
          </a:xfrm>
          <a:prstGeom prst="rect">
            <a:avLst/>
          </a:prstGeom>
        </p:spPr>
        <p:txBody>
          <a:bodyPr vert="horz" lIns="0" tIns="0" rIns="0" bIns="0" rtlCol="0" anchor="ctr"/>
          <a:lstStyle>
            <a:lvl1pPr algn="l">
              <a:defRPr sz="1050" b="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CE1800B5-0CC4-499E-AD85-61BE4A07F5EB}"/>
              </a:ext>
            </a:extLst>
          </p:cNvPr>
          <p:cNvSpPr>
            <a:spLocks noGrp="1"/>
          </p:cNvSpPr>
          <p:nvPr>
            <p:ph type="sldNum" sz="quarter" idx="4"/>
          </p:nvPr>
        </p:nvSpPr>
        <p:spPr>
          <a:xfrm>
            <a:off x="276721" y="6311994"/>
            <a:ext cx="390055" cy="365125"/>
          </a:xfrm>
          <a:prstGeom prst="rect">
            <a:avLst/>
          </a:prstGeom>
        </p:spPr>
        <p:txBody>
          <a:bodyPr vert="horz" lIns="91440" tIns="45720" rIns="91440" bIns="45720" rtlCol="0" anchor="ctr"/>
          <a:lstStyle>
            <a:lvl1pPr algn="r">
              <a:defRPr sz="1050">
                <a:solidFill>
                  <a:schemeClr val="bg1"/>
                </a:solidFill>
              </a:defRPr>
            </a:lvl1pPr>
          </a:lstStyle>
          <a:p>
            <a:fld id="{7FF155A8-5C6D-4241-95DF-81E4F2B16EE5}" type="slidenum">
              <a:rPr lang="sv-SE" smtClean="0"/>
              <a:pPr/>
              <a:t>‹#›</a:t>
            </a:fld>
            <a:endParaRPr lang="sv-SE"/>
          </a:p>
        </p:txBody>
      </p:sp>
      <p:pic>
        <p:nvPicPr>
          <p:cNvPr id="7" name="Bildobjekt 6">
            <a:extLst>
              <a:ext uri="{FF2B5EF4-FFF2-40B4-BE49-F238E27FC236}">
                <a16:creationId xmlns:a16="http://schemas.microsoft.com/office/drawing/2014/main" id="{DEAFFFF7-0E10-4F4B-9970-4B0EEECA844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172013" y="6382198"/>
            <a:ext cx="612000" cy="237601"/>
          </a:xfrm>
          <a:prstGeom prst="rect">
            <a:avLst/>
          </a:prstGeom>
        </p:spPr>
      </p:pic>
      <p:cxnSp>
        <p:nvCxnSpPr>
          <p:cNvPr id="16" name="Rak koppling 15">
            <a:extLst>
              <a:ext uri="{FF2B5EF4-FFF2-40B4-BE49-F238E27FC236}">
                <a16:creationId xmlns:a16="http://schemas.microsoft.com/office/drawing/2014/main" id="{FB36DCB9-B0BC-4692-9E94-7E0F650AAE02}"/>
              </a:ext>
            </a:extLst>
          </p:cNvPr>
          <p:cNvCxnSpPr>
            <a:cxnSpLocks/>
          </p:cNvCxnSpPr>
          <p:nvPr userDrawn="1"/>
        </p:nvCxnSpPr>
        <p:spPr>
          <a:xfrm flipH="1">
            <a:off x="642809" y="6450806"/>
            <a:ext cx="16637" cy="81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EB9E73E2-B998-4067-931F-01E9716BB421}"/>
              </a:ext>
            </a:extLst>
          </p:cNvPr>
          <p:cNvSpPr/>
          <p:nvPr userDrawn="1"/>
        </p:nvSpPr>
        <p:spPr>
          <a:xfrm>
            <a:off x="-2575249" y="841599"/>
            <a:ext cx="2447663" cy="861774"/>
          </a:xfrm>
          <a:prstGeom prst="rect">
            <a:avLst/>
          </a:prstGeom>
        </p:spPr>
        <p:txBody>
          <a:bodyPr wrap="square">
            <a:spAutoFit/>
          </a:bodyPr>
          <a:lstStyle/>
          <a:p>
            <a:pPr algn="r">
              <a:spcAft>
                <a:spcPts val="0"/>
              </a:spcAft>
            </a:pPr>
            <a:r>
              <a:rPr lang="sv-SE" sz="1000">
                <a:effectLst/>
                <a:latin typeface="Calibri" panose="020F0502020204030204" pitchFamily="34" charset="0"/>
                <a:ea typeface="Calibri" panose="020F0502020204030204" pitchFamily="34" charset="0"/>
              </a:rPr>
              <a:t>Varje rubrik inleds </a:t>
            </a:r>
            <a:r>
              <a:rPr lang="sv-SE" sz="1000">
                <a:solidFill>
                  <a:schemeClr val="accent1"/>
                </a:solidFill>
                <a:effectLst/>
                <a:latin typeface="Calibri" panose="020F0502020204030204" pitchFamily="34" charset="0"/>
                <a:ea typeface="Calibri" panose="020F0502020204030204" pitchFamily="34" charset="0"/>
              </a:rPr>
              <a:t>med ljusare röd</a:t>
            </a:r>
            <a:r>
              <a:rPr lang="sv-SE" sz="1000">
                <a:effectLst/>
                <a:latin typeface="Calibri" panose="020F0502020204030204" pitchFamily="34" charset="0"/>
                <a:ea typeface="Calibri" panose="020F0502020204030204" pitchFamily="34" charset="0"/>
              </a:rPr>
              <a:t> se bild. (Bild på inringad färg i paletten)</a:t>
            </a:r>
          </a:p>
          <a:p>
            <a:pPr algn="r">
              <a:spcAft>
                <a:spcPts val="0"/>
              </a:spcAft>
            </a:pPr>
            <a:endParaRPr lang="sv-SE" sz="1000">
              <a:effectLst/>
              <a:latin typeface="Calibri" panose="020F0502020204030204" pitchFamily="34" charset="0"/>
              <a:ea typeface="Calibri" panose="020F0502020204030204" pitchFamily="34" charset="0"/>
            </a:endParaRPr>
          </a:p>
          <a:p>
            <a:pPr algn="r">
              <a:spcAft>
                <a:spcPts val="0"/>
              </a:spcAft>
            </a:pPr>
            <a:r>
              <a:rPr lang="sv-SE" sz="1000">
                <a:effectLst/>
                <a:latin typeface="Calibri" panose="020F0502020204030204" pitchFamily="34" charset="0"/>
                <a:ea typeface="Calibri" panose="020F0502020204030204" pitchFamily="34" charset="0"/>
              </a:rPr>
              <a:t>Detta måste göras manuellt genom att markera texten.</a:t>
            </a:r>
          </a:p>
        </p:txBody>
      </p:sp>
      <p:pic>
        <p:nvPicPr>
          <p:cNvPr id="10" name="Bildobjekt 9">
            <a:extLst>
              <a:ext uri="{FF2B5EF4-FFF2-40B4-BE49-F238E27FC236}">
                <a16:creationId xmlns:a16="http://schemas.microsoft.com/office/drawing/2014/main" id="{4857C6E5-A5AF-4290-829D-C981D052ABE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940767" y="1808804"/>
            <a:ext cx="1685925" cy="628650"/>
          </a:xfrm>
          <a:prstGeom prst="rect">
            <a:avLst/>
          </a:prstGeom>
        </p:spPr>
      </p:pic>
    </p:spTree>
    <p:extLst>
      <p:ext uri="{BB962C8B-B14F-4D97-AF65-F5344CB8AC3E}">
        <p14:creationId xmlns:p14="http://schemas.microsoft.com/office/powerpoint/2010/main" val="235858411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9" r:id="rId4"/>
    <p:sldLayoutId id="2147483656" r:id="rId5"/>
    <p:sldLayoutId id="2147483657" r:id="rId6"/>
    <p:sldLayoutId id="2147483660" r:id="rId7"/>
    <p:sldLayoutId id="2147483653" r:id="rId8"/>
    <p:sldLayoutId id="2147483654" r:id="rId9"/>
    <p:sldLayoutId id="2147483650" r:id="rId10"/>
    <p:sldLayoutId id="2147483652" r:id="rId11"/>
    <p:sldLayoutId id="2147483655" r:id="rId12"/>
    <p:sldLayoutId id="2147483661"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400" b="1" kern="1200" spc="0">
          <a:solidFill>
            <a:schemeClr val="accent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sv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inera.atlassian.net/wiki/spaces/OSOB/pages/2633466092/Anv+ndarforum+2022"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inera.atlassian.net/wiki/spaces/OSOB/pages/2666103251/Sprintdemos+och+utskick+till+referensgruppen+f+r+personalvyer+i+St+d+och+behandling"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573EA7-C0D5-4A99-856B-5428F6A2DAB2}"/>
              </a:ext>
            </a:extLst>
          </p:cNvPr>
          <p:cNvSpPr>
            <a:spLocks noGrp="1"/>
          </p:cNvSpPr>
          <p:nvPr>
            <p:ph type="ctrTitle"/>
          </p:nvPr>
        </p:nvSpPr>
        <p:spPr>
          <a:xfrm>
            <a:off x="1524000" y="2235200"/>
            <a:ext cx="9144000" cy="2387600"/>
          </a:xfrm>
        </p:spPr>
        <p:txBody>
          <a:bodyPr/>
          <a:lstStyle/>
          <a:p>
            <a:r>
              <a:rPr lang="sv-SE">
                <a:solidFill>
                  <a:schemeClr val="accent1"/>
                </a:solidFill>
              </a:rPr>
              <a:t>Användarforum </a:t>
            </a:r>
            <a:br>
              <a:rPr lang="sv-SE">
                <a:solidFill>
                  <a:schemeClr val="accent1"/>
                </a:solidFill>
              </a:rPr>
            </a:br>
            <a:r>
              <a:rPr lang="sv-SE" sz="1200">
                <a:solidFill>
                  <a:schemeClr val="accent1"/>
                </a:solidFill>
              </a:rPr>
              <a:t> </a:t>
            </a:r>
            <a:br>
              <a:rPr lang="sv-SE">
                <a:solidFill>
                  <a:schemeClr val="accent1"/>
                </a:solidFill>
              </a:rPr>
            </a:br>
            <a:r>
              <a:rPr lang="sv-SE" sz="3600">
                <a:solidFill>
                  <a:schemeClr val="accent1"/>
                </a:solidFill>
              </a:rPr>
              <a:t>Stöd och behandling</a:t>
            </a:r>
            <a:endParaRPr lang="sv-SE"/>
          </a:p>
        </p:txBody>
      </p:sp>
      <p:sp>
        <p:nvSpPr>
          <p:cNvPr id="4" name="Underrubrik 3">
            <a:extLst>
              <a:ext uri="{FF2B5EF4-FFF2-40B4-BE49-F238E27FC236}">
                <a16:creationId xmlns:a16="http://schemas.microsoft.com/office/drawing/2014/main" id="{7C3A8192-81A1-4B54-8CE2-055E1C43C19C}"/>
              </a:ext>
            </a:extLst>
          </p:cNvPr>
          <p:cNvSpPr>
            <a:spLocks noGrp="1"/>
          </p:cNvSpPr>
          <p:nvPr>
            <p:ph type="subTitle" idx="1"/>
          </p:nvPr>
        </p:nvSpPr>
        <p:spPr/>
        <p:txBody>
          <a:bodyPr/>
          <a:lstStyle/>
          <a:p>
            <a:r>
              <a:rPr lang="sv-SE"/>
              <a:t>2022-11-11</a:t>
            </a:r>
          </a:p>
        </p:txBody>
      </p:sp>
    </p:spTree>
    <p:extLst>
      <p:ext uri="{BB962C8B-B14F-4D97-AF65-F5344CB8AC3E}">
        <p14:creationId xmlns:p14="http://schemas.microsoft.com/office/powerpoint/2010/main" val="29745789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BDC100-F96C-4F7E-91D8-28F42007CA75}"/>
              </a:ext>
            </a:extLst>
          </p:cNvPr>
          <p:cNvSpPr>
            <a:spLocks noGrp="1"/>
          </p:cNvSpPr>
          <p:nvPr>
            <p:ph type="title"/>
          </p:nvPr>
        </p:nvSpPr>
        <p:spPr/>
        <p:txBody>
          <a:bodyPr/>
          <a:lstStyle/>
          <a:p>
            <a:r>
              <a:rPr lang="sv-SE"/>
              <a:t>Agenda</a:t>
            </a:r>
          </a:p>
        </p:txBody>
      </p:sp>
      <p:sp>
        <p:nvSpPr>
          <p:cNvPr id="3" name="Platshållare för innehåll 2">
            <a:extLst>
              <a:ext uri="{FF2B5EF4-FFF2-40B4-BE49-F238E27FC236}">
                <a16:creationId xmlns:a16="http://schemas.microsoft.com/office/drawing/2014/main" id="{97EA1ACE-F745-469A-9F5D-EDBECE1535C9}"/>
              </a:ext>
            </a:extLst>
          </p:cNvPr>
          <p:cNvSpPr>
            <a:spLocks noGrp="1"/>
          </p:cNvSpPr>
          <p:nvPr>
            <p:ph idx="1"/>
          </p:nvPr>
        </p:nvSpPr>
        <p:spPr>
          <a:xfrm>
            <a:off x="874296" y="1335464"/>
            <a:ext cx="10459450" cy="3564527"/>
          </a:xfrm>
        </p:spPr>
        <p:txBody>
          <a:bodyPr/>
          <a:lstStyle/>
          <a:p>
            <a:pPr>
              <a:lnSpc>
                <a:spcPct val="100000"/>
              </a:lnSpc>
            </a:pPr>
            <a:r>
              <a:rPr lang="sv-SE" sz="1600">
                <a:ea typeface="+mn-lt"/>
                <a:cs typeface="+mn-lt"/>
              </a:rPr>
              <a:t>Förvaltningen informerar </a:t>
            </a:r>
            <a:endParaRPr lang="sv-SE" sz="1600"/>
          </a:p>
          <a:p>
            <a:pPr lvl="1">
              <a:lnSpc>
                <a:spcPct val="100000"/>
              </a:lnSpc>
            </a:pPr>
            <a:r>
              <a:rPr lang="sv-SE" sz="1600">
                <a:ea typeface="+mn-lt"/>
                <a:cs typeface="+mn-lt"/>
              </a:rPr>
              <a:t>Teknikinformation </a:t>
            </a:r>
          </a:p>
          <a:p>
            <a:pPr lvl="1">
              <a:lnSpc>
                <a:spcPct val="100000"/>
              </a:lnSpc>
            </a:pPr>
            <a:r>
              <a:rPr lang="sv-SE" sz="1600">
                <a:ea typeface="+mn-lt"/>
                <a:cs typeface="+mn-lt"/>
              </a:rPr>
              <a:t>Aktuella ämnen</a:t>
            </a:r>
          </a:p>
          <a:p>
            <a:pPr lvl="1">
              <a:lnSpc>
                <a:spcPct val="100000"/>
              </a:lnSpc>
            </a:pPr>
            <a:r>
              <a:rPr lang="sv-SE" sz="1600">
                <a:ea typeface="+mn-lt"/>
                <a:cs typeface="+mn-lt"/>
              </a:rPr>
              <a:t>Support</a:t>
            </a:r>
          </a:p>
          <a:p>
            <a:pPr>
              <a:lnSpc>
                <a:spcPct val="100000"/>
              </a:lnSpc>
            </a:pPr>
            <a:r>
              <a:rPr lang="sv-SE" sz="1600" b="1">
                <a:ea typeface="+mn-lt"/>
                <a:cs typeface="+mn-lt"/>
              </a:rPr>
              <a:t>På gång i regionerna </a:t>
            </a:r>
          </a:p>
          <a:p>
            <a:pPr algn="l">
              <a:lnSpc>
                <a:spcPct val="100000"/>
              </a:lnSpc>
            </a:pPr>
            <a:r>
              <a:rPr lang="sv-SE" sz="1600">
                <a:ea typeface="+mn-lt"/>
                <a:cs typeface="+mn-lt"/>
              </a:rPr>
              <a:t>Status för nationell utgivningsfunktion </a:t>
            </a:r>
          </a:p>
          <a:p>
            <a:pPr algn="l">
              <a:lnSpc>
                <a:spcPct val="100000"/>
              </a:lnSpc>
            </a:pPr>
            <a:r>
              <a:rPr lang="sv-SE" sz="1600">
                <a:ea typeface="+mn-lt"/>
                <a:cs typeface="+mn-lt"/>
              </a:rPr>
              <a:t>Aktuella juridikfrågor för Stöd och behandling </a:t>
            </a:r>
          </a:p>
          <a:p>
            <a:pPr algn="l">
              <a:lnSpc>
                <a:spcPct val="100000"/>
              </a:lnSpc>
            </a:pPr>
            <a:r>
              <a:rPr lang="sv-SE" sz="1600">
                <a:ea typeface="+mn-lt"/>
                <a:cs typeface="+mn-lt"/>
              </a:rPr>
              <a:t>Medicinskt ansvar och kvalitetssäkring </a:t>
            </a:r>
          </a:p>
          <a:p>
            <a:pPr algn="l">
              <a:lnSpc>
                <a:spcPct val="100000"/>
              </a:lnSpc>
            </a:pPr>
            <a:r>
              <a:rPr lang="sv-SE" sz="1600">
                <a:ea typeface="+mn-lt"/>
                <a:cs typeface="+mn-lt"/>
              </a:rPr>
              <a:t>Anmälda frågor</a:t>
            </a:r>
          </a:p>
          <a:p>
            <a:pPr>
              <a:lnSpc>
                <a:spcPct val="100000"/>
              </a:lnSpc>
            </a:pPr>
            <a:r>
              <a:rPr lang="sv-SE" sz="1600">
                <a:ea typeface="+mn-lt"/>
                <a:cs typeface="+mn-lt"/>
              </a:rPr>
              <a:t>Sammanfattning av dagens användarforum</a:t>
            </a:r>
          </a:p>
          <a:p>
            <a:pPr>
              <a:lnSpc>
                <a:spcPct val="100000"/>
              </a:lnSpc>
            </a:pPr>
            <a:r>
              <a:rPr lang="sv-SE" sz="1600">
                <a:ea typeface="+mn-lt"/>
                <a:cs typeface="+mn-lt"/>
              </a:rPr>
              <a:t>Kommande användarforum    </a:t>
            </a:r>
            <a:endParaRPr lang="sv-SE" sz="1600"/>
          </a:p>
          <a:p>
            <a:endParaRPr lang="sv-SE"/>
          </a:p>
        </p:txBody>
      </p:sp>
      <p:sp>
        <p:nvSpPr>
          <p:cNvPr id="4" name="Platshållare för sidfot 3">
            <a:extLst>
              <a:ext uri="{FF2B5EF4-FFF2-40B4-BE49-F238E27FC236}">
                <a16:creationId xmlns:a16="http://schemas.microsoft.com/office/drawing/2014/main" id="{B7A5240F-EF9B-4653-A677-35F7A68F03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E2E8E3-5EA4-4906-B204-9BF711DF2660}"/>
              </a:ext>
            </a:extLst>
          </p:cNvPr>
          <p:cNvSpPr>
            <a:spLocks noGrp="1"/>
          </p:cNvSpPr>
          <p:nvPr>
            <p:ph type="sldNum" sz="quarter" idx="12"/>
          </p:nvPr>
        </p:nvSpPr>
        <p:spPr/>
        <p:txBody>
          <a:bodyPr/>
          <a:lstStyle/>
          <a:p>
            <a:fld id="{D1B389D8-6223-4B1D-82AB-19C377706A8C}" type="slidenum">
              <a:rPr lang="sv-SE" smtClean="0"/>
              <a:t>10</a:t>
            </a:fld>
            <a:endParaRPr lang="sv-SE"/>
          </a:p>
        </p:txBody>
      </p:sp>
    </p:spTree>
    <p:extLst>
      <p:ext uri="{BB962C8B-B14F-4D97-AF65-F5344CB8AC3E}">
        <p14:creationId xmlns:p14="http://schemas.microsoft.com/office/powerpoint/2010/main" val="241475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2F9AA7-68FB-4654-9D25-2C96CBC00F12}"/>
              </a:ext>
            </a:extLst>
          </p:cNvPr>
          <p:cNvSpPr>
            <a:spLocks noGrp="1"/>
          </p:cNvSpPr>
          <p:nvPr>
            <p:ph type="title"/>
          </p:nvPr>
        </p:nvSpPr>
        <p:spPr/>
        <p:txBody>
          <a:bodyPr/>
          <a:lstStyle/>
          <a:p>
            <a:r>
              <a:rPr lang="sv-SE"/>
              <a:t>På gång i regionerna </a:t>
            </a:r>
          </a:p>
        </p:txBody>
      </p:sp>
      <p:sp>
        <p:nvSpPr>
          <p:cNvPr id="4" name="Platshållare för sidfot 3">
            <a:extLst>
              <a:ext uri="{FF2B5EF4-FFF2-40B4-BE49-F238E27FC236}">
                <a16:creationId xmlns:a16="http://schemas.microsoft.com/office/drawing/2014/main" id="{139CB61E-7DB2-48E0-B47F-06B0F029164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AB0EA59-9785-4034-A948-1168C30F0B60}"/>
              </a:ext>
            </a:extLst>
          </p:cNvPr>
          <p:cNvSpPr>
            <a:spLocks noGrp="1"/>
          </p:cNvSpPr>
          <p:nvPr>
            <p:ph type="sldNum" sz="quarter" idx="12"/>
          </p:nvPr>
        </p:nvSpPr>
        <p:spPr/>
        <p:txBody>
          <a:bodyPr/>
          <a:lstStyle/>
          <a:p>
            <a:fld id="{D1B389D8-6223-4B1D-82AB-19C377706A8C}" type="slidenum">
              <a:rPr lang="sv-SE" smtClean="0"/>
              <a:t>11</a:t>
            </a:fld>
            <a:endParaRPr lang="sv-SE"/>
          </a:p>
        </p:txBody>
      </p:sp>
      <p:pic>
        <p:nvPicPr>
          <p:cNvPr id="7" name="Bildobjekt 6">
            <a:extLst>
              <a:ext uri="{FF2B5EF4-FFF2-40B4-BE49-F238E27FC236}">
                <a16:creationId xmlns:a16="http://schemas.microsoft.com/office/drawing/2014/main" id="{57482C9F-9541-48C0-8E5E-457BF42EE034}"/>
              </a:ext>
            </a:extLst>
          </p:cNvPr>
          <p:cNvPicPr>
            <a:picLocks noChangeAspect="1"/>
          </p:cNvPicPr>
          <p:nvPr/>
        </p:nvPicPr>
        <p:blipFill>
          <a:blip r:embed="rId2"/>
          <a:stretch>
            <a:fillRect/>
          </a:stretch>
        </p:blipFill>
        <p:spPr>
          <a:xfrm>
            <a:off x="7387775" y="0"/>
            <a:ext cx="4046468" cy="6119496"/>
          </a:xfrm>
          <a:prstGeom prst="rect">
            <a:avLst/>
          </a:prstGeom>
        </p:spPr>
      </p:pic>
      <p:sp>
        <p:nvSpPr>
          <p:cNvPr id="8" name="Platshållare för innehåll 2">
            <a:extLst>
              <a:ext uri="{FF2B5EF4-FFF2-40B4-BE49-F238E27FC236}">
                <a16:creationId xmlns:a16="http://schemas.microsoft.com/office/drawing/2014/main" id="{E9EE1F23-2162-434A-B87E-BC5180C0711C}"/>
              </a:ext>
            </a:extLst>
          </p:cNvPr>
          <p:cNvSpPr>
            <a:spLocks noGrp="1"/>
          </p:cNvSpPr>
          <p:nvPr>
            <p:ph idx="1"/>
          </p:nvPr>
        </p:nvSpPr>
        <p:spPr>
          <a:xfrm>
            <a:off x="745202" y="1833457"/>
            <a:ext cx="5804800" cy="3564527"/>
          </a:xfrm>
        </p:spPr>
        <p:txBody>
          <a:bodyPr/>
          <a:lstStyle/>
          <a:p>
            <a:pPr marL="0" indent="0">
              <a:buNone/>
            </a:pPr>
            <a:r>
              <a:rPr lang="sv-SE" sz="2000"/>
              <a:t>Finns det idag någon aktuell samverkan i dagsläget mellan en eller flera regioner och/eller något lärosäte?</a:t>
            </a:r>
            <a:endParaRPr lang="sv-SE" sz="2400"/>
          </a:p>
          <a:p>
            <a:endParaRPr lang="sv-SE"/>
          </a:p>
        </p:txBody>
      </p:sp>
      <p:sp>
        <p:nvSpPr>
          <p:cNvPr id="9" name="Rektangel 8">
            <a:extLst>
              <a:ext uri="{FF2B5EF4-FFF2-40B4-BE49-F238E27FC236}">
                <a16:creationId xmlns:a16="http://schemas.microsoft.com/office/drawing/2014/main" id="{BA1AAA78-620D-49AB-9B5A-4F394CBA4160}"/>
              </a:ext>
            </a:extLst>
          </p:cNvPr>
          <p:cNvSpPr/>
          <p:nvPr/>
        </p:nvSpPr>
        <p:spPr>
          <a:xfrm rot="20500736">
            <a:off x="2159971" y="4431599"/>
            <a:ext cx="4138502" cy="646331"/>
          </a:xfrm>
          <a:prstGeom prst="rect">
            <a:avLst/>
          </a:prstGeom>
          <a:blipFill>
            <a:blip r:embed="rId3"/>
            <a:tile tx="0" ty="0" sx="100000" sy="100000" flip="none" algn="tl"/>
          </a:blipFill>
          <a:ln w="19050">
            <a:solidFill>
              <a:srgbClr val="C00000"/>
            </a:solidFill>
            <a:round/>
          </a:ln>
        </p:spPr>
        <p:txBody>
          <a:bodyPr wrap="square" lIns="91440" tIns="45720" rIns="91440" bIns="45720">
            <a:spAutoFit/>
          </a:bodyPr>
          <a:lstStyle/>
          <a:p>
            <a:pPr algn="ctr"/>
            <a:r>
              <a:rPr lang="sv-SE" sz="3600" b="1">
                <a:ln w="22225">
                  <a:solidFill>
                    <a:srgbClr val="C00000"/>
                  </a:solidFill>
                  <a:prstDash val="solid"/>
                </a:ln>
                <a:solidFill>
                  <a:srgbClr val="FF0000"/>
                </a:solidFill>
              </a:rPr>
              <a:t>ORDET ÄR FRITT!</a:t>
            </a:r>
          </a:p>
        </p:txBody>
      </p:sp>
    </p:spTree>
    <p:extLst>
      <p:ext uri="{BB962C8B-B14F-4D97-AF65-F5344CB8AC3E}">
        <p14:creationId xmlns:p14="http://schemas.microsoft.com/office/powerpoint/2010/main" val="354897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BDC100-F96C-4F7E-91D8-28F42007CA75}"/>
              </a:ext>
            </a:extLst>
          </p:cNvPr>
          <p:cNvSpPr>
            <a:spLocks noGrp="1"/>
          </p:cNvSpPr>
          <p:nvPr>
            <p:ph type="title"/>
          </p:nvPr>
        </p:nvSpPr>
        <p:spPr/>
        <p:txBody>
          <a:bodyPr/>
          <a:lstStyle/>
          <a:p>
            <a:r>
              <a:rPr lang="sv-SE"/>
              <a:t>Agenda</a:t>
            </a:r>
          </a:p>
        </p:txBody>
      </p:sp>
      <p:sp>
        <p:nvSpPr>
          <p:cNvPr id="3" name="Platshållare för innehåll 2">
            <a:extLst>
              <a:ext uri="{FF2B5EF4-FFF2-40B4-BE49-F238E27FC236}">
                <a16:creationId xmlns:a16="http://schemas.microsoft.com/office/drawing/2014/main" id="{97EA1ACE-F745-469A-9F5D-EDBECE1535C9}"/>
              </a:ext>
            </a:extLst>
          </p:cNvPr>
          <p:cNvSpPr>
            <a:spLocks noGrp="1"/>
          </p:cNvSpPr>
          <p:nvPr>
            <p:ph idx="1"/>
          </p:nvPr>
        </p:nvSpPr>
        <p:spPr>
          <a:xfrm>
            <a:off x="866275" y="1335465"/>
            <a:ext cx="10459450" cy="3564527"/>
          </a:xfrm>
        </p:spPr>
        <p:txBody>
          <a:bodyPr/>
          <a:lstStyle/>
          <a:p>
            <a:pPr>
              <a:lnSpc>
                <a:spcPct val="100000"/>
              </a:lnSpc>
            </a:pPr>
            <a:r>
              <a:rPr lang="sv-SE" sz="1600">
                <a:ea typeface="+mn-lt"/>
                <a:cs typeface="+mn-lt"/>
              </a:rPr>
              <a:t>Förvaltningen informerar </a:t>
            </a:r>
            <a:endParaRPr lang="sv-SE" sz="1600"/>
          </a:p>
          <a:p>
            <a:pPr lvl="1">
              <a:lnSpc>
                <a:spcPct val="100000"/>
              </a:lnSpc>
            </a:pPr>
            <a:r>
              <a:rPr lang="sv-SE" sz="1600">
                <a:ea typeface="+mn-lt"/>
                <a:cs typeface="+mn-lt"/>
              </a:rPr>
              <a:t>Teknikinformation </a:t>
            </a:r>
          </a:p>
          <a:p>
            <a:pPr lvl="1">
              <a:lnSpc>
                <a:spcPct val="100000"/>
              </a:lnSpc>
            </a:pPr>
            <a:r>
              <a:rPr lang="sv-SE" sz="1600">
                <a:ea typeface="+mn-lt"/>
                <a:cs typeface="+mn-lt"/>
              </a:rPr>
              <a:t>Aktuella ämnen</a:t>
            </a:r>
          </a:p>
          <a:p>
            <a:pPr lvl="1">
              <a:lnSpc>
                <a:spcPct val="100000"/>
              </a:lnSpc>
            </a:pPr>
            <a:r>
              <a:rPr lang="sv-SE" sz="1600">
                <a:ea typeface="+mn-lt"/>
                <a:cs typeface="+mn-lt"/>
              </a:rPr>
              <a:t>Support</a:t>
            </a:r>
          </a:p>
          <a:p>
            <a:pPr>
              <a:lnSpc>
                <a:spcPct val="100000"/>
              </a:lnSpc>
            </a:pPr>
            <a:r>
              <a:rPr lang="sv-SE" sz="1600">
                <a:ea typeface="+mn-lt"/>
                <a:cs typeface="+mn-lt"/>
              </a:rPr>
              <a:t>På gång i regionerna </a:t>
            </a:r>
          </a:p>
          <a:p>
            <a:pPr algn="l">
              <a:lnSpc>
                <a:spcPct val="100000"/>
              </a:lnSpc>
            </a:pPr>
            <a:r>
              <a:rPr lang="sv-SE" sz="1600" b="1">
                <a:ea typeface="+mn-lt"/>
                <a:cs typeface="+mn-lt"/>
              </a:rPr>
              <a:t>Status för nationell utgivningsfunktion</a:t>
            </a:r>
          </a:p>
          <a:p>
            <a:pPr algn="l">
              <a:lnSpc>
                <a:spcPct val="100000"/>
              </a:lnSpc>
            </a:pPr>
            <a:r>
              <a:rPr lang="sv-SE" sz="1600">
                <a:ea typeface="+mn-lt"/>
                <a:cs typeface="+mn-lt"/>
              </a:rPr>
              <a:t>Aktuella juridikfrågor för Stöd och behandling </a:t>
            </a:r>
          </a:p>
          <a:p>
            <a:pPr algn="l">
              <a:lnSpc>
                <a:spcPct val="100000"/>
              </a:lnSpc>
            </a:pPr>
            <a:r>
              <a:rPr lang="sv-SE" sz="1600">
                <a:ea typeface="+mn-lt"/>
                <a:cs typeface="+mn-lt"/>
              </a:rPr>
              <a:t>Medicinskt ansvar och kvalitetssäkring </a:t>
            </a:r>
          </a:p>
          <a:p>
            <a:pPr algn="l">
              <a:lnSpc>
                <a:spcPct val="100000"/>
              </a:lnSpc>
            </a:pPr>
            <a:r>
              <a:rPr lang="sv-SE" sz="1600">
                <a:ea typeface="+mn-lt"/>
                <a:cs typeface="+mn-lt"/>
              </a:rPr>
              <a:t>Anmälda frågor</a:t>
            </a:r>
          </a:p>
          <a:p>
            <a:pPr>
              <a:lnSpc>
                <a:spcPct val="100000"/>
              </a:lnSpc>
            </a:pPr>
            <a:r>
              <a:rPr lang="sv-SE" sz="1600">
                <a:ea typeface="+mn-lt"/>
                <a:cs typeface="+mn-lt"/>
              </a:rPr>
              <a:t>Sammanfattning av dagens användarforum</a:t>
            </a:r>
          </a:p>
          <a:p>
            <a:pPr>
              <a:lnSpc>
                <a:spcPct val="100000"/>
              </a:lnSpc>
            </a:pPr>
            <a:r>
              <a:rPr lang="sv-SE" sz="1600">
                <a:ea typeface="+mn-lt"/>
                <a:cs typeface="+mn-lt"/>
              </a:rPr>
              <a:t>Kommande användarforum   </a:t>
            </a:r>
            <a:endParaRPr lang="sv-SE" sz="1600"/>
          </a:p>
          <a:p>
            <a:pPr marL="0" indent="0">
              <a:buNone/>
            </a:pPr>
            <a:endParaRPr lang="sv-SE"/>
          </a:p>
          <a:p>
            <a:endParaRPr lang="sv-SE"/>
          </a:p>
        </p:txBody>
      </p:sp>
      <p:sp>
        <p:nvSpPr>
          <p:cNvPr id="4" name="Platshållare för sidfot 3">
            <a:extLst>
              <a:ext uri="{FF2B5EF4-FFF2-40B4-BE49-F238E27FC236}">
                <a16:creationId xmlns:a16="http://schemas.microsoft.com/office/drawing/2014/main" id="{B7A5240F-EF9B-4653-A677-35F7A68F03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E2E8E3-5EA4-4906-B204-9BF711DF2660}"/>
              </a:ext>
            </a:extLst>
          </p:cNvPr>
          <p:cNvSpPr>
            <a:spLocks noGrp="1"/>
          </p:cNvSpPr>
          <p:nvPr>
            <p:ph type="sldNum" sz="quarter" idx="12"/>
          </p:nvPr>
        </p:nvSpPr>
        <p:spPr/>
        <p:txBody>
          <a:bodyPr/>
          <a:lstStyle/>
          <a:p>
            <a:fld id="{D1B389D8-6223-4B1D-82AB-19C377706A8C}" type="slidenum">
              <a:rPr lang="sv-SE" smtClean="0"/>
              <a:t>12</a:t>
            </a:fld>
            <a:endParaRPr lang="sv-SE"/>
          </a:p>
        </p:txBody>
      </p:sp>
    </p:spTree>
    <p:extLst>
      <p:ext uri="{BB962C8B-B14F-4D97-AF65-F5344CB8AC3E}">
        <p14:creationId xmlns:p14="http://schemas.microsoft.com/office/powerpoint/2010/main" val="293360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DC1363-5636-473C-939F-136824ADFBA5}"/>
              </a:ext>
            </a:extLst>
          </p:cNvPr>
          <p:cNvSpPr>
            <a:spLocks noGrp="1"/>
          </p:cNvSpPr>
          <p:nvPr>
            <p:ph type="title"/>
          </p:nvPr>
        </p:nvSpPr>
        <p:spPr/>
        <p:txBody>
          <a:bodyPr/>
          <a:lstStyle/>
          <a:p>
            <a:r>
              <a:rPr lang="sv-SE"/>
              <a:t>Nationell utgivning</a:t>
            </a:r>
          </a:p>
        </p:txBody>
      </p:sp>
      <p:sp>
        <p:nvSpPr>
          <p:cNvPr id="3" name="Platshållare för innehåll 2">
            <a:extLst>
              <a:ext uri="{FF2B5EF4-FFF2-40B4-BE49-F238E27FC236}">
                <a16:creationId xmlns:a16="http://schemas.microsoft.com/office/drawing/2014/main" id="{52BDE165-0457-4F87-88C1-163A343EEFD2}"/>
              </a:ext>
            </a:extLst>
          </p:cNvPr>
          <p:cNvSpPr>
            <a:spLocks noGrp="1"/>
          </p:cNvSpPr>
          <p:nvPr>
            <p:ph idx="1"/>
          </p:nvPr>
        </p:nvSpPr>
        <p:spPr/>
        <p:txBody>
          <a:bodyPr/>
          <a:lstStyle/>
          <a:p>
            <a:r>
              <a:rPr lang="sv-SE"/>
              <a:t>Status</a:t>
            </a:r>
          </a:p>
          <a:p>
            <a:r>
              <a:rPr lang="sv-SE"/>
              <a:t>Case</a:t>
            </a:r>
          </a:p>
          <a:p>
            <a:r>
              <a:rPr lang="sv-SE"/>
              <a:t>Ambitionsnivåer</a:t>
            </a:r>
          </a:p>
          <a:p>
            <a:r>
              <a:rPr lang="sv-SE"/>
              <a:t>Produktionsprocess</a:t>
            </a:r>
          </a:p>
          <a:p>
            <a:pPr lvl="1"/>
            <a:r>
              <a:rPr lang="sv-SE"/>
              <a:t>Vem</a:t>
            </a:r>
          </a:p>
          <a:p>
            <a:pPr lvl="1"/>
            <a:r>
              <a:rPr lang="sv-SE"/>
              <a:t>Vart</a:t>
            </a:r>
          </a:p>
          <a:p>
            <a:pPr lvl="1"/>
            <a:r>
              <a:rPr lang="sv-SE"/>
              <a:t>Hur</a:t>
            </a:r>
          </a:p>
          <a:p>
            <a:pPr marL="0" indent="0">
              <a:buNone/>
            </a:pPr>
            <a:endParaRPr lang="sv-SE"/>
          </a:p>
        </p:txBody>
      </p:sp>
      <p:sp>
        <p:nvSpPr>
          <p:cNvPr id="4" name="Platshållare för sidfot 3">
            <a:extLst>
              <a:ext uri="{FF2B5EF4-FFF2-40B4-BE49-F238E27FC236}">
                <a16:creationId xmlns:a16="http://schemas.microsoft.com/office/drawing/2014/main" id="{FDC2310E-5056-443D-8CAB-1D91335800D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7193007-1141-4010-AED2-F880F04CD8D3}"/>
              </a:ext>
            </a:extLst>
          </p:cNvPr>
          <p:cNvSpPr>
            <a:spLocks noGrp="1"/>
          </p:cNvSpPr>
          <p:nvPr>
            <p:ph type="sldNum" sz="quarter" idx="12"/>
          </p:nvPr>
        </p:nvSpPr>
        <p:spPr/>
        <p:txBody>
          <a:bodyPr/>
          <a:lstStyle/>
          <a:p>
            <a:fld id="{D1B389D8-6223-4B1D-82AB-19C377706A8C}" type="slidenum">
              <a:rPr lang="sv-SE" smtClean="0"/>
              <a:t>13</a:t>
            </a:fld>
            <a:endParaRPr lang="sv-SE"/>
          </a:p>
        </p:txBody>
      </p:sp>
      <p:pic>
        <p:nvPicPr>
          <p:cNvPr id="7" name="Bild 6" descr="Postlåda med hel fyllning">
            <a:extLst>
              <a:ext uri="{FF2B5EF4-FFF2-40B4-BE49-F238E27FC236}">
                <a16:creationId xmlns:a16="http://schemas.microsoft.com/office/drawing/2014/main" id="{BBC1FF4B-F488-48E7-9489-DBD007D68F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3911" y="2791508"/>
            <a:ext cx="2926080" cy="2926080"/>
          </a:xfrm>
          <a:prstGeom prst="rect">
            <a:avLst/>
          </a:prstGeom>
        </p:spPr>
      </p:pic>
      <p:pic>
        <p:nvPicPr>
          <p:cNvPr id="11" name="Bild 10" descr="Trafikljus med hel fyllning">
            <a:extLst>
              <a:ext uri="{FF2B5EF4-FFF2-40B4-BE49-F238E27FC236}">
                <a16:creationId xmlns:a16="http://schemas.microsoft.com/office/drawing/2014/main" id="{824B5B0B-194B-48F2-8554-9974C577BB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41229" y="1140412"/>
            <a:ext cx="3159760" cy="3159760"/>
          </a:xfrm>
          <a:prstGeom prst="rect">
            <a:avLst/>
          </a:prstGeom>
        </p:spPr>
      </p:pic>
      <p:sp>
        <p:nvSpPr>
          <p:cNvPr id="12" name="Ellips 11">
            <a:extLst>
              <a:ext uri="{FF2B5EF4-FFF2-40B4-BE49-F238E27FC236}">
                <a16:creationId xmlns:a16="http://schemas.microsoft.com/office/drawing/2014/main" id="{AD85CD8A-C110-4E19-A885-01E02EE077C4}"/>
              </a:ext>
            </a:extLst>
          </p:cNvPr>
          <p:cNvSpPr/>
          <p:nvPr/>
        </p:nvSpPr>
        <p:spPr>
          <a:xfrm>
            <a:off x="6396805" y="3101748"/>
            <a:ext cx="654504" cy="654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603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D64814F2-67A8-FA4B-B7D9-C28059F73224}"/>
              </a:ext>
            </a:extLst>
          </p:cNvPr>
          <p:cNvSpPr>
            <a:spLocks noGrp="1"/>
          </p:cNvSpPr>
          <p:nvPr>
            <p:ph type="ftr" sz="quarter" idx="3"/>
          </p:nvPr>
        </p:nvSpPr>
        <p:spPr/>
        <p:txBody>
          <a:bodyPr/>
          <a:lstStyle/>
          <a:p>
            <a:r>
              <a:rPr lang="sv-SE"/>
              <a:t>Nationell utgivning</a:t>
            </a:r>
          </a:p>
        </p:txBody>
      </p:sp>
      <p:sp>
        <p:nvSpPr>
          <p:cNvPr id="4" name="Platshållare för bildnummer 3">
            <a:extLst>
              <a:ext uri="{FF2B5EF4-FFF2-40B4-BE49-F238E27FC236}">
                <a16:creationId xmlns:a16="http://schemas.microsoft.com/office/drawing/2014/main" id="{0C3ACF7A-20F4-384C-BE51-9547326C537A}"/>
              </a:ext>
            </a:extLst>
          </p:cNvPr>
          <p:cNvSpPr>
            <a:spLocks noGrp="1"/>
          </p:cNvSpPr>
          <p:nvPr>
            <p:ph type="sldNum" sz="quarter" idx="4"/>
          </p:nvPr>
        </p:nvSpPr>
        <p:spPr/>
        <p:txBody>
          <a:bodyPr/>
          <a:lstStyle/>
          <a:p>
            <a:fld id="{7FF155A8-5C6D-4241-95DF-81E4F2B16EE5}" type="slidenum">
              <a:rPr lang="sv-SE" smtClean="0"/>
              <a:pPr/>
              <a:t>14</a:t>
            </a:fld>
            <a:endParaRPr lang="sv-SE"/>
          </a:p>
        </p:txBody>
      </p:sp>
      <p:graphicFrame>
        <p:nvGraphicFramePr>
          <p:cNvPr id="5" name="Diagram 4">
            <a:extLst>
              <a:ext uri="{FF2B5EF4-FFF2-40B4-BE49-F238E27FC236}">
                <a16:creationId xmlns:a16="http://schemas.microsoft.com/office/drawing/2014/main" id="{A0DF9F48-A74A-4CAE-80C7-371DA1213114}"/>
              </a:ext>
            </a:extLst>
          </p:cNvPr>
          <p:cNvGraphicFramePr/>
          <p:nvPr>
            <p:extLst>
              <p:ext uri="{D42A27DB-BD31-4B8C-83A1-F6EECF244321}">
                <p14:modId xmlns:p14="http://schemas.microsoft.com/office/powerpoint/2010/main" val="3655999289"/>
              </p:ext>
            </p:extLst>
          </p:nvPr>
        </p:nvGraphicFramePr>
        <p:xfrm>
          <a:off x="666776" y="1957272"/>
          <a:ext cx="7406118" cy="392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ubrik 1">
            <a:extLst>
              <a:ext uri="{FF2B5EF4-FFF2-40B4-BE49-F238E27FC236}">
                <a16:creationId xmlns:a16="http://schemas.microsoft.com/office/drawing/2014/main" id="{C9807EAD-C343-4842-9DA3-2C7172947EAA}"/>
              </a:ext>
            </a:extLst>
          </p:cNvPr>
          <p:cNvSpPr>
            <a:spLocks noGrp="1"/>
          </p:cNvSpPr>
          <p:nvPr>
            <p:ph type="title"/>
          </p:nvPr>
        </p:nvSpPr>
        <p:spPr>
          <a:xfrm>
            <a:off x="666776" y="404004"/>
            <a:ext cx="10072630" cy="1149264"/>
          </a:xfrm>
        </p:spPr>
        <p:txBody>
          <a:bodyPr/>
          <a:lstStyle/>
          <a:p>
            <a:pPr algn="l"/>
            <a:r>
              <a:rPr lang="sv-SE" sz="3400"/>
              <a:t>Status på områden</a:t>
            </a:r>
          </a:p>
        </p:txBody>
      </p:sp>
      <p:pic>
        <p:nvPicPr>
          <p:cNvPr id="7" name="Bild 6" descr="Trafikljus med hel fyllning">
            <a:extLst>
              <a:ext uri="{FF2B5EF4-FFF2-40B4-BE49-F238E27FC236}">
                <a16:creationId xmlns:a16="http://schemas.microsoft.com/office/drawing/2014/main" id="{B1952D20-AC34-43E9-8F55-A523D41DB9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2960" y="2121865"/>
            <a:ext cx="3159760" cy="3159760"/>
          </a:xfrm>
          <a:prstGeom prst="rect">
            <a:avLst/>
          </a:prstGeom>
        </p:spPr>
      </p:pic>
      <p:sp>
        <p:nvSpPr>
          <p:cNvPr id="8" name="Ellips 7">
            <a:extLst>
              <a:ext uri="{FF2B5EF4-FFF2-40B4-BE49-F238E27FC236}">
                <a16:creationId xmlns:a16="http://schemas.microsoft.com/office/drawing/2014/main" id="{470D3EF9-6326-4DFB-9A79-368C707E022A}"/>
              </a:ext>
            </a:extLst>
          </p:cNvPr>
          <p:cNvSpPr/>
          <p:nvPr/>
        </p:nvSpPr>
        <p:spPr>
          <a:xfrm>
            <a:off x="9698536" y="4083201"/>
            <a:ext cx="654504" cy="654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31542118-2B09-4CF4-A2AA-D98373A27524}"/>
              </a:ext>
            </a:extLst>
          </p:cNvPr>
          <p:cNvPicPr>
            <a:picLocks noChangeAspect="1"/>
          </p:cNvPicPr>
          <p:nvPr/>
        </p:nvPicPr>
        <p:blipFill>
          <a:blip r:embed="rId9"/>
          <a:stretch>
            <a:fillRect/>
          </a:stretch>
        </p:blipFill>
        <p:spPr>
          <a:xfrm>
            <a:off x="5928666" y="758643"/>
            <a:ext cx="5674054" cy="1008583"/>
          </a:xfrm>
          <a:prstGeom prst="rect">
            <a:avLst/>
          </a:prstGeom>
        </p:spPr>
      </p:pic>
      <p:sp>
        <p:nvSpPr>
          <p:cNvPr id="10" name="Pil: uppåt 9">
            <a:extLst>
              <a:ext uri="{FF2B5EF4-FFF2-40B4-BE49-F238E27FC236}">
                <a16:creationId xmlns:a16="http://schemas.microsoft.com/office/drawing/2014/main" id="{B4A8834D-F551-47AE-A380-2789BB07BC98}"/>
              </a:ext>
            </a:extLst>
          </p:cNvPr>
          <p:cNvSpPr/>
          <p:nvPr/>
        </p:nvSpPr>
        <p:spPr>
          <a:xfrm rot="10800000">
            <a:off x="6538176" y="217506"/>
            <a:ext cx="433018" cy="52739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31809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BD248C-09C2-5646-9A5C-9BF5274DAFDB}"/>
              </a:ext>
            </a:extLst>
          </p:cNvPr>
          <p:cNvSpPr>
            <a:spLocks noGrp="1"/>
          </p:cNvSpPr>
          <p:nvPr>
            <p:ph type="title"/>
          </p:nvPr>
        </p:nvSpPr>
        <p:spPr/>
        <p:txBody>
          <a:bodyPr/>
          <a:lstStyle/>
          <a:p>
            <a:r>
              <a:rPr lang="sv-SE"/>
              <a:t>Pågående</a:t>
            </a:r>
          </a:p>
        </p:txBody>
      </p:sp>
      <p:sp>
        <p:nvSpPr>
          <p:cNvPr id="3" name="Platshållare för innehåll 2">
            <a:extLst>
              <a:ext uri="{FF2B5EF4-FFF2-40B4-BE49-F238E27FC236}">
                <a16:creationId xmlns:a16="http://schemas.microsoft.com/office/drawing/2014/main" id="{E8BB30B7-F627-2F48-889B-CD86E9EA6930}"/>
              </a:ext>
            </a:extLst>
          </p:cNvPr>
          <p:cNvSpPr>
            <a:spLocks noGrp="1"/>
          </p:cNvSpPr>
          <p:nvPr>
            <p:ph idx="1"/>
          </p:nvPr>
        </p:nvSpPr>
        <p:spPr>
          <a:xfrm>
            <a:off x="928081" y="1300165"/>
            <a:ext cx="10018845" cy="3564527"/>
          </a:xfrm>
        </p:spPr>
        <p:txBody>
          <a:bodyPr/>
          <a:lstStyle/>
          <a:p>
            <a:pPr>
              <a:spcBef>
                <a:spcPts val="100"/>
              </a:spcBef>
              <a:spcAft>
                <a:spcPts val="500"/>
              </a:spcAft>
            </a:pPr>
            <a:r>
              <a:rPr lang="sv-SE" sz="1400" b="1">
                <a:effectLst/>
                <a:ea typeface="Times New Roman" panose="02020603050405020304" pitchFamily="18" charset="0"/>
              </a:rPr>
              <a:t>Juridik (Internt, SKR och Region)</a:t>
            </a:r>
          </a:p>
          <a:p>
            <a:pPr lvl="1">
              <a:spcBef>
                <a:spcPts val="100"/>
              </a:spcBef>
              <a:spcAft>
                <a:spcPts val="500"/>
              </a:spcAft>
            </a:pPr>
            <a:r>
              <a:rPr lang="sv-SE" sz="1400" b="1">
                <a:ea typeface="Times New Roman" panose="02020603050405020304" pitchFamily="18" charset="0"/>
              </a:rPr>
              <a:t>Upphovsrätt</a:t>
            </a:r>
          </a:p>
          <a:p>
            <a:pPr lvl="1">
              <a:spcBef>
                <a:spcPts val="100"/>
              </a:spcBef>
              <a:spcAft>
                <a:spcPts val="500"/>
              </a:spcAft>
            </a:pPr>
            <a:r>
              <a:rPr lang="sv-SE" sz="1400" b="1">
                <a:effectLst/>
                <a:ea typeface="Times New Roman" panose="02020603050405020304" pitchFamily="18" charset="0"/>
              </a:rPr>
              <a:t>Konkurrens</a:t>
            </a:r>
          </a:p>
          <a:p>
            <a:pPr lvl="1">
              <a:spcBef>
                <a:spcPts val="100"/>
              </a:spcBef>
              <a:spcAft>
                <a:spcPts val="500"/>
              </a:spcAft>
            </a:pPr>
            <a:r>
              <a:rPr lang="sv-SE" sz="1400" b="1">
                <a:ea typeface="Times New Roman" panose="02020603050405020304" pitchFamily="18" charset="0"/>
              </a:rPr>
              <a:t>Marknad</a:t>
            </a:r>
            <a:endParaRPr lang="sv-SE" sz="1400" b="1">
              <a:effectLst/>
              <a:ea typeface="Times New Roman" panose="02020603050405020304" pitchFamily="18" charset="0"/>
            </a:endParaRPr>
          </a:p>
          <a:p>
            <a:pPr>
              <a:spcBef>
                <a:spcPts val="100"/>
              </a:spcBef>
              <a:spcAft>
                <a:spcPts val="500"/>
              </a:spcAft>
            </a:pPr>
            <a:r>
              <a:rPr lang="sv-SE" sz="1400" b="1">
                <a:ea typeface="Times New Roman" panose="02020603050405020304" pitchFamily="18" charset="0"/>
              </a:rPr>
              <a:t>Case (4 nivåer)</a:t>
            </a:r>
          </a:p>
          <a:p>
            <a:pPr>
              <a:spcBef>
                <a:spcPts val="100"/>
              </a:spcBef>
              <a:spcAft>
                <a:spcPts val="500"/>
              </a:spcAft>
            </a:pPr>
            <a:r>
              <a:rPr lang="sv-SE" sz="1400" b="1">
                <a:effectLst/>
                <a:ea typeface="Times New Roman" panose="02020603050405020304" pitchFamily="18" charset="0"/>
              </a:rPr>
              <a:t>Samverkansparter (Regioner, SKR, Kvalitetsregister, Kunskapsstyrning)</a:t>
            </a:r>
          </a:p>
          <a:p>
            <a:pPr>
              <a:spcBef>
                <a:spcPts val="100"/>
              </a:spcBef>
              <a:spcAft>
                <a:spcPts val="500"/>
              </a:spcAft>
            </a:pPr>
            <a:r>
              <a:rPr lang="sv-SE" sz="1400" b="1">
                <a:ea typeface="Times New Roman" panose="02020603050405020304" pitchFamily="18" charset="0"/>
              </a:rPr>
              <a:t>Andra tjänster (Formulärhantering)</a:t>
            </a:r>
          </a:p>
          <a:p>
            <a:pPr>
              <a:spcBef>
                <a:spcPts val="100"/>
              </a:spcBef>
              <a:spcAft>
                <a:spcPts val="500"/>
              </a:spcAft>
            </a:pPr>
            <a:r>
              <a:rPr lang="sv-SE" sz="1400" b="1">
                <a:effectLst/>
                <a:ea typeface="Times New Roman" panose="02020603050405020304" pitchFamily="18" charset="0"/>
              </a:rPr>
              <a:t>Nyttokalkyl </a:t>
            </a:r>
            <a:r>
              <a:rPr lang="sv-SE" sz="1400" b="1" err="1">
                <a:effectLst/>
                <a:ea typeface="Times New Roman" panose="02020603050405020304" pitchFamily="18" charset="0"/>
              </a:rPr>
              <a:t>SoB</a:t>
            </a:r>
            <a:endParaRPr lang="sv-SE" sz="1400" b="1">
              <a:effectLst/>
              <a:ea typeface="Times New Roman" panose="02020603050405020304" pitchFamily="18" charset="0"/>
            </a:endParaRPr>
          </a:p>
          <a:p>
            <a:pPr>
              <a:spcBef>
                <a:spcPts val="100"/>
              </a:spcBef>
              <a:spcAft>
                <a:spcPts val="500"/>
              </a:spcAft>
            </a:pPr>
            <a:r>
              <a:rPr lang="sv-SE" sz="1400" b="1">
                <a:ea typeface="Times New Roman" panose="02020603050405020304" pitchFamily="18" charset="0"/>
              </a:rPr>
              <a:t>Patientens kunskapsstöd (Etablerar beslutsprocesser)</a:t>
            </a:r>
            <a:endParaRPr lang="sv-SE" sz="1400">
              <a:effectLst/>
              <a:ea typeface="Times New Roman" panose="02020603050405020304" pitchFamily="18" charset="0"/>
            </a:endParaRPr>
          </a:p>
          <a:p>
            <a:pPr marL="0" indent="0">
              <a:buNone/>
            </a:pPr>
            <a:endParaRPr lang="sv-SE" sz="1400"/>
          </a:p>
        </p:txBody>
      </p:sp>
      <p:sp>
        <p:nvSpPr>
          <p:cNvPr id="4" name="Platshållare för sidfot 3">
            <a:extLst>
              <a:ext uri="{FF2B5EF4-FFF2-40B4-BE49-F238E27FC236}">
                <a16:creationId xmlns:a16="http://schemas.microsoft.com/office/drawing/2014/main" id="{68890AA0-76AB-6143-AF5D-11C10CA7532D}"/>
              </a:ext>
            </a:extLst>
          </p:cNvPr>
          <p:cNvSpPr>
            <a:spLocks noGrp="1"/>
          </p:cNvSpPr>
          <p:nvPr>
            <p:ph type="ftr" sz="quarter" idx="11"/>
          </p:nvPr>
        </p:nvSpPr>
        <p:spPr/>
        <p:txBody>
          <a:bodyPr/>
          <a:lstStyle/>
          <a:p>
            <a:r>
              <a:rPr lang="sv-SE"/>
              <a:t>Nationell utgivning</a:t>
            </a:r>
          </a:p>
        </p:txBody>
      </p:sp>
      <p:sp>
        <p:nvSpPr>
          <p:cNvPr id="5" name="Platshållare för bildnummer 4">
            <a:extLst>
              <a:ext uri="{FF2B5EF4-FFF2-40B4-BE49-F238E27FC236}">
                <a16:creationId xmlns:a16="http://schemas.microsoft.com/office/drawing/2014/main" id="{1E40D50A-3D71-6544-A28C-94DC4698A88A}"/>
              </a:ext>
            </a:extLst>
          </p:cNvPr>
          <p:cNvSpPr>
            <a:spLocks noGrp="1"/>
          </p:cNvSpPr>
          <p:nvPr>
            <p:ph type="sldNum" sz="quarter" idx="12"/>
          </p:nvPr>
        </p:nvSpPr>
        <p:spPr/>
        <p:txBody>
          <a:bodyPr/>
          <a:lstStyle/>
          <a:p>
            <a:fld id="{7FF155A8-5C6D-4241-95DF-81E4F2B16EE5}" type="slidenum">
              <a:rPr lang="sv-SE" smtClean="0"/>
              <a:t>15</a:t>
            </a:fld>
            <a:endParaRPr lang="sv-SE"/>
          </a:p>
        </p:txBody>
      </p:sp>
    </p:spTree>
    <p:extLst>
      <p:ext uri="{BB962C8B-B14F-4D97-AF65-F5344CB8AC3E}">
        <p14:creationId xmlns:p14="http://schemas.microsoft.com/office/powerpoint/2010/main" val="2124491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4E6E06-7328-4D4D-A388-7A735F4D8983}"/>
              </a:ext>
            </a:extLst>
          </p:cNvPr>
          <p:cNvSpPr>
            <a:spLocks noGrp="1"/>
          </p:cNvSpPr>
          <p:nvPr>
            <p:ph type="title"/>
          </p:nvPr>
        </p:nvSpPr>
        <p:spPr/>
        <p:txBody>
          <a:bodyPr/>
          <a:lstStyle/>
          <a:p>
            <a:r>
              <a:rPr lang="sv-SE">
                <a:solidFill>
                  <a:schemeClr val="accent1"/>
                </a:solidFill>
              </a:rPr>
              <a:t>Case</a:t>
            </a:r>
            <a:r>
              <a:rPr lang="sv-SE"/>
              <a:t> </a:t>
            </a:r>
            <a:r>
              <a:rPr lang="sv-SE">
                <a:solidFill>
                  <a:schemeClr val="accent1"/>
                </a:solidFill>
              </a:rPr>
              <a:t>1</a:t>
            </a:r>
            <a:r>
              <a:rPr lang="sv-SE"/>
              <a:t> – Lägsta möjliga nivå</a:t>
            </a:r>
          </a:p>
        </p:txBody>
      </p:sp>
      <p:sp>
        <p:nvSpPr>
          <p:cNvPr id="3" name="Platshållare för innehåll 2">
            <a:extLst>
              <a:ext uri="{FF2B5EF4-FFF2-40B4-BE49-F238E27FC236}">
                <a16:creationId xmlns:a16="http://schemas.microsoft.com/office/drawing/2014/main" id="{FF6808F2-0099-49E3-BA1A-62F95152950F}"/>
              </a:ext>
            </a:extLst>
          </p:cNvPr>
          <p:cNvSpPr>
            <a:spLocks noGrp="1"/>
          </p:cNvSpPr>
          <p:nvPr>
            <p:ph idx="1"/>
          </p:nvPr>
        </p:nvSpPr>
        <p:spPr/>
        <p:txBody>
          <a:bodyPr/>
          <a:lstStyle/>
          <a:p>
            <a:pPr marL="0" indent="0">
              <a:spcBef>
                <a:spcPts val="100"/>
              </a:spcBef>
              <a:spcAft>
                <a:spcPts val="500"/>
              </a:spcAft>
              <a:buNone/>
            </a:pPr>
            <a:r>
              <a:rPr lang="sv-SE" sz="1400">
                <a:effectLst/>
                <a:latin typeface="Times New Roman" panose="02020603050405020304" pitchFamily="18" charset="0"/>
                <a:ea typeface="Times New Roman" panose="02020603050405020304" pitchFamily="18" charset="0"/>
              </a:rPr>
              <a:t>Inera erbjuder </a:t>
            </a:r>
            <a:r>
              <a:rPr lang="sv-SE" sz="1400" err="1">
                <a:effectLst/>
                <a:latin typeface="Times New Roman" panose="02020603050405020304" pitchFamily="18" charset="0"/>
                <a:ea typeface="Times New Roman" panose="02020603050405020304" pitchFamily="18" charset="0"/>
              </a:rPr>
              <a:t>bildbank</a:t>
            </a:r>
            <a:r>
              <a:rPr lang="sv-SE" sz="1400">
                <a:effectLst/>
                <a:latin typeface="Times New Roman" panose="02020603050405020304" pitchFamily="18" charset="0"/>
                <a:ea typeface="Times New Roman" panose="02020603050405020304" pitchFamily="18" charset="0"/>
              </a:rPr>
              <a:t>, mallar till program och informationsbank att nyttja i program som byggs hos region. Material och byggstenar som regionen sedan kan nyttja i sin produktion.</a:t>
            </a:r>
          </a:p>
          <a:p>
            <a:pPr marL="0" indent="0">
              <a:spcBef>
                <a:spcPts val="2000"/>
              </a:spcBef>
              <a:buNone/>
            </a:pPr>
            <a:r>
              <a:rPr lang="sv-SE" sz="1400" b="1">
                <a:effectLst/>
                <a:latin typeface="Arial" panose="020B0604020202020204" pitchFamily="34" charset="0"/>
              </a:rPr>
              <a:t>Case1:1 </a:t>
            </a:r>
          </a:p>
          <a:p>
            <a:pPr marL="0" indent="0">
              <a:spcBef>
                <a:spcPts val="100"/>
              </a:spcBef>
              <a:spcAft>
                <a:spcPts val="500"/>
              </a:spcAft>
              <a:buNone/>
            </a:pPr>
            <a:r>
              <a:rPr lang="sv-SE" sz="1400">
                <a:effectLst/>
                <a:latin typeface="Times New Roman" panose="02020603050405020304" pitchFamily="18" charset="0"/>
                <a:ea typeface="Times New Roman" panose="02020603050405020304" pitchFamily="18" charset="0"/>
              </a:rPr>
              <a:t>Förvaltas genom Inera och kunskapsstyrning</a:t>
            </a:r>
          </a:p>
          <a:p>
            <a:pPr marL="0" indent="0">
              <a:spcBef>
                <a:spcPts val="100"/>
              </a:spcBef>
              <a:spcAft>
                <a:spcPts val="500"/>
              </a:spcAft>
              <a:buNone/>
            </a:pPr>
            <a:r>
              <a:rPr lang="sv-SE" sz="1400" b="1">
                <a:effectLst/>
                <a:latin typeface="Arial" panose="020B0604020202020204" pitchFamily="34" charset="0"/>
              </a:rPr>
              <a:t>Case1:2 </a:t>
            </a:r>
          </a:p>
          <a:p>
            <a:pPr marL="0" indent="0">
              <a:spcBef>
                <a:spcPts val="100"/>
              </a:spcBef>
              <a:spcAft>
                <a:spcPts val="600"/>
              </a:spcAft>
              <a:buNone/>
            </a:pPr>
            <a:r>
              <a:rPr lang="sv-SE" sz="1400">
                <a:effectLst/>
                <a:latin typeface="Times New Roman" panose="02020603050405020304" pitchFamily="18" charset="0"/>
                <a:ea typeface="Times New Roman" panose="02020603050405020304" pitchFamily="18" charset="0"/>
              </a:rPr>
              <a:t>Förvaltas genom Inera och regioner</a:t>
            </a:r>
          </a:p>
          <a:p>
            <a:pPr marL="0" indent="0">
              <a:spcBef>
                <a:spcPts val="100"/>
              </a:spcBef>
              <a:spcAft>
                <a:spcPts val="600"/>
              </a:spcAft>
              <a:buNone/>
            </a:pPr>
            <a:r>
              <a:rPr lang="sv-SE" sz="1400" b="1">
                <a:effectLst/>
                <a:latin typeface="Arial" panose="020B0604020202020204" pitchFamily="34" charset="0"/>
              </a:rPr>
              <a:t>Case1:3 </a:t>
            </a:r>
          </a:p>
          <a:p>
            <a:pPr marL="0" indent="0">
              <a:spcBef>
                <a:spcPts val="100"/>
              </a:spcBef>
              <a:spcAft>
                <a:spcPts val="600"/>
              </a:spcAft>
              <a:buNone/>
            </a:pPr>
            <a:r>
              <a:rPr lang="sv-SE" sz="1400">
                <a:effectLst/>
                <a:latin typeface="Times New Roman" panose="02020603050405020304" pitchFamily="18" charset="0"/>
                <a:ea typeface="Times New Roman" panose="02020603050405020304" pitchFamily="18" charset="0"/>
              </a:rPr>
              <a:t>Förvaltas genom Inera</a:t>
            </a:r>
          </a:p>
          <a:p>
            <a:endParaRPr lang="sv-SE"/>
          </a:p>
        </p:txBody>
      </p:sp>
      <p:sp>
        <p:nvSpPr>
          <p:cNvPr id="4" name="Platshållare för sidfot 3">
            <a:extLst>
              <a:ext uri="{FF2B5EF4-FFF2-40B4-BE49-F238E27FC236}">
                <a16:creationId xmlns:a16="http://schemas.microsoft.com/office/drawing/2014/main" id="{2885CB33-3C3B-453B-A238-B373D3F4E20B}"/>
              </a:ext>
            </a:extLst>
          </p:cNvPr>
          <p:cNvSpPr>
            <a:spLocks noGrp="1"/>
          </p:cNvSpPr>
          <p:nvPr>
            <p:ph type="ftr" sz="quarter" idx="11"/>
          </p:nvPr>
        </p:nvSpPr>
        <p:spPr/>
        <p:txBody>
          <a:bodyPr/>
          <a:lstStyle/>
          <a:p>
            <a:r>
              <a:rPr lang="sv-SE"/>
              <a:t>Nationell utgivning</a:t>
            </a:r>
          </a:p>
        </p:txBody>
      </p:sp>
      <p:sp>
        <p:nvSpPr>
          <p:cNvPr id="5" name="Platshållare för bildnummer 4">
            <a:extLst>
              <a:ext uri="{FF2B5EF4-FFF2-40B4-BE49-F238E27FC236}">
                <a16:creationId xmlns:a16="http://schemas.microsoft.com/office/drawing/2014/main" id="{4176423D-696A-4A4B-A178-5C5069D9F93F}"/>
              </a:ext>
            </a:extLst>
          </p:cNvPr>
          <p:cNvSpPr>
            <a:spLocks noGrp="1"/>
          </p:cNvSpPr>
          <p:nvPr>
            <p:ph type="sldNum" sz="quarter" idx="12"/>
          </p:nvPr>
        </p:nvSpPr>
        <p:spPr/>
        <p:txBody>
          <a:bodyPr/>
          <a:lstStyle/>
          <a:p>
            <a:fld id="{7FF155A8-5C6D-4241-95DF-81E4F2B16EE5}" type="slidenum">
              <a:rPr lang="sv-SE" smtClean="0"/>
              <a:t>16</a:t>
            </a:fld>
            <a:endParaRPr lang="sv-SE"/>
          </a:p>
        </p:txBody>
      </p:sp>
      <p:sp>
        <p:nvSpPr>
          <p:cNvPr id="6" name="Rektangel 5">
            <a:extLst>
              <a:ext uri="{FF2B5EF4-FFF2-40B4-BE49-F238E27FC236}">
                <a16:creationId xmlns:a16="http://schemas.microsoft.com/office/drawing/2014/main" id="{A310050C-D35C-431D-B4BD-FFA2FE713758}"/>
              </a:ext>
            </a:extLst>
          </p:cNvPr>
          <p:cNvSpPr/>
          <p:nvPr/>
        </p:nvSpPr>
        <p:spPr>
          <a:xfrm>
            <a:off x="9215120" y="4559537"/>
            <a:ext cx="1396526" cy="1396526"/>
          </a:xfrm>
          <a:prstGeom prst="rect">
            <a:avLst/>
          </a:prstGeom>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EFC3400-2593-458A-96A0-7ECB0E78E012}"/>
              </a:ext>
            </a:extLst>
          </p:cNvPr>
          <p:cNvSpPr/>
          <p:nvPr/>
        </p:nvSpPr>
        <p:spPr>
          <a:xfrm>
            <a:off x="9215120" y="4238908"/>
            <a:ext cx="1396526" cy="1396526"/>
          </a:xfrm>
          <a:prstGeom prst="rect">
            <a:avLst/>
          </a:prstGeom>
          <a:solidFill>
            <a:schemeClr val="accent2">
              <a:alpha val="39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E4F44A28-68BB-4108-A0D2-783F1E8718D7}"/>
              </a:ext>
            </a:extLst>
          </p:cNvPr>
          <p:cNvSpPr/>
          <p:nvPr/>
        </p:nvSpPr>
        <p:spPr>
          <a:xfrm>
            <a:off x="9215120" y="3811952"/>
            <a:ext cx="1396526" cy="1396526"/>
          </a:xfrm>
          <a:prstGeom prst="rect">
            <a:avLst/>
          </a:prstGeom>
          <a:solidFill>
            <a:schemeClr val="accent2">
              <a:alpha val="39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5D147AB-0108-4A16-AB20-7D3FC46247B0}"/>
              </a:ext>
            </a:extLst>
          </p:cNvPr>
          <p:cNvSpPr/>
          <p:nvPr/>
        </p:nvSpPr>
        <p:spPr>
          <a:xfrm>
            <a:off x="9215120" y="3310568"/>
            <a:ext cx="1396526" cy="1396526"/>
          </a:xfrm>
          <a:prstGeom prst="rect">
            <a:avLst/>
          </a:prstGeom>
          <a:solidFill>
            <a:schemeClr val="accent2">
              <a:alpha val="39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5424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4E6E06-7328-4D4D-A388-7A735F4D8983}"/>
              </a:ext>
            </a:extLst>
          </p:cNvPr>
          <p:cNvSpPr>
            <a:spLocks noGrp="1"/>
          </p:cNvSpPr>
          <p:nvPr>
            <p:ph type="title"/>
          </p:nvPr>
        </p:nvSpPr>
        <p:spPr/>
        <p:txBody>
          <a:bodyPr/>
          <a:lstStyle/>
          <a:p>
            <a:r>
              <a:rPr lang="sv-SE">
                <a:solidFill>
                  <a:schemeClr val="accent1"/>
                </a:solidFill>
              </a:rPr>
              <a:t>Case</a:t>
            </a:r>
            <a:r>
              <a:rPr lang="sv-SE"/>
              <a:t> </a:t>
            </a:r>
            <a:r>
              <a:rPr lang="sv-SE">
                <a:solidFill>
                  <a:schemeClr val="accent1"/>
                </a:solidFill>
              </a:rPr>
              <a:t>2</a:t>
            </a:r>
            <a:r>
              <a:rPr lang="sv-SE"/>
              <a:t> – Enkla Stödprogram</a:t>
            </a:r>
          </a:p>
        </p:txBody>
      </p:sp>
      <p:sp>
        <p:nvSpPr>
          <p:cNvPr id="3" name="Platshållare för innehåll 2">
            <a:extLst>
              <a:ext uri="{FF2B5EF4-FFF2-40B4-BE49-F238E27FC236}">
                <a16:creationId xmlns:a16="http://schemas.microsoft.com/office/drawing/2014/main" id="{FF6808F2-0099-49E3-BA1A-62F95152950F}"/>
              </a:ext>
            </a:extLst>
          </p:cNvPr>
          <p:cNvSpPr>
            <a:spLocks noGrp="1"/>
          </p:cNvSpPr>
          <p:nvPr>
            <p:ph idx="1"/>
          </p:nvPr>
        </p:nvSpPr>
        <p:spPr>
          <a:xfrm>
            <a:off x="874296" y="1436899"/>
            <a:ext cx="10018845" cy="3564527"/>
          </a:xfrm>
        </p:spPr>
        <p:txBody>
          <a:bodyPr/>
          <a:lstStyle/>
          <a:p>
            <a:pPr marL="0" indent="0">
              <a:spcBef>
                <a:spcPts val="100"/>
              </a:spcBef>
              <a:spcAft>
                <a:spcPts val="500"/>
              </a:spcAft>
              <a:buNone/>
            </a:pPr>
            <a:r>
              <a:rPr lang="sv-SE" sz="1400">
                <a:effectLst/>
                <a:latin typeface="Times New Roman" panose="02020603050405020304" pitchFamily="18" charset="0"/>
                <a:ea typeface="Times New Roman" panose="02020603050405020304" pitchFamily="18" charset="0"/>
              </a:rPr>
              <a:t>"Microprogram" - Stödprogram med liten omfattning.</a:t>
            </a:r>
          </a:p>
          <a:p>
            <a:pPr marL="0" indent="0">
              <a:spcBef>
                <a:spcPts val="100"/>
              </a:spcBef>
              <a:spcAft>
                <a:spcPts val="500"/>
              </a:spcAft>
              <a:buNone/>
            </a:pPr>
            <a:r>
              <a:rPr lang="sv-SE" sz="1400">
                <a:latin typeface="Times New Roman" panose="02020603050405020304" pitchFamily="18" charset="0"/>
                <a:ea typeface="Times New Roman" panose="02020603050405020304" pitchFamily="18" charset="0"/>
              </a:rPr>
              <a:t>L</a:t>
            </a:r>
            <a:r>
              <a:rPr lang="sv-SE" sz="1400">
                <a:effectLst/>
                <a:latin typeface="Times New Roman" panose="02020603050405020304" pitchFamily="18" charset="0"/>
                <a:ea typeface="Times New Roman" panose="02020603050405020304" pitchFamily="18" charset="0"/>
              </a:rPr>
              <a:t>ägsta möjliga innehåll med stor funktionalitet, där fokus ligger på interaktion och kommunikation. Exempelvis en dagbok vid insättning av exempelvis SSRI (Anti-depressiv medicin). För tätare kontakt med vården och ordnad uppföljning. Faller under Stödprogram, men på en väldigt nedbantad nivå. Generisk information, standardiserade formulär, media framtaget på Inera.</a:t>
            </a:r>
          </a:p>
          <a:p>
            <a:pPr marL="0" indent="0">
              <a:spcBef>
                <a:spcPts val="100"/>
              </a:spcBef>
              <a:spcAft>
                <a:spcPts val="500"/>
              </a:spcAft>
              <a:buNone/>
            </a:pPr>
            <a:r>
              <a:rPr lang="sv-SE" sz="1400">
                <a:effectLst/>
                <a:latin typeface="Times New Roman" panose="02020603050405020304" pitchFamily="18" charset="0"/>
                <a:ea typeface="Times New Roman" panose="02020603050405020304" pitchFamily="18" charset="0"/>
              </a:rPr>
              <a:t>Exempel: Astmakollen, Artrosskolan och Dagböcker</a:t>
            </a:r>
          </a:p>
          <a:p>
            <a:pPr marL="0" indent="0">
              <a:spcBef>
                <a:spcPts val="2000"/>
              </a:spcBef>
              <a:buNone/>
            </a:pPr>
            <a:r>
              <a:rPr lang="sv-SE" sz="1400" b="1">
                <a:effectLst/>
                <a:latin typeface="Arial" panose="020B0604020202020204" pitchFamily="34" charset="0"/>
              </a:rPr>
              <a:t>Case2:1</a:t>
            </a:r>
          </a:p>
          <a:p>
            <a:pPr marL="0" indent="0">
              <a:spcBef>
                <a:spcPts val="100"/>
              </a:spcBef>
              <a:spcAft>
                <a:spcPts val="500"/>
              </a:spcAft>
              <a:buNone/>
            </a:pPr>
            <a:r>
              <a:rPr lang="sv-SE" sz="1400">
                <a:effectLst/>
                <a:latin typeface="Times New Roman" panose="02020603050405020304" pitchFamily="18" charset="0"/>
                <a:ea typeface="Times New Roman" panose="02020603050405020304" pitchFamily="18" charset="0"/>
              </a:rPr>
              <a:t>Innehåll ägs av en Region som garant för kvalitet och programmet förvaltas av Inera</a:t>
            </a:r>
          </a:p>
          <a:p>
            <a:pPr marL="0" indent="0">
              <a:spcBef>
                <a:spcPts val="100"/>
              </a:spcBef>
              <a:spcAft>
                <a:spcPts val="500"/>
              </a:spcAft>
              <a:buNone/>
            </a:pPr>
            <a:r>
              <a:rPr lang="sv-SE" sz="1400" b="1">
                <a:effectLst/>
                <a:latin typeface="Arial" panose="020B0604020202020204" pitchFamily="34" charset="0"/>
              </a:rPr>
              <a:t>Case2:2</a:t>
            </a:r>
          </a:p>
          <a:p>
            <a:pPr marL="0" indent="0">
              <a:spcBef>
                <a:spcPts val="100"/>
              </a:spcBef>
              <a:spcAft>
                <a:spcPts val="500"/>
              </a:spcAft>
              <a:buNone/>
            </a:pPr>
            <a:r>
              <a:rPr lang="sv-SE" sz="1400">
                <a:effectLst/>
                <a:latin typeface="Times New Roman" panose="02020603050405020304" pitchFamily="18" charset="0"/>
                <a:ea typeface="Times New Roman" panose="02020603050405020304" pitchFamily="18" charset="0"/>
              </a:rPr>
              <a:t>Innehåll ägs helt av Inera och förvaltas av Inera</a:t>
            </a:r>
          </a:p>
          <a:p>
            <a:pPr marL="0" indent="0">
              <a:spcBef>
                <a:spcPts val="100"/>
              </a:spcBef>
              <a:spcAft>
                <a:spcPts val="500"/>
              </a:spcAft>
              <a:buNone/>
            </a:pPr>
            <a:r>
              <a:rPr lang="sv-SE" sz="1400" b="1">
                <a:effectLst/>
                <a:latin typeface="Arial" panose="020B0604020202020204" pitchFamily="34" charset="0"/>
              </a:rPr>
              <a:t>Case2:3</a:t>
            </a:r>
          </a:p>
          <a:p>
            <a:pPr marL="0" indent="0">
              <a:spcBef>
                <a:spcPts val="100"/>
              </a:spcBef>
              <a:spcAft>
                <a:spcPts val="500"/>
              </a:spcAft>
              <a:buNone/>
            </a:pPr>
            <a:r>
              <a:rPr lang="sv-SE" sz="1400">
                <a:effectLst/>
                <a:latin typeface="Times New Roman" panose="02020603050405020304" pitchFamily="18" charset="0"/>
                <a:ea typeface="Times New Roman" panose="02020603050405020304" pitchFamily="18" charset="0"/>
              </a:rPr>
              <a:t>Innehåll ägs helt av Inera och kvalitetsförvaltas av kunskapsstyrning</a:t>
            </a:r>
          </a:p>
          <a:p>
            <a:pPr marL="0" indent="0">
              <a:buNone/>
            </a:pPr>
            <a:endParaRPr lang="sv-SE"/>
          </a:p>
        </p:txBody>
      </p:sp>
      <p:sp>
        <p:nvSpPr>
          <p:cNvPr id="4" name="Platshållare för sidfot 3">
            <a:extLst>
              <a:ext uri="{FF2B5EF4-FFF2-40B4-BE49-F238E27FC236}">
                <a16:creationId xmlns:a16="http://schemas.microsoft.com/office/drawing/2014/main" id="{2885CB33-3C3B-453B-A238-B373D3F4E20B}"/>
              </a:ext>
            </a:extLst>
          </p:cNvPr>
          <p:cNvSpPr>
            <a:spLocks noGrp="1"/>
          </p:cNvSpPr>
          <p:nvPr>
            <p:ph type="ftr" sz="quarter" idx="11"/>
          </p:nvPr>
        </p:nvSpPr>
        <p:spPr/>
        <p:txBody>
          <a:bodyPr/>
          <a:lstStyle/>
          <a:p>
            <a:r>
              <a:rPr lang="sv-SE"/>
              <a:t>Nationell utgivning</a:t>
            </a:r>
          </a:p>
        </p:txBody>
      </p:sp>
      <p:sp>
        <p:nvSpPr>
          <p:cNvPr id="5" name="Platshållare för bildnummer 4">
            <a:extLst>
              <a:ext uri="{FF2B5EF4-FFF2-40B4-BE49-F238E27FC236}">
                <a16:creationId xmlns:a16="http://schemas.microsoft.com/office/drawing/2014/main" id="{4176423D-696A-4A4B-A178-5C5069D9F93F}"/>
              </a:ext>
            </a:extLst>
          </p:cNvPr>
          <p:cNvSpPr>
            <a:spLocks noGrp="1"/>
          </p:cNvSpPr>
          <p:nvPr>
            <p:ph type="sldNum" sz="quarter" idx="12"/>
          </p:nvPr>
        </p:nvSpPr>
        <p:spPr/>
        <p:txBody>
          <a:bodyPr/>
          <a:lstStyle/>
          <a:p>
            <a:fld id="{7FF155A8-5C6D-4241-95DF-81E4F2B16EE5}" type="slidenum">
              <a:rPr lang="sv-SE" smtClean="0"/>
              <a:t>17</a:t>
            </a:fld>
            <a:endParaRPr lang="sv-SE"/>
          </a:p>
        </p:txBody>
      </p:sp>
      <p:sp>
        <p:nvSpPr>
          <p:cNvPr id="13" name="Rektangel 12">
            <a:extLst>
              <a:ext uri="{FF2B5EF4-FFF2-40B4-BE49-F238E27FC236}">
                <a16:creationId xmlns:a16="http://schemas.microsoft.com/office/drawing/2014/main" id="{B9FBAF85-536B-492C-B1A3-43013AE8F50E}"/>
              </a:ext>
            </a:extLst>
          </p:cNvPr>
          <p:cNvSpPr/>
          <p:nvPr/>
        </p:nvSpPr>
        <p:spPr>
          <a:xfrm>
            <a:off x="9215120" y="4559537"/>
            <a:ext cx="1396526" cy="1396526"/>
          </a:xfrm>
          <a:prstGeom prst="rect">
            <a:avLst/>
          </a:prstGeom>
          <a:solidFill>
            <a:schemeClr val="accent1">
              <a:alpha val="47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D015110-BD9A-47F2-ABA4-63935BCBEE02}"/>
              </a:ext>
            </a:extLst>
          </p:cNvPr>
          <p:cNvSpPr/>
          <p:nvPr/>
        </p:nvSpPr>
        <p:spPr>
          <a:xfrm>
            <a:off x="9215120" y="4238908"/>
            <a:ext cx="1396526" cy="1396526"/>
          </a:xfrm>
          <a:prstGeom prst="rect">
            <a:avLst/>
          </a:prstGeom>
          <a:solidFill>
            <a:schemeClr val="accent1"/>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9CCEA36-353E-4119-846A-5262B1A38826}"/>
              </a:ext>
            </a:extLst>
          </p:cNvPr>
          <p:cNvSpPr/>
          <p:nvPr/>
        </p:nvSpPr>
        <p:spPr>
          <a:xfrm>
            <a:off x="9215120" y="3811952"/>
            <a:ext cx="1396526" cy="1396526"/>
          </a:xfrm>
          <a:prstGeom prst="rect">
            <a:avLst/>
          </a:prstGeom>
          <a:solidFill>
            <a:schemeClr val="accent2">
              <a:alpha val="39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83CEB6EE-7DFF-43B5-A9BC-3F0C72E8077B}"/>
              </a:ext>
            </a:extLst>
          </p:cNvPr>
          <p:cNvSpPr/>
          <p:nvPr/>
        </p:nvSpPr>
        <p:spPr>
          <a:xfrm>
            <a:off x="9215120" y="3310568"/>
            <a:ext cx="1396526" cy="1396526"/>
          </a:xfrm>
          <a:prstGeom prst="rect">
            <a:avLst/>
          </a:prstGeom>
          <a:solidFill>
            <a:schemeClr val="accent2">
              <a:alpha val="39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25779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4E6E06-7328-4D4D-A388-7A735F4D8983}"/>
              </a:ext>
            </a:extLst>
          </p:cNvPr>
          <p:cNvSpPr>
            <a:spLocks noGrp="1"/>
          </p:cNvSpPr>
          <p:nvPr>
            <p:ph type="title"/>
          </p:nvPr>
        </p:nvSpPr>
        <p:spPr/>
        <p:txBody>
          <a:bodyPr/>
          <a:lstStyle/>
          <a:p>
            <a:r>
              <a:rPr lang="sv-SE">
                <a:solidFill>
                  <a:schemeClr val="accent1"/>
                </a:solidFill>
              </a:rPr>
              <a:t>Case</a:t>
            </a:r>
            <a:r>
              <a:rPr lang="sv-SE"/>
              <a:t> </a:t>
            </a:r>
            <a:r>
              <a:rPr lang="sv-SE">
                <a:solidFill>
                  <a:schemeClr val="accent1"/>
                </a:solidFill>
              </a:rPr>
              <a:t>3</a:t>
            </a:r>
            <a:r>
              <a:rPr lang="sv-SE"/>
              <a:t> - Stödprogram</a:t>
            </a:r>
          </a:p>
        </p:txBody>
      </p:sp>
      <p:sp>
        <p:nvSpPr>
          <p:cNvPr id="3" name="Platshållare för innehåll 2">
            <a:extLst>
              <a:ext uri="{FF2B5EF4-FFF2-40B4-BE49-F238E27FC236}">
                <a16:creationId xmlns:a16="http://schemas.microsoft.com/office/drawing/2014/main" id="{FF6808F2-0099-49E3-BA1A-62F95152950F}"/>
              </a:ext>
            </a:extLst>
          </p:cNvPr>
          <p:cNvSpPr>
            <a:spLocks noGrp="1"/>
          </p:cNvSpPr>
          <p:nvPr>
            <p:ph idx="1"/>
          </p:nvPr>
        </p:nvSpPr>
        <p:spPr>
          <a:xfrm>
            <a:off x="874296" y="1333677"/>
            <a:ext cx="10018845" cy="3564527"/>
          </a:xfrm>
        </p:spPr>
        <p:txBody>
          <a:bodyPr/>
          <a:lstStyle/>
          <a:p>
            <a:pPr marL="0" indent="0">
              <a:spcBef>
                <a:spcPts val="100"/>
              </a:spcBef>
              <a:spcAft>
                <a:spcPts val="500"/>
              </a:spcAft>
              <a:buNone/>
            </a:pPr>
            <a:r>
              <a:rPr lang="sv-SE" sz="1200">
                <a:effectLst/>
                <a:ea typeface="Times New Roman" panose="02020603050405020304" pitchFamily="18" charset="0"/>
              </a:rPr>
              <a:t>Utbildningsprogram och Stödprogram</a:t>
            </a:r>
          </a:p>
          <a:p>
            <a:pPr marL="0" indent="0">
              <a:spcBef>
                <a:spcPts val="100"/>
              </a:spcBef>
              <a:spcAft>
                <a:spcPts val="500"/>
              </a:spcAft>
              <a:buNone/>
            </a:pPr>
            <a:r>
              <a:rPr lang="sv-SE" sz="1200">
                <a:effectLst/>
                <a:ea typeface="Times New Roman" panose="02020603050405020304" pitchFamily="18" charset="0"/>
              </a:rPr>
              <a:t>Mer avancerade program än bara enkel funktionalitet, som syftar finnas med i en vårdinsats som ett stöd. Ersätter inte fysiska besök. Kan vara ett program som syftar till att sätta mål, screena med jämna mellanrum, ge utbildning och vara en knutpunkt mellan vård och patient under en längre period +3 månader.</a:t>
            </a:r>
          </a:p>
          <a:p>
            <a:pPr marL="0" indent="0">
              <a:spcBef>
                <a:spcPts val="100"/>
              </a:spcBef>
              <a:spcAft>
                <a:spcPts val="500"/>
              </a:spcAft>
              <a:buNone/>
            </a:pPr>
            <a:r>
              <a:rPr lang="sv-SE" sz="1200">
                <a:effectLst/>
                <a:ea typeface="Times New Roman" panose="02020603050405020304" pitchFamily="18" charset="0"/>
              </a:rPr>
              <a:t>Generisk information, standardiserade formulär, diagnosspecifik information, anpassningsbart efter individens nivå, media framtaget på Inera. Förvaltningsansvar.</a:t>
            </a:r>
          </a:p>
          <a:p>
            <a:pPr marL="0" indent="0">
              <a:spcBef>
                <a:spcPts val="100"/>
              </a:spcBef>
              <a:spcAft>
                <a:spcPts val="500"/>
              </a:spcAft>
              <a:buNone/>
            </a:pPr>
            <a:r>
              <a:rPr lang="sv-SE" sz="1200">
                <a:effectLst/>
                <a:ea typeface="Times New Roman" panose="02020603050405020304" pitchFamily="18" charset="0"/>
              </a:rPr>
              <a:t>Exempel: Sjukskrivningskollen, Min Vårdplan: Cancer, Artrosskolan</a:t>
            </a:r>
          </a:p>
          <a:p>
            <a:pPr marL="0" indent="0">
              <a:spcBef>
                <a:spcPts val="2000"/>
              </a:spcBef>
              <a:buNone/>
            </a:pPr>
            <a:r>
              <a:rPr lang="sv-SE" sz="1200" b="1">
                <a:effectLst/>
              </a:rPr>
              <a:t>Case3:1</a:t>
            </a:r>
          </a:p>
          <a:p>
            <a:pPr marL="0" indent="0">
              <a:spcBef>
                <a:spcPts val="100"/>
              </a:spcBef>
              <a:spcAft>
                <a:spcPts val="500"/>
              </a:spcAft>
              <a:buNone/>
            </a:pPr>
            <a:r>
              <a:rPr lang="sv-SE" sz="1200">
                <a:effectLst/>
                <a:ea typeface="Times New Roman" panose="02020603050405020304" pitchFamily="18" charset="0"/>
              </a:rPr>
              <a:t>Innehåll ägs av kunskapsstyrning och programmet förvaltas av Inera</a:t>
            </a:r>
          </a:p>
          <a:p>
            <a:pPr marL="0" indent="0">
              <a:spcBef>
                <a:spcPts val="100"/>
              </a:spcBef>
              <a:spcAft>
                <a:spcPts val="500"/>
              </a:spcAft>
              <a:buNone/>
            </a:pPr>
            <a:r>
              <a:rPr lang="sv-SE" sz="1200" b="1">
                <a:effectLst/>
              </a:rPr>
              <a:t>Case3:2</a:t>
            </a:r>
          </a:p>
          <a:p>
            <a:pPr marL="0" indent="0">
              <a:spcBef>
                <a:spcPts val="100"/>
              </a:spcBef>
              <a:spcAft>
                <a:spcPts val="500"/>
              </a:spcAft>
              <a:buNone/>
            </a:pPr>
            <a:r>
              <a:rPr lang="sv-SE" sz="1200">
                <a:effectLst/>
                <a:ea typeface="Times New Roman" panose="02020603050405020304" pitchFamily="18" charset="0"/>
              </a:rPr>
              <a:t>Innehåll ägs helt av Inera och förvaltas av Inera</a:t>
            </a:r>
          </a:p>
          <a:p>
            <a:pPr marL="0" indent="0">
              <a:spcBef>
                <a:spcPts val="100"/>
              </a:spcBef>
              <a:spcAft>
                <a:spcPts val="500"/>
              </a:spcAft>
              <a:buNone/>
            </a:pPr>
            <a:r>
              <a:rPr lang="sv-SE" sz="1200" b="1">
                <a:effectLst/>
                <a:ea typeface="Times New Roman" panose="02020603050405020304" pitchFamily="18" charset="0"/>
              </a:rPr>
              <a:t>Case 3:3</a:t>
            </a:r>
          </a:p>
          <a:p>
            <a:pPr marL="0" indent="0">
              <a:spcBef>
                <a:spcPts val="100"/>
              </a:spcBef>
              <a:spcAft>
                <a:spcPts val="500"/>
              </a:spcAft>
              <a:buNone/>
            </a:pPr>
            <a:r>
              <a:rPr lang="sv-SE" sz="1200">
                <a:ea typeface="Times New Roman" panose="02020603050405020304" pitchFamily="18" charset="0"/>
              </a:rPr>
              <a:t>Tillverkning av innehåll lejs ut till regioner men ägs av </a:t>
            </a:r>
            <a:r>
              <a:rPr lang="sv-SE" sz="1200" err="1">
                <a:ea typeface="Times New Roman" panose="02020603050405020304" pitchFamily="18" charset="0"/>
              </a:rPr>
              <a:t>inera</a:t>
            </a:r>
            <a:endParaRPr lang="sv-SE" sz="1200">
              <a:effectLst/>
              <a:ea typeface="Times New Roman" panose="02020603050405020304" pitchFamily="18" charset="0"/>
            </a:endParaRPr>
          </a:p>
          <a:p>
            <a:pPr marL="0" indent="0">
              <a:buNone/>
            </a:pPr>
            <a:endParaRPr lang="sv-SE" sz="1400"/>
          </a:p>
        </p:txBody>
      </p:sp>
      <p:sp>
        <p:nvSpPr>
          <p:cNvPr id="4" name="Platshållare för sidfot 3">
            <a:extLst>
              <a:ext uri="{FF2B5EF4-FFF2-40B4-BE49-F238E27FC236}">
                <a16:creationId xmlns:a16="http://schemas.microsoft.com/office/drawing/2014/main" id="{2885CB33-3C3B-453B-A238-B373D3F4E20B}"/>
              </a:ext>
            </a:extLst>
          </p:cNvPr>
          <p:cNvSpPr>
            <a:spLocks noGrp="1"/>
          </p:cNvSpPr>
          <p:nvPr>
            <p:ph type="ftr" sz="quarter" idx="11"/>
          </p:nvPr>
        </p:nvSpPr>
        <p:spPr/>
        <p:txBody>
          <a:bodyPr/>
          <a:lstStyle/>
          <a:p>
            <a:r>
              <a:rPr lang="sv-SE"/>
              <a:t>Nationell utgivning</a:t>
            </a:r>
          </a:p>
        </p:txBody>
      </p:sp>
      <p:sp>
        <p:nvSpPr>
          <p:cNvPr id="5" name="Platshållare för bildnummer 4">
            <a:extLst>
              <a:ext uri="{FF2B5EF4-FFF2-40B4-BE49-F238E27FC236}">
                <a16:creationId xmlns:a16="http://schemas.microsoft.com/office/drawing/2014/main" id="{4176423D-696A-4A4B-A178-5C5069D9F93F}"/>
              </a:ext>
            </a:extLst>
          </p:cNvPr>
          <p:cNvSpPr>
            <a:spLocks noGrp="1"/>
          </p:cNvSpPr>
          <p:nvPr>
            <p:ph type="sldNum" sz="quarter" idx="12"/>
          </p:nvPr>
        </p:nvSpPr>
        <p:spPr/>
        <p:txBody>
          <a:bodyPr/>
          <a:lstStyle/>
          <a:p>
            <a:fld id="{7FF155A8-5C6D-4241-95DF-81E4F2B16EE5}" type="slidenum">
              <a:rPr lang="sv-SE" smtClean="0"/>
              <a:t>18</a:t>
            </a:fld>
            <a:endParaRPr lang="sv-SE"/>
          </a:p>
        </p:txBody>
      </p:sp>
      <p:sp>
        <p:nvSpPr>
          <p:cNvPr id="6" name="Rektangel 5">
            <a:extLst>
              <a:ext uri="{FF2B5EF4-FFF2-40B4-BE49-F238E27FC236}">
                <a16:creationId xmlns:a16="http://schemas.microsoft.com/office/drawing/2014/main" id="{24255FE7-805F-419C-952B-214823381C5F}"/>
              </a:ext>
            </a:extLst>
          </p:cNvPr>
          <p:cNvSpPr/>
          <p:nvPr/>
        </p:nvSpPr>
        <p:spPr>
          <a:xfrm>
            <a:off x="9215120" y="4559537"/>
            <a:ext cx="1396526" cy="1396526"/>
          </a:xfrm>
          <a:prstGeom prst="rect">
            <a:avLst/>
          </a:prstGeom>
          <a:solidFill>
            <a:schemeClr val="accent1">
              <a:alpha val="47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967513DE-9A09-4939-8A95-EB230760878F}"/>
              </a:ext>
            </a:extLst>
          </p:cNvPr>
          <p:cNvSpPr/>
          <p:nvPr/>
        </p:nvSpPr>
        <p:spPr>
          <a:xfrm>
            <a:off x="9215120" y="4238908"/>
            <a:ext cx="1396526" cy="1396526"/>
          </a:xfrm>
          <a:prstGeom prst="rect">
            <a:avLst/>
          </a:prstGeom>
          <a:solidFill>
            <a:schemeClr val="accent1">
              <a:alpha val="48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DC86F86-36C5-4992-98A7-3A23BD4DE5A1}"/>
              </a:ext>
            </a:extLst>
          </p:cNvPr>
          <p:cNvSpPr/>
          <p:nvPr/>
        </p:nvSpPr>
        <p:spPr>
          <a:xfrm>
            <a:off x="9215120" y="3811952"/>
            <a:ext cx="1396526" cy="1396526"/>
          </a:xfrm>
          <a:prstGeom prst="rect">
            <a:avLst/>
          </a:prstGeom>
          <a:solidFill>
            <a:schemeClr val="accent1"/>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A44BFE9-CFCB-4E2A-AFC6-1D64E0EC4018}"/>
              </a:ext>
            </a:extLst>
          </p:cNvPr>
          <p:cNvSpPr/>
          <p:nvPr/>
        </p:nvSpPr>
        <p:spPr>
          <a:xfrm>
            <a:off x="9215120" y="3310568"/>
            <a:ext cx="1396526" cy="1396526"/>
          </a:xfrm>
          <a:prstGeom prst="rect">
            <a:avLst/>
          </a:prstGeom>
          <a:solidFill>
            <a:schemeClr val="accent2">
              <a:alpha val="39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9813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4E6E06-7328-4D4D-A388-7A735F4D8983}"/>
              </a:ext>
            </a:extLst>
          </p:cNvPr>
          <p:cNvSpPr>
            <a:spLocks noGrp="1"/>
          </p:cNvSpPr>
          <p:nvPr>
            <p:ph type="title"/>
          </p:nvPr>
        </p:nvSpPr>
        <p:spPr/>
        <p:txBody>
          <a:bodyPr/>
          <a:lstStyle/>
          <a:p>
            <a:r>
              <a:rPr lang="sv-SE">
                <a:solidFill>
                  <a:schemeClr val="accent1"/>
                </a:solidFill>
              </a:rPr>
              <a:t>Case</a:t>
            </a:r>
            <a:r>
              <a:rPr lang="sv-SE"/>
              <a:t> </a:t>
            </a:r>
            <a:r>
              <a:rPr lang="sv-SE">
                <a:solidFill>
                  <a:schemeClr val="accent1"/>
                </a:solidFill>
              </a:rPr>
              <a:t>4</a:t>
            </a:r>
            <a:r>
              <a:rPr lang="sv-SE"/>
              <a:t> - Behandlingsprogram</a:t>
            </a:r>
          </a:p>
        </p:txBody>
      </p:sp>
      <p:sp>
        <p:nvSpPr>
          <p:cNvPr id="3" name="Platshållare för innehåll 2">
            <a:extLst>
              <a:ext uri="{FF2B5EF4-FFF2-40B4-BE49-F238E27FC236}">
                <a16:creationId xmlns:a16="http://schemas.microsoft.com/office/drawing/2014/main" id="{FF6808F2-0099-49E3-BA1A-62F95152950F}"/>
              </a:ext>
            </a:extLst>
          </p:cNvPr>
          <p:cNvSpPr>
            <a:spLocks noGrp="1"/>
          </p:cNvSpPr>
          <p:nvPr>
            <p:ph idx="1"/>
          </p:nvPr>
        </p:nvSpPr>
        <p:spPr/>
        <p:txBody>
          <a:bodyPr/>
          <a:lstStyle/>
          <a:p>
            <a:pPr marL="0" indent="0">
              <a:spcBef>
                <a:spcPts val="100"/>
              </a:spcBef>
              <a:spcAft>
                <a:spcPts val="500"/>
              </a:spcAft>
              <a:buNone/>
            </a:pPr>
            <a:r>
              <a:rPr lang="sv-SE" sz="1800">
                <a:effectLst/>
                <a:latin typeface="Times New Roman" panose="02020603050405020304" pitchFamily="18" charset="0"/>
                <a:ea typeface="Times New Roman" panose="02020603050405020304" pitchFamily="18" charset="0"/>
              </a:rPr>
              <a:t>Behandlingsprogram.</a:t>
            </a:r>
          </a:p>
          <a:p>
            <a:pPr marL="0" indent="0">
              <a:spcBef>
                <a:spcPts val="100"/>
              </a:spcBef>
              <a:spcAft>
                <a:spcPts val="500"/>
              </a:spcAft>
              <a:buNone/>
            </a:pPr>
            <a:r>
              <a:rPr lang="sv-SE" sz="1800">
                <a:effectLst/>
                <a:latin typeface="Times New Roman" panose="02020603050405020304" pitchFamily="18" charset="0"/>
                <a:ea typeface="Times New Roman" panose="02020603050405020304" pitchFamily="18" charset="0"/>
              </a:rPr>
              <a:t>Ren digital behandling via Stöd och behandling. Behandlingsprogram ersätta majoriteten av fysiska besök för att uppnå adekvat behandlingseffekt. Behandlingen hänvisas till programmet. Stor evidensbörda och förvaltningsansvar oavsett ägare.</a:t>
            </a:r>
          </a:p>
          <a:p>
            <a:pPr marL="0" indent="0">
              <a:spcBef>
                <a:spcPts val="100"/>
              </a:spcBef>
              <a:spcAft>
                <a:spcPts val="500"/>
              </a:spcAft>
              <a:buNone/>
            </a:pPr>
            <a:r>
              <a:rPr lang="sv-SE" sz="1800">
                <a:effectLst/>
                <a:latin typeface="Times New Roman" panose="02020603050405020304" pitchFamily="18" charset="0"/>
                <a:ea typeface="Times New Roman" panose="02020603050405020304" pitchFamily="18" charset="0"/>
              </a:rPr>
              <a:t>Exempel: Depressionshjälpen, Ångesthjälpen</a:t>
            </a:r>
          </a:p>
          <a:p>
            <a:pPr marL="0" indent="0">
              <a:buNone/>
            </a:pPr>
            <a:endParaRPr lang="sv-SE"/>
          </a:p>
        </p:txBody>
      </p:sp>
      <p:sp>
        <p:nvSpPr>
          <p:cNvPr id="4" name="Platshållare för sidfot 3">
            <a:extLst>
              <a:ext uri="{FF2B5EF4-FFF2-40B4-BE49-F238E27FC236}">
                <a16:creationId xmlns:a16="http://schemas.microsoft.com/office/drawing/2014/main" id="{2885CB33-3C3B-453B-A238-B373D3F4E20B}"/>
              </a:ext>
            </a:extLst>
          </p:cNvPr>
          <p:cNvSpPr>
            <a:spLocks noGrp="1"/>
          </p:cNvSpPr>
          <p:nvPr>
            <p:ph type="ftr" sz="quarter" idx="11"/>
          </p:nvPr>
        </p:nvSpPr>
        <p:spPr/>
        <p:txBody>
          <a:bodyPr/>
          <a:lstStyle/>
          <a:p>
            <a:r>
              <a:rPr lang="sv-SE"/>
              <a:t>Nationell utgivning</a:t>
            </a:r>
          </a:p>
        </p:txBody>
      </p:sp>
      <p:sp>
        <p:nvSpPr>
          <p:cNvPr id="5" name="Platshållare för bildnummer 4">
            <a:extLst>
              <a:ext uri="{FF2B5EF4-FFF2-40B4-BE49-F238E27FC236}">
                <a16:creationId xmlns:a16="http://schemas.microsoft.com/office/drawing/2014/main" id="{4176423D-696A-4A4B-A178-5C5069D9F93F}"/>
              </a:ext>
            </a:extLst>
          </p:cNvPr>
          <p:cNvSpPr>
            <a:spLocks noGrp="1"/>
          </p:cNvSpPr>
          <p:nvPr>
            <p:ph type="sldNum" sz="quarter" idx="12"/>
          </p:nvPr>
        </p:nvSpPr>
        <p:spPr/>
        <p:txBody>
          <a:bodyPr/>
          <a:lstStyle/>
          <a:p>
            <a:fld id="{7FF155A8-5C6D-4241-95DF-81E4F2B16EE5}" type="slidenum">
              <a:rPr lang="sv-SE" smtClean="0"/>
              <a:t>19</a:t>
            </a:fld>
            <a:endParaRPr lang="sv-SE"/>
          </a:p>
        </p:txBody>
      </p:sp>
      <p:sp>
        <p:nvSpPr>
          <p:cNvPr id="6" name="Rektangel 5">
            <a:extLst>
              <a:ext uri="{FF2B5EF4-FFF2-40B4-BE49-F238E27FC236}">
                <a16:creationId xmlns:a16="http://schemas.microsoft.com/office/drawing/2014/main" id="{ACB0487F-4BC4-4CC2-B941-ADC9A2136E61}"/>
              </a:ext>
            </a:extLst>
          </p:cNvPr>
          <p:cNvSpPr/>
          <p:nvPr/>
        </p:nvSpPr>
        <p:spPr>
          <a:xfrm>
            <a:off x="9215120" y="4559537"/>
            <a:ext cx="1396526" cy="1396526"/>
          </a:xfrm>
          <a:prstGeom prst="rect">
            <a:avLst/>
          </a:prstGeom>
          <a:solidFill>
            <a:schemeClr val="accent1">
              <a:alpha val="47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F61FF28C-5257-4646-9E9B-4B367B98BA37}"/>
              </a:ext>
            </a:extLst>
          </p:cNvPr>
          <p:cNvSpPr/>
          <p:nvPr/>
        </p:nvSpPr>
        <p:spPr>
          <a:xfrm>
            <a:off x="9215120" y="4238908"/>
            <a:ext cx="1396526" cy="1396526"/>
          </a:xfrm>
          <a:prstGeom prst="rect">
            <a:avLst/>
          </a:prstGeom>
          <a:solidFill>
            <a:schemeClr val="accent1">
              <a:alpha val="46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2488EFA4-C1C9-415E-A2CD-E244E68CCC21}"/>
              </a:ext>
            </a:extLst>
          </p:cNvPr>
          <p:cNvSpPr/>
          <p:nvPr/>
        </p:nvSpPr>
        <p:spPr>
          <a:xfrm>
            <a:off x="9215120" y="3811952"/>
            <a:ext cx="1396526" cy="1396526"/>
          </a:xfrm>
          <a:prstGeom prst="rect">
            <a:avLst/>
          </a:prstGeom>
          <a:solidFill>
            <a:schemeClr val="accent1">
              <a:alpha val="39000"/>
            </a:schemeClr>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ED22BABF-46FF-4143-991C-B30DA0D0CC4E}"/>
              </a:ext>
            </a:extLst>
          </p:cNvPr>
          <p:cNvSpPr/>
          <p:nvPr/>
        </p:nvSpPr>
        <p:spPr>
          <a:xfrm>
            <a:off x="9215120" y="3310568"/>
            <a:ext cx="1396526" cy="1396526"/>
          </a:xfrm>
          <a:prstGeom prst="rect">
            <a:avLst/>
          </a:prstGeom>
          <a:solidFill>
            <a:schemeClr val="accent1"/>
          </a:solidFill>
          <a:ln>
            <a:no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11353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3CAC4E-845C-4464-A04D-C4DB3DE46AF3}"/>
              </a:ext>
            </a:extLst>
          </p:cNvPr>
          <p:cNvSpPr>
            <a:spLocks noGrp="1"/>
          </p:cNvSpPr>
          <p:nvPr>
            <p:ph type="title"/>
          </p:nvPr>
        </p:nvSpPr>
        <p:spPr>
          <a:xfrm>
            <a:off x="838200" y="1"/>
            <a:ext cx="10515600" cy="944713"/>
          </a:xfrm>
        </p:spPr>
        <p:txBody>
          <a:bodyPr/>
          <a:lstStyle/>
          <a:p>
            <a:pPr algn="ctr"/>
            <a:r>
              <a:rPr lang="en-US"/>
              <a:t>Innan vi börjar….</a:t>
            </a:r>
          </a:p>
        </p:txBody>
      </p:sp>
      <p:sp>
        <p:nvSpPr>
          <p:cNvPr id="9" name="Content Placeholder 2">
            <a:extLst>
              <a:ext uri="{FF2B5EF4-FFF2-40B4-BE49-F238E27FC236}">
                <a16:creationId xmlns:a16="http://schemas.microsoft.com/office/drawing/2014/main" id="{9993CAB1-87C1-455A-819E-ACEEB293788A}"/>
              </a:ext>
            </a:extLst>
          </p:cNvPr>
          <p:cNvSpPr>
            <a:spLocks noGrp="1"/>
          </p:cNvSpPr>
          <p:nvPr>
            <p:ph idx="1"/>
          </p:nvPr>
        </p:nvSpPr>
        <p:spPr>
          <a:xfrm>
            <a:off x="838200" y="1825625"/>
            <a:ext cx="11130280" cy="4351338"/>
          </a:xfrm>
        </p:spPr>
        <p:txBody>
          <a:bodyPr vert="horz" lIns="0" tIns="0" rIns="0" bIns="0" rtlCol="0" anchor="t">
            <a:normAutofit/>
          </a:bodyPr>
          <a:lstStyle/>
          <a:p>
            <a:pPr>
              <a:buFont typeface="Wingdings" panose="05000000000000000000" pitchFamily="2" charset="2"/>
              <a:buChar char="ü"/>
            </a:pPr>
            <a:r>
              <a:rPr lang="sv-SE"/>
              <a:t>Stäng av er kamera</a:t>
            </a:r>
          </a:p>
          <a:p>
            <a:pPr>
              <a:buFont typeface="Wingdings" panose="05000000000000000000" pitchFamily="2" charset="2"/>
              <a:buChar char="ü"/>
            </a:pPr>
            <a:r>
              <a:rPr lang="sv-SE"/>
              <a:t>Var med i chatten.</a:t>
            </a:r>
          </a:p>
          <a:p>
            <a:pPr>
              <a:buFont typeface="Wingdings" panose="05000000000000000000" pitchFamily="2" charset="2"/>
              <a:buChar char="ü"/>
            </a:pPr>
            <a:r>
              <a:rPr lang="sv-SE"/>
              <a:t>Se till att din mikrofon är avstängd, förutom när du vill säga något.</a:t>
            </a:r>
            <a:br>
              <a:rPr lang="sv-SE"/>
            </a:br>
            <a:r>
              <a:rPr lang="sv-SE"/>
              <a:t>Om du vill prata, glöm inte att inleda med att presentera dig med namn samt region. </a:t>
            </a:r>
          </a:p>
          <a:p>
            <a:pPr>
              <a:buFont typeface="Wingdings" panose="05000000000000000000" pitchFamily="2" charset="2"/>
              <a:buChar char="ü"/>
            </a:pPr>
            <a:r>
              <a:rPr lang="sv-SE"/>
              <a:t>Användarforumet spelas in och läggs på Förvaltningens informationssida</a:t>
            </a:r>
          </a:p>
        </p:txBody>
      </p:sp>
      <p:pic>
        <p:nvPicPr>
          <p:cNvPr id="5" name="Bild 4" descr="Poddsändning">
            <a:extLst>
              <a:ext uri="{FF2B5EF4-FFF2-40B4-BE49-F238E27FC236}">
                <a16:creationId xmlns:a16="http://schemas.microsoft.com/office/drawing/2014/main" id="{BBECEADC-8CA8-4164-849C-07EB5F4D13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1519" y="3963373"/>
            <a:ext cx="819364" cy="819364"/>
          </a:xfrm>
          <a:prstGeom prst="rect">
            <a:avLst/>
          </a:prstGeom>
        </p:spPr>
      </p:pic>
      <p:pic>
        <p:nvPicPr>
          <p:cNvPr id="6" name="Bild 5" descr="Videokamera">
            <a:extLst>
              <a:ext uri="{FF2B5EF4-FFF2-40B4-BE49-F238E27FC236}">
                <a16:creationId xmlns:a16="http://schemas.microsoft.com/office/drawing/2014/main" id="{444986D8-15ED-4B88-BCA7-52BCC50FB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4623" y="1487523"/>
            <a:ext cx="819364" cy="819364"/>
          </a:xfrm>
          <a:prstGeom prst="rect">
            <a:avLst/>
          </a:prstGeom>
        </p:spPr>
      </p:pic>
      <p:pic>
        <p:nvPicPr>
          <p:cNvPr id="10" name="Bild 9" descr="Marknadsföring">
            <a:extLst>
              <a:ext uri="{FF2B5EF4-FFF2-40B4-BE49-F238E27FC236}">
                <a16:creationId xmlns:a16="http://schemas.microsoft.com/office/drawing/2014/main" id="{B8FB716B-E4DE-4BFB-A4CA-29452ECD36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31519" y="2747342"/>
            <a:ext cx="832468" cy="832468"/>
          </a:xfrm>
          <a:prstGeom prst="rect">
            <a:avLst/>
          </a:prstGeom>
        </p:spPr>
      </p:pic>
      <p:pic>
        <p:nvPicPr>
          <p:cNvPr id="20" name="Bild 19" descr="Lägg till med hel fyllning">
            <a:extLst>
              <a:ext uri="{FF2B5EF4-FFF2-40B4-BE49-F238E27FC236}">
                <a16:creationId xmlns:a16="http://schemas.microsoft.com/office/drawing/2014/main" id="{B4533BC8-CB80-4FA1-9CB7-461589A7AD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2700000">
            <a:off x="10318416" y="1531312"/>
            <a:ext cx="832467" cy="832467"/>
          </a:xfrm>
          <a:prstGeom prst="rect">
            <a:avLst/>
          </a:prstGeom>
        </p:spPr>
      </p:pic>
    </p:spTree>
    <p:extLst>
      <p:ext uri="{BB962C8B-B14F-4D97-AF65-F5344CB8AC3E}">
        <p14:creationId xmlns:p14="http://schemas.microsoft.com/office/powerpoint/2010/main" val="688302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A8DF4E-50E6-41E6-A8B5-C4DD6D547933}"/>
              </a:ext>
            </a:extLst>
          </p:cNvPr>
          <p:cNvSpPr>
            <a:spLocks noGrp="1"/>
          </p:cNvSpPr>
          <p:nvPr>
            <p:ph type="title"/>
          </p:nvPr>
        </p:nvSpPr>
        <p:spPr/>
        <p:txBody>
          <a:bodyPr/>
          <a:lstStyle/>
          <a:p>
            <a:r>
              <a:rPr lang="sv-SE"/>
              <a:t>Förslag till pilot </a:t>
            </a:r>
            <a:r>
              <a:rPr lang="sv-SE" err="1"/>
              <a:t>proof-of-concept</a:t>
            </a:r>
            <a:endParaRPr lang="sv-SE"/>
          </a:p>
        </p:txBody>
      </p:sp>
      <p:sp>
        <p:nvSpPr>
          <p:cNvPr id="3" name="Platshållare för innehåll 2">
            <a:extLst>
              <a:ext uri="{FF2B5EF4-FFF2-40B4-BE49-F238E27FC236}">
                <a16:creationId xmlns:a16="http://schemas.microsoft.com/office/drawing/2014/main" id="{31F68372-9875-49EE-8897-74CAA075D427}"/>
              </a:ext>
            </a:extLst>
          </p:cNvPr>
          <p:cNvSpPr>
            <a:spLocks noGrp="1"/>
          </p:cNvSpPr>
          <p:nvPr>
            <p:ph idx="1"/>
          </p:nvPr>
        </p:nvSpPr>
        <p:spPr/>
        <p:txBody>
          <a:bodyPr/>
          <a:lstStyle/>
          <a:p>
            <a:pPr marL="457200" indent="-457200">
              <a:buFont typeface="+mj-lt"/>
              <a:buAutoNum type="arabicPeriod"/>
            </a:pPr>
            <a:r>
              <a:rPr lang="sv-SE"/>
              <a:t>Tillgängliggöra formulär för psykisk ohälsa, med hjälp av kvalitetsregistret </a:t>
            </a:r>
            <a:r>
              <a:rPr lang="sv-SE" err="1"/>
              <a:t>Siber</a:t>
            </a:r>
            <a:r>
              <a:rPr lang="sv-SE"/>
              <a:t>, i Stöd och behandling och formulärtjänsten</a:t>
            </a:r>
          </a:p>
          <a:p>
            <a:pPr marL="457200" indent="-457200">
              <a:buFont typeface="+mj-lt"/>
              <a:buAutoNum type="arabicPeriod"/>
            </a:pPr>
            <a:r>
              <a:rPr lang="sv-SE"/>
              <a:t>Insättningsdagbok för SSRI och CS medicinering</a:t>
            </a:r>
          </a:p>
          <a:p>
            <a:pPr marL="457200" indent="-457200">
              <a:buFont typeface="+mj-lt"/>
              <a:buAutoNum type="arabicPeriod"/>
            </a:pPr>
            <a:r>
              <a:rPr lang="sv-SE"/>
              <a:t>Fysisk aktivitet på recept</a:t>
            </a:r>
          </a:p>
          <a:p>
            <a:pPr marL="457200" indent="-457200">
              <a:buFont typeface="+mj-lt"/>
              <a:buAutoNum type="arabicPeriod"/>
            </a:pPr>
            <a:r>
              <a:rPr lang="sv-SE"/>
              <a:t>Övertagande av ej förvaltade program hos regioner (Ex Astmakollen)</a:t>
            </a:r>
          </a:p>
          <a:p>
            <a:pPr marL="457200" indent="-457200">
              <a:buFont typeface="+mj-lt"/>
              <a:buAutoNum type="arabicPeriod"/>
            </a:pPr>
            <a:r>
              <a:rPr lang="sv-SE"/>
              <a:t>PREM, PROM, MITTOM</a:t>
            </a:r>
          </a:p>
        </p:txBody>
      </p:sp>
      <p:sp>
        <p:nvSpPr>
          <p:cNvPr id="4" name="Platshållare för sidfot 3">
            <a:extLst>
              <a:ext uri="{FF2B5EF4-FFF2-40B4-BE49-F238E27FC236}">
                <a16:creationId xmlns:a16="http://schemas.microsoft.com/office/drawing/2014/main" id="{DA0E56CC-6FAF-4A6C-A832-3B851ACF341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DBA0504-762C-424C-A795-343164DD16E9}"/>
              </a:ext>
            </a:extLst>
          </p:cNvPr>
          <p:cNvSpPr>
            <a:spLocks noGrp="1"/>
          </p:cNvSpPr>
          <p:nvPr>
            <p:ph type="sldNum" sz="quarter" idx="12"/>
          </p:nvPr>
        </p:nvSpPr>
        <p:spPr/>
        <p:txBody>
          <a:bodyPr/>
          <a:lstStyle/>
          <a:p>
            <a:fld id="{7FF155A8-5C6D-4241-95DF-81E4F2B16EE5}" type="slidenum">
              <a:rPr lang="sv-SE" smtClean="0"/>
              <a:t>20</a:t>
            </a:fld>
            <a:endParaRPr lang="sv-SE"/>
          </a:p>
        </p:txBody>
      </p:sp>
    </p:spTree>
    <p:extLst>
      <p:ext uri="{BB962C8B-B14F-4D97-AF65-F5344CB8AC3E}">
        <p14:creationId xmlns:p14="http://schemas.microsoft.com/office/powerpoint/2010/main" val="300182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BDC100-F96C-4F7E-91D8-28F42007CA75}"/>
              </a:ext>
            </a:extLst>
          </p:cNvPr>
          <p:cNvSpPr>
            <a:spLocks noGrp="1"/>
          </p:cNvSpPr>
          <p:nvPr>
            <p:ph type="title"/>
          </p:nvPr>
        </p:nvSpPr>
        <p:spPr/>
        <p:txBody>
          <a:bodyPr/>
          <a:lstStyle/>
          <a:p>
            <a:r>
              <a:rPr lang="sv-SE"/>
              <a:t>Agenda</a:t>
            </a:r>
          </a:p>
        </p:txBody>
      </p:sp>
      <p:sp>
        <p:nvSpPr>
          <p:cNvPr id="3" name="Platshållare för innehåll 2">
            <a:extLst>
              <a:ext uri="{FF2B5EF4-FFF2-40B4-BE49-F238E27FC236}">
                <a16:creationId xmlns:a16="http://schemas.microsoft.com/office/drawing/2014/main" id="{97EA1ACE-F745-469A-9F5D-EDBECE1535C9}"/>
              </a:ext>
            </a:extLst>
          </p:cNvPr>
          <p:cNvSpPr>
            <a:spLocks noGrp="1"/>
          </p:cNvSpPr>
          <p:nvPr>
            <p:ph idx="1"/>
          </p:nvPr>
        </p:nvSpPr>
        <p:spPr>
          <a:xfrm>
            <a:off x="858254" y="1335465"/>
            <a:ext cx="10459450" cy="3564527"/>
          </a:xfrm>
        </p:spPr>
        <p:txBody>
          <a:bodyPr/>
          <a:lstStyle/>
          <a:p>
            <a:pPr>
              <a:lnSpc>
                <a:spcPct val="100000"/>
              </a:lnSpc>
            </a:pPr>
            <a:r>
              <a:rPr lang="sv-SE" sz="1600">
                <a:ea typeface="+mn-lt"/>
                <a:cs typeface="+mn-lt"/>
              </a:rPr>
              <a:t>Förvaltningen informerar </a:t>
            </a:r>
            <a:endParaRPr lang="sv-SE" sz="1600"/>
          </a:p>
          <a:p>
            <a:pPr lvl="1">
              <a:lnSpc>
                <a:spcPct val="100000"/>
              </a:lnSpc>
            </a:pPr>
            <a:r>
              <a:rPr lang="sv-SE" sz="1600">
                <a:ea typeface="+mn-lt"/>
                <a:cs typeface="+mn-lt"/>
              </a:rPr>
              <a:t>Teknikinformation </a:t>
            </a:r>
          </a:p>
          <a:p>
            <a:pPr lvl="1">
              <a:lnSpc>
                <a:spcPct val="100000"/>
              </a:lnSpc>
            </a:pPr>
            <a:r>
              <a:rPr lang="sv-SE" sz="1600">
                <a:ea typeface="+mn-lt"/>
                <a:cs typeface="+mn-lt"/>
              </a:rPr>
              <a:t>Aktuella ämnen</a:t>
            </a:r>
          </a:p>
          <a:p>
            <a:pPr lvl="1">
              <a:lnSpc>
                <a:spcPct val="100000"/>
              </a:lnSpc>
            </a:pPr>
            <a:r>
              <a:rPr lang="sv-SE" sz="1600">
                <a:ea typeface="+mn-lt"/>
                <a:cs typeface="+mn-lt"/>
              </a:rPr>
              <a:t>Support</a:t>
            </a:r>
          </a:p>
          <a:p>
            <a:pPr>
              <a:lnSpc>
                <a:spcPct val="100000"/>
              </a:lnSpc>
            </a:pPr>
            <a:r>
              <a:rPr lang="sv-SE" sz="1600">
                <a:ea typeface="+mn-lt"/>
                <a:cs typeface="+mn-lt"/>
              </a:rPr>
              <a:t>På gång i regionerna </a:t>
            </a:r>
          </a:p>
          <a:p>
            <a:pPr algn="l">
              <a:lnSpc>
                <a:spcPct val="100000"/>
              </a:lnSpc>
            </a:pPr>
            <a:r>
              <a:rPr lang="sv-SE" sz="1600">
                <a:ea typeface="+mn-lt"/>
                <a:cs typeface="+mn-lt"/>
              </a:rPr>
              <a:t>Status för nationell utgivningsfunktion. </a:t>
            </a:r>
          </a:p>
          <a:p>
            <a:pPr algn="l">
              <a:lnSpc>
                <a:spcPct val="100000"/>
              </a:lnSpc>
            </a:pPr>
            <a:r>
              <a:rPr lang="sv-SE" sz="1600" b="1">
                <a:ea typeface="+mn-lt"/>
                <a:cs typeface="+mn-lt"/>
              </a:rPr>
              <a:t>Aktuella juridikfrågor för Stöd och behandling </a:t>
            </a:r>
          </a:p>
          <a:p>
            <a:pPr algn="l">
              <a:lnSpc>
                <a:spcPct val="100000"/>
              </a:lnSpc>
            </a:pPr>
            <a:r>
              <a:rPr lang="sv-SE" sz="1600">
                <a:ea typeface="+mn-lt"/>
                <a:cs typeface="+mn-lt"/>
              </a:rPr>
              <a:t>Medicinskt ansvar och kvalitetssäkring</a:t>
            </a:r>
          </a:p>
          <a:p>
            <a:pPr algn="l">
              <a:lnSpc>
                <a:spcPct val="100000"/>
              </a:lnSpc>
            </a:pPr>
            <a:r>
              <a:rPr lang="sv-SE" sz="1600">
                <a:ea typeface="+mn-lt"/>
                <a:cs typeface="+mn-lt"/>
              </a:rPr>
              <a:t>Anmälda frågor</a:t>
            </a:r>
          </a:p>
          <a:p>
            <a:pPr>
              <a:lnSpc>
                <a:spcPct val="100000"/>
              </a:lnSpc>
            </a:pPr>
            <a:r>
              <a:rPr lang="sv-SE" sz="1600">
                <a:ea typeface="+mn-lt"/>
                <a:cs typeface="+mn-lt"/>
              </a:rPr>
              <a:t>Sammanfattning av dagens användarforum</a:t>
            </a:r>
          </a:p>
          <a:p>
            <a:pPr>
              <a:lnSpc>
                <a:spcPct val="100000"/>
              </a:lnSpc>
            </a:pPr>
            <a:r>
              <a:rPr lang="sv-SE" sz="1600">
                <a:ea typeface="+mn-lt"/>
                <a:cs typeface="+mn-lt"/>
              </a:rPr>
              <a:t>Kommande användarforum   </a:t>
            </a:r>
            <a:endParaRPr lang="sv-SE" sz="1600"/>
          </a:p>
          <a:p>
            <a:endParaRPr lang="sv-SE"/>
          </a:p>
          <a:p>
            <a:endParaRPr lang="sv-SE"/>
          </a:p>
        </p:txBody>
      </p:sp>
      <p:sp>
        <p:nvSpPr>
          <p:cNvPr id="4" name="Platshållare för sidfot 3">
            <a:extLst>
              <a:ext uri="{FF2B5EF4-FFF2-40B4-BE49-F238E27FC236}">
                <a16:creationId xmlns:a16="http://schemas.microsoft.com/office/drawing/2014/main" id="{B7A5240F-EF9B-4653-A677-35F7A68F03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E2E8E3-5EA4-4906-B204-9BF711DF2660}"/>
              </a:ext>
            </a:extLst>
          </p:cNvPr>
          <p:cNvSpPr>
            <a:spLocks noGrp="1"/>
          </p:cNvSpPr>
          <p:nvPr>
            <p:ph type="sldNum" sz="quarter" idx="12"/>
          </p:nvPr>
        </p:nvSpPr>
        <p:spPr/>
        <p:txBody>
          <a:bodyPr/>
          <a:lstStyle/>
          <a:p>
            <a:fld id="{D1B389D8-6223-4B1D-82AB-19C377706A8C}" type="slidenum">
              <a:rPr lang="sv-SE" smtClean="0"/>
              <a:t>21</a:t>
            </a:fld>
            <a:endParaRPr lang="sv-SE"/>
          </a:p>
        </p:txBody>
      </p:sp>
    </p:spTree>
    <p:extLst>
      <p:ext uri="{BB962C8B-B14F-4D97-AF65-F5344CB8AC3E}">
        <p14:creationId xmlns:p14="http://schemas.microsoft.com/office/powerpoint/2010/main" val="3427469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136DCD-0DBB-4042-A6F9-ADABF44702C7}"/>
              </a:ext>
            </a:extLst>
          </p:cNvPr>
          <p:cNvSpPr>
            <a:spLocks noGrp="1"/>
          </p:cNvSpPr>
          <p:nvPr>
            <p:ph type="title"/>
          </p:nvPr>
        </p:nvSpPr>
        <p:spPr/>
        <p:txBody>
          <a:bodyPr/>
          <a:lstStyle/>
          <a:p>
            <a:r>
              <a:rPr lang="sv-SE"/>
              <a:t>Juridikfrågor</a:t>
            </a:r>
          </a:p>
        </p:txBody>
      </p:sp>
      <p:sp>
        <p:nvSpPr>
          <p:cNvPr id="3" name="Platshållare för innehåll 2">
            <a:extLst>
              <a:ext uri="{FF2B5EF4-FFF2-40B4-BE49-F238E27FC236}">
                <a16:creationId xmlns:a16="http://schemas.microsoft.com/office/drawing/2014/main" id="{103E38EC-0486-46CD-8AE4-D30AE3531E19}"/>
              </a:ext>
            </a:extLst>
          </p:cNvPr>
          <p:cNvSpPr>
            <a:spLocks noGrp="1"/>
          </p:cNvSpPr>
          <p:nvPr>
            <p:ph idx="1"/>
          </p:nvPr>
        </p:nvSpPr>
        <p:spPr>
          <a:xfrm>
            <a:off x="922424" y="1403563"/>
            <a:ext cx="10459450" cy="3564527"/>
          </a:xfrm>
        </p:spPr>
        <p:txBody>
          <a:bodyPr/>
          <a:lstStyle/>
          <a:p>
            <a:r>
              <a:rPr lang="sv-SE"/>
              <a:t>På lagfronten intet nytt, se till att teckna avtal mellan varandra tidigt i processen!</a:t>
            </a:r>
          </a:p>
          <a:p>
            <a:r>
              <a:rPr lang="sv-SE"/>
              <a:t>Samverkan är något vi mer än gärna stödjer.</a:t>
            </a:r>
          </a:p>
        </p:txBody>
      </p:sp>
      <p:sp>
        <p:nvSpPr>
          <p:cNvPr id="4" name="Platshållare för sidfot 3">
            <a:extLst>
              <a:ext uri="{FF2B5EF4-FFF2-40B4-BE49-F238E27FC236}">
                <a16:creationId xmlns:a16="http://schemas.microsoft.com/office/drawing/2014/main" id="{A3309CBD-25EC-4C59-ADD8-DBE193FBA2D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6DCD184-5603-45FE-A260-128B3B9475E7}"/>
              </a:ext>
            </a:extLst>
          </p:cNvPr>
          <p:cNvSpPr>
            <a:spLocks noGrp="1"/>
          </p:cNvSpPr>
          <p:nvPr>
            <p:ph type="sldNum" sz="quarter" idx="12"/>
          </p:nvPr>
        </p:nvSpPr>
        <p:spPr/>
        <p:txBody>
          <a:bodyPr/>
          <a:lstStyle/>
          <a:p>
            <a:fld id="{D1B389D8-6223-4B1D-82AB-19C377706A8C}" type="slidenum">
              <a:rPr lang="sv-SE" smtClean="0"/>
              <a:t>22</a:t>
            </a:fld>
            <a:endParaRPr lang="sv-SE"/>
          </a:p>
        </p:txBody>
      </p:sp>
      <p:graphicFrame>
        <p:nvGraphicFramePr>
          <p:cNvPr id="6" name="Tabell 6">
            <a:extLst>
              <a:ext uri="{FF2B5EF4-FFF2-40B4-BE49-F238E27FC236}">
                <a16:creationId xmlns:a16="http://schemas.microsoft.com/office/drawing/2014/main" id="{268978A2-87E0-4228-820C-9752834AB1EB}"/>
              </a:ext>
            </a:extLst>
          </p:cNvPr>
          <p:cNvGraphicFramePr>
            <a:graphicFrameLocks/>
          </p:cNvGraphicFramePr>
          <p:nvPr>
            <p:extLst>
              <p:ext uri="{D42A27DB-BD31-4B8C-83A1-F6EECF244321}">
                <p14:modId xmlns:p14="http://schemas.microsoft.com/office/powerpoint/2010/main" val="3861416421"/>
              </p:ext>
            </p:extLst>
          </p:nvPr>
        </p:nvGraphicFramePr>
        <p:xfrm>
          <a:off x="874296" y="3889259"/>
          <a:ext cx="10515600" cy="9144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996777646"/>
                    </a:ext>
                  </a:extLst>
                </a:gridCol>
                <a:gridCol w="2628900">
                  <a:extLst>
                    <a:ext uri="{9D8B030D-6E8A-4147-A177-3AD203B41FA5}">
                      <a16:colId xmlns:a16="http://schemas.microsoft.com/office/drawing/2014/main" val="1395353569"/>
                    </a:ext>
                  </a:extLst>
                </a:gridCol>
                <a:gridCol w="2628900">
                  <a:extLst>
                    <a:ext uri="{9D8B030D-6E8A-4147-A177-3AD203B41FA5}">
                      <a16:colId xmlns:a16="http://schemas.microsoft.com/office/drawing/2014/main" val="3611237295"/>
                    </a:ext>
                  </a:extLst>
                </a:gridCol>
                <a:gridCol w="2628900">
                  <a:extLst>
                    <a:ext uri="{9D8B030D-6E8A-4147-A177-3AD203B41FA5}">
                      <a16:colId xmlns:a16="http://schemas.microsoft.com/office/drawing/2014/main" val="3894478906"/>
                    </a:ext>
                  </a:extLst>
                </a:gridCol>
              </a:tblGrid>
              <a:tr h="370840">
                <a:tc>
                  <a:txBody>
                    <a:bodyPr/>
                    <a:lstStyle/>
                    <a:p>
                      <a:r>
                        <a:rPr lang="sv-SE"/>
                        <a:t>Inera</a:t>
                      </a:r>
                    </a:p>
                  </a:txBody>
                  <a:tcPr/>
                </a:tc>
                <a:tc>
                  <a:txBody>
                    <a:bodyPr/>
                    <a:lstStyle/>
                    <a:p>
                      <a:r>
                        <a:rPr lang="sv-SE"/>
                        <a:t>Inera + </a:t>
                      </a:r>
                      <a:r>
                        <a:rPr lang="sv-SE" err="1"/>
                        <a:t>Kunskapsstryning</a:t>
                      </a:r>
                      <a:endParaRPr lang="sv-SE"/>
                    </a:p>
                  </a:txBody>
                  <a:tcPr/>
                </a:tc>
                <a:tc>
                  <a:txBody>
                    <a:bodyPr/>
                    <a:lstStyle/>
                    <a:p>
                      <a:r>
                        <a:rPr lang="sv-SE"/>
                        <a:t>Skänkande av annan region</a:t>
                      </a:r>
                    </a:p>
                  </a:txBody>
                  <a:tcPr/>
                </a:tc>
                <a:tc>
                  <a:txBody>
                    <a:bodyPr/>
                    <a:lstStyle/>
                    <a:p>
                      <a:r>
                        <a:rPr lang="sv-SE"/>
                        <a:t>Annan region tar fram på uppdrag av Inera</a:t>
                      </a:r>
                    </a:p>
                  </a:txBody>
                  <a:tcPr/>
                </a:tc>
                <a:extLst>
                  <a:ext uri="{0D108BD9-81ED-4DB2-BD59-A6C34878D82A}">
                    <a16:rowId xmlns:a16="http://schemas.microsoft.com/office/drawing/2014/main" val="2123137215"/>
                  </a:ext>
                </a:extLst>
              </a:tr>
            </a:tbl>
          </a:graphicData>
        </a:graphic>
      </p:graphicFrame>
      <p:sp>
        <p:nvSpPr>
          <p:cNvPr id="7" name="Rubrik 1">
            <a:extLst>
              <a:ext uri="{FF2B5EF4-FFF2-40B4-BE49-F238E27FC236}">
                <a16:creationId xmlns:a16="http://schemas.microsoft.com/office/drawing/2014/main" id="{5BE66A2D-D55F-4294-ADCE-491921F513A9}"/>
              </a:ext>
            </a:extLst>
          </p:cNvPr>
          <p:cNvSpPr txBox="1">
            <a:spLocks/>
          </p:cNvSpPr>
          <p:nvPr/>
        </p:nvSpPr>
        <p:spPr>
          <a:xfrm>
            <a:off x="874296" y="2523081"/>
            <a:ext cx="10072630" cy="114926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400" b="1" kern="1200" spc="0">
                <a:solidFill>
                  <a:schemeClr val="accent2"/>
                </a:solidFill>
                <a:latin typeface="+mj-lt"/>
                <a:ea typeface="+mj-ea"/>
                <a:cs typeface="+mj-cs"/>
              </a:defRPr>
            </a:lvl1pPr>
          </a:lstStyle>
          <a:p>
            <a:r>
              <a:rPr lang="sv-SE"/>
              <a:t>Möjliga sätt till produktion i nationell utgivning…</a:t>
            </a:r>
          </a:p>
        </p:txBody>
      </p:sp>
      <p:sp>
        <p:nvSpPr>
          <p:cNvPr id="8" name="Platshållare för innehåll 2">
            <a:extLst>
              <a:ext uri="{FF2B5EF4-FFF2-40B4-BE49-F238E27FC236}">
                <a16:creationId xmlns:a16="http://schemas.microsoft.com/office/drawing/2014/main" id="{C7D436A3-6774-448B-9E42-1DB2EAE10B53}"/>
              </a:ext>
            </a:extLst>
          </p:cNvPr>
          <p:cNvSpPr txBox="1">
            <a:spLocks/>
          </p:cNvSpPr>
          <p:nvPr/>
        </p:nvSpPr>
        <p:spPr>
          <a:xfrm>
            <a:off x="874296" y="4919228"/>
            <a:ext cx="10459450" cy="3564527"/>
          </a:xfrm>
          <a:prstGeom prst="rect">
            <a:avLst/>
          </a:prstGeom>
        </p:spPr>
        <p:txBody>
          <a:bodyPr vert="horz" lIns="0" tIns="0" rIns="0" bIns="0" rtlCol="0">
            <a:noAutofit/>
          </a:bodyPr>
          <a:lstStyle>
            <a:lvl1pPr marL="228600" indent="-228600" algn="l" defTabSz="914400" rtl="0" eaLnBrk="1" latinLnBrk="0" hangingPunct="1">
              <a:lnSpc>
                <a:spcPct val="150000"/>
              </a:lnSpc>
              <a:spcBef>
                <a:spcPts val="1000"/>
              </a:spcBef>
              <a:buClr>
                <a:schemeClr val="accent1"/>
              </a:buClr>
              <a:buFont typeface="Arial" panose="020B0604020202020204" pitchFamily="34" charset="0"/>
              <a:buChar char="•"/>
              <a:defRPr sz="2000" kern="1200">
                <a:solidFill>
                  <a:schemeClr val="accent2"/>
                </a:solidFill>
                <a:latin typeface="+mn-lt"/>
                <a:ea typeface="+mn-ea"/>
                <a:cs typeface="+mn-cs"/>
              </a:defRPr>
            </a:lvl1pPr>
            <a:lvl2pPr marL="6858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150000"/>
              </a:lnSpc>
              <a:spcBef>
                <a:spcPts val="5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Font typeface="Arial" panose="020B0604020202020204" pitchFamily="34" charset="0"/>
              <a:buChar char="–"/>
              <a:defRPr sz="16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Uppdraget för nationell utgivning vill föra en workshop för att se vilka alternativa väger som regionerna stödjer</a:t>
            </a:r>
          </a:p>
        </p:txBody>
      </p:sp>
      <p:pic>
        <p:nvPicPr>
          <p:cNvPr id="10" name="Bild 9" descr="Rättvisans vågskålar med hel fyllning">
            <a:extLst>
              <a:ext uri="{FF2B5EF4-FFF2-40B4-BE49-F238E27FC236}">
                <a16:creationId xmlns:a16="http://schemas.microsoft.com/office/drawing/2014/main" id="{DC75215F-C7DF-4E98-B263-731C181E2B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85288" y="434654"/>
            <a:ext cx="914400" cy="914400"/>
          </a:xfrm>
          <a:prstGeom prst="rect">
            <a:avLst/>
          </a:prstGeom>
        </p:spPr>
      </p:pic>
    </p:spTree>
    <p:extLst>
      <p:ext uri="{BB962C8B-B14F-4D97-AF65-F5344CB8AC3E}">
        <p14:creationId xmlns:p14="http://schemas.microsoft.com/office/powerpoint/2010/main" val="1970085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BDC100-F96C-4F7E-91D8-28F42007CA75}"/>
              </a:ext>
            </a:extLst>
          </p:cNvPr>
          <p:cNvSpPr>
            <a:spLocks noGrp="1"/>
          </p:cNvSpPr>
          <p:nvPr>
            <p:ph type="title"/>
          </p:nvPr>
        </p:nvSpPr>
        <p:spPr/>
        <p:txBody>
          <a:bodyPr/>
          <a:lstStyle/>
          <a:p>
            <a:r>
              <a:rPr lang="sv-SE"/>
              <a:t>Agenda</a:t>
            </a:r>
          </a:p>
        </p:txBody>
      </p:sp>
      <p:sp>
        <p:nvSpPr>
          <p:cNvPr id="3" name="Platshållare för innehåll 2">
            <a:extLst>
              <a:ext uri="{FF2B5EF4-FFF2-40B4-BE49-F238E27FC236}">
                <a16:creationId xmlns:a16="http://schemas.microsoft.com/office/drawing/2014/main" id="{97EA1ACE-F745-469A-9F5D-EDBECE1535C9}"/>
              </a:ext>
            </a:extLst>
          </p:cNvPr>
          <p:cNvSpPr>
            <a:spLocks noGrp="1"/>
          </p:cNvSpPr>
          <p:nvPr>
            <p:ph idx="1"/>
          </p:nvPr>
        </p:nvSpPr>
        <p:spPr>
          <a:xfrm>
            <a:off x="866275" y="1375221"/>
            <a:ext cx="10459450" cy="3564527"/>
          </a:xfrm>
        </p:spPr>
        <p:txBody>
          <a:bodyPr/>
          <a:lstStyle/>
          <a:p>
            <a:pPr>
              <a:lnSpc>
                <a:spcPct val="100000"/>
              </a:lnSpc>
            </a:pPr>
            <a:r>
              <a:rPr lang="sv-SE" sz="1600">
                <a:ea typeface="+mn-lt"/>
                <a:cs typeface="+mn-lt"/>
              </a:rPr>
              <a:t>Förvaltningen informerar </a:t>
            </a:r>
            <a:endParaRPr lang="sv-SE" sz="1600"/>
          </a:p>
          <a:p>
            <a:pPr lvl="1">
              <a:lnSpc>
                <a:spcPct val="100000"/>
              </a:lnSpc>
            </a:pPr>
            <a:r>
              <a:rPr lang="sv-SE" sz="1600">
                <a:ea typeface="+mn-lt"/>
                <a:cs typeface="+mn-lt"/>
              </a:rPr>
              <a:t>Teknikinformation </a:t>
            </a:r>
          </a:p>
          <a:p>
            <a:pPr lvl="1">
              <a:lnSpc>
                <a:spcPct val="100000"/>
              </a:lnSpc>
            </a:pPr>
            <a:r>
              <a:rPr lang="sv-SE" sz="1600">
                <a:ea typeface="+mn-lt"/>
                <a:cs typeface="+mn-lt"/>
              </a:rPr>
              <a:t>Aktuella ämnen</a:t>
            </a:r>
          </a:p>
          <a:p>
            <a:pPr lvl="1">
              <a:lnSpc>
                <a:spcPct val="100000"/>
              </a:lnSpc>
            </a:pPr>
            <a:r>
              <a:rPr lang="sv-SE" sz="1600">
                <a:ea typeface="+mn-lt"/>
                <a:cs typeface="+mn-lt"/>
              </a:rPr>
              <a:t>Support</a:t>
            </a:r>
          </a:p>
          <a:p>
            <a:pPr>
              <a:lnSpc>
                <a:spcPct val="100000"/>
              </a:lnSpc>
            </a:pPr>
            <a:r>
              <a:rPr lang="sv-SE" sz="1600">
                <a:ea typeface="+mn-lt"/>
                <a:cs typeface="+mn-lt"/>
              </a:rPr>
              <a:t>På gång i regionerna </a:t>
            </a:r>
          </a:p>
          <a:p>
            <a:pPr algn="l">
              <a:lnSpc>
                <a:spcPct val="100000"/>
              </a:lnSpc>
            </a:pPr>
            <a:r>
              <a:rPr lang="sv-SE" sz="1600">
                <a:ea typeface="+mn-lt"/>
                <a:cs typeface="+mn-lt"/>
              </a:rPr>
              <a:t>Status för nationell utgivningsfunktion </a:t>
            </a:r>
          </a:p>
          <a:p>
            <a:pPr algn="l">
              <a:lnSpc>
                <a:spcPct val="100000"/>
              </a:lnSpc>
            </a:pPr>
            <a:r>
              <a:rPr lang="sv-SE" sz="1600">
                <a:ea typeface="+mn-lt"/>
                <a:cs typeface="+mn-lt"/>
              </a:rPr>
              <a:t>Aktuella juridikfrågor för Stöd och behandling</a:t>
            </a:r>
          </a:p>
          <a:p>
            <a:pPr algn="l">
              <a:lnSpc>
                <a:spcPct val="100000"/>
              </a:lnSpc>
            </a:pPr>
            <a:r>
              <a:rPr lang="sv-SE" sz="1600" b="1">
                <a:ea typeface="+mn-lt"/>
                <a:cs typeface="+mn-lt"/>
              </a:rPr>
              <a:t>Medicinskt ansvar och kvalitetssäkring </a:t>
            </a:r>
          </a:p>
          <a:p>
            <a:pPr algn="l">
              <a:lnSpc>
                <a:spcPct val="100000"/>
              </a:lnSpc>
            </a:pPr>
            <a:r>
              <a:rPr lang="sv-SE" sz="1600">
                <a:ea typeface="+mn-lt"/>
                <a:cs typeface="+mn-lt"/>
              </a:rPr>
              <a:t>Anmälda frågor</a:t>
            </a:r>
          </a:p>
          <a:p>
            <a:pPr>
              <a:lnSpc>
                <a:spcPct val="100000"/>
              </a:lnSpc>
            </a:pPr>
            <a:r>
              <a:rPr lang="sv-SE" sz="1600">
                <a:ea typeface="+mn-lt"/>
                <a:cs typeface="+mn-lt"/>
              </a:rPr>
              <a:t>Sammanfattning av dagens användarforum</a:t>
            </a:r>
          </a:p>
          <a:p>
            <a:pPr>
              <a:lnSpc>
                <a:spcPct val="100000"/>
              </a:lnSpc>
            </a:pPr>
            <a:r>
              <a:rPr lang="sv-SE" sz="1600">
                <a:ea typeface="+mn-lt"/>
                <a:cs typeface="+mn-lt"/>
              </a:rPr>
              <a:t>Kommande användarforum   </a:t>
            </a:r>
          </a:p>
          <a:p>
            <a:pPr marL="0" indent="0">
              <a:lnSpc>
                <a:spcPct val="100000"/>
              </a:lnSpc>
              <a:buNone/>
            </a:pPr>
            <a:endParaRPr lang="sv-SE" sz="1600"/>
          </a:p>
          <a:p>
            <a:pPr marL="0" indent="0">
              <a:lnSpc>
                <a:spcPct val="100000"/>
              </a:lnSpc>
              <a:buNone/>
            </a:pPr>
            <a:r>
              <a:rPr lang="sv-SE" sz="1600"/>
              <a:t>Menti.com 5874 9182</a:t>
            </a:r>
          </a:p>
          <a:p>
            <a:pPr>
              <a:lnSpc>
                <a:spcPct val="100000"/>
              </a:lnSpc>
            </a:pPr>
            <a:endParaRPr lang="sv-SE" sz="1600"/>
          </a:p>
          <a:p>
            <a:endParaRPr lang="sv-SE"/>
          </a:p>
          <a:p>
            <a:endParaRPr lang="sv-SE"/>
          </a:p>
        </p:txBody>
      </p:sp>
      <p:sp>
        <p:nvSpPr>
          <p:cNvPr id="4" name="Platshållare för sidfot 3">
            <a:extLst>
              <a:ext uri="{FF2B5EF4-FFF2-40B4-BE49-F238E27FC236}">
                <a16:creationId xmlns:a16="http://schemas.microsoft.com/office/drawing/2014/main" id="{B7A5240F-EF9B-4653-A677-35F7A68F03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E2E8E3-5EA4-4906-B204-9BF711DF2660}"/>
              </a:ext>
            </a:extLst>
          </p:cNvPr>
          <p:cNvSpPr>
            <a:spLocks noGrp="1"/>
          </p:cNvSpPr>
          <p:nvPr>
            <p:ph type="sldNum" sz="quarter" idx="12"/>
          </p:nvPr>
        </p:nvSpPr>
        <p:spPr/>
        <p:txBody>
          <a:bodyPr/>
          <a:lstStyle/>
          <a:p>
            <a:fld id="{D1B389D8-6223-4B1D-82AB-19C377706A8C}" type="slidenum">
              <a:rPr lang="sv-SE" smtClean="0"/>
              <a:t>23</a:t>
            </a:fld>
            <a:endParaRPr lang="sv-SE"/>
          </a:p>
        </p:txBody>
      </p:sp>
    </p:spTree>
    <p:extLst>
      <p:ext uri="{BB962C8B-B14F-4D97-AF65-F5344CB8AC3E}">
        <p14:creationId xmlns:p14="http://schemas.microsoft.com/office/powerpoint/2010/main" val="3554431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49D1A-F415-4527-9979-62BAB7973243}"/>
              </a:ext>
            </a:extLst>
          </p:cNvPr>
          <p:cNvSpPr>
            <a:spLocks noGrp="1"/>
          </p:cNvSpPr>
          <p:nvPr>
            <p:ph type="title"/>
          </p:nvPr>
        </p:nvSpPr>
        <p:spPr/>
        <p:txBody>
          <a:bodyPr/>
          <a:lstStyle/>
          <a:p>
            <a:r>
              <a:rPr lang="sv-SE"/>
              <a:t>Medicinskt ansvarig och kvalitetssäkring</a:t>
            </a:r>
          </a:p>
        </p:txBody>
      </p:sp>
      <p:sp>
        <p:nvSpPr>
          <p:cNvPr id="3" name="Platshållare för innehåll 2">
            <a:extLst>
              <a:ext uri="{FF2B5EF4-FFF2-40B4-BE49-F238E27FC236}">
                <a16:creationId xmlns:a16="http://schemas.microsoft.com/office/drawing/2014/main" id="{C388D539-D08F-4A7B-B7B6-5E1180857F71}"/>
              </a:ext>
            </a:extLst>
          </p:cNvPr>
          <p:cNvSpPr>
            <a:spLocks noGrp="1"/>
          </p:cNvSpPr>
          <p:nvPr>
            <p:ph idx="1"/>
          </p:nvPr>
        </p:nvSpPr>
        <p:spPr/>
        <p:txBody>
          <a:bodyPr/>
          <a:lstStyle/>
          <a:p>
            <a:r>
              <a:rPr lang="sv-SE"/>
              <a:t>Inera ser över NMI-frågan generellt.</a:t>
            </a:r>
          </a:p>
          <a:p>
            <a:r>
              <a:rPr lang="sv-SE"/>
              <a:t>Hur säkrar ni medicinskt ansvarig i dagsläget?</a:t>
            </a:r>
          </a:p>
          <a:p>
            <a:r>
              <a:rPr lang="sv-SE"/>
              <a:t>Hur säkrar ni kvaliteten i program som ni upphandlar och själva publicerar?</a:t>
            </a:r>
          </a:p>
          <a:p>
            <a:endParaRPr lang="sv-SE"/>
          </a:p>
        </p:txBody>
      </p:sp>
      <p:sp>
        <p:nvSpPr>
          <p:cNvPr id="4" name="Platshållare för sidfot 3">
            <a:extLst>
              <a:ext uri="{FF2B5EF4-FFF2-40B4-BE49-F238E27FC236}">
                <a16:creationId xmlns:a16="http://schemas.microsoft.com/office/drawing/2014/main" id="{2FEFD5E5-75CB-41AC-83A3-FD8941A16B9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FB93AB3-1473-4251-A53A-B1A4CA185B85}"/>
              </a:ext>
            </a:extLst>
          </p:cNvPr>
          <p:cNvSpPr>
            <a:spLocks noGrp="1"/>
          </p:cNvSpPr>
          <p:nvPr>
            <p:ph type="sldNum" sz="quarter" idx="12"/>
          </p:nvPr>
        </p:nvSpPr>
        <p:spPr/>
        <p:txBody>
          <a:bodyPr/>
          <a:lstStyle/>
          <a:p>
            <a:fld id="{D1B389D8-6223-4B1D-82AB-19C377706A8C}" type="slidenum">
              <a:rPr lang="sv-SE" smtClean="0"/>
              <a:t>24</a:t>
            </a:fld>
            <a:endParaRPr lang="sv-SE"/>
          </a:p>
        </p:txBody>
      </p:sp>
      <p:pic>
        <p:nvPicPr>
          <p:cNvPr id="7" name="Bild 6" descr="Sjukhus med hel fyllning">
            <a:extLst>
              <a:ext uri="{FF2B5EF4-FFF2-40B4-BE49-F238E27FC236}">
                <a16:creationId xmlns:a16="http://schemas.microsoft.com/office/drawing/2014/main" id="{182F5080-AA85-425C-8531-A9AF505C85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1199" y="3284359"/>
            <a:ext cx="2337801" cy="2337801"/>
          </a:xfrm>
          <a:prstGeom prst="rect">
            <a:avLst/>
          </a:prstGeom>
        </p:spPr>
      </p:pic>
      <p:pic>
        <p:nvPicPr>
          <p:cNvPr id="9" name="Bild 8" descr="Ambulans med hel fyllning">
            <a:extLst>
              <a:ext uri="{FF2B5EF4-FFF2-40B4-BE49-F238E27FC236}">
                <a16:creationId xmlns:a16="http://schemas.microsoft.com/office/drawing/2014/main" id="{2A52E386-70B1-4C6E-941B-BFE6EF66C8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3000" y="3768269"/>
            <a:ext cx="1949319" cy="1949319"/>
          </a:xfrm>
          <a:prstGeom prst="rect">
            <a:avLst/>
          </a:prstGeom>
        </p:spPr>
      </p:pic>
    </p:spTree>
    <p:extLst>
      <p:ext uri="{BB962C8B-B14F-4D97-AF65-F5344CB8AC3E}">
        <p14:creationId xmlns:p14="http://schemas.microsoft.com/office/powerpoint/2010/main" val="3348771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BDC100-F96C-4F7E-91D8-28F42007CA75}"/>
              </a:ext>
            </a:extLst>
          </p:cNvPr>
          <p:cNvSpPr>
            <a:spLocks noGrp="1"/>
          </p:cNvSpPr>
          <p:nvPr>
            <p:ph type="title"/>
          </p:nvPr>
        </p:nvSpPr>
        <p:spPr/>
        <p:txBody>
          <a:bodyPr/>
          <a:lstStyle/>
          <a:p>
            <a:r>
              <a:rPr lang="sv-SE"/>
              <a:t>Agenda</a:t>
            </a:r>
          </a:p>
        </p:txBody>
      </p:sp>
      <p:sp>
        <p:nvSpPr>
          <p:cNvPr id="3" name="Platshållare för innehåll 2">
            <a:extLst>
              <a:ext uri="{FF2B5EF4-FFF2-40B4-BE49-F238E27FC236}">
                <a16:creationId xmlns:a16="http://schemas.microsoft.com/office/drawing/2014/main" id="{97EA1ACE-F745-469A-9F5D-EDBECE1535C9}"/>
              </a:ext>
            </a:extLst>
          </p:cNvPr>
          <p:cNvSpPr>
            <a:spLocks noGrp="1"/>
          </p:cNvSpPr>
          <p:nvPr>
            <p:ph idx="1"/>
          </p:nvPr>
        </p:nvSpPr>
        <p:spPr>
          <a:xfrm>
            <a:off x="866275" y="1348717"/>
            <a:ext cx="10459450" cy="3564527"/>
          </a:xfrm>
        </p:spPr>
        <p:txBody>
          <a:bodyPr/>
          <a:lstStyle/>
          <a:p>
            <a:pPr>
              <a:lnSpc>
                <a:spcPct val="100000"/>
              </a:lnSpc>
            </a:pPr>
            <a:r>
              <a:rPr lang="sv-SE" sz="1600">
                <a:ea typeface="+mn-lt"/>
                <a:cs typeface="+mn-lt"/>
              </a:rPr>
              <a:t>Förvaltningen informerar </a:t>
            </a:r>
            <a:endParaRPr lang="sv-SE" sz="1600"/>
          </a:p>
          <a:p>
            <a:pPr lvl="1">
              <a:lnSpc>
                <a:spcPct val="100000"/>
              </a:lnSpc>
            </a:pPr>
            <a:r>
              <a:rPr lang="sv-SE" sz="1600">
                <a:ea typeface="+mn-lt"/>
                <a:cs typeface="+mn-lt"/>
              </a:rPr>
              <a:t>Teknikinformation </a:t>
            </a:r>
          </a:p>
          <a:p>
            <a:pPr lvl="1">
              <a:lnSpc>
                <a:spcPct val="100000"/>
              </a:lnSpc>
            </a:pPr>
            <a:r>
              <a:rPr lang="sv-SE" sz="1600">
                <a:ea typeface="+mn-lt"/>
                <a:cs typeface="+mn-lt"/>
              </a:rPr>
              <a:t>Aktuella ämnen</a:t>
            </a:r>
          </a:p>
          <a:p>
            <a:pPr lvl="1">
              <a:lnSpc>
                <a:spcPct val="100000"/>
              </a:lnSpc>
            </a:pPr>
            <a:r>
              <a:rPr lang="sv-SE" sz="1600">
                <a:ea typeface="+mn-lt"/>
                <a:cs typeface="+mn-lt"/>
              </a:rPr>
              <a:t>Support</a:t>
            </a:r>
          </a:p>
          <a:p>
            <a:pPr>
              <a:lnSpc>
                <a:spcPct val="100000"/>
              </a:lnSpc>
            </a:pPr>
            <a:r>
              <a:rPr lang="sv-SE" sz="1600">
                <a:ea typeface="+mn-lt"/>
                <a:cs typeface="+mn-lt"/>
              </a:rPr>
              <a:t>På gång i regionerna </a:t>
            </a:r>
          </a:p>
          <a:p>
            <a:pPr algn="l">
              <a:lnSpc>
                <a:spcPct val="100000"/>
              </a:lnSpc>
            </a:pPr>
            <a:r>
              <a:rPr lang="sv-SE" sz="1600">
                <a:ea typeface="+mn-lt"/>
                <a:cs typeface="+mn-lt"/>
              </a:rPr>
              <a:t>Status för nationell utgivningsfunktion</a:t>
            </a:r>
          </a:p>
          <a:p>
            <a:pPr algn="l">
              <a:lnSpc>
                <a:spcPct val="100000"/>
              </a:lnSpc>
            </a:pPr>
            <a:r>
              <a:rPr lang="sv-SE" sz="1600">
                <a:ea typeface="+mn-lt"/>
                <a:cs typeface="+mn-lt"/>
              </a:rPr>
              <a:t>Aktuella juridikfrågor för Stöd och behandling</a:t>
            </a:r>
          </a:p>
          <a:p>
            <a:pPr algn="l">
              <a:lnSpc>
                <a:spcPct val="100000"/>
              </a:lnSpc>
            </a:pPr>
            <a:r>
              <a:rPr lang="sv-SE" sz="1600">
                <a:ea typeface="+mn-lt"/>
                <a:cs typeface="+mn-lt"/>
              </a:rPr>
              <a:t>Medicinskt ansvar och kvalitetssäkring </a:t>
            </a:r>
          </a:p>
          <a:p>
            <a:pPr algn="l">
              <a:lnSpc>
                <a:spcPct val="100000"/>
              </a:lnSpc>
            </a:pPr>
            <a:r>
              <a:rPr lang="sv-SE" sz="1600" b="1">
                <a:ea typeface="+mn-lt"/>
                <a:cs typeface="+mn-lt"/>
              </a:rPr>
              <a:t>Anmälda frågor</a:t>
            </a:r>
          </a:p>
          <a:p>
            <a:pPr>
              <a:lnSpc>
                <a:spcPct val="100000"/>
              </a:lnSpc>
            </a:pPr>
            <a:r>
              <a:rPr lang="sv-SE" sz="1600">
                <a:ea typeface="+mn-lt"/>
                <a:cs typeface="+mn-lt"/>
              </a:rPr>
              <a:t>Sammanfattning av dagens användarforum</a:t>
            </a:r>
          </a:p>
          <a:p>
            <a:pPr>
              <a:lnSpc>
                <a:spcPct val="100000"/>
              </a:lnSpc>
            </a:pPr>
            <a:r>
              <a:rPr lang="sv-SE" sz="1600">
                <a:ea typeface="+mn-lt"/>
                <a:cs typeface="+mn-lt"/>
              </a:rPr>
              <a:t>Kommande användarforum   </a:t>
            </a:r>
            <a:endParaRPr lang="sv-SE" sz="1600"/>
          </a:p>
          <a:p>
            <a:pPr marL="0" indent="0">
              <a:buNone/>
            </a:pPr>
            <a:endParaRPr lang="sv-SE"/>
          </a:p>
          <a:p>
            <a:endParaRPr lang="sv-SE"/>
          </a:p>
        </p:txBody>
      </p:sp>
      <p:sp>
        <p:nvSpPr>
          <p:cNvPr id="4" name="Platshållare för sidfot 3">
            <a:extLst>
              <a:ext uri="{FF2B5EF4-FFF2-40B4-BE49-F238E27FC236}">
                <a16:creationId xmlns:a16="http://schemas.microsoft.com/office/drawing/2014/main" id="{B7A5240F-EF9B-4653-A677-35F7A68F03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E2E8E3-5EA4-4906-B204-9BF711DF2660}"/>
              </a:ext>
            </a:extLst>
          </p:cNvPr>
          <p:cNvSpPr>
            <a:spLocks noGrp="1"/>
          </p:cNvSpPr>
          <p:nvPr>
            <p:ph type="sldNum" sz="quarter" idx="12"/>
          </p:nvPr>
        </p:nvSpPr>
        <p:spPr/>
        <p:txBody>
          <a:bodyPr/>
          <a:lstStyle/>
          <a:p>
            <a:fld id="{D1B389D8-6223-4B1D-82AB-19C377706A8C}" type="slidenum">
              <a:rPr lang="sv-SE" smtClean="0"/>
              <a:t>25</a:t>
            </a:fld>
            <a:endParaRPr lang="sv-SE"/>
          </a:p>
        </p:txBody>
      </p:sp>
    </p:spTree>
    <p:extLst>
      <p:ext uri="{BB962C8B-B14F-4D97-AF65-F5344CB8AC3E}">
        <p14:creationId xmlns:p14="http://schemas.microsoft.com/office/powerpoint/2010/main" val="2285838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B2BEF8-01CD-4A03-9D30-20586E8F99A3}"/>
              </a:ext>
            </a:extLst>
          </p:cNvPr>
          <p:cNvSpPr>
            <a:spLocks noGrp="1"/>
          </p:cNvSpPr>
          <p:nvPr>
            <p:ph type="title"/>
          </p:nvPr>
        </p:nvSpPr>
        <p:spPr>
          <a:xfrm>
            <a:off x="874296" y="84221"/>
            <a:ext cx="10515600" cy="1149264"/>
          </a:xfrm>
        </p:spPr>
        <p:txBody>
          <a:bodyPr anchor="b">
            <a:normAutofit/>
          </a:bodyPr>
          <a:lstStyle/>
          <a:p>
            <a:r>
              <a:rPr lang="sv-SE"/>
              <a:t>Anmälda</a:t>
            </a:r>
            <a:r>
              <a:rPr lang="sv-SE">
                <a:solidFill>
                  <a:schemeClr val="accent1"/>
                </a:solidFill>
              </a:rPr>
              <a:t> </a:t>
            </a:r>
            <a:r>
              <a:rPr lang="sv-SE"/>
              <a:t>frågor</a:t>
            </a:r>
          </a:p>
        </p:txBody>
      </p:sp>
      <p:sp>
        <p:nvSpPr>
          <p:cNvPr id="15" name="Content Placeholder 2">
            <a:extLst>
              <a:ext uri="{FF2B5EF4-FFF2-40B4-BE49-F238E27FC236}">
                <a16:creationId xmlns:a16="http://schemas.microsoft.com/office/drawing/2014/main" id="{C7C0F52B-25C5-AF27-D2C2-DC56DFDF4662}"/>
              </a:ext>
            </a:extLst>
          </p:cNvPr>
          <p:cNvSpPr>
            <a:spLocks noGrp="1"/>
          </p:cNvSpPr>
          <p:nvPr>
            <p:ph idx="1"/>
          </p:nvPr>
        </p:nvSpPr>
        <p:spPr>
          <a:xfrm>
            <a:off x="577760" y="1646736"/>
            <a:ext cx="5958536" cy="3564527"/>
          </a:xfrm>
        </p:spPr>
        <p:txBody>
          <a:bodyPr vert="horz" lIns="0" tIns="0" rIns="0" bIns="0" rtlCol="0" anchor="t">
            <a:noAutofit/>
          </a:bodyPr>
          <a:lstStyle/>
          <a:p>
            <a:r>
              <a:rPr lang="sv-SE" sz="1400">
                <a:ea typeface="Open Sans"/>
                <a:cs typeface="Open Sans"/>
              </a:rPr>
              <a:t>Om vi har en patient som vi tror att ett program i </a:t>
            </a:r>
            <a:r>
              <a:rPr lang="sv-SE" sz="1400" err="1">
                <a:ea typeface="Open Sans"/>
                <a:cs typeface="Open Sans"/>
              </a:rPr>
              <a:t>SoB</a:t>
            </a:r>
            <a:r>
              <a:rPr lang="sv-SE" sz="1400">
                <a:ea typeface="Open Sans"/>
                <a:cs typeface="Open Sans"/>
              </a:rPr>
              <a:t> skulle fungera för men vi inte har programmet upphandlat i vår region, skulle vi då kunna remittera den enstaka patienten till den regionen som har programmet? Hur går det till </a:t>
            </a:r>
            <a:r>
              <a:rPr lang="sv-SE" sz="1400" err="1">
                <a:ea typeface="Open Sans"/>
                <a:cs typeface="Open Sans"/>
              </a:rPr>
              <a:t>isf</a:t>
            </a:r>
            <a:r>
              <a:rPr lang="sv-SE" sz="1400">
                <a:ea typeface="Open Sans"/>
                <a:cs typeface="Open Sans"/>
              </a:rPr>
              <a:t>, kostnad m.m. ?  (</a:t>
            </a:r>
            <a:r>
              <a:rPr lang="sv-SE" sz="1400" err="1">
                <a:ea typeface="Open Sans"/>
                <a:cs typeface="Open Sans"/>
              </a:rPr>
              <a:t>Daria</a:t>
            </a:r>
            <a:r>
              <a:rPr lang="sv-SE" sz="1400">
                <a:ea typeface="Open Sans"/>
                <a:cs typeface="Open Sans"/>
              </a:rPr>
              <a:t>, Kronoberg)</a:t>
            </a:r>
          </a:p>
          <a:p>
            <a:r>
              <a:rPr lang="sv-SE" sz="1400">
                <a:effectLst/>
                <a:ea typeface="Calibri" panose="020F0502020204030204" pitchFamily="34" charset="0"/>
              </a:rPr>
              <a:t>Vi vill gärna få information innan releasen görs och även information om vad som ingår i releasen. De buggar som står med i releasen skulle vi gärna velat ha information. Framförallt för att vi inte ska lägga tid på att rapportera in eller lägga tid på att felsöka. </a:t>
            </a:r>
            <a:r>
              <a:rPr lang="sv-SE" sz="1400">
                <a:ea typeface="Calibri" panose="020F0502020204030204" pitchFamily="34" charset="0"/>
              </a:rPr>
              <a:t>(Eva, Stockholm)</a:t>
            </a:r>
            <a:endParaRPr lang="sv-SE" sz="1400">
              <a:effectLst/>
              <a:ea typeface="Calibri" panose="020F0502020204030204" pitchFamily="34" charset="0"/>
            </a:endParaRPr>
          </a:p>
          <a:p>
            <a:endParaRPr lang="sv-SE" sz="1400">
              <a:ea typeface="Open Sans"/>
              <a:cs typeface="Open Sans"/>
            </a:endParaRPr>
          </a:p>
        </p:txBody>
      </p:sp>
      <p:sp>
        <p:nvSpPr>
          <p:cNvPr id="14" name="Footer Placeholder 3">
            <a:extLst>
              <a:ext uri="{FF2B5EF4-FFF2-40B4-BE49-F238E27FC236}">
                <a16:creationId xmlns:a16="http://schemas.microsoft.com/office/drawing/2014/main" id="{D5257C26-B89C-8DFA-43E5-9FEF68452894}"/>
              </a:ext>
            </a:extLst>
          </p:cNvPr>
          <p:cNvSpPr>
            <a:spLocks noGrp="1"/>
          </p:cNvSpPr>
          <p:nvPr>
            <p:ph type="ftr" sz="quarter" idx="11"/>
          </p:nvPr>
        </p:nvSpPr>
        <p:spPr>
          <a:xfrm>
            <a:off x="711722" y="6311973"/>
            <a:ext cx="4114800" cy="365125"/>
          </a:xfrm>
        </p:spPr>
        <p:txBody>
          <a:bodyPr/>
          <a:lstStyle/>
          <a:p>
            <a:endParaRPr lang="sv-SE"/>
          </a:p>
        </p:txBody>
      </p:sp>
      <p:sp>
        <p:nvSpPr>
          <p:cNvPr id="5" name="Platshållare för bildnummer 4">
            <a:extLst>
              <a:ext uri="{FF2B5EF4-FFF2-40B4-BE49-F238E27FC236}">
                <a16:creationId xmlns:a16="http://schemas.microsoft.com/office/drawing/2014/main" id="{65C3CD84-EEA9-4799-B58E-C8C47FD6C43B}"/>
              </a:ext>
            </a:extLst>
          </p:cNvPr>
          <p:cNvSpPr>
            <a:spLocks noGrp="1"/>
          </p:cNvSpPr>
          <p:nvPr>
            <p:ph type="sldNum" sz="quarter" idx="12"/>
          </p:nvPr>
        </p:nvSpPr>
        <p:spPr>
          <a:xfrm>
            <a:off x="276721" y="6311994"/>
            <a:ext cx="390055" cy="365125"/>
          </a:xfrm>
        </p:spPr>
        <p:txBody>
          <a:bodyPr anchor="ctr">
            <a:normAutofit/>
          </a:bodyPr>
          <a:lstStyle/>
          <a:p>
            <a:pPr>
              <a:spcAft>
                <a:spcPts val="600"/>
              </a:spcAft>
            </a:pPr>
            <a:fld id="{D1B389D8-6223-4B1D-82AB-19C377706A8C}" type="slidenum">
              <a:rPr lang="sv-SE" smtClean="0"/>
              <a:pPr>
                <a:spcAft>
                  <a:spcPts val="600"/>
                </a:spcAft>
              </a:pPr>
              <a:t>26</a:t>
            </a:fld>
            <a:endParaRPr lang="sv-SE"/>
          </a:p>
        </p:txBody>
      </p:sp>
      <p:pic>
        <p:nvPicPr>
          <p:cNvPr id="7" name="Platshållare för innehåll 6" descr="Person med idé">
            <a:extLst>
              <a:ext uri="{FF2B5EF4-FFF2-40B4-BE49-F238E27FC236}">
                <a16:creationId xmlns:a16="http://schemas.microsoft.com/office/drawing/2014/main" id="{899DCD89-71F6-46A7-9BB0-101E82FA484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9245" r="6807" b="-1"/>
          <a:stretch/>
        </p:blipFill>
        <p:spPr>
          <a:xfrm>
            <a:off x="6734205" y="-1"/>
            <a:ext cx="5457796" cy="6120883"/>
          </a:xfrm>
          <a:noFill/>
        </p:spPr>
      </p:pic>
    </p:spTree>
    <p:extLst>
      <p:ext uri="{BB962C8B-B14F-4D97-AF65-F5344CB8AC3E}">
        <p14:creationId xmlns:p14="http://schemas.microsoft.com/office/powerpoint/2010/main" val="2742915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BDC100-F96C-4F7E-91D8-28F42007CA75}"/>
              </a:ext>
            </a:extLst>
          </p:cNvPr>
          <p:cNvSpPr>
            <a:spLocks noGrp="1"/>
          </p:cNvSpPr>
          <p:nvPr>
            <p:ph type="title"/>
          </p:nvPr>
        </p:nvSpPr>
        <p:spPr/>
        <p:txBody>
          <a:bodyPr/>
          <a:lstStyle/>
          <a:p>
            <a:r>
              <a:rPr lang="sv-SE"/>
              <a:t>Agenda</a:t>
            </a:r>
          </a:p>
        </p:txBody>
      </p:sp>
      <p:sp>
        <p:nvSpPr>
          <p:cNvPr id="3" name="Platshållare för innehåll 2">
            <a:extLst>
              <a:ext uri="{FF2B5EF4-FFF2-40B4-BE49-F238E27FC236}">
                <a16:creationId xmlns:a16="http://schemas.microsoft.com/office/drawing/2014/main" id="{97EA1ACE-F745-469A-9F5D-EDBECE1535C9}"/>
              </a:ext>
            </a:extLst>
          </p:cNvPr>
          <p:cNvSpPr>
            <a:spLocks noGrp="1"/>
          </p:cNvSpPr>
          <p:nvPr>
            <p:ph idx="1"/>
          </p:nvPr>
        </p:nvSpPr>
        <p:spPr>
          <a:xfrm>
            <a:off x="874296" y="1375221"/>
            <a:ext cx="10459450" cy="3564527"/>
          </a:xfrm>
        </p:spPr>
        <p:txBody>
          <a:bodyPr/>
          <a:lstStyle/>
          <a:p>
            <a:pPr>
              <a:lnSpc>
                <a:spcPct val="100000"/>
              </a:lnSpc>
            </a:pPr>
            <a:r>
              <a:rPr lang="sv-SE" sz="1600">
                <a:ea typeface="+mn-lt"/>
                <a:cs typeface="+mn-lt"/>
              </a:rPr>
              <a:t>Förvaltningen informerar </a:t>
            </a:r>
            <a:endParaRPr lang="sv-SE" sz="1600"/>
          </a:p>
          <a:p>
            <a:pPr lvl="1">
              <a:lnSpc>
                <a:spcPct val="100000"/>
              </a:lnSpc>
            </a:pPr>
            <a:r>
              <a:rPr lang="sv-SE" sz="1600">
                <a:ea typeface="+mn-lt"/>
                <a:cs typeface="+mn-lt"/>
              </a:rPr>
              <a:t>Teknikinformation </a:t>
            </a:r>
          </a:p>
          <a:p>
            <a:pPr lvl="1">
              <a:lnSpc>
                <a:spcPct val="100000"/>
              </a:lnSpc>
            </a:pPr>
            <a:r>
              <a:rPr lang="sv-SE" sz="1600">
                <a:ea typeface="+mn-lt"/>
                <a:cs typeface="+mn-lt"/>
              </a:rPr>
              <a:t>Aktuella ämnen</a:t>
            </a:r>
          </a:p>
          <a:p>
            <a:pPr lvl="1">
              <a:lnSpc>
                <a:spcPct val="100000"/>
              </a:lnSpc>
            </a:pPr>
            <a:r>
              <a:rPr lang="sv-SE" sz="1600">
                <a:ea typeface="+mn-lt"/>
                <a:cs typeface="+mn-lt"/>
              </a:rPr>
              <a:t>Support</a:t>
            </a:r>
          </a:p>
          <a:p>
            <a:pPr>
              <a:lnSpc>
                <a:spcPct val="100000"/>
              </a:lnSpc>
            </a:pPr>
            <a:r>
              <a:rPr lang="sv-SE" sz="1600">
                <a:ea typeface="+mn-lt"/>
                <a:cs typeface="+mn-lt"/>
              </a:rPr>
              <a:t>På gång i regionerna </a:t>
            </a:r>
            <a:endParaRPr lang="sv-SE" sz="1600">
              <a:ea typeface="Open Sans"/>
              <a:cs typeface="Open Sans"/>
            </a:endParaRPr>
          </a:p>
          <a:p>
            <a:pPr>
              <a:lnSpc>
                <a:spcPct val="100000"/>
              </a:lnSpc>
            </a:pPr>
            <a:r>
              <a:rPr lang="sv-SE" sz="1600">
                <a:ea typeface="+mn-lt"/>
                <a:cs typeface="+mn-lt"/>
              </a:rPr>
              <a:t>Nationell struktur för samverkan. Hur vill vi arbeta framåt? </a:t>
            </a:r>
            <a:endParaRPr lang="sv-SE" sz="1600"/>
          </a:p>
          <a:p>
            <a:pPr>
              <a:lnSpc>
                <a:spcPct val="100000"/>
              </a:lnSpc>
            </a:pPr>
            <a:r>
              <a:rPr lang="sv-SE" sz="1600">
                <a:ea typeface="+mn-lt"/>
                <a:cs typeface="+mn-lt"/>
              </a:rPr>
              <a:t>Tillgänglighetsramverk - status och hur vi arbetar framåt </a:t>
            </a:r>
            <a:endParaRPr lang="sv-SE" sz="1600"/>
          </a:p>
          <a:p>
            <a:pPr>
              <a:lnSpc>
                <a:spcPct val="100000"/>
              </a:lnSpc>
            </a:pPr>
            <a:r>
              <a:rPr lang="sv-SE" sz="1600">
                <a:ea typeface="+mn-lt"/>
                <a:cs typeface="+mn-lt"/>
              </a:rPr>
              <a:t>Patientens kunskapsstöd - nationell satsning Inera och SoB involverade</a:t>
            </a:r>
          </a:p>
          <a:p>
            <a:pPr>
              <a:lnSpc>
                <a:spcPct val="100000"/>
              </a:lnSpc>
            </a:pPr>
            <a:r>
              <a:rPr lang="sv-SE" sz="1600">
                <a:ea typeface="+mn-lt"/>
                <a:cs typeface="+mn-lt"/>
              </a:rPr>
              <a:t>Anmälda frågor</a:t>
            </a:r>
          </a:p>
          <a:p>
            <a:pPr>
              <a:lnSpc>
                <a:spcPct val="100000"/>
              </a:lnSpc>
            </a:pPr>
            <a:r>
              <a:rPr lang="sv-SE" sz="1600" b="1">
                <a:ea typeface="+mn-lt"/>
                <a:cs typeface="+mn-lt"/>
              </a:rPr>
              <a:t>Sammanfattning av dagen användarforum</a:t>
            </a:r>
          </a:p>
          <a:p>
            <a:pPr>
              <a:lnSpc>
                <a:spcPct val="100000"/>
              </a:lnSpc>
            </a:pPr>
            <a:r>
              <a:rPr lang="sv-SE" sz="1600">
                <a:ea typeface="+mn-lt"/>
                <a:cs typeface="+mn-lt"/>
              </a:rPr>
              <a:t>Kommande användarforum   </a:t>
            </a:r>
            <a:endParaRPr lang="sv-SE" sz="1600"/>
          </a:p>
          <a:p>
            <a:endParaRPr lang="sv-SE"/>
          </a:p>
        </p:txBody>
      </p:sp>
      <p:sp>
        <p:nvSpPr>
          <p:cNvPr id="4" name="Platshållare för sidfot 3">
            <a:extLst>
              <a:ext uri="{FF2B5EF4-FFF2-40B4-BE49-F238E27FC236}">
                <a16:creationId xmlns:a16="http://schemas.microsoft.com/office/drawing/2014/main" id="{B7A5240F-EF9B-4653-A677-35F7A68F03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E2E8E3-5EA4-4906-B204-9BF711DF2660}"/>
              </a:ext>
            </a:extLst>
          </p:cNvPr>
          <p:cNvSpPr>
            <a:spLocks noGrp="1"/>
          </p:cNvSpPr>
          <p:nvPr>
            <p:ph type="sldNum" sz="quarter" idx="12"/>
          </p:nvPr>
        </p:nvSpPr>
        <p:spPr/>
        <p:txBody>
          <a:bodyPr/>
          <a:lstStyle/>
          <a:p>
            <a:fld id="{D1B389D8-6223-4B1D-82AB-19C377706A8C}" type="slidenum">
              <a:rPr lang="sv-SE" smtClean="0"/>
              <a:t>27</a:t>
            </a:fld>
            <a:endParaRPr lang="sv-SE"/>
          </a:p>
        </p:txBody>
      </p:sp>
    </p:spTree>
    <p:extLst>
      <p:ext uri="{BB962C8B-B14F-4D97-AF65-F5344CB8AC3E}">
        <p14:creationId xmlns:p14="http://schemas.microsoft.com/office/powerpoint/2010/main" val="1529308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6840DE-D0FF-4145-843F-B1AB943A3D65}"/>
              </a:ext>
            </a:extLst>
          </p:cNvPr>
          <p:cNvSpPr>
            <a:spLocks noGrp="1"/>
          </p:cNvSpPr>
          <p:nvPr>
            <p:ph type="title"/>
          </p:nvPr>
        </p:nvSpPr>
        <p:spPr/>
        <p:txBody>
          <a:bodyPr/>
          <a:lstStyle/>
          <a:p>
            <a:r>
              <a:rPr lang="sv-SE"/>
              <a:t>Sammanfattning av dagens användarforum</a:t>
            </a:r>
          </a:p>
        </p:txBody>
      </p:sp>
      <p:sp>
        <p:nvSpPr>
          <p:cNvPr id="3" name="Platshållare för innehåll 2">
            <a:extLst>
              <a:ext uri="{FF2B5EF4-FFF2-40B4-BE49-F238E27FC236}">
                <a16:creationId xmlns:a16="http://schemas.microsoft.com/office/drawing/2014/main" id="{8F0BB36F-BDC0-4C02-A2FD-EB8CEA53D633}"/>
              </a:ext>
            </a:extLst>
          </p:cNvPr>
          <p:cNvSpPr>
            <a:spLocks noGrp="1"/>
          </p:cNvSpPr>
          <p:nvPr>
            <p:ph idx="1"/>
          </p:nvPr>
        </p:nvSpPr>
        <p:spPr>
          <a:xfrm>
            <a:off x="874296" y="1401725"/>
            <a:ext cx="10459450" cy="3564527"/>
          </a:xfrm>
        </p:spPr>
        <p:txBody>
          <a:bodyPr/>
          <a:lstStyle/>
          <a:p>
            <a:pPr>
              <a:lnSpc>
                <a:spcPct val="100000"/>
              </a:lnSpc>
            </a:pPr>
            <a:r>
              <a:rPr lang="sv-SE" sz="1600">
                <a:ea typeface="+mn-lt"/>
                <a:cs typeface="+mn-lt"/>
              </a:rPr>
              <a:t>Förvaltningen informerar </a:t>
            </a:r>
            <a:endParaRPr lang="sv-SE" sz="1600"/>
          </a:p>
          <a:p>
            <a:pPr lvl="1">
              <a:lnSpc>
                <a:spcPct val="100000"/>
              </a:lnSpc>
            </a:pPr>
            <a:r>
              <a:rPr lang="sv-SE" sz="1600">
                <a:ea typeface="+mn-lt"/>
                <a:cs typeface="+mn-lt"/>
              </a:rPr>
              <a:t>Teknikinformation </a:t>
            </a:r>
          </a:p>
          <a:p>
            <a:pPr lvl="1">
              <a:lnSpc>
                <a:spcPct val="100000"/>
              </a:lnSpc>
            </a:pPr>
            <a:r>
              <a:rPr lang="sv-SE" sz="1600">
                <a:ea typeface="+mn-lt"/>
                <a:cs typeface="+mn-lt"/>
              </a:rPr>
              <a:t>Aktuella ämnen</a:t>
            </a:r>
          </a:p>
          <a:p>
            <a:pPr lvl="1">
              <a:lnSpc>
                <a:spcPct val="100000"/>
              </a:lnSpc>
            </a:pPr>
            <a:r>
              <a:rPr lang="sv-SE" sz="1600">
                <a:ea typeface="+mn-lt"/>
                <a:cs typeface="+mn-lt"/>
              </a:rPr>
              <a:t>Support</a:t>
            </a:r>
          </a:p>
          <a:p>
            <a:pPr>
              <a:lnSpc>
                <a:spcPct val="100000"/>
              </a:lnSpc>
            </a:pPr>
            <a:r>
              <a:rPr lang="sv-SE" sz="1600">
                <a:ea typeface="+mn-lt"/>
                <a:cs typeface="+mn-lt"/>
              </a:rPr>
              <a:t>På gång i regionerna </a:t>
            </a:r>
            <a:endParaRPr lang="sv-SE" sz="1600">
              <a:ea typeface="Open Sans"/>
              <a:cs typeface="Open Sans"/>
            </a:endParaRPr>
          </a:p>
          <a:p>
            <a:pPr>
              <a:lnSpc>
                <a:spcPct val="100000"/>
              </a:lnSpc>
            </a:pPr>
            <a:r>
              <a:rPr lang="sv-SE" sz="1600">
                <a:ea typeface="+mn-lt"/>
                <a:cs typeface="+mn-lt"/>
              </a:rPr>
              <a:t>Nationell struktur för samverkan. Hur vill vi arbeta framåt? </a:t>
            </a:r>
            <a:endParaRPr lang="sv-SE" sz="1600"/>
          </a:p>
          <a:p>
            <a:pPr>
              <a:lnSpc>
                <a:spcPct val="100000"/>
              </a:lnSpc>
            </a:pPr>
            <a:r>
              <a:rPr lang="sv-SE" sz="1600">
                <a:ea typeface="+mn-lt"/>
                <a:cs typeface="+mn-lt"/>
              </a:rPr>
              <a:t>Tillgänglighetsramverk - status och hur vi arbetar framåt </a:t>
            </a:r>
            <a:endParaRPr lang="sv-SE" sz="1600"/>
          </a:p>
          <a:p>
            <a:pPr>
              <a:lnSpc>
                <a:spcPct val="100000"/>
              </a:lnSpc>
            </a:pPr>
            <a:r>
              <a:rPr lang="sv-SE" sz="1600">
                <a:ea typeface="+mn-lt"/>
                <a:cs typeface="+mn-lt"/>
              </a:rPr>
              <a:t>Patientens kunskapsstöd - nationell satsning Inera och </a:t>
            </a:r>
            <a:r>
              <a:rPr lang="sv-SE" sz="1600" err="1">
                <a:ea typeface="+mn-lt"/>
                <a:cs typeface="+mn-lt"/>
              </a:rPr>
              <a:t>SoB</a:t>
            </a:r>
            <a:r>
              <a:rPr lang="sv-SE" sz="1600">
                <a:ea typeface="+mn-lt"/>
                <a:cs typeface="+mn-lt"/>
              </a:rPr>
              <a:t> involverade</a:t>
            </a:r>
          </a:p>
          <a:p>
            <a:pPr>
              <a:lnSpc>
                <a:spcPct val="100000"/>
              </a:lnSpc>
            </a:pPr>
            <a:r>
              <a:rPr lang="sv-SE" sz="1600">
                <a:ea typeface="+mn-lt"/>
                <a:cs typeface="+mn-lt"/>
              </a:rPr>
              <a:t>Anmälda frågor</a:t>
            </a:r>
          </a:p>
          <a:p>
            <a:pPr>
              <a:lnSpc>
                <a:spcPct val="100000"/>
              </a:lnSpc>
            </a:pPr>
            <a:r>
              <a:rPr lang="sv-SE" sz="1600">
                <a:ea typeface="+mn-lt"/>
                <a:cs typeface="+mn-lt"/>
              </a:rPr>
              <a:t>Sammanfattning av dagen användarforum  </a:t>
            </a:r>
          </a:p>
          <a:p>
            <a:pPr marL="0" indent="0">
              <a:buNone/>
            </a:pPr>
            <a:endParaRPr lang="sv-SE"/>
          </a:p>
          <a:p>
            <a:pPr marL="0" indent="0">
              <a:buNone/>
            </a:pPr>
            <a:r>
              <a:rPr lang="sv-SE"/>
              <a:t>Menti.com 5874 9182</a:t>
            </a:r>
          </a:p>
        </p:txBody>
      </p:sp>
      <p:sp>
        <p:nvSpPr>
          <p:cNvPr id="4" name="Platshållare för sidfot 3">
            <a:extLst>
              <a:ext uri="{FF2B5EF4-FFF2-40B4-BE49-F238E27FC236}">
                <a16:creationId xmlns:a16="http://schemas.microsoft.com/office/drawing/2014/main" id="{79CFE46A-FE09-46F7-953A-876A2F174B7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F2390D9-FD4B-49A5-A84A-D5E6DDB850E4}"/>
              </a:ext>
            </a:extLst>
          </p:cNvPr>
          <p:cNvSpPr>
            <a:spLocks noGrp="1"/>
          </p:cNvSpPr>
          <p:nvPr>
            <p:ph type="sldNum" sz="quarter" idx="12"/>
          </p:nvPr>
        </p:nvSpPr>
        <p:spPr/>
        <p:txBody>
          <a:bodyPr/>
          <a:lstStyle/>
          <a:p>
            <a:fld id="{D1B389D8-6223-4B1D-82AB-19C377706A8C}" type="slidenum">
              <a:rPr lang="sv-SE" smtClean="0"/>
              <a:t>28</a:t>
            </a:fld>
            <a:endParaRPr lang="sv-SE"/>
          </a:p>
        </p:txBody>
      </p:sp>
    </p:spTree>
    <p:extLst>
      <p:ext uri="{BB962C8B-B14F-4D97-AF65-F5344CB8AC3E}">
        <p14:creationId xmlns:p14="http://schemas.microsoft.com/office/powerpoint/2010/main" val="4230818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BDC100-F96C-4F7E-91D8-28F42007CA75}"/>
              </a:ext>
            </a:extLst>
          </p:cNvPr>
          <p:cNvSpPr>
            <a:spLocks noGrp="1"/>
          </p:cNvSpPr>
          <p:nvPr>
            <p:ph type="title"/>
          </p:nvPr>
        </p:nvSpPr>
        <p:spPr/>
        <p:txBody>
          <a:bodyPr/>
          <a:lstStyle/>
          <a:p>
            <a:r>
              <a:rPr lang="sv-SE"/>
              <a:t>Agenda</a:t>
            </a:r>
          </a:p>
        </p:txBody>
      </p:sp>
      <p:sp>
        <p:nvSpPr>
          <p:cNvPr id="3" name="Platshållare för innehåll 2">
            <a:extLst>
              <a:ext uri="{FF2B5EF4-FFF2-40B4-BE49-F238E27FC236}">
                <a16:creationId xmlns:a16="http://schemas.microsoft.com/office/drawing/2014/main" id="{97EA1ACE-F745-469A-9F5D-EDBECE1535C9}"/>
              </a:ext>
            </a:extLst>
          </p:cNvPr>
          <p:cNvSpPr>
            <a:spLocks noGrp="1"/>
          </p:cNvSpPr>
          <p:nvPr>
            <p:ph idx="1"/>
          </p:nvPr>
        </p:nvSpPr>
        <p:spPr>
          <a:xfrm>
            <a:off x="874296" y="1375221"/>
            <a:ext cx="10459450" cy="3564527"/>
          </a:xfrm>
        </p:spPr>
        <p:txBody>
          <a:bodyPr/>
          <a:lstStyle/>
          <a:p>
            <a:pPr>
              <a:lnSpc>
                <a:spcPct val="100000"/>
              </a:lnSpc>
            </a:pPr>
            <a:r>
              <a:rPr lang="sv-SE" sz="1600">
                <a:ea typeface="+mn-lt"/>
                <a:cs typeface="+mn-lt"/>
              </a:rPr>
              <a:t>Förvaltningen informerar </a:t>
            </a:r>
            <a:endParaRPr lang="sv-SE" sz="1600"/>
          </a:p>
          <a:p>
            <a:pPr lvl="1">
              <a:lnSpc>
                <a:spcPct val="100000"/>
              </a:lnSpc>
            </a:pPr>
            <a:r>
              <a:rPr lang="sv-SE" sz="1600">
                <a:ea typeface="+mn-lt"/>
                <a:cs typeface="+mn-lt"/>
              </a:rPr>
              <a:t>Teknikinformation </a:t>
            </a:r>
          </a:p>
          <a:p>
            <a:pPr lvl="1">
              <a:lnSpc>
                <a:spcPct val="100000"/>
              </a:lnSpc>
            </a:pPr>
            <a:r>
              <a:rPr lang="sv-SE" sz="1600">
                <a:ea typeface="+mn-lt"/>
                <a:cs typeface="+mn-lt"/>
              </a:rPr>
              <a:t>Aktuella ämnen</a:t>
            </a:r>
          </a:p>
          <a:p>
            <a:pPr lvl="1">
              <a:lnSpc>
                <a:spcPct val="100000"/>
              </a:lnSpc>
            </a:pPr>
            <a:r>
              <a:rPr lang="sv-SE" sz="1600">
                <a:ea typeface="+mn-lt"/>
                <a:cs typeface="+mn-lt"/>
              </a:rPr>
              <a:t>Support</a:t>
            </a:r>
          </a:p>
          <a:p>
            <a:pPr>
              <a:lnSpc>
                <a:spcPct val="100000"/>
              </a:lnSpc>
            </a:pPr>
            <a:r>
              <a:rPr lang="sv-SE" sz="1600">
                <a:ea typeface="+mn-lt"/>
                <a:cs typeface="+mn-lt"/>
              </a:rPr>
              <a:t>På gång i regionerna </a:t>
            </a:r>
            <a:endParaRPr lang="sv-SE" sz="1600">
              <a:ea typeface="Open Sans"/>
              <a:cs typeface="Open Sans"/>
            </a:endParaRPr>
          </a:p>
          <a:p>
            <a:pPr>
              <a:lnSpc>
                <a:spcPct val="100000"/>
              </a:lnSpc>
            </a:pPr>
            <a:r>
              <a:rPr lang="sv-SE" sz="1600">
                <a:ea typeface="+mn-lt"/>
                <a:cs typeface="+mn-lt"/>
              </a:rPr>
              <a:t>Nationell struktur för samverkan. Hur vill vi arbeta framåt? </a:t>
            </a:r>
            <a:endParaRPr lang="sv-SE" sz="1600"/>
          </a:p>
          <a:p>
            <a:pPr>
              <a:lnSpc>
                <a:spcPct val="100000"/>
              </a:lnSpc>
            </a:pPr>
            <a:r>
              <a:rPr lang="sv-SE" sz="1600">
                <a:ea typeface="+mn-lt"/>
                <a:cs typeface="+mn-lt"/>
              </a:rPr>
              <a:t>Tillgänglighetsramverk - status och hur vi arbetar framåt </a:t>
            </a:r>
            <a:endParaRPr lang="sv-SE" sz="1600"/>
          </a:p>
          <a:p>
            <a:pPr>
              <a:lnSpc>
                <a:spcPct val="100000"/>
              </a:lnSpc>
            </a:pPr>
            <a:r>
              <a:rPr lang="sv-SE" sz="1600">
                <a:ea typeface="+mn-lt"/>
                <a:cs typeface="+mn-lt"/>
              </a:rPr>
              <a:t>Patientens kunskapsstöd - nationell satsning Inera och SoB involverade</a:t>
            </a:r>
          </a:p>
          <a:p>
            <a:pPr>
              <a:lnSpc>
                <a:spcPct val="100000"/>
              </a:lnSpc>
            </a:pPr>
            <a:r>
              <a:rPr lang="sv-SE" sz="1600">
                <a:ea typeface="+mn-lt"/>
                <a:cs typeface="+mn-lt"/>
              </a:rPr>
              <a:t>Anmälda frågor</a:t>
            </a:r>
          </a:p>
          <a:p>
            <a:pPr>
              <a:lnSpc>
                <a:spcPct val="100000"/>
              </a:lnSpc>
            </a:pPr>
            <a:r>
              <a:rPr lang="sv-SE" sz="1600">
                <a:ea typeface="+mn-lt"/>
                <a:cs typeface="+mn-lt"/>
              </a:rPr>
              <a:t>Sammanfattning av dagen användarforum</a:t>
            </a:r>
          </a:p>
          <a:p>
            <a:pPr>
              <a:lnSpc>
                <a:spcPct val="100000"/>
              </a:lnSpc>
            </a:pPr>
            <a:r>
              <a:rPr lang="sv-SE" sz="1600" b="1">
                <a:ea typeface="+mn-lt"/>
                <a:cs typeface="+mn-lt"/>
              </a:rPr>
              <a:t>Kommande användarforum   </a:t>
            </a:r>
            <a:endParaRPr lang="sv-SE" sz="1600" b="1"/>
          </a:p>
          <a:p>
            <a:endParaRPr lang="sv-SE"/>
          </a:p>
        </p:txBody>
      </p:sp>
      <p:sp>
        <p:nvSpPr>
          <p:cNvPr id="4" name="Platshållare för sidfot 3">
            <a:extLst>
              <a:ext uri="{FF2B5EF4-FFF2-40B4-BE49-F238E27FC236}">
                <a16:creationId xmlns:a16="http://schemas.microsoft.com/office/drawing/2014/main" id="{B7A5240F-EF9B-4653-A677-35F7A68F03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E2E8E3-5EA4-4906-B204-9BF711DF2660}"/>
              </a:ext>
            </a:extLst>
          </p:cNvPr>
          <p:cNvSpPr>
            <a:spLocks noGrp="1"/>
          </p:cNvSpPr>
          <p:nvPr>
            <p:ph type="sldNum" sz="quarter" idx="12"/>
          </p:nvPr>
        </p:nvSpPr>
        <p:spPr/>
        <p:txBody>
          <a:bodyPr/>
          <a:lstStyle/>
          <a:p>
            <a:fld id="{D1B389D8-6223-4B1D-82AB-19C377706A8C}" type="slidenum">
              <a:rPr lang="sv-SE" smtClean="0"/>
              <a:t>29</a:t>
            </a:fld>
            <a:endParaRPr lang="sv-SE"/>
          </a:p>
        </p:txBody>
      </p:sp>
    </p:spTree>
    <p:extLst>
      <p:ext uri="{BB962C8B-B14F-4D97-AF65-F5344CB8AC3E}">
        <p14:creationId xmlns:p14="http://schemas.microsoft.com/office/powerpoint/2010/main" val="414177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FCCCF5-BAA9-4E4C-96B6-6829CE835F12}"/>
              </a:ext>
            </a:extLst>
          </p:cNvPr>
          <p:cNvSpPr>
            <a:spLocks noGrp="1"/>
          </p:cNvSpPr>
          <p:nvPr>
            <p:ph type="title"/>
          </p:nvPr>
        </p:nvSpPr>
        <p:spPr>
          <a:xfrm>
            <a:off x="866274" y="273228"/>
            <a:ext cx="10515600" cy="1149264"/>
          </a:xfrm>
        </p:spPr>
        <p:txBody>
          <a:bodyPr/>
          <a:lstStyle/>
          <a:p>
            <a:r>
              <a:rPr lang="sv-SE">
                <a:ea typeface="+mj-lt"/>
                <a:cs typeface="+mj-lt"/>
              </a:rPr>
              <a:t>Syfte: Koordinera och samla in behov samt kanal för informations- och erfarenhetsutbyte</a:t>
            </a:r>
            <a:endParaRPr lang="sv-SE"/>
          </a:p>
        </p:txBody>
      </p:sp>
      <p:sp>
        <p:nvSpPr>
          <p:cNvPr id="5" name="Platshållare för innehåll 4">
            <a:extLst>
              <a:ext uri="{FF2B5EF4-FFF2-40B4-BE49-F238E27FC236}">
                <a16:creationId xmlns:a16="http://schemas.microsoft.com/office/drawing/2014/main" id="{BC5C837C-7D53-4E50-BDC1-752E6FCF03A0}"/>
              </a:ext>
            </a:extLst>
          </p:cNvPr>
          <p:cNvSpPr>
            <a:spLocks noGrp="1"/>
          </p:cNvSpPr>
          <p:nvPr>
            <p:ph idx="1"/>
          </p:nvPr>
        </p:nvSpPr>
        <p:spPr>
          <a:xfrm>
            <a:off x="866274" y="1686035"/>
            <a:ext cx="10459450" cy="4098851"/>
          </a:xfrm>
        </p:spPr>
        <p:txBody>
          <a:bodyPr vert="horz" lIns="0" tIns="0" rIns="0" bIns="0" rtlCol="0" anchor="t">
            <a:noAutofit/>
          </a:bodyPr>
          <a:lstStyle/>
          <a:p>
            <a:pPr>
              <a:lnSpc>
                <a:spcPct val="100000"/>
              </a:lnSpc>
            </a:pPr>
            <a:r>
              <a:rPr lang="sv-SE" sz="1600">
                <a:ea typeface="+mn-lt"/>
                <a:cs typeface="+mn-lt"/>
              </a:rPr>
              <a:t>Förvaltningen informerar </a:t>
            </a:r>
          </a:p>
          <a:p>
            <a:pPr lvl="1">
              <a:lnSpc>
                <a:spcPct val="100000"/>
              </a:lnSpc>
            </a:pPr>
            <a:r>
              <a:rPr lang="sv-SE" sz="1600">
                <a:ea typeface="+mn-lt"/>
                <a:cs typeface="+mn-lt"/>
              </a:rPr>
              <a:t>Teknikinformation </a:t>
            </a:r>
          </a:p>
          <a:p>
            <a:pPr lvl="1">
              <a:lnSpc>
                <a:spcPct val="100000"/>
              </a:lnSpc>
            </a:pPr>
            <a:r>
              <a:rPr lang="sv-SE" sz="1600">
                <a:ea typeface="+mn-lt"/>
                <a:cs typeface="+mn-lt"/>
              </a:rPr>
              <a:t>Aktuella ämnen</a:t>
            </a:r>
          </a:p>
          <a:p>
            <a:pPr lvl="1">
              <a:lnSpc>
                <a:spcPct val="100000"/>
              </a:lnSpc>
            </a:pPr>
            <a:r>
              <a:rPr lang="sv-SE" sz="1600">
                <a:ea typeface="+mn-lt"/>
                <a:cs typeface="+mn-lt"/>
              </a:rPr>
              <a:t>Support</a:t>
            </a:r>
          </a:p>
          <a:p>
            <a:pPr>
              <a:lnSpc>
                <a:spcPct val="100000"/>
              </a:lnSpc>
            </a:pPr>
            <a:r>
              <a:rPr lang="sv-SE" sz="1600">
                <a:ea typeface="+mn-lt"/>
                <a:cs typeface="+mn-lt"/>
              </a:rPr>
              <a:t>På gång i regionerna </a:t>
            </a:r>
          </a:p>
          <a:p>
            <a:pPr algn="l">
              <a:lnSpc>
                <a:spcPct val="100000"/>
              </a:lnSpc>
            </a:pPr>
            <a:r>
              <a:rPr lang="sv-SE" sz="1600">
                <a:ea typeface="+mn-lt"/>
                <a:cs typeface="+mn-lt"/>
              </a:rPr>
              <a:t>Status för nationell utgivningsfunktion. </a:t>
            </a:r>
          </a:p>
          <a:p>
            <a:pPr algn="l">
              <a:lnSpc>
                <a:spcPct val="100000"/>
              </a:lnSpc>
            </a:pPr>
            <a:r>
              <a:rPr lang="sv-SE" sz="1600">
                <a:ea typeface="+mn-lt"/>
                <a:cs typeface="+mn-lt"/>
              </a:rPr>
              <a:t>Aktuella juridikfrågor för Stöd och behandling</a:t>
            </a:r>
          </a:p>
          <a:p>
            <a:pPr algn="l">
              <a:lnSpc>
                <a:spcPct val="100000"/>
              </a:lnSpc>
            </a:pPr>
            <a:r>
              <a:rPr lang="sv-SE" sz="1600">
                <a:ea typeface="+mn-lt"/>
                <a:cs typeface="+mn-lt"/>
              </a:rPr>
              <a:t>Medicinskt ansvar och kvalitetssäkring</a:t>
            </a:r>
          </a:p>
          <a:p>
            <a:pPr algn="l">
              <a:lnSpc>
                <a:spcPct val="100000"/>
              </a:lnSpc>
            </a:pPr>
            <a:r>
              <a:rPr lang="sv-SE" sz="1600">
                <a:ea typeface="+mn-lt"/>
                <a:cs typeface="+mn-lt"/>
              </a:rPr>
              <a:t>Anmälda frågor</a:t>
            </a:r>
          </a:p>
          <a:p>
            <a:pPr>
              <a:lnSpc>
                <a:spcPct val="100000"/>
              </a:lnSpc>
            </a:pPr>
            <a:r>
              <a:rPr lang="sv-SE" sz="1600">
                <a:ea typeface="+mn-lt"/>
                <a:cs typeface="+mn-lt"/>
              </a:rPr>
              <a:t>Sammanfattning av dagens användarforum</a:t>
            </a:r>
          </a:p>
          <a:p>
            <a:pPr>
              <a:lnSpc>
                <a:spcPct val="100000"/>
              </a:lnSpc>
            </a:pPr>
            <a:r>
              <a:rPr lang="sv-SE" sz="1600">
                <a:ea typeface="+mn-lt"/>
                <a:cs typeface="+mn-lt"/>
              </a:rPr>
              <a:t>Kommande användarforum   </a:t>
            </a:r>
            <a:endParaRPr lang="sv-SE" sz="1600"/>
          </a:p>
          <a:p>
            <a:pPr marL="0" indent="0">
              <a:lnSpc>
                <a:spcPct val="100000"/>
              </a:lnSpc>
              <a:buNone/>
            </a:pPr>
            <a:endParaRPr lang="sv-SE" sz="1600"/>
          </a:p>
          <a:p>
            <a:pPr marL="0" indent="0">
              <a:lnSpc>
                <a:spcPct val="100000"/>
              </a:lnSpc>
              <a:spcBef>
                <a:spcPts val="0"/>
              </a:spcBef>
              <a:spcAft>
                <a:spcPts val="1800"/>
              </a:spcAft>
              <a:buNone/>
            </a:pPr>
            <a:endParaRPr lang="sv-SE" sz="1600" b="1">
              <a:solidFill>
                <a:schemeClr val="tx1"/>
              </a:solidFill>
              <a:ea typeface="Open Sans"/>
              <a:cs typeface="Open Sans"/>
            </a:endParaRPr>
          </a:p>
          <a:p>
            <a:pPr marL="0" indent="0">
              <a:lnSpc>
                <a:spcPct val="100000"/>
              </a:lnSpc>
              <a:spcBef>
                <a:spcPts val="0"/>
              </a:spcBef>
              <a:spcAft>
                <a:spcPts val="1800"/>
              </a:spcAft>
              <a:buNone/>
            </a:pPr>
            <a:endParaRPr lang="sv-SE">
              <a:solidFill>
                <a:schemeClr val="tx1"/>
              </a:solidFill>
              <a:ea typeface="Open Sans"/>
              <a:cs typeface="Open Sans"/>
            </a:endParaRPr>
          </a:p>
        </p:txBody>
      </p:sp>
      <p:sp>
        <p:nvSpPr>
          <p:cNvPr id="3" name="Platshållare för sidfot 2">
            <a:extLst>
              <a:ext uri="{FF2B5EF4-FFF2-40B4-BE49-F238E27FC236}">
                <a16:creationId xmlns:a16="http://schemas.microsoft.com/office/drawing/2014/main" id="{9B9BDEB0-A059-4A27-A7FB-18D322E606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71C981C-F9F9-4167-9BDA-91B21A785F04}"/>
              </a:ext>
            </a:extLst>
          </p:cNvPr>
          <p:cNvSpPr>
            <a:spLocks noGrp="1"/>
          </p:cNvSpPr>
          <p:nvPr>
            <p:ph type="sldNum" sz="quarter" idx="12"/>
          </p:nvPr>
        </p:nvSpPr>
        <p:spPr/>
        <p:txBody>
          <a:bodyPr/>
          <a:lstStyle/>
          <a:p>
            <a:fld id="{7FF155A8-5C6D-4241-95DF-81E4F2B16EE5}" type="slidenum">
              <a:rPr lang="sv-SE" smtClean="0"/>
              <a:pPr/>
              <a:t>3</a:t>
            </a:fld>
            <a:endParaRPr lang="sv-SE"/>
          </a:p>
        </p:txBody>
      </p:sp>
    </p:spTree>
    <p:extLst>
      <p:ext uri="{BB962C8B-B14F-4D97-AF65-F5344CB8AC3E}">
        <p14:creationId xmlns:p14="http://schemas.microsoft.com/office/powerpoint/2010/main" val="3738514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ECAD1-1366-4DC6-A52D-46CAD4EDEA0A}"/>
              </a:ext>
            </a:extLst>
          </p:cNvPr>
          <p:cNvSpPr>
            <a:spLocks noGrp="1"/>
          </p:cNvSpPr>
          <p:nvPr>
            <p:ph type="title"/>
          </p:nvPr>
        </p:nvSpPr>
        <p:spPr/>
        <p:txBody>
          <a:bodyPr/>
          <a:lstStyle/>
          <a:p>
            <a:r>
              <a:rPr lang="sv-SE"/>
              <a:t>Kommande användarforum </a:t>
            </a:r>
          </a:p>
        </p:txBody>
      </p:sp>
      <p:sp>
        <p:nvSpPr>
          <p:cNvPr id="3" name="Platshållare för innehåll 2">
            <a:extLst>
              <a:ext uri="{FF2B5EF4-FFF2-40B4-BE49-F238E27FC236}">
                <a16:creationId xmlns:a16="http://schemas.microsoft.com/office/drawing/2014/main" id="{3BCACF75-476D-4F67-8A65-18DCB5017B51}"/>
              </a:ext>
            </a:extLst>
          </p:cNvPr>
          <p:cNvSpPr>
            <a:spLocks noGrp="1"/>
          </p:cNvSpPr>
          <p:nvPr>
            <p:ph idx="1"/>
          </p:nvPr>
        </p:nvSpPr>
        <p:spPr>
          <a:xfrm>
            <a:off x="866274" y="3552092"/>
            <a:ext cx="10515600" cy="1705708"/>
          </a:xfrm>
        </p:spPr>
        <p:txBody>
          <a:bodyPr/>
          <a:lstStyle/>
          <a:p>
            <a:pPr marL="0" indent="0">
              <a:buNone/>
            </a:pPr>
            <a:endParaRPr lang="sv-SE">
              <a:ea typeface="Open Sans"/>
              <a:cs typeface="Open Sans"/>
            </a:endParaRPr>
          </a:p>
          <a:p>
            <a:endParaRPr lang="sv-SE">
              <a:ea typeface="Open Sans"/>
              <a:cs typeface="Open Sans"/>
            </a:endParaRPr>
          </a:p>
          <a:p>
            <a:endParaRPr lang="sv-SE">
              <a:ea typeface="Open Sans"/>
              <a:cs typeface="Open Sans"/>
            </a:endParaRPr>
          </a:p>
          <a:p>
            <a:endParaRPr lang="sv-SE">
              <a:ea typeface="Open Sans"/>
              <a:cs typeface="Open Sans"/>
            </a:endParaRPr>
          </a:p>
          <a:p>
            <a:endParaRPr lang="sv-SE">
              <a:ea typeface="Open Sans"/>
              <a:cs typeface="Open Sans"/>
            </a:endParaRPr>
          </a:p>
          <a:p>
            <a:pPr marL="0" indent="0">
              <a:buNone/>
            </a:pPr>
            <a:r>
              <a:rPr lang="sv-SE">
                <a:hlinkClick r:id="rId2"/>
              </a:rPr>
              <a:t>Stöd och behandlings Användarforum 2022</a:t>
            </a:r>
            <a:endParaRPr lang="sv-SE"/>
          </a:p>
        </p:txBody>
      </p:sp>
      <p:sp>
        <p:nvSpPr>
          <p:cNvPr id="4" name="Platshållare för sidfot 3">
            <a:extLst>
              <a:ext uri="{FF2B5EF4-FFF2-40B4-BE49-F238E27FC236}">
                <a16:creationId xmlns:a16="http://schemas.microsoft.com/office/drawing/2014/main" id="{9A023E84-A1EB-4477-8B49-1989F555AB9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035B657-67F1-4FD9-8175-5BA0694EB10D}"/>
              </a:ext>
            </a:extLst>
          </p:cNvPr>
          <p:cNvSpPr>
            <a:spLocks noGrp="1"/>
          </p:cNvSpPr>
          <p:nvPr>
            <p:ph type="sldNum" sz="quarter" idx="12"/>
          </p:nvPr>
        </p:nvSpPr>
        <p:spPr/>
        <p:txBody>
          <a:bodyPr/>
          <a:lstStyle/>
          <a:p>
            <a:fld id="{D1B389D8-6223-4B1D-82AB-19C377706A8C}" type="slidenum">
              <a:rPr lang="sv-SE" smtClean="0"/>
              <a:t>30</a:t>
            </a:fld>
            <a:endParaRPr lang="sv-SE"/>
          </a:p>
        </p:txBody>
      </p:sp>
      <p:graphicFrame>
        <p:nvGraphicFramePr>
          <p:cNvPr id="8" name="Tabell 7">
            <a:extLst>
              <a:ext uri="{FF2B5EF4-FFF2-40B4-BE49-F238E27FC236}">
                <a16:creationId xmlns:a16="http://schemas.microsoft.com/office/drawing/2014/main" id="{F09DA5A7-C9AC-44A3-BF24-1C5D5F57A064}"/>
              </a:ext>
            </a:extLst>
          </p:cNvPr>
          <p:cNvGraphicFramePr>
            <a:graphicFrameLocks noGrp="1"/>
          </p:cNvGraphicFramePr>
          <p:nvPr/>
        </p:nvGraphicFramePr>
        <p:xfrm>
          <a:off x="1186909" y="2096596"/>
          <a:ext cx="8950621" cy="1661194"/>
        </p:xfrm>
        <a:graphic>
          <a:graphicData uri="http://schemas.openxmlformats.org/drawingml/2006/table">
            <a:tbl>
              <a:tblPr firstRow="1" bandRow="1">
                <a:tableStyleId>{5C22544A-7EE6-4342-B048-85BDC9FD1C3A}</a:tableStyleId>
              </a:tblPr>
              <a:tblGrid>
                <a:gridCol w="2258658">
                  <a:extLst>
                    <a:ext uri="{9D8B030D-6E8A-4147-A177-3AD203B41FA5}">
                      <a16:colId xmlns:a16="http://schemas.microsoft.com/office/drawing/2014/main" val="3436364400"/>
                    </a:ext>
                  </a:extLst>
                </a:gridCol>
                <a:gridCol w="6691963">
                  <a:extLst>
                    <a:ext uri="{9D8B030D-6E8A-4147-A177-3AD203B41FA5}">
                      <a16:colId xmlns:a16="http://schemas.microsoft.com/office/drawing/2014/main" val="1092032681"/>
                    </a:ext>
                  </a:extLst>
                </a:gridCol>
              </a:tblGrid>
              <a:tr h="335203">
                <a:tc>
                  <a:txBody>
                    <a:bodyPr/>
                    <a:lstStyle/>
                    <a:p>
                      <a:r>
                        <a:rPr lang="sv-SE" sz="1400"/>
                        <a:t>Datum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sv-SE" sz="1400"/>
                        <a:t>Innehåll (utöver de stående punkterna)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891612703"/>
                  </a:ext>
                </a:extLst>
              </a:tr>
              <a:tr h="1325991">
                <a:tc>
                  <a:txBody>
                    <a:bodyPr/>
                    <a:lstStyle/>
                    <a:p>
                      <a:r>
                        <a:rPr lang="sv-SE" sz="1600"/>
                        <a:t>16 december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defTabSz="914400" rtl="0" eaLnBrk="1" latinLnBrk="0" hangingPunct="1">
                        <a:buFont typeface="Arial" panose="020B0604020202020204" pitchFamily="34" charset="0"/>
                        <a:buChar char="•"/>
                      </a:pPr>
                      <a:r>
                        <a:rPr lang="sv-SE" sz="1600" kern="1200">
                          <a:solidFill>
                            <a:schemeClr val="dk1"/>
                          </a:solidFill>
                          <a:latin typeface="+mn-lt"/>
                          <a:ea typeface="+mn-ea"/>
                          <a:cs typeface="+mn-cs"/>
                        </a:rPr>
                        <a:t>Privata innehållsleverantörer. </a:t>
                      </a:r>
                    </a:p>
                    <a:p>
                      <a:pPr marL="285750" indent="-285750" algn="l" defTabSz="914400" rtl="0" eaLnBrk="1" latinLnBrk="0" hangingPunct="1">
                        <a:buFont typeface="Arial" panose="020B0604020202020204" pitchFamily="34" charset="0"/>
                        <a:buChar char="•"/>
                      </a:pPr>
                      <a:r>
                        <a:rPr lang="sv-SE" sz="1600" kern="1200">
                          <a:solidFill>
                            <a:schemeClr val="dk1"/>
                          </a:solidFill>
                          <a:latin typeface="+mn-lt"/>
                          <a:ea typeface="+mn-ea"/>
                          <a:cs typeface="+mn-cs"/>
                        </a:rPr>
                        <a:t>Vad är lämpligt att ha i Stöd och behandling? </a:t>
                      </a:r>
                    </a:p>
                    <a:p>
                      <a:pPr marL="285750" indent="-285750" algn="l" defTabSz="914400" rtl="0" eaLnBrk="1" latinLnBrk="0" hangingPunct="1">
                        <a:buFont typeface="Arial" panose="020B0604020202020204" pitchFamily="34" charset="0"/>
                        <a:buChar char="•"/>
                      </a:pPr>
                      <a:r>
                        <a:rPr lang="sv-SE" sz="1600" kern="1200">
                          <a:solidFill>
                            <a:schemeClr val="dk1"/>
                          </a:solidFill>
                          <a:latin typeface="+mn-lt"/>
                          <a:ea typeface="+mn-ea"/>
                          <a:cs typeface="+mn-cs"/>
                        </a:rPr>
                        <a:t>Joakim Ekberg (Östergötland) om statistik - Hur kan vi använda statistiken för att öka och effektivisera nyttjandet av tjänsten?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1345186"/>
                  </a:ext>
                </a:extLst>
              </a:tr>
            </a:tbl>
          </a:graphicData>
        </a:graphic>
      </p:graphicFrame>
    </p:spTree>
    <p:extLst>
      <p:ext uri="{BB962C8B-B14F-4D97-AF65-F5344CB8AC3E}">
        <p14:creationId xmlns:p14="http://schemas.microsoft.com/office/powerpoint/2010/main" val="1378080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28D93B-810B-4496-B5A7-8067431BE536}"/>
              </a:ext>
            </a:extLst>
          </p:cNvPr>
          <p:cNvSpPr>
            <a:spLocks noGrp="1"/>
          </p:cNvSpPr>
          <p:nvPr>
            <p:ph type="title"/>
          </p:nvPr>
        </p:nvSpPr>
        <p:spPr>
          <a:xfrm>
            <a:off x="838200" y="1540043"/>
            <a:ext cx="10515600" cy="4588041"/>
          </a:xfrm>
        </p:spPr>
        <p:txBody>
          <a:bodyPr/>
          <a:lstStyle/>
          <a:p>
            <a:r>
              <a:rPr lang="sv-SE"/>
              <a:t>Tack för er uppmärksamhet!</a:t>
            </a:r>
            <a:br>
              <a:rPr lang="sv-SE"/>
            </a:br>
            <a:br>
              <a:rPr lang="sv-SE" sz="2400">
                <a:latin typeface="+mn-lt"/>
              </a:rPr>
            </a:br>
            <a:r>
              <a:rPr lang="sv-SE" sz="2400">
                <a:ea typeface="+mj-lt"/>
                <a:cs typeface="+mj-lt"/>
              </a:rPr>
              <a:t>Finns det fördjupningsområde ni är intresserade av att höra om eller kanske själva prata om? Skicka ett ärende till supporten och tagga med ”Användarforum”</a:t>
            </a:r>
            <a:endParaRPr lang="sv-SE">
              <a:ea typeface="+mj-lt"/>
              <a:cs typeface="+mj-lt"/>
            </a:endParaRPr>
          </a:p>
        </p:txBody>
      </p:sp>
      <p:sp>
        <p:nvSpPr>
          <p:cNvPr id="3" name="Platshållare för sidfot 2">
            <a:extLst>
              <a:ext uri="{FF2B5EF4-FFF2-40B4-BE49-F238E27FC236}">
                <a16:creationId xmlns:a16="http://schemas.microsoft.com/office/drawing/2014/main" id="{1B2485EB-416D-41A4-8A24-F8A094637633}"/>
              </a:ext>
            </a:extLst>
          </p:cNvPr>
          <p:cNvSpPr>
            <a:spLocks noGrp="1"/>
          </p:cNvSpPr>
          <p:nvPr>
            <p:ph type="ftr" sz="quarter" idx="3"/>
          </p:nvPr>
        </p:nvSpPr>
        <p:spPr/>
        <p:txBody>
          <a:bodyPr/>
          <a:lstStyle/>
          <a:p>
            <a:endParaRPr lang="sv-SE"/>
          </a:p>
        </p:txBody>
      </p:sp>
      <p:sp>
        <p:nvSpPr>
          <p:cNvPr id="4" name="Platshållare för bildnummer 3">
            <a:extLst>
              <a:ext uri="{FF2B5EF4-FFF2-40B4-BE49-F238E27FC236}">
                <a16:creationId xmlns:a16="http://schemas.microsoft.com/office/drawing/2014/main" id="{60576C32-35B8-4D1C-9C86-5C58C6FF8AD2}"/>
              </a:ext>
            </a:extLst>
          </p:cNvPr>
          <p:cNvSpPr>
            <a:spLocks noGrp="1"/>
          </p:cNvSpPr>
          <p:nvPr>
            <p:ph type="sldNum" sz="quarter" idx="4"/>
          </p:nvPr>
        </p:nvSpPr>
        <p:spPr/>
        <p:txBody>
          <a:bodyPr/>
          <a:lstStyle/>
          <a:p>
            <a:fld id="{7FF155A8-5C6D-4241-95DF-81E4F2B16EE5}" type="slidenum">
              <a:rPr lang="sv-SE" smtClean="0"/>
              <a:pPr/>
              <a:t>31</a:t>
            </a:fld>
            <a:endParaRPr lang="sv-SE"/>
          </a:p>
        </p:txBody>
      </p:sp>
    </p:spTree>
    <p:extLst>
      <p:ext uri="{BB962C8B-B14F-4D97-AF65-F5344CB8AC3E}">
        <p14:creationId xmlns:p14="http://schemas.microsoft.com/office/powerpoint/2010/main" val="2219666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3282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FCCCF5-BAA9-4E4C-96B6-6829CE835F12}"/>
              </a:ext>
            </a:extLst>
          </p:cNvPr>
          <p:cNvSpPr>
            <a:spLocks noGrp="1"/>
          </p:cNvSpPr>
          <p:nvPr>
            <p:ph type="title"/>
          </p:nvPr>
        </p:nvSpPr>
        <p:spPr/>
        <p:txBody>
          <a:bodyPr/>
          <a:lstStyle/>
          <a:p>
            <a:r>
              <a:rPr lang="sv-SE">
                <a:ea typeface="+mj-lt"/>
                <a:cs typeface="+mj-lt"/>
              </a:rPr>
              <a:t>Agenda</a:t>
            </a:r>
            <a:endParaRPr lang="sv-SE"/>
          </a:p>
        </p:txBody>
      </p:sp>
      <p:sp>
        <p:nvSpPr>
          <p:cNvPr id="5" name="Platshållare för innehåll 4">
            <a:extLst>
              <a:ext uri="{FF2B5EF4-FFF2-40B4-BE49-F238E27FC236}">
                <a16:creationId xmlns:a16="http://schemas.microsoft.com/office/drawing/2014/main" id="{BC5C837C-7D53-4E50-BDC1-752E6FCF03A0}"/>
              </a:ext>
            </a:extLst>
          </p:cNvPr>
          <p:cNvSpPr>
            <a:spLocks noGrp="1"/>
          </p:cNvSpPr>
          <p:nvPr>
            <p:ph idx="1"/>
          </p:nvPr>
        </p:nvSpPr>
        <p:spPr>
          <a:xfrm>
            <a:off x="866275" y="1406194"/>
            <a:ext cx="10459450" cy="3564527"/>
          </a:xfrm>
        </p:spPr>
        <p:txBody>
          <a:bodyPr vert="horz" lIns="0" tIns="0" rIns="0" bIns="0" rtlCol="0" anchor="t">
            <a:noAutofit/>
          </a:bodyPr>
          <a:lstStyle/>
          <a:p>
            <a:pPr>
              <a:lnSpc>
                <a:spcPct val="100000"/>
              </a:lnSpc>
            </a:pPr>
            <a:r>
              <a:rPr lang="sv-SE" sz="1600" b="1">
                <a:ea typeface="+mn-lt"/>
                <a:cs typeface="+mn-lt"/>
              </a:rPr>
              <a:t>Förvaltningen informerar</a:t>
            </a:r>
          </a:p>
          <a:p>
            <a:pPr lvl="1">
              <a:lnSpc>
                <a:spcPct val="100000"/>
              </a:lnSpc>
            </a:pPr>
            <a:r>
              <a:rPr lang="sv-SE" sz="1600" b="1">
                <a:ea typeface="+mn-lt"/>
                <a:cs typeface="+mn-lt"/>
              </a:rPr>
              <a:t>Teknikinformation</a:t>
            </a:r>
          </a:p>
          <a:p>
            <a:pPr lvl="1">
              <a:lnSpc>
                <a:spcPct val="100000"/>
              </a:lnSpc>
            </a:pPr>
            <a:r>
              <a:rPr lang="sv-SE" sz="1600">
                <a:ea typeface="+mn-lt"/>
                <a:cs typeface="+mn-lt"/>
              </a:rPr>
              <a:t>Aktuella ämnen	</a:t>
            </a:r>
          </a:p>
          <a:p>
            <a:pPr lvl="1">
              <a:lnSpc>
                <a:spcPct val="100000"/>
              </a:lnSpc>
            </a:pPr>
            <a:r>
              <a:rPr lang="sv-SE" sz="1600">
                <a:ea typeface="+mn-lt"/>
                <a:cs typeface="+mn-lt"/>
              </a:rPr>
              <a:t>Support</a:t>
            </a:r>
          </a:p>
          <a:p>
            <a:pPr>
              <a:lnSpc>
                <a:spcPct val="100000"/>
              </a:lnSpc>
            </a:pPr>
            <a:r>
              <a:rPr lang="sv-SE" sz="1600">
                <a:ea typeface="+mn-lt"/>
                <a:cs typeface="+mn-lt"/>
              </a:rPr>
              <a:t>På gång i regionerna </a:t>
            </a:r>
          </a:p>
          <a:p>
            <a:pPr algn="l">
              <a:lnSpc>
                <a:spcPct val="100000"/>
              </a:lnSpc>
            </a:pPr>
            <a:r>
              <a:rPr lang="sv-SE" sz="1600">
                <a:ea typeface="+mn-lt"/>
                <a:cs typeface="+mn-lt"/>
              </a:rPr>
              <a:t>Status för nationell utgivningsfunktion</a:t>
            </a:r>
          </a:p>
          <a:p>
            <a:pPr algn="l">
              <a:lnSpc>
                <a:spcPct val="100000"/>
              </a:lnSpc>
            </a:pPr>
            <a:r>
              <a:rPr lang="sv-SE" sz="1600">
                <a:ea typeface="+mn-lt"/>
                <a:cs typeface="+mn-lt"/>
              </a:rPr>
              <a:t>Aktuella juridikfrågor för Stöd och behandling</a:t>
            </a:r>
          </a:p>
          <a:p>
            <a:pPr algn="l">
              <a:lnSpc>
                <a:spcPct val="100000"/>
              </a:lnSpc>
            </a:pPr>
            <a:r>
              <a:rPr lang="sv-SE" sz="1600">
                <a:ea typeface="+mn-lt"/>
                <a:cs typeface="+mn-lt"/>
              </a:rPr>
              <a:t>Medicinskt ansvar och kvalitetssäkring</a:t>
            </a:r>
          </a:p>
          <a:p>
            <a:pPr algn="l">
              <a:lnSpc>
                <a:spcPct val="100000"/>
              </a:lnSpc>
            </a:pPr>
            <a:r>
              <a:rPr lang="sv-SE" sz="1600">
                <a:ea typeface="+mn-lt"/>
                <a:cs typeface="+mn-lt"/>
              </a:rPr>
              <a:t>Anmälda frågor</a:t>
            </a:r>
          </a:p>
          <a:p>
            <a:pPr>
              <a:lnSpc>
                <a:spcPct val="100000"/>
              </a:lnSpc>
            </a:pPr>
            <a:r>
              <a:rPr lang="sv-SE" sz="1600">
                <a:ea typeface="+mn-lt"/>
                <a:cs typeface="+mn-lt"/>
              </a:rPr>
              <a:t>Sammanfattning av dagens användarforum</a:t>
            </a:r>
          </a:p>
          <a:p>
            <a:pPr>
              <a:lnSpc>
                <a:spcPct val="100000"/>
              </a:lnSpc>
            </a:pPr>
            <a:r>
              <a:rPr lang="sv-SE" sz="1600">
                <a:ea typeface="+mn-lt"/>
                <a:cs typeface="+mn-lt"/>
              </a:rPr>
              <a:t>Kommande användarforum   </a:t>
            </a:r>
            <a:endParaRPr lang="sv-SE" sz="1600"/>
          </a:p>
          <a:p>
            <a:endParaRPr lang="sv-SE"/>
          </a:p>
          <a:p>
            <a:pPr marL="0" indent="0">
              <a:lnSpc>
                <a:spcPct val="100000"/>
              </a:lnSpc>
              <a:spcBef>
                <a:spcPts val="0"/>
              </a:spcBef>
              <a:spcAft>
                <a:spcPts val="1800"/>
              </a:spcAft>
              <a:buNone/>
            </a:pPr>
            <a:r>
              <a:rPr lang="sv-SE">
                <a:solidFill>
                  <a:schemeClr val="tx1"/>
                </a:solidFill>
                <a:ea typeface="Open Sans"/>
                <a:cs typeface="Open Sans"/>
              </a:rPr>
              <a:t> </a:t>
            </a:r>
          </a:p>
        </p:txBody>
      </p:sp>
      <p:sp>
        <p:nvSpPr>
          <p:cNvPr id="3" name="Platshållare för sidfot 2">
            <a:extLst>
              <a:ext uri="{FF2B5EF4-FFF2-40B4-BE49-F238E27FC236}">
                <a16:creationId xmlns:a16="http://schemas.microsoft.com/office/drawing/2014/main" id="{9B9BDEB0-A059-4A27-A7FB-18D322E606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71C981C-F9F9-4167-9BDA-91B21A785F04}"/>
              </a:ext>
            </a:extLst>
          </p:cNvPr>
          <p:cNvSpPr>
            <a:spLocks noGrp="1"/>
          </p:cNvSpPr>
          <p:nvPr>
            <p:ph type="sldNum" sz="quarter" idx="12"/>
          </p:nvPr>
        </p:nvSpPr>
        <p:spPr/>
        <p:txBody>
          <a:bodyPr/>
          <a:lstStyle/>
          <a:p>
            <a:fld id="{7FF155A8-5C6D-4241-95DF-81E4F2B16EE5}" type="slidenum">
              <a:rPr lang="sv-SE" smtClean="0"/>
              <a:pPr/>
              <a:t>4</a:t>
            </a:fld>
            <a:endParaRPr lang="sv-SE"/>
          </a:p>
        </p:txBody>
      </p:sp>
    </p:spTree>
    <p:extLst>
      <p:ext uri="{BB962C8B-B14F-4D97-AF65-F5344CB8AC3E}">
        <p14:creationId xmlns:p14="http://schemas.microsoft.com/office/powerpoint/2010/main" val="4158201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8CCB92-3467-4C4D-96C9-970D267F43F6}"/>
              </a:ext>
            </a:extLst>
          </p:cNvPr>
          <p:cNvSpPr>
            <a:spLocks noGrp="1"/>
          </p:cNvSpPr>
          <p:nvPr>
            <p:ph type="title"/>
          </p:nvPr>
        </p:nvSpPr>
        <p:spPr>
          <a:xfrm>
            <a:off x="874296" y="84221"/>
            <a:ext cx="10567736" cy="1149264"/>
          </a:xfrm>
        </p:spPr>
        <p:txBody>
          <a:bodyPr anchor="b">
            <a:normAutofit/>
          </a:bodyPr>
          <a:lstStyle/>
          <a:p>
            <a:r>
              <a:rPr lang="sv-SE"/>
              <a:t>Teknikinformation </a:t>
            </a:r>
          </a:p>
        </p:txBody>
      </p:sp>
      <p:sp>
        <p:nvSpPr>
          <p:cNvPr id="16" name="Content Placeholder 2">
            <a:extLst>
              <a:ext uri="{FF2B5EF4-FFF2-40B4-BE49-F238E27FC236}">
                <a16:creationId xmlns:a16="http://schemas.microsoft.com/office/drawing/2014/main" id="{CEBD0BE9-C168-BE64-A512-6E74BC31CEAE}"/>
              </a:ext>
            </a:extLst>
          </p:cNvPr>
          <p:cNvSpPr>
            <a:spLocks noGrp="1"/>
          </p:cNvSpPr>
          <p:nvPr>
            <p:ph idx="1"/>
          </p:nvPr>
        </p:nvSpPr>
        <p:spPr>
          <a:xfrm>
            <a:off x="922424" y="1693273"/>
            <a:ext cx="5919810" cy="3564527"/>
          </a:xfrm>
        </p:spPr>
        <p:txBody>
          <a:bodyPr/>
          <a:lstStyle/>
          <a:p>
            <a:r>
              <a:rPr lang="sv-SE"/>
              <a:t>Flytt till ny driftleverantör</a:t>
            </a:r>
          </a:p>
          <a:p>
            <a:r>
              <a:rPr lang="sv-SE"/>
              <a:t>Orange ny driftleverantör</a:t>
            </a:r>
          </a:p>
          <a:p>
            <a:r>
              <a:rPr lang="sv-SE"/>
              <a:t>Information ges också på </a:t>
            </a:r>
          </a:p>
          <a:p>
            <a:pPr marL="0" indent="0">
              <a:buNone/>
            </a:pPr>
            <a:r>
              <a:rPr lang="sv-SE"/>
              <a:t>   Agenda 1177 - status och </a:t>
            </a:r>
          </a:p>
          <a:p>
            <a:pPr marL="0" indent="0">
              <a:buNone/>
            </a:pPr>
            <a:r>
              <a:rPr lang="sv-SE"/>
              <a:t>   nyheter från Inera (nästa möte</a:t>
            </a:r>
          </a:p>
          <a:p>
            <a:pPr marL="0" indent="0">
              <a:buNone/>
            </a:pPr>
            <a:r>
              <a:rPr lang="sv-SE"/>
              <a:t>   16/11)</a:t>
            </a:r>
          </a:p>
          <a:p>
            <a:pPr marL="0" indent="0">
              <a:buNone/>
            </a:pPr>
            <a:endParaRPr lang="en-US"/>
          </a:p>
        </p:txBody>
      </p:sp>
      <p:sp>
        <p:nvSpPr>
          <p:cNvPr id="18" name="Footer Placeholder 3">
            <a:extLst>
              <a:ext uri="{FF2B5EF4-FFF2-40B4-BE49-F238E27FC236}">
                <a16:creationId xmlns:a16="http://schemas.microsoft.com/office/drawing/2014/main" id="{39CDDAA7-49F9-F9B9-B2FE-F0CEDC556887}"/>
              </a:ext>
            </a:extLst>
          </p:cNvPr>
          <p:cNvSpPr>
            <a:spLocks noGrp="1"/>
          </p:cNvSpPr>
          <p:nvPr>
            <p:ph type="ftr" sz="quarter" idx="11"/>
          </p:nvPr>
        </p:nvSpPr>
        <p:spPr>
          <a:xfrm>
            <a:off x="711722" y="6311973"/>
            <a:ext cx="4114800" cy="365125"/>
          </a:xfrm>
        </p:spPr>
        <p:txBody>
          <a:bodyPr/>
          <a:lstStyle/>
          <a:p>
            <a:endParaRPr lang="sv-SE"/>
          </a:p>
        </p:txBody>
      </p:sp>
      <p:sp>
        <p:nvSpPr>
          <p:cNvPr id="20" name="Slide Number Placeholder 4">
            <a:extLst>
              <a:ext uri="{FF2B5EF4-FFF2-40B4-BE49-F238E27FC236}">
                <a16:creationId xmlns:a16="http://schemas.microsoft.com/office/drawing/2014/main" id="{5A086B70-D4F9-449A-4835-336830E8211F}"/>
              </a:ext>
            </a:extLst>
          </p:cNvPr>
          <p:cNvSpPr>
            <a:spLocks noGrp="1"/>
          </p:cNvSpPr>
          <p:nvPr>
            <p:ph type="sldNum" sz="quarter" idx="12"/>
          </p:nvPr>
        </p:nvSpPr>
        <p:spPr>
          <a:xfrm>
            <a:off x="276721" y="6311994"/>
            <a:ext cx="390055" cy="365125"/>
          </a:xfrm>
        </p:spPr>
        <p:txBody>
          <a:bodyPr/>
          <a:lstStyle/>
          <a:p>
            <a:pPr>
              <a:spcAft>
                <a:spcPts val="600"/>
              </a:spcAft>
            </a:pPr>
            <a:fld id="{7FF155A8-5C6D-4241-95DF-81E4F2B16EE5}" type="slidenum">
              <a:rPr lang="sv-SE" smtClean="0"/>
              <a:pPr>
                <a:spcAft>
                  <a:spcPts val="600"/>
                </a:spcAft>
              </a:pPr>
              <a:t>5</a:t>
            </a:fld>
            <a:endParaRPr lang="sv-SE"/>
          </a:p>
        </p:txBody>
      </p:sp>
      <p:sp>
        <p:nvSpPr>
          <p:cNvPr id="5" name="Platshållare för bildnummer 4" hidden="1">
            <a:extLst>
              <a:ext uri="{FF2B5EF4-FFF2-40B4-BE49-F238E27FC236}">
                <a16:creationId xmlns:a16="http://schemas.microsoft.com/office/drawing/2014/main" id="{ED3626E5-17AA-47E4-AE44-B10F77EC71BC}"/>
              </a:ext>
            </a:extLst>
          </p:cNvPr>
          <p:cNvSpPr>
            <a:spLocks noGrp="1"/>
          </p:cNvSpPr>
          <p:nvPr>
            <p:ph type="sldNum" sz="quarter" idx="4294967295"/>
          </p:nvPr>
        </p:nvSpPr>
        <p:spPr>
          <a:xfrm>
            <a:off x="276721" y="6311994"/>
            <a:ext cx="390055" cy="365125"/>
          </a:xfrm>
        </p:spPr>
        <p:txBody>
          <a:bodyPr/>
          <a:lstStyle/>
          <a:p>
            <a:pPr>
              <a:spcAft>
                <a:spcPts val="600"/>
              </a:spcAft>
            </a:pPr>
            <a:fld id="{D1B389D8-6223-4B1D-82AB-19C377706A8C}" type="slidenum">
              <a:rPr lang="sv-SE" smtClean="0"/>
              <a:pPr>
                <a:spcAft>
                  <a:spcPts val="600"/>
                </a:spcAft>
              </a:pPr>
              <a:t>5</a:t>
            </a:fld>
            <a:endParaRPr lang="sv-SE"/>
          </a:p>
        </p:txBody>
      </p:sp>
      <p:pic>
        <p:nvPicPr>
          <p:cNvPr id="12" name="Bildobjekt 11">
            <a:extLst>
              <a:ext uri="{FF2B5EF4-FFF2-40B4-BE49-F238E27FC236}">
                <a16:creationId xmlns:a16="http://schemas.microsoft.com/office/drawing/2014/main" id="{EFA20ED2-B223-4EB4-9EBA-15A3EA199B6A}"/>
              </a:ext>
            </a:extLst>
          </p:cNvPr>
          <p:cNvPicPr>
            <a:picLocks noChangeAspect="1"/>
          </p:cNvPicPr>
          <p:nvPr/>
        </p:nvPicPr>
        <p:blipFill>
          <a:blip r:embed="rId2"/>
          <a:stretch>
            <a:fillRect/>
          </a:stretch>
        </p:blipFill>
        <p:spPr>
          <a:xfrm>
            <a:off x="4826522" y="435006"/>
            <a:ext cx="6489178" cy="5351431"/>
          </a:xfrm>
          <a:prstGeom prst="rect">
            <a:avLst/>
          </a:prstGeom>
        </p:spPr>
      </p:pic>
    </p:spTree>
    <p:extLst>
      <p:ext uri="{BB962C8B-B14F-4D97-AF65-F5344CB8AC3E}">
        <p14:creationId xmlns:p14="http://schemas.microsoft.com/office/powerpoint/2010/main" val="4211201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BDC100-F96C-4F7E-91D8-28F42007CA75}"/>
              </a:ext>
            </a:extLst>
          </p:cNvPr>
          <p:cNvSpPr>
            <a:spLocks noGrp="1"/>
          </p:cNvSpPr>
          <p:nvPr>
            <p:ph type="title"/>
          </p:nvPr>
        </p:nvSpPr>
        <p:spPr/>
        <p:txBody>
          <a:bodyPr/>
          <a:lstStyle/>
          <a:p>
            <a:r>
              <a:rPr lang="sv-SE"/>
              <a:t>Agenda</a:t>
            </a:r>
          </a:p>
        </p:txBody>
      </p:sp>
      <p:sp>
        <p:nvSpPr>
          <p:cNvPr id="3" name="Platshållare för innehåll 2">
            <a:extLst>
              <a:ext uri="{FF2B5EF4-FFF2-40B4-BE49-F238E27FC236}">
                <a16:creationId xmlns:a16="http://schemas.microsoft.com/office/drawing/2014/main" id="{97EA1ACE-F745-469A-9F5D-EDBECE1535C9}"/>
              </a:ext>
            </a:extLst>
          </p:cNvPr>
          <p:cNvSpPr>
            <a:spLocks noGrp="1"/>
          </p:cNvSpPr>
          <p:nvPr>
            <p:ph idx="1"/>
          </p:nvPr>
        </p:nvSpPr>
        <p:spPr>
          <a:xfrm>
            <a:off x="866275" y="1414977"/>
            <a:ext cx="10459450" cy="3564527"/>
          </a:xfrm>
        </p:spPr>
        <p:txBody>
          <a:bodyPr/>
          <a:lstStyle/>
          <a:p>
            <a:pPr>
              <a:lnSpc>
                <a:spcPct val="100000"/>
              </a:lnSpc>
            </a:pPr>
            <a:r>
              <a:rPr lang="sv-SE" sz="1600" b="1">
                <a:ea typeface="+mn-lt"/>
                <a:cs typeface="+mn-lt"/>
              </a:rPr>
              <a:t>Förvaltningen informerar </a:t>
            </a:r>
          </a:p>
          <a:p>
            <a:pPr lvl="1">
              <a:lnSpc>
                <a:spcPct val="100000"/>
              </a:lnSpc>
            </a:pPr>
            <a:r>
              <a:rPr lang="sv-SE" sz="1600">
                <a:ea typeface="+mn-lt"/>
                <a:cs typeface="+mn-lt"/>
              </a:rPr>
              <a:t>Teknikinformation 	</a:t>
            </a:r>
          </a:p>
          <a:p>
            <a:pPr lvl="1">
              <a:lnSpc>
                <a:spcPct val="100000"/>
              </a:lnSpc>
            </a:pPr>
            <a:r>
              <a:rPr lang="sv-SE" sz="1600" b="1">
                <a:ea typeface="+mn-lt"/>
                <a:cs typeface="+mn-lt"/>
              </a:rPr>
              <a:t>Aktuella ämnen</a:t>
            </a:r>
          </a:p>
          <a:p>
            <a:pPr lvl="1">
              <a:lnSpc>
                <a:spcPct val="100000"/>
              </a:lnSpc>
            </a:pPr>
            <a:r>
              <a:rPr lang="sv-SE" sz="1600">
                <a:ea typeface="+mn-lt"/>
                <a:cs typeface="+mn-lt"/>
              </a:rPr>
              <a:t>Support</a:t>
            </a:r>
          </a:p>
          <a:p>
            <a:pPr>
              <a:lnSpc>
                <a:spcPct val="100000"/>
              </a:lnSpc>
            </a:pPr>
            <a:r>
              <a:rPr lang="sv-SE" sz="1600">
                <a:ea typeface="+mn-lt"/>
                <a:cs typeface="+mn-lt"/>
              </a:rPr>
              <a:t>På gång i regionerna </a:t>
            </a:r>
          </a:p>
          <a:p>
            <a:pPr algn="l">
              <a:lnSpc>
                <a:spcPct val="100000"/>
              </a:lnSpc>
            </a:pPr>
            <a:r>
              <a:rPr lang="sv-SE" sz="1600">
                <a:ea typeface="+mn-lt"/>
                <a:cs typeface="+mn-lt"/>
              </a:rPr>
              <a:t>Status för nationell utgivningsfunktion </a:t>
            </a:r>
          </a:p>
          <a:p>
            <a:pPr algn="l">
              <a:lnSpc>
                <a:spcPct val="100000"/>
              </a:lnSpc>
            </a:pPr>
            <a:r>
              <a:rPr lang="sv-SE" sz="1600">
                <a:ea typeface="+mn-lt"/>
                <a:cs typeface="+mn-lt"/>
              </a:rPr>
              <a:t>Aktuella juridikfrågor för Stöd och behandling </a:t>
            </a:r>
          </a:p>
          <a:p>
            <a:pPr algn="l">
              <a:lnSpc>
                <a:spcPct val="100000"/>
              </a:lnSpc>
            </a:pPr>
            <a:r>
              <a:rPr lang="sv-SE" sz="1600">
                <a:ea typeface="+mn-lt"/>
                <a:cs typeface="+mn-lt"/>
              </a:rPr>
              <a:t>Medicinskt ansvar och kvalitetssäkring</a:t>
            </a:r>
          </a:p>
          <a:p>
            <a:pPr algn="l">
              <a:lnSpc>
                <a:spcPct val="100000"/>
              </a:lnSpc>
            </a:pPr>
            <a:r>
              <a:rPr lang="sv-SE" sz="1600">
                <a:ea typeface="+mn-lt"/>
                <a:cs typeface="+mn-lt"/>
              </a:rPr>
              <a:t>Anmälda frågor</a:t>
            </a:r>
          </a:p>
          <a:p>
            <a:pPr>
              <a:lnSpc>
                <a:spcPct val="100000"/>
              </a:lnSpc>
            </a:pPr>
            <a:r>
              <a:rPr lang="sv-SE" sz="1600">
                <a:ea typeface="+mn-lt"/>
                <a:cs typeface="+mn-lt"/>
              </a:rPr>
              <a:t>Sammanfattning av dagens användarforum</a:t>
            </a:r>
          </a:p>
          <a:p>
            <a:pPr>
              <a:lnSpc>
                <a:spcPct val="100000"/>
              </a:lnSpc>
            </a:pPr>
            <a:r>
              <a:rPr lang="sv-SE" sz="1600">
                <a:ea typeface="+mn-lt"/>
                <a:cs typeface="+mn-lt"/>
              </a:rPr>
              <a:t>Kommande användarforum   </a:t>
            </a:r>
            <a:endParaRPr lang="sv-SE" sz="1600"/>
          </a:p>
          <a:p>
            <a:pPr marL="0" indent="0">
              <a:buNone/>
            </a:pPr>
            <a:endParaRPr lang="sv-SE"/>
          </a:p>
          <a:p>
            <a:endParaRPr lang="sv-SE"/>
          </a:p>
        </p:txBody>
      </p:sp>
      <p:sp>
        <p:nvSpPr>
          <p:cNvPr id="4" name="Platshållare för sidfot 3">
            <a:extLst>
              <a:ext uri="{FF2B5EF4-FFF2-40B4-BE49-F238E27FC236}">
                <a16:creationId xmlns:a16="http://schemas.microsoft.com/office/drawing/2014/main" id="{B7A5240F-EF9B-4653-A677-35F7A68F03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E2E8E3-5EA4-4906-B204-9BF711DF2660}"/>
              </a:ext>
            </a:extLst>
          </p:cNvPr>
          <p:cNvSpPr>
            <a:spLocks noGrp="1"/>
          </p:cNvSpPr>
          <p:nvPr>
            <p:ph type="sldNum" sz="quarter" idx="12"/>
          </p:nvPr>
        </p:nvSpPr>
        <p:spPr/>
        <p:txBody>
          <a:bodyPr/>
          <a:lstStyle/>
          <a:p>
            <a:fld id="{D1B389D8-6223-4B1D-82AB-19C377706A8C}" type="slidenum">
              <a:rPr lang="sv-SE" smtClean="0"/>
              <a:t>6</a:t>
            </a:fld>
            <a:endParaRPr lang="sv-SE"/>
          </a:p>
        </p:txBody>
      </p:sp>
    </p:spTree>
    <p:extLst>
      <p:ext uri="{BB962C8B-B14F-4D97-AF65-F5344CB8AC3E}">
        <p14:creationId xmlns:p14="http://schemas.microsoft.com/office/powerpoint/2010/main" val="130188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8CCB92-3467-4C4D-96C9-970D267F43F6}"/>
              </a:ext>
            </a:extLst>
          </p:cNvPr>
          <p:cNvSpPr>
            <a:spLocks noGrp="1"/>
          </p:cNvSpPr>
          <p:nvPr>
            <p:ph type="title"/>
          </p:nvPr>
        </p:nvSpPr>
        <p:spPr>
          <a:xfrm>
            <a:off x="874296" y="84221"/>
            <a:ext cx="10567736" cy="1149264"/>
          </a:xfrm>
        </p:spPr>
        <p:txBody>
          <a:bodyPr anchor="b">
            <a:normAutofit/>
          </a:bodyPr>
          <a:lstStyle/>
          <a:p>
            <a:r>
              <a:rPr lang="sv-SE"/>
              <a:t>Aktuella</a:t>
            </a:r>
            <a:r>
              <a:rPr lang="sv-SE">
                <a:solidFill>
                  <a:schemeClr val="accent1"/>
                </a:solidFill>
              </a:rPr>
              <a:t> </a:t>
            </a:r>
            <a:r>
              <a:rPr lang="sv-SE"/>
              <a:t>ämnen</a:t>
            </a:r>
          </a:p>
        </p:txBody>
      </p:sp>
      <p:sp>
        <p:nvSpPr>
          <p:cNvPr id="16" name="Content Placeholder 2">
            <a:extLst>
              <a:ext uri="{FF2B5EF4-FFF2-40B4-BE49-F238E27FC236}">
                <a16:creationId xmlns:a16="http://schemas.microsoft.com/office/drawing/2014/main" id="{CEBD0BE9-C168-BE64-A512-6E74BC31CEAE}"/>
              </a:ext>
            </a:extLst>
          </p:cNvPr>
          <p:cNvSpPr>
            <a:spLocks noGrp="1"/>
          </p:cNvSpPr>
          <p:nvPr>
            <p:ph idx="1"/>
          </p:nvPr>
        </p:nvSpPr>
        <p:spPr>
          <a:xfrm>
            <a:off x="922424" y="1693273"/>
            <a:ext cx="5919810" cy="3564527"/>
          </a:xfrm>
        </p:spPr>
        <p:txBody>
          <a:bodyPr/>
          <a:lstStyle/>
          <a:p>
            <a:r>
              <a:rPr lang="sv-SE">
                <a:hlinkClick r:id="rId2"/>
              </a:rPr>
              <a:t>Sprintdemos och utskick till referensgruppen för personalvyer i Stöd och behandling</a:t>
            </a:r>
            <a:endParaRPr lang="en-US"/>
          </a:p>
        </p:txBody>
      </p:sp>
      <p:sp>
        <p:nvSpPr>
          <p:cNvPr id="18" name="Footer Placeholder 3">
            <a:extLst>
              <a:ext uri="{FF2B5EF4-FFF2-40B4-BE49-F238E27FC236}">
                <a16:creationId xmlns:a16="http://schemas.microsoft.com/office/drawing/2014/main" id="{39CDDAA7-49F9-F9B9-B2FE-F0CEDC556887}"/>
              </a:ext>
            </a:extLst>
          </p:cNvPr>
          <p:cNvSpPr>
            <a:spLocks noGrp="1"/>
          </p:cNvSpPr>
          <p:nvPr>
            <p:ph type="ftr" sz="quarter" idx="11"/>
          </p:nvPr>
        </p:nvSpPr>
        <p:spPr>
          <a:xfrm>
            <a:off x="711722" y="6311973"/>
            <a:ext cx="4114800" cy="365125"/>
          </a:xfrm>
        </p:spPr>
        <p:txBody>
          <a:bodyPr/>
          <a:lstStyle/>
          <a:p>
            <a:endParaRPr lang="sv-SE"/>
          </a:p>
        </p:txBody>
      </p:sp>
      <p:sp>
        <p:nvSpPr>
          <p:cNvPr id="20" name="Slide Number Placeholder 4">
            <a:extLst>
              <a:ext uri="{FF2B5EF4-FFF2-40B4-BE49-F238E27FC236}">
                <a16:creationId xmlns:a16="http://schemas.microsoft.com/office/drawing/2014/main" id="{5A086B70-D4F9-449A-4835-336830E8211F}"/>
              </a:ext>
            </a:extLst>
          </p:cNvPr>
          <p:cNvSpPr>
            <a:spLocks noGrp="1"/>
          </p:cNvSpPr>
          <p:nvPr>
            <p:ph type="sldNum" sz="quarter" idx="12"/>
          </p:nvPr>
        </p:nvSpPr>
        <p:spPr>
          <a:xfrm>
            <a:off x="276721" y="6311994"/>
            <a:ext cx="390055" cy="365125"/>
          </a:xfrm>
        </p:spPr>
        <p:txBody>
          <a:bodyPr/>
          <a:lstStyle/>
          <a:p>
            <a:pPr>
              <a:spcAft>
                <a:spcPts val="600"/>
              </a:spcAft>
            </a:pPr>
            <a:fld id="{7FF155A8-5C6D-4241-95DF-81E4F2B16EE5}" type="slidenum">
              <a:rPr lang="sv-SE" smtClean="0"/>
              <a:pPr>
                <a:spcAft>
                  <a:spcPts val="600"/>
                </a:spcAft>
              </a:pPr>
              <a:t>7</a:t>
            </a:fld>
            <a:endParaRPr lang="sv-SE"/>
          </a:p>
        </p:txBody>
      </p:sp>
      <p:pic>
        <p:nvPicPr>
          <p:cNvPr id="6" name="Bildobjekt 5" descr="Korgbord med träkopp och kanna">
            <a:extLst>
              <a:ext uri="{FF2B5EF4-FFF2-40B4-BE49-F238E27FC236}">
                <a16:creationId xmlns:a16="http://schemas.microsoft.com/office/drawing/2014/main" id="{F6B875C0-AE0C-422A-9594-BD14F90D13B2}"/>
              </a:ext>
            </a:extLst>
          </p:cNvPr>
          <p:cNvPicPr>
            <a:picLocks noChangeAspect="1"/>
          </p:cNvPicPr>
          <p:nvPr/>
        </p:nvPicPr>
        <p:blipFill rotWithShape="1">
          <a:blip r:embed="rId3">
            <a:extLst>
              <a:ext uri="{28A0092B-C50C-407E-A947-70E740481C1C}">
                <a14:useLocalDpi xmlns:a14="http://schemas.microsoft.com/office/drawing/2010/main" val="0"/>
              </a:ext>
            </a:extLst>
          </a:blip>
          <a:srcRect l="21645" r="4407" b="-1"/>
          <a:stretch/>
        </p:blipFill>
        <p:spPr>
          <a:xfrm>
            <a:off x="7346348" y="0"/>
            <a:ext cx="4845652" cy="6121400"/>
          </a:xfrm>
          <a:prstGeom prst="roundRect">
            <a:avLst>
              <a:gd name="adj" fmla="val 1369"/>
            </a:avLst>
          </a:prstGeom>
          <a:noFill/>
        </p:spPr>
      </p:pic>
      <p:sp>
        <p:nvSpPr>
          <p:cNvPr id="5" name="Platshållare för bildnummer 4" hidden="1">
            <a:extLst>
              <a:ext uri="{FF2B5EF4-FFF2-40B4-BE49-F238E27FC236}">
                <a16:creationId xmlns:a16="http://schemas.microsoft.com/office/drawing/2014/main" id="{ED3626E5-17AA-47E4-AE44-B10F77EC71BC}"/>
              </a:ext>
            </a:extLst>
          </p:cNvPr>
          <p:cNvSpPr>
            <a:spLocks noGrp="1"/>
          </p:cNvSpPr>
          <p:nvPr>
            <p:ph type="sldNum" sz="quarter" idx="4294967295"/>
          </p:nvPr>
        </p:nvSpPr>
        <p:spPr>
          <a:xfrm>
            <a:off x="276721" y="6311994"/>
            <a:ext cx="390055" cy="365125"/>
          </a:xfrm>
        </p:spPr>
        <p:txBody>
          <a:bodyPr/>
          <a:lstStyle/>
          <a:p>
            <a:pPr>
              <a:spcAft>
                <a:spcPts val="600"/>
              </a:spcAft>
            </a:pPr>
            <a:fld id="{D1B389D8-6223-4B1D-82AB-19C377706A8C}" type="slidenum">
              <a:rPr lang="sv-SE" smtClean="0"/>
              <a:pPr>
                <a:spcAft>
                  <a:spcPts val="600"/>
                </a:spcAft>
              </a:pPr>
              <a:t>7</a:t>
            </a:fld>
            <a:endParaRPr lang="sv-SE"/>
          </a:p>
        </p:txBody>
      </p:sp>
    </p:spTree>
    <p:extLst>
      <p:ext uri="{BB962C8B-B14F-4D97-AF65-F5344CB8AC3E}">
        <p14:creationId xmlns:p14="http://schemas.microsoft.com/office/powerpoint/2010/main" val="1758125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BDC100-F96C-4F7E-91D8-28F42007CA75}"/>
              </a:ext>
            </a:extLst>
          </p:cNvPr>
          <p:cNvSpPr>
            <a:spLocks noGrp="1"/>
          </p:cNvSpPr>
          <p:nvPr>
            <p:ph type="title"/>
          </p:nvPr>
        </p:nvSpPr>
        <p:spPr/>
        <p:txBody>
          <a:bodyPr/>
          <a:lstStyle/>
          <a:p>
            <a:r>
              <a:rPr lang="sv-SE"/>
              <a:t>Agenda</a:t>
            </a:r>
          </a:p>
        </p:txBody>
      </p:sp>
      <p:sp>
        <p:nvSpPr>
          <p:cNvPr id="3" name="Platshållare för innehåll 2">
            <a:extLst>
              <a:ext uri="{FF2B5EF4-FFF2-40B4-BE49-F238E27FC236}">
                <a16:creationId xmlns:a16="http://schemas.microsoft.com/office/drawing/2014/main" id="{97EA1ACE-F745-469A-9F5D-EDBECE1535C9}"/>
              </a:ext>
            </a:extLst>
          </p:cNvPr>
          <p:cNvSpPr>
            <a:spLocks noGrp="1"/>
          </p:cNvSpPr>
          <p:nvPr>
            <p:ph idx="1"/>
          </p:nvPr>
        </p:nvSpPr>
        <p:spPr>
          <a:xfrm>
            <a:off x="866275" y="1375220"/>
            <a:ext cx="10459450" cy="3564527"/>
          </a:xfrm>
        </p:spPr>
        <p:txBody>
          <a:bodyPr/>
          <a:lstStyle/>
          <a:p>
            <a:pPr>
              <a:lnSpc>
                <a:spcPct val="100000"/>
              </a:lnSpc>
            </a:pPr>
            <a:r>
              <a:rPr lang="sv-SE" sz="1600" b="1">
                <a:ea typeface="+mn-lt"/>
                <a:cs typeface="+mn-lt"/>
              </a:rPr>
              <a:t>Förvaltningen informerar </a:t>
            </a:r>
          </a:p>
          <a:p>
            <a:pPr lvl="1">
              <a:lnSpc>
                <a:spcPct val="100000"/>
              </a:lnSpc>
            </a:pPr>
            <a:r>
              <a:rPr lang="sv-SE" sz="1600">
                <a:ea typeface="+mn-lt"/>
                <a:cs typeface="+mn-lt"/>
              </a:rPr>
              <a:t>Teknikinformation </a:t>
            </a:r>
          </a:p>
          <a:p>
            <a:pPr lvl="1">
              <a:lnSpc>
                <a:spcPct val="100000"/>
              </a:lnSpc>
            </a:pPr>
            <a:r>
              <a:rPr lang="sv-SE" sz="1600">
                <a:ea typeface="+mn-lt"/>
                <a:cs typeface="+mn-lt"/>
              </a:rPr>
              <a:t>Aktuella ämnen</a:t>
            </a:r>
          </a:p>
          <a:p>
            <a:pPr lvl="1">
              <a:lnSpc>
                <a:spcPct val="100000"/>
              </a:lnSpc>
            </a:pPr>
            <a:r>
              <a:rPr lang="sv-SE" sz="1600" b="1">
                <a:ea typeface="+mn-lt"/>
                <a:cs typeface="+mn-lt"/>
              </a:rPr>
              <a:t>Support</a:t>
            </a:r>
          </a:p>
          <a:p>
            <a:pPr>
              <a:lnSpc>
                <a:spcPct val="100000"/>
              </a:lnSpc>
            </a:pPr>
            <a:r>
              <a:rPr lang="sv-SE" sz="1600">
                <a:ea typeface="+mn-lt"/>
                <a:cs typeface="+mn-lt"/>
              </a:rPr>
              <a:t>På gång i regionerna </a:t>
            </a:r>
          </a:p>
          <a:p>
            <a:pPr algn="l">
              <a:lnSpc>
                <a:spcPct val="100000"/>
              </a:lnSpc>
            </a:pPr>
            <a:r>
              <a:rPr lang="sv-SE" sz="1600">
                <a:ea typeface="+mn-lt"/>
                <a:cs typeface="+mn-lt"/>
              </a:rPr>
              <a:t>Status för nationell utgivningsfunktion </a:t>
            </a:r>
          </a:p>
          <a:p>
            <a:pPr algn="l">
              <a:lnSpc>
                <a:spcPct val="100000"/>
              </a:lnSpc>
            </a:pPr>
            <a:r>
              <a:rPr lang="sv-SE" sz="1600">
                <a:ea typeface="+mn-lt"/>
                <a:cs typeface="+mn-lt"/>
              </a:rPr>
              <a:t>Aktuella juridikfrågor för Stöd och behandling</a:t>
            </a:r>
          </a:p>
          <a:p>
            <a:pPr algn="l">
              <a:lnSpc>
                <a:spcPct val="100000"/>
              </a:lnSpc>
            </a:pPr>
            <a:r>
              <a:rPr lang="sv-SE" sz="1600">
                <a:ea typeface="+mn-lt"/>
                <a:cs typeface="+mn-lt"/>
              </a:rPr>
              <a:t>Medicinskt ansvar och kvalitetssäkring</a:t>
            </a:r>
          </a:p>
          <a:p>
            <a:pPr algn="l">
              <a:lnSpc>
                <a:spcPct val="100000"/>
              </a:lnSpc>
            </a:pPr>
            <a:r>
              <a:rPr lang="sv-SE" sz="1600">
                <a:ea typeface="+mn-lt"/>
                <a:cs typeface="+mn-lt"/>
              </a:rPr>
              <a:t>Anmälda frågor</a:t>
            </a:r>
          </a:p>
          <a:p>
            <a:pPr>
              <a:lnSpc>
                <a:spcPct val="100000"/>
              </a:lnSpc>
            </a:pPr>
            <a:r>
              <a:rPr lang="sv-SE" sz="1600">
                <a:ea typeface="+mn-lt"/>
                <a:cs typeface="+mn-lt"/>
              </a:rPr>
              <a:t>Sammanfattning av dagens användarforum</a:t>
            </a:r>
          </a:p>
          <a:p>
            <a:pPr>
              <a:lnSpc>
                <a:spcPct val="100000"/>
              </a:lnSpc>
            </a:pPr>
            <a:r>
              <a:rPr lang="sv-SE" sz="1600">
                <a:ea typeface="+mn-lt"/>
                <a:cs typeface="+mn-lt"/>
              </a:rPr>
              <a:t>Kommande användarforum   </a:t>
            </a:r>
            <a:endParaRPr lang="sv-SE" sz="1600"/>
          </a:p>
          <a:p>
            <a:endParaRPr lang="sv-SE"/>
          </a:p>
        </p:txBody>
      </p:sp>
      <p:sp>
        <p:nvSpPr>
          <p:cNvPr id="4" name="Platshållare för sidfot 3">
            <a:extLst>
              <a:ext uri="{FF2B5EF4-FFF2-40B4-BE49-F238E27FC236}">
                <a16:creationId xmlns:a16="http://schemas.microsoft.com/office/drawing/2014/main" id="{B7A5240F-EF9B-4653-A677-35F7A68F03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E2E8E3-5EA4-4906-B204-9BF711DF2660}"/>
              </a:ext>
            </a:extLst>
          </p:cNvPr>
          <p:cNvSpPr>
            <a:spLocks noGrp="1"/>
          </p:cNvSpPr>
          <p:nvPr>
            <p:ph type="sldNum" sz="quarter" idx="12"/>
          </p:nvPr>
        </p:nvSpPr>
        <p:spPr/>
        <p:txBody>
          <a:bodyPr/>
          <a:lstStyle/>
          <a:p>
            <a:fld id="{D1B389D8-6223-4B1D-82AB-19C377706A8C}" type="slidenum">
              <a:rPr lang="sv-SE" smtClean="0"/>
              <a:t>8</a:t>
            </a:fld>
            <a:endParaRPr lang="sv-SE"/>
          </a:p>
        </p:txBody>
      </p:sp>
    </p:spTree>
    <p:extLst>
      <p:ext uri="{BB962C8B-B14F-4D97-AF65-F5344CB8AC3E}">
        <p14:creationId xmlns:p14="http://schemas.microsoft.com/office/powerpoint/2010/main" val="243024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9">
            <a:extLst>
              <a:ext uri="{FF2B5EF4-FFF2-40B4-BE49-F238E27FC236}">
                <a16:creationId xmlns:a16="http://schemas.microsoft.com/office/drawing/2014/main" id="{D3572BF9-89AB-43C8-AC87-AA4CA4596B60}"/>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776" r="5776"/>
          <a:stretch/>
        </p:blipFill>
        <p:spPr>
          <a:noFill/>
        </p:spPr>
      </p:pic>
      <p:sp>
        <p:nvSpPr>
          <p:cNvPr id="2" name="Rubrik 1">
            <a:extLst>
              <a:ext uri="{FF2B5EF4-FFF2-40B4-BE49-F238E27FC236}">
                <a16:creationId xmlns:a16="http://schemas.microsoft.com/office/drawing/2014/main" id="{FC2DFB7A-E755-406F-965A-19820751E5D8}"/>
              </a:ext>
            </a:extLst>
          </p:cNvPr>
          <p:cNvSpPr>
            <a:spLocks noGrp="1"/>
          </p:cNvSpPr>
          <p:nvPr>
            <p:ph type="title"/>
          </p:nvPr>
        </p:nvSpPr>
        <p:spPr>
          <a:xfrm>
            <a:off x="5920746" y="244699"/>
            <a:ext cx="5732929" cy="636376"/>
          </a:xfrm>
        </p:spPr>
        <p:txBody>
          <a:bodyPr anchor="b">
            <a:normAutofit/>
          </a:bodyPr>
          <a:lstStyle/>
          <a:p>
            <a:r>
              <a:rPr lang="sv-SE"/>
              <a:t>Support</a:t>
            </a:r>
          </a:p>
        </p:txBody>
      </p:sp>
      <p:sp>
        <p:nvSpPr>
          <p:cNvPr id="3" name="Underrubrik 2">
            <a:extLst>
              <a:ext uri="{FF2B5EF4-FFF2-40B4-BE49-F238E27FC236}">
                <a16:creationId xmlns:a16="http://schemas.microsoft.com/office/drawing/2014/main" id="{A88B05B4-24D9-4E6E-B196-7578DA1E5162}"/>
              </a:ext>
            </a:extLst>
          </p:cNvPr>
          <p:cNvSpPr>
            <a:spLocks noGrp="1"/>
          </p:cNvSpPr>
          <p:nvPr>
            <p:ph type="subTitle" idx="1"/>
          </p:nvPr>
        </p:nvSpPr>
        <p:spPr/>
        <p:txBody>
          <a:bodyPr/>
          <a:lstStyle/>
          <a:p>
            <a:endParaRPr lang="sv-SE"/>
          </a:p>
        </p:txBody>
      </p:sp>
      <p:sp>
        <p:nvSpPr>
          <p:cNvPr id="5" name="Platshållare för bildnummer 4">
            <a:extLst>
              <a:ext uri="{FF2B5EF4-FFF2-40B4-BE49-F238E27FC236}">
                <a16:creationId xmlns:a16="http://schemas.microsoft.com/office/drawing/2014/main" id="{73C86AAB-191F-4895-9E1F-B88BBC89DF83}"/>
              </a:ext>
            </a:extLst>
          </p:cNvPr>
          <p:cNvSpPr>
            <a:spLocks noGrp="1"/>
          </p:cNvSpPr>
          <p:nvPr>
            <p:ph type="sldNum" sz="quarter" idx="4294967295"/>
          </p:nvPr>
        </p:nvSpPr>
        <p:spPr>
          <a:xfrm>
            <a:off x="0" y="6311900"/>
            <a:ext cx="390525" cy="365125"/>
          </a:xfrm>
        </p:spPr>
        <p:txBody>
          <a:bodyPr anchor="ctr">
            <a:normAutofit/>
          </a:bodyPr>
          <a:lstStyle/>
          <a:p>
            <a:pPr>
              <a:spcAft>
                <a:spcPts val="600"/>
              </a:spcAft>
            </a:pPr>
            <a:fld id="{D1B389D8-6223-4B1D-82AB-19C377706A8C}" type="slidenum">
              <a:rPr lang="sv-SE" smtClean="0"/>
              <a:pPr>
                <a:spcAft>
                  <a:spcPts val="600"/>
                </a:spcAft>
              </a:pPr>
              <a:t>9</a:t>
            </a:fld>
            <a:endParaRPr lang="sv-SE"/>
          </a:p>
        </p:txBody>
      </p:sp>
      <p:sp>
        <p:nvSpPr>
          <p:cNvPr id="4" name="textruta 3">
            <a:extLst>
              <a:ext uri="{FF2B5EF4-FFF2-40B4-BE49-F238E27FC236}">
                <a16:creationId xmlns:a16="http://schemas.microsoft.com/office/drawing/2014/main" id="{5A5DF795-73E4-4B80-9A3E-0596ABBA2278}"/>
              </a:ext>
            </a:extLst>
          </p:cNvPr>
          <p:cNvSpPr txBox="1"/>
          <p:nvPr/>
        </p:nvSpPr>
        <p:spPr>
          <a:xfrm>
            <a:off x="5920746" y="1184855"/>
            <a:ext cx="5821250" cy="4153437"/>
          </a:xfrm>
          <a:prstGeom prst="rect">
            <a:avLst/>
          </a:prstGeom>
          <a:noFill/>
        </p:spPr>
        <p:txBody>
          <a:bodyPr wrap="square" lIns="0" tIns="0" rIns="0" bIns="0" rtlCol="0">
            <a:noAutofit/>
          </a:bodyPr>
          <a:lstStyle/>
          <a:p>
            <a:pPr algn="l"/>
            <a:r>
              <a:rPr lang="sv-SE">
                <a:solidFill>
                  <a:schemeClr val="accent2"/>
                </a:solidFill>
                <a:ea typeface="+mn-lt"/>
                <a:cs typeface="+mn-lt"/>
              </a:rPr>
              <a:t>Vad pågår i supporten nu?</a:t>
            </a:r>
          </a:p>
        </p:txBody>
      </p:sp>
    </p:spTree>
    <p:extLst>
      <p:ext uri="{BB962C8B-B14F-4D97-AF65-F5344CB8AC3E}">
        <p14:creationId xmlns:p14="http://schemas.microsoft.com/office/powerpoint/2010/main" val="325621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177 Vårguiden">
  <a:themeElements>
    <a:clrScheme name="1177">
      <a:dk1>
        <a:sysClr val="windowText" lastClr="000000"/>
      </a:dk1>
      <a:lt1>
        <a:sysClr val="window" lastClr="FFFFFF"/>
      </a:lt1>
      <a:dk2>
        <a:srgbClr val="FA8100"/>
      </a:dk2>
      <a:lt2>
        <a:srgbClr val="636466"/>
      </a:lt2>
      <a:accent1>
        <a:srgbClr val="C12143"/>
      </a:accent1>
      <a:accent2>
        <a:srgbClr val="6A0032"/>
      </a:accent2>
      <a:accent3>
        <a:srgbClr val="FAEEF0"/>
      </a:accent3>
      <a:accent4>
        <a:srgbClr val="396291"/>
      </a:accent4>
      <a:accent5>
        <a:srgbClr val="438F2C"/>
      </a:accent5>
      <a:accent6>
        <a:srgbClr val="A9428B"/>
      </a:accent6>
      <a:hlink>
        <a:srgbClr val="C12143"/>
      </a:hlink>
      <a:folHlink>
        <a:srgbClr val="6A0032"/>
      </a:folHlink>
    </a:clrScheme>
    <a:fontScheme name="1177">
      <a:majorFont>
        <a:latin typeface="Inter"/>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defPPr>
      </a:lstStyle>
    </a:txDef>
  </a:objectDefaults>
  <a:extraClrSchemeLst/>
  <a:extLst>
    <a:ext uri="{05A4C25C-085E-4340-85A3-A5531E510DB2}">
      <thm15:themeFamily xmlns:thm15="http://schemas.microsoft.com/office/thememl/2012/main" name="1177_Mall_2022_PPT" id="{F0558235-F980-9842-AE80-35F66CA6E98D}" vid="{F832F52E-FA2C-7747-B507-937D1506238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04AF1B5AFADE1438984E4ED97CAED62" ma:contentTypeVersion="13" ma:contentTypeDescription="Skapa ett nytt dokument." ma:contentTypeScope="" ma:versionID="f1973a39f3346afc7edc518eed5e66f0">
  <xsd:schema xmlns:xsd="http://www.w3.org/2001/XMLSchema" xmlns:xs="http://www.w3.org/2001/XMLSchema" xmlns:p="http://schemas.microsoft.com/office/2006/metadata/properties" xmlns:ns2="69252be8-17ef-4408-949c-5e7cc87314a9" xmlns:ns3="820a17fa-c612-436a-ad40-1f0b54d174c8" targetNamespace="http://schemas.microsoft.com/office/2006/metadata/properties" ma:root="true" ma:fieldsID="9eba853816409d79a6b716dd38b7fa68" ns2:_="" ns3:_="">
    <xsd:import namespace="69252be8-17ef-4408-949c-5e7cc87314a9"/>
    <xsd:import namespace="820a17fa-c612-436a-ad40-1f0b54d174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52be8-17ef-4408-949c-5e7cc8731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d24b8daa-ea0d-4019-ac30-410f7b645d3d" ma:termSetId="09814cd3-568e-fe90-9814-8d621ff8fb84" ma:anchorId="fba54fb3-c3e1-fe81-a776-ca4b69148c4d" ma:open="true" ma:isKeyword="false">
      <xsd:complexType>
        <xsd:sequence>
          <xsd:element ref="pc:Terms" minOccurs="0" maxOccurs="1"/>
        </xsd:sequence>
      </xsd:complex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0a17fa-c612-436a-ad40-1f0b54d174c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55771c1-dc24-4a76-bc59-e65bba6642bc}" ma:internalName="TaxCatchAll" ma:showField="CatchAllData" ma:web="820a17fa-c612-436a-ad40-1f0b54d174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20a17fa-c612-436a-ad40-1f0b54d174c8" xsi:nil="true"/>
    <lcf76f155ced4ddcb4097134ff3c332f xmlns="69252be8-17ef-4408-949c-5e7cc87314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0A9897C-D883-4B04-9206-3885CD0F3DB4}">
  <ds:schemaRefs>
    <ds:schemaRef ds:uri="http://schemas.microsoft.com/sharepoint/v3/contenttype/forms"/>
  </ds:schemaRefs>
</ds:datastoreItem>
</file>

<file path=customXml/itemProps2.xml><?xml version="1.0" encoding="utf-8"?>
<ds:datastoreItem xmlns:ds="http://schemas.openxmlformats.org/officeDocument/2006/customXml" ds:itemID="{0AC74E14-F152-4DDA-AE8F-41691C3219A1}">
  <ds:schemaRefs>
    <ds:schemaRef ds:uri="69252be8-17ef-4408-949c-5e7cc87314a9"/>
    <ds:schemaRef ds:uri="820a17fa-c612-436a-ad40-1f0b54d174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7630B1-A175-45DB-A364-42619039EDF6}">
  <ds:schemaRefs>
    <ds:schemaRef ds:uri="69252be8-17ef-4408-949c-5e7cc87314a9"/>
    <ds:schemaRef ds:uri="820a17fa-c612-436a-ad40-1f0b54d174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1177_Mall_2022_PPT</Template>
  <Application>Microsoft Office PowerPoint</Application>
  <PresentationFormat>Widescreen</PresentationFormat>
  <Slides>32</Slides>
  <Notes>1</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1177 Vårguiden</vt:lpstr>
      <vt:lpstr>Användarforum    Stöd och behandling</vt:lpstr>
      <vt:lpstr>Innan vi börjar….</vt:lpstr>
      <vt:lpstr>Syfte: Koordinera och samla in behov samt kanal för informations- och erfarenhetsutbyte</vt:lpstr>
      <vt:lpstr>Agenda</vt:lpstr>
      <vt:lpstr>Teknikinformation </vt:lpstr>
      <vt:lpstr>Agenda</vt:lpstr>
      <vt:lpstr>Aktuella ämnen</vt:lpstr>
      <vt:lpstr>Agenda</vt:lpstr>
      <vt:lpstr>Support</vt:lpstr>
      <vt:lpstr>Agenda</vt:lpstr>
      <vt:lpstr>På gång i regionerna </vt:lpstr>
      <vt:lpstr>Agenda</vt:lpstr>
      <vt:lpstr>Nationell utgivning</vt:lpstr>
      <vt:lpstr>Status på områden</vt:lpstr>
      <vt:lpstr>Pågående</vt:lpstr>
      <vt:lpstr>Case 1 – Lägsta möjliga nivå</vt:lpstr>
      <vt:lpstr>Case 2 – Enkla Stödprogram</vt:lpstr>
      <vt:lpstr>Case 3 - Stödprogram</vt:lpstr>
      <vt:lpstr>Case 4 - Behandlingsprogram</vt:lpstr>
      <vt:lpstr>Förslag till pilot proof-of-concept</vt:lpstr>
      <vt:lpstr>Agenda</vt:lpstr>
      <vt:lpstr>Juridikfrågor</vt:lpstr>
      <vt:lpstr>Agenda</vt:lpstr>
      <vt:lpstr>Medicinskt ansvarig och kvalitetssäkring</vt:lpstr>
      <vt:lpstr>Agenda</vt:lpstr>
      <vt:lpstr>Anmälda frågor</vt:lpstr>
      <vt:lpstr>Agenda</vt:lpstr>
      <vt:lpstr>Sammanfattning av dagens användarforum</vt:lpstr>
      <vt:lpstr>Agenda</vt:lpstr>
      <vt:lpstr>Kommande användarforum </vt:lpstr>
      <vt:lpstr>Tack för er uppmärksamhet!  Finns det fördjupningsområde ni är intresserade av att höra om eller kanske själva prata om? Skicka ett ärende till supporten och tagga med ”Användarforum”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Användarforum    Stöd och behandling</dc:title>
  <dc:creator>Axelsson Jenny</dc:creator>
  <cp:revision>1</cp:revision>
  <dcterms:created xsi:type="dcterms:W3CDTF">2022-09-20T06:43:16Z</dcterms:created>
  <dcterms:modified xsi:type="dcterms:W3CDTF">2022-11-11T14:14:41Z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0x010100E04AF1B5AFADE1438984E4ED97CAED62</vt:lpwstr>
  </property>
</Properties>
</file>