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12" r:id="rId5"/>
    <p:sldId id="259" r:id="rId6"/>
    <p:sldId id="469" r:id="rId7"/>
    <p:sldId id="490" r:id="rId8"/>
    <p:sldId id="471" r:id="rId9"/>
    <p:sldId id="470" r:id="rId10"/>
    <p:sldId id="473" r:id="rId11"/>
    <p:sldId id="474" r:id="rId12"/>
    <p:sldId id="475" r:id="rId13"/>
    <p:sldId id="504" r:id="rId14"/>
    <p:sldId id="484" r:id="rId15"/>
    <p:sldId id="491" r:id="rId16"/>
    <p:sldId id="477" r:id="rId17"/>
    <p:sldId id="492" r:id="rId18"/>
    <p:sldId id="479" r:id="rId19"/>
    <p:sldId id="493" r:id="rId20"/>
    <p:sldId id="498" r:id="rId21"/>
    <p:sldId id="494" r:id="rId22"/>
    <p:sldId id="499" r:id="rId23"/>
    <p:sldId id="495" r:id="rId24"/>
    <p:sldId id="502" r:id="rId25"/>
    <p:sldId id="501" r:id="rId26"/>
    <p:sldId id="496" r:id="rId27"/>
    <p:sldId id="503" r:id="rId28"/>
    <p:sldId id="497" r:id="rId29"/>
    <p:sldId id="500" r:id="rId30"/>
    <p:sldId id="488" r:id="rId31"/>
    <p:sldId id="489" r:id="rId32"/>
    <p:sldId id="262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61A43-46C0-4E66-B10D-BC440D43169F}" v="50" dt="2022-12-16T12:53:45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3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ars Björn" userId="1c81218a-21ec-413f-8dc1-a8bd0b85f8ba" providerId="ADAL" clId="{A4161A43-46C0-4E66-B10D-BC440D43169F}"/>
    <pc:docChg chg="custSel addSld delSld modSld sldOrd">
      <pc:chgData name="Olars Björn" userId="1c81218a-21ec-413f-8dc1-a8bd0b85f8ba" providerId="ADAL" clId="{A4161A43-46C0-4E66-B10D-BC440D43169F}" dt="2022-12-16T14:00:30.391" v="1869" actId="20577"/>
      <pc:docMkLst>
        <pc:docMk/>
      </pc:docMkLst>
      <pc:sldChg chg="modSp mod">
        <pc:chgData name="Olars Björn" userId="1c81218a-21ec-413f-8dc1-a8bd0b85f8ba" providerId="ADAL" clId="{A4161A43-46C0-4E66-B10D-BC440D43169F}" dt="2022-12-16T12:13:08.886" v="32" actId="1076"/>
        <pc:sldMkLst>
          <pc:docMk/>
          <pc:sldMk cId="688302191" sldId="259"/>
        </pc:sldMkLst>
        <pc:spChg chg="mod">
          <ac:chgData name="Olars Björn" userId="1c81218a-21ec-413f-8dc1-a8bd0b85f8ba" providerId="ADAL" clId="{A4161A43-46C0-4E66-B10D-BC440D43169F}" dt="2022-12-16T12:12:56.026" v="30" actId="14100"/>
          <ac:spMkLst>
            <pc:docMk/>
            <pc:sldMk cId="688302191" sldId="259"/>
            <ac:spMk id="9" creationId="{9993CAB1-87C1-455A-819E-ACEEB293788A}"/>
          </ac:spMkLst>
        </pc:spChg>
        <pc:picChg chg="mod">
          <ac:chgData name="Olars Björn" userId="1c81218a-21ec-413f-8dc1-a8bd0b85f8ba" providerId="ADAL" clId="{A4161A43-46C0-4E66-B10D-BC440D43169F}" dt="2022-12-16T12:13:00.709" v="31" actId="1076"/>
          <ac:picMkLst>
            <pc:docMk/>
            <pc:sldMk cId="688302191" sldId="259"/>
            <ac:picMk id="5" creationId="{BBECEADC-8CA8-4164-849C-07EB5F4D139F}"/>
          </ac:picMkLst>
        </pc:picChg>
        <pc:picChg chg="mod">
          <ac:chgData name="Olars Björn" userId="1c81218a-21ec-413f-8dc1-a8bd0b85f8ba" providerId="ADAL" clId="{A4161A43-46C0-4E66-B10D-BC440D43169F}" dt="2022-12-16T12:13:08.886" v="32" actId="1076"/>
          <ac:picMkLst>
            <pc:docMk/>
            <pc:sldMk cId="688302191" sldId="259"/>
            <ac:picMk id="10" creationId="{B8FB716B-E4DE-4BFB-A4CA-29452ECD36CC}"/>
          </ac:picMkLst>
        </pc:picChg>
      </pc:sldChg>
      <pc:sldChg chg="del">
        <pc:chgData name="Olars Björn" userId="1c81218a-21ec-413f-8dc1-a8bd0b85f8ba" providerId="ADAL" clId="{A4161A43-46C0-4E66-B10D-BC440D43169F}" dt="2022-12-16T12:12:38.370" v="12" actId="47"/>
        <pc:sldMkLst>
          <pc:docMk/>
          <pc:sldMk cId="4131809445" sldId="269"/>
        </pc:sldMkLst>
      </pc:sldChg>
      <pc:sldChg chg="del">
        <pc:chgData name="Olars Björn" userId="1c81218a-21ec-413f-8dc1-a8bd0b85f8ba" providerId="ADAL" clId="{A4161A43-46C0-4E66-B10D-BC440D43169F}" dt="2022-12-16T12:12:38.879" v="13" actId="47"/>
        <pc:sldMkLst>
          <pc:docMk/>
          <pc:sldMk cId="2124491174" sldId="270"/>
        </pc:sldMkLst>
      </pc:sldChg>
      <pc:sldChg chg="del">
        <pc:chgData name="Olars Björn" userId="1c81218a-21ec-413f-8dc1-a8bd0b85f8ba" providerId="ADAL" clId="{A4161A43-46C0-4E66-B10D-BC440D43169F}" dt="2022-12-16T12:12:39.376" v="15" actId="47"/>
        <pc:sldMkLst>
          <pc:docMk/>
          <pc:sldMk cId="3525779649" sldId="273"/>
        </pc:sldMkLst>
      </pc:sldChg>
      <pc:sldChg chg="del">
        <pc:chgData name="Olars Björn" userId="1c81218a-21ec-413f-8dc1-a8bd0b85f8ba" providerId="ADAL" clId="{A4161A43-46C0-4E66-B10D-BC440D43169F}" dt="2022-12-16T12:12:39.514" v="16" actId="47"/>
        <pc:sldMkLst>
          <pc:docMk/>
          <pc:sldMk cId="1279813139" sldId="274"/>
        </pc:sldMkLst>
      </pc:sldChg>
      <pc:sldChg chg="del">
        <pc:chgData name="Olars Björn" userId="1c81218a-21ec-413f-8dc1-a8bd0b85f8ba" providerId="ADAL" clId="{A4161A43-46C0-4E66-B10D-BC440D43169F}" dt="2022-12-16T12:12:39.636" v="17" actId="47"/>
        <pc:sldMkLst>
          <pc:docMk/>
          <pc:sldMk cId="4211353211" sldId="275"/>
        </pc:sldMkLst>
      </pc:sldChg>
      <pc:sldChg chg="del">
        <pc:chgData name="Olars Björn" userId="1c81218a-21ec-413f-8dc1-a8bd0b85f8ba" providerId="ADAL" clId="{A4161A43-46C0-4E66-B10D-BC440D43169F}" dt="2022-12-16T12:12:40.037" v="18" actId="47"/>
        <pc:sldMkLst>
          <pc:docMk/>
          <pc:sldMk cId="300182638" sldId="279"/>
        </pc:sldMkLst>
      </pc:sldChg>
      <pc:sldChg chg="del">
        <pc:chgData name="Olars Björn" userId="1c81218a-21ec-413f-8dc1-a8bd0b85f8ba" providerId="ADAL" clId="{A4161A43-46C0-4E66-B10D-BC440D43169F}" dt="2022-12-16T12:12:43.769" v="29" actId="47"/>
        <pc:sldMkLst>
          <pc:docMk/>
          <pc:sldMk cId="2219666961" sldId="297"/>
        </pc:sldMkLst>
      </pc:sldChg>
      <pc:sldChg chg="modSp mod">
        <pc:chgData name="Olars Björn" userId="1c81218a-21ec-413f-8dc1-a8bd0b85f8ba" providerId="ADAL" clId="{A4161A43-46C0-4E66-B10D-BC440D43169F}" dt="2022-12-16T12:13:14.425" v="35" actId="20577"/>
        <pc:sldMkLst>
          <pc:docMk/>
          <pc:sldMk cId="2974578957" sldId="312"/>
        </pc:sldMkLst>
        <pc:spChg chg="mod">
          <ac:chgData name="Olars Björn" userId="1c81218a-21ec-413f-8dc1-a8bd0b85f8ba" providerId="ADAL" clId="{A4161A43-46C0-4E66-B10D-BC440D43169F}" dt="2022-12-16T12:13:14.425" v="35" actId="20577"/>
          <ac:spMkLst>
            <pc:docMk/>
            <pc:sldMk cId="2974578957" sldId="312"/>
            <ac:spMk id="4" creationId="{7C3A8192-81A1-4B54-8CE2-055E1C43C19C}"/>
          </ac:spMkLst>
        </pc:spChg>
      </pc:sldChg>
      <pc:sldChg chg="del">
        <pc:chgData name="Olars Björn" userId="1c81218a-21ec-413f-8dc1-a8bd0b85f8ba" providerId="ADAL" clId="{A4161A43-46C0-4E66-B10D-BC440D43169F}" dt="2022-12-16T12:12:35.652" v="1" actId="47"/>
        <pc:sldMkLst>
          <pc:docMk/>
          <pc:sldMk cId="3738514320" sldId="327"/>
        </pc:sldMkLst>
      </pc:sldChg>
      <pc:sldChg chg="del">
        <pc:chgData name="Olars Björn" userId="1c81218a-21ec-413f-8dc1-a8bd0b85f8ba" providerId="ADAL" clId="{A4161A43-46C0-4E66-B10D-BC440D43169F}" dt="2022-12-16T12:12:35.798" v="2" actId="47"/>
        <pc:sldMkLst>
          <pc:docMk/>
          <pc:sldMk cId="4158201782" sldId="328"/>
        </pc:sldMkLst>
      </pc:sldChg>
      <pc:sldChg chg="del">
        <pc:chgData name="Olars Björn" userId="1c81218a-21ec-413f-8dc1-a8bd0b85f8ba" providerId="ADAL" clId="{A4161A43-46C0-4E66-B10D-BC440D43169F}" dt="2022-12-16T12:12:42.276" v="26" actId="47"/>
        <pc:sldMkLst>
          <pc:docMk/>
          <pc:sldMk cId="4230818810" sldId="332"/>
        </pc:sldMkLst>
      </pc:sldChg>
      <pc:sldChg chg="del">
        <pc:chgData name="Olars Björn" userId="1c81218a-21ec-413f-8dc1-a8bd0b85f8ba" providerId="ADAL" clId="{A4161A43-46C0-4E66-B10D-BC440D43169F}" dt="2022-12-16T12:12:41.688" v="24" actId="47"/>
        <pc:sldMkLst>
          <pc:docMk/>
          <pc:sldMk cId="2742915980" sldId="341"/>
        </pc:sldMkLst>
      </pc:sldChg>
      <pc:sldChg chg="del">
        <pc:chgData name="Olars Björn" userId="1c81218a-21ec-413f-8dc1-a8bd0b85f8ba" providerId="ADAL" clId="{A4161A43-46C0-4E66-B10D-BC440D43169F}" dt="2022-12-16T12:12:36.356" v="4" actId="47"/>
        <pc:sldMkLst>
          <pc:docMk/>
          <pc:sldMk cId="1301884714" sldId="449"/>
        </pc:sldMkLst>
      </pc:sldChg>
      <pc:sldChg chg="del">
        <pc:chgData name="Olars Björn" userId="1c81218a-21ec-413f-8dc1-a8bd0b85f8ba" providerId="ADAL" clId="{A4161A43-46C0-4E66-B10D-BC440D43169F}" dt="2022-12-16T12:12:36.627" v="6" actId="47"/>
        <pc:sldMkLst>
          <pc:docMk/>
          <pc:sldMk cId="2430241799" sldId="450"/>
        </pc:sldMkLst>
      </pc:sldChg>
      <pc:sldChg chg="del">
        <pc:chgData name="Olars Björn" userId="1c81218a-21ec-413f-8dc1-a8bd0b85f8ba" providerId="ADAL" clId="{A4161A43-46C0-4E66-B10D-BC440D43169F}" dt="2022-12-16T12:12:37.300" v="8" actId="47"/>
        <pc:sldMkLst>
          <pc:docMk/>
          <pc:sldMk cId="2414750201" sldId="451"/>
        </pc:sldMkLst>
      </pc:sldChg>
      <pc:sldChg chg="del">
        <pc:chgData name="Olars Björn" userId="1c81218a-21ec-413f-8dc1-a8bd0b85f8ba" providerId="ADAL" clId="{A4161A43-46C0-4E66-B10D-BC440D43169F}" dt="2022-12-16T12:12:37.833" v="10" actId="47"/>
        <pc:sldMkLst>
          <pc:docMk/>
          <pc:sldMk cId="2933609921" sldId="452"/>
        </pc:sldMkLst>
      </pc:sldChg>
      <pc:sldChg chg="del">
        <pc:chgData name="Olars Björn" userId="1c81218a-21ec-413f-8dc1-a8bd0b85f8ba" providerId="ADAL" clId="{A4161A43-46C0-4E66-B10D-BC440D43169F}" dt="2022-12-16T12:12:40.178" v="19" actId="47"/>
        <pc:sldMkLst>
          <pc:docMk/>
          <pc:sldMk cId="3427469977" sldId="453"/>
        </pc:sldMkLst>
      </pc:sldChg>
      <pc:sldChg chg="del">
        <pc:chgData name="Olars Björn" userId="1c81218a-21ec-413f-8dc1-a8bd0b85f8ba" providerId="ADAL" clId="{A4161A43-46C0-4E66-B10D-BC440D43169F}" dt="2022-12-16T12:12:40.722" v="21" actId="47"/>
        <pc:sldMkLst>
          <pc:docMk/>
          <pc:sldMk cId="3554431323" sldId="454"/>
        </pc:sldMkLst>
      </pc:sldChg>
      <pc:sldChg chg="del">
        <pc:chgData name="Olars Björn" userId="1c81218a-21ec-413f-8dc1-a8bd0b85f8ba" providerId="ADAL" clId="{A4161A43-46C0-4E66-B10D-BC440D43169F}" dt="2022-12-16T12:12:41.233" v="23" actId="47"/>
        <pc:sldMkLst>
          <pc:docMk/>
          <pc:sldMk cId="2285838535" sldId="455"/>
        </pc:sldMkLst>
      </pc:sldChg>
      <pc:sldChg chg="del">
        <pc:chgData name="Olars Björn" userId="1c81218a-21ec-413f-8dc1-a8bd0b85f8ba" providerId="ADAL" clId="{A4161A43-46C0-4E66-B10D-BC440D43169F}" dt="2022-12-16T12:12:41.983" v="25" actId="47"/>
        <pc:sldMkLst>
          <pc:docMk/>
          <pc:sldMk cId="1529308584" sldId="456"/>
        </pc:sldMkLst>
      </pc:sldChg>
      <pc:sldChg chg="del">
        <pc:chgData name="Olars Björn" userId="1c81218a-21ec-413f-8dc1-a8bd0b85f8ba" providerId="ADAL" clId="{A4161A43-46C0-4E66-B10D-BC440D43169F}" dt="2022-12-16T12:12:37.570" v="9" actId="47"/>
        <pc:sldMkLst>
          <pc:docMk/>
          <pc:sldMk cId="3548978254" sldId="457"/>
        </pc:sldMkLst>
      </pc:sldChg>
      <pc:sldChg chg="del">
        <pc:chgData name="Olars Björn" userId="1c81218a-21ec-413f-8dc1-a8bd0b85f8ba" providerId="ADAL" clId="{A4161A43-46C0-4E66-B10D-BC440D43169F}" dt="2022-12-16T12:12:43.146" v="28" actId="47"/>
        <pc:sldMkLst>
          <pc:docMk/>
          <pc:sldMk cId="1378080449" sldId="459"/>
        </pc:sldMkLst>
      </pc:sldChg>
      <pc:sldChg chg="del">
        <pc:chgData name="Olars Björn" userId="1c81218a-21ec-413f-8dc1-a8bd0b85f8ba" providerId="ADAL" clId="{A4161A43-46C0-4E66-B10D-BC440D43169F}" dt="2022-12-16T12:12:42.630" v="27" actId="47"/>
        <pc:sldMkLst>
          <pc:docMk/>
          <pc:sldMk cId="4141771608" sldId="461"/>
        </pc:sldMkLst>
      </pc:sldChg>
      <pc:sldChg chg="del">
        <pc:chgData name="Olars Björn" userId="1c81218a-21ec-413f-8dc1-a8bd0b85f8ba" providerId="ADAL" clId="{A4161A43-46C0-4E66-B10D-BC440D43169F}" dt="2022-12-16T12:12:36.565" v="5" actId="47"/>
        <pc:sldMkLst>
          <pc:docMk/>
          <pc:sldMk cId="1758125725" sldId="462"/>
        </pc:sldMkLst>
      </pc:sldChg>
      <pc:sldChg chg="del">
        <pc:chgData name="Olars Björn" userId="1c81218a-21ec-413f-8dc1-a8bd0b85f8ba" providerId="ADAL" clId="{A4161A43-46C0-4E66-B10D-BC440D43169F}" dt="2022-12-16T12:12:37.024" v="7" actId="47"/>
        <pc:sldMkLst>
          <pc:docMk/>
          <pc:sldMk cId="325621087" sldId="463"/>
        </pc:sldMkLst>
      </pc:sldChg>
      <pc:sldChg chg="del">
        <pc:chgData name="Olars Björn" userId="1c81218a-21ec-413f-8dc1-a8bd0b85f8ba" providerId="ADAL" clId="{A4161A43-46C0-4E66-B10D-BC440D43169F}" dt="2022-12-16T12:12:38.089" v="11" actId="47"/>
        <pc:sldMkLst>
          <pc:docMk/>
          <pc:sldMk cId="2086036141" sldId="464"/>
        </pc:sldMkLst>
      </pc:sldChg>
      <pc:sldChg chg="del">
        <pc:chgData name="Olars Björn" userId="1c81218a-21ec-413f-8dc1-a8bd0b85f8ba" providerId="ADAL" clId="{A4161A43-46C0-4E66-B10D-BC440D43169F}" dt="2022-12-16T12:12:41.100" v="22" actId="47"/>
        <pc:sldMkLst>
          <pc:docMk/>
          <pc:sldMk cId="3348771945" sldId="465"/>
        </pc:sldMkLst>
      </pc:sldChg>
      <pc:sldChg chg="del">
        <pc:chgData name="Olars Björn" userId="1c81218a-21ec-413f-8dc1-a8bd0b85f8ba" providerId="ADAL" clId="{A4161A43-46C0-4E66-B10D-BC440D43169F}" dt="2022-12-16T12:12:35.936" v="3" actId="47"/>
        <pc:sldMkLst>
          <pc:docMk/>
          <pc:sldMk cId="4211201340" sldId="466"/>
        </pc:sldMkLst>
      </pc:sldChg>
      <pc:sldChg chg="del">
        <pc:chgData name="Olars Björn" userId="1c81218a-21ec-413f-8dc1-a8bd0b85f8ba" providerId="ADAL" clId="{A4161A43-46C0-4E66-B10D-BC440D43169F}" dt="2022-12-16T12:12:38.964" v="14" actId="47"/>
        <pc:sldMkLst>
          <pc:docMk/>
          <pc:sldMk cId="2615424933" sldId="467"/>
        </pc:sldMkLst>
      </pc:sldChg>
      <pc:sldChg chg="del">
        <pc:chgData name="Olars Björn" userId="1c81218a-21ec-413f-8dc1-a8bd0b85f8ba" providerId="ADAL" clId="{A4161A43-46C0-4E66-B10D-BC440D43169F}" dt="2022-12-16T12:12:40.593" v="20" actId="47"/>
        <pc:sldMkLst>
          <pc:docMk/>
          <pc:sldMk cId="1970085757" sldId="468"/>
        </pc:sldMkLst>
      </pc:sldChg>
      <pc:sldChg chg="addSp delSp modSp add mod modClrScheme chgLayout">
        <pc:chgData name="Olars Björn" userId="1c81218a-21ec-413f-8dc1-a8bd0b85f8ba" providerId="ADAL" clId="{A4161A43-46C0-4E66-B10D-BC440D43169F}" dt="2022-12-16T12:13:57.702" v="42" actId="404"/>
        <pc:sldMkLst>
          <pc:docMk/>
          <pc:sldMk cId="2015300178" sldId="469"/>
        </pc:sldMkLst>
        <pc:spChg chg="mod ord">
          <ac:chgData name="Olars Björn" userId="1c81218a-21ec-413f-8dc1-a8bd0b85f8ba" providerId="ADAL" clId="{A4161A43-46C0-4E66-B10D-BC440D43169F}" dt="2022-12-16T12:13:57.702" v="42" actId="404"/>
          <ac:spMkLst>
            <pc:docMk/>
            <pc:sldMk cId="2015300178" sldId="469"/>
            <ac:spMk id="2" creationId="{0CFCCCF5-BAA9-4E4C-96B6-6829CE835F12}"/>
          </ac:spMkLst>
        </pc:spChg>
        <pc:spChg chg="mod ord">
          <ac:chgData name="Olars Björn" userId="1c81218a-21ec-413f-8dc1-a8bd0b85f8ba" providerId="ADAL" clId="{A4161A43-46C0-4E66-B10D-BC440D43169F}" dt="2022-12-16T12:13:43.504" v="38" actId="700"/>
          <ac:spMkLst>
            <pc:docMk/>
            <pc:sldMk cId="2015300178" sldId="469"/>
            <ac:spMk id="3" creationId="{9B9BDEB0-A059-4A27-A7FB-18D322E606A2}"/>
          </ac:spMkLst>
        </pc:spChg>
        <pc:spChg chg="mod ord">
          <ac:chgData name="Olars Björn" userId="1c81218a-21ec-413f-8dc1-a8bd0b85f8ba" providerId="ADAL" clId="{A4161A43-46C0-4E66-B10D-BC440D43169F}" dt="2022-12-16T12:13:43.504" v="38" actId="700"/>
          <ac:spMkLst>
            <pc:docMk/>
            <pc:sldMk cId="2015300178" sldId="469"/>
            <ac:spMk id="4" creationId="{F71C981C-F9F9-4167-9BDA-91B21A785F04}"/>
          </ac:spMkLst>
        </pc:spChg>
        <pc:spChg chg="del">
          <ac:chgData name="Olars Björn" userId="1c81218a-21ec-413f-8dc1-a8bd0b85f8ba" providerId="ADAL" clId="{A4161A43-46C0-4E66-B10D-BC440D43169F}" dt="2022-12-16T12:13:36.419" v="36" actId="478"/>
          <ac:spMkLst>
            <pc:docMk/>
            <pc:sldMk cId="2015300178" sldId="469"/>
            <ac:spMk id="5" creationId="{BC5C837C-7D53-4E50-BDC1-752E6FCF03A0}"/>
          </ac:spMkLst>
        </pc:spChg>
        <pc:spChg chg="add del mod">
          <ac:chgData name="Olars Björn" userId="1c81218a-21ec-413f-8dc1-a8bd0b85f8ba" providerId="ADAL" clId="{A4161A43-46C0-4E66-B10D-BC440D43169F}" dt="2022-12-16T12:13:37.742" v="37" actId="478"/>
          <ac:spMkLst>
            <pc:docMk/>
            <pc:sldMk cId="2015300178" sldId="469"/>
            <ac:spMk id="7" creationId="{B96F2875-F838-4852-A6BB-454348262ABB}"/>
          </ac:spMkLst>
        </pc:spChg>
      </pc:sldChg>
      <pc:sldChg chg="modSp add mod ord">
        <pc:chgData name="Olars Björn" userId="1c81218a-21ec-413f-8dc1-a8bd0b85f8ba" providerId="ADAL" clId="{A4161A43-46C0-4E66-B10D-BC440D43169F}" dt="2022-12-16T12:26:37.570" v="260" actId="113"/>
        <pc:sldMkLst>
          <pc:docMk/>
          <pc:sldMk cId="3597232334" sldId="470"/>
        </pc:sldMkLst>
        <pc:spChg chg="mod">
          <ac:chgData name="Olars Björn" userId="1c81218a-21ec-413f-8dc1-a8bd0b85f8ba" providerId="ADAL" clId="{A4161A43-46C0-4E66-B10D-BC440D43169F}" dt="2022-12-16T12:26:37.570" v="260" actId="113"/>
          <ac:spMkLst>
            <pc:docMk/>
            <pc:sldMk cId="3597232334" sldId="470"/>
            <ac:spMk id="5" creationId="{BC5C837C-7D53-4E50-BDC1-752E6FCF03A0}"/>
          </ac:spMkLst>
        </pc:spChg>
      </pc:sldChg>
      <pc:sldChg chg="addSp modSp add mod">
        <pc:chgData name="Olars Björn" userId="1c81218a-21ec-413f-8dc1-a8bd0b85f8ba" providerId="ADAL" clId="{A4161A43-46C0-4E66-B10D-BC440D43169F}" dt="2022-12-16T12:26:28.867" v="258" actId="207"/>
        <pc:sldMkLst>
          <pc:docMk/>
          <pc:sldMk cId="4166101628" sldId="471"/>
        </pc:sldMkLst>
        <pc:spChg chg="mod">
          <ac:chgData name="Olars Björn" userId="1c81218a-21ec-413f-8dc1-a8bd0b85f8ba" providerId="ADAL" clId="{A4161A43-46C0-4E66-B10D-BC440D43169F}" dt="2022-12-16T12:26:06.272" v="254" actId="403"/>
          <ac:spMkLst>
            <pc:docMk/>
            <pc:sldMk cId="4166101628" sldId="471"/>
            <ac:spMk id="11" creationId="{7EA06FF1-5FCF-3940-13F9-C46063B09501}"/>
          </ac:spMkLst>
        </pc:spChg>
        <pc:picChg chg="add mod">
          <ac:chgData name="Olars Björn" userId="1c81218a-21ec-413f-8dc1-a8bd0b85f8ba" providerId="ADAL" clId="{A4161A43-46C0-4E66-B10D-BC440D43169F}" dt="2022-12-16T12:26:28.867" v="258" actId="207"/>
          <ac:picMkLst>
            <pc:docMk/>
            <pc:sldMk cId="4166101628" sldId="471"/>
            <ac:picMk id="4" creationId="{AD839605-1878-4005-83FA-1DCCF389A384}"/>
          </ac:picMkLst>
        </pc:picChg>
      </pc:sldChg>
      <pc:sldChg chg="add del">
        <pc:chgData name="Olars Björn" userId="1c81218a-21ec-413f-8dc1-a8bd0b85f8ba" providerId="ADAL" clId="{A4161A43-46C0-4E66-B10D-BC440D43169F}" dt="2022-12-16T12:15:30.454" v="58" actId="47"/>
        <pc:sldMkLst>
          <pc:docMk/>
          <pc:sldMk cId="1632294186" sldId="472"/>
        </pc:sldMkLst>
      </pc:sldChg>
      <pc:sldChg chg="addSp delSp modSp add mod">
        <pc:chgData name="Olars Björn" userId="1c81218a-21ec-413f-8dc1-a8bd0b85f8ba" providerId="ADAL" clId="{A4161A43-46C0-4E66-B10D-BC440D43169F}" dt="2022-12-16T12:27:28.464" v="306" actId="1076"/>
        <pc:sldMkLst>
          <pc:docMk/>
          <pc:sldMk cId="77556285" sldId="473"/>
        </pc:sldMkLst>
        <pc:spChg chg="mod">
          <ac:chgData name="Olars Björn" userId="1c81218a-21ec-413f-8dc1-a8bd0b85f8ba" providerId="ADAL" clId="{A4161A43-46C0-4E66-B10D-BC440D43169F}" dt="2022-12-16T12:26:52.555" v="302" actId="20577"/>
          <ac:spMkLst>
            <pc:docMk/>
            <pc:sldMk cId="77556285" sldId="473"/>
            <ac:spMk id="11" creationId="{7EA06FF1-5FCF-3940-13F9-C46063B09501}"/>
          </ac:spMkLst>
        </pc:spChg>
        <pc:picChg chg="add mod">
          <ac:chgData name="Olars Björn" userId="1c81218a-21ec-413f-8dc1-a8bd0b85f8ba" providerId="ADAL" clId="{A4161A43-46C0-4E66-B10D-BC440D43169F}" dt="2022-12-16T12:27:28.464" v="306" actId="1076"/>
          <ac:picMkLst>
            <pc:docMk/>
            <pc:sldMk cId="77556285" sldId="473"/>
            <ac:picMk id="4" creationId="{578D1763-7EC8-4ABE-8198-47550CEF660D}"/>
          </ac:picMkLst>
        </pc:picChg>
        <pc:picChg chg="del">
          <ac:chgData name="Olars Björn" userId="1c81218a-21ec-413f-8dc1-a8bd0b85f8ba" providerId="ADAL" clId="{A4161A43-46C0-4E66-B10D-BC440D43169F}" dt="2022-12-16T12:27:23.870" v="303" actId="478"/>
          <ac:picMkLst>
            <pc:docMk/>
            <pc:sldMk cId="77556285" sldId="473"/>
            <ac:picMk id="6" creationId="{F2D8E73B-900C-4139-BDBA-DE5FFA2A1CBC}"/>
          </ac:picMkLst>
        </pc:picChg>
      </pc:sldChg>
      <pc:sldChg chg="addSp modSp add mod">
        <pc:chgData name="Olars Björn" userId="1c81218a-21ec-413f-8dc1-a8bd0b85f8ba" providerId="ADAL" clId="{A4161A43-46C0-4E66-B10D-BC440D43169F}" dt="2022-12-16T12:28:12.048" v="312" actId="1076"/>
        <pc:sldMkLst>
          <pc:docMk/>
          <pc:sldMk cId="1296002057" sldId="474"/>
        </pc:sldMkLst>
        <pc:picChg chg="add mod">
          <ac:chgData name="Olars Björn" userId="1c81218a-21ec-413f-8dc1-a8bd0b85f8ba" providerId="ADAL" clId="{A4161A43-46C0-4E66-B10D-BC440D43169F}" dt="2022-12-16T12:28:12.048" v="312" actId="1076"/>
          <ac:picMkLst>
            <pc:docMk/>
            <pc:sldMk cId="1296002057" sldId="474"/>
            <ac:picMk id="4" creationId="{3C37BA30-B1CA-4283-9ADE-704601355815}"/>
          </ac:picMkLst>
        </pc:picChg>
      </pc:sldChg>
      <pc:sldChg chg="addSp modSp add">
        <pc:chgData name="Olars Björn" userId="1c81218a-21ec-413f-8dc1-a8bd0b85f8ba" providerId="ADAL" clId="{A4161A43-46C0-4E66-B10D-BC440D43169F}" dt="2022-12-16T12:28:51.418" v="313"/>
        <pc:sldMkLst>
          <pc:docMk/>
          <pc:sldMk cId="1728103777" sldId="475"/>
        </pc:sldMkLst>
        <pc:picChg chg="add mod">
          <ac:chgData name="Olars Björn" userId="1c81218a-21ec-413f-8dc1-a8bd0b85f8ba" providerId="ADAL" clId="{A4161A43-46C0-4E66-B10D-BC440D43169F}" dt="2022-12-16T12:28:51.418" v="313"/>
          <ac:picMkLst>
            <pc:docMk/>
            <pc:sldMk cId="1728103777" sldId="475"/>
            <ac:picMk id="7" creationId="{7ACA4D0E-96BB-4239-9B66-06FE7E382442}"/>
          </ac:picMkLst>
        </pc:picChg>
      </pc:sldChg>
      <pc:sldChg chg="add del">
        <pc:chgData name="Olars Björn" userId="1c81218a-21ec-413f-8dc1-a8bd0b85f8ba" providerId="ADAL" clId="{A4161A43-46C0-4E66-B10D-BC440D43169F}" dt="2022-12-16T12:15:37.335" v="60" actId="47"/>
        <pc:sldMkLst>
          <pc:docMk/>
          <pc:sldMk cId="4022298242" sldId="476"/>
        </pc:sldMkLst>
      </pc:sldChg>
      <pc:sldChg chg="modSp add mod modTransition">
        <pc:chgData name="Olars Björn" userId="1c81218a-21ec-413f-8dc1-a8bd0b85f8ba" providerId="ADAL" clId="{A4161A43-46C0-4E66-B10D-BC440D43169F}" dt="2022-12-16T12:40:51.637" v="1450" actId="1076"/>
        <pc:sldMkLst>
          <pc:docMk/>
          <pc:sldMk cId="4158595486" sldId="477"/>
        </pc:sldMkLst>
        <pc:spChg chg="mod">
          <ac:chgData name="Olars Björn" userId="1c81218a-21ec-413f-8dc1-a8bd0b85f8ba" providerId="ADAL" clId="{A4161A43-46C0-4E66-B10D-BC440D43169F}" dt="2022-12-16T12:40:51.637" v="1450" actId="1076"/>
          <ac:spMkLst>
            <pc:docMk/>
            <pc:sldMk cId="4158595486" sldId="477"/>
            <ac:spMk id="4" creationId="{C0F28A28-C47D-4A82-9F20-FE4210C8AB93}"/>
          </ac:spMkLst>
        </pc:spChg>
      </pc:sldChg>
      <pc:sldChg chg="add del">
        <pc:chgData name="Olars Björn" userId="1c81218a-21ec-413f-8dc1-a8bd0b85f8ba" providerId="ADAL" clId="{A4161A43-46C0-4E66-B10D-BC440D43169F}" dt="2022-12-16T12:15:41.765" v="62" actId="47"/>
        <pc:sldMkLst>
          <pc:docMk/>
          <pc:sldMk cId="1122515815" sldId="478"/>
        </pc:sldMkLst>
      </pc:sldChg>
      <pc:sldChg chg="delSp modSp add mod">
        <pc:chgData name="Olars Björn" userId="1c81218a-21ec-413f-8dc1-a8bd0b85f8ba" providerId="ADAL" clId="{A4161A43-46C0-4E66-B10D-BC440D43169F}" dt="2022-12-16T13:34:13.347" v="1806" actId="6549"/>
        <pc:sldMkLst>
          <pc:docMk/>
          <pc:sldMk cId="3425227332" sldId="479"/>
        </pc:sldMkLst>
        <pc:spChg chg="mod">
          <ac:chgData name="Olars Björn" userId="1c81218a-21ec-413f-8dc1-a8bd0b85f8ba" providerId="ADAL" clId="{A4161A43-46C0-4E66-B10D-BC440D43169F}" dt="2022-12-16T13:34:13.347" v="1806" actId="6549"/>
          <ac:spMkLst>
            <pc:docMk/>
            <pc:sldMk cId="3425227332" sldId="479"/>
            <ac:spMk id="8" creationId="{E9EE1F23-2162-434A-B87E-BC5180C0711C}"/>
          </ac:spMkLst>
        </pc:spChg>
        <pc:spChg chg="del">
          <ac:chgData name="Olars Björn" userId="1c81218a-21ec-413f-8dc1-a8bd0b85f8ba" providerId="ADAL" clId="{A4161A43-46C0-4E66-B10D-BC440D43169F}" dt="2022-12-16T12:29:57.470" v="317" actId="478"/>
          <ac:spMkLst>
            <pc:docMk/>
            <pc:sldMk cId="3425227332" sldId="479"/>
            <ac:spMk id="9" creationId="{BA1AAA78-620D-49AB-9B5A-4F394CBA4160}"/>
          </ac:spMkLst>
        </pc:spChg>
      </pc:sldChg>
      <pc:sldChg chg="add del">
        <pc:chgData name="Olars Björn" userId="1c81218a-21ec-413f-8dc1-a8bd0b85f8ba" providerId="ADAL" clId="{A4161A43-46C0-4E66-B10D-BC440D43169F}" dt="2022-12-16T12:15:49.095" v="64" actId="47"/>
        <pc:sldMkLst>
          <pc:docMk/>
          <pc:sldMk cId="1844985197" sldId="480"/>
        </pc:sldMkLst>
      </pc:sldChg>
      <pc:sldChg chg="add del">
        <pc:chgData name="Olars Björn" userId="1c81218a-21ec-413f-8dc1-a8bd0b85f8ba" providerId="ADAL" clId="{A4161A43-46C0-4E66-B10D-BC440D43169F}" dt="2022-12-16T12:15:51.465" v="65" actId="47"/>
        <pc:sldMkLst>
          <pc:docMk/>
          <pc:sldMk cId="1601878220" sldId="481"/>
        </pc:sldMkLst>
      </pc:sldChg>
      <pc:sldChg chg="add del">
        <pc:chgData name="Olars Björn" userId="1c81218a-21ec-413f-8dc1-a8bd0b85f8ba" providerId="ADAL" clId="{A4161A43-46C0-4E66-B10D-BC440D43169F}" dt="2022-12-16T12:15:55.432" v="68" actId="47"/>
        <pc:sldMkLst>
          <pc:docMk/>
          <pc:sldMk cId="170487482" sldId="482"/>
        </pc:sldMkLst>
      </pc:sldChg>
      <pc:sldChg chg="add del">
        <pc:chgData name="Olars Björn" userId="1c81218a-21ec-413f-8dc1-a8bd0b85f8ba" providerId="ADAL" clId="{A4161A43-46C0-4E66-B10D-BC440D43169F}" dt="2022-12-16T12:16:00.872" v="70" actId="47"/>
        <pc:sldMkLst>
          <pc:docMk/>
          <pc:sldMk cId="3106554281" sldId="483"/>
        </pc:sldMkLst>
      </pc:sldChg>
      <pc:sldChg chg="modSp add mod ord modTransition">
        <pc:chgData name="Olars Björn" userId="1c81218a-21ec-413f-8dc1-a8bd0b85f8ba" providerId="ADAL" clId="{A4161A43-46C0-4E66-B10D-BC440D43169F}" dt="2022-12-16T12:50:03.194" v="1502"/>
        <pc:sldMkLst>
          <pc:docMk/>
          <pc:sldMk cId="352187701" sldId="484"/>
        </pc:sldMkLst>
        <pc:spChg chg="mod">
          <ac:chgData name="Olars Björn" userId="1c81218a-21ec-413f-8dc1-a8bd0b85f8ba" providerId="ADAL" clId="{A4161A43-46C0-4E66-B10D-BC440D43169F}" dt="2022-12-16T12:19:18.889" v="157" actId="20577"/>
          <ac:spMkLst>
            <pc:docMk/>
            <pc:sldMk cId="352187701" sldId="484"/>
            <ac:spMk id="8" creationId="{2F333099-CC24-48EB-87F2-32F480D18307}"/>
          </ac:spMkLst>
        </pc:spChg>
      </pc:sldChg>
      <pc:sldChg chg="add del">
        <pc:chgData name="Olars Björn" userId="1c81218a-21ec-413f-8dc1-a8bd0b85f8ba" providerId="ADAL" clId="{A4161A43-46C0-4E66-B10D-BC440D43169F}" dt="2022-12-16T12:16:09.672" v="72" actId="47"/>
        <pc:sldMkLst>
          <pc:docMk/>
          <pc:sldMk cId="3276862814" sldId="485"/>
        </pc:sldMkLst>
      </pc:sldChg>
      <pc:sldChg chg="add del">
        <pc:chgData name="Olars Björn" userId="1c81218a-21ec-413f-8dc1-a8bd0b85f8ba" providerId="ADAL" clId="{A4161A43-46C0-4E66-B10D-BC440D43169F}" dt="2022-12-16T12:16:16.264" v="73" actId="47"/>
        <pc:sldMkLst>
          <pc:docMk/>
          <pc:sldMk cId="1441011086" sldId="486"/>
        </pc:sldMkLst>
      </pc:sldChg>
      <pc:sldChg chg="add del">
        <pc:chgData name="Olars Björn" userId="1c81218a-21ec-413f-8dc1-a8bd0b85f8ba" providerId="ADAL" clId="{A4161A43-46C0-4E66-B10D-BC440D43169F}" dt="2022-12-16T12:16:24.341" v="88" actId="47"/>
        <pc:sldMkLst>
          <pc:docMk/>
          <pc:sldMk cId="2564518334" sldId="487"/>
        </pc:sldMkLst>
      </pc:sldChg>
      <pc:sldChg chg="modSp add mod">
        <pc:chgData name="Olars Björn" userId="1c81218a-21ec-413f-8dc1-a8bd0b85f8ba" providerId="ADAL" clId="{A4161A43-46C0-4E66-B10D-BC440D43169F}" dt="2022-12-16T12:16:41.281" v="90" actId="20577"/>
        <pc:sldMkLst>
          <pc:docMk/>
          <pc:sldMk cId="628574727" sldId="488"/>
        </pc:sldMkLst>
        <pc:spChg chg="mod">
          <ac:chgData name="Olars Björn" userId="1c81218a-21ec-413f-8dc1-a8bd0b85f8ba" providerId="ADAL" clId="{A4161A43-46C0-4E66-B10D-BC440D43169F}" dt="2022-12-16T12:16:41.281" v="90" actId="20577"/>
          <ac:spMkLst>
            <pc:docMk/>
            <pc:sldMk cId="628574727" sldId="488"/>
            <ac:spMk id="6" creationId="{4B211330-EE81-3372-5E3D-42C6686F31A4}"/>
          </ac:spMkLst>
        </pc:spChg>
      </pc:sldChg>
      <pc:sldChg chg="add">
        <pc:chgData name="Olars Björn" userId="1c81218a-21ec-413f-8dc1-a8bd0b85f8ba" providerId="ADAL" clId="{A4161A43-46C0-4E66-B10D-BC440D43169F}" dt="2022-12-16T12:12:26.971" v="0"/>
        <pc:sldMkLst>
          <pc:docMk/>
          <pc:sldMk cId="2504911463" sldId="489"/>
        </pc:sldMkLst>
      </pc:sldChg>
      <pc:sldChg chg="add">
        <pc:chgData name="Olars Björn" userId="1c81218a-21ec-413f-8dc1-a8bd0b85f8ba" providerId="ADAL" clId="{A4161A43-46C0-4E66-B10D-BC440D43169F}" dt="2022-12-16T12:15:23.553" v="55" actId="2890"/>
        <pc:sldMkLst>
          <pc:docMk/>
          <pc:sldMk cId="2263845805" sldId="490"/>
        </pc:sldMkLst>
      </pc:sldChg>
      <pc:sldChg chg="modSp add mod">
        <pc:chgData name="Olars Björn" userId="1c81218a-21ec-413f-8dc1-a8bd0b85f8ba" providerId="ADAL" clId="{A4161A43-46C0-4E66-B10D-BC440D43169F}" dt="2022-12-16T12:29:26.995" v="315" actId="113"/>
        <pc:sldMkLst>
          <pc:docMk/>
          <pc:sldMk cId="3554784607" sldId="491"/>
        </pc:sldMkLst>
        <pc:spChg chg="mod">
          <ac:chgData name="Olars Björn" userId="1c81218a-21ec-413f-8dc1-a8bd0b85f8ba" providerId="ADAL" clId="{A4161A43-46C0-4E66-B10D-BC440D43169F}" dt="2022-12-16T12:29:26.995" v="315" actId="113"/>
          <ac:spMkLst>
            <pc:docMk/>
            <pc:sldMk cId="3554784607" sldId="491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35:11.575" v="631" actId="113"/>
        <pc:sldMkLst>
          <pc:docMk/>
          <pc:sldMk cId="399701375" sldId="492"/>
        </pc:sldMkLst>
        <pc:spChg chg="mod">
          <ac:chgData name="Olars Björn" userId="1c81218a-21ec-413f-8dc1-a8bd0b85f8ba" providerId="ADAL" clId="{A4161A43-46C0-4E66-B10D-BC440D43169F}" dt="2022-12-16T12:35:11.575" v="631" actId="113"/>
          <ac:spMkLst>
            <pc:docMk/>
            <pc:sldMk cId="399701375" sldId="492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35:07.611" v="630" actId="113"/>
        <pc:sldMkLst>
          <pc:docMk/>
          <pc:sldMk cId="3368119132" sldId="493"/>
        </pc:sldMkLst>
        <pc:spChg chg="mod">
          <ac:chgData name="Olars Björn" userId="1c81218a-21ec-413f-8dc1-a8bd0b85f8ba" providerId="ADAL" clId="{A4161A43-46C0-4E66-B10D-BC440D43169F}" dt="2022-12-16T12:35:07.611" v="630" actId="113"/>
          <ac:spMkLst>
            <pc:docMk/>
            <pc:sldMk cId="3368119132" sldId="493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18:00.326" v="95" actId="113"/>
        <pc:sldMkLst>
          <pc:docMk/>
          <pc:sldMk cId="2612148707" sldId="494"/>
        </pc:sldMkLst>
        <pc:spChg chg="mod">
          <ac:chgData name="Olars Björn" userId="1c81218a-21ec-413f-8dc1-a8bd0b85f8ba" providerId="ADAL" clId="{A4161A43-46C0-4E66-B10D-BC440D43169F}" dt="2022-12-16T12:18:00.326" v="95" actId="113"/>
          <ac:spMkLst>
            <pc:docMk/>
            <pc:sldMk cId="2612148707" sldId="494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18:07.374" v="97" actId="113"/>
        <pc:sldMkLst>
          <pc:docMk/>
          <pc:sldMk cId="3704365099" sldId="495"/>
        </pc:sldMkLst>
        <pc:spChg chg="mod">
          <ac:chgData name="Olars Björn" userId="1c81218a-21ec-413f-8dc1-a8bd0b85f8ba" providerId="ADAL" clId="{A4161A43-46C0-4E66-B10D-BC440D43169F}" dt="2022-12-16T12:18:07.374" v="97" actId="113"/>
          <ac:spMkLst>
            <pc:docMk/>
            <pc:sldMk cId="3704365099" sldId="495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53:51.439" v="1505" actId="113"/>
        <pc:sldMkLst>
          <pc:docMk/>
          <pc:sldMk cId="2016240003" sldId="496"/>
        </pc:sldMkLst>
        <pc:spChg chg="mod">
          <ac:chgData name="Olars Björn" userId="1c81218a-21ec-413f-8dc1-a8bd0b85f8ba" providerId="ADAL" clId="{A4161A43-46C0-4E66-B10D-BC440D43169F}" dt="2022-12-16T12:53:51.439" v="1505" actId="113"/>
          <ac:spMkLst>
            <pc:docMk/>
            <pc:sldMk cId="2016240003" sldId="496"/>
            <ac:spMk id="5" creationId="{BC5C837C-7D53-4E50-BDC1-752E6FCF03A0}"/>
          </ac:spMkLst>
        </pc:spChg>
      </pc:sldChg>
      <pc:sldChg chg="modSp add mod">
        <pc:chgData name="Olars Björn" userId="1c81218a-21ec-413f-8dc1-a8bd0b85f8ba" providerId="ADAL" clId="{A4161A43-46C0-4E66-B10D-BC440D43169F}" dt="2022-12-16T12:53:54.607" v="1506" actId="113"/>
        <pc:sldMkLst>
          <pc:docMk/>
          <pc:sldMk cId="1399237407" sldId="497"/>
        </pc:sldMkLst>
        <pc:spChg chg="mod">
          <ac:chgData name="Olars Björn" userId="1c81218a-21ec-413f-8dc1-a8bd0b85f8ba" providerId="ADAL" clId="{A4161A43-46C0-4E66-B10D-BC440D43169F}" dt="2022-12-16T12:16:21.282" v="87" actId="20577"/>
          <ac:spMkLst>
            <pc:docMk/>
            <pc:sldMk cId="1399237407" sldId="497"/>
            <ac:spMk id="2" creationId="{0CFCCCF5-BAA9-4E4C-96B6-6829CE835F12}"/>
          </ac:spMkLst>
        </pc:spChg>
        <pc:spChg chg="mod">
          <ac:chgData name="Olars Björn" userId="1c81218a-21ec-413f-8dc1-a8bd0b85f8ba" providerId="ADAL" clId="{A4161A43-46C0-4E66-B10D-BC440D43169F}" dt="2022-12-16T12:53:54.607" v="1506" actId="113"/>
          <ac:spMkLst>
            <pc:docMk/>
            <pc:sldMk cId="1399237407" sldId="497"/>
            <ac:spMk id="5" creationId="{BC5C837C-7D53-4E50-BDC1-752E6FCF03A0}"/>
          </ac:spMkLst>
        </pc:spChg>
      </pc:sldChg>
      <pc:sldChg chg="addSp delSp modSp new mod modAnim">
        <pc:chgData name="Olars Björn" userId="1c81218a-21ec-413f-8dc1-a8bd0b85f8ba" providerId="ADAL" clId="{A4161A43-46C0-4E66-B10D-BC440D43169F}" dt="2022-12-16T12:45:15.729" v="1492" actId="14100"/>
        <pc:sldMkLst>
          <pc:docMk/>
          <pc:sldMk cId="3704964872" sldId="498"/>
        </pc:sldMkLst>
        <pc:spChg chg="mod">
          <ac:chgData name="Olars Björn" userId="1c81218a-21ec-413f-8dc1-a8bd0b85f8ba" providerId="ADAL" clId="{A4161A43-46C0-4E66-B10D-BC440D43169F}" dt="2022-12-16T12:32:41.319" v="417" actId="20577"/>
          <ac:spMkLst>
            <pc:docMk/>
            <pc:sldMk cId="3704964872" sldId="498"/>
            <ac:spMk id="2" creationId="{DBF297FA-F355-4B4D-8066-50E8163E39BD}"/>
          </ac:spMkLst>
        </pc:spChg>
        <pc:spChg chg="mod">
          <ac:chgData name="Olars Björn" userId="1c81218a-21ec-413f-8dc1-a8bd0b85f8ba" providerId="ADAL" clId="{A4161A43-46C0-4E66-B10D-BC440D43169F}" dt="2022-12-16T12:42:22.491" v="1473" actId="115"/>
          <ac:spMkLst>
            <pc:docMk/>
            <pc:sldMk cId="3704964872" sldId="498"/>
            <ac:spMk id="3" creationId="{341FFC6B-6170-49BC-8B4E-704965FBFDAF}"/>
          </ac:spMkLst>
        </pc:spChg>
        <pc:spChg chg="add mod">
          <ac:chgData name="Olars Björn" userId="1c81218a-21ec-413f-8dc1-a8bd0b85f8ba" providerId="ADAL" clId="{A4161A43-46C0-4E66-B10D-BC440D43169F}" dt="2022-12-16T12:45:15.729" v="1492" actId="14100"/>
          <ac:spMkLst>
            <pc:docMk/>
            <pc:sldMk cId="3704964872" sldId="498"/>
            <ac:spMk id="17" creationId="{D53F2011-A26F-49F1-84AF-DC8CA975FE65}"/>
          </ac:spMkLst>
        </pc:spChg>
        <pc:spChg chg="add del">
          <ac:chgData name="Olars Björn" userId="1c81218a-21ec-413f-8dc1-a8bd0b85f8ba" providerId="ADAL" clId="{A4161A43-46C0-4E66-B10D-BC440D43169F}" dt="2022-12-16T12:41:16.100" v="1453" actId="478"/>
          <ac:spMkLst>
            <pc:docMk/>
            <pc:sldMk cId="3704964872" sldId="498"/>
            <ac:spMk id="18" creationId="{9A0E04E5-1B71-4D28-AC26-6464A48A90F1}"/>
          </ac:spMkLst>
        </pc:spChg>
        <pc:spChg chg="add mod">
          <ac:chgData name="Olars Björn" userId="1c81218a-21ec-413f-8dc1-a8bd0b85f8ba" providerId="ADAL" clId="{A4161A43-46C0-4E66-B10D-BC440D43169F}" dt="2022-12-16T12:45:15.729" v="1492" actId="14100"/>
          <ac:spMkLst>
            <pc:docMk/>
            <pc:sldMk cId="3704964872" sldId="498"/>
            <ac:spMk id="19" creationId="{29F441FA-B7BD-4D4A-A90F-26C25C139969}"/>
          </ac:spMkLst>
        </pc:spChg>
        <pc:spChg chg="add mod">
          <ac:chgData name="Olars Björn" userId="1c81218a-21ec-413f-8dc1-a8bd0b85f8ba" providerId="ADAL" clId="{A4161A43-46C0-4E66-B10D-BC440D43169F}" dt="2022-12-16T12:45:15.729" v="1492" actId="14100"/>
          <ac:spMkLst>
            <pc:docMk/>
            <pc:sldMk cId="3704964872" sldId="498"/>
            <ac:spMk id="20" creationId="{58D767CD-3C98-4D72-9E7E-3EF2F402B29A}"/>
          </ac:spMkLst>
        </pc:spChg>
        <pc:picChg chg="add del mod">
          <ac:chgData name="Olars Björn" userId="1c81218a-21ec-413f-8dc1-a8bd0b85f8ba" providerId="ADAL" clId="{A4161A43-46C0-4E66-B10D-BC440D43169F}" dt="2022-12-16T12:31:36.251" v="377" actId="478"/>
          <ac:picMkLst>
            <pc:docMk/>
            <pc:sldMk cId="3704964872" sldId="498"/>
            <ac:picMk id="7" creationId="{E77BB120-CE7F-48FD-BD72-39BA6122A716}"/>
          </ac:picMkLst>
        </pc:picChg>
        <pc:picChg chg="add mod">
          <ac:chgData name="Olars Björn" userId="1c81218a-21ec-413f-8dc1-a8bd0b85f8ba" providerId="ADAL" clId="{A4161A43-46C0-4E66-B10D-BC440D43169F}" dt="2022-12-16T12:33:18.624" v="581" actId="1076"/>
          <ac:picMkLst>
            <pc:docMk/>
            <pc:sldMk cId="3704964872" sldId="498"/>
            <ac:picMk id="9" creationId="{F411D0D0-81D8-4BFD-9331-10E67544B7EB}"/>
          </ac:picMkLst>
        </pc:picChg>
        <pc:picChg chg="add mod">
          <ac:chgData name="Olars Björn" userId="1c81218a-21ec-413f-8dc1-a8bd0b85f8ba" providerId="ADAL" clId="{A4161A43-46C0-4E66-B10D-BC440D43169F}" dt="2022-12-16T12:35:15.270" v="633" actId="1076"/>
          <ac:picMkLst>
            <pc:docMk/>
            <pc:sldMk cId="3704964872" sldId="498"/>
            <ac:picMk id="11" creationId="{48AC30B0-A2A4-4267-8E22-DE2237E60815}"/>
          </ac:picMkLst>
        </pc:picChg>
        <pc:picChg chg="add mod">
          <ac:chgData name="Olars Björn" userId="1c81218a-21ec-413f-8dc1-a8bd0b85f8ba" providerId="ADAL" clId="{A4161A43-46C0-4E66-B10D-BC440D43169F}" dt="2022-12-16T12:35:13.803" v="632" actId="1076"/>
          <ac:picMkLst>
            <pc:docMk/>
            <pc:sldMk cId="3704964872" sldId="498"/>
            <ac:picMk id="16" creationId="{7C48A2CA-5AB9-4810-9083-1E48A4DA2233}"/>
          </ac:picMkLst>
        </pc:picChg>
        <pc:cxnChg chg="add del mod">
          <ac:chgData name="Olars Björn" userId="1c81218a-21ec-413f-8dc1-a8bd0b85f8ba" providerId="ADAL" clId="{A4161A43-46C0-4E66-B10D-BC440D43169F}" dt="2022-12-16T12:33:52.131" v="586" actId="478"/>
          <ac:cxnSpMkLst>
            <pc:docMk/>
            <pc:sldMk cId="3704964872" sldId="498"/>
            <ac:cxnSpMk id="13" creationId="{AAA15BF8-02A0-49D9-9A2A-CAF4CA6E5606}"/>
          </ac:cxnSpMkLst>
        </pc:cxnChg>
      </pc:sldChg>
      <pc:sldChg chg="delSp modSp new mod">
        <pc:chgData name="Olars Björn" userId="1c81218a-21ec-413f-8dc1-a8bd0b85f8ba" providerId="ADAL" clId="{A4161A43-46C0-4E66-B10D-BC440D43169F}" dt="2022-12-16T14:00:30.391" v="1869" actId="20577"/>
        <pc:sldMkLst>
          <pc:docMk/>
          <pc:sldMk cId="2364482382" sldId="499"/>
        </pc:sldMkLst>
        <pc:spChg chg="mod">
          <ac:chgData name="Olars Björn" userId="1c81218a-21ec-413f-8dc1-a8bd0b85f8ba" providerId="ADAL" clId="{A4161A43-46C0-4E66-B10D-BC440D43169F}" dt="2022-12-16T14:00:30.391" v="1869" actId="20577"/>
          <ac:spMkLst>
            <pc:docMk/>
            <pc:sldMk cId="2364482382" sldId="499"/>
            <ac:spMk id="2" creationId="{4C089AA6-3E20-497F-B286-E66DEE15AD60}"/>
          </ac:spMkLst>
        </pc:spChg>
        <pc:spChg chg="del mod">
          <ac:chgData name="Olars Björn" userId="1c81218a-21ec-413f-8dc1-a8bd0b85f8ba" providerId="ADAL" clId="{A4161A43-46C0-4E66-B10D-BC440D43169F}" dt="2022-12-16T12:36:15.852" v="682" actId="478"/>
          <ac:spMkLst>
            <pc:docMk/>
            <pc:sldMk cId="2364482382" sldId="499"/>
            <ac:spMk id="3" creationId="{44108B67-E8A8-4361-9D49-A03F8C4E0DDB}"/>
          </ac:spMkLst>
        </pc:spChg>
      </pc:sldChg>
      <pc:sldChg chg="addSp modSp new mod">
        <pc:chgData name="Olars Björn" userId="1c81218a-21ec-413f-8dc1-a8bd0b85f8ba" providerId="ADAL" clId="{A4161A43-46C0-4E66-B10D-BC440D43169F}" dt="2022-12-16T12:25:35.548" v="253" actId="1076"/>
        <pc:sldMkLst>
          <pc:docMk/>
          <pc:sldMk cId="685658384" sldId="500"/>
        </pc:sldMkLst>
        <pc:spChg chg="mod">
          <ac:chgData name="Olars Björn" userId="1c81218a-21ec-413f-8dc1-a8bd0b85f8ba" providerId="ADAL" clId="{A4161A43-46C0-4E66-B10D-BC440D43169F}" dt="2022-12-16T12:25:28.580" v="251" actId="122"/>
          <ac:spMkLst>
            <pc:docMk/>
            <pc:sldMk cId="685658384" sldId="500"/>
            <ac:spMk id="2" creationId="{F62F1A29-C40C-4A8D-BC01-711C0914C0B1}"/>
          </ac:spMkLst>
        </pc:spChg>
        <pc:spChg chg="mod">
          <ac:chgData name="Olars Björn" userId="1c81218a-21ec-413f-8dc1-a8bd0b85f8ba" providerId="ADAL" clId="{A4161A43-46C0-4E66-B10D-BC440D43169F}" dt="2022-12-16T12:25:33.367" v="252" actId="1076"/>
          <ac:spMkLst>
            <pc:docMk/>
            <pc:sldMk cId="685658384" sldId="500"/>
            <ac:spMk id="3" creationId="{FAFDC4FF-A36D-48AD-9627-BCBA460759AB}"/>
          </ac:spMkLst>
        </pc:spChg>
        <pc:grpChg chg="add mod">
          <ac:chgData name="Olars Björn" userId="1c81218a-21ec-413f-8dc1-a8bd0b85f8ba" providerId="ADAL" clId="{A4161A43-46C0-4E66-B10D-BC440D43169F}" dt="2022-12-16T12:25:35.548" v="253" actId="1076"/>
          <ac:grpSpMkLst>
            <pc:docMk/>
            <pc:sldMk cId="685658384" sldId="500"/>
            <ac:grpSpMk id="6" creationId="{CFB6AC7F-1E2F-406F-BA1A-7BD0F2BF1550}"/>
          </ac:grpSpMkLst>
        </pc:grp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7" creationId="{30CE6C02-0FB0-4402-A612-B5BA4F07FC53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8" creationId="{A8B77C21-10D4-462C-AFF0-CCBC4A4094F9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9" creationId="{92D37B1F-CE10-468A-9231-E3290C176C61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0" creationId="{082E9AAE-EDCA-4DE2-BCE7-0119057244A0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1" creationId="{69D8D9A3-4E9D-4E6D-87AD-CD98B3787B9F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2" creationId="{1D848D12-D73A-4F35-9012-585B54AEC7B9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3" creationId="{4F38B0C9-AAE0-400F-9A28-9E5CA3B9E27D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4" creationId="{06959656-9DAE-4280-9B1A-11650808F9C3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5" creationId="{00624AD4-C311-4444-A277-52C598B76B73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6" creationId="{B76FF1AF-8C16-46BC-ABF9-1EB5DDC9A4F8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7" creationId="{9A7DD597-3E5F-4889-B37B-096E9FD45156}"/>
          </ac:picMkLst>
        </pc:picChg>
        <pc:picChg chg="mod">
          <ac:chgData name="Olars Björn" userId="1c81218a-21ec-413f-8dc1-a8bd0b85f8ba" providerId="ADAL" clId="{A4161A43-46C0-4E66-B10D-BC440D43169F}" dt="2022-12-16T12:24:53.309" v="203"/>
          <ac:picMkLst>
            <pc:docMk/>
            <pc:sldMk cId="685658384" sldId="500"/>
            <ac:picMk id="18" creationId="{A27F588C-04C8-42BD-95D1-1BE5797122BB}"/>
          </ac:picMkLst>
        </pc:picChg>
      </pc:sldChg>
      <pc:sldChg chg="addSp modSp new mod">
        <pc:chgData name="Olars Björn" userId="1c81218a-21ec-413f-8dc1-a8bd0b85f8ba" providerId="ADAL" clId="{A4161A43-46C0-4E66-B10D-BC440D43169F}" dt="2022-12-16T12:44:44.005" v="1491" actId="1076"/>
        <pc:sldMkLst>
          <pc:docMk/>
          <pc:sldMk cId="592713428" sldId="501"/>
        </pc:sldMkLst>
        <pc:spChg chg="mod">
          <ac:chgData name="Olars Björn" userId="1c81218a-21ec-413f-8dc1-a8bd0b85f8ba" providerId="ADAL" clId="{A4161A43-46C0-4E66-B10D-BC440D43169F}" dt="2022-12-16T12:36:50.053" v="724" actId="20577"/>
          <ac:spMkLst>
            <pc:docMk/>
            <pc:sldMk cId="592713428" sldId="501"/>
            <ac:spMk id="2" creationId="{D31FF109-A608-41FE-AE38-C1C2F5EF1910}"/>
          </ac:spMkLst>
        </pc:spChg>
        <pc:spChg chg="mod">
          <ac:chgData name="Olars Björn" userId="1c81218a-21ec-413f-8dc1-a8bd0b85f8ba" providerId="ADAL" clId="{A4161A43-46C0-4E66-B10D-BC440D43169F}" dt="2022-12-16T12:44:30.664" v="1490" actId="1076"/>
          <ac:spMkLst>
            <pc:docMk/>
            <pc:sldMk cId="592713428" sldId="501"/>
            <ac:spMk id="3" creationId="{ACD00BB8-68E9-458B-B218-D6AFA4DD64C9}"/>
          </ac:spMkLst>
        </pc:spChg>
        <pc:picChg chg="add mod">
          <ac:chgData name="Olars Björn" userId="1c81218a-21ec-413f-8dc1-a8bd0b85f8ba" providerId="ADAL" clId="{A4161A43-46C0-4E66-B10D-BC440D43169F}" dt="2022-12-16T12:44:44.005" v="1491" actId="1076"/>
          <ac:picMkLst>
            <pc:docMk/>
            <pc:sldMk cId="592713428" sldId="501"/>
            <ac:picMk id="7" creationId="{3655CA95-5FBE-4DC8-96F3-8D4DE14A5E86}"/>
          </ac:picMkLst>
        </pc:picChg>
        <pc:picChg chg="add mod">
          <ac:chgData name="Olars Björn" userId="1c81218a-21ec-413f-8dc1-a8bd0b85f8ba" providerId="ADAL" clId="{A4161A43-46C0-4E66-B10D-BC440D43169F}" dt="2022-12-16T12:44:44.005" v="1491" actId="1076"/>
          <ac:picMkLst>
            <pc:docMk/>
            <pc:sldMk cId="592713428" sldId="501"/>
            <ac:picMk id="9" creationId="{306089FD-377E-4E7E-AB5F-5ED1B68119FC}"/>
          </ac:picMkLst>
        </pc:picChg>
        <pc:picChg chg="add mod">
          <ac:chgData name="Olars Björn" userId="1c81218a-21ec-413f-8dc1-a8bd0b85f8ba" providerId="ADAL" clId="{A4161A43-46C0-4E66-B10D-BC440D43169F}" dt="2022-12-16T12:44:44.005" v="1491" actId="1076"/>
          <ac:picMkLst>
            <pc:docMk/>
            <pc:sldMk cId="592713428" sldId="501"/>
            <ac:picMk id="11" creationId="{AF3F3285-2915-4923-979C-4BC648E6901C}"/>
          </ac:picMkLst>
        </pc:picChg>
        <pc:picChg chg="add mod">
          <ac:chgData name="Olars Björn" userId="1c81218a-21ec-413f-8dc1-a8bd0b85f8ba" providerId="ADAL" clId="{A4161A43-46C0-4E66-B10D-BC440D43169F}" dt="2022-12-16T12:44:44.005" v="1491" actId="1076"/>
          <ac:picMkLst>
            <pc:docMk/>
            <pc:sldMk cId="592713428" sldId="501"/>
            <ac:picMk id="13" creationId="{12339BB3-DBCC-4A38-B3F3-7E02D271AF38}"/>
          </ac:picMkLst>
        </pc:picChg>
        <pc:picChg chg="add mod">
          <ac:chgData name="Olars Björn" userId="1c81218a-21ec-413f-8dc1-a8bd0b85f8ba" providerId="ADAL" clId="{A4161A43-46C0-4E66-B10D-BC440D43169F}" dt="2022-12-16T12:44:44.005" v="1491" actId="1076"/>
          <ac:picMkLst>
            <pc:docMk/>
            <pc:sldMk cId="592713428" sldId="501"/>
            <ac:picMk id="15" creationId="{69526EEC-5BFB-4661-B455-3F1153DBEF7C}"/>
          </ac:picMkLst>
        </pc:picChg>
      </pc:sldChg>
      <pc:sldChg chg="addSp delSp modSp add mod ord">
        <pc:chgData name="Olars Björn" userId="1c81218a-21ec-413f-8dc1-a8bd0b85f8ba" providerId="ADAL" clId="{A4161A43-46C0-4E66-B10D-BC440D43169F}" dt="2022-12-16T12:49:39.846" v="1500"/>
        <pc:sldMkLst>
          <pc:docMk/>
          <pc:sldMk cId="2719075219" sldId="502"/>
        </pc:sldMkLst>
        <pc:spChg chg="del">
          <ac:chgData name="Olars Björn" userId="1c81218a-21ec-413f-8dc1-a8bd0b85f8ba" providerId="ADAL" clId="{A4161A43-46C0-4E66-B10D-BC440D43169F}" dt="2022-12-16T12:49:12.237" v="1494" actId="478"/>
          <ac:spMkLst>
            <pc:docMk/>
            <pc:sldMk cId="2719075219" sldId="502"/>
            <ac:spMk id="3" creationId="{ACD00BB8-68E9-458B-B218-D6AFA4DD64C9}"/>
          </ac:spMkLst>
        </pc:spChg>
        <pc:spChg chg="add del mod">
          <ac:chgData name="Olars Björn" userId="1c81218a-21ec-413f-8dc1-a8bd0b85f8ba" providerId="ADAL" clId="{A4161A43-46C0-4E66-B10D-BC440D43169F}" dt="2022-12-16T12:49:14.027" v="1495" actId="478"/>
          <ac:spMkLst>
            <pc:docMk/>
            <pc:sldMk cId="2719075219" sldId="502"/>
            <ac:spMk id="8" creationId="{19C5577F-C889-4A5A-9462-F7F5FF16E47C}"/>
          </ac:spMkLst>
        </pc:spChg>
        <pc:picChg chg="add mod">
          <ac:chgData name="Olars Björn" userId="1c81218a-21ec-413f-8dc1-a8bd0b85f8ba" providerId="ADAL" clId="{A4161A43-46C0-4E66-B10D-BC440D43169F}" dt="2022-12-16T12:49:20.460" v="1498" actId="1076"/>
          <ac:picMkLst>
            <pc:docMk/>
            <pc:sldMk cId="2719075219" sldId="502"/>
            <ac:picMk id="12" creationId="{17D38EAE-1DA2-44D7-8663-80C9AF62F35E}"/>
          </ac:picMkLst>
        </pc:picChg>
      </pc:sldChg>
      <pc:sldChg chg="add">
        <pc:chgData name="Olars Björn" userId="1c81218a-21ec-413f-8dc1-a8bd0b85f8ba" providerId="ADAL" clId="{A4161A43-46C0-4E66-B10D-BC440D43169F}" dt="2022-12-16T12:53:41.895" v="1503"/>
        <pc:sldMkLst>
          <pc:docMk/>
          <pc:sldMk cId="1163380773" sldId="503"/>
        </pc:sldMkLst>
      </pc:sldChg>
      <pc:sldChg chg="add">
        <pc:chgData name="Olars Björn" userId="1c81218a-21ec-413f-8dc1-a8bd0b85f8ba" providerId="ADAL" clId="{A4161A43-46C0-4E66-B10D-BC440D43169F}" dt="2022-12-16T12:53:45.268" v="1504"/>
        <pc:sldMkLst>
          <pc:docMk/>
          <pc:sldMk cId="937612750" sldId="50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EAF8ADE-DFB0-6344-91AF-C2340D4A7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2F8833-CBDB-8E44-991E-7719DBE5D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D629D-E35B-0940-BCF8-E9D569AAAE2E}" type="datetimeFigureOut">
              <a:rPr lang="sv-SE" smtClean="0"/>
              <a:t>2022-12-16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3D6739B-AC65-D24B-AC64-71E56FA32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3F9890-91E1-FA43-9F16-0BBCFAAAA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680A0-A5E7-3B49-AD2F-70CF6E6299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180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3D13-F35E-4529-B3F7-0633FF5C8FD7}" type="datetimeFigureOut">
              <a:rPr lang="sv-SE" smtClean="0"/>
              <a:t>2022-12-16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DCF4-EC53-45ED-9657-3068B2115E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7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65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24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574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38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069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77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8631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8456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94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1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6D261CD-7475-462D-96A6-570AC61F5569}"/>
              </a:ext>
            </a:extLst>
          </p:cNvPr>
          <p:cNvSpPr/>
          <p:nvPr userDrawn="1"/>
        </p:nvSpPr>
        <p:spPr>
          <a:xfrm>
            <a:off x="0" y="0"/>
            <a:ext cx="12192000" cy="56440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 spc="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D46721D-F352-4C9F-8260-E5322AB478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236" y="5906453"/>
            <a:ext cx="1205458" cy="46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693273"/>
            <a:ext cx="5958536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79EAE5D-FEC0-4EF7-BBA5-3270B4215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7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567736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DCD0C5FE-126D-416C-9A5B-02C9EAD4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634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7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545B1-EC61-4586-B3F7-6354B25D50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DDFEC98-4970-485D-A1F1-BBD55667B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4166" y="2879624"/>
            <a:ext cx="259636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402CD-6991-4956-97B9-E3910AAB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8556-41DC-4E7D-B277-65FF6509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2DCD5D-84F3-4333-9600-FAF6E5BA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1A163-B24D-46EA-873E-74E7789AD673}" type="datetimeFigureOut">
              <a:rPr lang="sv-SE" smtClean="0"/>
              <a:t>2022-12-16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3736BC-98B2-4BCE-A2E9-183F5B48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1D28AC-A24D-4524-BA21-B7D614B9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254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854132B-7C08-624A-A1EA-872AD91E18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236" y="5906453"/>
            <a:ext cx="12054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68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5085D1A-A25F-BC4F-8833-78D8DBCC8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2DA7996-1E23-BB43-B5B0-B41C897391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24575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813EFC0E-885A-43B5-9260-07804A71EAA3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B8308509-CDE4-4C50-93DD-8185D4032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5FA62AD-6394-6B4F-BAD6-514062D7F2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1505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D7C6379A-E5B9-4DBE-87E3-D8A0F4B3241B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98DE3D41-C2B5-4D95-91B2-B0834D588D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005CDDF-F304-6A46-8FF7-C59CC995E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80B2C3-6720-4B17-BCEF-D058EE6EA5EF}"/>
              </a:ext>
            </a:extLst>
          </p:cNvPr>
          <p:cNvSpPr/>
          <p:nvPr userDrawn="1"/>
        </p:nvSpPr>
        <p:spPr>
          <a:xfrm>
            <a:off x="0" y="0"/>
            <a:ext cx="12192000" cy="6117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8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2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072630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93273"/>
            <a:ext cx="10018845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6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13D54B3-3F29-493D-B9C7-8FF2C8DE3569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C7C7845-42F2-47E4-96D5-7F5977D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B6E503-A6AE-440E-9524-D5848DBA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424" y="1693273"/>
            <a:ext cx="10459450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6A5D-1C51-4365-ABBC-26E2E26D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800B5-0CC4-499E-AD85-61BE4A07F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AFFFF7-0E10-4F4B-9970-4B0EEECA84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B36DCB9-B0BC-4692-9E94-7E0F650AA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2809" y="6450806"/>
            <a:ext cx="16637" cy="81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EB9E73E2-B998-4067-931F-01E9716BB421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57C6E5-A5AF-4290-829D-C981D052A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6" r:id="rId5"/>
    <p:sldLayoutId id="2147483657" r:id="rId6"/>
    <p:sldLayoutId id="2147483660" r:id="rId7"/>
    <p:sldLayoutId id="2147483653" r:id="rId8"/>
    <p:sldLayoutId id="2147483654" r:id="rId9"/>
    <p:sldLayoutId id="2147483650" r:id="rId10"/>
    <p:sldLayoutId id="2147483652" r:id="rId11"/>
    <p:sldLayoutId id="2147483655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spc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era.atlassian.net/wiki/spaces/OSOB/pages/2957705629/Anv+ndarforum+2023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573EA7-C0D5-4A99-856B-5428F6A2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Användarforum 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 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sz="3600" dirty="0">
                <a:solidFill>
                  <a:schemeClr val="accent1"/>
                </a:solidFill>
              </a:rPr>
              <a:t>Stöd och behandling</a:t>
            </a:r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7C3A8192-81A1-4B54-8CE2-055E1C43C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2022-12-16</a:t>
            </a:r>
          </a:p>
        </p:txBody>
      </p:sp>
    </p:spTree>
    <p:extLst>
      <p:ext uri="{BB962C8B-B14F-4D97-AF65-F5344CB8AC3E}">
        <p14:creationId xmlns:p14="http://schemas.microsoft.com/office/powerpoint/2010/main" val="29745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6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Gula och blå symboler">
            <a:extLst>
              <a:ext uri="{FF2B5EF4-FFF2-40B4-BE49-F238E27FC236}">
                <a16:creationId xmlns:a16="http://schemas.microsoft.com/office/drawing/2014/main" id="{F39D9672-5823-4F9C-8D81-8C641D6C39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8687" b="1"/>
          <a:stretch/>
        </p:blipFill>
        <p:spPr>
          <a:xfrm>
            <a:off x="20" y="10"/>
            <a:ext cx="5409024" cy="6115040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4B2BEF8-01CD-4A03-9D30-20586E8F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33" y="162917"/>
            <a:ext cx="5732929" cy="2518839"/>
          </a:xfrm>
        </p:spPr>
        <p:txBody>
          <a:bodyPr anchor="t">
            <a:normAutofit/>
          </a:bodyPr>
          <a:lstStyle/>
          <a:p>
            <a:r>
              <a:rPr lang="sv-SE" dirty="0"/>
              <a:t>Anmälda frågor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72959DDF-693C-70AC-D6E5-9B1B4CA23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840" y="6284797"/>
            <a:ext cx="5717628" cy="41028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tshållare för bildnummer 4" hidden="1">
            <a:extLst>
              <a:ext uri="{FF2B5EF4-FFF2-40B4-BE49-F238E27FC236}">
                <a16:creationId xmlns:a16="http://schemas.microsoft.com/office/drawing/2014/main" id="{65C3CD84-EEA9-4799-B58E-C8C47FD6C4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721" y="6311994"/>
            <a:ext cx="39005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1676081A-83AE-46D9-BD06-643ABED36EB4}"/>
              </a:ext>
            </a:extLst>
          </p:cNvPr>
          <p:cNvSpPr txBox="1">
            <a:spLocks/>
          </p:cNvSpPr>
          <p:nvPr/>
        </p:nvSpPr>
        <p:spPr>
          <a:xfrm>
            <a:off x="5772539" y="1865011"/>
            <a:ext cx="6357257" cy="35645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00" b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>
              <a:solidFill>
                <a:srgbClr val="C12143"/>
              </a:solidFill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F333099-CC24-48EB-87F2-32F480D18307}"/>
              </a:ext>
            </a:extLst>
          </p:cNvPr>
          <p:cNvSpPr txBox="1"/>
          <p:nvPr/>
        </p:nvSpPr>
        <p:spPr>
          <a:xfrm>
            <a:off x="6103468" y="1443135"/>
            <a:ext cx="5167912" cy="32532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Utbildningsbehov 2023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Menti.com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4787 5540</a:t>
            </a:r>
          </a:p>
        </p:txBody>
      </p:sp>
    </p:spTree>
    <p:extLst>
      <p:ext uri="{BB962C8B-B14F-4D97-AF65-F5344CB8AC3E}">
        <p14:creationId xmlns:p14="http://schemas.microsoft.com/office/powerpoint/2010/main" val="352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4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9" descr="Person som köper helgdagsgåvor på bärbar dator">
            <a:extLst>
              <a:ext uri="{FF2B5EF4-FFF2-40B4-BE49-F238E27FC236}">
                <a16:creationId xmlns:a16="http://schemas.microsoft.com/office/drawing/2014/main" id="{E4535CFA-3005-4A9D-8053-2C212E2E1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/>
        </p:blipFill>
        <p:spPr>
          <a:xfrm>
            <a:off x="0" y="0"/>
            <a:ext cx="4988459" cy="6115050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C2DFB7A-E755-406F-965A-19820751E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389" y="500963"/>
            <a:ext cx="5732929" cy="581181"/>
          </a:xfrm>
        </p:spPr>
        <p:txBody>
          <a:bodyPr anchor="b">
            <a:normAutofit fontScale="90000"/>
          </a:bodyPr>
          <a:lstStyle/>
          <a:p>
            <a:r>
              <a:rPr lang="sv-SE"/>
              <a:t>Support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B8D0E79-4A8B-4ED3-BE28-F505698E0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3C86AAB-191F-4895-9E1F-B88BBC89D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11900"/>
            <a:ext cx="3905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0F28A28-C47D-4A82-9F20-FE4210C8AB93}"/>
              </a:ext>
            </a:extLst>
          </p:cNvPr>
          <p:cNvSpPr txBox="1"/>
          <p:nvPr/>
        </p:nvSpPr>
        <p:spPr>
          <a:xfrm>
            <a:off x="5353407" y="1158844"/>
            <a:ext cx="5732929" cy="41917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b="1" dirty="0" err="1">
                <a:solidFill>
                  <a:schemeClr val="accent2"/>
                </a:solidFill>
                <a:ea typeface="Open Sans"/>
                <a:cs typeface="Open Sans"/>
              </a:rPr>
              <a:t>Avpublicering</a:t>
            </a:r>
            <a:r>
              <a:rPr lang="sv-SE" sz="1600" b="1" dirty="0">
                <a:solidFill>
                  <a:schemeClr val="accent2"/>
                </a:solidFill>
                <a:ea typeface="Open Sans"/>
                <a:cs typeface="Open Sans"/>
              </a:rPr>
              <a:t> av moment!</a:t>
            </a: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Det räcker att utgivare avpublicerar från vårdgivare så försvinner det från SAMTLIGA enheter.</a:t>
            </a: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[Historik]</a:t>
            </a: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Ett moment som publicerats och sedan avpublicerats låg kvar på en enhet.</a:t>
            </a: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Detta uppmärksammades av regionen och att det var en bugg för det enskilda momentet.</a:t>
            </a: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[Åtgärd]</a:t>
            </a:r>
          </a:p>
          <a:p>
            <a:pPr algn="l"/>
            <a:endParaRPr lang="sv-SE" sz="16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algn="l"/>
            <a:r>
              <a:rPr lang="sv-SE" sz="1600" dirty="0">
                <a:solidFill>
                  <a:schemeClr val="accent2"/>
                </a:solidFill>
                <a:ea typeface="Open Sans"/>
                <a:cs typeface="Open Sans"/>
              </a:rPr>
              <a:t>Det enskilda momentet kommer att avpubliceras med hjälp av nationell förvaltning genom script.</a:t>
            </a:r>
          </a:p>
        </p:txBody>
      </p:sp>
    </p:spTree>
    <p:extLst>
      <p:ext uri="{BB962C8B-B14F-4D97-AF65-F5344CB8AC3E}">
        <p14:creationId xmlns:p14="http://schemas.microsoft.com/office/powerpoint/2010/main" val="41585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7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2F9AA7-68FB-4654-9D25-2C96CBC0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På gång i regionerna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39CB61E-7DB2-48E0-B47F-06B0F029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B0EA59-9785-4034-A948-1168C30F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15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482C9F-9541-48C0-8E5E-457BF42E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5" y="0"/>
            <a:ext cx="4046468" cy="6119496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9EE1F23-2162-434A-B87E-BC5180C0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6" y="1547499"/>
            <a:ext cx="5804800" cy="3564527"/>
          </a:xfrm>
        </p:spPr>
        <p:txBody>
          <a:bodyPr/>
          <a:lstStyle/>
          <a:p>
            <a:pPr marL="0" indent="0">
              <a:buNone/>
            </a:pPr>
            <a:endParaRPr lang="sv-SE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1400" dirty="0">
                <a:ea typeface="+mn-lt"/>
                <a:cs typeface="+mn-lt"/>
              </a:rPr>
              <a:t>Vad är på gång i regionerna just nu?</a:t>
            </a:r>
          </a:p>
          <a:p>
            <a:pPr marL="0" indent="0">
              <a:buNone/>
            </a:pPr>
            <a:endParaRPr lang="sv-SE" sz="1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1400" dirty="0">
                <a:ea typeface="+mn-lt"/>
                <a:cs typeface="+mn-lt"/>
              </a:rPr>
              <a:t>Kort: </a:t>
            </a:r>
          </a:p>
          <a:p>
            <a:pPr marL="0" indent="0">
              <a:buNone/>
            </a:pPr>
            <a:r>
              <a:rPr lang="sv-SE" sz="1400" dirty="0">
                <a:ea typeface="+mn-lt"/>
                <a:cs typeface="+mn-lt"/>
              </a:rPr>
              <a:t>Vad ser ni fram emot mest under 2023?  </a:t>
            </a:r>
          </a:p>
          <a:p>
            <a:pPr marL="0" indent="0">
              <a:buNone/>
            </a:pPr>
            <a:r>
              <a:rPr lang="sv-SE" sz="1400" dirty="0">
                <a:ea typeface="+mn-lt"/>
                <a:cs typeface="+mn-lt"/>
              </a:rPr>
              <a:t>Fler kollegor, kunskapsstyrning, nationell utgivning, utbildning, fler program i drift, nya personalvyer, fler och nya verksamheter!, organisationsförändringar, enhetlighet, mer tid!, fortsätta framåt!, mindre stuprör mellan tjänster, första programmen ska ut!, träffa kollegor, </a:t>
            </a:r>
            <a:endParaRPr lang="sv-SE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522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1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297FA-F355-4B4D-8066-50E8163E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Privata innehållsleverantörer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1FFC6B-6170-49BC-8B4E-704965FBF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686606" cy="3564527"/>
          </a:xfrm>
        </p:spPr>
        <p:txBody>
          <a:bodyPr/>
          <a:lstStyle/>
          <a:p>
            <a:r>
              <a:rPr lang="sv-SE" sz="1400" u="sng" dirty="0"/>
              <a:t>En första diskussion.</a:t>
            </a:r>
          </a:p>
          <a:p>
            <a:r>
              <a:rPr lang="sv-SE" sz="1400" dirty="0"/>
              <a:t>Hur ska vi se på privata innehållsleverantörer nationellt?</a:t>
            </a:r>
          </a:p>
          <a:p>
            <a:r>
              <a:rPr lang="sv-SE" sz="1400" dirty="0"/>
              <a:t>Hur för ni diskussion med privata leverantörer i dagsläget?</a:t>
            </a:r>
          </a:p>
          <a:p>
            <a:r>
              <a:rPr lang="sv-SE" sz="1400" dirty="0"/>
              <a:t>Hur ska vi se på framtiden?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2EFD4A-886D-458F-A986-603311D9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6872231-78D6-4DA2-8B1F-2EF9B4A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17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411D0D0-81D8-4BFD-9331-10E67544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773" y="658853"/>
            <a:ext cx="2984434" cy="429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8AC30B0-A2A4-4267-8E22-DE2237E6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22" y="3253653"/>
            <a:ext cx="3846591" cy="2160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C48A2CA-5AB9-4810-9083-1E48A4DA2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331" y="4925402"/>
            <a:ext cx="5476544" cy="859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tjärna: 5 punkter 16">
            <a:extLst>
              <a:ext uri="{FF2B5EF4-FFF2-40B4-BE49-F238E27FC236}">
                <a16:creationId xmlns:a16="http://schemas.microsoft.com/office/drawing/2014/main" id="{D53F2011-A26F-49F1-84AF-DC8CA975FE65}"/>
              </a:ext>
            </a:extLst>
          </p:cNvPr>
          <p:cNvSpPr/>
          <p:nvPr/>
        </p:nvSpPr>
        <p:spPr>
          <a:xfrm>
            <a:off x="1824174" y="3775310"/>
            <a:ext cx="623005" cy="623005"/>
          </a:xfrm>
          <a:prstGeom prst="star5">
            <a:avLst>
              <a:gd name="adj" fmla="val 2715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Åttahörning 18">
            <a:extLst>
              <a:ext uri="{FF2B5EF4-FFF2-40B4-BE49-F238E27FC236}">
                <a16:creationId xmlns:a16="http://schemas.microsoft.com/office/drawing/2014/main" id="{29F441FA-B7BD-4D4A-A90F-26C25C139969}"/>
              </a:ext>
            </a:extLst>
          </p:cNvPr>
          <p:cNvSpPr/>
          <p:nvPr/>
        </p:nvSpPr>
        <p:spPr>
          <a:xfrm>
            <a:off x="4660716" y="3781108"/>
            <a:ext cx="623005" cy="623005"/>
          </a:xfrm>
          <a:prstGeom prst="octagon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Likbent triangel 19">
            <a:extLst>
              <a:ext uri="{FF2B5EF4-FFF2-40B4-BE49-F238E27FC236}">
                <a16:creationId xmlns:a16="http://schemas.microsoft.com/office/drawing/2014/main" id="{58D767CD-3C98-4D72-9E7E-3EF2F402B29A}"/>
              </a:ext>
            </a:extLst>
          </p:cNvPr>
          <p:cNvSpPr/>
          <p:nvPr/>
        </p:nvSpPr>
        <p:spPr>
          <a:xfrm>
            <a:off x="3215917" y="3775310"/>
            <a:ext cx="722686" cy="623005"/>
          </a:xfrm>
          <a:prstGeom prst="triangle">
            <a:avLst/>
          </a:prstGeom>
          <a:solidFill>
            <a:schemeClr val="tx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9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Joakim Ekberg (Östergötland) om statistik – </a:t>
            </a:r>
            <a:br>
              <a:rPr lang="sv-SE" sz="1400" b="1" dirty="0">
                <a:ea typeface="+mn-lt"/>
                <a:cs typeface="+mn-lt"/>
              </a:rPr>
            </a:br>
            <a:r>
              <a:rPr lang="sv-SE" sz="1400" b="1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21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089AA6-3E20-497F-B286-E66DEE15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24" y="2456229"/>
            <a:ext cx="10515600" cy="1149264"/>
          </a:xfrm>
        </p:spPr>
        <p:txBody>
          <a:bodyPr/>
          <a:lstStyle/>
          <a:p>
            <a:r>
              <a:rPr lang="sv-SE" dirty="0"/>
              <a:t>Joakim Ekberg presenterar…</a:t>
            </a:r>
            <a:br>
              <a:rPr lang="sv-SE" dirty="0"/>
            </a:br>
            <a:br>
              <a:rPr lang="sv-SE" dirty="0"/>
            </a:br>
            <a:r>
              <a:rPr lang="sv-SE" dirty="0"/>
              <a:t>Stort tack Joakim!</a:t>
            </a:r>
            <a:br>
              <a:rPr lang="sv-SE" dirty="0"/>
            </a:br>
            <a:br>
              <a:rPr lang="sv-SE" dirty="0"/>
            </a:br>
            <a:r>
              <a:rPr lang="sv-SE" dirty="0"/>
              <a:t>Kom ihåg att komma med förslag för URL:en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A360C3A-5A65-486D-B18D-C1CCB75F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A58454E-058F-45BF-AB91-7F26935B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448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3CAC4E-845C-4464-A04D-C4DB3DE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713"/>
          </a:xfrm>
        </p:spPr>
        <p:txBody>
          <a:bodyPr/>
          <a:lstStyle/>
          <a:p>
            <a:pPr algn="ctr"/>
            <a:r>
              <a:rPr lang="en-US"/>
              <a:t>Innan vi börjar….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93CAB1-87C1-455A-819E-ACEEB293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31313" cy="4351338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Stäng av er kamera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Var med i chatten.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Se till att din mikrofon är avstängd, förutom när du vill säga något.</a:t>
            </a:r>
            <a:br>
              <a:rPr lang="sv-SE" dirty="0"/>
            </a:br>
            <a:r>
              <a:rPr lang="sv-SE" dirty="0"/>
              <a:t>Om du vill prata, glöm inte att inleda med att presentera dig med namn samt region.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Användarforumet spelas in och läggs på Förvaltningens informationssida</a:t>
            </a:r>
          </a:p>
        </p:txBody>
      </p:sp>
      <p:pic>
        <p:nvPicPr>
          <p:cNvPr id="5" name="Bild 4" descr="Poddsändning">
            <a:extLst>
              <a:ext uri="{FF2B5EF4-FFF2-40B4-BE49-F238E27FC236}">
                <a16:creationId xmlns:a16="http://schemas.microsoft.com/office/drawing/2014/main" id="{BBECEADC-8CA8-4164-849C-07EB5F4D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4967" y="4452260"/>
            <a:ext cx="819364" cy="819364"/>
          </a:xfrm>
          <a:prstGeom prst="rect">
            <a:avLst/>
          </a:prstGeom>
        </p:spPr>
      </p:pic>
      <p:pic>
        <p:nvPicPr>
          <p:cNvPr id="6" name="Bild 5" descr="Videokamera">
            <a:extLst>
              <a:ext uri="{FF2B5EF4-FFF2-40B4-BE49-F238E27FC236}">
                <a16:creationId xmlns:a16="http://schemas.microsoft.com/office/drawing/2014/main" id="{444986D8-15ED-4B88-BCA7-52BCC50FB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4623" y="1487523"/>
            <a:ext cx="819364" cy="819364"/>
          </a:xfrm>
          <a:prstGeom prst="rect">
            <a:avLst/>
          </a:prstGeom>
        </p:spPr>
      </p:pic>
      <p:pic>
        <p:nvPicPr>
          <p:cNvPr id="10" name="Bild 9" descr="Marknadsföring">
            <a:extLst>
              <a:ext uri="{FF2B5EF4-FFF2-40B4-BE49-F238E27FC236}">
                <a16:creationId xmlns:a16="http://schemas.microsoft.com/office/drawing/2014/main" id="{B8FB716B-E4DE-4BFB-A4CA-29452ECD3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2476" y="3012766"/>
            <a:ext cx="832468" cy="832468"/>
          </a:xfrm>
          <a:prstGeom prst="rect">
            <a:avLst/>
          </a:prstGeom>
        </p:spPr>
      </p:pic>
      <p:pic>
        <p:nvPicPr>
          <p:cNvPr id="20" name="Bild 19" descr="Lägg till med hel fyllning">
            <a:extLst>
              <a:ext uri="{FF2B5EF4-FFF2-40B4-BE49-F238E27FC236}">
                <a16:creationId xmlns:a16="http://schemas.microsoft.com/office/drawing/2014/main" id="{B4533BC8-CB80-4FA1-9CB7-461589A7A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700000">
            <a:off x="10318416" y="1531312"/>
            <a:ext cx="832467" cy="8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b="1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3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1FF109-A608-41FE-AE38-C1C2F5EF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använder vi Stöd och behandling till?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6A316B-6212-4745-8140-ED6A735B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806E496-F06B-4913-9FAF-9DD0A4B2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21</a:t>
            </a:fld>
            <a:endParaRPr lang="sv-SE"/>
          </a:p>
        </p:txBody>
      </p:sp>
      <p:pic>
        <p:nvPicPr>
          <p:cNvPr id="7" name="Bild 6" descr="Ändringar och skrädderi med hel fyllning">
            <a:extLst>
              <a:ext uri="{FF2B5EF4-FFF2-40B4-BE49-F238E27FC236}">
                <a16:creationId xmlns:a16="http://schemas.microsoft.com/office/drawing/2014/main" id="{3655CA95-5FBE-4DC8-96F3-8D4DE14A5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9122" y="4806364"/>
            <a:ext cx="914400" cy="914400"/>
          </a:xfrm>
          <a:prstGeom prst="rect">
            <a:avLst/>
          </a:prstGeom>
        </p:spPr>
      </p:pic>
      <p:pic>
        <p:nvPicPr>
          <p:cNvPr id="9" name="Bild 8" descr="Avokado med hel fyllning">
            <a:extLst>
              <a:ext uri="{FF2B5EF4-FFF2-40B4-BE49-F238E27FC236}">
                <a16:creationId xmlns:a16="http://schemas.microsoft.com/office/drawing/2014/main" id="{306089FD-377E-4E7E-AB5F-5ED1B6811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0220" y="4806364"/>
            <a:ext cx="914400" cy="914400"/>
          </a:xfrm>
          <a:prstGeom prst="rect">
            <a:avLst/>
          </a:prstGeom>
        </p:spPr>
      </p:pic>
      <p:pic>
        <p:nvPicPr>
          <p:cNvPr id="11" name="Bild 10" descr="Schackpjäser med hel fyllning">
            <a:extLst>
              <a:ext uri="{FF2B5EF4-FFF2-40B4-BE49-F238E27FC236}">
                <a16:creationId xmlns:a16="http://schemas.microsoft.com/office/drawing/2014/main" id="{AF3F3285-2915-4923-979C-4BC648E69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4058" y="4806364"/>
            <a:ext cx="914400" cy="914400"/>
          </a:xfrm>
          <a:prstGeom prst="rect">
            <a:avLst/>
          </a:prstGeom>
        </p:spPr>
      </p:pic>
      <p:pic>
        <p:nvPicPr>
          <p:cNvPr id="13" name="Bild 12" descr="Kör med hel fyllning">
            <a:extLst>
              <a:ext uri="{FF2B5EF4-FFF2-40B4-BE49-F238E27FC236}">
                <a16:creationId xmlns:a16="http://schemas.microsoft.com/office/drawing/2014/main" id="{12339BB3-DBCC-4A38-B3F3-7E02D271A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8994" y="4806364"/>
            <a:ext cx="914400" cy="914400"/>
          </a:xfrm>
          <a:prstGeom prst="rect">
            <a:avLst/>
          </a:prstGeom>
        </p:spPr>
      </p:pic>
      <p:pic>
        <p:nvPicPr>
          <p:cNvPr id="15" name="Bild 14" descr="Lungor med virus med hel fyllning">
            <a:extLst>
              <a:ext uri="{FF2B5EF4-FFF2-40B4-BE49-F238E27FC236}">
                <a16:creationId xmlns:a16="http://schemas.microsoft.com/office/drawing/2014/main" id="{69526EEC-5BFB-4661-B455-3F1153DBE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86326" y="4806364"/>
            <a:ext cx="914400" cy="9144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7D38EAE-1DA2-44D7-8663-80C9AF62F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722" y="1659076"/>
            <a:ext cx="10290772" cy="40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7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1FF109-A608-41FE-AE38-C1C2F5EF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använder vi Stöd och behandling till?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D00BB8-68E9-458B-B218-D6AFA4DD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990" y="1694861"/>
            <a:ext cx="10459450" cy="3564527"/>
          </a:xfrm>
        </p:spPr>
        <p:txBody>
          <a:bodyPr numCol="2"/>
          <a:lstStyle/>
          <a:p>
            <a:r>
              <a:rPr lang="sv-SE" dirty="0"/>
              <a:t>Stöd</a:t>
            </a:r>
          </a:p>
          <a:p>
            <a:r>
              <a:rPr lang="sv-SE" dirty="0"/>
              <a:t>Behandling</a:t>
            </a:r>
          </a:p>
          <a:p>
            <a:r>
              <a:rPr lang="sv-SE" dirty="0"/>
              <a:t>Självhjälp</a:t>
            </a:r>
          </a:p>
          <a:p>
            <a:r>
              <a:rPr lang="sv-SE" dirty="0"/>
              <a:t>Utbildning</a:t>
            </a:r>
          </a:p>
          <a:p>
            <a:r>
              <a:rPr lang="sv-SE" dirty="0"/>
              <a:t>Anmälan</a:t>
            </a:r>
          </a:p>
          <a:p>
            <a:endParaRPr lang="sv-SE" dirty="0"/>
          </a:p>
          <a:p>
            <a:r>
              <a:rPr lang="sv-SE" dirty="0"/>
              <a:t>Enskilda formulär</a:t>
            </a:r>
          </a:p>
          <a:p>
            <a:r>
              <a:rPr lang="sv-SE" dirty="0"/>
              <a:t>Formulärpaket</a:t>
            </a:r>
          </a:p>
          <a:p>
            <a:r>
              <a:rPr lang="sv-SE" dirty="0"/>
              <a:t>Dagböcker</a:t>
            </a:r>
          </a:p>
          <a:p>
            <a:r>
              <a:rPr lang="sv-SE" dirty="0"/>
              <a:t>Lagringsyta för sånt som inte används</a:t>
            </a:r>
          </a:p>
          <a:p>
            <a:r>
              <a:rPr lang="sv-SE" dirty="0" err="1"/>
              <a:t>M.m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6A316B-6212-4745-8140-ED6A735B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806E496-F06B-4913-9FAF-9DD0A4B2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22</a:t>
            </a:fld>
            <a:endParaRPr lang="sv-SE"/>
          </a:p>
        </p:txBody>
      </p:sp>
      <p:pic>
        <p:nvPicPr>
          <p:cNvPr id="7" name="Bild 6" descr="Ändringar och skrädderi med hel fyllning">
            <a:extLst>
              <a:ext uri="{FF2B5EF4-FFF2-40B4-BE49-F238E27FC236}">
                <a16:creationId xmlns:a16="http://schemas.microsoft.com/office/drawing/2014/main" id="{3655CA95-5FBE-4DC8-96F3-8D4DE14A5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9122" y="4806364"/>
            <a:ext cx="914400" cy="914400"/>
          </a:xfrm>
          <a:prstGeom prst="rect">
            <a:avLst/>
          </a:prstGeom>
        </p:spPr>
      </p:pic>
      <p:pic>
        <p:nvPicPr>
          <p:cNvPr id="9" name="Bild 8" descr="Avokado med hel fyllning">
            <a:extLst>
              <a:ext uri="{FF2B5EF4-FFF2-40B4-BE49-F238E27FC236}">
                <a16:creationId xmlns:a16="http://schemas.microsoft.com/office/drawing/2014/main" id="{306089FD-377E-4E7E-AB5F-5ED1B6811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0220" y="4806364"/>
            <a:ext cx="914400" cy="914400"/>
          </a:xfrm>
          <a:prstGeom prst="rect">
            <a:avLst/>
          </a:prstGeom>
        </p:spPr>
      </p:pic>
      <p:pic>
        <p:nvPicPr>
          <p:cNvPr id="11" name="Bild 10" descr="Schackpjäser med hel fyllning">
            <a:extLst>
              <a:ext uri="{FF2B5EF4-FFF2-40B4-BE49-F238E27FC236}">
                <a16:creationId xmlns:a16="http://schemas.microsoft.com/office/drawing/2014/main" id="{AF3F3285-2915-4923-979C-4BC648E69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4058" y="4806364"/>
            <a:ext cx="914400" cy="914400"/>
          </a:xfrm>
          <a:prstGeom prst="rect">
            <a:avLst/>
          </a:prstGeom>
        </p:spPr>
      </p:pic>
      <p:pic>
        <p:nvPicPr>
          <p:cNvPr id="13" name="Bild 12" descr="Kör med hel fyllning">
            <a:extLst>
              <a:ext uri="{FF2B5EF4-FFF2-40B4-BE49-F238E27FC236}">
                <a16:creationId xmlns:a16="http://schemas.microsoft.com/office/drawing/2014/main" id="{12339BB3-DBCC-4A38-B3F3-7E02D271A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8994" y="4806364"/>
            <a:ext cx="914400" cy="914400"/>
          </a:xfrm>
          <a:prstGeom prst="rect">
            <a:avLst/>
          </a:prstGeom>
        </p:spPr>
      </p:pic>
      <p:pic>
        <p:nvPicPr>
          <p:cNvPr id="15" name="Bild 14" descr="Lungor med virus med hel fyllning">
            <a:extLst>
              <a:ext uri="{FF2B5EF4-FFF2-40B4-BE49-F238E27FC236}">
                <a16:creationId xmlns:a16="http://schemas.microsoft.com/office/drawing/2014/main" id="{69526EEC-5BFB-4661-B455-3F1153DBE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86326" y="48063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1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2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Gula och blå symboler">
            <a:extLst>
              <a:ext uri="{FF2B5EF4-FFF2-40B4-BE49-F238E27FC236}">
                <a16:creationId xmlns:a16="http://schemas.microsoft.com/office/drawing/2014/main" id="{F39D9672-5823-4F9C-8D81-8C641D6C39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8687" b="1"/>
          <a:stretch/>
        </p:blipFill>
        <p:spPr>
          <a:xfrm>
            <a:off x="20" y="10"/>
            <a:ext cx="5409024" cy="6115040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4B2BEF8-01CD-4A03-9D30-20586E8F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33" y="162917"/>
            <a:ext cx="5732929" cy="2518839"/>
          </a:xfrm>
        </p:spPr>
        <p:txBody>
          <a:bodyPr anchor="t">
            <a:normAutofit/>
          </a:bodyPr>
          <a:lstStyle/>
          <a:p>
            <a:r>
              <a:rPr lang="sv-SE"/>
              <a:t>Anmälda frågor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72959DDF-693C-70AC-D6E5-9B1B4CA23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840" y="6284797"/>
            <a:ext cx="5717628" cy="41028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tshållare för bildnummer 4" hidden="1">
            <a:extLst>
              <a:ext uri="{FF2B5EF4-FFF2-40B4-BE49-F238E27FC236}">
                <a16:creationId xmlns:a16="http://schemas.microsoft.com/office/drawing/2014/main" id="{65C3CD84-EEA9-4799-B58E-C8C47FD6C4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721" y="6311994"/>
            <a:ext cx="39005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1676081A-83AE-46D9-BD06-643ABED36EB4}"/>
              </a:ext>
            </a:extLst>
          </p:cNvPr>
          <p:cNvSpPr txBox="1">
            <a:spLocks/>
          </p:cNvSpPr>
          <p:nvPr/>
        </p:nvSpPr>
        <p:spPr>
          <a:xfrm>
            <a:off x="5772539" y="1865011"/>
            <a:ext cx="6357257" cy="35645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00" b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>
              <a:solidFill>
                <a:srgbClr val="C12143"/>
              </a:solidFill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F333099-CC24-48EB-87F2-32F480D18307}"/>
              </a:ext>
            </a:extLst>
          </p:cNvPr>
          <p:cNvSpPr txBox="1"/>
          <p:nvPr/>
        </p:nvSpPr>
        <p:spPr>
          <a:xfrm>
            <a:off x="6103468" y="1443135"/>
            <a:ext cx="5167912" cy="32532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Utbildningsbehov 2023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Menti.com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4787 5540</a:t>
            </a:r>
          </a:p>
        </p:txBody>
      </p:sp>
    </p:spTree>
    <p:extLst>
      <p:ext uri="{BB962C8B-B14F-4D97-AF65-F5344CB8AC3E}">
        <p14:creationId xmlns:p14="http://schemas.microsoft.com/office/powerpoint/2010/main" val="11633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+mj-lt"/>
                <a:cs typeface="+mj-lt"/>
              </a:rPr>
              <a:t>Sammanfattning</a:t>
            </a:r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b="1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92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2F1A29-C40C-4A8D-BC01-711C0914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832"/>
            <a:ext cx="10515600" cy="1149264"/>
          </a:xfrm>
        </p:spPr>
        <p:txBody>
          <a:bodyPr/>
          <a:lstStyle/>
          <a:p>
            <a:pPr algn="ctr"/>
            <a:r>
              <a:rPr lang="sv-SE" dirty="0" err="1"/>
              <a:t>Mentimeter</a:t>
            </a:r>
            <a:r>
              <a:rPr lang="sv-SE" dirty="0"/>
              <a:t>! </a:t>
            </a:r>
            <a:br>
              <a:rPr lang="sv-SE" dirty="0"/>
            </a:br>
            <a:r>
              <a:rPr lang="sv-SE" dirty="0"/>
              <a:t>Berätta vad ni tyckt om dagens användarforum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FDC4FF-A36D-48AD-9627-BCBA46075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972" y="1646735"/>
            <a:ext cx="10459450" cy="356452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None/>
            </a:pP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None/>
            </a:pPr>
            <a:endParaRPr lang="sv-SE" dirty="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None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Menti.com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None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4607 6209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F76B96-0044-414F-9668-63B48C36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BF9FDF1-3918-4F7E-BCC0-4BFFF7C5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26</a:t>
            </a:fld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CFB6AC7F-1E2F-406F-BA1A-7BD0F2BF1550}"/>
              </a:ext>
            </a:extLst>
          </p:cNvPr>
          <p:cNvGrpSpPr/>
          <p:nvPr/>
        </p:nvGrpSpPr>
        <p:grpSpPr>
          <a:xfrm>
            <a:off x="6096000" y="2036639"/>
            <a:ext cx="3300020" cy="1518719"/>
            <a:chOff x="7151406" y="5278548"/>
            <a:chExt cx="1986897" cy="914400"/>
          </a:xfrm>
        </p:grpSpPr>
        <p:pic>
          <p:nvPicPr>
            <p:cNvPr id="7" name="Bild 6" descr="Stearinljus med hel fyllning">
              <a:extLst>
                <a:ext uri="{FF2B5EF4-FFF2-40B4-BE49-F238E27FC236}">
                  <a16:creationId xmlns:a16="http://schemas.microsoft.com/office/drawing/2014/main" id="{30CE6C02-0FB0-4402-A612-B5BA4F07F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51406" y="5278548"/>
              <a:ext cx="914400" cy="914400"/>
            </a:xfrm>
            <a:prstGeom prst="rect">
              <a:avLst/>
            </a:prstGeom>
          </p:spPr>
        </p:pic>
        <p:pic>
          <p:nvPicPr>
            <p:cNvPr id="8" name="Bild 7" descr="Stearinljus med hel fyllning">
              <a:extLst>
                <a:ext uri="{FF2B5EF4-FFF2-40B4-BE49-F238E27FC236}">
                  <a16:creationId xmlns:a16="http://schemas.microsoft.com/office/drawing/2014/main" id="{A8B77C21-10D4-462C-AFF0-CCBC4A409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08905" y="5278548"/>
              <a:ext cx="914400" cy="914400"/>
            </a:xfrm>
            <a:prstGeom prst="rect">
              <a:avLst/>
            </a:prstGeom>
          </p:spPr>
        </p:pic>
        <p:pic>
          <p:nvPicPr>
            <p:cNvPr id="9" name="Bild 8" descr="Stearinljus med hel fyllning">
              <a:extLst>
                <a:ext uri="{FF2B5EF4-FFF2-40B4-BE49-F238E27FC236}">
                  <a16:creationId xmlns:a16="http://schemas.microsoft.com/office/drawing/2014/main" id="{92D37B1F-CE10-468A-9231-E3290C176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66404" y="5278548"/>
              <a:ext cx="914400" cy="914400"/>
            </a:xfrm>
            <a:prstGeom prst="rect">
              <a:avLst/>
            </a:prstGeom>
          </p:spPr>
        </p:pic>
        <p:pic>
          <p:nvPicPr>
            <p:cNvPr id="10" name="Bild 9" descr="Stearinljus med hel fyllning">
              <a:extLst>
                <a:ext uri="{FF2B5EF4-FFF2-40B4-BE49-F238E27FC236}">
                  <a16:creationId xmlns:a16="http://schemas.microsoft.com/office/drawing/2014/main" id="{082E9AAE-EDCA-4DE2-BCE7-01190572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23903" y="5278548"/>
              <a:ext cx="914400" cy="914400"/>
            </a:xfrm>
            <a:prstGeom prst="rect">
              <a:avLst/>
            </a:prstGeom>
          </p:spPr>
        </p:pic>
        <p:pic>
          <p:nvPicPr>
            <p:cNvPr id="11" name="Bild 10" descr="Stearinljus med hel fyllning">
              <a:extLst>
                <a:ext uri="{FF2B5EF4-FFF2-40B4-BE49-F238E27FC236}">
                  <a16:creationId xmlns:a16="http://schemas.microsoft.com/office/drawing/2014/main" id="{69D8D9A3-4E9D-4E6D-87AD-CD98B3787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5654"/>
            <a:stretch/>
          </p:blipFill>
          <p:spPr>
            <a:xfrm>
              <a:off x="7151406" y="5287094"/>
              <a:ext cx="914400" cy="314058"/>
            </a:xfrm>
            <a:prstGeom prst="rect">
              <a:avLst/>
            </a:prstGeom>
          </p:spPr>
        </p:pic>
        <p:pic>
          <p:nvPicPr>
            <p:cNvPr id="12" name="Bild 11" descr="Stearinljus med hel fyllning">
              <a:extLst>
                <a:ext uri="{FF2B5EF4-FFF2-40B4-BE49-F238E27FC236}">
                  <a16:creationId xmlns:a16="http://schemas.microsoft.com/office/drawing/2014/main" id="{1D848D12-D73A-4F35-9012-585B54AEC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65654"/>
            <a:stretch/>
          </p:blipFill>
          <p:spPr>
            <a:xfrm>
              <a:off x="7302381" y="5366859"/>
              <a:ext cx="646632" cy="222091"/>
            </a:xfrm>
            <a:prstGeom prst="rect">
              <a:avLst/>
            </a:prstGeom>
          </p:spPr>
        </p:pic>
        <p:pic>
          <p:nvPicPr>
            <p:cNvPr id="13" name="Bild 12" descr="Stearinljus med hel fyllning">
              <a:extLst>
                <a:ext uri="{FF2B5EF4-FFF2-40B4-BE49-F238E27FC236}">
                  <a16:creationId xmlns:a16="http://schemas.microsoft.com/office/drawing/2014/main" id="{4F38B0C9-AAE0-400F-9A28-9E5CA3B9E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5654"/>
            <a:stretch/>
          </p:blipFill>
          <p:spPr>
            <a:xfrm>
              <a:off x="7508905" y="5287094"/>
              <a:ext cx="914400" cy="314058"/>
            </a:xfrm>
            <a:prstGeom prst="rect">
              <a:avLst/>
            </a:prstGeom>
          </p:spPr>
        </p:pic>
        <p:pic>
          <p:nvPicPr>
            <p:cNvPr id="14" name="Bild 13" descr="Stearinljus med hel fyllning">
              <a:extLst>
                <a:ext uri="{FF2B5EF4-FFF2-40B4-BE49-F238E27FC236}">
                  <a16:creationId xmlns:a16="http://schemas.microsoft.com/office/drawing/2014/main" id="{06959656-9DAE-4280-9B1A-11650808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65654"/>
            <a:stretch/>
          </p:blipFill>
          <p:spPr>
            <a:xfrm>
              <a:off x="7659880" y="5366859"/>
              <a:ext cx="646632" cy="222091"/>
            </a:xfrm>
            <a:prstGeom prst="rect">
              <a:avLst/>
            </a:prstGeom>
          </p:spPr>
        </p:pic>
        <p:pic>
          <p:nvPicPr>
            <p:cNvPr id="15" name="Bild 14" descr="Stearinljus med hel fyllning">
              <a:extLst>
                <a:ext uri="{FF2B5EF4-FFF2-40B4-BE49-F238E27FC236}">
                  <a16:creationId xmlns:a16="http://schemas.microsoft.com/office/drawing/2014/main" id="{00624AD4-C311-4444-A277-52C598B76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5654"/>
            <a:stretch/>
          </p:blipFill>
          <p:spPr>
            <a:xfrm>
              <a:off x="7866404" y="5287094"/>
              <a:ext cx="914400" cy="314058"/>
            </a:xfrm>
            <a:prstGeom prst="rect">
              <a:avLst/>
            </a:prstGeom>
          </p:spPr>
        </p:pic>
        <p:pic>
          <p:nvPicPr>
            <p:cNvPr id="16" name="Bild 15" descr="Stearinljus med hel fyllning">
              <a:extLst>
                <a:ext uri="{FF2B5EF4-FFF2-40B4-BE49-F238E27FC236}">
                  <a16:creationId xmlns:a16="http://schemas.microsoft.com/office/drawing/2014/main" id="{B76FF1AF-8C16-46BC-ABF9-1EB5DDC9A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65654"/>
            <a:stretch/>
          </p:blipFill>
          <p:spPr>
            <a:xfrm>
              <a:off x="8017379" y="5366859"/>
              <a:ext cx="646632" cy="222091"/>
            </a:xfrm>
            <a:prstGeom prst="rect">
              <a:avLst/>
            </a:prstGeom>
          </p:spPr>
        </p:pic>
        <p:pic>
          <p:nvPicPr>
            <p:cNvPr id="17" name="Bild 16" descr="Stearinljus med hel fyllning">
              <a:extLst>
                <a:ext uri="{FF2B5EF4-FFF2-40B4-BE49-F238E27FC236}">
                  <a16:creationId xmlns:a16="http://schemas.microsoft.com/office/drawing/2014/main" id="{9A7DD597-3E5F-4889-B37B-096E9FD45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5654"/>
            <a:stretch/>
          </p:blipFill>
          <p:spPr>
            <a:xfrm>
              <a:off x="8223903" y="5287094"/>
              <a:ext cx="914400" cy="314058"/>
            </a:xfrm>
            <a:prstGeom prst="rect">
              <a:avLst/>
            </a:prstGeom>
          </p:spPr>
        </p:pic>
        <p:pic>
          <p:nvPicPr>
            <p:cNvPr id="18" name="Bild 17" descr="Stearinljus med hel fyllning">
              <a:extLst>
                <a:ext uri="{FF2B5EF4-FFF2-40B4-BE49-F238E27FC236}">
                  <a16:creationId xmlns:a16="http://schemas.microsoft.com/office/drawing/2014/main" id="{A27F588C-04C8-42BD-95D1-1BE579712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65654"/>
            <a:stretch/>
          </p:blipFill>
          <p:spPr>
            <a:xfrm>
              <a:off x="8374878" y="5366859"/>
              <a:ext cx="646632" cy="222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65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4ECAD1-1366-4DC6-A52D-46CAD4E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Kommande användarforum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CACF75-476D-4F67-8A65-18DCB501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799" y="1580417"/>
            <a:ext cx="10515600" cy="367738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sv-SE">
              <a:ea typeface="Open Sans"/>
              <a:cs typeface="Open Sans"/>
            </a:endParaRPr>
          </a:p>
          <a:p>
            <a:endParaRPr lang="sv-SE">
              <a:ea typeface="Open Sans"/>
              <a:cs typeface="Open Sans"/>
            </a:endParaRPr>
          </a:p>
          <a:p>
            <a:endParaRPr lang="sv-SE">
              <a:ea typeface="Open Sans"/>
              <a:cs typeface="Open Sans"/>
            </a:endParaRPr>
          </a:p>
          <a:p>
            <a:endParaRPr lang="sv-SE">
              <a:ea typeface="Open Sans"/>
              <a:cs typeface="Open Sans"/>
            </a:endParaRPr>
          </a:p>
          <a:p>
            <a:endParaRPr lang="sv-SE">
              <a:ea typeface="Open Sans"/>
              <a:cs typeface="Open Sans"/>
            </a:endParaRPr>
          </a:p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A023E84-A1EB-4477-8B49-1989F555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35B657-67F1-4FD9-8175-5BA0694E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27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B211330-EE81-3372-5E3D-42C6686F31A4}"/>
              </a:ext>
            </a:extLst>
          </p:cNvPr>
          <p:cNvSpPr txBox="1"/>
          <p:nvPr/>
        </p:nvSpPr>
        <p:spPr>
          <a:xfrm>
            <a:off x="1057275" y="3200400"/>
            <a:ext cx="6410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solidFill>
                  <a:srgbClr val="C12143"/>
                </a:solidFill>
                <a:cs typeface="Segoe UI"/>
                <a:hlinkClick r:id="rId2"/>
              </a:rPr>
              <a:t>Stöd och behandlings Användarforum 2023</a:t>
            </a:r>
            <a:r>
              <a:rPr lang="sv-SE" dirty="0">
                <a:ea typeface="Open Sans"/>
                <a:cs typeface="Open Sans"/>
                <a:hlinkClick r:id="rId2"/>
              </a:rPr>
              <a:t>​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8574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agerfötter framför eldstad">
            <a:extLst>
              <a:ext uri="{FF2B5EF4-FFF2-40B4-BE49-F238E27FC236}">
                <a16:creationId xmlns:a16="http://schemas.microsoft.com/office/drawing/2014/main" id="{53D8B616-215A-4045-8AE6-C53B4489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r="-1" b="22959"/>
          <a:stretch/>
        </p:blipFill>
        <p:spPr>
          <a:xfrm>
            <a:off x="-10510" y="10"/>
            <a:ext cx="12202510" cy="478148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C28D93B-810B-4496-B5A7-8067431B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504"/>
            <a:ext cx="10515600" cy="1149264"/>
          </a:xfrm>
        </p:spPr>
        <p:txBody>
          <a:bodyPr anchor="b">
            <a:normAutofit fontScale="90000"/>
          </a:bodyPr>
          <a:lstStyle/>
          <a:p>
            <a:r>
              <a:rPr lang="sv-SE" sz="3200"/>
              <a:t>Tack för er uppmärksamhet!</a:t>
            </a:r>
            <a:br>
              <a:rPr lang="sv-SE" sz="1800"/>
            </a:br>
            <a:br>
              <a:rPr lang="sv-SE" sz="1800"/>
            </a:br>
            <a:r>
              <a:rPr lang="sv-SE" sz="1800"/>
              <a:t>Finns det fördjupningsområde ni är intresserade av att höra om eller kanske själva prata om? Skicka ett ärende till supporten och tagga med ”Användarforum”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DAE9AAC4-D7FC-9E93-9176-6C6719448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840" y="6302727"/>
            <a:ext cx="5717628" cy="41028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576C32-35B8-4D1C-9C86-5C58C6FF8A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721" y="6311994"/>
            <a:ext cx="39005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FF155A8-5C6D-4241-95DF-81E4F2B16EE5}" type="slidenum">
              <a:rPr lang="sv-SE" smtClean="0"/>
              <a:pPr>
                <a:spcAft>
                  <a:spcPts val="600"/>
                </a:spcAft>
              </a:pPr>
              <a:t>28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20D0F6D-2C6C-45F6-B560-AC3D17E637C2}"/>
              </a:ext>
            </a:extLst>
          </p:cNvPr>
          <p:cNvSpPr/>
          <p:nvPr/>
        </p:nvSpPr>
        <p:spPr>
          <a:xfrm>
            <a:off x="4383448" y="3685213"/>
            <a:ext cx="3224111" cy="9515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God</a:t>
            </a:r>
            <a:r>
              <a:rPr lang="sv-SE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Jul!</a:t>
            </a:r>
          </a:p>
        </p:txBody>
      </p:sp>
    </p:spTree>
    <p:extLst>
      <p:ext uri="{BB962C8B-B14F-4D97-AF65-F5344CB8AC3E}">
        <p14:creationId xmlns:p14="http://schemas.microsoft.com/office/powerpoint/2010/main" val="250491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3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+mj-lt"/>
                <a:cs typeface="+mj-lt"/>
              </a:rPr>
              <a:t>Syfte: </a:t>
            </a:r>
            <a:br>
              <a:rPr lang="sv-SE" dirty="0">
                <a:ea typeface="+mj-lt"/>
                <a:cs typeface="+mj-lt"/>
              </a:rPr>
            </a:br>
            <a:r>
              <a:rPr lang="sv-SE" sz="4000" dirty="0">
                <a:ea typeface="+mj-lt"/>
                <a:cs typeface="+mj-lt"/>
              </a:rPr>
              <a:t>Koordinera och samla in behov </a:t>
            </a:r>
            <a:br>
              <a:rPr lang="sv-SE" sz="4000" dirty="0">
                <a:ea typeface="+mj-lt"/>
                <a:cs typeface="+mj-lt"/>
              </a:rPr>
            </a:br>
            <a:r>
              <a:rPr lang="sv-SE" sz="4000" dirty="0">
                <a:ea typeface="+mj-lt"/>
                <a:cs typeface="+mj-lt"/>
              </a:rPr>
              <a:t>samt kanal för informations- och erfarenhetsutbyte</a:t>
            </a:r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3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384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8CCB92-3467-4C4D-96C9-970D267F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67736" cy="1149264"/>
          </a:xfrm>
        </p:spPr>
        <p:txBody>
          <a:bodyPr anchor="b">
            <a:normAutofit/>
          </a:bodyPr>
          <a:lstStyle/>
          <a:p>
            <a:r>
              <a:rPr lang="sv-SE"/>
              <a:t>Teknikinformation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A06FF1-5FCF-3940-13F9-C46063B0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400" dirty="0" err="1"/>
              <a:t>Migrering</a:t>
            </a:r>
            <a:r>
              <a:rPr lang="en-US" sz="1400" dirty="0"/>
              <a:t> till </a:t>
            </a:r>
            <a:r>
              <a:rPr lang="en-US" sz="1400" dirty="0" err="1"/>
              <a:t>ny</a:t>
            </a:r>
            <a:r>
              <a:rPr lang="en-US" sz="1400" dirty="0"/>
              <a:t> </a:t>
            </a:r>
            <a:r>
              <a:rPr lang="en-US" sz="1400" dirty="0" err="1"/>
              <a:t>driftleverantör</a:t>
            </a:r>
            <a:r>
              <a:rPr lang="en-US" sz="1400" dirty="0"/>
              <a:t> </a:t>
            </a:r>
            <a:r>
              <a:rPr lang="en-US" sz="1400" dirty="0" err="1"/>
              <a:t>har</a:t>
            </a:r>
            <a:r>
              <a:rPr lang="en-US" sz="1400" dirty="0"/>
              <a:t> </a:t>
            </a:r>
            <a:r>
              <a:rPr lang="en-US" sz="1400" dirty="0" err="1"/>
              <a:t>startat</a:t>
            </a:r>
            <a:r>
              <a:rPr lang="en-US" sz="1400" dirty="0"/>
              <a:t> med </a:t>
            </a:r>
            <a:r>
              <a:rPr lang="en-US" sz="1400" dirty="0" err="1"/>
              <a:t>att</a:t>
            </a:r>
            <a:r>
              <a:rPr lang="en-US" sz="1400" dirty="0"/>
              <a:t> ta </a:t>
            </a:r>
            <a:r>
              <a:rPr lang="en-US" sz="1400" dirty="0" err="1"/>
              <a:t>fram</a:t>
            </a:r>
            <a:r>
              <a:rPr lang="en-US" sz="1400" dirty="0"/>
              <a:t> </a:t>
            </a:r>
            <a:r>
              <a:rPr lang="en-US" sz="1400" dirty="0" err="1"/>
              <a:t>miljöskiss</a:t>
            </a:r>
            <a:r>
              <a:rPr lang="en-US" sz="1400" dirty="0"/>
              <a:t> för de </a:t>
            </a:r>
            <a:r>
              <a:rPr lang="en-US" sz="1400" dirty="0" err="1"/>
              <a:t>olika</a:t>
            </a:r>
            <a:r>
              <a:rPr lang="en-US" sz="1400" dirty="0"/>
              <a:t> </a:t>
            </a:r>
            <a:r>
              <a:rPr lang="en-US" sz="1400" dirty="0" err="1"/>
              <a:t>miljöerna</a:t>
            </a:r>
            <a:r>
              <a:rPr lang="en-US" sz="1400" dirty="0"/>
              <a:t>, test och </a:t>
            </a:r>
            <a:r>
              <a:rPr lang="en-US" sz="1400" dirty="0" err="1"/>
              <a:t>produktion</a:t>
            </a:r>
            <a:endParaRPr lang="en-US" sz="1400" dirty="0"/>
          </a:p>
          <a:p>
            <a:r>
              <a:rPr lang="en-US" sz="1400" dirty="0"/>
              <a:t>Mer </a:t>
            </a:r>
            <a:r>
              <a:rPr lang="en-US" sz="1400" dirty="0" err="1"/>
              <a:t>än</a:t>
            </a:r>
            <a:r>
              <a:rPr lang="en-US" sz="1400" dirty="0"/>
              <a:t> </a:t>
            </a:r>
            <a:r>
              <a:rPr lang="en-US" sz="1400" dirty="0" err="1"/>
              <a:t>ett</a:t>
            </a:r>
            <a:r>
              <a:rPr lang="en-US" sz="1400" dirty="0"/>
              <a:t> </a:t>
            </a:r>
            <a:r>
              <a:rPr lang="en-US" sz="1400" dirty="0" err="1"/>
              <a:t>år</a:t>
            </a:r>
            <a:r>
              <a:rPr lang="en-US" sz="1400" dirty="0"/>
              <a:t> </a:t>
            </a:r>
            <a:r>
              <a:rPr lang="en-US" sz="1400" dirty="0" err="1"/>
              <a:t>utan</a:t>
            </a:r>
            <a:r>
              <a:rPr lang="en-US" sz="1400" dirty="0"/>
              <a:t> </a:t>
            </a:r>
            <a:r>
              <a:rPr lang="en-US" sz="1400" dirty="0" err="1"/>
              <a:t>incidenter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Stöd och behandling </a:t>
            </a:r>
          </a:p>
          <a:p>
            <a:endParaRPr lang="en-US" sz="1200" dirty="0"/>
          </a:p>
          <a:p>
            <a:endParaRPr lang="sv-SE" sz="1200" dirty="0">
              <a:ea typeface="Open Sans"/>
              <a:cs typeface="Open San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BEC66B-2BAE-9189-6FC1-6BC4522A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722" y="6311973"/>
            <a:ext cx="41148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3626E5-17AA-47E4-AE44-B10F77EC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721" y="6311994"/>
            <a:ext cx="3900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pic>
        <p:nvPicPr>
          <p:cNvPr id="6" name="Bildobjekt 5" descr="Träd i snötäckt landskap">
            <a:extLst>
              <a:ext uri="{FF2B5EF4-FFF2-40B4-BE49-F238E27FC236}">
                <a16:creationId xmlns:a16="http://schemas.microsoft.com/office/drawing/2014/main" id="{F2D8E73B-900C-4139-BDBA-DE5FFA2A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9363"/>
          <a:stretch/>
        </p:blipFill>
        <p:spPr>
          <a:xfrm>
            <a:off x="7078498" y="1067011"/>
            <a:ext cx="4966139" cy="4482762"/>
          </a:xfrm>
          <a:prstGeom prst="roundRect">
            <a:avLst>
              <a:gd name="adj" fmla="val 1369"/>
            </a:avLst>
          </a:prstGeom>
          <a:noFill/>
          <a:effectLst>
            <a:softEdge rad="152400"/>
          </a:effectLst>
        </p:spPr>
      </p:pic>
      <p:pic>
        <p:nvPicPr>
          <p:cNvPr id="4" name="Bild 3" descr="Fyrverkerier med hel fyllning">
            <a:extLst>
              <a:ext uri="{FF2B5EF4-FFF2-40B4-BE49-F238E27FC236}">
                <a16:creationId xmlns:a16="http://schemas.microsoft.com/office/drawing/2014/main" id="{AD839605-1878-4005-83FA-1DCCF389A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2903" y="2971799"/>
            <a:ext cx="1320297" cy="13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0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sv-SE" sz="1400" b="1" dirty="0">
                <a:ea typeface="+mn-lt"/>
                <a:cs typeface="+mn-lt"/>
              </a:rPr>
              <a:t>Förvaltningen informerar 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Teknikinformation </a:t>
            </a:r>
          </a:p>
          <a:p>
            <a:pPr lvl="1">
              <a:lnSpc>
                <a:spcPct val="100000"/>
              </a:lnSpc>
            </a:pPr>
            <a:r>
              <a:rPr lang="sv-SE" sz="1100" b="1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sz="1100" dirty="0">
                <a:ea typeface="+mn-lt"/>
                <a:cs typeface="+mn-lt"/>
              </a:rPr>
              <a:t>Support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På gång i regionerna.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Privata innehållsleverantörer.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Joakim Ekberg (Östergötland) om statistik – 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Hur kan vi använda statistiken för att öka och effektivisera nyttjandet av tjänsten? </a:t>
            </a:r>
          </a:p>
          <a:p>
            <a:r>
              <a:rPr lang="sv-SE" sz="1400" dirty="0">
                <a:ea typeface="+mn-lt"/>
                <a:cs typeface="+mn-lt"/>
              </a:rPr>
              <a:t>Vad är lämpligt att ha i Stöd och behandling?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Anmälda frågor 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Sammanfattning av dagens användarforum</a:t>
            </a:r>
          </a:p>
          <a:p>
            <a:pPr algn="l"/>
            <a:r>
              <a:rPr lang="sv-SE" sz="1400" dirty="0">
                <a:ea typeface="+mn-lt"/>
                <a:cs typeface="+mn-lt"/>
              </a:rPr>
              <a:t>Kommande användarforum</a:t>
            </a:r>
            <a:endParaRPr lang="sv-S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72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8CCB92-3467-4C4D-96C9-970D267F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67736" cy="1149264"/>
          </a:xfrm>
        </p:spPr>
        <p:txBody>
          <a:bodyPr anchor="b">
            <a:normAutofit/>
          </a:bodyPr>
          <a:lstStyle/>
          <a:p>
            <a:r>
              <a:rPr lang="sv-SE"/>
              <a:t>Aktuella ämnen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A06FF1-5FCF-3940-13F9-C46063B0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uppdatering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nationell</a:t>
            </a:r>
            <a:r>
              <a:rPr lang="en-US" dirty="0"/>
              <a:t> </a:t>
            </a:r>
            <a:r>
              <a:rPr lang="en-US" dirty="0" err="1"/>
              <a:t>utgivning</a:t>
            </a:r>
            <a:r>
              <a:rPr lang="en-US" dirty="0"/>
              <a:t>:</a:t>
            </a:r>
            <a:endParaRPr lang="sv-SE" sz="1200" dirty="0">
              <a:ea typeface="Open Sans"/>
              <a:cs typeface="Open San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BEC66B-2BAE-9189-6FC1-6BC4522A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722" y="6311973"/>
            <a:ext cx="41148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3626E5-17AA-47E4-AE44-B10F77EC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721" y="6311994"/>
            <a:ext cx="3900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78D1763-7EC8-4ABE-8198-47550CEF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19" y="2521033"/>
            <a:ext cx="5555385" cy="30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8CCB92-3467-4C4D-96C9-970D267F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67736" cy="1149264"/>
          </a:xfrm>
        </p:spPr>
        <p:txBody>
          <a:bodyPr anchor="b">
            <a:normAutofit/>
          </a:bodyPr>
          <a:lstStyle/>
          <a:p>
            <a:r>
              <a:rPr lang="sv-SE"/>
              <a:t>Aktuella ämnen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A06FF1-5FCF-3940-13F9-C46063B0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600" b="1">
                <a:ea typeface="Open Sans"/>
                <a:cs typeface="Open Sans"/>
              </a:rPr>
              <a:t>F</a:t>
            </a:r>
            <a:r>
              <a:rPr lang="sv-SE" sz="1600" b="1" err="1">
                <a:ea typeface="Open Sans"/>
                <a:cs typeface="Open Sans"/>
              </a:rPr>
              <a:t>laggor</a:t>
            </a:r>
            <a:endParaRPr lang="sv-SE" sz="16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600">
                <a:ea typeface="Open Sans"/>
                <a:cs typeface="Open Sans"/>
              </a:rPr>
              <a:t>Vi har beslutat följande förändringar: 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600">
                <a:ea typeface="Open Sans"/>
                <a:cs typeface="Open Sans"/>
              </a:rPr>
              <a:t>Möjligheten att välja ”Flagga till invånare” för flaggtypen ”Nytt meddelande/kommentar” tas bort för behandlare (Stöd och behandling) och designer (Designverktyget).  </a:t>
            </a:r>
            <a:endParaRPr lang="sv-SE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600">
                <a:ea typeface="Open Sans"/>
                <a:cs typeface="Open Sans"/>
              </a:rPr>
              <a:t>Defaultläge för ”Avisera till inkorgen i e-tjänsterna” ska ändras till förkryssat, med möjlighet att kryssa ur och med bibehållen info till behandlaren om huruvida invånaren har aviseringar i 1177 påslagna eller inte.   </a:t>
            </a:r>
            <a:endParaRPr lang="sv-SE" sz="160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1600">
                <a:ea typeface="Open Sans"/>
                <a:cs typeface="Open Sans"/>
              </a:rPr>
              <a:t>Förändringarna beräknas kunna genomföras under Q1 2023. </a:t>
            </a:r>
            <a:endParaRPr lang="en-US" sz="1600">
              <a:ea typeface="+mn-lt"/>
              <a:cs typeface="+mn-lt"/>
            </a:endParaRPr>
          </a:p>
          <a:p>
            <a:pPr marL="0" indent="0">
              <a:buNone/>
            </a:pPr>
            <a:endParaRPr lang="en-US" sz="1600">
              <a:ea typeface="Open Sans"/>
              <a:cs typeface="Open San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BEC66B-2BAE-9189-6FC1-6BC4522A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722" y="6311973"/>
            <a:ext cx="41148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3626E5-17AA-47E4-AE44-B10F77EC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721" y="6311994"/>
            <a:ext cx="3900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pic>
        <p:nvPicPr>
          <p:cNvPr id="6" name="Bildobjekt 5" descr="Träd i snötäckt landskap">
            <a:extLst>
              <a:ext uri="{FF2B5EF4-FFF2-40B4-BE49-F238E27FC236}">
                <a16:creationId xmlns:a16="http://schemas.microsoft.com/office/drawing/2014/main" id="{F2D8E73B-900C-4139-BDBA-DE5FFA2A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9363"/>
          <a:stretch/>
        </p:blipFill>
        <p:spPr>
          <a:xfrm>
            <a:off x="7078498" y="1067011"/>
            <a:ext cx="4966139" cy="4482762"/>
          </a:xfrm>
          <a:prstGeom prst="roundRect">
            <a:avLst>
              <a:gd name="adj" fmla="val 1369"/>
            </a:avLst>
          </a:prstGeom>
          <a:noFill/>
          <a:effectLst>
            <a:softEdge rad="152400"/>
          </a:effectLst>
        </p:spPr>
      </p:pic>
      <p:pic>
        <p:nvPicPr>
          <p:cNvPr id="4" name="Bild 3" descr="Flagga med hel fyllning">
            <a:extLst>
              <a:ext uri="{FF2B5EF4-FFF2-40B4-BE49-F238E27FC236}">
                <a16:creationId xmlns:a16="http://schemas.microsoft.com/office/drawing/2014/main" id="{3C37BA30-B1CA-4283-9ADE-70460135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4859" y="986453"/>
            <a:ext cx="1413639" cy="14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8CCB92-3467-4C4D-96C9-970D267F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67736" cy="1149264"/>
          </a:xfrm>
        </p:spPr>
        <p:txBody>
          <a:bodyPr anchor="b">
            <a:normAutofit/>
          </a:bodyPr>
          <a:lstStyle/>
          <a:p>
            <a:r>
              <a:rPr lang="sv-SE"/>
              <a:t>Aktuella ämnen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A06FF1-5FCF-3940-13F9-C46063B0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ea typeface="Open Sans"/>
                <a:cs typeface="Open Sans"/>
              </a:rPr>
              <a:t>F</a:t>
            </a:r>
            <a:r>
              <a:rPr lang="sv-SE" sz="1600" b="1" dirty="0" err="1">
                <a:ea typeface="Open Sans"/>
                <a:cs typeface="Open Sans"/>
              </a:rPr>
              <a:t>laggor</a:t>
            </a:r>
            <a:r>
              <a:rPr lang="sv-SE" sz="1600" b="1" dirty="0">
                <a:ea typeface="Open Sans"/>
                <a:cs typeface="Open Sans"/>
              </a:rPr>
              <a:t>, forts</a:t>
            </a:r>
            <a:endParaRPr lang="sv-SE" sz="1600" b="1" dirty="0">
              <a:ea typeface="+mn-lt"/>
              <a:cs typeface="+mn-lt"/>
            </a:endParaRPr>
          </a:p>
          <a:p>
            <a:pPr marL="0" indent="0">
              <a:buNone/>
            </a:pPr>
            <a:endParaRPr lang="sv-SE" sz="16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1600" dirty="0" err="1">
                <a:ea typeface="+mn-lt"/>
                <a:cs typeface="+mn-lt"/>
              </a:rPr>
              <a:t>Defaultinställning</a:t>
            </a:r>
            <a:r>
              <a:rPr lang="sv-SE" sz="1600" dirty="0">
                <a:ea typeface="+mn-lt"/>
                <a:cs typeface="+mn-lt"/>
              </a:rPr>
              <a:t> för flaggor till invånare </a:t>
            </a:r>
            <a:r>
              <a:rPr lang="sv-SE" sz="1600" b="1" dirty="0">
                <a:ea typeface="+mn-lt"/>
                <a:cs typeface="+mn-lt"/>
              </a:rPr>
              <a:t>generellt</a:t>
            </a:r>
            <a:r>
              <a:rPr lang="sv-SE" sz="1600" dirty="0">
                <a:ea typeface="+mn-lt"/>
                <a:cs typeface="+mn-lt"/>
              </a:rPr>
              <a:t>?</a:t>
            </a:r>
            <a:endParaRPr lang="sv-SE" sz="1600" dirty="0">
              <a:ea typeface="Open Sans"/>
              <a:cs typeface="Open Sans"/>
            </a:endParaRPr>
          </a:p>
          <a:p>
            <a:pPr marL="285750" indent="-285750"/>
            <a:r>
              <a:rPr lang="sv-SE" sz="1600" dirty="0">
                <a:ea typeface="Open Sans"/>
                <a:cs typeface="Open Sans"/>
              </a:rPr>
              <a:t>Vilken ordning ska valen ha?</a:t>
            </a:r>
          </a:p>
          <a:p>
            <a:pPr lvl="1"/>
            <a:r>
              <a:rPr lang="sv-SE" dirty="0">
                <a:ea typeface="+mn-lt"/>
                <a:cs typeface="+mn-lt"/>
              </a:rPr>
              <a:t>Skicka ingen avisering till inkorgen</a:t>
            </a:r>
          </a:p>
          <a:p>
            <a:pPr lvl="1"/>
            <a:r>
              <a:rPr lang="sv-SE" dirty="0">
                <a:ea typeface="+mn-lt"/>
                <a:cs typeface="+mn-lt"/>
              </a:rPr>
              <a:t>Skicka avisering till inkorgen i 1177 (uppsamlat)</a:t>
            </a:r>
          </a:p>
          <a:p>
            <a:pPr lvl="1"/>
            <a:r>
              <a:rPr lang="sv-SE" dirty="0">
                <a:ea typeface="+mn-lt"/>
                <a:cs typeface="+mn-lt"/>
              </a:rPr>
              <a:t>Skicka avisering till inkorgen i 1177 (direkt)</a:t>
            </a:r>
          </a:p>
          <a:p>
            <a:pPr lvl="1"/>
            <a:endParaRPr lang="sv-SE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sv-SE" dirty="0">
              <a:ea typeface="+mn-lt"/>
              <a:cs typeface="+mn-lt"/>
            </a:endParaRPr>
          </a:p>
          <a:p>
            <a:pPr marL="285750" indent="-285750"/>
            <a:endParaRPr lang="sv-SE" dirty="0">
              <a:ea typeface="+mn-lt"/>
              <a:cs typeface="+mn-lt"/>
            </a:endParaRPr>
          </a:p>
          <a:p>
            <a:pPr marL="285750" indent="-285750"/>
            <a:endParaRPr lang="sv-SE" dirty="0">
              <a:ea typeface="Open Sans"/>
              <a:cs typeface="Open Sans"/>
            </a:endParaRPr>
          </a:p>
          <a:p>
            <a:pPr marL="285750" indent="-285750"/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ea typeface="Open Sans"/>
              <a:cs typeface="Open San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BEC66B-2BAE-9189-6FC1-6BC4522A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722" y="6311973"/>
            <a:ext cx="41148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3626E5-17AA-47E4-AE44-B10F77EC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721" y="6311994"/>
            <a:ext cx="3900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pic>
        <p:nvPicPr>
          <p:cNvPr id="6" name="Bildobjekt 5" descr="Träd i snötäckt landskap">
            <a:extLst>
              <a:ext uri="{FF2B5EF4-FFF2-40B4-BE49-F238E27FC236}">
                <a16:creationId xmlns:a16="http://schemas.microsoft.com/office/drawing/2014/main" id="{F2D8E73B-900C-4139-BDBA-DE5FFA2A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9363"/>
          <a:stretch/>
        </p:blipFill>
        <p:spPr>
          <a:xfrm>
            <a:off x="7078498" y="1067011"/>
            <a:ext cx="4966139" cy="4482762"/>
          </a:xfrm>
          <a:prstGeom prst="roundRect">
            <a:avLst>
              <a:gd name="adj" fmla="val 1369"/>
            </a:avLst>
          </a:prstGeom>
          <a:noFill/>
          <a:effectLst>
            <a:softEdge rad="152400"/>
          </a:effectLst>
        </p:spPr>
      </p:pic>
      <p:pic>
        <p:nvPicPr>
          <p:cNvPr id="7" name="Bild 6" descr="Flagga med hel fyllning">
            <a:extLst>
              <a:ext uri="{FF2B5EF4-FFF2-40B4-BE49-F238E27FC236}">
                <a16:creationId xmlns:a16="http://schemas.microsoft.com/office/drawing/2014/main" id="{7ACA4D0E-96BB-4239-9B66-06FE7E382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4859" y="986453"/>
            <a:ext cx="1413639" cy="14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177 Vårguiden">
  <a:themeElements>
    <a:clrScheme name="1177">
      <a:dk1>
        <a:sysClr val="windowText" lastClr="000000"/>
      </a:dk1>
      <a:lt1>
        <a:sysClr val="window" lastClr="FFFFFF"/>
      </a:lt1>
      <a:dk2>
        <a:srgbClr val="FA8100"/>
      </a:dk2>
      <a:lt2>
        <a:srgbClr val="636466"/>
      </a:lt2>
      <a:accent1>
        <a:srgbClr val="C12143"/>
      </a:accent1>
      <a:accent2>
        <a:srgbClr val="6A0032"/>
      </a:accent2>
      <a:accent3>
        <a:srgbClr val="FAEEF0"/>
      </a:accent3>
      <a:accent4>
        <a:srgbClr val="396291"/>
      </a:accent4>
      <a:accent5>
        <a:srgbClr val="438F2C"/>
      </a:accent5>
      <a:accent6>
        <a:srgbClr val="A9428B"/>
      </a:accent6>
      <a:hlink>
        <a:srgbClr val="C12143"/>
      </a:hlink>
      <a:folHlink>
        <a:srgbClr val="6A0032"/>
      </a:folHlink>
    </a:clrScheme>
    <a:fontScheme name="1177">
      <a:majorFont>
        <a:latin typeface="Int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177_Mall_2022_PPT" id="{F0558235-F980-9842-AE80-35F66CA6E98D}" vid="{F832F52E-FA2C-7747-B507-937D1506238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0a17fa-c612-436a-ad40-1f0b54d174c8" xsi:nil="true"/>
    <lcf76f155ced4ddcb4097134ff3c332f xmlns="69252be8-17ef-4408-949c-5e7cc87314a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4AF1B5AFADE1438984E4ED97CAED62" ma:contentTypeVersion="14" ma:contentTypeDescription="Skapa ett nytt dokument." ma:contentTypeScope="" ma:versionID="b6a6c7b1338a1af2e43ea1ec8599941c">
  <xsd:schema xmlns:xsd="http://www.w3.org/2001/XMLSchema" xmlns:xs="http://www.w3.org/2001/XMLSchema" xmlns:p="http://schemas.microsoft.com/office/2006/metadata/properties" xmlns:ns2="69252be8-17ef-4408-949c-5e7cc87314a9" xmlns:ns3="820a17fa-c612-436a-ad40-1f0b54d174c8" targetNamespace="http://schemas.microsoft.com/office/2006/metadata/properties" ma:root="true" ma:fieldsID="399521ad3cc40c592fa27048446715f8" ns2:_="" ns3:_="">
    <xsd:import namespace="69252be8-17ef-4408-949c-5e7cc87314a9"/>
    <xsd:import namespace="820a17fa-c612-436a-ad40-1f0b54d174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52be8-17ef-4408-949c-5e7cc8731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d24b8daa-ea0d-4019-ac30-410f7b645d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a17fa-c612-436a-ad40-1f0b54d174c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55771c1-dc24-4a76-bc59-e65bba6642bc}" ma:internalName="TaxCatchAll" ma:showField="CatchAllData" ma:web="820a17fa-c612-436a-ad40-1f0b54d174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630B1-A175-45DB-A364-42619039EDF6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820a17fa-c612-436a-ad40-1f0b54d174c8"/>
    <ds:schemaRef ds:uri="69252be8-17ef-4408-949c-5e7cc87314a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0A9897C-D883-4B04-9206-3885CD0F3D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040EA5-F47D-413F-9650-278055D30E3A}"/>
</file>

<file path=docProps/app.xml><?xml version="1.0" encoding="utf-8"?>
<Properties xmlns="http://schemas.openxmlformats.org/officeDocument/2006/extended-properties" xmlns:vt="http://schemas.openxmlformats.org/officeDocument/2006/docPropsVTypes">
  <Template>1177_Mall_2022_PPT</Template>
  <TotalTime>110</TotalTime>
  <Words>1152</Words>
  <Application>Microsoft Office PowerPoint</Application>
  <PresentationFormat>Bredbild</PresentationFormat>
  <Paragraphs>275</Paragraphs>
  <Slides>29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5" baseType="lpstr">
      <vt:lpstr>Arial</vt:lpstr>
      <vt:lpstr>Calibri</vt:lpstr>
      <vt:lpstr>Inter</vt:lpstr>
      <vt:lpstr>Open Sans</vt:lpstr>
      <vt:lpstr>Wingdings</vt:lpstr>
      <vt:lpstr>1177 Vårguiden</vt:lpstr>
      <vt:lpstr>Användarforum    Stöd och behandling</vt:lpstr>
      <vt:lpstr>Innan vi börjar….</vt:lpstr>
      <vt:lpstr>Syfte:  Koordinera och samla in behov  samt kanal för informations- och erfarenhetsutbyte</vt:lpstr>
      <vt:lpstr>Agenda</vt:lpstr>
      <vt:lpstr>Teknikinformation</vt:lpstr>
      <vt:lpstr>Agenda</vt:lpstr>
      <vt:lpstr>Aktuella ämnen</vt:lpstr>
      <vt:lpstr>Aktuella ämnen</vt:lpstr>
      <vt:lpstr>Aktuella ämnen</vt:lpstr>
      <vt:lpstr>Agenda</vt:lpstr>
      <vt:lpstr>Anmälda frågor</vt:lpstr>
      <vt:lpstr>Agenda</vt:lpstr>
      <vt:lpstr>Support</vt:lpstr>
      <vt:lpstr>Agenda</vt:lpstr>
      <vt:lpstr>På gång i regionerna </vt:lpstr>
      <vt:lpstr>Agenda</vt:lpstr>
      <vt:lpstr>Privata innehållsleverantörer</vt:lpstr>
      <vt:lpstr>Agenda</vt:lpstr>
      <vt:lpstr>Joakim Ekberg presenterar…  Stort tack Joakim!  Kom ihåg att komma med förslag för URL:en </vt:lpstr>
      <vt:lpstr>Agenda</vt:lpstr>
      <vt:lpstr>Vad använder vi Stöd och behandling till?</vt:lpstr>
      <vt:lpstr>Vad använder vi Stöd och behandling till?</vt:lpstr>
      <vt:lpstr>Agenda</vt:lpstr>
      <vt:lpstr>Anmälda frågor</vt:lpstr>
      <vt:lpstr>Sammanfattning</vt:lpstr>
      <vt:lpstr>Mentimeter!  Berätta vad ni tyckt om dagens användarforum</vt:lpstr>
      <vt:lpstr>Kommande användarforum </vt:lpstr>
      <vt:lpstr>Tack för er uppmärksamhet!  Finns det fördjupningsområde ni är intresserade av att höra om eller kanske själva prata om? Skicka ett ärende till supporten och tagga med ”Användarforum”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Användarforum    Stöd och behandling</dc:title>
  <dc:creator>Axelsson Jenny</dc:creator>
  <cp:lastModifiedBy>Olars Björn</cp:lastModifiedBy>
  <cp:revision>2</cp:revision>
  <dcterms:created xsi:type="dcterms:W3CDTF">2022-09-20T06:43:16Z</dcterms:created>
  <dcterms:modified xsi:type="dcterms:W3CDTF">2022-12-16T14:00:37Z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0x010100E04AF1B5AFADE1438984E4ED97CAED62</vt:lpwstr>
  </property>
</Properties>
</file>