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12" r:id="rId5"/>
    <p:sldId id="381" r:id="rId6"/>
    <p:sldId id="392" r:id="rId7"/>
    <p:sldId id="404" r:id="rId8"/>
    <p:sldId id="403" r:id="rId9"/>
    <p:sldId id="379" r:id="rId10"/>
    <p:sldId id="402" r:id="rId11"/>
    <p:sldId id="376" r:id="rId12"/>
    <p:sldId id="425" r:id="rId13"/>
    <p:sldId id="421" r:id="rId14"/>
    <p:sldId id="405" r:id="rId15"/>
    <p:sldId id="426" r:id="rId16"/>
    <p:sldId id="262" r:id="rId17"/>
  </p:sldIdLst>
  <p:sldSz cx="12192000" cy="6858000"/>
  <p:notesSz cx="6858000" cy="9144000"/>
  <p:custDataLst>
    <p:tags r:id="rId19"/>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4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xelsson Jenny" userId="35153831-a041-4e19-963c-026d50be729b" providerId="ADAL" clId="{B75162DD-67BC-49F7-9786-3B0D4AA8AC4D}"/>
    <pc:docChg chg="undo custSel addSld delSld modSld sldOrd">
      <pc:chgData name="Axelsson Jenny" userId="35153831-a041-4e19-963c-026d50be729b" providerId="ADAL" clId="{B75162DD-67BC-49F7-9786-3B0D4AA8AC4D}" dt="2022-06-14T14:35:27.511" v="2563" actId="1076"/>
      <pc:docMkLst>
        <pc:docMk/>
      </pc:docMkLst>
      <pc:sldChg chg="addSp delSp modSp mod">
        <pc:chgData name="Axelsson Jenny" userId="35153831-a041-4e19-963c-026d50be729b" providerId="ADAL" clId="{B75162DD-67BC-49F7-9786-3B0D4AA8AC4D}" dt="2022-06-14T13:32:04.054" v="12" actId="20577"/>
        <pc:sldMkLst>
          <pc:docMk/>
          <pc:sldMk cId="2974578957" sldId="312"/>
        </pc:sldMkLst>
        <pc:spChg chg="mod">
          <ac:chgData name="Axelsson Jenny" userId="35153831-a041-4e19-963c-026d50be729b" providerId="ADAL" clId="{B75162DD-67BC-49F7-9786-3B0D4AA8AC4D}" dt="2022-06-14T13:32:04.054" v="12" actId="20577"/>
          <ac:spMkLst>
            <pc:docMk/>
            <pc:sldMk cId="2974578957" sldId="312"/>
            <ac:spMk id="2" creationId="{56573EA7-C0D5-4A99-856B-5428F6A2DAB2}"/>
          </ac:spMkLst>
        </pc:spChg>
        <pc:spChg chg="del">
          <ac:chgData name="Axelsson Jenny" userId="35153831-a041-4e19-963c-026d50be729b" providerId="ADAL" clId="{B75162DD-67BC-49F7-9786-3B0D4AA8AC4D}" dt="2022-06-14T13:31:56.884" v="0" actId="478"/>
          <ac:spMkLst>
            <pc:docMk/>
            <pc:sldMk cId="2974578957" sldId="312"/>
            <ac:spMk id="4" creationId="{7C3A8192-81A1-4B54-8CE2-055E1C43C19C}"/>
          </ac:spMkLst>
        </pc:spChg>
        <pc:spChg chg="add del mod">
          <ac:chgData name="Axelsson Jenny" userId="35153831-a041-4e19-963c-026d50be729b" providerId="ADAL" clId="{B75162DD-67BC-49F7-9786-3B0D4AA8AC4D}" dt="2022-06-14T13:31:59.471" v="1" actId="478"/>
          <ac:spMkLst>
            <pc:docMk/>
            <pc:sldMk cId="2974578957" sldId="312"/>
            <ac:spMk id="5" creationId="{6BAE5313-BB7D-4C55-B033-A22AC89FE4DD}"/>
          </ac:spMkLst>
        </pc:spChg>
      </pc:sldChg>
      <pc:sldChg chg="addSp delSp modSp mod">
        <pc:chgData name="Axelsson Jenny" userId="35153831-a041-4e19-963c-026d50be729b" providerId="ADAL" clId="{B75162DD-67BC-49F7-9786-3B0D4AA8AC4D}" dt="2022-06-14T13:56:45.929" v="1905" actId="1076"/>
        <pc:sldMkLst>
          <pc:docMk/>
          <pc:sldMk cId="2174837697" sldId="376"/>
        </pc:sldMkLst>
        <pc:spChg chg="add del mod">
          <ac:chgData name="Axelsson Jenny" userId="35153831-a041-4e19-963c-026d50be729b" providerId="ADAL" clId="{B75162DD-67BC-49F7-9786-3B0D4AA8AC4D}" dt="2022-06-14T13:55:59.487" v="1887" actId="478"/>
          <ac:spMkLst>
            <pc:docMk/>
            <pc:sldMk cId="2174837697" sldId="376"/>
            <ac:spMk id="6" creationId="{2171696D-5B41-44DF-8342-A2C091396A9E}"/>
          </ac:spMkLst>
        </pc:spChg>
        <pc:spChg chg="mod">
          <ac:chgData name="Axelsson Jenny" userId="35153831-a041-4e19-963c-026d50be729b" providerId="ADAL" clId="{B75162DD-67BC-49F7-9786-3B0D4AA8AC4D}" dt="2022-06-14T13:56:33.409" v="1900" actId="14100"/>
          <ac:spMkLst>
            <pc:docMk/>
            <pc:sldMk cId="2174837697" sldId="376"/>
            <ac:spMk id="8" creationId="{7DED4DDA-5261-404E-B5FE-793F5E0D9CB1}"/>
          </ac:spMkLst>
        </pc:spChg>
        <pc:spChg chg="mod">
          <ac:chgData name="Axelsson Jenny" userId="35153831-a041-4e19-963c-026d50be729b" providerId="ADAL" clId="{B75162DD-67BC-49F7-9786-3B0D4AA8AC4D}" dt="2022-06-14T13:56:44.105" v="1904" actId="14100"/>
          <ac:spMkLst>
            <pc:docMk/>
            <pc:sldMk cId="2174837697" sldId="376"/>
            <ac:spMk id="9" creationId="{539027DB-5C49-4BA7-B045-2DEE91F78382}"/>
          </ac:spMkLst>
        </pc:spChg>
        <pc:spChg chg="del mod">
          <ac:chgData name="Axelsson Jenny" userId="35153831-a041-4e19-963c-026d50be729b" providerId="ADAL" clId="{B75162DD-67BC-49F7-9786-3B0D4AA8AC4D}" dt="2022-06-14T13:56:21.873" v="1895" actId="478"/>
          <ac:spMkLst>
            <pc:docMk/>
            <pc:sldMk cId="2174837697" sldId="376"/>
            <ac:spMk id="10" creationId="{5E77E0EE-545D-44EA-829F-CB74D8FB4C1A}"/>
          </ac:spMkLst>
        </pc:spChg>
        <pc:spChg chg="del">
          <ac:chgData name="Axelsson Jenny" userId="35153831-a041-4e19-963c-026d50be729b" providerId="ADAL" clId="{B75162DD-67BC-49F7-9786-3B0D4AA8AC4D}" dt="2022-06-14T13:55:56.298" v="1886" actId="478"/>
          <ac:spMkLst>
            <pc:docMk/>
            <pc:sldMk cId="2174837697" sldId="376"/>
            <ac:spMk id="11" creationId="{F52F71AB-097D-4F16-A3E3-E8029ADA6C56}"/>
          </ac:spMkLst>
        </pc:spChg>
        <pc:spChg chg="mod">
          <ac:chgData name="Axelsson Jenny" userId="35153831-a041-4e19-963c-026d50be729b" providerId="ADAL" clId="{B75162DD-67BC-49F7-9786-3B0D4AA8AC4D}" dt="2022-06-14T13:56:45.929" v="1905" actId="1076"/>
          <ac:spMkLst>
            <pc:docMk/>
            <pc:sldMk cId="2174837697" sldId="376"/>
            <ac:spMk id="13" creationId="{E7F5C078-EA70-4C59-9D19-5AB3975ED427}"/>
          </ac:spMkLst>
        </pc:spChg>
      </pc:sldChg>
      <pc:sldChg chg="del">
        <pc:chgData name="Axelsson Jenny" userId="35153831-a041-4e19-963c-026d50be729b" providerId="ADAL" clId="{B75162DD-67BC-49F7-9786-3B0D4AA8AC4D}" dt="2022-06-14T13:39:51.688" v="694" actId="47"/>
        <pc:sldMkLst>
          <pc:docMk/>
          <pc:sldMk cId="2997261010" sldId="377"/>
        </pc:sldMkLst>
      </pc:sldChg>
      <pc:sldChg chg="del">
        <pc:chgData name="Axelsson Jenny" userId="35153831-a041-4e19-963c-026d50be729b" providerId="ADAL" clId="{B75162DD-67BC-49F7-9786-3B0D4AA8AC4D}" dt="2022-06-14T13:40:01.301" v="698" actId="47"/>
        <pc:sldMkLst>
          <pc:docMk/>
          <pc:sldMk cId="3386154666" sldId="378"/>
        </pc:sldMkLst>
      </pc:sldChg>
      <pc:sldChg chg="delSp modSp mod ord">
        <pc:chgData name="Axelsson Jenny" userId="35153831-a041-4e19-963c-026d50be729b" providerId="ADAL" clId="{B75162DD-67BC-49F7-9786-3B0D4AA8AC4D}" dt="2022-06-14T13:50:00.235" v="1532" actId="14100"/>
        <pc:sldMkLst>
          <pc:docMk/>
          <pc:sldMk cId="745908580" sldId="379"/>
        </pc:sldMkLst>
        <pc:spChg chg="mod">
          <ac:chgData name="Axelsson Jenny" userId="35153831-a041-4e19-963c-026d50be729b" providerId="ADAL" clId="{B75162DD-67BC-49F7-9786-3B0D4AA8AC4D}" dt="2022-06-14T13:47:30.771" v="1506" actId="14100"/>
          <ac:spMkLst>
            <pc:docMk/>
            <pc:sldMk cId="745908580" sldId="379"/>
            <ac:spMk id="6" creationId="{9AA4AADF-8C53-43E8-8C48-F738F2EB9F8F}"/>
          </ac:spMkLst>
        </pc:spChg>
        <pc:spChg chg="mod">
          <ac:chgData name="Axelsson Jenny" userId="35153831-a041-4e19-963c-026d50be729b" providerId="ADAL" clId="{B75162DD-67BC-49F7-9786-3B0D4AA8AC4D}" dt="2022-06-14T13:49:18.451" v="1518" actId="14100"/>
          <ac:spMkLst>
            <pc:docMk/>
            <pc:sldMk cId="745908580" sldId="379"/>
            <ac:spMk id="7" creationId="{306A4ED9-0B53-42E7-847C-831E28AAFCB0}"/>
          </ac:spMkLst>
        </pc:spChg>
        <pc:spChg chg="mod">
          <ac:chgData name="Axelsson Jenny" userId="35153831-a041-4e19-963c-026d50be729b" providerId="ADAL" clId="{B75162DD-67BC-49F7-9786-3B0D4AA8AC4D}" dt="2022-06-14T13:50:00.235" v="1532" actId="14100"/>
          <ac:spMkLst>
            <pc:docMk/>
            <pc:sldMk cId="745908580" sldId="379"/>
            <ac:spMk id="8" creationId="{1BA78305-3BA1-404C-A117-3EE87ABEA69E}"/>
          </ac:spMkLst>
        </pc:spChg>
        <pc:spChg chg="del">
          <ac:chgData name="Axelsson Jenny" userId="35153831-a041-4e19-963c-026d50be729b" providerId="ADAL" clId="{B75162DD-67BC-49F7-9786-3B0D4AA8AC4D}" dt="2022-06-14T13:49:20.443" v="1519" actId="478"/>
          <ac:spMkLst>
            <pc:docMk/>
            <pc:sldMk cId="745908580" sldId="379"/>
            <ac:spMk id="10" creationId="{DF23F3EE-FD70-4DDE-9BDA-ED53F8C4FBD6}"/>
          </ac:spMkLst>
        </pc:spChg>
      </pc:sldChg>
      <pc:sldChg chg="delSp modSp mod">
        <pc:chgData name="Axelsson Jenny" userId="35153831-a041-4e19-963c-026d50be729b" providerId="ADAL" clId="{B75162DD-67BC-49F7-9786-3B0D4AA8AC4D}" dt="2022-06-14T13:38:50.052" v="633" actId="6549"/>
        <pc:sldMkLst>
          <pc:docMk/>
          <pc:sldMk cId="4186501644" sldId="381"/>
        </pc:sldMkLst>
        <pc:spChg chg="del">
          <ac:chgData name="Axelsson Jenny" userId="35153831-a041-4e19-963c-026d50be729b" providerId="ADAL" clId="{B75162DD-67BC-49F7-9786-3B0D4AA8AC4D}" dt="2022-06-14T13:34:55.207" v="361" actId="478"/>
          <ac:spMkLst>
            <pc:docMk/>
            <pc:sldMk cId="4186501644" sldId="381"/>
            <ac:spMk id="7" creationId="{33F3EE91-202F-4752-84CD-D6186F22A405}"/>
          </ac:spMkLst>
        </pc:spChg>
        <pc:spChg chg="mod">
          <ac:chgData name="Axelsson Jenny" userId="35153831-a041-4e19-963c-026d50be729b" providerId="ADAL" clId="{B75162DD-67BC-49F7-9786-3B0D4AA8AC4D}" dt="2022-06-14T13:38:50.052" v="633" actId="6549"/>
          <ac:spMkLst>
            <pc:docMk/>
            <pc:sldMk cId="4186501644" sldId="381"/>
            <ac:spMk id="21" creationId="{8453AA3C-E61A-BAB7-D3A6-83BBFCF7B233}"/>
          </ac:spMkLst>
        </pc:spChg>
      </pc:sldChg>
      <pc:sldChg chg="del">
        <pc:chgData name="Axelsson Jenny" userId="35153831-a041-4e19-963c-026d50be729b" providerId="ADAL" clId="{B75162DD-67BC-49F7-9786-3B0D4AA8AC4D}" dt="2022-06-14T13:38:56.681" v="635" actId="47"/>
        <pc:sldMkLst>
          <pc:docMk/>
          <pc:sldMk cId="2785990710" sldId="382"/>
        </pc:sldMkLst>
      </pc:sldChg>
      <pc:sldChg chg="del">
        <pc:chgData name="Axelsson Jenny" userId="35153831-a041-4e19-963c-026d50be729b" providerId="ADAL" clId="{B75162DD-67BC-49F7-9786-3B0D4AA8AC4D}" dt="2022-06-14T13:32:14.303" v="13" actId="47"/>
        <pc:sldMkLst>
          <pc:docMk/>
          <pc:sldMk cId="3667638459" sldId="383"/>
        </pc:sldMkLst>
      </pc:sldChg>
      <pc:sldChg chg="addSp delSp modSp del mod">
        <pc:chgData name="Axelsson Jenny" userId="35153831-a041-4e19-963c-026d50be729b" providerId="ADAL" clId="{B75162DD-67BC-49F7-9786-3B0D4AA8AC4D}" dt="2022-06-14T14:35:19.297" v="2561" actId="47"/>
        <pc:sldMkLst>
          <pc:docMk/>
          <pc:sldMk cId="4237240490" sldId="385"/>
        </pc:sldMkLst>
        <pc:spChg chg="add del">
          <ac:chgData name="Axelsson Jenny" userId="35153831-a041-4e19-963c-026d50be729b" providerId="ADAL" clId="{B75162DD-67BC-49F7-9786-3B0D4AA8AC4D}" dt="2022-06-14T14:34:28.138" v="2546" actId="478"/>
          <ac:spMkLst>
            <pc:docMk/>
            <pc:sldMk cId="4237240490" sldId="385"/>
            <ac:spMk id="2" creationId="{06C6F002-6A71-40D7-87C2-3B41B8F04C6D}"/>
          </ac:spMkLst>
        </pc:spChg>
        <pc:spChg chg="mod">
          <ac:chgData name="Axelsson Jenny" userId="35153831-a041-4e19-963c-026d50be729b" providerId="ADAL" clId="{B75162DD-67BC-49F7-9786-3B0D4AA8AC4D}" dt="2022-06-14T14:21:17.626" v="2131" actId="20577"/>
          <ac:spMkLst>
            <pc:docMk/>
            <pc:sldMk cId="4237240490" sldId="385"/>
            <ac:spMk id="3" creationId="{3D3F8FDD-22A7-465B-BABC-5ABFD28DC497}"/>
          </ac:spMkLst>
        </pc:spChg>
        <pc:spChg chg="add del mod">
          <ac:chgData name="Axelsson Jenny" userId="35153831-a041-4e19-963c-026d50be729b" providerId="ADAL" clId="{B75162DD-67BC-49F7-9786-3B0D4AA8AC4D}" dt="2022-06-14T14:34:28.138" v="2546" actId="478"/>
          <ac:spMkLst>
            <pc:docMk/>
            <pc:sldMk cId="4237240490" sldId="385"/>
            <ac:spMk id="8" creationId="{FAE62785-38A8-4694-82AF-79F84E70780A}"/>
          </ac:spMkLst>
        </pc:spChg>
      </pc:sldChg>
      <pc:sldChg chg="del">
        <pc:chgData name="Axelsson Jenny" userId="35153831-a041-4e19-963c-026d50be729b" providerId="ADAL" clId="{B75162DD-67BC-49F7-9786-3B0D4AA8AC4D}" dt="2022-06-14T13:40:27.501" v="724" actId="47"/>
        <pc:sldMkLst>
          <pc:docMk/>
          <pc:sldMk cId="4229630721" sldId="386"/>
        </pc:sldMkLst>
      </pc:sldChg>
      <pc:sldChg chg="del">
        <pc:chgData name="Axelsson Jenny" userId="35153831-a041-4e19-963c-026d50be729b" providerId="ADAL" clId="{B75162DD-67BC-49F7-9786-3B0D4AA8AC4D}" dt="2022-06-14T13:39:03.406" v="640" actId="47"/>
        <pc:sldMkLst>
          <pc:docMk/>
          <pc:sldMk cId="4220832655" sldId="387"/>
        </pc:sldMkLst>
      </pc:sldChg>
      <pc:sldChg chg="del">
        <pc:chgData name="Axelsson Jenny" userId="35153831-a041-4e19-963c-026d50be729b" providerId="ADAL" clId="{B75162DD-67BC-49F7-9786-3B0D4AA8AC4D}" dt="2022-06-14T13:38:57.332" v="636" actId="47"/>
        <pc:sldMkLst>
          <pc:docMk/>
          <pc:sldMk cId="2433675189" sldId="388"/>
        </pc:sldMkLst>
      </pc:sldChg>
      <pc:sldChg chg="del">
        <pc:chgData name="Axelsson Jenny" userId="35153831-a041-4e19-963c-026d50be729b" providerId="ADAL" clId="{B75162DD-67BC-49F7-9786-3B0D4AA8AC4D}" dt="2022-06-14T13:38:57.841" v="637" actId="47"/>
        <pc:sldMkLst>
          <pc:docMk/>
          <pc:sldMk cId="4224920505" sldId="389"/>
        </pc:sldMkLst>
      </pc:sldChg>
      <pc:sldChg chg="del">
        <pc:chgData name="Axelsson Jenny" userId="35153831-a041-4e19-963c-026d50be729b" providerId="ADAL" clId="{B75162DD-67BC-49F7-9786-3B0D4AA8AC4D}" dt="2022-06-14T13:38:58.352" v="638" actId="47"/>
        <pc:sldMkLst>
          <pc:docMk/>
          <pc:sldMk cId="255931413" sldId="390"/>
        </pc:sldMkLst>
      </pc:sldChg>
      <pc:sldChg chg="del">
        <pc:chgData name="Axelsson Jenny" userId="35153831-a041-4e19-963c-026d50be729b" providerId="ADAL" clId="{B75162DD-67BC-49F7-9786-3B0D4AA8AC4D}" dt="2022-06-14T13:38:58.902" v="639" actId="47"/>
        <pc:sldMkLst>
          <pc:docMk/>
          <pc:sldMk cId="2160925062" sldId="391"/>
        </pc:sldMkLst>
      </pc:sldChg>
      <pc:sldChg chg="modSp mod">
        <pc:chgData name="Axelsson Jenny" userId="35153831-a041-4e19-963c-026d50be729b" providerId="ADAL" clId="{B75162DD-67BC-49F7-9786-3B0D4AA8AC4D}" dt="2022-06-14T14:35:27.511" v="2563" actId="1076"/>
        <pc:sldMkLst>
          <pc:docMk/>
          <pc:sldMk cId="271110082" sldId="392"/>
        </pc:sldMkLst>
        <pc:spChg chg="mod">
          <ac:chgData name="Axelsson Jenny" userId="35153831-a041-4e19-963c-026d50be729b" providerId="ADAL" clId="{B75162DD-67BC-49F7-9786-3B0D4AA8AC4D}" dt="2022-06-14T14:35:15.119" v="2559" actId="1076"/>
          <ac:spMkLst>
            <pc:docMk/>
            <pc:sldMk cId="271110082" sldId="392"/>
            <ac:spMk id="6" creationId="{C8AACFA3-9064-4721-8972-38C3FB9E2529}"/>
          </ac:spMkLst>
        </pc:spChg>
        <pc:picChg chg="mod">
          <ac:chgData name="Axelsson Jenny" userId="35153831-a041-4e19-963c-026d50be729b" providerId="ADAL" clId="{B75162DD-67BC-49F7-9786-3B0D4AA8AC4D}" dt="2022-06-14T14:35:27.511" v="2563" actId="1076"/>
          <ac:picMkLst>
            <pc:docMk/>
            <pc:sldMk cId="271110082" sldId="392"/>
            <ac:picMk id="8" creationId="{717D4156-B74A-4140-9E9C-2B405124C8ED}"/>
          </ac:picMkLst>
        </pc:picChg>
      </pc:sldChg>
      <pc:sldChg chg="del">
        <pc:chgData name="Axelsson Jenny" userId="35153831-a041-4e19-963c-026d50be729b" providerId="ADAL" clId="{B75162DD-67BC-49F7-9786-3B0D4AA8AC4D}" dt="2022-06-14T13:38:56.162" v="634" actId="47"/>
        <pc:sldMkLst>
          <pc:docMk/>
          <pc:sldMk cId="1708728564" sldId="393"/>
        </pc:sldMkLst>
      </pc:sldChg>
      <pc:sldChg chg="del">
        <pc:chgData name="Axelsson Jenny" userId="35153831-a041-4e19-963c-026d50be729b" providerId="ADAL" clId="{B75162DD-67BC-49F7-9786-3B0D4AA8AC4D}" dt="2022-06-14T13:39:30.212" v="684" actId="47"/>
        <pc:sldMkLst>
          <pc:docMk/>
          <pc:sldMk cId="3531919037" sldId="394"/>
        </pc:sldMkLst>
      </pc:sldChg>
      <pc:sldChg chg="del">
        <pc:chgData name="Axelsson Jenny" userId="35153831-a041-4e19-963c-026d50be729b" providerId="ADAL" clId="{B75162DD-67BC-49F7-9786-3B0D4AA8AC4D}" dt="2022-06-14T13:39:32.510" v="685" actId="47"/>
        <pc:sldMkLst>
          <pc:docMk/>
          <pc:sldMk cId="1339297484" sldId="395"/>
        </pc:sldMkLst>
      </pc:sldChg>
      <pc:sldChg chg="del">
        <pc:chgData name="Axelsson Jenny" userId="35153831-a041-4e19-963c-026d50be729b" providerId="ADAL" clId="{B75162DD-67BC-49F7-9786-3B0D4AA8AC4D}" dt="2022-06-14T13:39:34.547" v="686" actId="47"/>
        <pc:sldMkLst>
          <pc:docMk/>
          <pc:sldMk cId="2648983790" sldId="396"/>
        </pc:sldMkLst>
      </pc:sldChg>
      <pc:sldChg chg="del">
        <pc:chgData name="Axelsson Jenny" userId="35153831-a041-4e19-963c-026d50be729b" providerId="ADAL" clId="{B75162DD-67BC-49F7-9786-3B0D4AA8AC4D}" dt="2022-06-14T13:39:35.161" v="687" actId="47"/>
        <pc:sldMkLst>
          <pc:docMk/>
          <pc:sldMk cId="3316934737" sldId="397"/>
        </pc:sldMkLst>
      </pc:sldChg>
      <pc:sldChg chg="del">
        <pc:chgData name="Axelsson Jenny" userId="35153831-a041-4e19-963c-026d50be729b" providerId="ADAL" clId="{B75162DD-67BC-49F7-9786-3B0D4AA8AC4D}" dt="2022-06-14T13:40:31.433" v="725" actId="47"/>
        <pc:sldMkLst>
          <pc:docMk/>
          <pc:sldMk cId="1613386034" sldId="398"/>
        </pc:sldMkLst>
      </pc:sldChg>
      <pc:sldChg chg="del">
        <pc:chgData name="Axelsson Jenny" userId="35153831-a041-4e19-963c-026d50be729b" providerId="ADAL" clId="{B75162DD-67BC-49F7-9786-3B0D4AA8AC4D}" dt="2022-06-14T13:39:40.444" v="688" actId="47"/>
        <pc:sldMkLst>
          <pc:docMk/>
          <pc:sldMk cId="1850044946" sldId="399"/>
        </pc:sldMkLst>
      </pc:sldChg>
      <pc:sldChg chg="del">
        <pc:chgData name="Axelsson Jenny" userId="35153831-a041-4e19-963c-026d50be729b" providerId="ADAL" clId="{B75162DD-67BC-49F7-9786-3B0D4AA8AC4D}" dt="2022-06-14T13:39:42.044" v="689" actId="47"/>
        <pc:sldMkLst>
          <pc:docMk/>
          <pc:sldMk cId="3159891137" sldId="400"/>
        </pc:sldMkLst>
      </pc:sldChg>
      <pc:sldChg chg="modSp del mod ord">
        <pc:chgData name="Axelsson Jenny" userId="35153831-a041-4e19-963c-026d50be729b" providerId="ADAL" clId="{B75162DD-67BC-49F7-9786-3B0D4AA8AC4D}" dt="2022-06-14T13:51:40.489" v="1569" actId="47"/>
        <pc:sldMkLst>
          <pc:docMk/>
          <pc:sldMk cId="3397904780" sldId="401"/>
        </pc:sldMkLst>
        <pc:spChg chg="mod">
          <ac:chgData name="Axelsson Jenny" userId="35153831-a041-4e19-963c-026d50be729b" providerId="ADAL" clId="{B75162DD-67BC-49F7-9786-3B0D4AA8AC4D}" dt="2022-06-14T13:50:54.250" v="1544" actId="1076"/>
          <ac:spMkLst>
            <pc:docMk/>
            <pc:sldMk cId="3397904780" sldId="401"/>
            <ac:spMk id="2" creationId="{2824008E-A876-46E5-B7B0-786DF47BCA73}"/>
          </ac:spMkLst>
        </pc:spChg>
        <pc:spChg chg="mod">
          <ac:chgData name="Axelsson Jenny" userId="35153831-a041-4e19-963c-026d50be729b" providerId="ADAL" clId="{B75162DD-67BC-49F7-9786-3B0D4AA8AC4D}" dt="2022-06-14T13:51:11.147" v="1547" actId="1076"/>
          <ac:spMkLst>
            <pc:docMk/>
            <pc:sldMk cId="3397904780" sldId="401"/>
            <ac:spMk id="3" creationId="{408995A6-FF3D-4C96-826A-BBA617DBBB1F}"/>
          </ac:spMkLst>
        </pc:spChg>
        <pc:picChg chg="mod">
          <ac:chgData name="Axelsson Jenny" userId="35153831-a041-4e19-963c-026d50be729b" providerId="ADAL" clId="{B75162DD-67BC-49F7-9786-3B0D4AA8AC4D}" dt="2022-06-14T13:50:28.994" v="1537" actId="14100"/>
          <ac:picMkLst>
            <pc:docMk/>
            <pc:sldMk cId="3397904780" sldId="401"/>
            <ac:picMk id="8" creationId="{FAC59211-C8AD-40EC-B4A3-8F3F85BE5185}"/>
          </ac:picMkLst>
        </pc:picChg>
      </pc:sldChg>
      <pc:sldChg chg="modSp mod">
        <pc:chgData name="Axelsson Jenny" userId="35153831-a041-4e19-963c-026d50be729b" providerId="ADAL" clId="{B75162DD-67BC-49F7-9786-3B0D4AA8AC4D}" dt="2022-06-14T13:54:00.850" v="1881" actId="20577"/>
        <pc:sldMkLst>
          <pc:docMk/>
          <pc:sldMk cId="4028061350" sldId="402"/>
        </pc:sldMkLst>
        <pc:spChg chg="mod">
          <ac:chgData name="Axelsson Jenny" userId="35153831-a041-4e19-963c-026d50be729b" providerId="ADAL" clId="{B75162DD-67BC-49F7-9786-3B0D4AA8AC4D}" dt="2022-06-14T13:54:00.850" v="1881" actId="20577"/>
          <ac:spMkLst>
            <pc:docMk/>
            <pc:sldMk cId="4028061350" sldId="402"/>
            <ac:spMk id="3" creationId="{CC922992-F35B-44AF-BF66-E7539CE62FE9}"/>
          </ac:spMkLst>
        </pc:spChg>
      </pc:sldChg>
      <pc:sldChg chg="del">
        <pc:chgData name="Axelsson Jenny" userId="35153831-a041-4e19-963c-026d50be729b" providerId="ADAL" clId="{B75162DD-67BC-49F7-9786-3B0D4AA8AC4D}" dt="2022-06-14T13:39:57.902" v="695" actId="47"/>
        <pc:sldMkLst>
          <pc:docMk/>
          <pc:sldMk cId="546124148" sldId="403"/>
        </pc:sldMkLst>
      </pc:sldChg>
      <pc:sldChg chg="addSp delSp modSp new mod">
        <pc:chgData name="Axelsson Jenny" userId="35153831-a041-4e19-963c-026d50be729b" providerId="ADAL" clId="{B75162DD-67BC-49F7-9786-3B0D4AA8AC4D}" dt="2022-06-14T13:51:50.889" v="1574" actId="20577"/>
        <pc:sldMkLst>
          <pc:docMk/>
          <pc:sldMk cId="3385567140" sldId="403"/>
        </pc:sldMkLst>
        <pc:spChg chg="mod">
          <ac:chgData name="Axelsson Jenny" userId="35153831-a041-4e19-963c-026d50be729b" providerId="ADAL" clId="{B75162DD-67BC-49F7-9786-3B0D4AA8AC4D}" dt="2022-06-14T13:51:50.889" v="1574" actId="20577"/>
          <ac:spMkLst>
            <pc:docMk/>
            <pc:sldMk cId="3385567140" sldId="403"/>
            <ac:spMk id="2" creationId="{9C8722F5-D5C5-4051-9185-023B645A693B}"/>
          </ac:spMkLst>
        </pc:spChg>
        <pc:spChg chg="mod">
          <ac:chgData name="Axelsson Jenny" userId="35153831-a041-4e19-963c-026d50be729b" providerId="ADAL" clId="{B75162DD-67BC-49F7-9786-3B0D4AA8AC4D}" dt="2022-06-14T13:51:22.794" v="1566" actId="1076"/>
          <ac:spMkLst>
            <pc:docMk/>
            <pc:sldMk cId="3385567140" sldId="403"/>
            <ac:spMk id="3" creationId="{EE2F4B07-C596-4C9A-AEC4-FDC3A9526F8E}"/>
          </ac:spMkLst>
        </pc:spChg>
        <pc:spChg chg="del">
          <ac:chgData name="Axelsson Jenny" userId="35153831-a041-4e19-963c-026d50be729b" providerId="ADAL" clId="{B75162DD-67BC-49F7-9786-3B0D4AA8AC4D}" dt="2022-06-14T13:50:39.479" v="1540"/>
          <ac:spMkLst>
            <pc:docMk/>
            <pc:sldMk cId="3385567140" sldId="403"/>
            <ac:spMk id="6" creationId="{12A9C576-20D4-4408-B003-7AB0FCA21C0B}"/>
          </ac:spMkLst>
        </pc:spChg>
        <pc:spChg chg="add del mod">
          <ac:chgData name="Axelsson Jenny" userId="35153831-a041-4e19-963c-026d50be729b" providerId="ADAL" clId="{B75162DD-67BC-49F7-9786-3B0D4AA8AC4D}" dt="2022-06-14T13:50:45.033" v="1542" actId="478"/>
          <ac:spMkLst>
            <pc:docMk/>
            <pc:sldMk cId="3385567140" sldId="403"/>
            <ac:spMk id="9" creationId="{D15583FD-2435-46B5-837A-6F006B81F0D9}"/>
          </ac:spMkLst>
        </pc:spChg>
        <pc:picChg chg="add del mod">
          <ac:chgData name="Axelsson Jenny" userId="35153831-a041-4e19-963c-026d50be729b" providerId="ADAL" clId="{B75162DD-67BC-49F7-9786-3B0D4AA8AC4D}" dt="2022-06-14T13:50:43.438" v="1541" actId="478"/>
          <ac:picMkLst>
            <pc:docMk/>
            <pc:sldMk cId="3385567140" sldId="403"/>
            <ac:picMk id="7" creationId="{AC159230-4B33-4FF2-BCDA-B99956BBF328}"/>
          </ac:picMkLst>
        </pc:picChg>
        <pc:picChg chg="add mod">
          <ac:chgData name="Axelsson Jenny" userId="35153831-a041-4e19-963c-026d50be729b" providerId="ADAL" clId="{B75162DD-67BC-49F7-9786-3B0D4AA8AC4D}" dt="2022-06-14T13:50:45.889" v="1543"/>
          <ac:picMkLst>
            <pc:docMk/>
            <pc:sldMk cId="3385567140" sldId="403"/>
            <ac:picMk id="10" creationId="{A9393D8A-7D1A-49C6-A06E-F644630D7117}"/>
          </ac:picMkLst>
        </pc:picChg>
      </pc:sldChg>
      <pc:sldChg chg="del">
        <pc:chgData name="Axelsson Jenny" userId="35153831-a041-4e19-963c-026d50be729b" providerId="ADAL" clId="{B75162DD-67BC-49F7-9786-3B0D4AA8AC4D}" dt="2022-06-14T13:39:59.992" v="697" actId="47"/>
        <pc:sldMkLst>
          <pc:docMk/>
          <pc:sldMk cId="50843774" sldId="404"/>
        </pc:sldMkLst>
      </pc:sldChg>
      <pc:sldChg chg="modSp add mod">
        <pc:chgData name="Axelsson Jenny" userId="35153831-a041-4e19-963c-026d50be729b" providerId="ADAL" clId="{B75162DD-67BC-49F7-9786-3B0D4AA8AC4D}" dt="2022-06-14T13:51:38.608" v="1568"/>
        <pc:sldMkLst>
          <pc:docMk/>
          <pc:sldMk cId="3336011567" sldId="404"/>
        </pc:sldMkLst>
        <pc:spChg chg="mod">
          <ac:chgData name="Axelsson Jenny" userId="35153831-a041-4e19-963c-026d50be729b" providerId="ADAL" clId="{B75162DD-67BC-49F7-9786-3B0D4AA8AC4D}" dt="2022-06-14T13:51:38.608" v="1568"/>
          <ac:spMkLst>
            <pc:docMk/>
            <pc:sldMk cId="3336011567" sldId="404"/>
            <ac:spMk id="3" creationId="{EE2F4B07-C596-4C9A-AEC4-FDC3A9526F8E}"/>
          </ac:spMkLst>
        </pc:spChg>
      </pc:sldChg>
      <pc:sldChg chg="addSp modSp new mod">
        <pc:chgData name="Axelsson Jenny" userId="35153831-a041-4e19-963c-026d50be729b" providerId="ADAL" clId="{B75162DD-67BC-49F7-9786-3B0D4AA8AC4D}" dt="2022-06-14T14:29:23.849" v="2468" actId="14100"/>
        <pc:sldMkLst>
          <pc:docMk/>
          <pc:sldMk cId="1673137178" sldId="405"/>
        </pc:sldMkLst>
        <pc:spChg chg="mod">
          <ac:chgData name="Axelsson Jenny" userId="35153831-a041-4e19-963c-026d50be729b" providerId="ADAL" clId="{B75162DD-67BC-49F7-9786-3B0D4AA8AC4D}" dt="2022-06-14T14:27:55.859" v="2317" actId="20577"/>
          <ac:spMkLst>
            <pc:docMk/>
            <pc:sldMk cId="1673137178" sldId="405"/>
            <ac:spMk id="2" creationId="{07BE836F-42BF-4FA0-8F52-6C96E5357763}"/>
          </ac:spMkLst>
        </pc:spChg>
        <pc:spChg chg="mod">
          <ac:chgData name="Axelsson Jenny" userId="35153831-a041-4e19-963c-026d50be729b" providerId="ADAL" clId="{B75162DD-67BC-49F7-9786-3B0D4AA8AC4D}" dt="2022-06-14T14:28:41.880" v="2464" actId="14100"/>
          <ac:spMkLst>
            <pc:docMk/>
            <pc:sldMk cId="1673137178" sldId="405"/>
            <ac:spMk id="3" creationId="{FC4380EA-7342-471B-B19E-0C174C5F002B}"/>
          </ac:spMkLst>
        </pc:spChg>
        <pc:picChg chg="add mod">
          <ac:chgData name="Axelsson Jenny" userId="35153831-a041-4e19-963c-026d50be729b" providerId="ADAL" clId="{B75162DD-67BC-49F7-9786-3B0D4AA8AC4D}" dt="2022-06-14T14:29:23.849" v="2468" actId="14100"/>
          <ac:picMkLst>
            <pc:docMk/>
            <pc:sldMk cId="1673137178" sldId="405"/>
            <ac:picMk id="6" creationId="{BA863E81-9169-44ED-80B3-846B04DB7952}"/>
          </ac:picMkLst>
        </pc:picChg>
      </pc:sldChg>
      <pc:sldChg chg="del">
        <pc:chgData name="Axelsson Jenny" userId="35153831-a041-4e19-963c-026d50be729b" providerId="ADAL" clId="{B75162DD-67BC-49F7-9786-3B0D4AA8AC4D}" dt="2022-06-14T13:39:58.983" v="696" actId="47"/>
        <pc:sldMkLst>
          <pc:docMk/>
          <pc:sldMk cId="2868620485" sldId="405"/>
        </pc:sldMkLst>
      </pc:sldChg>
      <pc:sldChg chg="del">
        <pc:chgData name="Axelsson Jenny" userId="35153831-a041-4e19-963c-026d50be729b" providerId="ADAL" clId="{B75162DD-67BC-49F7-9786-3B0D4AA8AC4D}" dt="2022-06-14T13:40:02.497" v="699" actId="47"/>
        <pc:sldMkLst>
          <pc:docMk/>
          <pc:sldMk cId="457703260" sldId="406"/>
        </pc:sldMkLst>
      </pc:sldChg>
      <pc:sldChg chg="del">
        <pc:chgData name="Axelsson Jenny" userId="35153831-a041-4e19-963c-026d50be729b" providerId="ADAL" clId="{B75162DD-67BC-49F7-9786-3B0D4AA8AC4D}" dt="2022-06-14T13:40:03.296" v="700" actId="47"/>
        <pc:sldMkLst>
          <pc:docMk/>
          <pc:sldMk cId="150229519" sldId="407"/>
        </pc:sldMkLst>
      </pc:sldChg>
      <pc:sldChg chg="del">
        <pc:chgData name="Axelsson Jenny" userId="35153831-a041-4e19-963c-026d50be729b" providerId="ADAL" clId="{B75162DD-67BC-49F7-9786-3B0D4AA8AC4D}" dt="2022-06-14T13:40:08.871" v="705" actId="47"/>
        <pc:sldMkLst>
          <pc:docMk/>
          <pc:sldMk cId="2611029538" sldId="408"/>
        </pc:sldMkLst>
      </pc:sldChg>
      <pc:sldChg chg="del">
        <pc:chgData name="Axelsson Jenny" userId="35153831-a041-4e19-963c-026d50be729b" providerId="ADAL" clId="{B75162DD-67BC-49F7-9786-3B0D4AA8AC4D}" dt="2022-06-14T13:40:24.825" v="723" actId="47"/>
        <pc:sldMkLst>
          <pc:docMk/>
          <pc:sldMk cId="2860269283" sldId="409"/>
        </pc:sldMkLst>
      </pc:sldChg>
      <pc:sldChg chg="del">
        <pc:chgData name="Axelsson Jenny" userId="35153831-a041-4e19-963c-026d50be729b" providerId="ADAL" clId="{B75162DD-67BC-49F7-9786-3B0D4AA8AC4D}" dt="2022-06-14T13:40:05.120" v="702" actId="47"/>
        <pc:sldMkLst>
          <pc:docMk/>
          <pc:sldMk cId="1897455769" sldId="410"/>
        </pc:sldMkLst>
      </pc:sldChg>
      <pc:sldChg chg="del">
        <pc:chgData name="Axelsson Jenny" userId="35153831-a041-4e19-963c-026d50be729b" providerId="ADAL" clId="{B75162DD-67BC-49F7-9786-3B0D4AA8AC4D}" dt="2022-06-14T13:40:09.702" v="706" actId="47"/>
        <pc:sldMkLst>
          <pc:docMk/>
          <pc:sldMk cId="992858596" sldId="411"/>
        </pc:sldMkLst>
      </pc:sldChg>
      <pc:sldChg chg="del">
        <pc:chgData name="Axelsson Jenny" userId="35153831-a041-4e19-963c-026d50be729b" providerId="ADAL" clId="{B75162DD-67BC-49F7-9786-3B0D4AA8AC4D}" dt="2022-06-14T13:40:04.196" v="701" actId="47"/>
        <pc:sldMkLst>
          <pc:docMk/>
          <pc:sldMk cId="3015492829" sldId="412"/>
        </pc:sldMkLst>
      </pc:sldChg>
      <pc:sldChg chg="del">
        <pc:chgData name="Axelsson Jenny" userId="35153831-a041-4e19-963c-026d50be729b" providerId="ADAL" clId="{B75162DD-67BC-49F7-9786-3B0D4AA8AC4D}" dt="2022-06-14T13:40:07.302" v="703" actId="47"/>
        <pc:sldMkLst>
          <pc:docMk/>
          <pc:sldMk cId="4196600592" sldId="415"/>
        </pc:sldMkLst>
      </pc:sldChg>
      <pc:sldChg chg="del">
        <pc:chgData name="Axelsson Jenny" userId="35153831-a041-4e19-963c-026d50be729b" providerId="ADAL" clId="{B75162DD-67BC-49F7-9786-3B0D4AA8AC4D}" dt="2022-06-14T13:40:08.008" v="704" actId="47"/>
        <pc:sldMkLst>
          <pc:docMk/>
          <pc:sldMk cId="1794133368" sldId="416"/>
        </pc:sldMkLst>
      </pc:sldChg>
      <pc:sldChg chg="del">
        <pc:chgData name="Axelsson Jenny" userId="35153831-a041-4e19-963c-026d50be729b" providerId="ADAL" clId="{B75162DD-67BC-49F7-9786-3B0D4AA8AC4D}" dt="2022-06-14T13:40:11.272" v="708" actId="47"/>
        <pc:sldMkLst>
          <pc:docMk/>
          <pc:sldMk cId="2809175124" sldId="417"/>
        </pc:sldMkLst>
      </pc:sldChg>
      <pc:sldChg chg="del">
        <pc:chgData name="Axelsson Jenny" userId="35153831-a041-4e19-963c-026d50be729b" providerId="ADAL" clId="{B75162DD-67BC-49F7-9786-3B0D4AA8AC4D}" dt="2022-06-14T13:40:16.616" v="714" actId="47"/>
        <pc:sldMkLst>
          <pc:docMk/>
          <pc:sldMk cId="4252580479" sldId="418"/>
        </pc:sldMkLst>
      </pc:sldChg>
      <pc:sldChg chg="del">
        <pc:chgData name="Axelsson Jenny" userId="35153831-a041-4e19-963c-026d50be729b" providerId="ADAL" clId="{B75162DD-67BC-49F7-9786-3B0D4AA8AC4D}" dt="2022-06-14T13:40:21.926" v="720" actId="47"/>
        <pc:sldMkLst>
          <pc:docMk/>
          <pc:sldMk cId="2395430125" sldId="419"/>
        </pc:sldMkLst>
      </pc:sldChg>
      <pc:sldChg chg="del">
        <pc:chgData name="Axelsson Jenny" userId="35153831-a041-4e19-963c-026d50be729b" providerId="ADAL" clId="{B75162DD-67BC-49F7-9786-3B0D4AA8AC4D}" dt="2022-06-14T13:40:18.336" v="716" actId="47"/>
        <pc:sldMkLst>
          <pc:docMk/>
          <pc:sldMk cId="4186599665" sldId="420"/>
        </pc:sldMkLst>
      </pc:sldChg>
      <pc:sldChg chg="addSp delSp modSp add del mod">
        <pc:chgData name="Axelsson Jenny" userId="35153831-a041-4e19-963c-026d50be729b" providerId="ADAL" clId="{B75162DD-67BC-49F7-9786-3B0D4AA8AC4D}" dt="2022-06-14T14:27:37.617" v="2279" actId="14100"/>
        <pc:sldMkLst>
          <pc:docMk/>
          <pc:sldMk cId="2414173897" sldId="421"/>
        </pc:sldMkLst>
        <pc:spChg chg="mod">
          <ac:chgData name="Axelsson Jenny" userId="35153831-a041-4e19-963c-026d50be729b" providerId="ADAL" clId="{B75162DD-67BC-49F7-9786-3B0D4AA8AC4D}" dt="2022-06-14T13:58:14.757" v="1928" actId="20577"/>
          <ac:spMkLst>
            <pc:docMk/>
            <pc:sldMk cId="2414173897" sldId="421"/>
            <ac:spMk id="2" creationId="{3BD6B972-E3C4-4270-8B46-3BEDF0C98871}"/>
          </ac:spMkLst>
        </pc:spChg>
        <pc:spChg chg="add mod">
          <ac:chgData name="Axelsson Jenny" userId="35153831-a041-4e19-963c-026d50be729b" providerId="ADAL" clId="{B75162DD-67BC-49F7-9786-3B0D4AA8AC4D}" dt="2022-06-14T14:27:37.617" v="2279" actId="14100"/>
          <ac:spMkLst>
            <pc:docMk/>
            <pc:sldMk cId="2414173897" sldId="421"/>
            <ac:spMk id="6" creationId="{83747E60-3513-4951-BC80-D479B77824D1}"/>
          </ac:spMkLst>
        </pc:spChg>
        <pc:spChg chg="mod">
          <ac:chgData name="Axelsson Jenny" userId="35153831-a041-4e19-963c-026d50be729b" providerId="ADAL" clId="{B75162DD-67BC-49F7-9786-3B0D4AA8AC4D}" dt="2022-06-14T14:25:32.281" v="2258" actId="14100"/>
          <ac:spMkLst>
            <pc:docMk/>
            <pc:sldMk cId="2414173897" sldId="421"/>
            <ac:spMk id="7" creationId="{306A4ED9-0B53-42E7-847C-831E28AAFCB0}"/>
          </ac:spMkLst>
        </pc:spChg>
        <pc:spChg chg="del mod">
          <ac:chgData name="Axelsson Jenny" userId="35153831-a041-4e19-963c-026d50be729b" providerId="ADAL" clId="{B75162DD-67BC-49F7-9786-3B0D4AA8AC4D}" dt="2022-06-14T14:26:22.615" v="2262" actId="478"/>
          <ac:spMkLst>
            <pc:docMk/>
            <pc:sldMk cId="2414173897" sldId="421"/>
            <ac:spMk id="8" creationId="{1BA78305-3BA1-404C-A117-3EE87ABEA69E}"/>
          </ac:spMkLst>
        </pc:spChg>
        <pc:spChg chg="del mod">
          <ac:chgData name="Axelsson Jenny" userId="35153831-a041-4e19-963c-026d50be729b" providerId="ADAL" clId="{B75162DD-67BC-49F7-9786-3B0D4AA8AC4D}" dt="2022-06-14T14:23:01.410" v="2240" actId="478"/>
          <ac:spMkLst>
            <pc:docMk/>
            <pc:sldMk cId="2414173897" sldId="421"/>
            <ac:spMk id="10" creationId="{DF23F3EE-FD70-4DDE-9BDA-ED53F8C4FBD6}"/>
          </ac:spMkLst>
        </pc:spChg>
        <pc:spChg chg="add del">
          <ac:chgData name="Axelsson Jenny" userId="35153831-a041-4e19-963c-026d50be729b" providerId="ADAL" clId="{B75162DD-67BC-49F7-9786-3B0D4AA8AC4D}" dt="2022-06-14T14:26:05.097" v="2260" actId="478"/>
          <ac:spMkLst>
            <pc:docMk/>
            <pc:sldMk cId="2414173897" sldId="421"/>
            <ac:spMk id="12" creationId="{53965B40-86B4-4BBE-8E1A-A2077A78CA85}"/>
          </ac:spMkLst>
        </pc:spChg>
        <pc:spChg chg="mod">
          <ac:chgData name="Axelsson Jenny" userId="35153831-a041-4e19-963c-026d50be729b" providerId="ADAL" clId="{B75162DD-67BC-49F7-9786-3B0D4AA8AC4D}" dt="2022-06-14T14:27:15.337" v="2275" actId="14100"/>
          <ac:spMkLst>
            <pc:docMk/>
            <pc:sldMk cId="2414173897" sldId="421"/>
            <ac:spMk id="15" creationId="{8976348B-D875-4918-A61A-1C3BCE76EF91}"/>
          </ac:spMkLst>
        </pc:spChg>
        <pc:spChg chg="del">
          <ac:chgData name="Axelsson Jenny" userId="35153831-a041-4e19-963c-026d50be729b" providerId="ADAL" clId="{B75162DD-67BC-49F7-9786-3B0D4AA8AC4D}" dt="2022-06-14T14:23:03.266" v="2241" actId="478"/>
          <ac:spMkLst>
            <pc:docMk/>
            <pc:sldMk cId="2414173897" sldId="421"/>
            <ac:spMk id="16" creationId="{A03F4768-13A1-4ECF-B8E2-78D8BC61BFEE}"/>
          </ac:spMkLst>
        </pc:spChg>
      </pc:sldChg>
      <pc:sldChg chg="del">
        <pc:chgData name="Axelsson Jenny" userId="35153831-a041-4e19-963c-026d50be729b" providerId="ADAL" clId="{B75162DD-67BC-49F7-9786-3B0D4AA8AC4D}" dt="2022-06-14T13:40:23.515" v="722" actId="47"/>
        <pc:sldMkLst>
          <pc:docMk/>
          <pc:sldMk cId="2665014976" sldId="424"/>
        </pc:sldMkLst>
      </pc:sldChg>
      <pc:sldChg chg="modSp add del mod">
        <pc:chgData name="Axelsson Jenny" userId="35153831-a041-4e19-963c-026d50be729b" providerId="ADAL" clId="{B75162DD-67BC-49F7-9786-3B0D4AA8AC4D}" dt="2022-06-14T14:24:39.020" v="2245" actId="6549"/>
        <pc:sldMkLst>
          <pc:docMk/>
          <pc:sldMk cId="1944551986" sldId="425"/>
        </pc:sldMkLst>
        <pc:spChg chg="mod">
          <ac:chgData name="Axelsson Jenny" userId="35153831-a041-4e19-963c-026d50be729b" providerId="ADAL" clId="{B75162DD-67BC-49F7-9786-3B0D4AA8AC4D}" dt="2022-06-14T14:21:02.396" v="2072" actId="20577"/>
          <ac:spMkLst>
            <pc:docMk/>
            <pc:sldMk cId="1944551986" sldId="425"/>
            <ac:spMk id="2" creationId="{059DD718-326D-43F4-B6C2-F15B5FBA4D30}"/>
          </ac:spMkLst>
        </pc:spChg>
        <pc:spChg chg="mod">
          <ac:chgData name="Axelsson Jenny" userId="35153831-a041-4e19-963c-026d50be729b" providerId="ADAL" clId="{B75162DD-67BC-49F7-9786-3B0D4AA8AC4D}" dt="2022-06-14T14:24:39.020" v="2245" actId="6549"/>
          <ac:spMkLst>
            <pc:docMk/>
            <pc:sldMk cId="1944551986" sldId="425"/>
            <ac:spMk id="3" creationId="{3D9B4CF2-4D2A-4840-91B5-2080E8705E77}"/>
          </ac:spMkLst>
        </pc:spChg>
      </pc:sldChg>
      <pc:sldChg chg="delSp modSp add mod">
        <pc:chgData name="Axelsson Jenny" userId="35153831-a041-4e19-963c-026d50be729b" providerId="ADAL" clId="{B75162DD-67BC-49F7-9786-3B0D4AA8AC4D}" dt="2022-06-14T14:31:45.112" v="2542" actId="14100"/>
        <pc:sldMkLst>
          <pc:docMk/>
          <pc:sldMk cId="2868620485" sldId="426"/>
        </pc:sldMkLst>
        <pc:spChg chg="mod">
          <ac:chgData name="Axelsson Jenny" userId="35153831-a041-4e19-963c-026d50be729b" providerId="ADAL" clId="{B75162DD-67BC-49F7-9786-3B0D4AA8AC4D}" dt="2022-06-14T14:30:10.659" v="2521" actId="20577"/>
          <ac:spMkLst>
            <pc:docMk/>
            <pc:sldMk cId="2868620485" sldId="426"/>
            <ac:spMk id="2" creationId="{FD999D65-7376-4EC3-B33B-387FB1A761CF}"/>
          </ac:spMkLst>
        </pc:spChg>
        <pc:spChg chg="mod">
          <ac:chgData name="Axelsson Jenny" userId="35153831-a041-4e19-963c-026d50be729b" providerId="ADAL" clId="{B75162DD-67BC-49F7-9786-3B0D4AA8AC4D}" dt="2022-06-14T14:30:37.048" v="2526" actId="14100"/>
          <ac:spMkLst>
            <pc:docMk/>
            <pc:sldMk cId="2868620485" sldId="426"/>
            <ac:spMk id="7" creationId="{13937DC4-E22B-4F74-B170-C547ACDCB3F0}"/>
          </ac:spMkLst>
        </pc:spChg>
        <pc:spChg chg="del">
          <ac:chgData name="Axelsson Jenny" userId="35153831-a041-4e19-963c-026d50be729b" providerId="ADAL" clId="{B75162DD-67BC-49F7-9786-3B0D4AA8AC4D}" dt="2022-06-14T14:30:22.200" v="2524" actId="478"/>
          <ac:spMkLst>
            <pc:docMk/>
            <pc:sldMk cId="2868620485" sldId="426"/>
            <ac:spMk id="8" creationId="{5853B230-55D9-4345-9611-422600A5DB1E}"/>
          </ac:spMkLst>
        </pc:spChg>
        <pc:spChg chg="mod">
          <ac:chgData name="Axelsson Jenny" userId="35153831-a041-4e19-963c-026d50be729b" providerId="ADAL" clId="{B75162DD-67BC-49F7-9786-3B0D4AA8AC4D}" dt="2022-06-14T14:31:45.112" v="2542" actId="14100"/>
          <ac:spMkLst>
            <pc:docMk/>
            <pc:sldMk cId="2868620485" sldId="426"/>
            <ac:spMk id="9" creationId="{981CEEB0-A550-4F95-AC38-F2C943B00D13}"/>
          </ac:spMkLst>
        </pc:spChg>
        <pc:spChg chg="del">
          <ac:chgData name="Axelsson Jenny" userId="35153831-a041-4e19-963c-026d50be729b" providerId="ADAL" clId="{B75162DD-67BC-49F7-9786-3B0D4AA8AC4D}" dt="2022-06-14T14:30:17.890" v="2523" actId="478"/>
          <ac:spMkLst>
            <pc:docMk/>
            <pc:sldMk cId="2868620485" sldId="426"/>
            <ac:spMk id="12" creationId="{136C5E29-F087-4EB4-A27F-62B2F5D63085}"/>
          </ac:spMkLst>
        </pc:spChg>
        <pc:spChg chg="del mod">
          <ac:chgData name="Axelsson Jenny" userId="35153831-a041-4e19-963c-026d50be729b" providerId="ADAL" clId="{B75162DD-67BC-49F7-9786-3B0D4AA8AC4D}" dt="2022-06-14T14:31:38.828" v="2540" actId="478"/>
          <ac:spMkLst>
            <pc:docMk/>
            <pc:sldMk cId="2868620485" sldId="426"/>
            <ac:spMk id="13" creationId="{F00A7AC8-2F5A-4701-9612-AE2907F17BCA}"/>
          </ac:spMkLst>
        </pc:spChg>
        <pc:spChg chg="del">
          <ac:chgData name="Axelsson Jenny" userId="35153831-a041-4e19-963c-026d50be729b" providerId="ADAL" clId="{B75162DD-67BC-49F7-9786-3B0D4AA8AC4D}" dt="2022-06-14T14:30:14.080" v="2522" actId="478"/>
          <ac:spMkLst>
            <pc:docMk/>
            <pc:sldMk cId="2868620485" sldId="426"/>
            <ac:spMk id="16" creationId="{94FD8ED1-19F9-4F5A-ADBF-3916C8187EDA}"/>
          </ac:spMkLst>
        </pc:spChg>
      </pc:sldChg>
      <pc:sldChg chg="del">
        <pc:chgData name="Axelsson Jenny" userId="35153831-a041-4e19-963c-026d50be729b" providerId="ADAL" clId="{B75162DD-67BC-49F7-9786-3B0D4AA8AC4D}" dt="2022-06-14T13:40:13.331" v="710" actId="47"/>
        <pc:sldMkLst>
          <pc:docMk/>
          <pc:sldMk cId="1060880378" sldId="428"/>
        </pc:sldMkLst>
      </pc:sldChg>
      <pc:sldChg chg="del">
        <pc:chgData name="Axelsson Jenny" userId="35153831-a041-4e19-963c-026d50be729b" providerId="ADAL" clId="{B75162DD-67BC-49F7-9786-3B0D4AA8AC4D}" dt="2022-06-14T13:40:14.081" v="711" actId="47"/>
        <pc:sldMkLst>
          <pc:docMk/>
          <pc:sldMk cId="2190836274" sldId="429"/>
        </pc:sldMkLst>
      </pc:sldChg>
      <pc:sldChg chg="del">
        <pc:chgData name="Axelsson Jenny" userId="35153831-a041-4e19-963c-026d50be729b" providerId="ADAL" clId="{B75162DD-67BC-49F7-9786-3B0D4AA8AC4D}" dt="2022-06-14T13:40:14.881" v="712" actId="47"/>
        <pc:sldMkLst>
          <pc:docMk/>
          <pc:sldMk cId="3904401344" sldId="430"/>
        </pc:sldMkLst>
      </pc:sldChg>
      <pc:sldChg chg="del">
        <pc:chgData name="Axelsson Jenny" userId="35153831-a041-4e19-963c-026d50be729b" providerId="ADAL" clId="{B75162DD-67BC-49F7-9786-3B0D4AA8AC4D}" dt="2022-06-14T13:40:22.746" v="721" actId="47"/>
        <pc:sldMkLst>
          <pc:docMk/>
          <pc:sldMk cId="3748994139" sldId="431"/>
        </pc:sldMkLst>
      </pc:sldChg>
      <pc:sldChg chg="del">
        <pc:chgData name="Axelsson Jenny" userId="35153831-a041-4e19-963c-026d50be729b" providerId="ADAL" clId="{B75162DD-67BC-49F7-9786-3B0D4AA8AC4D}" dt="2022-06-14T13:40:17.416" v="715" actId="47"/>
        <pc:sldMkLst>
          <pc:docMk/>
          <pc:sldMk cId="3478264413" sldId="434"/>
        </pc:sldMkLst>
      </pc:sldChg>
      <pc:sldChg chg="del">
        <pc:chgData name="Axelsson Jenny" userId="35153831-a041-4e19-963c-026d50be729b" providerId="ADAL" clId="{B75162DD-67BC-49F7-9786-3B0D4AA8AC4D}" dt="2022-06-14T13:40:19.306" v="717" actId="47"/>
        <pc:sldMkLst>
          <pc:docMk/>
          <pc:sldMk cId="1265343715" sldId="435"/>
        </pc:sldMkLst>
      </pc:sldChg>
      <pc:sldChg chg="del">
        <pc:chgData name="Axelsson Jenny" userId="35153831-a041-4e19-963c-026d50be729b" providerId="ADAL" clId="{B75162DD-67BC-49F7-9786-3B0D4AA8AC4D}" dt="2022-06-14T13:40:21.013" v="719" actId="47"/>
        <pc:sldMkLst>
          <pc:docMk/>
          <pc:sldMk cId="914211073" sldId="436"/>
        </pc:sldMkLst>
      </pc:sldChg>
      <pc:sldChg chg="del">
        <pc:chgData name="Axelsson Jenny" userId="35153831-a041-4e19-963c-026d50be729b" providerId="ADAL" clId="{B75162DD-67BC-49F7-9786-3B0D4AA8AC4D}" dt="2022-06-14T13:40:15.832" v="713" actId="47"/>
        <pc:sldMkLst>
          <pc:docMk/>
          <pc:sldMk cId="292202074" sldId="438"/>
        </pc:sldMkLst>
      </pc:sldChg>
      <pc:sldChg chg="del">
        <pc:chgData name="Axelsson Jenny" userId="35153831-a041-4e19-963c-026d50be729b" providerId="ADAL" clId="{B75162DD-67BC-49F7-9786-3B0D4AA8AC4D}" dt="2022-06-14T13:40:10.416" v="707" actId="47"/>
        <pc:sldMkLst>
          <pc:docMk/>
          <pc:sldMk cId="3639988436" sldId="439"/>
        </pc:sldMkLst>
      </pc:sldChg>
      <pc:sldChg chg="addSp delSp modSp new del mod">
        <pc:chgData name="Axelsson Jenny" userId="35153831-a041-4e19-963c-026d50be729b" providerId="ADAL" clId="{B75162DD-67BC-49F7-9786-3B0D4AA8AC4D}" dt="2022-06-14T13:35:30.872" v="489" actId="47"/>
        <pc:sldMkLst>
          <pc:docMk/>
          <pc:sldMk cId="1230720326" sldId="440"/>
        </pc:sldMkLst>
        <pc:spChg chg="mod">
          <ac:chgData name="Axelsson Jenny" userId="35153831-a041-4e19-963c-026d50be729b" providerId="ADAL" clId="{B75162DD-67BC-49F7-9786-3B0D4AA8AC4D}" dt="2022-06-14T13:32:27.857" v="54" actId="20577"/>
          <ac:spMkLst>
            <pc:docMk/>
            <pc:sldMk cId="1230720326" sldId="440"/>
            <ac:spMk id="2" creationId="{0404F7AC-A996-4665-AED5-343C6E17ECD4}"/>
          </ac:spMkLst>
        </pc:spChg>
        <pc:spChg chg="mod">
          <ac:chgData name="Axelsson Jenny" userId="35153831-a041-4e19-963c-026d50be729b" providerId="ADAL" clId="{B75162DD-67BC-49F7-9786-3B0D4AA8AC4D}" dt="2022-06-14T13:34:27.303" v="359" actId="14100"/>
          <ac:spMkLst>
            <pc:docMk/>
            <pc:sldMk cId="1230720326" sldId="440"/>
            <ac:spMk id="3" creationId="{D2D57428-FC57-473B-844A-7BF24D319345}"/>
          </ac:spMkLst>
        </pc:spChg>
        <pc:spChg chg="del">
          <ac:chgData name="Axelsson Jenny" userId="35153831-a041-4e19-963c-026d50be729b" providerId="ADAL" clId="{B75162DD-67BC-49F7-9786-3B0D4AA8AC4D}" dt="2022-06-14T13:32:51.093" v="136" actId="478"/>
          <ac:spMkLst>
            <pc:docMk/>
            <pc:sldMk cId="1230720326" sldId="440"/>
            <ac:spMk id="6" creationId="{DCC3F410-39EF-4E73-B73F-76BCBCEDF7CA}"/>
          </ac:spMkLst>
        </pc:spChg>
        <pc:picChg chg="add mod">
          <ac:chgData name="Axelsson Jenny" userId="35153831-a041-4e19-963c-026d50be729b" providerId="ADAL" clId="{B75162DD-67BC-49F7-9786-3B0D4AA8AC4D}" dt="2022-06-14T13:34:19.375" v="357" actId="1076"/>
          <ac:picMkLst>
            <pc:docMk/>
            <pc:sldMk cId="1230720326" sldId="440"/>
            <ac:picMk id="7" creationId="{48D660D9-0BC8-44AC-9FCA-D082A7744020}"/>
          </ac:picMkLst>
        </pc:picChg>
      </pc:sldChg>
    </pc:docChg>
  </pc:docChgLst>
  <pc:docChgLst>
    <pc:chgData name="Axelsson Jenny" userId="35153831-a041-4e19-963c-026d50be729b" providerId="ADAL" clId="{481AA4CF-F9BF-46E3-966E-D75E34DF212D}"/>
    <pc:docChg chg="modSld">
      <pc:chgData name="Axelsson Jenny" userId="35153831-a041-4e19-963c-026d50be729b" providerId="ADAL" clId="{481AA4CF-F9BF-46E3-966E-D75E34DF212D}" dt="2022-06-16T09:36:00.839" v="5" actId="20577"/>
      <pc:docMkLst>
        <pc:docMk/>
      </pc:docMkLst>
      <pc:sldChg chg="modSp mod">
        <pc:chgData name="Axelsson Jenny" userId="35153831-a041-4e19-963c-026d50be729b" providerId="ADAL" clId="{481AA4CF-F9BF-46E3-966E-D75E34DF212D}" dt="2022-06-16T09:34:19.990" v="0" actId="6549"/>
        <pc:sldMkLst>
          <pc:docMk/>
          <pc:sldMk cId="3385567140" sldId="403"/>
        </pc:sldMkLst>
        <pc:spChg chg="mod">
          <ac:chgData name="Axelsson Jenny" userId="35153831-a041-4e19-963c-026d50be729b" providerId="ADAL" clId="{481AA4CF-F9BF-46E3-966E-D75E34DF212D}" dt="2022-06-16T09:34:19.990" v="0" actId="6549"/>
          <ac:spMkLst>
            <pc:docMk/>
            <pc:sldMk cId="3385567140" sldId="403"/>
            <ac:spMk id="3" creationId="{EE2F4B07-C596-4C9A-AEC4-FDC3A9526F8E}"/>
          </ac:spMkLst>
        </pc:spChg>
      </pc:sldChg>
      <pc:sldChg chg="modSp mod">
        <pc:chgData name="Axelsson Jenny" userId="35153831-a041-4e19-963c-026d50be729b" providerId="ADAL" clId="{481AA4CF-F9BF-46E3-966E-D75E34DF212D}" dt="2022-06-16T09:36:00.839" v="5" actId="20577"/>
        <pc:sldMkLst>
          <pc:docMk/>
          <pc:sldMk cId="1944551986" sldId="425"/>
        </pc:sldMkLst>
        <pc:spChg chg="mod">
          <ac:chgData name="Axelsson Jenny" userId="35153831-a041-4e19-963c-026d50be729b" providerId="ADAL" clId="{481AA4CF-F9BF-46E3-966E-D75E34DF212D}" dt="2022-06-16T09:36:00.839" v="5" actId="20577"/>
          <ac:spMkLst>
            <pc:docMk/>
            <pc:sldMk cId="1944551986" sldId="425"/>
            <ac:spMk id="3" creationId="{3D9B4CF2-4D2A-4840-91B5-2080E8705E77}"/>
          </ac:spMkLst>
        </pc:spChg>
      </pc:sldChg>
    </pc:docChg>
  </pc:docChgLst>
  <pc:docChgLst>
    <pc:chgData name="Axelsson Jenny" userId="35153831-a041-4e19-963c-026d50be729b" providerId="ADAL" clId="{43460B02-837F-45C0-B885-98B0C2E597A7}"/>
    <pc:docChg chg="modSld">
      <pc:chgData name="Axelsson Jenny" userId="35153831-a041-4e19-963c-026d50be729b" providerId="ADAL" clId="{43460B02-837F-45C0-B885-98B0C2E597A7}" dt="2022-05-13T15:02:44.478" v="5" actId="1076"/>
      <pc:docMkLst>
        <pc:docMk/>
      </pc:docMkLst>
      <pc:sldChg chg="addSp modSp mod">
        <pc:chgData name="Axelsson Jenny" userId="35153831-a041-4e19-963c-026d50be729b" providerId="ADAL" clId="{43460B02-837F-45C0-B885-98B0C2E597A7}" dt="2022-05-13T15:02:44.478" v="5" actId="1076"/>
        <pc:sldMkLst>
          <pc:docMk/>
          <pc:sldMk cId="3748994139" sldId="431"/>
        </pc:sldMkLst>
        <pc:spChg chg="mod">
          <ac:chgData name="Axelsson Jenny" userId="35153831-a041-4e19-963c-026d50be729b" providerId="ADAL" clId="{43460B02-837F-45C0-B885-98B0C2E597A7}" dt="2022-05-13T15:01:23.950" v="1" actId="20577"/>
          <ac:spMkLst>
            <pc:docMk/>
            <pc:sldMk cId="3748994139" sldId="431"/>
            <ac:spMk id="3" creationId="{5A8AC8A9-C3B3-482D-96FC-CC8052B0CA41}"/>
          </ac:spMkLst>
        </pc:spChg>
        <pc:spChg chg="add mod">
          <ac:chgData name="Axelsson Jenny" userId="35153831-a041-4e19-963c-026d50be729b" providerId="ADAL" clId="{43460B02-837F-45C0-B885-98B0C2E597A7}" dt="2022-05-13T15:02:44.478" v="5" actId="1076"/>
          <ac:spMkLst>
            <pc:docMk/>
            <pc:sldMk cId="3748994139" sldId="431"/>
            <ac:spMk id="9" creationId="{29620827-36BE-4045-BE44-7540A0DF05A6}"/>
          </ac:spMkLst>
        </pc:spChg>
        <pc:picChg chg="add mod">
          <ac:chgData name="Axelsson Jenny" userId="35153831-a041-4e19-963c-026d50be729b" providerId="ADAL" clId="{43460B02-837F-45C0-B885-98B0C2E597A7}" dt="2022-05-13T15:01:56.166" v="3" actId="1076"/>
          <ac:picMkLst>
            <pc:docMk/>
            <pc:sldMk cId="3748994139" sldId="431"/>
            <ac:picMk id="8" creationId="{FA581298-1519-4FD1-BBBA-6C9FD842F4A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23D13-F35E-4529-B3F7-0633FF5C8FD7}" type="datetimeFigureOut">
              <a:rPr lang="sv-SE" smtClean="0"/>
              <a:t>2022-06-16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EDCF4-EC53-45ED-9657-3068B2115E42}" type="slidenum">
              <a:rPr lang="sv-SE" smtClean="0"/>
              <a:t>‹#›</a:t>
            </a:fld>
            <a:endParaRPr lang="sv-SE"/>
          </a:p>
        </p:txBody>
      </p:sp>
    </p:spTree>
    <p:extLst>
      <p:ext uri="{BB962C8B-B14F-4D97-AF65-F5344CB8AC3E}">
        <p14:creationId xmlns:p14="http://schemas.microsoft.com/office/powerpoint/2010/main" val="204878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sida utan bild ROSA">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F6D261CD-7475-462D-96A6-570AC61F5569}"/>
              </a:ext>
            </a:extLst>
          </p:cNvPr>
          <p:cNvSpPr/>
          <p:nvPr userDrawn="1"/>
        </p:nvSpPr>
        <p:spPr>
          <a:xfrm>
            <a:off x="0" y="0"/>
            <a:ext cx="12192000" cy="5644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0C5D4EC2-9FA8-4FE8-96F7-29DCCDEDD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78728"/>
            <a:ext cx="12202510" cy="2200292"/>
          </a:xfrm>
          <a:prstGeom prst="rect">
            <a:avLst/>
          </a:prstGeom>
        </p:spPr>
      </p:pic>
      <p:sp>
        <p:nvSpPr>
          <p:cNvPr id="2" name="Rubrik 1">
            <a:extLst>
              <a:ext uri="{FF2B5EF4-FFF2-40B4-BE49-F238E27FC236}">
                <a16:creationId xmlns:a16="http://schemas.microsoft.com/office/drawing/2014/main" id="{C4679F00-E121-4F6A-8D29-D9E7E550A99B}"/>
              </a:ext>
            </a:extLst>
          </p:cNvPr>
          <p:cNvSpPr>
            <a:spLocks noGrp="1"/>
          </p:cNvSpPr>
          <p:nvPr>
            <p:ph type="ctrTitle" hasCustomPrompt="1"/>
          </p:nvPr>
        </p:nvSpPr>
        <p:spPr>
          <a:xfrm>
            <a:off x="1524000" y="1952672"/>
            <a:ext cx="9144000" cy="2387600"/>
          </a:xfrm>
        </p:spPr>
        <p:txBody>
          <a:bodyPr anchor="t"/>
          <a:lstStyle>
            <a:lvl1pPr algn="ctr">
              <a:defRPr sz="5400"/>
            </a:lvl1pPr>
          </a:lstStyle>
          <a:p>
            <a:r>
              <a:rPr lang="sv-SE"/>
              <a:t>En rubrik kommer</a:t>
            </a:r>
            <a:br>
              <a:rPr lang="sv-SE"/>
            </a:br>
            <a:r>
              <a:rPr lang="sv-SE"/>
              <a:t>att stå här och kan</a:t>
            </a:r>
            <a:br>
              <a:rPr lang="sv-SE"/>
            </a:br>
            <a:r>
              <a:rPr lang="sv-SE"/>
              <a:t>vara på tre rader</a:t>
            </a:r>
          </a:p>
        </p:txBody>
      </p:sp>
      <p:sp>
        <p:nvSpPr>
          <p:cNvPr id="3" name="Underrubrik 2">
            <a:extLst>
              <a:ext uri="{FF2B5EF4-FFF2-40B4-BE49-F238E27FC236}">
                <a16:creationId xmlns:a16="http://schemas.microsoft.com/office/drawing/2014/main" id="{F9F3B956-728F-4271-9E5F-A466177507C6}"/>
              </a:ext>
            </a:extLst>
          </p:cNvPr>
          <p:cNvSpPr>
            <a:spLocks noGrp="1"/>
          </p:cNvSpPr>
          <p:nvPr>
            <p:ph type="subTitle" idx="1" hasCustomPrompt="1"/>
          </p:nvPr>
        </p:nvSpPr>
        <p:spPr>
          <a:xfrm>
            <a:off x="1524000" y="1176772"/>
            <a:ext cx="9144000" cy="410286"/>
          </a:xfrm>
        </p:spPr>
        <p:txBody>
          <a:bodyPr anchor="b"/>
          <a:lstStyle>
            <a:lvl1pPr marL="0" indent="0" algn="ctr">
              <a:buNone/>
              <a:defRPr sz="14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pic>
        <p:nvPicPr>
          <p:cNvPr id="11" name="Bildobjekt 10">
            <a:extLst>
              <a:ext uri="{FF2B5EF4-FFF2-40B4-BE49-F238E27FC236}">
                <a16:creationId xmlns:a16="http://schemas.microsoft.com/office/drawing/2014/main" id="{0D46721D-F352-4C9F-8260-E5322AB478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4800" y="5685098"/>
            <a:ext cx="1752911" cy="711240"/>
          </a:xfrm>
          <a:prstGeom prst="rect">
            <a:avLst/>
          </a:prstGeom>
        </p:spPr>
      </p:pic>
      <p:sp>
        <p:nvSpPr>
          <p:cNvPr id="9" name="Rektangel 8">
            <a:extLst>
              <a:ext uri="{FF2B5EF4-FFF2-40B4-BE49-F238E27FC236}">
                <a16:creationId xmlns:a16="http://schemas.microsoft.com/office/drawing/2014/main" id="{25C65CF8-0829-4AB6-891A-190544AC3286}"/>
              </a:ext>
            </a:extLst>
          </p:cNvPr>
          <p:cNvSpPr/>
          <p:nvPr userDrawn="1"/>
        </p:nvSpPr>
        <p:spPr>
          <a:xfrm>
            <a:off x="-2575249" y="841599"/>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2" name="Bildobjekt 11">
            <a:extLst>
              <a:ext uri="{FF2B5EF4-FFF2-40B4-BE49-F238E27FC236}">
                <a16:creationId xmlns:a16="http://schemas.microsoft.com/office/drawing/2014/main" id="{EBE118A1-F797-4EAF-B63F-697D3863BC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40767" y="1808804"/>
            <a:ext cx="1685925" cy="628650"/>
          </a:xfrm>
          <a:prstGeom prst="rect">
            <a:avLst/>
          </a:prstGeom>
        </p:spPr>
      </p:pic>
    </p:spTree>
    <p:extLst>
      <p:ext uri="{BB962C8B-B14F-4D97-AF65-F5344CB8AC3E}">
        <p14:creationId xmlns:p14="http://schemas.microsoft.com/office/powerpoint/2010/main" val="222801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sida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p:txBody>
          <a:bodyPr/>
          <a:lstStyle>
            <a:lvl1pPr>
              <a:defRPr/>
            </a:lvl1pPr>
          </a:lstStyle>
          <a:p>
            <a:r>
              <a:rPr lang="sv-SE">
                <a:solidFill>
                  <a:schemeClr val="accent1"/>
                </a:solidFill>
              </a:rPr>
              <a:t>Rubrik</a:t>
            </a:r>
            <a:r>
              <a:rPr lang="sv-SE"/>
              <a:t> på en rad</a:t>
            </a:r>
          </a:p>
        </p:txBody>
      </p:sp>
      <p:sp>
        <p:nvSpPr>
          <p:cNvPr id="3" name="Platshållare för innehåll 2">
            <a:extLst>
              <a:ext uri="{FF2B5EF4-FFF2-40B4-BE49-F238E27FC236}">
                <a16:creationId xmlns:a16="http://schemas.microsoft.com/office/drawing/2014/main" id="{C591B10F-9AE3-44F1-83B7-0D36638C58B2}"/>
              </a:ext>
            </a:extLst>
          </p:cNvPr>
          <p:cNvSpPr>
            <a:spLocks noGrp="1"/>
          </p:cNvSpPr>
          <p:nvPr>
            <p:ph idx="1"/>
          </p:nvPr>
        </p:nvSpPr>
        <p:spPr>
          <a:xfrm>
            <a:off x="5423338" y="1693273"/>
            <a:ext cx="5958536" cy="356452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C8D24B6-D2A2-49C9-BA42-DB7B32029E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5EC-B5C7-4E5C-99AF-DAA72183B66D}"/>
              </a:ext>
            </a:extLst>
          </p:cNvPr>
          <p:cNvSpPr>
            <a:spLocks noGrp="1"/>
          </p:cNvSpPr>
          <p:nvPr>
            <p:ph type="sldNum" sz="quarter" idx="12"/>
          </p:nvPr>
        </p:nvSpPr>
        <p:spPr/>
        <p:txBody>
          <a:bodyPr/>
          <a:lstStyle/>
          <a:p>
            <a:fld id="{7FF155A8-5C6D-4241-95DF-81E4F2B16EE5}" type="slidenum">
              <a:rPr lang="sv-SE" smtClean="0"/>
              <a:t>‹#›</a:t>
            </a:fld>
            <a:endParaRPr lang="sv-SE"/>
          </a:p>
        </p:txBody>
      </p:sp>
      <p:sp>
        <p:nvSpPr>
          <p:cNvPr id="10" name="Platshållare för bild 9">
            <a:extLst>
              <a:ext uri="{FF2B5EF4-FFF2-40B4-BE49-F238E27FC236}">
                <a16:creationId xmlns:a16="http://schemas.microsoft.com/office/drawing/2014/main" id="{E79EAE5D-FEC0-4EF7-BBA5-3270B4215AD3}"/>
              </a:ext>
            </a:extLst>
          </p:cNvPr>
          <p:cNvSpPr>
            <a:spLocks noGrp="1"/>
          </p:cNvSpPr>
          <p:nvPr>
            <p:ph type="pic" sz="quarter" idx="13"/>
          </p:nvPr>
        </p:nvSpPr>
        <p:spPr>
          <a:xfrm>
            <a:off x="935038" y="1619250"/>
            <a:ext cx="4110037" cy="3709988"/>
          </a:xfrm>
          <a:prstGeom prst="roundRect">
            <a:avLst>
              <a:gd name="adj" fmla="val 1369"/>
            </a:avLst>
          </a:prstGeom>
          <a:noFill/>
        </p:spPr>
        <p:txBody>
          <a:bodyPr tIns="576000"/>
          <a:lstStyle>
            <a:lvl1pPr marL="0" indent="0" algn="ctr">
              <a:buNone/>
              <a:defRPr/>
            </a:lvl1pPr>
          </a:lstStyle>
          <a:p>
            <a:r>
              <a:rPr lang="sv-SE"/>
              <a:t>Klicka på ikonen för att lägga till en bild</a:t>
            </a:r>
          </a:p>
        </p:txBody>
      </p:sp>
    </p:spTree>
    <p:extLst>
      <p:ext uri="{BB962C8B-B14F-4D97-AF65-F5344CB8AC3E}">
        <p14:creationId xmlns:p14="http://schemas.microsoft.com/office/powerpoint/2010/main" val="5795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sida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74296" y="84221"/>
            <a:ext cx="10567736" cy="1149264"/>
          </a:xfrm>
        </p:spPr>
        <p:txBody>
          <a:bodyPr/>
          <a:lstStyle>
            <a:lvl1pPr>
              <a:defRPr/>
            </a:lvl1pPr>
          </a:lstStyle>
          <a:p>
            <a:r>
              <a:rPr lang="sv-SE">
                <a:solidFill>
                  <a:schemeClr val="accent1"/>
                </a:solidFill>
              </a:rPr>
              <a:t>Rubrik</a:t>
            </a:r>
            <a:r>
              <a:rPr lang="sv-SE"/>
              <a:t> på en rad</a:t>
            </a:r>
          </a:p>
        </p:txBody>
      </p:sp>
      <p:sp>
        <p:nvSpPr>
          <p:cNvPr id="3" name="Platshållare för innehåll 2">
            <a:extLst>
              <a:ext uri="{FF2B5EF4-FFF2-40B4-BE49-F238E27FC236}">
                <a16:creationId xmlns:a16="http://schemas.microsoft.com/office/drawing/2014/main" id="{C591B10F-9AE3-44F1-83B7-0D36638C58B2}"/>
              </a:ext>
            </a:extLst>
          </p:cNvPr>
          <p:cNvSpPr>
            <a:spLocks noGrp="1"/>
          </p:cNvSpPr>
          <p:nvPr>
            <p:ph idx="1"/>
          </p:nvPr>
        </p:nvSpPr>
        <p:spPr>
          <a:xfrm>
            <a:off x="922424" y="1693273"/>
            <a:ext cx="5919810" cy="356452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C8D24B6-D2A2-49C9-BA42-DB7B32029E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5EC-B5C7-4E5C-99AF-DAA72183B66D}"/>
              </a:ext>
            </a:extLst>
          </p:cNvPr>
          <p:cNvSpPr>
            <a:spLocks noGrp="1"/>
          </p:cNvSpPr>
          <p:nvPr>
            <p:ph type="sldNum" sz="quarter" idx="12"/>
          </p:nvPr>
        </p:nvSpPr>
        <p:spPr/>
        <p:txBody>
          <a:bodyPr/>
          <a:lstStyle/>
          <a:p>
            <a:fld id="{7FF155A8-5C6D-4241-95DF-81E4F2B16EE5}" type="slidenum">
              <a:rPr lang="sv-SE" smtClean="0"/>
              <a:t>‹#›</a:t>
            </a:fld>
            <a:endParaRPr lang="sv-SE"/>
          </a:p>
        </p:txBody>
      </p:sp>
      <p:sp>
        <p:nvSpPr>
          <p:cNvPr id="7" name="Platshållare för bild 9">
            <a:extLst>
              <a:ext uri="{FF2B5EF4-FFF2-40B4-BE49-F238E27FC236}">
                <a16:creationId xmlns:a16="http://schemas.microsoft.com/office/drawing/2014/main" id="{DCD0C5FE-126D-416C-9A5B-02C9EAD42FBB}"/>
              </a:ext>
            </a:extLst>
          </p:cNvPr>
          <p:cNvSpPr>
            <a:spLocks noGrp="1"/>
          </p:cNvSpPr>
          <p:nvPr>
            <p:ph type="pic" sz="quarter" idx="13"/>
          </p:nvPr>
        </p:nvSpPr>
        <p:spPr>
          <a:xfrm>
            <a:off x="7346348" y="1619250"/>
            <a:ext cx="4110037" cy="3709988"/>
          </a:xfrm>
          <a:prstGeom prst="roundRect">
            <a:avLst>
              <a:gd name="adj" fmla="val 1369"/>
            </a:avLst>
          </a:prstGeom>
          <a:noFill/>
        </p:spPr>
        <p:txBody>
          <a:bodyPr tIns="576000"/>
          <a:lstStyle>
            <a:lvl1pPr marL="0" indent="0" algn="ctr">
              <a:buNone/>
              <a:defRPr/>
            </a:lvl1pPr>
          </a:lstStyle>
          <a:p>
            <a:r>
              <a:rPr lang="sv-SE"/>
              <a:t>Klicka på ikonen för att lägga till en bild</a:t>
            </a:r>
          </a:p>
        </p:txBody>
      </p:sp>
    </p:spTree>
    <p:extLst>
      <p:ext uri="{BB962C8B-B14F-4D97-AF65-F5344CB8AC3E}">
        <p14:creationId xmlns:p14="http://schemas.microsoft.com/office/powerpoint/2010/main" val="419791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utsid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D5545B1-EC61-4586-B3F7-6354B25D50F5}"/>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3DDFEC98-4970-485D-A1F1-BBD55667B1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7216" y="2392723"/>
            <a:ext cx="3357569" cy="1362328"/>
          </a:xfrm>
          <a:prstGeom prst="rect">
            <a:avLst/>
          </a:prstGeom>
        </p:spPr>
      </p:pic>
    </p:spTree>
    <p:extLst>
      <p:ext uri="{BB962C8B-B14F-4D97-AF65-F5344CB8AC3E}">
        <p14:creationId xmlns:p14="http://schemas.microsoft.com/office/powerpoint/2010/main" val="138984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9402CD-6991-4956-97B9-E3910AAB45A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4928556-41DC-4E7D-B277-65FF6509848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2DCD5D-84F3-4333-9600-FAF6E5BA3931}"/>
              </a:ext>
            </a:extLst>
          </p:cNvPr>
          <p:cNvSpPr>
            <a:spLocks noGrp="1"/>
          </p:cNvSpPr>
          <p:nvPr>
            <p:ph type="dt" sz="half" idx="10"/>
          </p:nvPr>
        </p:nvSpPr>
        <p:spPr/>
        <p:txBody>
          <a:bodyPr/>
          <a:lstStyle/>
          <a:p>
            <a:fld id="{28F1A163-B24D-46EA-873E-74E7789AD673}" type="datetimeFigureOut">
              <a:rPr lang="sv-SE" smtClean="0"/>
              <a:t>2022-06-16</a:t>
            </a:fld>
            <a:endParaRPr lang="sv-SE"/>
          </a:p>
        </p:txBody>
      </p:sp>
      <p:sp>
        <p:nvSpPr>
          <p:cNvPr id="5" name="Platshållare för sidfot 4">
            <a:extLst>
              <a:ext uri="{FF2B5EF4-FFF2-40B4-BE49-F238E27FC236}">
                <a16:creationId xmlns:a16="http://schemas.microsoft.com/office/drawing/2014/main" id="{093736BC-98B2-4BCE-A2E9-183F5B48C95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41D28AC-A24D-4524-BA21-B7D614B947C7}"/>
              </a:ext>
            </a:extLst>
          </p:cNvPr>
          <p:cNvSpPr>
            <a:spLocks noGrp="1"/>
          </p:cNvSpPr>
          <p:nvPr>
            <p:ph type="sldNum" sz="quarter" idx="12"/>
          </p:nvPr>
        </p:nvSpPr>
        <p:spPr/>
        <p:txBody>
          <a:bodyPr/>
          <a:lstStyle/>
          <a:p>
            <a:fld id="{D1B389D8-6223-4B1D-82AB-19C377706A8C}" type="slidenum">
              <a:rPr lang="sv-SE" smtClean="0"/>
              <a:t>‹#›</a:t>
            </a:fld>
            <a:endParaRPr lang="sv-SE"/>
          </a:p>
        </p:txBody>
      </p:sp>
    </p:spTree>
    <p:extLst>
      <p:ext uri="{BB962C8B-B14F-4D97-AF65-F5344CB8AC3E}">
        <p14:creationId xmlns:p14="http://schemas.microsoft.com/office/powerpoint/2010/main" val="142824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tartsida utan bild VI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0C5D4EC2-9FA8-4FE8-96F7-29DCCDEDD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78728"/>
            <a:ext cx="12202510" cy="2200292"/>
          </a:xfrm>
          <a:prstGeom prst="rect">
            <a:avLst/>
          </a:prstGeom>
        </p:spPr>
      </p:pic>
      <p:sp>
        <p:nvSpPr>
          <p:cNvPr id="2" name="Rubrik 1">
            <a:extLst>
              <a:ext uri="{FF2B5EF4-FFF2-40B4-BE49-F238E27FC236}">
                <a16:creationId xmlns:a16="http://schemas.microsoft.com/office/drawing/2014/main" id="{C4679F00-E121-4F6A-8D29-D9E7E550A99B}"/>
              </a:ext>
            </a:extLst>
          </p:cNvPr>
          <p:cNvSpPr>
            <a:spLocks noGrp="1"/>
          </p:cNvSpPr>
          <p:nvPr>
            <p:ph type="ctrTitle" hasCustomPrompt="1"/>
          </p:nvPr>
        </p:nvSpPr>
        <p:spPr>
          <a:xfrm>
            <a:off x="1524000" y="1952672"/>
            <a:ext cx="9144000" cy="2387600"/>
          </a:xfrm>
        </p:spPr>
        <p:txBody>
          <a:bodyPr anchor="t"/>
          <a:lstStyle>
            <a:lvl1pPr algn="ctr">
              <a:defRPr sz="5400"/>
            </a:lvl1pPr>
          </a:lstStyle>
          <a:p>
            <a:r>
              <a:rPr lang="sv-SE"/>
              <a:t>En rubrik kommer</a:t>
            </a:r>
            <a:br>
              <a:rPr lang="sv-SE"/>
            </a:br>
            <a:r>
              <a:rPr lang="sv-SE"/>
              <a:t>att stå här och kan</a:t>
            </a:r>
            <a:br>
              <a:rPr lang="sv-SE"/>
            </a:br>
            <a:r>
              <a:rPr lang="sv-SE"/>
              <a:t>vara på tre rader</a:t>
            </a:r>
          </a:p>
        </p:txBody>
      </p:sp>
      <p:sp>
        <p:nvSpPr>
          <p:cNvPr id="3" name="Underrubrik 2">
            <a:extLst>
              <a:ext uri="{FF2B5EF4-FFF2-40B4-BE49-F238E27FC236}">
                <a16:creationId xmlns:a16="http://schemas.microsoft.com/office/drawing/2014/main" id="{F9F3B956-728F-4271-9E5F-A466177507C6}"/>
              </a:ext>
            </a:extLst>
          </p:cNvPr>
          <p:cNvSpPr>
            <a:spLocks noGrp="1"/>
          </p:cNvSpPr>
          <p:nvPr>
            <p:ph type="subTitle" idx="1" hasCustomPrompt="1"/>
          </p:nvPr>
        </p:nvSpPr>
        <p:spPr>
          <a:xfrm>
            <a:off x="1524000" y="1176772"/>
            <a:ext cx="9144000" cy="410286"/>
          </a:xfrm>
        </p:spPr>
        <p:txBody>
          <a:bodyPr anchor="b"/>
          <a:lstStyle>
            <a:lvl1pPr marL="0" indent="0" algn="ctr">
              <a:buNone/>
              <a:defRPr sz="14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pic>
        <p:nvPicPr>
          <p:cNvPr id="11" name="Bildobjekt 10">
            <a:extLst>
              <a:ext uri="{FF2B5EF4-FFF2-40B4-BE49-F238E27FC236}">
                <a16:creationId xmlns:a16="http://schemas.microsoft.com/office/drawing/2014/main" id="{0D46721D-F352-4C9F-8260-E5322AB478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4800" y="5685098"/>
            <a:ext cx="1752911" cy="711240"/>
          </a:xfrm>
          <a:prstGeom prst="rect">
            <a:avLst/>
          </a:prstGeom>
        </p:spPr>
      </p:pic>
      <p:sp>
        <p:nvSpPr>
          <p:cNvPr id="9" name="Rektangel 8">
            <a:extLst>
              <a:ext uri="{FF2B5EF4-FFF2-40B4-BE49-F238E27FC236}">
                <a16:creationId xmlns:a16="http://schemas.microsoft.com/office/drawing/2014/main" id="{25C65CF8-0829-4AB6-891A-190544AC3286}"/>
              </a:ext>
            </a:extLst>
          </p:cNvPr>
          <p:cNvSpPr/>
          <p:nvPr userDrawn="1"/>
        </p:nvSpPr>
        <p:spPr>
          <a:xfrm>
            <a:off x="-2575249" y="841599"/>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2" name="Bildobjekt 11">
            <a:extLst>
              <a:ext uri="{FF2B5EF4-FFF2-40B4-BE49-F238E27FC236}">
                <a16:creationId xmlns:a16="http://schemas.microsoft.com/office/drawing/2014/main" id="{EBE118A1-F797-4EAF-B63F-697D3863BC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40767" y="1808804"/>
            <a:ext cx="1685925" cy="628650"/>
          </a:xfrm>
          <a:prstGeom prst="rect">
            <a:avLst/>
          </a:prstGeom>
        </p:spPr>
      </p:pic>
    </p:spTree>
    <p:extLst>
      <p:ext uri="{BB962C8B-B14F-4D97-AF65-F5344CB8AC3E}">
        <p14:creationId xmlns:p14="http://schemas.microsoft.com/office/powerpoint/2010/main" val="51664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ROSA">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98FF978-7AC6-4A7A-943A-D6BAC9303385}"/>
              </a:ext>
            </a:extLst>
          </p:cNvPr>
          <p:cNvSpPr/>
          <p:nvPr userDrawn="1"/>
        </p:nvSpPr>
        <p:spPr>
          <a:xfrm>
            <a:off x="0" y="6129972"/>
            <a:ext cx="121920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6">
            <a:extLst>
              <a:ext uri="{FF2B5EF4-FFF2-40B4-BE49-F238E27FC236}">
                <a16:creationId xmlns:a16="http://schemas.microsoft.com/office/drawing/2014/main" id="{733B926C-A7EB-4393-AE91-4468A5CB554A}"/>
              </a:ext>
            </a:extLst>
          </p:cNvPr>
          <p:cNvSpPr>
            <a:spLocks noGrp="1"/>
          </p:cNvSpPr>
          <p:nvPr>
            <p:ph type="pic" sz="quarter" idx="13"/>
          </p:nvPr>
        </p:nvSpPr>
        <p:spPr>
          <a:xfrm>
            <a:off x="-10510" y="0"/>
            <a:ext cx="12202510" cy="4781496"/>
          </a:xfrm>
          <a:custGeom>
            <a:avLst/>
            <a:gdLst>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18234"/>
              <a:gd name="connsiteX1" fmla="*/ 12192000 w 12192000"/>
              <a:gd name="connsiteY1" fmla="*/ 0 h 5318234"/>
              <a:gd name="connsiteX2" fmla="*/ 12192000 w 12192000"/>
              <a:gd name="connsiteY2" fmla="*/ 5307013 h 5318234"/>
              <a:gd name="connsiteX3" fmla="*/ 6243145 w 12192000"/>
              <a:gd name="connsiteY3" fmla="*/ 5318234 h 5318234"/>
              <a:gd name="connsiteX4" fmla="*/ 0 w 12192000"/>
              <a:gd name="connsiteY4" fmla="*/ 5307013 h 5318234"/>
              <a:gd name="connsiteX5" fmla="*/ 0 w 12192000"/>
              <a:gd name="connsiteY5" fmla="*/ 0 h 5318234"/>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10510 w 12202510"/>
              <a:gd name="connsiteY0" fmla="*/ 0 h 4781496"/>
              <a:gd name="connsiteX1" fmla="*/ 12202510 w 12202510"/>
              <a:gd name="connsiteY1" fmla="*/ 0 h 4781496"/>
              <a:gd name="connsiteX2" fmla="*/ 12202510 w 12202510"/>
              <a:gd name="connsiteY2" fmla="*/ 4781496 h 4781496"/>
              <a:gd name="connsiteX3" fmla="*/ 0 w 12202510"/>
              <a:gd name="connsiteY3" fmla="*/ 4686903 h 4781496"/>
              <a:gd name="connsiteX4" fmla="*/ 10510 w 12202510"/>
              <a:gd name="connsiteY4" fmla="*/ 0 h 4781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510" h="4781496">
                <a:moveTo>
                  <a:pt x="10510" y="0"/>
                </a:moveTo>
                <a:lnTo>
                  <a:pt x="12202510" y="0"/>
                </a:lnTo>
                <a:lnTo>
                  <a:pt x="12202510" y="4781496"/>
                </a:lnTo>
                <a:cubicBezTo>
                  <a:pt x="10755586" y="4140365"/>
                  <a:pt x="5598509" y="2490241"/>
                  <a:pt x="0" y="4686903"/>
                </a:cubicBezTo>
                <a:cubicBezTo>
                  <a:pt x="3503" y="3124602"/>
                  <a:pt x="7007" y="1562301"/>
                  <a:pt x="10510" y="0"/>
                </a:cubicBezTo>
                <a:close/>
              </a:path>
            </a:pathLst>
          </a:custGeom>
          <a:solidFill>
            <a:schemeClr val="accent3"/>
          </a:solidFill>
        </p:spPr>
        <p:txBody>
          <a:bodyPr tIns="133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4435504"/>
            <a:ext cx="10515600" cy="1149264"/>
          </a:xfrm>
        </p:spPr>
        <p:txBody>
          <a:bodyPr/>
          <a:lstStyle>
            <a:lvl1pPr algn="ctr">
              <a:defRPr sz="4600"/>
            </a:lvl1pPr>
          </a:lstStyle>
          <a:p>
            <a:r>
              <a:rPr lang="sv-SE"/>
              <a:t>En rubrik kommer</a:t>
            </a:r>
            <a:br>
              <a:rPr lang="sv-SE"/>
            </a:br>
            <a:r>
              <a:rPr lang="sv-SE"/>
              <a:t>att stå här och vara på två rader</a:t>
            </a:r>
          </a:p>
        </p:txBody>
      </p:sp>
      <p:sp>
        <p:nvSpPr>
          <p:cNvPr id="10" name="Underrubrik 2">
            <a:extLst>
              <a:ext uri="{FF2B5EF4-FFF2-40B4-BE49-F238E27FC236}">
                <a16:creationId xmlns:a16="http://schemas.microsoft.com/office/drawing/2014/main" id="{A1446BD1-50A4-40FE-9679-6F29CE291357}"/>
              </a:ext>
            </a:extLst>
          </p:cNvPr>
          <p:cNvSpPr>
            <a:spLocks noGrp="1"/>
          </p:cNvSpPr>
          <p:nvPr>
            <p:ph type="subTitle" idx="1" hasCustomPrompt="1"/>
          </p:nvPr>
        </p:nvSpPr>
        <p:spPr>
          <a:xfrm>
            <a:off x="385840" y="630272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pic>
        <p:nvPicPr>
          <p:cNvPr id="9" name="Bildobjekt 8">
            <a:extLst>
              <a:ext uri="{FF2B5EF4-FFF2-40B4-BE49-F238E27FC236}">
                <a16:creationId xmlns:a16="http://schemas.microsoft.com/office/drawing/2014/main" id="{25B9738A-C3E8-4B02-8BAA-0C250B908C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9317" y="6316726"/>
            <a:ext cx="811630" cy="329318"/>
          </a:xfrm>
          <a:prstGeom prst="rect">
            <a:avLst/>
          </a:prstGeom>
        </p:spPr>
      </p:pic>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spTree>
    <p:extLst>
      <p:ext uri="{BB962C8B-B14F-4D97-AF65-F5344CB8AC3E}">
        <p14:creationId xmlns:p14="http://schemas.microsoft.com/office/powerpoint/2010/main" val="308513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VI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98FF978-7AC6-4A7A-943A-D6BAC9303385}"/>
              </a:ext>
            </a:extLst>
          </p:cNvPr>
          <p:cNvSpPr/>
          <p:nvPr userDrawn="1"/>
        </p:nvSpPr>
        <p:spPr>
          <a:xfrm>
            <a:off x="0" y="6129972"/>
            <a:ext cx="121920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6">
            <a:extLst>
              <a:ext uri="{FF2B5EF4-FFF2-40B4-BE49-F238E27FC236}">
                <a16:creationId xmlns:a16="http://schemas.microsoft.com/office/drawing/2014/main" id="{733B926C-A7EB-4393-AE91-4468A5CB554A}"/>
              </a:ext>
            </a:extLst>
          </p:cNvPr>
          <p:cNvSpPr>
            <a:spLocks noGrp="1"/>
          </p:cNvSpPr>
          <p:nvPr>
            <p:ph type="pic" sz="quarter" idx="13"/>
          </p:nvPr>
        </p:nvSpPr>
        <p:spPr>
          <a:xfrm>
            <a:off x="-10510" y="0"/>
            <a:ext cx="12202510" cy="4781496"/>
          </a:xfrm>
          <a:custGeom>
            <a:avLst/>
            <a:gdLst>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18234"/>
              <a:gd name="connsiteX1" fmla="*/ 12192000 w 12192000"/>
              <a:gd name="connsiteY1" fmla="*/ 0 h 5318234"/>
              <a:gd name="connsiteX2" fmla="*/ 12192000 w 12192000"/>
              <a:gd name="connsiteY2" fmla="*/ 5307013 h 5318234"/>
              <a:gd name="connsiteX3" fmla="*/ 6243145 w 12192000"/>
              <a:gd name="connsiteY3" fmla="*/ 5318234 h 5318234"/>
              <a:gd name="connsiteX4" fmla="*/ 0 w 12192000"/>
              <a:gd name="connsiteY4" fmla="*/ 5307013 h 5318234"/>
              <a:gd name="connsiteX5" fmla="*/ 0 w 12192000"/>
              <a:gd name="connsiteY5" fmla="*/ 0 h 5318234"/>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10510 w 12202510"/>
              <a:gd name="connsiteY0" fmla="*/ 0 h 4781496"/>
              <a:gd name="connsiteX1" fmla="*/ 12202510 w 12202510"/>
              <a:gd name="connsiteY1" fmla="*/ 0 h 4781496"/>
              <a:gd name="connsiteX2" fmla="*/ 12202510 w 12202510"/>
              <a:gd name="connsiteY2" fmla="*/ 4781496 h 4781496"/>
              <a:gd name="connsiteX3" fmla="*/ 0 w 12202510"/>
              <a:gd name="connsiteY3" fmla="*/ 4686903 h 4781496"/>
              <a:gd name="connsiteX4" fmla="*/ 10510 w 12202510"/>
              <a:gd name="connsiteY4" fmla="*/ 0 h 4781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510" h="4781496">
                <a:moveTo>
                  <a:pt x="10510" y="0"/>
                </a:moveTo>
                <a:lnTo>
                  <a:pt x="12202510" y="0"/>
                </a:lnTo>
                <a:lnTo>
                  <a:pt x="12202510" y="4781496"/>
                </a:lnTo>
                <a:cubicBezTo>
                  <a:pt x="10755586" y="4140365"/>
                  <a:pt x="5598509" y="2490241"/>
                  <a:pt x="0" y="4686903"/>
                </a:cubicBezTo>
                <a:cubicBezTo>
                  <a:pt x="3503" y="3124602"/>
                  <a:pt x="7007" y="1562301"/>
                  <a:pt x="10510" y="0"/>
                </a:cubicBezTo>
                <a:close/>
              </a:path>
            </a:pathLst>
          </a:custGeom>
          <a:solidFill>
            <a:schemeClr val="bg1"/>
          </a:solidFill>
        </p:spPr>
        <p:txBody>
          <a:bodyPr tIns="133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4435504"/>
            <a:ext cx="10515600" cy="1149264"/>
          </a:xfrm>
        </p:spPr>
        <p:txBody>
          <a:bodyPr/>
          <a:lstStyle>
            <a:lvl1pPr algn="ctr">
              <a:defRPr sz="4600"/>
            </a:lvl1pPr>
          </a:lstStyle>
          <a:p>
            <a:r>
              <a:rPr lang="sv-SE"/>
              <a:t>En rubrik kommer</a:t>
            </a:r>
            <a:br>
              <a:rPr lang="sv-SE"/>
            </a:br>
            <a:r>
              <a:rPr lang="sv-SE"/>
              <a:t>att stå här och vara på två rader</a:t>
            </a:r>
          </a:p>
        </p:txBody>
      </p:sp>
      <p:sp>
        <p:nvSpPr>
          <p:cNvPr id="10" name="Underrubrik 2">
            <a:extLst>
              <a:ext uri="{FF2B5EF4-FFF2-40B4-BE49-F238E27FC236}">
                <a16:creationId xmlns:a16="http://schemas.microsoft.com/office/drawing/2014/main" id="{A1446BD1-50A4-40FE-9679-6F29CE291357}"/>
              </a:ext>
            </a:extLst>
          </p:cNvPr>
          <p:cNvSpPr>
            <a:spLocks noGrp="1"/>
          </p:cNvSpPr>
          <p:nvPr>
            <p:ph type="subTitle" idx="1" hasCustomPrompt="1"/>
          </p:nvPr>
        </p:nvSpPr>
        <p:spPr>
          <a:xfrm>
            <a:off x="385840" y="630272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pic>
        <p:nvPicPr>
          <p:cNvPr id="9" name="Bildobjekt 8">
            <a:extLst>
              <a:ext uri="{FF2B5EF4-FFF2-40B4-BE49-F238E27FC236}">
                <a16:creationId xmlns:a16="http://schemas.microsoft.com/office/drawing/2014/main" id="{25B9738A-C3E8-4B02-8BAA-0C250B908C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9317" y="6316726"/>
            <a:ext cx="811630" cy="329318"/>
          </a:xfrm>
          <a:prstGeom prst="rect">
            <a:avLst/>
          </a:prstGeom>
        </p:spPr>
      </p:pic>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spTree>
    <p:extLst>
      <p:ext uri="{BB962C8B-B14F-4D97-AF65-F5344CB8AC3E}">
        <p14:creationId xmlns:p14="http://schemas.microsoft.com/office/powerpoint/2010/main" val="176132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stående 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B9B1E09-5306-4C10-87AB-2A88B20FDCA3}"/>
              </a:ext>
            </a:extLst>
          </p:cNvPr>
          <p:cNvSpPr/>
          <p:nvPr userDrawn="1"/>
        </p:nvSpPr>
        <p:spPr>
          <a:xfrm>
            <a:off x="4534293" y="0"/>
            <a:ext cx="765770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bild 3">
            <a:extLst>
              <a:ext uri="{FF2B5EF4-FFF2-40B4-BE49-F238E27FC236}">
                <a16:creationId xmlns:a16="http://schemas.microsoft.com/office/drawing/2014/main" id="{A6D5D8B6-D25B-4C93-B295-E27694AD218D}"/>
              </a:ext>
            </a:extLst>
          </p:cNvPr>
          <p:cNvSpPr>
            <a:spLocks noGrp="1"/>
          </p:cNvSpPr>
          <p:nvPr>
            <p:ph type="pic" sz="quarter" idx="10"/>
          </p:nvPr>
        </p:nvSpPr>
        <p:spPr>
          <a:xfrm>
            <a:off x="0" y="0"/>
            <a:ext cx="5409044" cy="6124575"/>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9044" h="6858000">
                <a:moveTo>
                  <a:pt x="0" y="0"/>
                </a:moveTo>
                <a:lnTo>
                  <a:pt x="4724633" y="0"/>
                </a:lnTo>
                <a:cubicBezTo>
                  <a:pt x="5544943" y="1510553"/>
                  <a:pt x="5691367" y="5015753"/>
                  <a:pt x="4814281" y="6858000"/>
                </a:cubicBezTo>
                <a:lnTo>
                  <a:pt x="0" y="6858000"/>
                </a:lnTo>
                <a:lnTo>
                  <a:pt x="0" y="0"/>
                </a:lnTo>
                <a:close/>
              </a:path>
            </a:pathLst>
          </a:custGeom>
          <a:solidFill>
            <a:schemeClr val="bg1"/>
          </a:solidFill>
          <a:ln>
            <a:noFill/>
          </a:ln>
        </p:spPr>
        <p:txBody>
          <a:bodyPr tIns="61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6113929" y="2438399"/>
            <a:ext cx="5732929" cy="2518839"/>
          </a:xfrm>
        </p:spPr>
        <p:txBody>
          <a:bodyPr anchor="t"/>
          <a:lstStyle>
            <a:lvl1pPr algn="l">
              <a:defRPr sz="4600"/>
            </a:lvl1pPr>
          </a:lstStyle>
          <a:p>
            <a:r>
              <a:rPr lang="sv-SE"/>
              <a:t>En rubrik kommer</a:t>
            </a:r>
            <a:br>
              <a:rPr lang="sv-SE"/>
            </a:br>
            <a:r>
              <a:rPr lang="sv-SE"/>
              <a:t>att stå här och vara på tre rader</a:t>
            </a:r>
          </a:p>
        </p:txBody>
      </p:sp>
      <p:pic>
        <p:nvPicPr>
          <p:cNvPr id="9" name="Bildobjekt 8">
            <a:extLst>
              <a:ext uri="{FF2B5EF4-FFF2-40B4-BE49-F238E27FC236}">
                <a16:creationId xmlns:a16="http://schemas.microsoft.com/office/drawing/2014/main" id="{25B9738A-C3E8-4B02-8BAA-0C250B908C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9317" y="6316726"/>
            <a:ext cx="811630" cy="329318"/>
          </a:xfrm>
          <a:prstGeom prst="rect">
            <a:avLst/>
          </a:prstGeom>
        </p:spPr>
      </p:pic>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sp>
        <p:nvSpPr>
          <p:cNvPr id="32" name="Rektangel 31">
            <a:extLst>
              <a:ext uri="{FF2B5EF4-FFF2-40B4-BE49-F238E27FC236}">
                <a16:creationId xmlns:a16="http://schemas.microsoft.com/office/drawing/2014/main" id="{813EFC0E-885A-43B5-9260-07804A71EAA3}"/>
              </a:ext>
            </a:extLst>
          </p:cNvPr>
          <p:cNvSpPr/>
          <p:nvPr userDrawn="1"/>
        </p:nvSpPr>
        <p:spPr>
          <a:xfrm>
            <a:off x="0" y="6112042"/>
            <a:ext cx="121920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Underrubrik 2">
            <a:extLst>
              <a:ext uri="{FF2B5EF4-FFF2-40B4-BE49-F238E27FC236}">
                <a16:creationId xmlns:a16="http://schemas.microsoft.com/office/drawing/2014/main" id="{B8308509-CDE4-4C50-93DD-8185D4032388}"/>
              </a:ext>
            </a:extLst>
          </p:cNvPr>
          <p:cNvSpPr>
            <a:spLocks noGrp="1"/>
          </p:cNvSpPr>
          <p:nvPr>
            <p:ph type="subTitle" idx="1" hasCustomPrompt="1"/>
          </p:nvPr>
        </p:nvSpPr>
        <p:spPr>
          <a:xfrm>
            <a:off x="385840" y="628479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pic>
        <p:nvPicPr>
          <p:cNvPr id="34" name="Bildobjekt 33">
            <a:extLst>
              <a:ext uri="{FF2B5EF4-FFF2-40B4-BE49-F238E27FC236}">
                <a16:creationId xmlns:a16="http://schemas.microsoft.com/office/drawing/2014/main" id="{F82C88D0-E5EA-4C03-9F7E-472FA161F6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9317" y="6298796"/>
            <a:ext cx="811630" cy="329318"/>
          </a:xfrm>
          <a:prstGeom prst="rect">
            <a:avLst/>
          </a:prstGeom>
        </p:spPr>
      </p:pic>
    </p:spTree>
    <p:extLst>
      <p:ext uri="{BB962C8B-B14F-4D97-AF65-F5344CB8AC3E}">
        <p14:creationId xmlns:p14="http://schemas.microsoft.com/office/powerpoint/2010/main" val="300922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stående VI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B9B1E09-5306-4C10-87AB-2A88B20FDCA3}"/>
              </a:ext>
            </a:extLst>
          </p:cNvPr>
          <p:cNvSpPr/>
          <p:nvPr userDrawn="1"/>
        </p:nvSpPr>
        <p:spPr>
          <a:xfrm>
            <a:off x="4534293" y="0"/>
            <a:ext cx="76577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bild 3">
            <a:extLst>
              <a:ext uri="{FF2B5EF4-FFF2-40B4-BE49-F238E27FC236}">
                <a16:creationId xmlns:a16="http://schemas.microsoft.com/office/drawing/2014/main" id="{A6D5D8B6-D25B-4C93-B295-E27694AD218D}"/>
              </a:ext>
            </a:extLst>
          </p:cNvPr>
          <p:cNvSpPr>
            <a:spLocks noGrp="1"/>
          </p:cNvSpPr>
          <p:nvPr>
            <p:ph type="pic" sz="quarter" idx="10"/>
          </p:nvPr>
        </p:nvSpPr>
        <p:spPr>
          <a:xfrm>
            <a:off x="0" y="0"/>
            <a:ext cx="5409044" cy="6115050"/>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9044" h="6858000">
                <a:moveTo>
                  <a:pt x="0" y="0"/>
                </a:moveTo>
                <a:lnTo>
                  <a:pt x="4724633" y="0"/>
                </a:lnTo>
                <a:cubicBezTo>
                  <a:pt x="5544943" y="1510553"/>
                  <a:pt x="5691367" y="5015753"/>
                  <a:pt x="4814281" y="6858000"/>
                </a:cubicBezTo>
                <a:lnTo>
                  <a:pt x="0" y="6858000"/>
                </a:lnTo>
                <a:lnTo>
                  <a:pt x="0" y="0"/>
                </a:lnTo>
                <a:close/>
              </a:path>
            </a:pathLst>
          </a:custGeom>
          <a:solidFill>
            <a:schemeClr val="bg1"/>
          </a:solidFill>
          <a:ln>
            <a:noFill/>
          </a:ln>
        </p:spPr>
        <p:txBody>
          <a:bodyPr tIns="61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6113929" y="2438399"/>
            <a:ext cx="5732929" cy="2518839"/>
          </a:xfrm>
        </p:spPr>
        <p:txBody>
          <a:bodyPr anchor="t"/>
          <a:lstStyle>
            <a:lvl1pPr algn="l">
              <a:defRPr sz="4600"/>
            </a:lvl1pPr>
          </a:lstStyle>
          <a:p>
            <a:r>
              <a:rPr lang="sv-SE"/>
              <a:t>En rubrik kommer</a:t>
            </a:r>
            <a:br>
              <a:rPr lang="sv-SE"/>
            </a:br>
            <a:r>
              <a:rPr lang="sv-SE"/>
              <a:t>att stå här och vara på tre rader</a:t>
            </a:r>
          </a:p>
        </p:txBody>
      </p:sp>
      <p:pic>
        <p:nvPicPr>
          <p:cNvPr id="9" name="Bildobjekt 8">
            <a:extLst>
              <a:ext uri="{FF2B5EF4-FFF2-40B4-BE49-F238E27FC236}">
                <a16:creationId xmlns:a16="http://schemas.microsoft.com/office/drawing/2014/main" id="{25B9738A-C3E8-4B02-8BAA-0C250B908C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9317" y="6316726"/>
            <a:ext cx="811630" cy="329318"/>
          </a:xfrm>
          <a:prstGeom prst="rect">
            <a:avLst/>
          </a:prstGeom>
        </p:spPr>
      </p:pic>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sp>
        <p:nvSpPr>
          <p:cNvPr id="32" name="Rektangel 31">
            <a:extLst>
              <a:ext uri="{FF2B5EF4-FFF2-40B4-BE49-F238E27FC236}">
                <a16:creationId xmlns:a16="http://schemas.microsoft.com/office/drawing/2014/main" id="{D7C6379A-E5B9-4DBE-87E3-D8A0F4B3241B}"/>
              </a:ext>
            </a:extLst>
          </p:cNvPr>
          <p:cNvSpPr/>
          <p:nvPr userDrawn="1"/>
        </p:nvSpPr>
        <p:spPr>
          <a:xfrm>
            <a:off x="0" y="6112042"/>
            <a:ext cx="121920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Underrubrik 2">
            <a:extLst>
              <a:ext uri="{FF2B5EF4-FFF2-40B4-BE49-F238E27FC236}">
                <a16:creationId xmlns:a16="http://schemas.microsoft.com/office/drawing/2014/main" id="{98DE3D41-C2B5-4D95-91B2-B0834D588D45}"/>
              </a:ext>
            </a:extLst>
          </p:cNvPr>
          <p:cNvSpPr>
            <a:spLocks noGrp="1"/>
          </p:cNvSpPr>
          <p:nvPr>
            <p:ph type="subTitle" idx="1" hasCustomPrompt="1"/>
          </p:nvPr>
        </p:nvSpPr>
        <p:spPr>
          <a:xfrm>
            <a:off x="385840" y="628479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pic>
        <p:nvPicPr>
          <p:cNvPr id="34" name="Bildobjekt 33">
            <a:extLst>
              <a:ext uri="{FF2B5EF4-FFF2-40B4-BE49-F238E27FC236}">
                <a16:creationId xmlns:a16="http://schemas.microsoft.com/office/drawing/2014/main" id="{2BD7D724-E84A-4821-8A86-18337A8323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9317" y="6298796"/>
            <a:ext cx="811630" cy="329318"/>
          </a:xfrm>
          <a:prstGeom prst="rect">
            <a:avLst/>
          </a:prstGeom>
        </p:spPr>
      </p:pic>
    </p:spTree>
    <p:extLst>
      <p:ext uri="{BB962C8B-B14F-4D97-AF65-F5344CB8AC3E}">
        <p14:creationId xmlns:p14="http://schemas.microsoft.com/office/powerpoint/2010/main" val="180268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apitelsida 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980B2C3-6720-4B17-BCEF-D058EE6EA5EF}"/>
              </a:ext>
            </a:extLst>
          </p:cNvPr>
          <p:cNvSpPr/>
          <p:nvPr userDrawn="1"/>
        </p:nvSpPr>
        <p:spPr>
          <a:xfrm>
            <a:off x="0" y="0"/>
            <a:ext cx="12192000" cy="6117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1540043"/>
            <a:ext cx="10515600" cy="2679331"/>
          </a:xfrm>
        </p:spPr>
        <p:txBody>
          <a:bodyPr anchor="ctr"/>
          <a:lstStyle>
            <a:lvl1pPr algn="ctr">
              <a:defRPr sz="4600"/>
            </a:lvl1pPr>
          </a:lstStyle>
          <a:p>
            <a:r>
              <a:rPr lang="sv-SE">
                <a:solidFill>
                  <a:schemeClr val="accent1"/>
                </a:solidFill>
              </a:rPr>
              <a:t>Vi finns på</a:t>
            </a:r>
            <a:br>
              <a:rPr lang="sv-SE"/>
            </a:br>
            <a:r>
              <a:rPr lang="sv-SE"/>
              <a:t>webb och telefon och</a:t>
            </a:r>
            <a:br>
              <a:rPr lang="sv-SE"/>
            </a:br>
            <a:r>
              <a:rPr lang="sv-SE"/>
              <a:t>har öppet dygnet runt</a:t>
            </a:r>
          </a:p>
        </p:txBody>
      </p:sp>
      <p:sp>
        <p:nvSpPr>
          <p:cNvPr id="6" name="Platshållare för sidfot 4">
            <a:extLst>
              <a:ext uri="{FF2B5EF4-FFF2-40B4-BE49-F238E27FC236}">
                <a16:creationId xmlns:a16="http://schemas.microsoft.com/office/drawing/2014/main" id="{E744CDB5-661C-4791-9896-07C2BE0466E4}"/>
              </a:ext>
            </a:extLst>
          </p:cNvPr>
          <p:cNvSpPr>
            <a:spLocks noGrp="1"/>
          </p:cNvSpPr>
          <p:nvPr>
            <p:ph type="ftr" sz="quarter" idx="3"/>
          </p:nvPr>
        </p:nvSpPr>
        <p:spPr>
          <a:xfrm>
            <a:off x="711722" y="6311973"/>
            <a:ext cx="4114800" cy="365125"/>
          </a:xfrm>
          <a:prstGeom prst="rect">
            <a:avLst/>
          </a:prstGeom>
        </p:spPr>
        <p:txBody>
          <a:bodyPr vert="horz" lIns="0" tIns="0" rIns="0" bIns="0" rtlCol="0" anchor="ctr"/>
          <a:lstStyle>
            <a:lvl1pPr algn="l">
              <a:defRPr sz="1050" b="0">
                <a:solidFill>
                  <a:schemeClr val="bg1"/>
                </a:solidFill>
              </a:defRPr>
            </a:lvl1pPr>
          </a:lstStyle>
          <a:p>
            <a:endParaRPr lang="sv-SE"/>
          </a:p>
        </p:txBody>
      </p:sp>
      <p:sp>
        <p:nvSpPr>
          <p:cNvPr id="7" name="Platshållare för bildnummer 5">
            <a:extLst>
              <a:ext uri="{FF2B5EF4-FFF2-40B4-BE49-F238E27FC236}">
                <a16:creationId xmlns:a16="http://schemas.microsoft.com/office/drawing/2014/main" id="{B7223757-76B0-47E7-AE0D-6C3F025C0278}"/>
              </a:ext>
            </a:extLst>
          </p:cNvPr>
          <p:cNvSpPr>
            <a:spLocks noGrp="1"/>
          </p:cNvSpPr>
          <p:nvPr>
            <p:ph type="sldNum" sz="quarter" idx="4"/>
          </p:nvPr>
        </p:nvSpPr>
        <p:spPr>
          <a:xfrm>
            <a:off x="276721" y="6311994"/>
            <a:ext cx="390055" cy="365125"/>
          </a:xfrm>
          <a:prstGeom prst="rect">
            <a:avLst/>
          </a:prstGeom>
        </p:spPr>
        <p:txBody>
          <a:bodyPr vert="horz" lIns="91440" tIns="45720" rIns="91440" bIns="45720" rtlCol="0" anchor="ctr"/>
          <a:lstStyle>
            <a:lvl1pPr algn="r">
              <a:defRPr sz="1050">
                <a:solidFill>
                  <a:schemeClr val="bg1"/>
                </a:solidFill>
              </a:defRPr>
            </a:lvl1pPr>
          </a:lstStyle>
          <a:p>
            <a:fld id="{7FF155A8-5C6D-4241-95DF-81E4F2B16EE5}" type="slidenum">
              <a:rPr lang="sv-SE" smtClean="0"/>
              <a:pPr/>
              <a:t>‹#›</a:t>
            </a:fld>
            <a:endParaRPr lang="sv-SE"/>
          </a:p>
        </p:txBody>
      </p:sp>
    </p:spTree>
    <p:extLst>
      <p:ext uri="{BB962C8B-B14F-4D97-AF65-F5344CB8AC3E}">
        <p14:creationId xmlns:p14="http://schemas.microsoft.com/office/powerpoint/2010/main" val="96184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1540043"/>
            <a:ext cx="10515600" cy="2679331"/>
          </a:xfrm>
        </p:spPr>
        <p:txBody>
          <a:bodyPr anchor="ctr"/>
          <a:lstStyle>
            <a:lvl1pPr algn="ctr">
              <a:defRPr sz="4600"/>
            </a:lvl1pPr>
          </a:lstStyle>
          <a:p>
            <a:r>
              <a:rPr lang="sv-SE">
                <a:solidFill>
                  <a:schemeClr val="accent1"/>
                </a:solidFill>
              </a:rPr>
              <a:t>Vi finns på</a:t>
            </a:r>
            <a:br>
              <a:rPr lang="sv-SE"/>
            </a:br>
            <a:r>
              <a:rPr lang="sv-SE"/>
              <a:t>webb och telefon och</a:t>
            </a:r>
            <a:br>
              <a:rPr lang="sv-SE"/>
            </a:br>
            <a:r>
              <a:rPr lang="sv-SE"/>
              <a:t>har öppet dygnet runt</a:t>
            </a:r>
          </a:p>
        </p:txBody>
      </p:sp>
      <p:sp>
        <p:nvSpPr>
          <p:cNvPr id="6" name="Platshållare för sidfot 4">
            <a:extLst>
              <a:ext uri="{FF2B5EF4-FFF2-40B4-BE49-F238E27FC236}">
                <a16:creationId xmlns:a16="http://schemas.microsoft.com/office/drawing/2014/main" id="{E744CDB5-661C-4791-9896-07C2BE0466E4}"/>
              </a:ext>
            </a:extLst>
          </p:cNvPr>
          <p:cNvSpPr>
            <a:spLocks noGrp="1"/>
          </p:cNvSpPr>
          <p:nvPr>
            <p:ph type="ftr" sz="quarter" idx="3"/>
          </p:nvPr>
        </p:nvSpPr>
        <p:spPr>
          <a:xfrm>
            <a:off x="711722" y="6311973"/>
            <a:ext cx="4114800" cy="365125"/>
          </a:xfrm>
          <a:prstGeom prst="rect">
            <a:avLst/>
          </a:prstGeom>
        </p:spPr>
        <p:txBody>
          <a:bodyPr vert="horz" lIns="0" tIns="0" rIns="0" bIns="0" rtlCol="0" anchor="ctr"/>
          <a:lstStyle>
            <a:lvl1pPr algn="l">
              <a:defRPr sz="1050" b="0">
                <a:solidFill>
                  <a:schemeClr val="bg1"/>
                </a:solidFill>
              </a:defRPr>
            </a:lvl1pPr>
          </a:lstStyle>
          <a:p>
            <a:endParaRPr lang="sv-SE"/>
          </a:p>
        </p:txBody>
      </p:sp>
      <p:sp>
        <p:nvSpPr>
          <p:cNvPr id="7" name="Platshållare för bildnummer 5">
            <a:extLst>
              <a:ext uri="{FF2B5EF4-FFF2-40B4-BE49-F238E27FC236}">
                <a16:creationId xmlns:a16="http://schemas.microsoft.com/office/drawing/2014/main" id="{B7223757-76B0-47E7-AE0D-6C3F025C0278}"/>
              </a:ext>
            </a:extLst>
          </p:cNvPr>
          <p:cNvSpPr>
            <a:spLocks noGrp="1"/>
          </p:cNvSpPr>
          <p:nvPr>
            <p:ph type="sldNum" sz="quarter" idx="4"/>
          </p:nvPr>
        </p:nvSpPr>
        <p:spPr>
          <a:xfrm>
            <a:off x="276721" y="6311994"/>
            <a:ext cx="390055" cy="365125"/>
          </a:xfrm>
          <a:prstGeom prst="rect">
            <a:avLst/>
          </a:prstGeom>
        </p:spPr>
        <p:txBody>
          <a:bodyPr vert="horz" lIns="91440" tIns="45720" rIns="91440" bIns="45720" rtlCol="0" anchor="ctr"/>
          <a:lstStyle>
            <a:lvl1pPr algn="r">
              <a:defRPr sz="1050">
                <a:solidFill>
                  <a:schemeClr val="bg1"/>
                </a:solidFill>
              </a:defRPr>
            </a:lvl1pPr>
          </a:lstStyle>
          <a:p>
            <a:fld id="{7FF155A8-5C6D-4241-95DF-81E4F2B16EE5}" type="slidenum">
              <a:rPr lang="sv-SE" smtClean="0"/>
              <a:pPr/>
              <a:t>‹#›</a:t>
            </a:fld>
            <a:endParaRPr lang="sv-SE"/>
          </a:p>
        </p:txBody>
      </p:sp>
    </p:spTree>
    <p:extLst>
      <p:ext uri="{BB962C8B-B14F-4D97-AF65-F5344CB8AC3E}">
        <p14:creationId xmlns:p14="http://schemas.microsoft.com/office/powerpoint/2010/main" val="48423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74296" y="84221"/>
            <a:ext cx="10072630" cy="1149264"/>
          </a:xfrm>
        </p:spPr>
        <p:txBody>
          <a:bodyPr/>
          <a:lstStyle>
            <a:lvl1pPr>
              <a:defRPr/>
            </a:lvl1pPr>
          </a:lstStyle>
          <a:p>
            <a:r>
              <a:rPr lang="sv-SE"/>
              <a:t>Rubrik på en rad</a:t>
            </a:r>
          </a:p>
        </p:txBody>
      </p:sp>
      <p:sp>
        <p:nvSpPr>
          <p:cNvPr id="3" name="Platshållare för innehåll 2">
            <a:extLst>
              <a:ext uri="{FF2B5EF4-FFF2-40B4-BE49-F238E27FC236}">
                <a16:creationId xmlns:a16="http://schemas.microsoft.com/office/drawing/2014/main" id="{C591B10F-9AE3-44F1-83B7-0D36638C58B2}"/>
              </a:ext>
            </a:extLst>
          </p:cNvPr>
          <p:cNvSpPr>
            <a:spLocks noGrp="1"/>
          </p:cNvSpPr>
          <p:nvPr>
            <p:ph idx="1"/>
          </p:nvPr>
        </p:nvSpPr>
        <p:spPr>
          <a:xfrm>
            <a:off x="922423" y="1693273"/>
            <a:ext cx="10018845" cy="356452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C8D24B6-D2A2-49C9-BA42-DB7B32029E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5EC-B5C7-4E5C-99AF-DAA72183B66D}"/>
              </a:ext>
            </a:extLst>
          </p:cNvPr>
          <p:cNvSpPr>
            <a:spLocks noGrp="1"/>
          </p:cNvSpPr>
          <p:nvPr>
            <p:ph type="sldNum" sz="quarter" idx="12"/>
          </p:nvPr>
        </p:nvSpPr>
        <p:spPr/>
        <p:txBody>
          <a:bodyPr/>
          <a:lstStyle/>
          <a:p>
            <a:fld id="{7FF155A8-5C6D-4241-95DF-81E4F2B16EE5}" type="slidenum">
              <a:rPr lang="sv-SE" smtClean="0"/>
              <a:t>‹#›</a:t>
            </a:fld>
            <a:endParaRPr lang="sv-SE"/>
          </a:p>
        </p:txBody>
      </p:sp>
    </p:spTree>
    <p:extLst>
      <p:ext uri="{BB962C8B-B14F-4D97-AF65-F5344CB8AC3E}">
        <p14:creationId xmlns:p14="http://schemas.microsoft.com/office/powerpoint/2010/main" val="374365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7223EEBE-07D2-4BC2-B732-B72D949BF9D0}"/>
              </a:ext>
            </a:extLst>
          </p:cNvPr>
          <p:cNvGraphicFramePr>
            <a:graphicFrameLocks noChangeAspect="1"/>
          </p:cNvGraphicFramePr>
          <p:nvPr userDrawn="1">
            <p:custDataLst>
              <p:tags r:id="rId15"/>
            </p:custDataLst>
            <p:extLst>
              <p:ext uri="{D42A27DB-BD31-4B8C-83A1-F6EECF244321}">
                <p14:modId xmlns:p14="http://schemas.microsoft.com/office/powerpoint/2010/main" val="2449757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11" imgH="412" progId="TCLayout.ActiveDocument.1">
                  <p:embed/>
                </p:oleObj>
              </mc:Choice>
              <mc:Fallback>
                <p:oleObj name="think-cell Slide" r:id="rId17" imgW="411" imgH="412" progId="TCLayout.ActiveDocument.1">
                  <p:embed/>
                  <p:pic>
                    <p:nvPicPr>
                      <p:cNvPr id="11" name="Objekt 10" hidden="1">
                        <a:extLst>
                          <a:ext uri="{FF2B5EF4-FFF2-40B4-BE49-F238E27FC236}">
                            <a16:creationId xmlns:a16="http://schemas.microsoft.com/office/drawing/2014/main" id="{7223EEBE-07D2-4BC2-B732-B72D949BF9D0}"/>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8" name="Rektangel 7" hidden="1">
            <a:extLst>
              <a:ext uri="{FF2B5EF4-FFF2-40B4-BE49-F238E27FC236}">
                <a16:creationId xmlns:a16="http://schemas.microsoft.com/office/drawing/2014/main" id="{92491012-DCA1-42B2-89F4-9B6C3B60D0E8}"/>
              </a:ext>
            </a:extLst>
          </p:cNvPr>
          <p:cNvSpPr/>
          <p:nvPr userDrawn="1">
            <p:custDataLst>
              <p:tags r:id="rId1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3400" b="1" i="0" baseline="0">
              <a:latin typeface="Inter"/>
              <a:ea typeface="+mj-ea"/>
              <a:cs typeface="+mj-cs"/>
              <a:sym typeface="Inter"/>
            </a:endParaRPr>
          </a:p>
        </p:txBody>
      </p:sp>
      <p:sp>
        <p:nvSpPr>
          <p:cNvPr id="9" name="Rektangel 8">
            <a:extLst>
              <a:ext uri="{FF2B5EF4-FFF2-40B4-BE49-F238E27FC236}">
                <a16:creationId xmlns:a16="http://schemas.microsoft.com/office/drawing/2014/main" id="{113D54B3-3F29-493D-B9C7-8FF2C8DE3569}"/>
              </a:ext>
            </a:extLst>
          </p:cNvPr>
          <p:cNvSpPr/>
          <p:nvPr userDrawn="1"/>
        </p:nvSpPr>
        <p:spPr>
          <a:xfrm>
            <a:off x="0" y="6112042"/>
            <a:ext cx="121920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DC7C7845-42F2-47E4-96D5-7F5977D34261}"/>
              </a:ext>
            </a:extLst>
          </p:cNvPr>
          <p:cNvSpPr>
            <a:spLocks noGrp="1"/>
          </p:cNvSpPr>
          <p:nvPr>
            <p:ph type="title"/>
          </p:nvPr>
        </p:nvSpPr>
        <p:spPr>
          <a:xfrm>
            <a:off x="874296" y="84221"/>
            <a:ext cx="10515600" cy="1149264"/>
          </a:xfrm>
          <a:prstGeom prst="rect">
            <a:avLst/>
          </a:prstGeom>
        </p:spPr>
        <p:txBody>
          <a:bodyPr vert="horz" lIns="0" tIns="0" rIns="0" bIns="0" rtlCol="0" anchor="b"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2B6E503-A6AE-440E-9524-D5848DBA3FED}"/>
              </a:ext>
            </a:extLst>
          </p:cNvPr>
          <p:cNvSpPr>
            <a:spLocks noGrp="1"/>
          </p:cNvSpPr>
          <p:nvPr>
            <p:ph type="body" idx="1"/>
          </p:nvPr>
        </p:nvSpPr>
        <p:spPr>
          <a:xfrm>
            <a:off x="922424" y="1693273"/>
            <a:ext cx="10459450" cy="3564527"/>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683F6A5D-1C51-4365-ABBC-26E2E26DE459}"/>
              </a:ext>
            </a:extLst>
          </p:cNvPr>
          <p:cNvSpPr>
            <a:spLocks noGrp="1"/>
          </p:cNvSpPr>
          <p:nvPr>
            <p:ph type="ftr" sz="quarter" idx="3"/>
          </p:nvPr>
        </p:nvSpPr>
        <p:spPr>
          <a:xfrm>
            <a:off x="711722" y="6311973"/>
            <a:ext cx="4114800" cy="365125"/>
          </a:xfrm>
          <a:prstGeom prst="rect">
            <a:avLst/>
          </a:prstGeom>
        </p:spPr>
        <p:txBody>
          <a:bodyPr vert="horz" lIns="0" tIns="0" rIns="0" bIns="0" rtlCol="0" anchor="ctr"/>
          <a:lstStyle>
            <a:lvl1pPr algn="l">
              <a:defRPr sz="1050" b="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CE1800B5-0CC4-499E-AD85-61BE4A07F5EB}"/>
              </a:ext>
            </a:extLst>
          </p:cNvPr>
          <p:cNvSpPr>
            <a:spLocks noGrp="1"/>
          </p:cNvSpPr>
          <p:nvPr>
            <p:ph type="sldNum" sz="quarter" idx="4"/>
          </p:nvPr>
        </p:nvSpPr>
        <p:spPr>
          <a:xfrm>
            <a:off x="276721" y="6311994"/>
            <a:ext cx="390055" cy="365125"/>
          </a:xfrm>
          <a:prstGeom prst="rect">
            <a:avLst/>
          </a:prstGeom>
        </p:spPr>
        <p:txBody>
          <a:bodyPr vert="horz" lIns="91440" tIns="45720" rIns="91440" bIns="45720" rtlCol="0" anchor="ctr"/>
          <a:lstStyle>
            <a:lvl1pPr algn="r">
              <a:defRPr sz="1050">
                <a:solidFill>
                  <a:schemeClr val="bg1"/>
                </a:solidFill>
              </a:defRPr>
            </a:lvl1pPr>
          </a:lstStyle>
          <a:p>
            <a:fld id="{7FF155A8-5C6D-4241-95DF-81E4F2B16EE5}" type="slidenum">
              <a:rPr lang="sv-SE" smtClean="0"/>
              <a:pPr/>
              <a:t>‹#›</a:t>
            </a:fld>
            <a:endParaRPr lang="sv-SE"/>
          </a:p>
        </p:txBody>
      </p:sp>
      <p:pic>
        <p:nvPicPr>
          <p:cNvPr id="7" name="Bildobjekt 6">
            <a:extLst>
              <a:ext uri="{FF2B5EF4-FFF2-40B4-BE49-F238E27FC236}">
                <a16:creationId xmlns:a16="http://schemas.microsoft.com/office/drawing/2014/main" id="{DEAFFFF7-0E10-4F4B-9970-4B0EEECA8447}"/>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979317" y="6316726"/>
            <a:ext cx="811630" cy="329318"/>
          </a:xfrm>
          <a:prstGeom prst="rect">
            <a:avLst/>
          </a:prstGeom>
        </p:spPr>
      </p:pic>
      <p:cxnSp>
        <p:nvCxnSpPr>
          <p:cNvPr id="16" name="Rak koppling 15">
            <a:extLst>
              <a:ext uri="{FF2B5EF4-FFF2-40B4-BE49-F238E27FC236}">
                <a16:creationId xmlns:a16="http://schemas.microsoft.com/office/drawing/2014/main" id="{FB36DCB9-B0BC-4692-9E94-7E0F650AAE02}"/>
              </a:ext>
            </a:extLst>
          </p:cNvPr>
          <p:cNvCxnSpPr>
            <a:cxnSpLocks/>
          </p:cNvCxnSpPr>
          <p:nvPr userDrawn="1"/>
        </p:nvCxnSpPr>
        <p:spPr>
          <a:xfrm flipH="1">
            <a:off x="642809" y="6450806"/>
            <a:ext cx="16637" cy="81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ktangel 3">
            <a:extLst>
              <a:ext uri="{FF2B5EF4-FFF2-40B4-BE49-F238E27FC236}">
                <a16:creationId xmlns:a16="http://schemas.microsoft.com/office/drawing/2014/main" id="{EB9E73E2-B998-4067-931F-01E9716BB421}"/>
              </a:ext>
            </a:extLst>
          </p:cNvPr>
          <p:cNvSpPr/>
          <p:nvPr userDrawn="1"/>
        </p:nvSpPr>
        <p:spPr>
          <a:xfrm>
            <a:off x="-2575249" y="841599"/>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0" name="Bildobjekt 9">
            <a:extLst>
              <a:ext uri="{FF2B5EF4-FFF2-40B4-BE49-F238E27FC236}">
                <a16:creationId xmlns:a16="http://schemas.microsoft.com/office/drawing/2014/main" id="{4857C6E5-A5AF-4290-829D-C981D052ABE1}"/>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940767" y="1808804"/>
            <a:ext cx="1685925" cy="628650"/>
          </a:xfrm>
          <a:prstGeom prst="rect">
            <a:avLst/>
          </a:prstGeom>
        </p:spPr>
      </p:pic>
    </p:spTree>
    <p:extLst>
      <p:ext uri="{BB962C8B-B14F-4D97-AF65-F5344CB8AC3E}">
        <p14:creationId xmlns:p14="http://schemas.microsoft.com/office/powerpoint/2010/main" val="235858411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9" r:id="rId4"/>
    <p:sldLayoutId id="2147483656" r:id="rId5"/>
    <p:sldLayoutId id="2147483657" r:id="rId6"/>
    <p:sldLayoutId id="2147483660" r:id="rId7"/>
    <p:sldLayoutId id="2147483653" r:id="rId8"/>
    <p:sldLayoutId id="2147483654" r:id="rId9"/>
    <p:sldLayoutId id="2147483650" r:id="rId10"/>
    <p:sldLayoutId id="2147483652" r:id="rId11"/>
    <p:sldLayoutId id="2147483655"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400" b="1" kern="1200" spc="-15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573EA7-C0D5-4A99-856B-5428F6A2DAB2}"/>
              </a:ext>
            </a:extLst>
          </p:cNvPr>
          <p:cNvSpPr>
            <a:spLocks noGrp="1"/>
          </p:cNvSpPr>
          <p:nvPr>
            <p:ph type="ctrTitle"/>
          </p:nvPr>
        </p:nvSpPr>
        <p:spPr>
          <a:xfrm>
            <a:off x="1524000" y="2235200"/>
            <a:ext cx="9144000" cy="2387600"/>
          </a:xfrm>
        </p:spPr>
        <p:txBody>
          <a:bodyPr/>
          <a:lstStyle/>
          <a:p>
            <a:r>
              <a:rPr lang="sv-SE" dirty="0">
                <a:solidFill>
                  <a:schemeClr val="accent1"/>
                </a:solidFill>
              </a:rPr>
              <a:t>NKI 2022</a:t>
            </a:r>
            <a:br>
              <a:rPr lang="sv-SE" dirty="0">
                <a:solidFill>
                  <a:schemeClr val="accent1"/>
                </a:solidFill>
              </a:rPr>
            </a:br>
            <a:r>
              <a:rPr lang="sv-SE" dirty="0">
                <a:solidFill>
                  <a:schemeClr val="accent1"/>
                </a:solidFill>
              </a:rPr>
              <a:t>Ungas svar</a:t>
            </a:r>
            <a:br>
              <a:rPr lang="sv-SE" dirty="0">
                <a:solidFill>
                  <a:schemeClr val="accent1"/>
                </a:solidFill>
              </a:rPr>
            </a:br>
            <a:r>
              <a:rPr lang="sv-SE" sz="1200" dirty="0">
                <a:solidFill>
                  <a:schemeClr val="accent1"/>
                </a:solidFill>
              </a:rPr>
              <a:t> </a:t>
            </a:r>
            <a:br>
              <a:rPr lang="sv-SE" dirty="0">
                <a:solidFill>
                  <a:schemeClr val="accent1"/>
                </a:solidFill>
              </a:rPr>
            </a:br>
            <a:r>
              <a:rPr lang="sv-SE" sz="3600" dirty="0">
                <a:solidFill>
                  <a:schemeClr val="accent1"/>
                </a:solidFill>
              </a:rPr>
              <a:t>Stöd och behandling</a:t>
            </a:r>
            <a:endParaRPr lang="sv-SE" dirty="0"/>
          </a:p>
        </p:txBody>
      </p:sp>
    </p:spTree>
    <p:extLst>
      <p:ext uri="{BB962C8B-B14F-4D97-AF65-F5344CB8AC3E}">
        <p14:creationId xmlns:p14="http://schemas.microsoft.com/office/powerpoint/2010/main" val="2974578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A654D871-10BD-48A9-B0A3-6D26D97E8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522" y="2241022"/>
            <a:ext cx="1509634" cy="1636870"/>
          </a:xfrm>
          <a:prstGeom prst="rect">
            <a:avLst/>
          </a:prstGeom>
        </p:spPr>
      </p:pic>
      <p:sp>
        <p:nvSpPr>
          <p:cNvPr id="2" name="Rubrik 1">
            <a:extLst>
              <a:ext uri="{FF2B5EF4-FFF2-40B4-BE49-F238E27FC236}">
                <a16:creationId xmlns:a16="http://schemas.microsoft.com/office/drawing/2014/main" id="{3BD6B972-E3C4-4270-8B46-3BEDF0C98871}"/>
              </a:ext>
            </a:extLst>
          </p:cNvPr>
          <p:cNvSpPr>
            <a:spLocks noGrp="1"/>
          </p:cNvSpPr>
          <p:nvPr>
            <p:ph type="title"/>
          </p:nvPr>
        </p:nvSpPr>
        <p:spPr/>
        <p:txBody>
          <a:bodyPr/>
          <a:lstStyle/>
          <a:p>
            <a:r>
              <a:rPr lang="sv-SE" dirty="0"/>
              <a:t>Citat från invånare om gränssnittet</a:t>
            </a:r>
          </a:p>
        </p:txBody>
      </p:sp>
      <p:sp>
        <p:nvSpPr>
          <p:cNvPr id="4" name="Platshållare för sidfot 3">
            <a:extLst>
              <a:ext uri="{FF2B5EF4-FFF2-40B4-BE49-F238E27FC236}">
                <a16:creationId xmlns:a16="http://schemas.microsoft.com/office/drawing/2014/main" id="{EDDBE6DC-1F0E-4DD9-9591-9D02F02B816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68011E6-61D4-43B4-9FC0-B81B5D489944}"/>
              </a:ext>
            </a:extLst>
          </p:cNvPr>
          <p:cNvSpPr>
            <a:spLocks noGrp="1"/>
          </p:cNvSpPr>
          <p:nvPr>
            <p:ph type="sldNum" sz="quarter" idx="12"/>
          </p:nvPr>
        </p:nvSpPr>
        <p:spPr/>
        <p:txBody>
          <a:bodyPr/>
          <a:lstStyle/>
          <a:p>
            <a:fld id="{D1B389D8-6223-4B1D-82AB-19C377706A8C}" type="slidenum">
              <a:rPr lang="sv-SE" smtClean="0"/>
              <a:t>10</a:t>
            </a:fld>
            <a:endParaRPr lang="sv-SE"/>
          </a:p>
        </p:txBody>
      </p:sp>
      <p:sp>
        <p:nvSpPr>
          <p:cNvPr id="7" name="Pratbubbla: rektangel med rundade hörn 6">
            <a:extLst>
              <a:ext uri="{FF2B5EF4-FFF2-40B4-BE49-F238E27FC236}">
                <a16:creationId xmlns:a16="http://schemas.microsoft.com/office/drawing/2014/main" id="{306A4ED9-0B53-42E7-847C-831E28AAFCB0}"/>
              </a:ext>
            </a:extLst>
          </p:cNvPr>
          <p:cNvSpPr/>
          <p:nvPr/>
        </p:nvSpPr>
        <p:spPr>
          <a:xfrm>
            <a:off x="7230585" y="635283"/>
            <a:ext cx="4399942" cy="1806399"/>
          </a:xfrm>
          <a:prstGeom prst="wedgeRoundRectCallout">
            <a:avLst>
              <a:gd name="adj1" fmla="val -70367"/>
              <a:gd name="adj2" fmla="val 4461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i="1" dirty="0">
                <a:solidFill>
                  <a:srgbClr val="000000"/>
                </a:solidFill>
                <a:latin typeface="Segoe UI" panose="020B0502040204020203" pitchFamily="34" charset="0"/>
              </a:rPr>
              <a:t>Jag fick ett SMS att jag hade fått meddelande från min behandlare men eftersom jag hade pågående arbete i en av modulerna var det lite svårt att hitta till meddelandedelen, det kan förbättras. /…/</a:t>
            </a:r>
          </a:p>
        </p:txBody>
      </p:sp>
      <p:sp>
        <p:nvSpPr>
          <p:cNvPr id="15" name="Platshållare för innehåll 5">
            <a:extLst>
              <a:ext uri="{FF2B5EF4-FFF2-40B4-BE49-F238E27FC236}">
                <a16:creationId xmlns:a16="http://schemas.microsoft.com/office/drawing/2014/main" id="{8976348B-D875-4918-A61A-1C3BCE76EF91}"/>
              </a:ext>
            </a:extLst>
          </p:cNvPr>
          <p:cNvSpPr txBox="1">
            <a:spLocks/>
          </p:cNvSpPr>
          <p:nvPr/>
        </p:nvSpPr>
        <p:spPr>
          <a:xfrm>
            <a:off x="395377" y="2487946"/>
            <a:ext cx="3356889" cy="1882107"/>
          </a:xfrm>
          <a:prstGeom prst="wedgeEllipseCallout">
            <a:avLst>
              <a:gd name="adj1" fmla="val 71817"/>
              <a:gd name="adj2" fmla="val -9952"/>
            </a:avLst>
          </a:prstGeom>
          <a:no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sv-SE" sz="1400" i="1" dirty="0">
                <a:solidFill>
                  <a:srgbClr val="000000"/>
                </a:solidFill>
                <a:latin typeface="Segoe UI" panose="020B0502040204020203" pitchFamily="34" charset="0"/>
              </a:rPr>
              <a:t>Lättare vy, tycker det är lite rörigt på hemsidan.</a:t>
            </a:r>
          </a:p>
        </p:txBody>
      </p:sp>
      <p:sp>
        <p:nvSpPr>
          <p:cNvPr id="6" name="Pratbubbla: rektangel 5">
            <a:extLst>
              <a:ext uri="{FF2B5EF4-FFF2-40B4-BE49-F238E27FC236}">
                <a16:creationId xmlns:a16="http://schemas.microsoft.com/office/drawing/2014/main" id="{83747E60-3513-4951-BC80-D479B77824D1}"/>
              </a:ext>
            </a:extLst>
          </p:cNvPr>
          <p:cNvSpPr/>
          <p:nvPr/>
        </p:nvSpPr>
        <p:spPr>
          <a:xfrm>
            <a:off x="7396681" y="3216784"/>
            <a:ext cx="4399942" cy="1882107"/>
          </a:xfrm>
          <a:prstGeom prst="wedgeRectCallout">
            <a:avLst>
              <a:gd name="adj1" fmla="val -63491"/>
              <a:gd name="adj2" fmla="val -312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göra det tydligare hur man kan kommunicera med sin psykolog. det är ofta så många steg till att komma rätt. och jag fattar inte vad jag ska hitta saker. och meddelanden är svårt att se och hitta och svara på</a:t>
            </a:r>
            <a:r>
              <a:rPr lang="sv-SE" sz="1400" dirty="0"/>
              <a:t>.</a:t>
            </a:r>
          </a:p>
        </p:txBody>
      </p:sp>
    </p:spTree>
    <p:extLst>
      <p:ext uri="{BB962C8B-B14F-4D97-AF65-F5344CB8AC3E}">
        <p14:creationId xmlns:p14="http://schemas.microsoft.com/office/powerpoint/2010/main" val="2414173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BE836F-42BF-4FA0-8F52-6C96E5357763}"/>
              </a:ext>
            </a:extLst>
          </p:cNvPr>
          <p:cNvSpPr>
            <a:spLocks noGrp="1"/>
          </p:cNvSpPr>
          <p:nvPr>
            <p:ph type="title"/>
          </p:nvPr>
        </p:nvSpPr>
        <p:spPr/>
        <p:txBody>
          <a:bodyPr/>
          <a:lstStyle/>
          <a:p>
            <a:r>
              <a:rPr lang="sv-SE" dirty="0"/>
              <a:t>Hitta till Stöd och behandling</a:t>
            </a:r>
          </a:p>
        </p:txBody>
      </p:sp>
      <p:sp>
        <p:nvSpPr>
          <p:cNvPr id="3" name="Platshållare för innehåll 2">
            <a:extLst>
              <a:ext uri="{FF2B5EF4-FFF2-40B4-BE49-F238E27FC236}">
                <a16:creationId xmlns:a16="http://schemas.microsoft.com/office/drawing/2014/main" id="{FC4380EA-7342-471B-B19E-0C174C5F002B}"/>
              </a:ext>
            </a:extLst>
          </p:cNvPr>
          <p:cNvSpPr>
            <a:spLocks noGrp="1"/>
          </p:cNvSpPr>
          <p:nvPr>
            <p:ph idx="1"/>
          </p:nvPr>
        </p:nvSpPr>
        <p:spPr>
          <a:xfrm>
            <a:off x="888186" y="2270789"/>
            <a:ext cx="4997113" cy="1149265"/>
          </a:xfrm>
        </p:spPr>
        <p:txBody>
          <a:bodyPr/>
          <a:lstStyle/>
          <a:p>
            <a:pPr marL="0" indent="0">
              <a:buNone/>
            </a:pPr>
            <a:r>
              <a:rPr lang="sv-SE" dirty="0"/>
              <a:t>Invånare upplever att det är en lång väg för att komma in i Stöd och behandling och innehållet i deras moment. </a:t>
            </a:r>
          </a:p>
        </p:txBody>
      </p:sp>
      <p:sp>
        <p:nvSpPr>
          <p:cNvPr id="4" name="Platshållare för sidfot 3">
            <a:extLst>
              <a:ext uri="{FF2B5EF4-FFF2-40B4-BE49-F238E27FC236}">
                <a16:creationId xmlns:a16="http://schemas.microsoft.com/office/drawing/2014/main" id="{79D77618-DFA9-4C28-B582-5D479CE98A4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4CF76B8-C03D-4113-8382-0140017AEE9F}"/>
              </a:ext>
            </a:extLst>
          </p:cNvPr>
          <p:cNvSpPr>
            <a:spLocks noGrp="1"/>
          </p:cNvSpPr>
          <p:nvPr>
            <p:ph type="sldNum" sz="quarter" idx="12"/>
          </p:nvPr>
        </p:nvSpPr>
        <p:spPr/>
        <p:txBody>
          <a:bodyPr/>
          <a:lstStyle/>
          <a:p>
            <a:fld id="{D1B389D8-6223-4B1D-82AB-19C377706A8C}" type="slidenum">
              <a:rPr lang="sv-SE" smtClean="0"/>
              <a:t>11</a:t>
            </a:fld>
            <a:endParaRPr lang="sv-SE"/>
          </a:p>
        </p:txBody>
      </p:sp>
      <p:pic>
        <p:nvPicPr>
          <p:cNvPr id="6" name="Platshållare för bild 7" descr="En bild som visar text, person&#10;&#10;Automatiskt genererad beskrivning">
            <a:extLst>
              <a:ext uri="{FF2B5EF4-FFF2-40B4-BE49-F238E27FC236}">
                <a16:creationId xmlns:a16="http://schemas.microsoft.com/office/drawing/2014/main" id="{BA863E81-9169-44ED-80B3-846B04DB7952}"/>
              </a:ext>
            </a:extLst>
          </p:cNvPr>
          <p:cNvPicPr>
            <a:picLocks noChangeAspect="1"/>
          </p:cNvPicPr>
          <p:nvPr/>
        </p:nvPicPr>
        <p:blipFill>
          <a:blip r:embed="rId2">
            <a:extLst>
              <a:ext uri="{28A0092B-C50C-407E-A947-70E740481C1C}">
                <a14:useLocalDpi xmlns:a14="http://schemas.microsoft.com/office/drawing/2010/main" val="0"/>
              </a:ext>
            </a:extLst>
          </a:blip>
          <a:srcRect l="10245" r="10245"/>
          <a:stretch>
            <a:fillRect/>
          </a:stretch>
        </p:blipFill>
        <p:spPr>
          <a:xfrm>
            <a:off x="7722720" y="2384531"/>
            <a:ext cx="4110037" cy="3731959"/>
          </a:xfrm>
          <a:prstGeom prst="roundRect">
            <a:avLst>
              <a:gd name="adj" fmla="val 1369"/>
            </a:avLst>
          </a:prstGeom>
        </p:spPr>
      </p:pic>
    </p:spTree>
    <p:extLst>
      <p:ext uri="{BB962C8B-B14F-4D97-AF65-F5344CB8AC3E}">
        <p14:creationId xmlns:p14="http://schemas.microsoft.com/office/powerpoint/2010/main" val="167313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999D65-7376-4EC3-B33B-387FB1A761CF}"/>
              </a:ext>
            </a:extLst>
          </p:cNvPr>
          <p:cNvSpPr>
            <a:spLocks noGrp="1"/>
          </p:cNvSpPr>
          <p:nvPr>
            <p:ph type="title"/>
          </p:nvPr>
        </p:nvSpPr>
        <p:spPr/>
        <p:txBody>
          <a:bodyPr/>
          <a:lstStyle/>
          <a:p>
            <a:r>
              <a:rPr lang="sv-SE" dirty="0"/>
              <a:t>Citat om att hitta till Stöd och behandling</a:t>
            </a:r>
          </a:p>
        </p:txBody>
      </p:sp>
      <p:sp>
        <p:nvSpPr>
          <p:cNvPr id="4" name="Platshållare för sidfot 3">
            <a:extLst>
              <a:ext uri="{FF2B5EF4-FFF2-40B4-BE49-F238E27FC236}">
                <a16:creationId xmlns:a16="http://schemas.microsoft.com/office/drawing/2014/main" id="{BA64BA0A-62F9-43AD-A9F5-B9F139A50C1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45EDAB2-5D6E-4FBE-87D5-942AF2D3DA8E}"/>
              </a:ext>
            </a:extLst>
          </p:cNvPr>
          <p:cNvSpPr>
            <a:spLocks noGrp="1"/>
          </p:cNvSpPr>
          <p:nvPr>
            <p:ph type="sldNum" sz="quarter" idx="12"/>
          </p:nvPr>
        </p:nvSpPr>
        <p:spPr/>
        <p:txBody>
          <a:bodyPr/>
          <a:lstStyle/>
          <a:p>
            <a:fld id="{7FF155A8-5C6D-4241-95DF-81E4F2B16EE5}" type="slidenum">
              <a:rPr lang="sv-SE" smtClean="0"/>
              <a:t>12</a:t>
            </a:fld>
            <a:endParaRPr lang="sv-SE"/>
          </a:p>
        </p:txBody>
      </p:sp>
      <p:sp>
        <p:nvSpPr>
          <p:cNvPr id="7" name="Platshållare för innehåll 5">
            <a:extLst>
              <a:ext uri="{FF2B5EF4-FFF2-40B4-BE49-F238E27FC236}">
                <a16:creationId xmlns:a16="http://schemas.microsoft.com/office/drawing/2014/main" id="{13937DC4-E22B-4F74-B170-C547ACDCB3F0}"/>
              </a:ext>
            </a:extLst>
          </p:cNvPr>
          <p:cNvSpPr txBox="1">
            <a:spLocks/>
          </p:cNvSpPr>
          <p:nvPr/>
        </p:nvSpPr>
        <p:spPr>
          <a:xfrm>
            <a:off x="200299" y="1771650"/>
            <a:ext cx="3952601" cy="2180076"/>
          </a:xfrm>
          <a:prstGeom prst="wedgeEllipseCallout">
            <a:avLst>
              <a:gd name="adj1" fmla="val 65279"/>
              <a:gd name="adj2" fmla="val 18332"/>
            </a:avLst>
          </a:prstGeom>
          <a:no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sv-SE" sz="1400" i="1" dirty="0">
                <a:solidFill>
                  <a:srgbClr val="000000"/>
                </a:solidFill>
                <a:latin typeface="Segoe UI" panose="020B0502040204020203" pitchFamily="34" charset="0"/>
              </a:rPr>
              <a:t>Det är ganska många klick innan man kommer fram till den behandlingsplanen man följer/tjänsten man ska använda.</a:t>
            </a:r>
          </a:p>
        </p:txBody>
      </p:sp>
      <p:sp>
        <p:nvSpPr>
          <p:cNvPr id="9" name="Pratbubbla: rektangel 8">
            <a:extLst>
              <a:ext uri="{FF2B5EF4-FFF2-40B4-BE49-F238E27FC236}">
                <a16:creationId xmlns:a16="http://schemas.microsoft.com/office/drawing/2014/main" id="{981CEEB0-A550-4F95-AC38-F2C943B00D13}"/>
              </a:ext>
            </a:extLst>
          </p:cNvPr>
          <p:cNvSpPr/>
          <p:nvPr/>
        </p:nvSpPr>
        <p:spPr>
          <a:xfrm>
            <a:off x="7863252" y="1856026"/>
            <a:ext cx="3952601" cy="1770202"/>
          </a:xfrm>
          <a:prstGeom prst="wedgeRectCallout">
            <a:avLst>
              <a:gd name="adj1" fmla="val -73978"/>
              <a:gd name="adj2" fmla="val 2043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i="1" dirty="0">
                <a:solidFill>
                  <a:srgbClr val="000000"/>
                </a:solidFill>
                <a:latin typeface="Segoe UI" panose="020B0502040204020203" pitchFamily="34" charset="0"/>
              </a:rPr>
              <a:t>Det är oftast ganska många tryck innan man kommit in i programmet. Det tar tid och känns inte alltid helt logiskt vart man ska trycka för att komma till programmet.  /…/</a:t>
            </a:r>
          </a:p>
        </p:txBody>
      </p:sp>
      <p:pic>
        <p:nvPicPr>
          <p:cNvPr id="11" name="Bildobjekt 10">
            <a:extLst>
              <a:ext uri="{FF2B5EF4-FFF2-40B4-BE49-F238E27FC236}">
                <a16:creationId xmlns:a16="http://schemas.microsoft.com/office/drawing/2014/main" id="{666EB19A-C237-465D-B2E1-6C63261689D1}"/>
              </a:ext>
            </a:extLst>
          </p:cNvPr>
          <p:cNvPicPr>
            <a:picLocks noChangeAspect="1"/>
          </p:cNvPicPr>
          <p:nvPr/>
        </p:nvPicPr>
        <p:blipFill>
          <a:blip r:embed="rId2"/>
          <a:stretch>
            <a:fillRect/>
          </a:stretch>
        </p:blipFill>
        <p:spPr>
          <a:xfrm>
            <a:off x="5146156" y="2385830"/>
            <a:ext cx="1311327" cy="2566527"/>
          </a:xfrm>
          <a:prstGeom prst="rect">
            <a:avLst/>
          </a:prstGeom>
        </p:spPr>
      </p:pic>
    </p:spTree>
    <p:extLst>
      <p:ext uri="{BB962C8B-B14F-4D97-AF65-F5344CB8AC3E}">
        <p14:creationId xmlns:p14="http://schemas.microsoft.com/office/powerpoint/2010/main" val="286862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328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96C9376-4CF5-52E6-8653-EF1D549C0884}"/>
              </a:ext>
            </a:extLst>
          </p:cNvPr>
          <p:cNvSpPr>
            <a:spLocks noGrp="1"/>
          </p:cNvSpPr>
          <p:nvPr>
            <p:ph type="title"/>
          </p:nvPr>
        </p:nvSpPr>
        <p:spPr>
          <a:xfrm>
            <a:off x="874296" y="84221"/>
            <a:ext cx="10567736" cy="1149264"/>
          </a:xfrm>
        </p:spPr>
        <p:txBody>
          <a:bodyPr/>
          <a:lstStyle/>
          <a:p>
            <a:r>
              <a:rPr lang="en-US" dirty="0"/>
              <a:t>NKI – </a:t>
            </a:r>
            <a:r>
              <a:rPr lang="en-US" dirty="0" err="1"/>
              <a:t>Nöjd</a:t>
            </a:r>
            <a:r>
              <a:rPr lang="en-US" dirty="0"/>
              <a:t> </a:t>
            </a:r>
            <a:r>
              <a:rPr lang="en-US" dirty="0" err="1"/>
              <a:t>kund</a:t>
            </a:r>
            <a:r>
              <a:rPr lang="en-US" dirty="0"/>
              <a:t> index 2022</a:t>
            </a:r>
          </a:p>
        </p:txBody>
      </p:sp>
      <p:sp>
        <p:nvSpPr>
          <p:cNvPr id="21" name="Content Placeholder 2">
            <a:extLst>
              <a:ext uri="{FF2B5EF4-FFF2-40B4-BE49-F238E27FC236}">
                <a16:creationId xmlns:a16="http://schemas.microsoft.com/office/drawing/2014/main" id="{8453AA3C-E61A-BAB7-D3A6-83BBFCF7B233}"/>
              </a:ext>
            </a:extLst>
          </p:cNvPr>
          <p:cNvSpPr>
            <a:spLocks noGrp="1"/>
          </p:cNvSpPr>
          <p:nvPr>
            <p:ph idx="1"/>
          </p:nvPr>
        </p:nvSpPr>
        <p:spPr>
          <a:xfrm>
            <a:off x="874296" y="1317762"/>
            <a:ext cx="5919810" cy="3564527"/>
          </a:xfrm>
        </p:spPr>
        <p:txBody>
          <a:bodyPr/>
          <a:lstStyle/>
          <a:p>
            <a:pPr marL="0" indent="0">
              <a:buNone/>
            </a:pPr>
            <a:r>
              <a:rPr lang="sv-SE" b="1" dirty="0"/>
              <a:t>Invånare</a:t>
            </a:r>
            <a:r>
              <a:rPr lang="sv-SE" dirty="0"/>
              <a:t>: </a:t>
            </a:r>
          </a:p>
          <a:p>
            <a:r>
              <a:rPr lang="sv-SE" dirty="0"/>
              <a:t>Enkätsvar inhämtades i tjänsten under perioden 16 februari – 11 mars 2022</a:t>
            </a:r>
          </a:p>
          <a:p>
            <a:r>
              <a:rPr lang="sv-SE" dirty="0"/>
              <a:t>Totalt inkom 3073 enkätsvar, alla respondenter lämnade INTE fritextsvar.</a:t>
            </a:r>
          </a:p>
          <a:p>
            <a:r>
              <a:rPr lang="sv-SE" dirty="0"/>
              <a:t>Denna presentation hanterar enbart de fritextsvar som inkom från invånare som angav att de var 30 år eller yngre. </a:t>
            </a:r>
          </a:p>
          <a:p>
            <a:r>
              <a:rPr lang="sv-SE" dirty="0"/>
              <a:t>Totalt angav 270 invånare att de var 30 år eller yngre, av dessa lämnade 80 stycken fritextsvar.</a:t>
            </a:r>
          </a:p>
          <a:p>
            <a:r>
              <a:rPr lang="sv-SE" dirty="0"/>
              <a:t>Har du några förslag på hur vi kan förbättra stöd och behandlings-tjänsterna?</a:t>
            </a:r>
          </a:p>
          <a:p>
            <a:endParaRPr lang="en-US" dirty="0"/>
          </a:p>
        </p:txBody>
      </p:sp>
      <p:sp>
        <p:nvSpPr>
          <p:cNvPr id="23" name="Footer Placeholder 3">
            <a:extLst>
              <a:ext uri="{FF2B5EF4-FFF2-40B4-BE49-F238E27FC236}">
                <a16:creationId xmlns:a16="http://schemas.microsoft.com/office/drawing/2014/main" id="{C6AC8B81-88C3-0C8B-45A4-63F16E427487}"/>
              </a:ext>
            </a:extLst>
          </p:cNvPr>
          <p:cNvSpPr>
            <a:spLocks noGrp="1"/>
          </p:cNvSpPr>
          <p:nvPr>
            <p:ph type="ftr" sz="quarter" idx="11"/>
          </p:nvPr>
        </p:nvSpPr>
        <p:spPr>
          <a:xfrm>
            <a:off x="711722" y="6311973"/>
            <a:ext cx="4114800" cy="365125"/>
          </a:xfrm>
        </p:spPr>
        <p:txBody>
          <a:bodyPr/>
          <a:lstStyle/>
          <a:p>
            <a:endParaRPr lang="sv-SE"/>
          </a:p>
        </p:txBody>
      </p:sp>
      <p:sp>
        <p:nvSpPr>
          <p:cNvPr id="25" name="Slide Number Placeholder 4">
            <a:extLst>
              <a:ext uri="{FF2B5EF4-FFF2-40B4-BE49-F238E27FC236}">
                <a16:creationId xmlns:a16="http://schemas.microsoft.com/office/drawing/2014/main" id="{4442BC38-1C2C-2104-448E-537FF9743B9E}"/>
              </a:ext>
            </a:extLst>
          </p:cNvPr>
          <p:cNvSpPr>
            <a:spLocks noGrp="1"/>
          </p:cNvSpPr>
          <p:nvPr>
            <p:ph type="sldNum" sz="quarter" idx="12"/>
          </p:nvPr>
        </p:nvSpPr>
        <p:spPr>
          <a:xfrm>
            <a:off x="276721" y="6311994"/>
            <a:ext cx="390055" cy="365125"/>
          </a:xfrm>
        </p:spPr>
        <p:txBody>
          <a:bodyPr/>
          <a:lstStyle/>
          <a:p>
            <a:pPr>
              <a:spcAft>
                <a:spcPts val="600"/>
              </a:spcAft>
            </a:pPr>
            <a:fld id="{7FF155A8-5C6D-4241-95DF-81E4F2B16EE5}" type="slidenum">
              <a:rPr lang="sv-SE" smtClean="0"/>
              <a:pPr>
                <a:spcAft>
                  <a:spcPts val="600"/>
                </a:spcAft>
              </a:pPr>
              <a:t>2</a:t>
            </a:fld>
            <a:endParaRPr lang="sv-SE"/>
          </a:p>
        </p:txBody>
      </p:sp>
      <p:pic>
        <p:nvPicPr>
          <p:cNvPr id="14" name="Platshållare för innehåll 13">
            <a:extLst>
              <a:ext uri="{FF2B5EF4-FFF2-40B4-BE49-F238E27FC236}">
                <a16:creationId xmlns:a16="http://schemas.microsoft.com/office/drawing/2014/main" id="{ABBF4B5A-79FC-4034-9856-E79E2C7951EE}"/>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tretch/>
        </p:blipFill>
        <p:spPr>
          <a:xfrm>
            <a:off x="7267531" y="855161"/>
            <a:ext cx="4314097" cy="3160076"/>
          </a:xfrm>
          <a:noFill/>
        </p:spPr>
      </p:pic>
    </p:spTree>
    <p:extLst>
      <p:ext uri="{BB962C8B-B14F-4D97-AF65-F5344CB8AC3E}">
        <p14:creationId xmlns:p14="http://schemas.microsoft.com/office/powerpoint/2010/main" val="418650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0609DC-73DB-4AAA-AB7F-1868A695E383}"/>
              </a:ext>
            </a:extLst>
          </p:cNvPr>
          <p:cNvSpPr>
            <a:spLocks noGrp="1"/>
          </p:cNvSpPr>
          <p:nvPr>
            <p:ph type="title"/>
          </p:nvPr>
        </p:nvSpPr>
        <p:spPr>
          <a:xfrm>
            <a:off x="874296" y="84221"/>
            <a:ext cx="10072630" cy="1149264"/>
          </a:xfrm>
        </p:spPr>
        <p:txBody>
          <a:bodyPr anchor="b">
            <a:normAutofit/>
          </a:bodyPr>
          <a:lstStyle/>
          <a:p>
            <a:r>
              <a:rPr lang="sv-SE" dirty="0"/>
              <a:t>Invånare: Fritextsvar</a:t>
            </a:r>
          </a:p>
        </p:txBody>
      </p:sp>
      <p:pic>
        <p:nvPicPr>
          <p:cNvPr id="8" name="Platshållare för innehåll 7">
            <a:extLst>
              <a:ext uri="{FF2B5EF4-FFF2-40B4-BE49-F238E27FC236}">
                <a16:creationId xmlns:a16="http://schemas.microsoft.com/office/drawing/2014/main" id="{717D4156-B74A-4140-9E9C-2B405124C8E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7419482" y="2319406"/>
            <a:ext cx="3061226" cy="3391941"/>
          </a:xfrm>
          <a:noFill/>
        </p:spPr>
      </p:pic>
      <p:sp>
        <p:nvSpPr>
          <p:cNvPr id="20" name="Footer Placeholder 3">
            <a:extLst>
              <a:ext uri="{FF2B5EF4-FFF2-40B4-BE49-F238E27FC236}">
                <a16:creationId xmlns:a16="http://schemas.microsoft.com/office/drawing/2014/main" id="{222C7352-B0EC-F07C-D7E4-332D9860E8DF}"/>
              </a:ext>
            </a:extLst>
          </p:cNvPr>
          <p:cNvSpPr>
            <a:spLocks noGrp="1"/>
          </p:cNvSpPr>
          <p:nvPr>
            <p:ph type="ftr" sz="quarter" idx="11"/>
          </p:nvPr>
        </p:nvSpPr>
        <p:spPr>
          <a:xfrm>
            <a:off x="711722" y="6311973"/>
            <a:ext cx="4114800" cy="365125"/>
          </a:xfrm>
        </p:spPr>
        <p:txBody>
          <a:bodyPr/>
          <a:lstStyle/>
          <a:p>
            <a:endParaRPr lang="sv-SE"/>
          </a:p>
        </p:txBody>
      </p:sp>
      <p:sp>
        <p:nvSpPr>
          <p:cNvPr id="5" name="Platshållare för bildnummer 4">
            <a:extLst>
              <a:ext uri="{FF2B5EF4-FFF2-40B4-BE49-F238E27FC236}">
                <a16:creationId xmlns:a16="http://schemas.microsoft.com/office/drawing/2014/main" id="{A3279711-542C-40F7-96B9-54F1F6807891}"/>
              </a:ext>
            </a:extLst>
          </p:cNvPr>
          <p:cNvSpPr>
            <a:spLocks noGrp="1"/>
          </p:cNvSpPr>
          <p:nvPr>
            <p:ph type="sldNum" sz="quarter" idx="12"/>
          </p:nvPr>
        </p:nvSpPr>
        <p:spPr>
          <a:xfrm>
            <a:off x="276721" y="6311994"/>
            <a:ext cx="390055" cy="365125"/>
          </a:xfrm>
        </p:spPr>
        <p:txBody>
          <a:bodyPr anchor="ctr">
            <a:normAutofit/>
          </a:bodyPr>
          <a:lstStyle/>
          <a:p>
            <a:pPr>
              <a:spcAft>
                <a:spcPts val="600"/>
              </a:spcAft>
            </a:pPr>
            <a:fld id="{7FF155A8-5C6D-4241-95DF-81E4F2B16EE5}" type="slidenum">
              <a:rPr lang="sv-SE" smtClean="0"/>
              <a:pPr>
                <a:spcAft>
                  <a:spcPts val="600"/>
                </a:spcAft>
              </a:pPr>
              <a:t>3</a:t>
            </a:fld>
            <a:endParaRPr lang="sv-SE"/>
          </a:p>
        </p:txBody>
      </p:sp>
      <p:sp>
        <p:nvSpPr>
          <p:cNvPr id="6" name="Platshållare för innehåll 2">
            <a:extLst>
              <a:ext uri="{FF2B5EF4-FFF2-40B4-BE49-F238E27FC236}">
                <a16:creationId xmlns:a16="http://schemas.microsoft.com/office/drawing/2014/main" id="{C8AACFA3-9064-4721-8972-38C3FB9E2529}"/>
              </a:ext>
            </a:extLst>
          </p:cNvPr>
          <p:cNvSpPr txBox="1">
            <a:spLocks/>
          </p:cNvSpPr>
          <p:nvPr/>
        </p:nvSpPr>
        <p:spPr>
          <a:xfrm>
            <a:off x="633787" y="1587093"/>
            <a:ext cx="9235993" cy="391835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t>Har du några förslag på hur vi kan förbättra stöd och behandlings-tjänsterna?</a:t>
            </a:r>
          </a:p>
          <a:p>
            <a:pPr marL="0" indent="0" algn="ctr">
              <a:buNone/>
            </a:pPr>
            <a:endParaRPr lang="sv-SE" sz="2000" dirty="0"/>
          </a:p>
          <a:p>
            <a:r>
              <a:rPr lang="sv-SE" sz="2000" dirty="0"/>
              <a:t>Innehåll och språk </a:t>
            </a:r>
          </a:p>
          <a:p>
            <a:r>
              <a:rPr lang="sv-SE" sz="2000" dirty="0"/>
              <a:t>Kommunikation </a:t>
            </a:r>
          </a:p>
          <a:p>
            <a:r>
              <a:rPr lang="sv-SE" sz="2000" dirty="0"/>
              <a:t>Gränssnitt och navigering </a:t>
            </a:r>
          </a:p>
          <a:p>
            <a:r>
              <a:rPr lang="sv-SE" sz="2000" dirty="0"/>
              <a:t>Hitta till Stöd och behandling</a:t>
            </a:r>
          </a:p>
          <a:p>
            <a:pPr marL="0" indent="0" algn="ctr">
              <a:buNone/>
            </a:pPr>
            <a:endParaRPr lang="sv-SE" sz="2000" dirty="0"/>
          </a:p>
        </p:txBody>
      </p:sp>
    </p:spTree>
    <p:extLst>
      <p:ext uri="{BB962C8B-B14F-4D97-AF65-F5344CB8AC3E}">
        <p14:creationId xmlns:p14="http://schemas.microsoft.com/office/powerpoint/2010/main" val="27111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8722F5-D5C5-4051-9185-023B645A693B}"/>
              </a:ext>
            </a:extLst>
          </p:cNvPr>
          <p:cNvSpPr>
            <a:spLocks noGrp="1"/>
          </p:cNvSpPr>
          <p:nvPr>
            <p:ph type="title"/>
          </p:nvPr>
        </p:nvSpPr>
        <p:spPr/>
        <p:txBody>
          <a:bodyPr/>
          <a:lstStyle/>
          <a:p>
            <a:r>
              <a:rPr lang="sv-SE" dirty="0"/>
              <a:t>Innehåll och språk</a:t>
            </a:r>
          </a:p>
        </p:txBody>
      </p:sp>
      <p:sp>
        <p:nvSpPr>
          <p:cNvPr id="3" name="Platshållare för innehåll 2">
            <a:extLst>
              <a:ext uri="{FF2B5EF4-FFF2-40B4-BE49-F238E27FC236}">
                <a16:creationId xmlns:a16="http://schemas.microsoft.com/office/drawing/2014/main" id="{EE2F4B07-C596-4C9A-AEC4-FDC3A9526F8E}"/>
              </a:ext>
            </a:extLst>
          </p:cNvPr>
          <p:cNvSpPr>
            <a:spLocks noGrp="1"/>
          </p:cNvSpPr>
          <p:nvPr>
            <p:ph idx="1"/>
          </p:nvPr>
        </p:nvSpPr>
        <p:spPr>
          <a:xfrm>
            <a:off x="874296" y="1955112"/>
            <a:ext cx="5919810" cy="3564527"/>
          </a:xfrm>
        </p:spPr>
        <p:txBody>
          <a:bodyPr/>
          <a:lstStyle/>
          <a:p>
            <a:r>
              <a:rPr lang="sv-SE" dirty="0"/>
              <a:t>Informationen i momenten upplevs vara för generell, mer personliga och individanpassade moment efterfrågas. </a:t>
            </a:r>
          </a:p>
          <a:p>
            <a:r>
              <a:rPr lang="sv-SE" sz="1800" b="0" u="none" baseline="0" dirty="0"/>
              <a:t>Invånarna önskar mer tid för att kunna arbeta i momenten. </a:t>
            </a:r>
          </a:p>
          <a:p>
            <a:r>
              <a:rPr lang="sv-SE" sz="1800" b="0" u="none" baseline="0" dirty="0"/>
              <a:t>Invånarna vill ha </a:t>
            </a:r>
            <a:r>
              <a:rPr lang="sv-SE" dirty="0"/>
              <a:t>tydligare förklaringar vad varje svarsalternativ betyder samt exempelsvar. </a:t>
            </a:r>
            <a:endParaRPr lang="sv-SE" sz="1800" b="0" u="none" baseline="0" dirty="0"/>
          </a:p>
          <a:p>
            <a:r>
              <a:rPr lang="sv-SE" dirty="0"/>
              <a:t>Invånarna efterfrågar ett enklare språk</a:t>
            </a:r>
            <a:r>
              <a:rPr lang="sv-SE" sz="1800" b="0" u="none" baseline="0" dirty="0"/>
              <a:t>. </a:t>
            </a:r>
          </a:p>
          <a:p>
            <a:r>
              <a:rPr lang="sv-SE" sz="1800" b="0" u="none" baseline="0" dirty="0"/>
              <a:t>Invånarna önskar m</a:t>
            </a:r>
            <a:r>
              <a:rPr lang="sv-SE" dirty="0"/>
              <a:t>indre text och mer bilder och filmer för att behålla fokus. </a:t>
            </a:r>
          </a:p>
          <a:p>
            <a:endParaRPr lang="sv-SE" dirty="0"/>
          </a:p>
        </p:txBody>
      </p:sp>
      <p:sp>
        <p:nvSpPr>
          <p:cNvPr id="4" name="Platshållare för sidfot 3">
            <a:extLst>
              <a:ext uri="{FF2B5EF4-FFF2-40B4-BE49-F238E27FC236}">
                <a16:creationId xmlns:a16="http://schemas.microsoft.com/office/drawing/2014/main" id="{9E41B1D9-B4A6-4C61-B0E4-43B36983350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AA79815-37D2-43DF-9512-7BC28D2B2122}"/>
              </a:ext>
            </a:extLst>
          </p:cNvPr>
          <p:cNvSpPr>
            <a:spLocks noGrp="1"/>
          </p:cNvSpPr>
          <p:nvPr>
            <p:ph type="sldNum" sz="quarter" idx="12"/>
          </p:nvPr>
        </p:nvSpPr>
        <p:spPr/>
        <p:txBody>
          <a:bodyPr/>
          <a:lstStyle/>
          <a:p>
            <a:fld id="{7FF155A8-5C6D-4241-95DF-81E4F2B16EE5}" type="slidenum">
              <a:rPr lang="sv-SE" smtClean="0"/>
              <a:t>4</a:t>
            </a:fld>
            <a:endParaRPr lang="sv-SE"/>
          </a:p>
        </p:txBody>
      </p:sp>
      <p:pic>
        <p:nvPicPr>
          <p:cNvPr id="10" name="Bildobjekt 9" descr="En bild som visar text&#10;&#10;Automatiskt genererad beskrivning">
            <a:extLst>
              <a:ext uri="{FF2B5EF4-FFF2-40B4-BE49-F238E27FC236}">
                <a16:creationId xmlns:a16="http://schemas.microsoft.com/office/drawing/2014/main" id="{A9393D8A-7D1A-49C6-A06E-F644630D7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607" y="1363663"/>
            <a:ext cx="5013393" cy="4747426"/>
          </a:xfrm>
          <a:prstGeom prst="rect">
            <a:avLst/>
          </a:prstGeom>
        </p:spPr>
      </p:pic>
    </p:spTree>
    <p:extLst>
      <p:ext uri="{BB962C8B-B14F-4D97-AF65-F5344CB8AC3E}">
        <p14:creationId xmlns:p14="http://schemas.microsoft.com/office/powerpoint/2010/main" val="333601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8722F5-D5C5-4051-9185-023B645A693B}"/>
              </a:ext>
            </a:extLst>
          </p:cNvPr>
          <p:cNvSpPr>
            <a:spLocks noGrp="1"/>
          </p:cNvSpPr>
          <p:nvPr>
            <p:ph type="title"/>
          </p:nvPr>
        </p:nvSpPr>
        <p:spPr/>
        <p:txBody>
          <a:bodyPr/>
          <a:lstStyle/>
          <a:p>
            <a:r>
              <a:rPr lang="sv-SE" dirty="0"/>
              <a:t>Innehåll och språk </a:t>
            </a:r>
          </a:p>
        </p:txBody>
      </p:sp>
      <p:sp>
        <p:nvSpPr>
          <p:cNvPr id="3" name="Platshållare för innehåll 2">
            <a:extLst>
              <a:ext uri="{FF2B5EF4-FFF2-40B4-BE49-F238E27FC236}">
                <a16:creationId xmlns:a16="http://schemas.microsoft.com/office/drawing/2014/main" id="{EE2F4B07-C596-4C9A-AEC4-FDC3A9526F8E}"/>
              </a:ext>
            </a:extLst>
          </p:cNvPr>
          <p:cNvSpPr>
            <a:spLocks noGrp="1"/>
          </p:cNvSpPr>
          <p:nvPr>
            <p:ph idx="1"/>
          </p:nvPr>
        </p:nvSpPr>
        <p:spPr>
          <a:xfrm>
            <a:off x="874296" y="1955112"/>
            <a:ext cx="5919810" cy="3564527"/>
          </a:xfrm>
        </p:spPr>
        <p:txBody>
          <a:bodyPr/>
          <a:lstStyle/>
          <a:p>
            <a:r>
              <a:rPr lang="sv-SE" dirty="0"/>
              <a:t>Invånarna vill kunna gå tillbaka och redigera sina svar eftersom man ibland har det behovet och ibland och behöver man fylla i svar parallellt på fler olika ställen. </a:t>
            </a:r>
          </a:p>
          <a:p>
            <a:r>
              <a:rPr lang="sv-SE" sz="1800" b="0" u="none" baseline="0" dirty="0"/>
              <a:t>Invånarna upplever att det är svårt att komma ihåg att göra sina övningar och önskar påminnelser.</a:t>
            </a:r>
          </a:p>
          <a:p>
            <a:r>
              <a:rPr lang="sv-SE" dirty="0"/>
              <a:t>Vill ha en tydligare röd tråd genom momentet samt målet synligt genom hela momentet.</a:t>
            </a:r>
            <a:endParaRPr lang="sv-SE" sz="1800" b="0" u="none" baseline="0" dirty="0"/>
          </a:p>
          <a:p>
            <a:endParaRPr lang="sv-SE" dirty="0"/>
          </a:p>
        </p:txBody>
      </p:sp>
      <p:sp>
        <p:nvSpPr>
          <p:cNvPr id="4" name="Platshållare för sidfot 3">
            <a:extLst>
              <a:ext uri="{FF2B5EF4-FFF2-40B4-BE49-F238E27FC236}">
                <a16:creationId xmlns:a16="http://schemas.microsoft.com/office/drawing/2014/main" id="{9E41B1D9-B4A6-4C61-B0E4-43B36983350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AA79815-37D2-43DF-9512-7BC28D2B2122}"/>
              </a:ext>
            </a:extLst>
          </p:cNvPr>
          <p:cNvSpPr>
            <a:spLocks noGrp="1"/>
          </p:cNvSpPr>
          <p:nvPr>
            <p:ph type="sldNum" sz="quarter" idx="12"/>
          </p:nvPr>
        </p:nvSpPr>
        <p:spPr/>
        <p:txBody>
          <a:bodyPr/>
          <a:lstStyle/>
          <a:p>
            <a:fld id="{7FF155A8-5C6D-4241-95DF-81E4F2B16EE5}" type="slidenum">
              <a:rPr lang="sv-SE" smtClean="0"/>
              <a:t>5</a:t>
            </a:fld>
            <a:endParaRPr lang="sv-SE"/>
          </a:p>
        </p:txBody>
      </p:sp>
      <p:pic>
        <p:nvPicPr>
          <p:cNvPr id="10" name="Bildobjekt 9" descr="En bild som visar text&#10;&#10;Automatiskt genererad beskrivning">
            <a:extLst>
              <a:ext uri="{FF2B5EF4-FFF2-40B4-BE49-F238E27FC236}">
                <a16:creationId xmlns:a16="http://schemas.microsoft.com/office/drawing/2014/main" id="{A9393D8A-7D1A-49C6-A06E-F644630D7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607" y="1363663"/>
            <a:ext cx="5013393" cy="4747426"/>
          </a:xfrm>
          <a:prstGeom prst="rect">
            <a:avLst/>
          </a:prstGeom>
        </p:spPr>
      </p:pic>
    </p:spTree>
    <p:extLst>
      <p:ext uri="{BB962C8B-B14F-4D97-AF65-F5344CB8AC3E}">
        <p14:creationId xmlns:p14="http://schemas.microsoft.com/office/powerpoint/2010/main" val="338556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D6B972-E3C4-4270-8B46-3BEDF0C98871}"/>
              </a:ext>
            </a:extLst>
          </p:cNvPr>
          <p:cNvSpPr>
            <a:spLocks noGrp="1"/>
          </p:cNvSpPr>
          <p:nvPr>
            <p:ph type="title"/>
          </p:nvPr>
        </p:nvSpPr>
        <p:spPr/>
        <p:txBody>
          <a:bodyPr/>
          <a:lstStyle/>
          <a:p>
            <a:r>
              <a:rPr lang="sv-SE" dirty="0"/>
              <a:t>Citat från invånare om innehåll och språk</a:t>
            </a:r>
          </a:p>
        </p:txBody>
      </p:sp>
      <p:sp>
        <p:nvSpPr>
          <p:cNvPr id="4" name="Platshållare för sidfot 3">
            <a:extLst>
              <a:ext uri="{FF2B5EF4-FFF2-40B4-BE49-F238E27FC236}">
                <a16:creationId xmlns:a16="http://schemas.microsoft.com/office/drawing/2014/main" id="{EDDBE6DC-1F0E-4DD9-9591-9D02F02B816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68011E6-61D4-43B4-9FC0-B81B5D489944}"/>
              </a:ext>
            </a:extLst>
          </p:cNvPr>
          <p:cNvSpPr>
            <a:spLocks noGrp="1"/>
          </p:cNvSpPr>
          <p:nvPr>
            <p:ph type="sldNum" sz="quarter" idx="12"/>
          </p:nvPr>
        </p:nvSpPr>
        <p:spPr/>
        <p:txBody>
          <a:bodyPr/>
          <a:lstStyle/>
          <a:p>
            <a:fld id="{D1B389D8-6223-4B1D-82AB-19C377706A8C}" type="slidenum">
              <a:rPr lang="sv-SE" smtClean="0"/>
              <a:t>6</a:t>
            </a:fld>
            <a:endParaRPr lang="sv-SE"/>
          </a:p>
        </p:txBody>
      </p:sp>
      <p:sp>
        <p:nvSpPr>
          <p:cNvPr id="6" name="Platshållare för innehåll 5">
            <a:extLst>
              <a:ext uri="{FF2B5EF4-FFF2-40B4-BE49-F238E27FC236}">
                <a16:creationId xmlns:a16="http://schemas.microsoft.com/office/drawing/2014/main" id="{9AA4AADF-8C53-43E8-8C48-F738F2EB9F8F}"/>
              </a:ext>
            </a:extLst>
          </p:cNvPr>
          <p:cNvSpPr>
            <a:spLocks noGrp="1"/>
          </p:cNvSpPr>
          <p:nvPr>
            <p:ph idx="1"/>
          </p:nvPr>
        </p:nvSpPr>
        <p:spPr>
          <a:xfrm>
            <a:off x="385363" y="1361437"/>
            <a:ext cx="3752071" cy="1921160"/>
          </a:xfrm>
          <a:prstGeom prst="wedgeEllipseCallout">
            <a:avLst>
              <a:gd name="adj1" fmla="val 64564"/>
              <a:gd name="adj2" fmla="val 781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sv-SE" sz="1400" i="1" dirty="0">
                <a:solidFill>
                  <a:srgbClr val="000000"/>
                </a:solidFill>
                <a:latin typeface="Segoe UI" panose="020B0502040204020203" pitchFamily="34" charset="0"/>
              </a:rPr>
              <a:t>Eftersom jag har läs och skriv svårigheter hade de underlättat om de inte var så mycket text för de kan göra att jag inte förstår allt ja läser</a:t>
            </a:r>
          </a:p>
        </p:txBody>
      </p:sp>
      <p:sp>
        <p:nvSpPr>
          <p:cNvPr id="7" name="Pratbubbla: rektangel med rundade hörn 6">
            <a:extLst>
              <a:ext uri="{FF2B5EF4-FFF2-40B4-BE49-F238E27FC236}">
                <a16:creationId xmlns:a16="http://schemas.microsoft.com/office/drawing/2014/main" id="{306A4ED9-0B53-42E7-847C-831E28AAFCB0}"/>
              </a:ext>
            </a:extLst>
          </p:cNvPr>
          <p:cNvSpPr/>
          <p:nvPr/>
        </p:nvSpPr>
        <p:spPr>
          <a:xfrm>
            <a:off x="276721" y="4381958"/>
            <a:ext cx="4259065" cy="1316175"/>
          </a:xfrm>
          <a:prstGeom prst="wedgeRoundRectCallout">
            <a:avLst>
              <a:gd name="adj1" fmla="val 39124"/>
              <a:gd name="adj2" fmla="val -12134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i="1" dirty="0">
                <a:solidFill>
                  <a:srgbClr val="000000"/>
                </a:solidFill>
                <a:latin typeface="Segoe UI" panose="020B0502040204020203" pitchFamily="34" charset="0"/>
              </a:rPr>
              <a:t>Tydligare text, styckesindelning, röd tråd genom hela behandlingen. Blir många upprepningar, väldigt långa meningar m.m. så det kan vara svårt att ta till sig av vad som står.</a:t>
            </a:r>
          </a:p>
        </p:txBody>
      </p:sp>
      <p:sp>
        <p:nvSpPr>
          <p:cNvPr id="8" name="Pratbubbla: rektangel 7">
            <a:extLst>
              <a:ext uri="{FF2B5EF4-FFF2-40B4-BE49-F238E27FC236}">
                <a16:creationId xmlns:a16="http://schemas.microsoft.com/office/drawing/2014/main" id="{1BA78305-3BA1-404C-A117-3EE87ABEA69E}"/>
              </a:ext>
            </a:extLst>
          </p:cNvPr>
          <p:cNvSpPr/>
          <p:nvPr/>
        </p:nvSpPr>
        <p:spPr>
          <a:xfrm>
            <a:off x="6947682" y="1392927"/>
            <a:ext cx="5129641" cy="4147794"/>
          </a:xfrm>
          <a:prstGeom prst="wedgeRectCallout">
            <a:avLst>
              <a:gd name="adj1" fmla="val -63823"/>
              <a:gd name="adj2" fmla="val -1788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i="1" dirty="0">
                <a:solidFill>
                  <a:srgbClr val="000000"/>
                </a:solidFill>
                <a:latin typeface="Segoe UI" panose="020B0502040204020203" pitchFamily="34" charset="0"/>
              </a:rPr>
              <a:t>Göra det möjligt att på något sätt ställa in egna påminnelser eller </a:t>
            </a:r>
            <a:r>
              <a:rPr lang="sv-SE" sz="1400" i="1" dirty="0" err="1">
                <a:solidFill>
                  <a:srgbClr val="000000"/>
                </a:solidFill>
                <a:latin typeface="Segoe UI" panose="020B0502040204020203" pitchFamily="34" charset="0"/>
              </a:rPr>
              <a:t>dyliknande</a:t>
            </a:r>
            <a:r>
              <a:rPr lang="sv-SE" sz="1400" i="1" dirty="0">
                <a:solidFill>
                  <a:srgbClr val="000000"/>
                </a:solidFill>
                <a:latin typeface="Segoe UI" panose="020B0502040204020203" pitchFamily="34" charset="0"/>
              </a:rPr>
              <a:t>, så att man i relation till användandet av tjänsten kan ställa in när man vill ha påminnelser om att fortsätta med sina punkter. </a:t>
            </a:r>
          </a:p>
          <a:p>
            <a:endParaRPr lang="sv-SE" sz="1400" i="1" dirty="0">
              <a:solidFill>
                <a:srgbClr val="000000"/>
              </a:solidFill>
              <a:latin typeface="Segoe UI" panose="020B0502040204020203" pitchFamily="34" charset="0"/>
            </a:endParaRPr>
          </a:p>
          <a:p>
            <a:r>
              <a:rPr lang="sv-SE" sz="1400" i="1" dirty="0">
                <a:solidFill>
                  <a:srgbClr val="000000"/>
                </a:solidFill>
                <a:latin typeface="Segoe UI" panose="020B0502040204020203" pitchFamily="34" charset="0"/>
              </a:rPr>
              <a:t>Det skulle underlätta om man kunde påminna sig själv via tjänsten och samtidigt få någon direktlänk till inloggningen, för att det mentalt ska bli lättare att avsätta tid till tjänsten. </a:t>
            </a:r>
          </a:p>
          <a:p>
            <a:r>
              <a:rPr lang="sv-SE" sz="1400" i="1" dirty="0">
                <a:solidFill>
                  <a:srgbClr val="000000"/>
                </a:solidFill>
                <a:latin typeface="Segoe UI" panose="020B0502040204020203" pitchFamily="34" charset="0"/>
              </a:rPr>
              <a:t>Det är lätt att </a:t>
            </a:r>
            <a:r>
              <a:rPr lang="sv-SE" sz="1400" i="1" dirty="0" err="1">
                <a:solidFill>
                  <a:srgbClr val="000000"/>
                </a:solidFill>
                <a:latin typeface="Segoe UI" panose="020B0502040204020203" pitchFamily="34" charset="0"/>
              </a:rPr>
              <a:t>åsidolägga</a:t>
            </a:r>
            <a:r>
              <a:rPr lang="sv-SE" sz="1400" i="1" dirty="0">
                <a:solidFill>
                  <a:srgbClr val="000000"/>
                </a:solidFill>
                <a:latin typeface="Segoe UI" panose="020B0502040204020203" pitchFamily="34" charset="0"/>
              </a:rPr>
              <a:t> sina uppgifter, även om man vet att det är något man är i behov av. Ett larm i telefonens kalender kvittar oftast. </a:t>
            </a:r>
          </a:p>
          <a:p>
            <a:endParaRPr lang="sv-SE" sz="1400" i="1" dirty="0">
              <a:solidFill>
                <a:srgbClr val="000000"/>
              </a:solidFill>
              <a:latin typeface="Segoe UI" panose="020B0502040204020203" pitchFamily="34" charset="0"/>
            </a:endParaRPr>
          </a:p>
          <a:p>
            <a:r>
              <a:rPr lang="sv-SE" sz="1400" i="1" dirty="0">
                <a:solidFill>
                  <a:srgbClr val="000000"/>
                </a:solidFill>
                <a:latin typeface="Segoe UI" panose="020B0502040204020203" pitchFamily="34" charset="0"/>
              </a:rPr>
              <a:t>Ev. införa korta uppföljningssamtal för att motivera patienterna att fortsätta hålla igång med programmet. Lätt att tappa motivationen när det är 100% eget ansvar och man ska göra det hemifrån, lika lätt att sväva iväg och istället göra något annat.</a:t>
            </a:r>
            <a:endParaRPr lang="sv-SE" dirty="0"/>
          </a:p>
        </p:txBody>
      </p:sp>
      <p:pic>
        <p:nvPicPr>
          <p:cNvPr id="9" name="Bildobjekt 8">
            <a:extLst>
              <a:ext uri="{FF2B5EF4-FFF2-40B4-BE49-F238E27FC236}">
                <a16:creationId xmlns:a16="http://schemas.microsoft.com/office/drawing/2014/main" id="{799AFB9E-0D36-4EE0-B5C3-8F742B9CEC4E}"/>
              </a:ext>
            </a:extLst>
          </p:cNvPr>
          <p:cNvPicPr>
            <a:picLocks noChangeAspect="1"/>
          </p:cNvPicPr>
          <p:nvPr/>
        </p:nvPicPr>
        <p:blipFill>
          <a:blip r:embed="rId2"/>
          <a:stretch>
            <a:fillRect/>
          </a:stretch>
        </p:blipFill>
        <p:spPr>
          <a:xfrm>
            <a:off x="5136306" y="1817308"/>
            <a:ext cx="1038311" cy="2151083"/>
          </a:xfrm>
          <a:prstGeom prst="rect">
            <a:avLst/>
          </a:prstGeom>
        </p:spPr>
      </p:pic>
    </p:spTree>
    <p:extLst>
      <p:ext uri="{BB962C8B-B14F-4D97-AF65-F5344CB8AC3E}">
        <p14:creationId xmlns:p14="http://schemas.microsoft.com/office/powerpoint/2010/main" val="745908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79E745-1A87-42E4-9EFB-AFD174397A9E}"/>
              </a:ext>
            </a:extLst>
          </p:cNvPr>
          <p:cNvSpPr>
            <a:spLocks noGrp="1"/>
          </p:cNvSpPr>
          <p:nvPr>
            <p:ph type="title"/>
          </p:nvPr>
        </p:nvSpPr>
        <p:spPr/>
        <p:txBody>
          <a:bodyPr/>
          <a:lstStyle/>
          <a:p>
            <a:r>
              <a:rPr lang="sv-SE" dirty="0"/>
              <a:t>Kommunikation</a:t>
            </a:r>
          </a:p>
        </p:txBody>
      </p:sp>
      <p:sp>
        <p:nvSpPr>
          <p:cNvPr id="3" name="Platshållare för innehåll 2">
            <a:extLst>
              <a:ext uri="{FF2B5EF4-FFF2-40B4-BE49-F238E27FC236}">
                <a16:creationId xmlns:a16="http://schemas.microsoft.com/office/drawing/2014/main" id="{CC922992-F35B-44AF-BF66-E7539CE62FE9}"/>
              </a:ext>
            </a:extLst>
          </p:cNvPr>
          <p:cNvSpPr>
            <a:spLocks noGrp="1"/>
          </p:cNvSpPr>
          <p:nvPr>
            <p:ph idx="1"/>
          </p:nvPr>
        </p:nvSpPr>
        <p:spPr>
          <a:xfrm>
            <a:off x="922424" y="1693273"/>
            <a:ext cx="5212808" cy="3564527"/>
          </a:xfrm>
        </p:spPr>
        <p:txBody>
          <a:bodyPr/>
          <a:lstStyle/>
          <a:p>
            <a:r>
              <a:rPr lang="sv-SE" sz="1800" b="0" u="none" baseline="0" dirty="0"/>
              <a:t>Invånarna upplever att det är svårt att veta vart man ska vända sig vid frågor.</a:t>
            </a:r>
          </a:p>
          <a:p>
            <a:r>
              <a:rPr lang="sv-SE" dirty="0"/>
              <a:t>Invånarna önskar videosamtal som komplement. </a:t>
            </a:r>
          </a:p>
          <a:p>
            <a:r>
              <a:rPr lang="sv-SE" dirty="0"/>
              <a:t>Invånarna efterfrågar uppföljningsmöten med behandlare för att de ska kunna motivera invånaren att fortsätta. </a:t>
            </a:r>
          </a:p>
          <a:p>
            <a:pPr lvl="1"/>
            <a:endParaRPr lang="sv-SE" b="0" u="none" baseline="0" dirty="0"/>
          </a:p>
          <a:p>
            <a:endParaRPr lang="sv-SE" dirty="0"/>
          </a:p>
        </p:txBody>
      </p:sp>
      <p:sp>
        <p:nvSpPr>
          <p:cNvPr id="4" name="Platshållare för sidfot 3">
            <a:extLst>
              <a:ext uri="{FF2B5EF4-FFF2-40B4-BE49-F238E27FC236}">
                <a16:creationId xmlns:a16="http://schemas.microsoft.com/office/drawing/2014/main" id="{1A136624-8AC2-4588-B18E-8A7DC91A346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70A4850-48E9-4F1A-88CC-7364922E49F0}"/>
              </a:ext>
            </a:extLst>
          </p:cNvPr>
          <p:cNvSpPr>
            <a:spLocks noGrp="1"/>
          </p:cNvSpPr>
          <p:nvPr>
            <p:ph type="sldNum" sz="quarter" idx="12"/>
          </p:nvPr>
        </p:nvSpPr>
        <p:spPr/>
        <p:txBody>
          <a:bodyPr/>
          <a:lstStyle/>
          <a:p>
            <a:fld id="{7FF155A8-5C6D-4241-95DF-81E4F2B16EE5}" type="slidenum">
              <a:rPr lang="sv-SE" smtClean="0"/>
              <a:t>7</a:t>
            </a:fld>
            <a:endParaRPr lang="sv-SE"/>
          </a:p>
        </p:txBody>
      </p:sp>
      <p:pic>
        <p:nvPicPr>
          <p:cNvPr id="8" name="Bildobjekt 7">
            <a:extLst>
              <a:ext uri="{FF2B5EF4-FFF2-40B4-BE49-F238E27FC236}">
                <a16:creationId xmlns:a16="http://schemas.microsoft.com/office/drawing/2014/main" id="{09FFFF8D-0446-4149-8446-7694E98A3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232" y="400616"/>
            <a:ext cx="6056768" cy="6056768"/>
          </a:xfrm>
          <a:prstGeom prst="rect">
            <a:avLst/>
          </a:prstGeom>
        </p:spPr>
      </p:pic>
    </p:spTree>
    <p:extLst>
      <p:ext uri="{BB962C8B-B14F-4D97-AF65-F5344CB8AC3E}">
        <p14:creationId xmlns:p14="http://schemas.microsoft.com/office/powerpoint/2010/main" val="402806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2FC5FF-2B7C-482C-888C-C207FF29D244}"/>
              </a:ext>
            </a:extLst>
          </p:cNvPr>
          <p:cNvSpPr>
            <a:spLocks noGrp="1"/>
          </p:cNvSpPr>
          <p:nvPr>
            <p:ph type="title"/>
          </p:nvPr>
        </p:nvSpPr>
        <p:spPr>
          <a:xfrm>
            <a:off x="506994" y="84221"/>
            <a:ext cx="10882902" cy="1149264"/>
          </a:xfrm>
        </p:spPr>
        <p:txBody>
          <a:bodyPr/>
          <a:lstStyle/>
          <a:p>
            <a:r>
              <a:rPr lang="sv-SE" dirty="0"/>
              <a:t>Citat från invånare om kommunikationen</a:t>
            </a:r>
          </a:p>
        </p:txBody>
      </p:sp>
      <p:sp>
        <p:nvSpPr>
          <p:cNvPr id="4" name="Platshållare för sidfot 3">
            <a:extLst>
              <a:ext uri="{FF2B5EF4-FFF2-40B4-BE49-F238E27FC236}">
                <a16:creationId xmlns:a16="http://schemas.microsoft.com/office/drawing/2014/main" id="{5CD82B36-6BCD-4F87-A669-09B8A49C65D2}"/>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AFB0F89-54D6-4726-A7D4-F3ABDB77943B}"/>
              </a:ext>
            </a:extLst>
          </p:cNvPr>
          <p:cNvSpPr>
            <a:spLocks noGrp="1"/>
          </p:cNvSpPr>
          <p:nvPr>
            <p:ph type="sldNum" sz="quarter" idx="12"/>
          </p:nvPr>
        </p:nvSpPr>
        <p:spPr/>
        <p:txBody>
          <a:bodyPr/>
          <a:lstStyle/>
          <a:p>
            <a:fld id="{D1B389D8-6223-4B1D-82AB-19C377706A8C}" type="slidenum">
              <a:rPr lang="sv-SE" smtClean="0"/>
              <a:t>8</a:t>
            </a:fld>
            <a:endParaRPr lang="sv-SE"/>
          </a:p>
        </p:txBody>
      </p:sp>
      <p:sp>
        <p:nvSpPr>
          <p:cNvPr id="8" name="Pratbubbla: rektangel med rundade hörn 7">
            <a:extLst>
              <a:ext uri="{FF2B5EF4-FFF2-40B4-BE49-F238E27FC236}">
                <a16:creationId xmlns:a16="http://schemas.microsoft.com/office/drawing/2014/main" id="{7DED4DDA-5261-404E-B5FE-793F5E0D9CB1}"/>
              </a:ext>
            </a:extLst>
          </p:cNvPr>
          <p:cNvSpPr/>
          <p:nvPr/>
        </p:nvSpPr>
        <p:spPr>
          <a:xfrm>
            <a:off x="711722" y="1741539"/>
            <a:ext cx="3474405" cy="1110811"/>
          </a:xfrm>
          <a:prstGeom prst="wedgeRoundRectCallout">
            <a:avLst>
              <a:gd name="adj1" fmla="val 69436"/>
              <a:gd name="adj2" fmla="val 3580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0" i="1" dirty="0">
                <a:solidFill>
                  <a:srgbClr val="000000"/>
                </a:solidFill>
                <a:effectLst/>
                <a:latin typeface="Segoe UI" panose="020B0502040204020203" pitchFamily="34" charset="0"/>
              </a:rPr>
              <a:t>jag fick inte tydlig svara och man kan inte få hjälp när man ringer på </a:t>
            </a:r>
            <a:r>
              <a:rPr lang="sv-SE" sz="1400" b="0" i="1" dirty="0" err="1">
                <a:solidFill>
                  <a:srgbClr val="000000"/>
                </a:solidFill>
                <a:effectLst/>
                <a:latin typeface="Segoe UI" panose="020B0502040204020203" pitchFamily="34" charset="0"/>
              </a:rPr>
              <a:t>telefonnumer</a:t>
            </a:r>
            <a:r>
              <a:rPr lang="sv-SE" sz="1400" b="0" i="1" dirty="0">
                <a:solidFill>
                  <a:srgbClr val="000000"/>
                </a:solidFill>
                <a:effectLst/>
                <a:latin typeface="Segoe UI" panose="020B0502040204020203" pitchFamily="34" charset="0"/>
              </a:rPr>
              <a:t> som finns på 1177</a:t>
            </a:r>
            <a:endParaRPr lang="sv-SE" sz="1400" i="1" dirty="0"/>
          </a:p>
        </p:txBody>
      </p:sp>
      <p:sp>
        <p:nvSpPr>
          <p:cNvPr id="9" name="Pratbubbla: rektangel 8">
            <a:extLst>
              <a:ext uri="{FF2B5EF4-FFF2-40B4-BE49-F238E27FC236}">
                <a16:creationId xmlns:a16="http://schemas.microsoft.com/office/drawing/2014/main" id="{539027DB-5C49-4BA7-B045-2DEE91F78382}"/>
              </a:ext>
            </a:extLst>
          </p:cNvPr>
          <p:cNvSpPr/>
          <p:nvPr/>
        </p:nvSpPr>
        <p:spPr>
          <a:xfrm>
            <a:off x="7118999" y="1956854"/>
            <a:ext cx="4793789" cy="1956379"/>
          </a:xfrm>
          <a:prstGeom prst="wedgeRectCallout">
            <a:avLst>
              <a:gd name="adj1" fmla="val -66291"/>
              <a:gd name="adj2" fmla="val 21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sv-SE" sz="1400" i="1" dirty="0">
                <a:solidFill>
                  <a:srgbClr val="000000"/>
                </a:solidFill>
                <a:latin typeface="Segoe UI" panose="020B0502040204020203" pitchFamily="34" charset="0"/>
              </a:rPr>
              <a:t>Möjlighet till videosamtal med behandlare på plattformen och garanterad svarstid på meddelanden. Notis om behandlare är frånvarande. Tydligare information om fakturering eg. en summa och att man får en samling av alla "besök" på en faktura per månad. Mer information om resultaten på testerna eg. vad poängen betyder och vilka tröskelvärden som finns.</a:t>
            </a:r>
          </a:p>
        </p:txBody>
      </p:sp>
      <p:sp>
        <p:nvSpPr>
          <p:cNvPr id="13" name="Platshållare för innehåll 5">
            <a:extLst>
              <a:ext uri="{FF2B5EF4-FFF2-40B4-BE49-F238E27FC236}">
                <a16:creationId xmlns:a16="http://schemas.microsoft.com/office/drawing/2014/main" id="{E7F5C078-EA70-4C59-9D19-5AB3975ED427}"/>
              </a:ext>
            </a:extLst>
          </p:cNvPr>
          <p:cNvSpPr txBox="1">
            <a:spLocks/>
          </p:cNvSpPr>
          <p:nvPr/>
        </p:nvSpPr>
        <p:spPr>
          <a:xfrm>
            <a:off x="1839265" y="4118465"/>
            <a:ext cx="2728856" cy="1663106"/>
          </a:xfrm>
          <a:prstGeom prst="wedgeEllipseCallout">
            <a:avLst>
              <a:gd name="adj1" fmla="val 56975"/>
              <a:gd name="adj2" fmla="val -71352"/>
            </a:avLst>
          </a:prstGeom>
          <a:no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sv-SE" sz="1400" i="1" dirty="0">
                <a:solidFill>
                  <a:srgbClr val="000000"/>
                </a:solidFill>
                <a:latin typeface="Segoe UI" panose="020B0502040204020203" pitchFamily="34" charset="0"/>
              </a:rPr>
              <a:t>videosamtal med behandlaren</a:t>
            </a:r>
          </a:p>
        </p:txBody>
      </p:sp>
      <p:pic>
        <p:nvPicPr>
          <p:cNvPr id="14" name="Bildobjekt 13">
            <a:extLst>
              <a:ext uri="{FF2B5EF4-FFF2-40B4-BE49-F238E27FC236}">
                <a16:creationId xmlns:a16="http://schemas.microsoft.com/office/drawing/2014/main" id="{2E32DB76-FB05-4D3E-887B-28FE7A086DC1}"/>
              </a:ext>
            </a:extLst>
          </p:cNvPr>
          <p:cNvPicPr>
            <a:picLocks noChangeAspect="1"/>
          </p:cNvPicPr>
          <p:nvPr/>
        </p:nvPicPr>
        <p:blipFill>
          <a:blip r:embed="rId2"/>
          <a:stretch>
            <a:fillRect/>
          </a:stretch>
        </p:blipFill>
        <p:spPr>
          <a:xfrm>
            <a:off x="5247623" y="1931820"/>
            <a:ext cx="963794" cy="1950001"/>
          </a:xfrm>
          <a:prstGeom prst="rect">
            <a:avLst/>
          </a:prstGeom>
        </p:spPr>
      </p:pic>
    </p:spTree>
    <p:extLst>
      <p:ext uri="{BB962C8B-B14F-4D97-AF65-F5344CB8AC3E}">
        <p14:creationId xmlns:p14="http://schemas.microsoft.com/office/powerpoint/2010/main" val="2174837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9DD718-326D-43F4-B6C2-F15B5FBA4D30}"/>
              </a:ext>
            </a:extLst>
          </p:cNvPr>
          <p:cNvSpPr>
            <a:spLocks noGrp="1"/>
          </p:cNvSpPr>
          <p:nvPr>
            <p:ph type="title"/>
          </p:nvPr>
        </p:nvSpPr>
        <p:spPr/>
        <p:txBody>
          <a:bodyPr/>
          <a:lstStyle/>
          <a:p>
            <a:r>
              <a:rPr lang="sv-SE" dirty="0"/>
              <a:t>Gränssnitt och navigering </a:t>
            </a:r>
          </a:p>
        </p:txBody>
      </p:sp>
      <p:sp>
        <p:nvSpPr>
          <p:cNvPr id="3" name="Platshållare för innehåll 2">
            <a:extLst>
              <a:ext uri="{FF2B5EF4-FFF2-40B4-BE49-F238E27FC236}">
                <a16:creationId xmlns:a16="http://schemas.microsoft.com/office/drawing/2014/main" id="{3D9B4CF2-4D2A-4840-91B5-2080E8705E77}"/>
              </a:ext>
            </a:extLst>
          </p:cNvPr>
          <p:cNvSpPr>
            <a:spLocks noGrp="1"/>
          </p:cNvSpPr>
          <p:nvPr>
            <p:ph idx="1"/>
          </p:nvPr>
        </p:nvSpPr>
        <p:spPr/>
        <p:txBody>
          <a:bodyPr/>
          <a:lstStyle/>
          <a:p>
            <a:r>
              <a:rPr lang="sv-SE" dirty="0"/>
              <a:t>Meddelandefunktionen är svår att hitta till.</a:t>
            </a:r>
          </a:p>
          <a:p>
            <a:r>
              <a:rPr lang="sv-SE" dirty="0"/>
              <a:t>Invånare önskar att sidan är mindre plottrig. </a:t>
            </a:r>
          </a:p>
          <a:p>
            <a:endParaRPr lang="sv-SE" dirty="0"/>
          </a:p>
        </p:txBody>
      </p:sp>
      <p:sp>
        <p:nvSpPr>
          <p:cNvPr id="4" name="Platshållare för sidfot 3">
            <a:extLst>
              <a:ext uri="{FF2B5EF4-FFF2-40B4-BE49-F238E27FC236}">
                <a16:creationId xmlns:a16="http://schemas.microsoft.com/office/drawing/2014/main" id="{D8A93574-4D44-490C-8DB1-331C1269D25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D6DD11C-7DB9-47D3-9A65-4598F3455A7C}"/>
              </a:ext>
            </a:extLst>
          </p:cNvPr>
          <p:cNvSpPr>
            <a:spLocks noGrp="1"/>
          </p:cNvSpPr>
          <p:nvPr>
            <p:ph type="sldNum" sz="quarter" idx="12"/>
          </p:nvPr>
        </p:nvSpPr>
        <p:spPr/>
        <p:txBody>
          <a:bodyPr/>
          <a:lstStyle/>
          <a:p>
            <a:fld id="{7FF155A8-5C6D-4241-95DF-81E4F2B16EE5}" type="slidenum">
              <a:rPr lang="sv-SE" smtClean="0"/>
              <a:t>9</a:t>
            </a:fld>
            <a:endParaRPr lang="sv-SE"/>
          </a:p>
        </p:txBody>
      </p:sp>
      <p:pic>
        <p:nvPicPr>
          <p:cNvPr id="8" name="Platshållare för bild 7">
            <a:extLst>
              <a:ext uri="{FF2B5EF4-FFF2-40B4-BE49-F238E27FC236}">
                <a16:creationId xmlns:a16="http://schemas.microsoft.com/office/drawing/2014/main" id="{A5A1D62D-3F23-4A0A-8970-BDA29ECAB71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072" r="13072"/>
          <a:stretch>
            <a:fillRect/>
          </a:stretch>
        </p:blipFill>
        <p:spPr>
          <a:xfrm>
            <a:off x="7454989" y="1420073"/>
            <a:ext cx="4110037" cy="3709988"/>
          </a:xfrm>
        </p:spPr>
      </p:pic>
    </p:spTree>
    <p:extLst>
      <p:ext uri="{BB962C8B-B14F-4D97-AF65-F5344CB8AC3E}">
        <p14:creationId xmlns:p14="http://schemas.microsoft.com/office/powerpoint/2010/main" val="194455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15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Jq8pWEAipNB.83_P_hIiw"/>
</p:tagLst>
</file>

<file path=ppt/theme/theme1.xml><?xml version="1.0" encoding="utf-8"?>
<a:theme xmlns:a="http://schemas.openxmlformats.org/drawingml/2006/main" name="1177 Vårguiden">
  <a:themeElements>
    <a:clrScheme name="1177">
      <a:dk1>
        <a:sysClr val="windowText" lastClr="000000"/>
      </a:dk1>
      <a:lt1>
        <a:sysClr val="window" lastClr="FFFFFF"/>
      </a:lt1>
      <a:dk2>
        <a:srgbClr val="FA8100"/>
      </a:dk2>
      <a:lt2>
        <a:srgbClr val="636466"/>
      </a:lt2>
      <a:accent1>
        <a:srgbClr val="C12143"/>
      </a:accent1>
      <a:accent2>
        <a:srgbClr val="6A0032"/>
      </a:accent2>
      <a:accent3>
        <a:srgbClr val="FAEEF0"/>
      </a:accent3>
      <a:accent4>
        <a:srgbClr val="396291"/>
      </a:accent4>
      <a:accent5>
        <a:srgbClr val="438F2C"/>
      </a:accent5>
      <a:accent6>
        <a:srgbClr val="A9428B"/>
      </a:accent6>
      <a:hlink>
        <a:srgbClr val="C12143"/>
      </a:hlink>
      <a:folHlink>
        <a:srgbClr val="6A0032"/>
      </a:folHlink>
    </a:clrScheme>
    <a:fontScheme name="1177">
      <a:majorFont>
        <a:latin typeface="Inter"/>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mtClean="0"/>
        </a:defPPr>
      </a:lstStyle>
    </a:txDef>
  </a:objectDefaults>
  <a:extraClrSchemeLst/>
  <a:extLst>
    <a:ext uri="{05A4C25C-085E-4340-85A3-A5531E510DB2}">
      <thm15:themeFamily xmlns:thm15="http://schemas.microsoft.com/office/thememl/2012/main" name="Mall_PPT_20190416  -  Skrivskyddad" id="{22903717-B928-4645-BD5D-D0BD4232857A}" vid="{FA763605-81F1-4FF2-B45C-69DD8ABF749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04AF1B5AFADE1438984E4ED97CAED62" ma:contentTypeVersion="12" ma:contentTypeDescription="Skapa ett nytt dokument." ma:contentTypeScope="" ma:versionID="d6f32c856bac6dcaf667985d7ac77902">
  <xsd:schema xmlns:xsd="http://www.w3.org/2001/XMLSchema" xmlns:xs="http://www.w3.org/2001/XMLSchema" xmlns:p="http://schemas.microsoft.com/office/2006/metadata/properties" xmlns:ns2="69252be8-17ef-4408-949c-5e7cc87314a9" xmlns:ns3="820a17fa-c612-436a-ad40-1f0b54d174c8" targetNamespace="http://schemas.microsoft.com/office/2006/metadata/properties" ma:root="true" ma:fieldsID="d3392acbbc36e96ac2a66d13341b06e5" ns2:_="" ns3:_="">
    <xsd:import namespace="69252be8-17ef-4408-949c-5e7cc87314a9"/>
    <xsd:import namespace="820a17fa-c612-436a-ad40-1f0b54d174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52be8-17ef-4408-949c-5e7cc87314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d24b8daa-ea0d-4019-ac30-410f7b645d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20a17fa-c612-436a-ad40-1f0b54d174c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55771c1-dc24-4a76-bc59-e65bba6642bc}" ma:internalName="TaxCatchAll" ma:showField="CatchAllData" ma:web="820a17fa-c612-436a-ad40-1f0b54d174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9252be8-17ef-4408-949c-5e7cc87314a9">
      <Terms xmlns="http://schemas.microsoft.com/office/infopath/2007/PartnerControls"/>
    </lcf76f155ced4ddcb4097134ff3c332f>
    <TaxCatchAll xmlns="820a17fa-c612-436a-ad40-1f0b54d174c8" xsi:nil="true"/>
  </documentManagement>
</p:properties>
</file>

<file path=customXml/itemProps1.xml><?xml version="1.0" encoding="utf-8"?>
<ds:datastoreItem xmlns:ds="http://schemas.openxmlformats.org/officeDocument/2006/customXml" ds:itemID="{791079E8-AACD-4B75-AD3E-C1A9620F60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252be8-17ef-4408-949c-5e7cc87314a9"/>
    <ds:schemaRef ds:uri="820a17fa-c612-436a-ad40-1f0b54d174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AB53AA-EBE4-46F9-A91E-045D87E59A56}">
  <ds:schemaRefs>
    <ds:schemaRef ds:uri="http://schemas.microsoft.com/sharepoint/v3/contenttype/forms"/>
  </ds:schemaRefs>
</ds:datastoreItem>
</file>

<file path=customXml/itemProps3.xml><?xml version="1.0" encoding="utf-8"?>
<ds:datastoreItem xmlns:ds="http://schemas.openxmlformats.org/officeDocument/2006/customXml" ds:itemID="{54068680-729C-46D7-81EE-A3EC47914E3B}">
  <ds:schemaRefs>
    <ds:schemaRef ds:uri="820a17fa-c612-436a-ad40-1f0b54d174c8"/>
    <ds:schemaRef ds:uri="69252be8-17ef-4408-949c-5e7cc87314a9"/>
    <ds:schemaRef ds:uri="http://purl.org/dc/dcmitype/"/>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8999</TotalTime>
  <Words>803</Words>
  <Application>Microsoft Office PowerPoint</Application>
  <PresentationFormat>Bredbild</PresentationFormat>
  <Paragraphs>65</Paragraphs>
  <Slides>13</Slides>
  <Notes>0</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13</vt:i4>
      </vt:variant>
    </vt:vector>
  </HeadingPairs>
  <TitlesOfParts>
    <vt:vector size="20" baseType="lpstr">
      <vt:lpstr>Arial</vt:lpstr>
      <vt:lpstr>Calibri</vt:lpstr>
      <vt:lpstr>Inter</vt:lpstr>
      <vt:lpstr>Open Sans</vt:lpstr>
      <vt:lpstr>Segoe UI</vt:lpstr>
      <vt:lpstr>1177 Vårguiden</vt:lpstr>
      <vt:lpstr>think-cell Slide</vt:lpstr>
      <vt:lpstr>NKI 2022 Ungas svar   Stöd och behandling</vt:lpstr>
      <vt:lpstr>NKI – Nöjd kund index 2022</vt:lpstr>
      <vt:lpstr>Invånare: Fritextsvar</vt:lpstr>
      <vt:lpstr>Innehåll och språk</vt:lpstr>
      <vt:lpstr>Innehåll och språk </vt:lpstr>
      <vt:lpstr>Citat från invånare om innehåll och språk</vt:lpstr>
      <vt:lpstr>Kommunikation</vt:lpstr>
      <vt:lpstr>Citat från invånare om kommunikationen</vt:lpstr>
      <vt:lpstr>Gränssnitt och navigering </vt:lpstr>
      <vt:lpstr>Citat från invånare om gränssnittet</vt:lpstr>
      <vt:lpstr>Hitta till Stöd och behandling</vt:lpstr>
      <vt:lpstr>Citat om att hitta till Stöd och behandling</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rubrik kommer att stå här och kan vara på tre rader</dc:title>
  <dc:creator>Bennani Safia</dc:creator>
  <cp:lastModifiedBy>Axelsson Jenny</cp:lastModifiedBy>
  <cp:revision>2</cp:revision>
  <dcterms:created xsi:type="dcterms:W3CDTF">2019-08-13T08:23:18Z</dcterms:created>
  <dcterms:modified xsi:type="dcterms:W3CDTF">2022-06-16T09:36:08Z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0x010100E04AF1B5AFADE1438984E4ED97CAED62</vt:lpwstr>
  </property>
  <property fmtid="{D5CDD505-2E9C-101B-9397-08002B2CF9AE}" pid="3" name="MediaServiceImageTags">
    <vt:lpwstr/>
  </property>
</Properties>
</file>