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9" r:id="rId5"/>
    <p:sldId id="387" r:id="rId6"/>
    <p:sldId id="322" r:id="rId7"/>
    <p:sldId id="323" r:id="rId8"/>
    <p:sldId id="325" r:id="rId9"/>
    <p:sldId id="312" r:id="rId10"/>
    <p:sldId id="324" r:id="rId11"/>
    <p:sldId id="405" r:id="rId12"/>
    <p:sldId id="264" r:id="rId13"/>
    <p:sldId id="406" r:id="rId14"/>
    <p:sldId id="386" r:id="rId15"/>
    <p:sldId id="444" r:id="rId16"/>
    <p:sldId id="377" r:id="rId17"/>
    <p:sldId id="384" r:id="rId18"/>
    <p:sldId id="412" r:id="rId19"/>
    <p:sldId id="385" r:id="rId20"/>
    <p:sldId id="378" r:id="rId21"/>
    <p:sldId id="380" r:id="rId22"/>
    <p:sldId id="379" r:id="rId23"/>
    <p:sldId id="423" r:id="rId24"/>
    <p:sldId id="415" r:id="rId25"/>
    <p:sldId id="425" r:id="rId26"/>
    <p:sldId id="440" r:id="rId27"/>
    <p:sldId id="426" r:id="rId28"/>
    <p:sldId id="445" r:id="rId29"/>
    <p:sldId id="432" r:id="rId30"/>
    <p:sldId id="261" r:id="rId3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72DF58-E930-4DE1-8F62-2FAD282B30DE}">
          <p14:sldIdLst>
            <p14:sldId id="259"/>
            <p14:sldId id="387"/>
          </p14:sldIdLst>
        </p14:section>
        <p14:section name="Introduktion" id="{218C831A-1E1F-496F-A62C-5A6406FE0DD7}">
          <p14:sldIdLst>
            <p14:sldId id="322"/>
            <p14:sldId id="323"/>
            <p14:sldId id="325"/>
            <p14:sldId id="312"/>
            <p14:sldId id="324"/>
          </p14:sldIdLst>
        </p14:section>
        <p14:section name="Jämförelse" id="{8C73C20D-D397-4984-B524-8DA5027958A8}">
          <p14:sldIdLst>
            <p14:sldId id="405"/>
            <p14:sldId id="264"/>
          </p14:sldIdLst>
        </p14:section>
        <p14:section name="Nyttoanalys" id="{4A920401-8DCA-4B40-8E21-D68BD5665557}">
          <p14:sldIdLst>
            <p14:sldId id="406"/>
            <p14:sldId id="386"/>
            <p14:sldId id="444"/>
            <p14:sldId id="377"/>
            <p14:sldId id="384"/>
            <p14:sldId id="412"/>
            <p14:sldId id="385"/>
            <p14:sldId id="378"/>
            <p14:sldId id="380"/>
            <p14:sldId id="379"/>
            <p14:sldId id="423"/>
          </p14:sldIdLst>
        </p14:section>
        <p14:section name="Nyttokalkyl" id="{86A5227E-07E9-44D4-9C19-B34564068297}">
          <p14:sldIdLst>
            <p14:sldId id="415"/>
            <p14:sldId id="425"/>
            <p14:sldId id="440"/>
            <p14:sldId id="426"/>
            <p14:sldId id="445"/>
            <p14:sldId id="432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.johansson" initials="sa" lastIdx="1" clrIdx="0">
    <p:extLst>
      <p:ext uri="{19B8F6BF-5375-455C-9EA6-DF929625EA0E}">
        <p15:presenceInfo xmlns:p15="http://schemas.microsoft.com/office/powerpoint/2012/main" userId="S::sara.johansson_platform24.com#ext#@ineraab.onmicrosoft.com::03f6ee33-a607-466b-8257-04cbf56531ed" providerId="AD"/>
      </p:ext>
    </p:extLst>
  </p:cmAuthor>
  <p:cmAuthor id="2" name="Sundberg Amanda" initials="AS" lastIdx="9" clrIdx="1">
    <p:extLst>
      <p:ext uri="{19B8F6BF-5375-455C-9EA6-DF929625EA0E}">
        <p15:presenceInfo xmlns:p15="http://schemas.microsoft.com/office/powerpoint/2012/main" userId="S::Amanda.Sundberg@inera.se::3cad20d1-7591-426d-b9ef-07052efc88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78"/>
    <a:srgbClr val="CCCCCC"/>
    <a:srgbClr val="EEECE8"/>
    <a:srgbClr val="FFF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8918ED-DD0D-4678-9DF0-8FEBBBADEE44}" v="35" dt="2024-04-02T09:43:26.734"/>
    <p1510:client id="{BEC27DD8-D699-4C05-9A63-5AC829D529DC}" v="2" dt="2024-04-02T12:12:56.148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1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1" d="100"/>
          <a:sy n="91" d="100"/>
        </p:scale>
        <p:origin x="271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ndberg Amanda" userId="3cad20d1-7591-426d-b9ef-07052efc88d3" providerId="ADAL" clId="{C82693BA-69A9-4848-99B9-887FC6B0A2E9}"/>
    <pc:docChg chg="undo redo custSel addSld delSld modSld sldOrd delMainMaster delSection modSection">
      <pc:chgData name="Sundberg Amanda" userId="3cad20d1-7591-426d-b9ef-07052efc88d3" providerId="ADAL" clId="{C82693BA-69A9-4848-99B9-887FC6B0A2E9}" dt="2024-03-19T22:40:47.700" v="5107" actId="20577"/>
      <pc:docMkLst>
        <pc:docMk/>
      </pc:docMkLst>
      <pc:sldChg chg="modSp mod">
        <pc:chgData name="Sundberg Amanda" userId="3cad20d1-7591-426d-b9ef-07052efc88d3" providerId="ADAL" clId="{C82693BA-69A9-4848-99B9-887FC6B0A2E9}" dt="2024-03-19T13:43:26.214" v="42" actId="20577"/>
        <pc:sldMkLst>
          <pc:docMk/>
          <pc:sldMk cId="2864433006" sldId="259"/>
        </pc:sldMkLst>
        <pc:spChg chg="mod">
          <ac:chgData name="Sundberg Amanda" userId="3cad20d1-7591-426d-b9ef-07052efc88d3" providerId="ADAL" clId="{C82693BA-69A9-4848-99B9-887FC6B0A2E9}" dt="2024-03-19T13:43:26.214" v="42" actId="20577"/>
          <ac:spMkLst>
            <pc:docMk/>
            <pc:sldMk cId="2864433006" sldId="259"/>
            <ac:spMk id="5" creationId="{99A5CA18-AECC-510D-7393-C673EED3BAEB}"/>
          </ac:spMkLst>
        </pc:spChg>
      </pc:sldChg>
      <pc:sldChg chg="del">
        <pc:chgData name="Sundberg Amanda" userId="3cad20d1-7591-426d-b9ef-07052efc88d3" providerId="ADAL" clId="{C82693BA-69A9-4848-99B9-887FC6B0A2E9}" dt="2024-03-19T14:43:42.305" v="1934" actId="47"/>
        <pc:sldMkLst>
          <pc:docMk/>
          <pc:sldMk cId="2497059809" sldId="260"/>
        </pc:sldMkLst>
      </pc:sldChg>
      <pc:sldChg chg="add del">
        <pc:chgData name="Sundberg Amanda" userId="3cad20d1-7591-426d-b9ef-07052efc88d3" providerId="ADAL" clId="{C82693BA-69A9-4848-99B9-887FC6B0A2E9}" dt="2024-03-19T14:43:55.659" v="1946" actId="47"/>
        <pc:sldMkLst>
          <pc:docMk/>
          <pc:sldMk cId="3253462943" sldId="261"/>
        </pc:sldMkLst>
      </pc:sldChg>
      <pc:sldChg chg="del">
        <pc:chgData name="Sundberg Amanda" userId="3cad20d1-7591-426d-b9ef-07052efc88d3" providerId="ADAL" clId="{C82693BA-69A9-4848-99B9-887FC6B0A2E9}" dt="2024-03-19T14:43:51.755" v="1942" actId="47"/>
        <pc:sldMkLst>
          <pc:docMk/>
          <pc:sldMk cId="2325798316" sldId="293"/>
        </pc:sldMkLst>
      </pc:sldChg>
      <pc:sldChg chg="del">
        <pc:chgData name="Sundberg Amanda" userId="3cad20d1-7591-426d-b9ef-07052efc88d3" providerId="ADAL" clId="{C82693BA-69A9-4848-99B9-887FC6B0A2E9}" dt="2024-03-19T14:43:53.226" v="1944" actId="47"/>
        <pc:sldMkLst>
          <pc:docMk/>
          <pc:sldMk cId="1653885053" sldId="297"/>
        </pc:sldMkLst>
      </pc:sldChg>
      <pc:sldChg chg="del">
        <pc:chgData name="Sundberg Amanda" userId="3cad20d1-7591-426d-b9ef-07052efc88d3" providerId="ADAL" clId="{C82693BA-69A9-4848-99B9-887FC6B0A2E9}" dt="2024-03-19T14:43:52.508" v="1943" actId="47"/>
        <pc:sldMkLst>
          <pc:docMk/>
          <pc:sldMk cId="4170548902" sldId="298"/>
        </pc:sldMkLst>
      </pc:sldChg>
      <pc:sldChg chg="modSp mod">
        <pc:chgData name="Sundberg Amanda" userId="3cad20d1-7591-426d-b9ef-07052efc88d3" providerId="ADAL" clId="{C82693BA-69A9-4848-99B9-887FC6B0A2E9}" dt="2024-03-19T15:13:56.361" v="3744" actId="20577"/>
        <pc:sldMkLst>
          <pc:docMk/>
          <pc:sldMk cId="3786502394" sldId="312"/>
        </pc:sldMkLst>
        <pc:spChg chg="mod">
          <ac:chgData name="Sundberg Amanda" userId="3cad20d1-7591-426d-b9ef-07052efc88d3" providerId="ADAL" clId="{C82693BA-69A9-4848-99B9-887FC6B0A2E9}" dt="2024-03-19T15:13:49.711" v="3727" actId="20577"/>
          <ac:spMkLst>
            <pc:docMk/>
            <pc:sldMk cId="3786502394" sldId="312"/>
            <ac:spMk id="3" creationId="{A8B69A0B-61D0-779A-9F3A-9DFC9E118447}"/>
          </ac:spMkLst>
        </pc:spChg>
        <pc:spChg chg="mod">
          <ac:chgData name="Sundberg Amanda" userId="3cad20d1-7591-426d-b9ef-07052efc88d3" providerId="ADAL" clId="{C82693BA-69A9-4848-99B9-887FC6B0A2E9}" dt="2024-03-19T15:13:56.361" v="3744" actId="20577"/>
          <ac:spMkLst>
            <pc:docMk/>
            <pc:sldMk cId="3786502394" sldId="312"/>
            <ac:spMk id="4" creationId="{061F5794-8AF5-2D8C-7A84-EAD6C0CE67F2}"/>
          </ac:spMkLst>
        </pc:spChg>
      </pc:sldChg>
      <pc:sldChg chg="del">
        <pc:chgData name="Sundberg Amanda" userId="3cad20d1-7591-426d-b9ef-07052efc88d3" providerId="ADAL" clId="{C82693BA-69A9-4848-99B9-887FC6B0A2E9}" dt="2024-03-19T14:43:43.554" v="1935" actId="47"/>
        <pc:sldMkLst>
          <pc:docMk/>
          <pc:sldMk cId="1477294186" sldId="355"/>
        </pc:sldMkLst>
      </pc:sldChg>
      <pc:sldChg chg="del">
        <pc:chgData name="Sundberg Amanda" userId="3cad20d1-7591-426d-b9ef-07052efc88d3" providerId="ADAL" clId="{C82693BA-69A9-4848-99B9-887FC6B0A2E9}" dt="2024-03-19T14:43:45.998" v="1937" actId="47"/>
        <pc:sldMkLst>
          <pc:docMk/>
          <pc:sldMk cId="2849098582" sldId="356"/>
        </pc:sldMkLst>
      </pc:sldChg>
      <pc:sldChg chg="del">
        <pc:chgData name="Sundberg Amanda" userId="3cad20d1-7591-426d-b9ef-07052efc88d3" providerId="ADAL" clId="{C82693BA-69A9-4848-99B9-887FC6B0A2E9}" dt="2024-03-19T14:43:45.042" v="1936" actId="47"/>
        <pc:sldMkLst>
          <pc:docMk/>
          <pc:sldMk cId="4052928038" sldId="357"/>
        </pc:sldMkLst>
      </pc:sldChg>
      <pc:sldChg chg="del">
        <pc:chgData name="Sundberg Amanda" userId="3cad20d1-7591-426d-b9ef-07052efc88d3" providerId="ADAL" clId="{C82693BA-69A9-4848-99B9-887FC6B0A2E9}" dt="2024-03-19T14:43:47.687" v="1938" actId="47"/>
        <pc:sldMkLst>
          <pc:docMk/>
          <pc:sldMk cId="4230656791" sldId="358"/>
        </pc:sldMkLst>
      </pc:sldChg>
      <pc:sldChg chg="del">
        <pc:chgData name="Sundberg Amanda" userId="3cad20d1-7591-426d-b9ef-07052efc88d3" providerId="ADAL" clId="{C82693BA-69A9-4848-99B9-887FC6B0A2E9}" dt="2024-03-19T14:43:48.405" v="1939" actId="47"/>
        <pc:sldMkLst>
          <pc:docMk/>
          <pc:sldMk cId="523254370" sldId="359"/>
        </pc:sldMkLst>
      </pc:sldChg>
      <pc:sldChg chg="del">
        <pc:chgData name="Sundberg Amanda" userId="3cad20d1-7591-426d-b9ef-07052efc88d3" providerId="ADAL" clId="{C82693BA-69A9-4848-99B9-887FC6B0A2E9}" dt="2024-03-19T14:43:50.198" v="1940" actId="47"/>
        <pc:sldMkLst>
          <pc:docMk/>
          <pc:sldMk cId="3873154103" sldId="361"/>
        </pc:sldMkLst>
      </pc:sldChg>
      <pc:sldChg chg="del">
        <pc:chgData name="Sundberg Amanda" userId="3cad20d1-7591-426d-b9ef-07052efc88d3" providerId="ADAL" clId="{C82693BA-69A9-4848-99B9-887FC6B0A2E9}" dt="2024-03-19T14:03:38.007" v="365" actId="47"/>
        <pc:sldMkLst>
          <pc:docMk/>
          <pc:sldMk cId="4292755430" sldId="363"/>
        </pc:sldMkLst>
      </pc:sldChg>
      <pc:sldChg chg="del">
        <pc:chgData name="Sundberg Amanda" userId="3cad20d1-7591-426d-b9ef-07052efc88d3" providerId="ADAL" clId="{C82693BA-69A9-4848-99B9-887FC6B0A2E9}" dt="2024-03-19T14:03:38.007" v="365" actId="47"/>
        <pc:sldMkLst>
          <pc:docMk/>
          <pc:sldMk cId="576498175" sldId="364"/>
        </pc:sldMkLst>
      </pc:sldChg>
      <pc:sldChg chg="del">
        <pc:chgData name="Sundberg Amanda" userId="3cad20d1-7591-426d-b9ef-07052efc88d3" providerId="ADAL" clId="{C82693BA-69A9-4848-99B9-887FC6B0A2E9}" dt="2024-03-19T14:03:38.007" v="365" actId="47"/>
        <pc:sldMkLst>
          <pc:docMk/>
          <pc:sldMk cId="744841509" sldId="365"/>
        </pc:sldMkLst>
      </pc:sldChg>
      <pc:sldChg chg="del">
        <pc:chgData name="Sundberg Amanda" userId="3cad20d1-7591-426d-b9ef-07052efc88d3" providerId="ADAL" clId="{C82693BA-69A9-4848-99B9-887FC6B0A2E9}" dt="2024-03-19T14:03:38.007" v="365" actId="47"/>
        <pc:sldMkLst>
          <pc:docMk/>
          <pc:sldMk cId="3466367599" sldId="366"/>
        </pc:sldMkLst>
      </pc:sldChg>
      <pc:sldChg chg="del">
        <pc:chgData name="Sundberg Amanda" userId="3cad20d1-7591-426d-b9ef-07052efc88d3" providerId="ADAL" clId="{C82693BA-69A9-4848-99B9-887FC6B0A2E9}" dt="2024-03-19T14:03:38.007" v="365" actId="47"/>
        <pc:sldMkLst>
          <pc:docMk/>
          <pc:sldMk cId="1618077346" sldId="367"/>
        </pc:sldMkLst>
      </pc:sldChg>
      <pc:sldChg chg="del">
        <pc:chgData name="Sundberg Amanda" userId="3cad20d1-7591-426d-b9ef-07052efc88d3" providerId="ADAL" clId="{C82693BA-69A9-4848-99B9-887FC6B0A2E9}" dt="2024-03-19T14:03:38.007" v="365" actId="47"/>
        <pc:sldMkLst>
          <pc:docMk/>
          <pc:sldMk cId="2920772031" sldId="368"/>
        </pc:sldMkLst>
      </pc:sldChg>
      <pc:sldChg chg="del">
        <pc:chgData name="Sundberg Amanda" userId="3cad20d1-7591-426d-b9ef-07052efc88d3" providerId="ADAL" clId="{C82693BA-69A9-4848-99B9-887FC6B0A2E9}" dt="2024-03-19T14:03:38.007" v="365" actId="47"/>
        <pc:sldMkLst>
          <pc:docMk/>
          <pc:sldMk cId="692182869" sldId="369"/>
        </pc:sldMkLst>
      </pc:sldChg>
      <pc:sldChg chg="del">
        <pc:chgData name="Sundberg Amanda" userId="3cad20d1-7591-426d-b9ef-07052efc88d3" providerId="ADAL" clId="{C82693BA-69A9-4848-99B9-887FC6B0A2E9}" dt="2024-03-19T14:03:38.007" v="365" actId="47"/>
        <pc:sldMkLst>
          <pc:docMk/>
          <pc:sldMk cId="1375547242" sldId="370"/>
        </pc:sldMkLst>
      </pc:sldChg>
      <pc:sldChg chg="del">
        <pc:chgData name="Sundberg Amanda" userId="3cad20d1-7591-426d-b9ef-07052efc88d3" providerId="ADAL" clId="{C82693BA-69A9-4848-99B9-887FC6B0A2E9}" dt="2024-03-19T14:03:38.007" v="365" actId="47"/>
        <pc:sldMkLst>
          <pc:docMk/>
          <pc:sldMk cId="2390184294" sldId="371"/>
        </pc:sldMkLst>
      </pc:sldChg>
      <pc:sldChg chg="del">
        <pc:chgData name="Sundberg Amanda" userId="3cad20d1-7591-426d-b9ef-07052efc88d3" providerId="ADAL" clId="{C82693BA-69A9-4848-99B9-887FC6B0A2E9}" dt="2024-03-19T14:03:38.007" v="365" actId="47"/>
        <pc:sldMkLst>
          <pc:docMk/>
          <pc:sldMk cId="1238035255" sldId="372"/>
        </pc:sldMkLst>
      </pc:sldChg>
      <pc:sldChg chg="del">
        <pc:chgData name="Sundberg Amanda" userId="3cad20d1-7591-426d-b9ef-07052efc88d3" providerId="ADAL" clId="{C82693BA-69A9-4848-99B9-887FC6B0A2E9}" dt="2024-03-19T14:03:38.007" v="365" actId="47"/>
        <pc:sldMkLst>
          <pc:docMk/>
          <pc:sldMk cId="798137474" sldId="373"/>
        </pc:sldMkLst>
      </pc:sldChg>
      <pc:sldChg chg="del">
        <pc:chgData name="Sundberg Amanda" userId="3cad20d1-7591-426d-b9ef-07052efc88d3" providerId="ADAL" clId="{C82693BA-69A9-4848-99B9-887FC6B0A2E9}" dt="2024-03-19T14:03:38.007" v="365" actId="47"/>
        <pc:sldMkLst>
          <pc:docMk/>
          <pc:sldMk cId="1975362892" sldId="374"/>
        </pc:sldMkLst>
      </pc:sldChg>
      <pc:sldChg chg="del">
        <pc:chgData name="Sundberg Amanda" userId="3cad20d1-7591-426d-b9ef-07052efc88d3" providerId="ADAL" clId="{C82693BA-69A9-4848-99B9-887FC6B0A2E9}" dt="2024-03-19T14:03:38.007" v="365" actId="47"/>
        <pc:sldMkLst>
          <pc:docMk/>
          <pc:sldMk cId="31628597" sldId="375"/>
        </pc:sldMkLst>
      </pc:sldChg>
      <pc:sldChg chg="modSp mod">
        <pc:chgData name="Sundberg Amanda" userId="3cad20d1-7591-426d-b9ef-07052efc88d3" providerId="ADAL" clId="{C82693BA-69A9-4848-99B9-887FC6B0A2E9}" dt="2024-03-19T20:58:25.627" v="3793" actId="20577"/>
        <pc:sldMkLst>
          <pc:docMk/>
          <pc:sldMk cId="617719916" sldId="377"/>
        </pc:sldMkLst>
        <pc:spChg chg="mod">
          <ac:chgData name="Sundberg Amanda" userId="3cad20d1-7591-426d-b9ef-07052efc88d3" providerId="ADAL" clId="{C82693BA-69A9-4848-99B9-887FC6B0A2E9}" dt="2024-03-19T13:46:25.900" v="211" actId="20577"/>
          <ac:spMkLst>
            <pc:docMk/>
            <pc:sldMk cId="617719916" sldId="377"/>
            <ac:spMk id="6" creationId="{44ED25B2-C23C-244E-4EFD-D0ED857A5CF5}"/>
          </ac:spMkLst>
        </pc:spChg>
        <pc:spChg chg="mod">
          <ac:chgData name="Sundberg Amanda" userId="3cad20d1-7591-426d-b9ef-07052efc88d3" providerId="ADAL" clId="{C82693BA-69A9-4848-99B9-887FC6B0A2E9}" dt="2024-03-19T13:48:03.462" v="232" actId="20577"/>
          <ac:spMkLst>
            <pc:docMk/>
            <pc:sldMk cId="617719916" sldId="377"/>
            <ac:spMk id="7" creationId="{6D5B44CE-1F1A-7540-2E8E-2EC9886884DC}"/>
          </ac:spMkLst>
        </pc:spChg>
        <pc:spChg chg="mod">
          <ac:chgData name="Sundberg Amanda" userId="3cad20d1-7591-426d-b9ef-07052efc88d3" providerId="ADAL" clId="{C82693BA-69A9-4848-99B9-887FC6B0A2E9}" dt="2024-03-19T20:54:56.505" v="3763" actId="14100"/>
          <ac:spMkLst>
            <pc:docMk/>
            <pc:sldMk cId="617719916" sldId="377"/>
            <ac:spMk id="15" creationId="{79262363-399B-415F-BCD8-8C57667B03C8}"/>
          </ac:spMkLst>
        </pc:spChg>
        <pc:spChg chg="mod">
          <ac:chgData name="Sundberg Amanda" userId="3cad20d1-7591-426d-b9ef-07052efc88d3" providerId="ADAL" clId="{C82693BA-69A9-4848-99B9-887FC6B0A2E9}" dt="2024-03-19T20:41:06.166" v="3759" actId="14100"/>
          <ac:spMkLst>
            <pc:docMk/>
            <pc:sldMk cId="617719916" sldId="377"/>
            <ac:spMk id="26" creationId="{DC8AC839-765D-2802-680C-FEAF1D32AC84}"/>
          </ac:spMkLst>
        </pc:spChg>
        <pc:spChg chg="mod">
          <ac:chgData name="Sundberg Amanda" userId="3cad20d1-7591-426d-b9ef-07052efc88d3" providerId="ADAL" clId="{C82693BA-69A9-4848-99B9-887FC6B0A2E9}" dt="2024-03-19T20:58:25.627" v="3793" actId="20577"/>
          <ac:spMkLst>
            <pc:docMk/>
            <pc:sldMk cId="617719916" sldId="377"/>
            <ac:spMk id="30" creationId="{54B87C7C-8813-AB32-B465-1E10DB89D2DE}"/>
          </ac:spMkLst>
        </pc:spChg>
        <pc:grpChg chg="mod">
          <ac:chgData name="Sundberg Amanda" userId="3cad20d1-7591-426d-b9ef-07052efc88d3" providerId="ADAL" clId="{C82693BA-69A9-4848-99B9-887FC6B0A2E9}" dt="2024-03-19T20:41:01.169" v="3758" actId="1076"/>
          <ac:grpSpMkLst>
            <pc:docMk/>
            <pc:sldMk cId="617719916" sldId="377"/>
            <ac:grpSpMk id="3" creationId="{BFCF80B4-0255-5357-55AC-7D7AFD569D79}"/>
          </ac:grpSpMkLst>
        </pc:grpChg>
        <pc:grpChg chg="mod">
          <ac:chgData name="Sundberg Amanda" userId="3cad20d1-7591-426d-b9ef-07052efc88d3" providerId="ADAL" clId="{C82693BA-69A9-4848-99B9-887FC6B0A2E9}" dt="2024-03-19T20:40:58.696" v="3757" actId="1076"/>
          <ac:grpSpMkLst>
            <pc:docMk/>
            <pc:sldMk cId="617719916" sldId="377"/>
            <ac:grpSpMk id="5" creationId="{ED4C5DF9-28FF-32D2-9A9E-948C0D3BF81A}"/>
          </ac:grpSpMkLst>
        </pc:grpChg>
      </pc:sldChg>
      <pc:sldChg chg="addSp delSp modSp mod">
        <pc:chgData name="Sundberg Amanda" userId="3cad20d1-7591-426d-b9ef-07052efc88d3" providerId="ADAL" clId="{C82693BA-69A9-4848-99B9-887FC6B0A2E9}" dt="2024-03-19T21:23:53.942" v="4617" actId="478"/>
        <pc:sldMkLst>
          <pc:docMk/>
          <pc:sldMk cId="2452817556" sldId="378"/>
        </pc:sldMkLst>
        <pc:spChg chg="mod">
          <ac:chgData name="Sundberg Amanda" userId="3cad20d1-7591-426d-b9ef-07052efc88d3" providerId="ADAL" clId="{C82693BA-69A9-4848-99B9-887FC6B0A2E9}" dt="2024-03-19T21:20:53.898" v="4463" actId="20577"/>
          <ac:spMkLst>
            <pc:docMk/>
            <pc:sldMk cId="2452817556" sldId="378"/>
            <ac:spMk id="9" creationId="{B0C590A5-1116-F802-43D4-DD6D84AB162E}"/>
          </ac:spMkLst>
        </pc:spChg>
        <pc:spChg chg="mod">
          <ac:chgData name="Sundberg Amanda" userId="3cad20d1-7591-426d-b9ef-07052efc88d3" providerId="ADAL" clId="{C82693BA-69A9-4848-99B9-887FC6B0A2E9}" dt="2024-03-19T21:21:14.267" v="4514" actId="20577"/>
          <ac:spMkLst>
            <pc:docMk/>
            <pc:sldMk cId="2452817556" sldId="378"/>
            <ac:spMk id="15" creationId="{79262363-399B-415F-BCD8-8C57667B03C8}"/>
          </ac:spMkLst>
        </pc:spChg>
        <pc:spChg chg="mod">
          <ac:chgData name="Sundberg Amanda" userId="3cad20d1-7591-426d-b9ef-07052efc88d3" providerId="ADAL" clId="{C82693BA-69A9-4848-99B9-887FC6B0A2E9}" dt="2024-03-19T21:21:42.409" v="4524" actId="20577"/>
          <ac:spMkLst>
            <pc:docMk/>
            <pc:sldMk cId="2452817556" sldId="378"/>
            <ac:spMk id="21" creationId="{9D2E6EC5-A916-57BD-A8DB-811519B1F94A}"/>
          </ac:spMkLst>
        </pc:spChg>
        <pc:spChg chg="mod">
          <ac:chgData name="Sundberg Amanda" userId="3cad20d1-7591-426d-b9ef-07052efc88d3" providerId="ADAL" clId="{C82693BA-69A9-4848-99B9-887FC6B0A2E9}" dt="2024-03-19T21:22:10.496" v="4616" actId="20577"/>
          <ac:spMkLst>
            <pc:docMk/>
            <pc:sldMk cId="2452817556" sldId="378"/>
            <ac:spMk id="26" creationId="{8F8825FB-99A4-4392-58FE-374696343489}"/>
          </ac:spMkLst>
        </pc:spChg>
        <pc:grpChg chg="del mod">
          <ac:chgData name="Sundberg Amanda" userId="3cad20d1-7591-426d-b9ef-07052efc88d3" providerId="ADAL" clId="{C82693BA-69A9-4848-99B9-887FC6B0A2E9}" dt="2024-03-19T21:23:53.942" v="4617" actId="478"/>
          <ac:grpSpMkLst>
            <pc:docMk/>
            <pc:sldMk cId="2452817556" sldId="378"/>
            <ac:grpSpMk id="3" creationId="{5BA88C43-6AFF-0EA0-A706-C7343E4B8F84}"/>
          </ac:grpSpMkLst>
        </pc:grpChg>
        <pc:grpChg chg="add mod">
          <ac:chgData name="Sundberg Amanda" userId="3cad20d1-7591-426d-b9ef-07052efc88d3" providerId="ADAL" clId="{C82693BA-69A9-4848-99B9-887FC6B0A2E9}" dt="2024-03-19T21:20:37.978" v="4444" actId="1076"/>
          <ac:grpSpMkLst>
            <pc:docMk/>
            <pc:sldMk cId="2452817556" sldId="378"/>
            <ac:grpSpMk id="8" creationId="{FDF1D6D5-33BC-51DC-ABE6-7F245D20E1CA}"/>
          </ac:grpSpMkLst>
        </pc:grpChg>
        <pc:grpChg chg="mod">
          <ac:chgData name="Sundberg Amanda" userId="3cad20d1-7591-426d-b9ef-07052efc88d3" providerId="ADAL" clId="{C82693BA-69A9-4848-99B9-887FC6B0A2E9}" dt="2024-03-19T21:20:42.576" v="4446" actId="1076"/>
          <ac:grpSpMkLst>
            <pc:docMk/>
            <pc:sldMk cId="2452817556" sldId="378"/>
            <ac:grpSpMk id="20" creationId="{0D70A8E3-9853-2CA2-B3AE-CCE8581A74BE}"/>
          </ac:grpSpMkLst>
        </pc:grpChg>
        <pc:picChg chg="mod">
          <ac:chgData name="Sundberg Amanda" userId="3cad20d1-7591-426d-b9ef-07052efc88d3" providerId="ADAL" clId="{C82693BA-69A9-4848-99B9-887FC6B0A2E9}" dt="2024-03-19T21:20:29.698" v="4432"/>
          <ac:picMkLst>
            <pc:docMk/>
            <pc:sldMk cId="2452817556" sldId="378"/>
            <ac:picMk id="10" creationId="{05781AF5-594F-0D49-8070-EAD0579DCE39}"/>
          </ac:picMkLst>
        </pc:picChg>
      </pc:sldChg>
      <pc:sldChg chg="modSp mod">
        <pc:chgData name="Sundberg Amanda" userId="3cad20d1-7591-426d-b9ef-07052efc88d3" providerId="ADAL" clId="{C82693BA-69A9-4848-99B9-887FC6B0A2E9}" dt="2024-03-19T10:02:46.407" v="5" actId="2711"/>
        <pc:sldMkLst>
          <pc:docMk/>
          <pc:sldMk cId="661695805" sldId="380"/>
        </pc:sldMkLst>
        <pc:spChg chg="mod">
          <ac:chgData name="Sundberg Amanda" userId="3cad20d1-7591-426d-b9ef-07052efc88d3" providerId="ADAL" clId="{C82693BA-69A9-4848-99B9-887FC6B0A2E9}" dt="2024-03-19T10:02:46.407" v="5" actId="2711"/>
          <ac:spMkLst>
            <pc:docMk/>
            <pc:sldMk cId="661695805" sldId="380"/>
            <ac:spMk id="8" creationId="{73BE1AB5-4960-881A-C7FD-98D027D3E7B0}"/>
          </ac:spMkLst>
        </pc:spChg>
        <pc:spChg chg="mod">
          <ac:chgData name="Sundberg Amanda" userId="3cad20d1-7591-426d-b9ef-07052efc88d3" providerId="ADAL" clId="{C82693BA-69A9-4848-99B9-887FC6B0A2E9}" dt="2024-03-19T10:02:46.407" v="5" actId="2711"/>
          <ac:spMkLst>
            <pc:docMk/>
            <pc:sldMk cId="661695805" sldId="380"/>
            <ac:spMk id="10" creationId="{B7E679C7-9D6E-9D45-C39E-0E4EE7B394E2}"/>
          </ac:spMkLst>
        </pc:spChg>
        <pc:spChg chg="mod">
          <ac:chgData name="Sundberg Amanda" userId="3cad20d1-7591-426d-b9ef-07052efc88d3" providerId="ADAL" clId="{C82693BA-69A9-4848-99B9-887FC6B0A2E9}" dt="2024-03-19T10:02:46.407" v="5" actId="2711"/>
          <ac:spMkLst>
            <pc:docMk/>
            <pc:sldMk cId="661695805" sldId="380"/>
            <ac:spMk id="11" creationId="{5E9AE08F-C688-03F2-7ACA-298F89DCD3A3}"/>
          </ac:spMkLst>
        </pc:spChg>
        <pc:spChg chg="mod">
          <ac:chgData name="Sundberg Amanda" userId="3cad20d1-7591-426d-b9ef-07052efc88d3" providerId="ADAL" clId="{C82693BA-69A9-4848-99B9-887FC6B0A2E9}" dt="2024-03-19T10:02:46.407" v="5" actId="2711"/>
          <ac:spMkLst>
            <pc:docMk/>
            <pc:sldMk cId="661695805" sldId="380"/>
            <ac:spMk id="18" creationId="{A938AC45-4B3D-4CF6-C6C9-BAC58D5C7CB8}"/>
          </ac:spMkLst>
        </pc:spChg>
        <pc:spChg chg="mod">
          <ac:chgData name="Sundberg Amanda" userId="3cad20d1-7591-426d-b9ef-07052efc88d3" providerId="ADAL" clId="{C82693BA-69A9-4848-99B9-887FC6B0A2E9}" dt="2024-03-19T10:02:46.407" v="5" actId="2711"/>
          <ac:spMkLst>
            <pc:docMk/>
            <pc:sldMk cId="661695805" sldId="380"/>
            <ac:spMk id="20" creationId="{C8C829A9-91CD-0E15-E9BB-A48B9E7C73B5}"/>
          </ac:spMkLst>
        </pc:spChg>
        <pc:spChg chg="mod">
          <ac:chgData name="Sundberg Amanda" userId="3cad20d1-7591-426d-b9ef-07052efc88d3" providerId="ADAL" clId="{C82693BA-69A9-4848-99B9-887FC6B0A2E9}" dt="2024-03-19T10:02:46.407" v="5" actId="2711"/>
          <ac:spMkLst>
            <pc:docMk/>
            <pc:sldMk cId="661695805" sldId="380"/>
            <ac:spMk id="21" creationId="{DB8B3399-D155-49DF-F0E0-C083601587E1}"/>
          </ac:spMkLst>
        </pc:spChg>
        <pc:spChg chg="mod">
          <ac:chgData name="Sundberg Amanda" userId="3cad20d1-7591-426d-b9ef-07052efc88d3" providerId="ADAL" clId="{C82693BA-69A9-4848-99B9-887FC6B0A2E9}" dt="2024-03-19T10:02:46.407" v="5" actId="2711"/>
          <ac:spMkLst>
            <pc:docMk/>
            <pc:sldMk cId="661695805" sldId="380"/>
            <ac:spMk id="24" creationId="{3677A9C9-C1BA-D815-40A1-0FFB61103D62}"/>
          </ac:spMkLst>
        </pc:spChg>
        <pc:spChg chg="mod">
          <ac:chgData name="Sundberg Amanda" userId="3cad20d1-7591-426d-b9ef-07052efc88d3" providerId="ADAL" clId="{C82693BA-69A9-4848-99B9-887FC6B0A2E9}" dt="2024-03-19T10:02:46.407" v="5" actId="2711"/>
          <ac:spMkLst>
            <pc:docMk/>
            <pc:sldMk cId="661695805" sldId="380"/>
            <ac:spMk id="26" creationId="{DD1734EB-26A4-5789-9FC7-043C94693A51}"/>
          </ac:spMkLst>
        </pc:spChg>
        <pc:spChg chg="mod">
          <ac:chgData name="Sundberg Amanda" userId="3cad20d1-7591-426d-b9ef-07052efc88d3" providerId="ADAL" clId="{C82693BA-69A9-4848-99B9-887FC6B0A2E9}" dt="2024-03-19T10:02:46.407" v="5" actId="2711"/>
          <ac:spMkLst>
            <pc:docMk/>
            <pc:sldMk cId="661695805" sldId="380"/>
            <ac:spMk id="27" creationId="{B27CF3BE-1B8C-5C27-855B-A409250B78AA}"/>
          </ac:spMkLst>
        </pc:spChg>
        <pc:spChg chg="mod">
          <ac:chgData name="Sundberg Amanda" userId="3cad20d1-7591-426d-b9ef-07052efc88d3" providerId="ADAL" clId="{C82693BA-69A9-4848-99B9-887FC6B0A2E9}" dt="2024-03-19T10:02:46.407" v="5" actId="2711"/>
          <ac:spMkLst>
            <pc:docMk/>
            <pc:sldMk cId="661695805" sldId="380"/>
            <ac:spMk id="28" creationId="{5DD0801A-7A1D-A2A0-92A4-D0818796C949}"/>
          </ac:spMkLst>
        </pc:spChg>
        <pc:spChg chg="mod">
          <ac:chgData name="Sundberg Amanda" userId="3cad20d1-7591-426d-b9ef-07052efc88d3" providerId="ADAL" clId="{C82693BA-69A9-4848-99B9-887FC6B0A2E9}" dt="2024-03-19T10:02:46.407" v="5" actId="2711"/>
          <ac:spMkLst>
            <pc:docMk/>
            <pc:sldMk cId="661695805" sldId="380"/>
            <ac:spMk id="29" creationId="{53D8B2F3-91D8-BC6F-9E41-FC870B272E32}"/>
          </ac:spMkLst>
        </pc:spChg>
        <pc:spChg chg="mod">
          <ac:chgData name="Sundberg Amanda" userId="3cad20d1-7591-426d-b9ef-07052efc88d3" providerId="ADAL" clId="{C82693BA-69A9-4848-99B9-887FC6B0A2E9}" dt="2024-03-19T10:02:46.407" v="5" actId="2711"/>
          <ac:spMkLst>
            <pc:docMk/>
            <pc:sldMk cId="661695805" sldId="380"/>
            <ac:spMk id="31" creationId="{8EE78C4E-9893-D6A8-CDF1-D6A44F7A5A7C}"/>
          </ac:spMkLst>
        </pc:spChg>
        <pc:spChg chg="mod">
          <ac:chgData name="Sundberg Amanda" userId="3cad20d1-7591-426d-b9ef-07052efc88d3" providerId="ADAL" clId="{C82693BA-69A9-4848-99B9-887FC6B0A2E9}" dt="2024-03-19T10:02:46.407" v="5" actId="2711"/>
          <ac:spMkLst>
            <pc:docMk/>
            <pc:sldMk cId="661695805" sldId="380"/>
            <ac:spMk id="35" creationId="{034458A0-634E-F2FE-D718-8563EB047685}"/>
          </ac:spMkLst>
        </pc:spChg>
        <pc:spChg chg="mod">
          <ac:chgData name="Sundberg Amanda" userId="3cad20d1-7591-426d-b9ef-07052efc88d3" providerId="ADAL" clId="{C82693BA-69A9-4848-99B9-887FC6B0A2E9}" dt="2024-03-19T10:02:46.407" v="5" actId="2711"/>
          <ac:spMkLst>
            <pc:docMk/>
            <pc:sldMk cId="661695805" sldId="380"/>
            <ac:spMk id="37" creationId="{3FF18931-CABA-8F34-2C8C-87ABAA1DDC60}"/>
          </ac:spMkLst>
        </pc:spChg>
      </pc:sldChg>
      <pc:sldChg chg="modSp mod">
        <pc:chgData name="Sundberg Amanda" userId="3cad20d1-7591-426d-b9ef-07052efc88d3" providerId="ADAL" clId="{C82693BA-69A9-4848-99B9-887FC6B0A2E9}" dt="2024-03-19T21:16:41.243" v="4352" actId="1076"/>
        <pc:sldMkLst>
          <pc:docMk/>
          <pc:sldMk cId="452804078" sldId="384"/>
        </pc:sldMkLst>
        <pc:spChg chg="mod">
          <ac:chgData name="Sundberg Amanda" userId="3cad20d1-7591-426d-b9ef-07052efc88d3" providerId="ADAL" clId="{C82693BA-69A9-4848-99B9-887FC6B0A2E9}" dt="2024-03-19T13:47:10.077" v="221" actId="2085"/>
          <ac:spMkLst>
            <pc:docMk/>
            <pc:sldMk cId="452804078" sldId="384"/>
            <ac:spMk id="6" creationId="{73C8161F-E193-4536-4B8C-C64CFD8943B6}"/>
          </ac:spMkLst>
        </pc:spChg>
        <pc:spChg chg="mod">
          <ac:chgData name="Sundberg Amanda" userId="3cad20d1-7591-426d-b9ef-07052efc88d3" providerId="ADAL" clId="{C82693BA-69A9-4848-99B9-887FC6B0A2E9}" dt="2024-03-19T21:16:38.065" v="4351" actId="14100"/>
          <ac:spMkLst>
            <pc:docMk/>
            <pc:sldMk cId="452804078" sldId="384"/>
            <ac:spMk id="15" creationId="{79262363-399B-415F-BCD8-8C57667B03C8}"/>
          </ac:spMkLst>
        </pc:spChg>
        <pc:spChg chg="mod">
          <ac:chgData name="Sundberg Amanda" userId="3cad20d1-7591-426d-b9ef-07052efc88d3" providerId="ADAL" clId="{C82693BA-69A9-4848-99B9-887FC6B0A2E9}" dt="2024-03-19T13:47:38.571" v="229" actId="2085"/>
          <ac:spMkLst>
            <pc:docMk/>
            <pc:sldMk cId="452804078" sldId="384"/>
            <ac:spMk id="22" creationId="{EA613811-3B8C-47D7-7808-FADC275554CE}"/>
          </ac:spMkLst>
        </pc:spChg>
        <pc:spChg chg="mod">
          <ac:chgData name="Sundberg Amanda" userId="3cad20d1-7591-426d-b9ef-07052efc88d3" providerId="ADAL" clId="{C82693BA-69A9-4848-99B9-887FC6B0A2E9}" dt="2024-03-19T13:47:28.154" v="227" actId="2085"/>
          <ac:spMkLst>
            <pc:docMk/>
            <pc:sldMk cId="452804078" sldId="384"/>
            <ac:spMk id="23" creationId="{6C795315-3580-4744-92CE-B1C9EDD6E091}"/>
          </ac:spMkLst>
        </pc:spChg>
        <pc:grpChg chg="mod">
          <ac:chgData name="Sundberg Amanda" userId="3cad20d1-7591-426d-b9ef-07052efc88d3" providerId="ADAL" clId="{C82693BA-69A9-4848-99B9-887FC6B0A2E9}" dt="2024-03-19T21:16:41.243" v="4352" actId="1076"/>
          <ac:grpSpMkLst>
            <pc:docMk/>
            <pc:sldMk cId="452804078" sldId="384"/>
            <ac:grpSpMk id="32" creationId="{92F17E6D-FFFC-F557-021B-EC0D75814FD7}"/>
          </ac:grpSpMkLst>
        </pc:grpChg>
        <pc:picChg chg="mod">
          <ac:chgData name="Sundberg Amanda" userId="3cad20d1-7591-426d-b9ef-07052efc88d3" providerId="ADAL" clId="{C82693BA-69A9-4848-99B9-887FC6B0A2E9}" dt="2024-03-19T13:47:07.893" v="220" actId="2085"/>
          <ac:picMkLst>
            <pc:docMk/>
            <pc:sldMk cId="452804078" sldId="384"/>
            <ac:picMk id="18" creationId="{4313E48A-C7EC-5872-FD7E-DD496BE6CFD6}"/>
          </ac:picMkLst>
        </pc:picChg>
        <pc:picChg chg="mod">
          <ac:chgData name="Sundberg Amanda" userId="3cad20d1-7591-426d-b9ef-07052efc88d3" providerId="ADAL" clId="{C82693BA-69A9-4848-99B9-887FC6B0A2E9}" dt="2024-03-19T13:47:30.793" v="228" actId="2085"/>
          <ac:picMkLst>
            <pc:docMk/>
            <pc:sldMk cId="452804078" sldId="384"/>
            <ac:picMk id="33" creationId="{F56CA7A9-5235-49AD-B80D-283EF64A660F}"/>
          </ac:picMkLst>
        </pc:picChg>
      </pc:sldChg>
      <pc:sldChg chg="modSp mod">
        <pc:chgData name="Sundberg Amanda" userId="3cad20d1-7591-426d-b9ef-07052efc88d3" providerId="ADAL" clId="{C82693BA-69A9-4848-99B9-887FC6B0A2E9}" dt="2024-03-19T14:00:31.118" v="251" actId="2085"/>
        <pc:sldMkLst>
          <pc:docMk/>
          <pc:sldMk cId="1197226882" sldId="385"/>
        </pc:sldMkLst>
        <pc:spChg chg="mod">
          <ac:chgData name="Sundberg Amanda" userId="3cad20d1-7591-426d-b9ef-07052efc88d3" providerId="ADAL" clId="{C82693BA-69A9-4848-99B9-887FC6B0A2E9}" dt="2024-03-19T14:00:31.118" v="251" actId="2085"/>
          <ac:spMkLst>
            <pc:docMk/>
            <pc:sldMk cId="1197226882" sldId="385"/>
            <ac:spMk id="6" creationId="{73C8161F-E193-4536-4B8C-C64CFD8943B6}"/>
          </ac:spMkLst>
        </pc:spChg>
      </pc:sldChg>
      <pc:sldChg chg="add del">
        <pc:chgData name="Sundberg Amanda" userId="3cad20d1-7591-426d-b9ef-07052efc88d3" providerId="ADAL" clId="{C82693BA-69A9-4848-99B9-887FC6B0A2E9}" dt="2024-03-19T14:03:19.303" v="361" actId="47"/>
        <pc:sldMkLst>
          <pc:docMk/>
          <pc:sldMk cId="3657232000" sldId="388"/>
        </pc:sldMkLst>
      </pc:sldChg>
      <pc:sldChg chg="del">
        <pc:chgData name="Sundberg Amanda" userId="3cad20d1-7591-426d-b9ef-07052efc88d3" providerId="ADAL" clId="{C82693BA-69A9-4848-99B9-887FC6B0A2E9}" dt="2024-03-19T14:03:38.007" v="365" actId="47"/>
        <pc:sldMkLst>
          <pc:docMk/>
          <pc:sldMk cId="3539124795" sldId="389"/>
        </pc:sldMkLst>
      </pc:sldChg>
      <pc:sldChg chg="del">
        <pc:chgData name="Sundberg Amanda" userId="3cad20d1-7591-426d-b9ef-07052efc88d3" providerId="ADAL" clId="{C82693BA-69A9-4848-99B9-887FC6B0A2E9}" dt="2024-03-19T14:03:38.007" v="365" actId="47"/>
        <pc:sldMkLst>
          <pc:docMk/>
          <pc:sldMk cId="2302141964" sldId="390"/>
        </pc:sldMkLst>
      </pc:sldChg>
      <pc:sldChg chg="del">
        <pc:chgData name="Sundberg Amanda" userId="3cad20d1-7591-426d-b9ef-07052efc88d3" providerId="ADAL" clId="{C82693BA-69A9-4848-99B9-887FC6B0A2E9}" dt="2024-03-19T14:03:38.007" v="365" actId="47"/>
        <pc:sldMkLst>
          <pc:docMk/>
          <pc:sldMk cId="4028260398" sldId="391"/>
        </pc:sldMkLst>
      </pc:sldChg>
      <pc:sldChg chg="del">
        <pc:chgData name="Sundberg Amanda" userId="3cad20d1-7591-426d-b9ef-07052efc88d3" providerId="ADAL" clId="{C82693BA-69A9-4848-99B9-887FC6B0A2E9}" dt="2024-03-19T14:43:50.799" v="1941" actId="47"/>
        <pc:sldMkLst>
          <pc:docMk/>
          <pc:sldMk cId="4031393955" sldId="393"/>
        </pc:sldMkLst>
      </pc:sldChg>
      <pc:sldChg chg="del">
        <pc:chgData name="Sundberg Amanda" userId="3cad20d1-7591-426d-b9ef-07052efc88d3" providerId="ADAL" clId="{C82693BA-69A9-4848-99B9-887FC6B0A2E9}" dt="2024-03-19T14:03:30.167" v="364" actId="47"/>
        <pc:sldMkLst>
          <pc:docMk/>
          <pc:sldMk cId="2737206473" sldId="404"/>
        </pc:sldMkLst>
      </pc:sldChg>
      <pc:sldChg chg="modSp mod">
        <pc:chgData name="Sundberg Amanda" userId="3cad20d1-7591-426d-b9ef-07052efc88d3" providerId="ADAL" clId="{C82693BA-69A9-4848-99B9-887FC6B0A2E9}" dt="2024-03-19T13:45:42.914" v="206" actId="20577"/>
        <pc:sldMkLst>
          <pc:docMk/>
          <pc:sldMk cId="18855942" sldId="405"/>
        </pc:sldMkLst>
        <pc:spChg chg="mod">
          <ac:chgData name="Sundberg Amanda" userId="3cad20d1-7591-426d-b9ef-07052efc88d3" providerId="ADAL" clId="{C82693BA-69A9-4848-99B9-887FC6B0A2E9}" dt="2024-03-19T13:45:42.914" v="206" actId="20577"/>
          <ac:spMkLst>
            <pc:docMk/>
            <pc:sldMk cId="18855942" sldId="405"/>
            <ac:spMk id="2" creationId="{C261B953-B4E3-D7CF-3E4A-498CCF87630B}"/>
          </ac:spMkLst>
        </pc:spChg>
      </pc:sldChg>
      <pc:sldChg chg="del">
        <pc:chgData name="Sundberg Amanda" userId="3cad20d1-7591-426d-b9ef-07052efc88d3" providerId="ADAL" clId="{C82693BA-69A9-4848-99B9-887FC6B0A2E9}" dt="2024-03-19T14:03:28.945" v="363" actId="47"/>
        <pc:sldMkLst>
          <pc:docMk/>
          <pc:sldMk cId="1910137010" sldId="407"/>
        </pc:sldMkLst>
      </pc:sldChg>
      <pc:sldChg chg="addSp delSp modSp mod">
        <pc:chgData name="Sundberg Amanda" userId="3cad20d1-7591-426d-b9ef-07052efc88d3" providerId="ADAL" clId="{C82693BA-69A9-4848-99B9-887FC6B0A2E9}" dt="2024-03-19T21:12:24.943" v="4295" actId="20577"/>
        <pc:sldMkLst>
          <pc:docMk/>
          <pc:sldMk cId="2570394289" sldId="412"/>
        </pc:sldMkLst>
        <pc:spChg chg="mod">
          <ac:chgData name="Sundberg Amanda" userId="3cad20d1-7591-426d-b9ef-07052efc88d3" providerId="ADAL" clId="{C82693BA-69A9-4848-99B9-887FC6B0A2E9}" dt="2024-03-19T13:52:50.418" v="248" actId="14100"/>
          <ac:spMkLst>
            <pc:docMk/>
            <pc:sldMk cId="2570394289" sldId="412"/>
            <ac:spMk id="2" creationId="{33B7E2F8-1914-12B9-A1A6-88AE9AB351DF}"/>
          </ac:spMkLst>
        </pc:spChg>
        <pc:spChg chg="del">
          <ac:chgData name="Sundberg Amanda" userId="3cad20d1-7591-426d-b9ef-07052efc88d3" providerId="ADAL" clId="{C82693BA-69A9-4848-99B9-887FC6B0A2E9}" dt="2024-03-19T10:02:24.386" v="3" actId="478"/>
          <ac:spMkLst>
            <pc:docMk/>
            <pc:sldMk cId="2570394289" sldId="412"/>
            <ac:spMk id="5" creationId="{7B8D48A0-55AB-5BD3-1EAD-0C0644D828FF}"/>
          </ac:spMkLst>
        </pc:spChg>
        <pc:spChg chg="add mod">
          <ac:chgData name="Sundberg Amanda" userId="3cad20d1-7591-426d-b9ef-07052efc88d3" providerId="ADAL" clId="{C82693BA-69A9-4848-99B9-887FC6B0A2E9}" dt="2024-03-19T21:12:01.343" v="4276" actId="20577"/>
          <ac:spMkLst>
            <pc:docMk/>
            <pc:sldMk cId="2570394289" sldId="412"/>
            <ac:spMk id="5" creationId="{F466B76D-7928-D537-BEA8-2DCEFA8F1135}"/>
          </ac:spMkLst>
        </pc:spChg>
        <pc:spChg chg="del">
          <ac:chgData name="Sundberg Amanda" userId="3cad20d1-7591-426d-b9ef-07052efc88d3" providerId="ADAL" clId="{C82693BA-69A9-4848-99B9-887FC6B0A2E9}" dt="2024-03-19T10:02:22.165" v="2" actId="478"/>
          <ac:spMkLst>
            <pc:docMk/>
            <pc:sldMk cId="2570394289" sldId="412"/>
            <ac:spMk id="7" creationId="{06A6DD8F-413A-2CC8-ED56-FAFF52C07FDE}"/>
          </ac:spMkLst>
        </pc:spChg>
        <pc:spChg chg="del">
          <ac:chgData name="Sundberg Amanda" userId="3cad20d1-7591-426d-b9ef-07052efc88d3" providerId="ADAL" clId="{C82693BA-69A9-4848-99B9-887FC6B0A2E9}" dt="2024-03-19T10:02:26.905" v="4" actId="478"/>
          <ac:spMkLst>
            <pc:docMk/>
            <pc:sldMk cId="2570394289" sldId="412"/>
            <ac:spMk id="8" creationId="{6533975E-AA0B-C4EB-7B65-4727B434EEC2}"/>
          </ac:spMkLst>
        </pc:spChg>
        <pc:spChg chg="del">
          <ac:chgData name="Sundberg Amanda" userId="3cad20d1-7591-426d-b9ef-07052efc88d3" providerId="ADAL" clId="{C82693BA-69A9-4848-99B9-887FC6B0A2E9}" dt="2024-03-19T10:02:20.305" v="1" actId="478"/>
          <ac:spMkLst>
            <pc:docMk/>
            <pc:sldMk cId="2570394289" sldId="412"/>
            <ac:spMk id="9" creationId="{C9688381-2582-87C3-DD13-45545F993206}"/>
          </ac:spMkLst>
        </pc:spChg>
        <pc:spChg chg="del">
          <ac:chgData name="Sundberg Amanda" userId="3cad20d1-7591-426d-b9ef-07052efc88d3" providerId="ADAL" clId="{C82693BA-69A9-4848-99B9-887FC6B0A2E9}" dt="2024-03-19T13:48:09.371" v="233" actId="478"/>
          <ac:spMkLst>
            <pc:docMk/>
            <pc:sldMk cId="2570394289" sldId="412"/>
            <ac:spMk id="10" creationId="{F82D7DEA-B1BD-0E42-CA6A-7AD8045EB8AE}"/>
          </ac:spMkLst>
        </pc:spChg>
        <pc:spChg chg="del">
          <ac:chgData name="Sundberg Amanda" userId="3cad20d1-7591-426d-b9ef-07052efc88d3" providerId="ADAL" clId="{C82693BA-69A9-4848-99B9-887FC6B0A2E9}" dt="2024-03-19T10:02:16.212" v="0" actId="478"/>
          <ac:spMkLst>
            <pc:docMk/>
            <pc:sldMk cId="2570394289" sldId="412"/>
            <ac:spMk id="11" creationId="{1AFEE27C-9453-FFE9-31EC-B7056E4E6E0F}"/>
          </ac:spMkLst>
        </pc:spChg>
        <pc:spChg chg="mod">
          <ac:chgData name="Sundberg Amanda" userId="3cad20d1-7591-426d-b9ef-07052efc88d3" providerId="ADAL" clId="{C82693BA-69A9-4848-99B9-887FC6B0A2E9}" dt="2024-03-19T13:53:05.584" v="250" actId="20577"/>
          <ac:spMkLst>
            <pc:docMk/>
            <pc:sldMk cId="2570394289" sldId="412"/>
            <ac:spMk id="51" creationId="{E5AE27F8-8FE6-229B-9905-242C48946B7F}"/>
          </ac:spMkLst>
        </pc:spChg>
        <pc:spChg chg="mod">
          <ac:chgData name="Sundberg Amanda" userId="3cad20d1-7591-426d-b9ef-07052efc88d3" providerId="ADAL" clId="{C82693BA-69A9-4848-99B9-887FC6B0A2E9}" dt="2024-03-19T21:12:24.943" v="4295" actId="20577"/>
          <ac:spMkLst>
            <pc:docMk/>
            <pc:sldMk cId="2570394289" sldId="412"/>
            <ac:spMk id="55" creationId="{F48BBAEA-BFA0-ABD6-94B4-A8E05F87A1DB}"/>
          </ac:spMkLst>
        </pc:spChg>
        <pc:picChg chg="add mod">
          <ac:chgData name="Sundberg Amanda" userId="3cad20d1-7591-426d-b9ef-07052efc88d3" providerId="ADAL" clId="{C82693BA-69A9-4848-99B9-887FC6B0A2E9}" dt="2024-03-19T21:09:50.735" v="3949" actId="1076"/>
          <ac:picMkLst>
            <pc:docMk/>
            <pc:sldMk cId="2570394289" sldId="412"/>
            <ac:picMk id="6" creationId="{27B1558F-49A4-2F71-B754-C3059FCFAA89}"/>
          </ac:picMkLst>
        </pc:picChg>
        <pc:picChg chg="add mod">
          <ac:chgData name="Sundberg Amanda" userId="3cad20d1-7591-426d-b9ef-07052efc88d3" providerId="ADAL" clId="{C82693BA-69A9-4848-99B9-887FC6B0A2E9}" dt="2024-03-19T21:09:50.735" v="3949" actId="1076"/>
          <ac:picMkLst>
            <pc:docMk/>
            <pc:sldMk cId="2570394289" sldId="412"/>
            <ac:picMk id="7" creationId="{AF689694-8721-837D-8EF9-336676360FFD}"/>
          </ac:picMkLst>
        </pc:picChg>
      </pc:sldChg>
      <pc:sldChg chg="del">
        <pc:chgData name="Sundberg Amanda" userId="3cad20d1-7591-426d-b9ef-07052efc88d3" providerId="ADAL" clId="{C82693BA-69A9-4848-99B9-887FC6B0A2E9}" dt="2024-03-19T14:03:38.007" v="365" actId="47"/>
        <pc:sldMkLst>
          <pc:docMk/>
          <pc:sldMk cId="220330122" sldId="413"/>
        </pc:sldMkLst>
      </pc:sldChg>
      <pc:sldChg chg="del">
        <pc:chgData name="Sundberg Amanda" userId="3cad20d1-7591-426d-b9ef-07052efc88d3" providerId="ADAL" clId="{C82693BA-69A9-4848-99B9-887FC6B0A2E9}" dt="2024-03-19T14:03:26.081" v="362" actId="47"/>
        <pc:sldMkLst>
          <pc:docMk/>
          <pc:sldMk cId="3103581141" sldId="416"/>
        </pc:sldMkLst>
      </pc:sldChg>
      <pc:sldChg chg="add del">
        <pc:chgData name="Sundberg Amanda" userId="3cad20d1-7591-426d-b9ef-07052efc88d3" providerId="ADAL" clId="{C82693BA-69A9-4848-99B9-887FC6B0A2E9}" dt="2024-03-19T13:45:58.043" v="210" actId="47"/>
        <pc:sldMkLst>
          <pc:docMk/>
          <pc:sldMk cId="3084201189" sldId="417"/>
        </pc:sldMkLst>
      </pc:sldChg>
      <pc:sldChg chg="del">
        <pc:chgData name="Sundberg Amanda" userId="3cad20d1-7591-426d-b9ef-07052efc88d3" providerId="ADAL" clId="{C82693BA-69A9-4848-99B9-887FC6B0A2E9}" dt="2024-03-19T14:03:13.051" v="358" actId="47"/>
        <pc:sldMkLst>
          <pc:docMk/>
          <pc:sldMk cId="132261157" sldId="419"/>
        </pc:sldMkLst>
      </pc:sldChg>
      <pc:sldChg chg="add del">
        <pc:chgData name="Sundberg Amanda" userId="3cad20d1-7591-426d-b9ef-07052efc88d3" providerId="ADAL" clId="{C82693BA-69A9-4848-99B9-887FC6B0A2E9}" dt="2024-03-19T13:45:47.431" v="208" actId="47"/>
        <pc:sldMkLst>
          <pc:docMk/>
          <pc:sldMk cId="706372737" sldId="421"/>
        </pc:sldMkLst>
      </pc:sldChg>
      <pc:sldChg chg="add del">
        <pc:chgData name="Sundberg Amanda" userId="3cad20d1-7591-426d-b9ef-07052efc88d3" providerId="ADAL" clId="{C82693BA-69A9-4848-99B9-887FC6B0A2E9}" dt="2024-03-19T13:45:46.207" v="207" actId="47"/>
        <pc:sldMkLst>
          <pc:docMk/>
          <pc:sldMk cId="2432871795" sldId="422"/>
        </pc:sldMkLst>
      </pc:sldChg>
      <pc:sldChg chg="modSp">
        <pc:chgData name="Sundberg Amanda" userId="3cad20d1-7591-426d-b9ef-07052efc88d3" providerId="ADAL" clId="{C82693BA-69A9-4848-99B9-887FC6B0A2E9}" dt="2024-03-19T10:03:19.753" v="10" actId="13926"/>
        <pc:sldMkLst>
          <pc:docMk/>
          <pc:sldMk cId="1325462050" sldId="423"/>
        </pc:sldMkLst>
        <pc:spChg chg="mod">
          <ac:chgData name="Sundberg Amanda" userId="3cad20d1-7591-426d-b9ef-07052efc88d3" providerId="ADAL" clId="{C82693BA-69A9-4848-99B9-887FC6B0A2E9}" dt="2024-03-19T10:03:10.060" v="7" actId="13926"/>
          <ac:spMkLst>
            <pc:docMk/>
            <pc:sldMk cId="1325462050" sldId="423"/>
            <ac:spMk id="4" creationId="{ECFB9871-D536-62EA-7DD8-68C2E9D3823B}"/>
          </ac:spMkLst>
        </pc:spChg>
        <pc:spChg chg="mod">
          <ac:chgData name="Sundberg Amanda" userId="3cad20d1-7591-426d-b9ef-07052efc88d3" providerId="ADAL" clId="{C82693BA-69A9-4848-99B9-887FC6B0A2E9}" dt="2024-03-19T10:03:13.095" v="8" actId="13926"/>
          <ac:spMkLst>
            <pc:docMk/>
            <pc:sldMk cId="1325462050" sldId="423"/>
            <ac:spMk id="5" creationId="{6653B2B1-8099-B629-5A09-0B2F37F9B78D}"/>
          </ac:spMkLst>
        </pc:spChg>
        <pc:spChg chg="mod">
          <ac:chgData name="Sundberg Amanda" userId="3cad20d1-7591-426d-b9ef-07052efc88d3" providerId="ADAL" clId="{C82693BA-69A9-4848-99B9-887FC6B0A2E9}" dt="2024-03-19T10:03:19.753" v="10" actId="13926"/>
          <ac:spMkLst>
            <pc:docMk/>
            <pc:sldMk cId="1325462050" sldId="423"/>
            <ac:spMk id="7" creationId="{F1623394-2E7D-5E05-619B-153552FB393D}"/>
          </ac:spMkLst>
        </pc:spChg>
      </pc:sldChg>
      <pc:sldChg chg="modSp del mod">
        <pc:chgData name="Sundberg Amanda" userId="3cad20d1-7591-426d-b9ef-07052efc88d3" providerId="ADAL" clId="{C82693BA-69A9-4848-99B9-887FC6B0A2E9}" dt="2024-03-19T14:43:40.834" v="1933" actId="47"/>
        <pc:sldMkLst>
          <pc:docMk/>
          <pc:sldMk cId="1148644756" sldId="424"/>
        </pc:sldMkLst>
        <pc:graphicFrameChg chg="modGraphic">
          <ac:chgData name="Sundberg Amanda" userId="3cad20d1-7591-426d-b9ef-07052efc88d3" providerId="ADAL" clId="{C82693BA-69A9-4848-99B9-887FC6B0A2E9}" dt="2024-03-19T14:08:00.340" v="669" actId="20577"/>
          <ac:graphicFrameMkLst>
            <pc:docMk/>
            <pc:sldMk cId="1148644756" sldId="424"/>
            <ac:graphicFrameMk id="4" creationId="{FD46318A-1BD9-68F4-A72D-C6CA2D2D2EDB}"/>
          </ac:graphicFrameMkLst>
        </pc:graphicFrameChg>
      </pc:sldChg>
      <pc:sldChg chg="addSp modSp add mod setBg">
        <pc:chgData name="Sundberg Amanda" userId="3cad20d1-7591-426d-b9ef-07052efc88d3" providerId="ADAL" clId="{C82693BA-69A9-4848-99B9-887FC6B0A2E9}" dt="2024-03-19T14:04:24.547" v="391" actId="1076"/>
        <pc:sldMkLst>
          <pc:docMk/>
          <pc:sldMk cId="2422699487" sldId="425"/>
        </pc:sldMkLst>
        <pc:spChg chg="add mod">
          <ac:chgData name="Sundberg Amanda" userId="3cad20d1-7591-426d-b9ef-07052efc88d3" providerId="ADAL" clId="{C82693BA-69A9-4848-99B9-887FC6B0A2E9}" dt="2024-03-19T14:01:33.891" v="257" actId="1582"/>
          <ac:spMkLst>
            <pc:docMk/>
            <pc:sldMk cId="2422699487" sldId="425"/>
            <ac:spMk id="2" creationId="{673CE182-44F6-D6D8-101E-C0DB2DB6EA57}"/>
          </ac:spMkLst>
        </pc:spChg>
        <pc:spChg chg="add mod">
          <ac:chgData name="Sundberg Amanda" userId="3cad20d1-7591-426d-b9ef-07052efc88d3" providerId="ADAL" clId="{C82693BA-69A9-4848-99B9-887FC6B0A2E9}" dt="2024-03-19T14:01:52" v="267" actId="1035"/>
          <ac:spMkLst>
            <pc:docMk/>
            <pc:sldMk cId="2422699487" sldId="425"/>
            <ac:spMk id="3" creationId="{07A6D91B-6054-483E-AF6A-FF7A316FB830}"/>
          </ac:spMkLst>
        </pc:spChg>
        <pc:spChg chg="mod">
          <ac:chgData name="Sundberg Amanda" userId="3cad20d1-7591-426d-b9ef-07052efc88d3" providerId="ADAL" clId="{C82693BA-69A9-4848-99B9-887FC6B0A2E9}" dt="2024-03-19T14:02:31.254" v="323" actId="20577"/>
          <ac:spMkLst>
            <pc:docMk/>
            <pc:sldMk cId="2422699487" sldId="425"/>
            <ac:spMk id="7" creationId="{495CE8F6-6408-1E6D-102D-E3901758A6E3}"/>
          </ac:spMkLst>
        </pc:spChg>
        <pc:spChg chg="add mod">
          <ac:chgData name="Sundberg Amanda" userId="3cad20d1-7591-426d-b9ef-07052efc88d3" providerId="ADAL" clId="{C82693BA-69A9-4848-99B9-887FC6B0A2E9}" dt="2024-03-19T14:01:56.185" v="269" actId="1076"/>
          <ac:spMkLst>
            <pc:docMk/>
            <pc:sldMk cId="2422699487" sldId="425"/>
            <ac:spMk id="8" creationId="{829B9078-C11E-FD16-12E5-E1351008E3D5}"/>
          </ac:spMkLst>
        </pc:spChg>
        <pc:spChg chg="add mod">
          <ac:chgData name="Sundberg Amanda" userId="3cad20d1-7591-426d-b9ef-07052efc88d3" providerId="ADAL" clId="{C82693BA-69A9-4848-99B9-887FC6B0A2E9}" dt="2024-03-19T14:02:08.592" v="272" actId="14100"/>
          <ac:spMkLst>
            <pc:docMk/>
            <pc:sldMk cId="2422699487" sldId="425"/>
            <ac:spMk id="9" creationId="{8A13D66A-872F-08D2-C041-40C176977D82}"/>
          </ac:spMkLst>
        </pc:spChg>
        <pc:spChg chg="add mod">
          <ac:chgData name="Sundberg Amanda" userId="3cad20d1-7591-426d-b9ef-07052efc88d3" providerId="ADAL" clId="{C82693BA-69A9-4848-99B9-887FC6B0A2E9}" dt="2024-03-19T14:04:24.547" v="391" actId="1076"/>
          <ac:spMkLst>
            <pc:docMk/>
            <pc:sldMk cId="2422699487" sldId="425"/>
            <ac:spMk id="10" creationId="{254D1D3E-E4F3-2A1E-826A-605D4D7833AB}"/>
          </ac:spMkLst>
        </pc:spChg>
      </pc:sldChg>
      <pc:sldChg chg="addSp delSp modSp new mod chgLayout">
        <pc:chgData name="Sundberg Amanda" userId="3cad20d1-7591-426d-b9ef-07052efc88d3" providerId="ADAL" clId="{C82693BA-69A9-4848-99B9-887FC6B0A2E9}" dt="2024-03-19T14:51:28.063" v="2798" actId="20577"/>
        <pc:sldMkLst>
          <pc:docMk/>
          <pc:sldMk cId="164990312" sldId="426"/>
        </pc:sldMkLst>
        <pc:spChg chg="del mod ord">
          <ac:chgData name="Sundberg Amanda" userId="3cad20d1-7591-426d-b9ef-07052efc88d3" providerId="ADAL" clId="{C82693BA-69A9-4848-99B9-887FC6B0A2E9}" dt="2024-03-19T14:04:32.637" v="393" actId="700"/>
          <ac:spMkLst>
            <pc:docMk/>
            <pc:sldMk cId="164990312" sldId="426"/>
            <ac:spMk id="2" creationId="{CA382919-31D5-A236-31E2-55075E5E8187}"/>
          </ac:spMkLst>
        </pc:spChg>
        <pc:spChg chg="del">
          <ac:chgData name="Sundberg Amanda" userId="3cad20d1-7591-426d-b9ef-07052efc88d3" providerId="ADAL" clId="{C82693BA-69A9-4848-99B9-887FC6B0A2E9}" dt="2024-03-19T14:04:32.637" v="393" actId="700"/>
          <ac:spMkLst>
            <pc:docMk/>
            <pc:sldMk cId="164990312" sldId="426"/>
            <ac:spMk id="3" creationId="{834EEA7F-DA62-8078-5DBC-133C551F9DA9}"/>
          </ac:spMkLst>
        </pc:spChg>
        <pc:spChg chg="del">
          <ac:chgData name="Sundberg Amanda" userId="3cad20d1-7591-426d-b9ef-07052efc88d3" providerId="ADAL" clId="{C82693BA-69A9-4848-99B9-887FC6B0A2E9}" dt="2024-03-19T14:04:32.637" v="393" actId="700"/>
          <ac:spMkLst>
            <pc:docMk/>
            <pc:sldMk cId="164990312" sldId="426"/>
            <ac:spMk id="4" creationId="{776435D5-41AC-7815-B05A-611AE5656FB8}"/>
          </ac:spMkLst>
        </pc:spChg>
        <pc:spChg chg="del">
          <ac:chgData name="Sundberg Amanda" userId="3cad20d1-7591-426d-b9ef-07052efc88d3" providerId="ADAL" clId="{C82693BA-69A9-4848-99B9-887FC6B0A2E9}" dt="2024-03-19T14:04:32.637" v="393" actId="700"/>
          <ac:spMkLst>
            <pc:docMk/>
            <pc:sldMk cId="164990312" sldId="426"/>
            <ac:spMk id="5" creationId="{6190E27E-9ACB-18C8-2CF0-9862E5BA31AF}"/>
          </ac:spMkLst>
        </pc:spChg>
        <pc:spChg chg="del">
          <ac:chgData name="Sundberg Amanda" userId="3cad20d1-7591-426d-b9ef-07052efc88d3" providerId="ADAL" clId="{C82693BA-69A9-4848-99B9-887FC6B0A2E9}" dt="2024-03-19T14:04:32.637" v="393" actId="700"/>
          <ac:spMkLst>
            <pc:docMk/>
            <pc:sldMk cId="164990312" sldId="426"/>
            <ac:spMk id="6" creationId="{5232C32E-08C7-8F48-BA7A-1322B8EC0C5E}"/>
          </ac:spMkLst>
        </pc:spChg>
        <pc:spChg chg="del">
          <ac:chgData name="Sundberg Amanda" userId="3cad20d1-7591-426d-b9ef-07052efc88d3" providerId="ADAL" clId="{C82693BA-69A9-4848-99B9-887FC6B0A2E9}" dt="2024-03-19T14:04:32.637" v="393" actId="700"/>
          <ac:spMkLst>
            <pc:docMk/>
            <pc:sldMk cId="164990312" sldId="426"/>
            <ac:spMk id="7" creationId="{B2E6808E-557B-F30F-E4EF-D30FD1461F0F}"/>
          </ac:spMkLst>
        </pc:spChg>
        <pc:spChg chg="del">
          <ac:chgData name="Sundberg Amanda" userId="3cad20d1-7591-426d-b9ef-07052efc88d3" providerId="ADAL" clId="{C82693BA-69A9-4848-99B9-887FC6B0A2E9}" dt="2024-03-19T14:04:32.637" v="393" actId="700"/>
          <ac:spMkLst>
            <pc:docMk/>
            <pc:sldMk cId="164990312" sldId="426"/>
            <ac:spMk id="8" creationId="{4722B86D-2648-C6EF-6B5E-AEE5DB8F165B}"/>
          </ac:spMkLst>
        </pc:spChg>
        <pc:spChg chg="del">
          <ac:chgData name="Sundberg Amanda" userId="3cad20d1-7591-426d-b9ef-07052efc88d3" providerId="ADAL" clId="{C82693BA-69A9-4848-99B9-887FC6B0A2E9}" dt="2024-03-19T14:04:32.637" v="393" actId="700"/>
          <ac:spMkLst>
            <pc:docMk/>
            <pc:sldMk cId="164990312" sldId="426"/>
            <ac:spMk id="9" creationId="{5B087FB0-0357-D48E-F975-3AC60A6076A8}"/>
          </ac:spMkLst>
        </pc:spChg>
        <pc:spChg chg="del">
          <ac:chgData name="Sundberg Amanda" userId="3cad20d1-7591-426d-b9ef-07052efc88d3" providerId="ADAL" clId="{C82693BA-69A9-4848-99B9-887FC6B0A2E9}" dt="2024-03-19T14:04:32.637" v="393" actId="700"/>
          <ac:spMkLst>
            <pc:docMk/>
            <pc:sldMk cId="164990312" sldId="426"/>
            <ac:spMk id="10" creationId="{DD854D14-1F92-C70C-6EEF-03C41780972E}"/>
          </ac:spMkLst>
        </pc:spChg>
        <pc:spChg chg="del">
          <ac:chgData name="Sundberg Amanda" userId="3cad20d1-7591-426d-b9ef-07052efc88d3" providerId="ADAL" clId="{C82693BA-69A9-4848-99B9-887FC6B0A2E9}" dt="2024-03-19T14:04:32.637" v="393" actId="700"/>
          <ac:spMkLst>
            <pc:docMk/>
            <pc:sldMk cId="164990312" sldId="426"/>
            <ac:spMk id="11" creationId="{41135C6B-02A5-EDBE-4F4A-5CAE0E2929E2}"/>
          </ac:spMkLst>
        </pc:spChg>
        <pc:spChg chg="del">
          <ac:chgData name="Sundberg Amanda" userId="3cad20d1-7591-426d-b9ef-07052efc88d3" providerId="ADAL" clId="{C82693BA-69A9-4848-99B9-887FC6B0A2E9}" dt="2024-03-19T14:04:32.637" v="393" actId="700"/>
          <ac:spMkLst>
            <pc:docMk/>
            <pc:sldMk cId="164990312" sldId="426"/>
            <ac:spMk id="12" creationId="{732077F2-14DD-C828-5664-BEA157F4A911}"/>
          </ac:spMkLst>
        </pc:spChg>
        <pc:spChg chg="del">
          <ac:chgData name="Sundberg Amanda" userId="3cad20d1-7591-426d-b9ef-07052efc88d3" providerId="ADAL" clId="{C82693BA-69A9-4848-99B9-887FC6B0A2E9}" dt="2024-03-19T14:04:32.637" v="393" actId="700"/>
          <ac:spMkLst>
            <pc:docMk/>
            <pc:sldMk cId="164990312" sldId="426"/>
            <ac:spMk id="13" creationId="{4A0B1766-2208-799C-E56A-BDA6F1587158}"/>
          </ac:spMkLst>
        </pc:spChg>
        <pc:spChg chg="del">
          <ac:chgData name="Sundberg Amanda" userId="3cad20d1-7591-426d-b9ef-07052efc88d3" providerId="ADAL" clId="{C82693BA-69A9-4848-99B9-887FC6B0A2E9}" dt="2024-03-19T14:04:32.637" v="393" actId="700"/>
          <ac:spMkLst>
            <pc:docMk/>
            <pc:sldMk cId="164990312" sldId="426"/>
            <ac:spMk id="14" creationId="{2E9C7DC5-8DEB-37D7-B411-EC8A2DBA454E}"/>
          </ac:spMkLst>
        </pc:spChg>
        <pc:spChg chg="del mod ord">
          <ac:chgData name="Sundberg Amanda" userId="3cad20d1-7591-426d-b9ef-07052efc88d3" providerId="ADAL" clId="{C82693BA-69A9-4848-99B9-887FC6B0A2E9}" dt="2024-03-19T14:04:32.637" v="393" actId="700"/>
          <ac:spMkLst>
            <pc:docMk/>
            <pc:sldMk cId="164990312" sldId="426"/>
            <ac:spMk id="15" creationId="{A7BBD0D7-5F9A-9D0C-0769-5ECEF4754D58}"/>
          </ac:spMkLst>
        </pc:spChg>
        <pc:spChg chg="add mod ord">
          <ac:chgData name="Sundberg Amanda" userId="3cad20d1-7591-426d-b9ef-07052efc88d3" providerId="ADAL" clId="{C82693BA-69A9-4848-99B9-887FC6B0A2E9}" dt="2024-03-19T14:07:08.552" v="604" actId="20577"/>
          <ac:spMkLst>
            <pc:docMk/>
            <pc:sldMk cId="164990312" sldId="426"/>
            <ac:spMk id="16" creationId="{8CF5587F-4D1E-8A64-11A4-A69A83979D68}"/>
          </ac:spMkLst>
        </pc:spChg>
        <pc:spChg chg="add mod ord">
          <ac:chgData name="Sundberg Amanda" userId="3cad20d1-7591-426d-b9ef-07052efc88d3" providerId="ADAL" clId="{C82693BA-69A9-4848-99B9-887FC6B0A2E9}" dt="2024-03-19T14:51:28.063" v="2798" actId="20577"/>
          <ac:spMkLst>
            <pc:docMk/>
            <pc:sldMk cId="164990312" sldId="426"/>
            <ac:spMk id="17" creationId="{5818AF65-420D-3499-72A0-60CCEB0E2275}"/>
          </ac:spMkLst>
        </pc:spChg>
      </pc:sldChg>
      <pc:sldChg chg="addSp delSp modSp new del mod setBg">
        <pc:chgData name="Sundberg Amanda" userId="3cad20d1-7591-426d-b9ef-07052efc88d3" providerId="ADAL" clId="{C82693BA-69A9-4848-99B9-887FC6B0A2E9}" dt="2024-03-19T21:53:08.076" v="4837" actId="47"/>
        <pc:sldMkLst>
          <pc:docMk/>
          <pc:sldMk cId="4061983920" sldId="427"/>
        </pc:sldMkLst>
        <pc:spChg chg="del">
          <ac:chgData name="Sundberg Amanda" userId="3cad20d1-7591-426d-b9ef-07052efc88d3" providerId="ADAL" clId="{C82693BA-69A9-4848-99B9-887FC6B0A2E9}" dt="2024-03-19T14:08:56.590" v="689" actId="478"/>
          <ac:spMkLst>
            <pc:docMk/>
            <pc:sldMk cId="4061983920" sldId="427"/>
            <ac:spMk id="2" creationId="{954FC4A5-5D0F-B39E-3E6E-05F4E38E362B}"/>
          </ac:spMkLst>
        </pc:spChg>
        <pc:spChg chg="del mod">
          <ac:chgData name="Sundberg Amanda" userId="3cad20d1-7591-426d-b9ef-07052efc88d3" providerId="ADAL" clId="{C82693BA-69A9-4848-99B9-887FC6B0A2E9}" dt="2024-03-19T14:22:00.385" v="814" actId="478"/>
          <ac:spMkLst>
            <pc:docMk/>
            <pc:sldMk cId="4061983920" sldId="427"/>
            <ac:spMk id="3" creationId="{E019F540-5D46-6258-6819-6CB4B8DEEA09}"/>
          </ac:spMkLst>
        </pc:spChg>
        <pc:spChg chg="add del mod">
          <ac:chgData name="Sundberg Amanda" userId="3cad20d1-7591-426d-b9ef-07052efc88d3" providerId="ADAL" clId="{C82693BA-69A9-4848-99B9-887FC6B0A2E9}" dt="2024-03-19T14:22:01.921" v="815" actId="478"/>
          <ac:spMkLst>
            <pc:docMk/>
            <pc:sldMk cId="4061983920" sldId="427"/>
            <ac:spMk id="7" creationId="{55C87372-13E3-B417-6FA3-4BFF540ACF99}"/>
          </ac:spMkLst>
        </pc:spChg>
        <pc:spChg chg="add del mod">
          <ac:chgData name="Sundberg Amanda" userId="3cad20d1-7591-426d-b9ef-07052efc88d3" providerId="ADAL" clId="{C82693BA-69A9-4848-99B9-887FC6B0A2E9}" dt="2024-03-19T14:24:47.364" v="1008" actId="478"/>
          <ac:spMkLst>
            <pc:docMk/>
            <pc:sldMk cId="4061983920" sldId="427"/>
            <ac:spMk id="8" creationId="{6E2B53B1-A5BC-88FB-436A-DC3BA5471A04}"/>
          </ac:spMkLst>
        </pc:spChg>
        <pc:spChg chg="add mod">
          <ac:chgData name="Sundberg Amanda" userId="3cad20d1-7591-426d-b9ef-07052efc88d3" providerId="ADAL" clId="{C82693BA-69A9-4848-99B9-887FC6B0A2E9}" dt="2024-03-19T21:47:41.925" v="4645" actId="20577"/>
          <ac:spMkLst>
            <pc:docMk/>
            <pc:sldMk cId="4061983920" sldId="427"/>
            <ac:spMk id="12" creationId="{6DA06923-5DC0-A2F7-627D-E8DDCDD19A29}"/>
          </ac:spMkLst>
        </pc:spChg>
        <pc:spChg chg="add mod">
          <ac:chgData name="Sundberg Amanda" userId="3cad20d1-7591-426d-b9ef-07052efc88d3" providerId="ADAL" clId="{C82693BA-69A9-4848-99B9-887FC6B0A2E9}" dt="2024-03-19T14:35:23.538" v="1522" actId="20577"/>
          <ac:spMkLst>
            <pc:docMk/>
            <pc:sldMk cId="4061983920" sldId="427"/>
            <ac:spMk id="13" creationId="{F2CF5EB8-474D-7CE8-A33A-C90296FF8A05}"/>
          </ac:spMkLst>
        </pc:spChg>
        <pc:spChg chg="add mod">
          <ac:chgData name="Sundberg Amanda" userId="3cad20d1-7591-426d-b9ef-07052efc88d3" providerId="ADAL" clId="{C82693BA-69A9-4848-99B9-887FC6B0A2E9}" dt="2024-03-19T14:35:20.187" v="1521" actId="20577"/>
          <ac:spMkLst>
            <pc:docMk/>
            <pc:sldMk cId="4061983920" sldId="427"/>
            <ac:spMk id="14" creationId="{28ACEF71-A6CB-FE78-4325-5D098788A732}"/>
          </ac:spMkLst>
        </pc:spChg>
        <pc:spChg chg="add mod">
          <ac:chgData name="Sundberg Amanda" userId="3cad20d1-7591-426d-b9ef-07052efc88d3" providerId="ADAL" clId="{C82693BA-69A9-4848-99B9-887FC6B0A2E9}" dt="2024-03-19T14:52:02.524" v="2803" actId="14100"/>
          <ac:spMkLst>
            <pc:docMk/>
            <pc:sldMk cId="4061983920" sldId="427"/>
            <ac:spMk id="16" creationId="{475EB9D3-1FBD-7E0F-2B47-8DA836E39AD6}"/>
          </ac:spMkLst>
        </pc:spChg>
        <pc:spChg chg="add mod">
          <ac:chgData name="Sundberg Amanda" userId="3cad20d1-7591-426d-b9ef-07052efc88d3" providerId="ADAL" clId="{C82693BA-69A9-4848-99B9-887FC6B0A2E9}" dt="2024-03-19T14:37:16.909" v="1577" actId="14100"/>
          <ac:spMkLst>
            <pc:docMk/>
            <pc:sldMk cId="4061983920" sldId="427"/>
            <ac:spMk id="17" creationId="{6DA755FA-2460-B133-73CB-7CD75F28A441}"/>
          </ac:spMkLst>
        </pc:spChg>
        <pc:graphicFrameChg chg="add mod">
          <ac:chgData name="Sundberg Amanda" userId="3cad20d1-7591-426d-b9ef-07052efc88d3" providerId="ADAL" clId="{C82693BA-69A9-4848-99B9-887FC6B0A2E9}" dt="2024-03-19T14:09:03.669" v="691"/>
          <ac:graphicFrameMkLst>
            <pc:docMk/>
            <pc:sldMk cId="4061983920" sldId="427"/>
            <ac:graphicFrameMk id="4" creationId="{F783C7B7-C148-4266-B203-3721464D0388}"/>
          </ac:graphicFrameMkLst>
        </pc:graphicFrameChg>
        <pc:graphicFrameChg chg="add del mod">
          <ac:chgData name="Sundberg Amanda" userId="3cad20d1-7591-426d-b9ef-07052efc88d3" providerId="ADAL" clId="{C82693BA-69A9-4848-99B9-887FC6B0A2E9}" dt="2024-03-19T14:22:27.130" v="825" actId="478"/>
          <ac:graphicFrameMkLst>
            <pc:docMk/>
            <pc:sldMk cId="4061983920" sldId="427"/>
            <ac:graphicFrameMk id="9" creationId="{F783C7B7-C148-4266-B203-3721464D0388}"/>
          </ac:graphicFrameMkLst>
        </pc:graphicFrameChg>
        <pc:picChg chg="add del mod">
          <ac:chgData name="Sundberg Amanda" userId="3cad20d1-7591-426d-b9ef-07052efc88d3" providerId="ADAL" clId="{C82693BA-69A9-4848-99B9-887FC6B0A2E9}" dt="2024-03-19T14:21:51.712" v="813" actId="478"/>
          <ac:picMkLst>
            <pc:docMk/>
            <pc:sldMk cId="4061983920" sldId="427"/>
            <ac:picMk id="5" creationId="{73C17B2B-F821-0E37-FBF8-3A38D98EC46A}"/>
          </ac:picMkLst>
        </pc:picChg>
        <pc:picChg chg="add">
          <ac:chgData name="Sundberg Amanda" userId="3cad20d1-7591-426d-b9ef-07052efc88d3" providerId="ADAL" clId="{C82693BA-69A9-4848-99B9-887FC6B0A2E9}" dt="2024-03-19T14:22:20.741" v="820"/>
          <ac:picMkLst>
            <pc:docMk/>
            <pc:sldMk cId="4061983920" sldId="427"/>
            <ac:picMk id="10" creationId="{39D2FB3C-1F75-601D-14C8-96761DE7EB0A}"/>
          </ac:picMkLst>
        </pc:picChg>
        <pc:picChg chg="add mod">
          <ac:chgData name="Sundberg Amanda" userId="3cad20d1-7591-426d-b9ef-07052efc88d3" providerId="ADAL" clId="{C82693BA-69A9-4848-99B9-887FC6B0A2E9}" dt="2024-03-19T14:26:09.427" v="1110" actId="14100"/>
          <ac:picMkLst>
            <pc:docMk/>
            <pc:sldMk cId="4061983920" sldId="427"/>
            <ac:picMk id="11" creationId="{414E76DF-C625-7213-9569-7AD0006DC140}"/>
          </ac:picMkLst>
        </pc:picChg>
        <pc:picChg chg="add mod">
          <ac:chgData name="Sundberg Amanda" userId="3cad20d1-7591-426d-b9ef-07052efc88d3" providerId="ADAL" clId="{C82693BA-69A9-4848-99B9-887FC6B0A2E9}" dt="2024-03-19T14:26:27.640" v="1114" actId="1076"/>
          <ac:picMkLst>
            <pc:docMk/>
            <pc:sldMk cId="4061983920" sldId="427"/>
            <ac:picMk id="15" creationId="{BA1199DE-532D-356C-EB88-96B7B06D6C4E}"/>
          </ac:picMkLst>
        </pc:picChg>
      </pc:sldChg>
      <pc:sldChg chg="addSp delSp modSp new del mod">
        <pc:chgData name="Sundberg Amanda" userId="3cad20d1-7591-426d-b9ef-07052efc88d3" providerId="ADAL" clId="{C82693BA-69A9-4848-99B9-887FC6B0A2E9}" dt="2024-03-19T14:39:13.634" v="1592" actId="47"/>
        <pc:sldMkLst>
          <pc:docMk/>
          <pc:sldMk cId="1270506700" sldId="428"/>
        </pc:sldMkLst>
        <pc:spChg chg="del">
          <ac:chgData name="Sundberg Amanda" userId="3cad20d1-7591-426d-b9ef-07052efc88d3" providerId="ADAL" clId="{C82693BA-69A9-4848-99B9-887FC6B0A2E9}" dt="2024-03-19T14:10:15.896" v="720" actId="478"/>
          <ac:spMkLst>
            <pc:docMk/>
            <pc:sldMk cId="1270506700" sldId="428"/>
            <ac:spMk id="2" creationId="{15407AD3-D7E5-4EE8-9803-56E9DC6FA762}"/>
          </ac:spMkLst>
        </pc:spChg>
        <pc:spChg chg="mod">
          <ac:chgData name="Sundberg Amanda" userId="3cad20d1-7591-426d-b9ef-07052efc88d3" providerId="ADAL" clId="{C82693BA-69A9-4848-99B9-887FC6B0A2E9}" dt="2024-03-19T14:10:13.862" v="719" actId="14100"/>
          <ac:spMkLst>
            <pc:docMk/>
            <pc:sldMk cId="1270506700" sldId="428"/>
            <ac:spMk id="3" creationId="{AF560AD5-14B9-351A-C2BD-3A59A61429E1}"/>
          </ac:spMkLst>
        </pc:spChg>
        <pc:spChg chg="add del mod">
          <ac:chgData name="Sundberg Amanda" userId="3cad20d1-7591-426d-b9ef-07052efc88d3" providerId="ADAL" clId="{C82693BA-69A9-4848-99B9-887FC6B0A2E9}" dt="2024-03-19T14:32:23.144" v="1495" actId="478"/>
          <ac:spMkLst>
            <pc:docMk/>
            <pc:sldMk cId="1270506700" sldId="428"/>
            <ac:spMk id="9" creationId="{1391F399-24EE-58AF-F56D-72D318C3895A}"/>
          </ac:spMkLst>
        </pc:spChg>
        <pc:spChg chg="add del mod">
          <ac:chgData name="Sundberg Amanda" userId="3cad20d1-7591-426d-b9ef-07052efc88d3" providerId="ADAL" clId="{C82693BA-69A9-4848-99B9-887FC6B0A2E9}" dt="2024-03-19T14:32:26.618" v="1497" actId="478"/>
          <ac:spMkLst>
            <pc:docMk/>
            <pc:sldMk cId="1270506700" sldId="428"/>
            <ac:spMk id="10" creationId="{EB1B427D-3EA8-F204-8C87-E80931CB4968}"/>
          </ac:spMkLst>
        </pc:spChg>
        <pc:spChg chg="add mod">
          <ac:chgData name="Sundberg Amanda" userId="3cad20d1-7591-426d-b9ef-07052efc88d3" providerId="ADAL" clId="{C82693BA-69A9-4848-99B9-887FC6B0A2E9}" dt="2024-03-19T14:38:02.782" v="1581" actId="20577"/>
          <ac:spMkLst>
            <pc:docMk/>
            <pc:sldMk cId="1270506700" sldId="428"/>
            <ac:spMk id="11" creationId="{6AC3BDFC-9E0F-768C-6FFA-F7BA7E010361}"/>
          </ac:spMkLst>
        </pc:spChg>
        <pc:spChg chg="add mod">
          <ac:chgData name="Sundberg Amanda" userId="3cad20d1-7591-426d-b9ef-07052efc88d3" providerId="ADAL" clId="{C82693BA-69A9-4848-99B9-887FC6B0A2E9}" dt="2024-03-19T14:38:47.584" v="1586" actId="1076"/>
          <ac:spMkLst>
            <pc:docMk/>
            <pc:sldMk cId="1270506700" sldId="428"/>
            <ac:spMk id="12" creationId="{73B1C50A-FC1D-0495-4359-96F5B451AE85}"/>
          </ac:spMkLst>
        </pc:spChg>
        <pc:spChg chg="add mod">
          <ac:chgData name="Sundberg Amanda" userId="3cad20d1-7591-426d-b9ef-07052efc88d3" providerId="ADAL" clId="{C82693BA-69A9-4848-99B9-887FC6B0A2E9}" dt="2024-03-19T14:39:02.609" v="1589" actId="1076"/>
          <ac:spMkLst>
            <pc:docMk/>
            <pc:sldMk cId="1270506700" sldId="428"/>
            <ac:spMk id="14" creationId="{13BB009E-4D4B-5CD4-A29A-C611E7C11E7B}"/>
          </ac:spMkLst>
        </pc:spChg>
        <pc:spChg chg="add mod">
          <ac:chgData name="Sundberg Amanda" userId="3cad20d1-7591-426d-b9ef-07052efc88d3" providerId="ADAL" clId="{C82693BA-69A9-4848-99B9-887FC6B0A2E9}" dt="2024-03-19T14:38:54.083" v="1588" actId="1076"/>
          <ac:spMkLst>
            <pc:docMk/>
            <pc:sldMk cId="1270506700" sldId="428"/>
            <ac:spMk id="15" creationId="{E58508A5-FE64-3AAB-9F1E-6AB1763356BE}"/>
          </ac:spMkLst>
        </pc:spChg>
        <pc:graphicFrameChg chg="add del mod">
          <ac:chgData name="Sundberg Amanda" userId="3cad20d1-7591-426d-b9ef-07052efc88d3" providerId="ADAL" clId="{C82693BA-69A9-4848-99B9-887FC6B0A2E9}" dt="2024-03-19T14:11:09.862" v="738" actId="478"/>
          <ac:graphicFrameMkLst>
            <pc:docMk/>
            <pc:sldMk cId="1270506700" sldId="428"/>
            <ac:graphicFrameMk id="6" creationId="{72AA4526-CD9B-4F84-A7A3-8E251CF05231}"/>
          </ac:graphicFrameMkLst>
        </pc:graphicFrameChg>
        <pc:graphicFrameChg chg="add mod">
          <ac:chgData name="Sundberg Amanda" userId="3cad20d1-7591-426d-b9ef-07052efc88d3" providerId="ADAL" clId="{C82693BA-69A9-4848-99B9-887FC6B0A2E9}" dt="2024-03-19T14:11:04.908" v="735"/>
          <ac:graphicFrameMkLst>
            <pc:docMk/>
            <pc:sldMk cId="1270506700" sldId="428"/>
            <ac:graphicFrameMk id="7" creationId="{72AA4526-CD9B-4F84-A7A3-8E251CF05231}"/>
          </ac:graphicFrameMkLst>
        </pc:graphicFrameChg>
        <pc:picChg chg="add del mod">
          <ac:chgData name="Sundberg Amanda" userId="3cad20d1-7591-426d-b9ef-07052efc88d3" providerId="ADAL" clId="{C82693BA-69A9-4848-99B9-887FC6B0A2E9}" dt="2024-03-19T14:31:58.934" v="1487" actId="478"/>
          <ac:picMkLst>
            <pc:docMk/>
            <pc:sldMk cId="1270506700" sldId="428"/>
            <ac:picMk id="4" creationId="{14D1FFFD-434F-1D3F-42BA-DA3966AE075D}"/>
          </ac:picMkLst>
        </pc:picChg>
        <pc:picChg chg="add del mod">
          <ac:chgData name="Sundberg Amanda" userId="3cad20d1-7591-426d-b9ef-07052efc88d3" providerId="ADAL" clId="{C82693BA-69A9-4848-99B9-887FC6B0A2E9}" dt="2024-03-19T14:11:11.560" v="739" actId="478"/>
          <ac:picMkLst>
            <pc:docMk/>
            <pc:sldMk cId="1270506700" sldId="428"/>
            <ac:picMk id="5" creationId="{C3ACB241-2A16-3023-8BA6-70998478C2A5}"/>
          </ac:picMkLst>
        </pc:picChg>
        <pc:picChg chg="add del mod">
          <ac:chgData name="Sundberg Amanda" userId="3cad20d1-7591-426d-b9ef-07052efc88d3" providerId="ADAL" clId="{C82693BA-69A9-4848-99B9-887FC6B0A2E9}" dt="2024-03-19T14:31:54.026" v="1486" actId="478"/>
          <ac:picMkLst>
            <pc:docMk/>
            <pc:sldMk cId="1270506700" sldId="428"/>
            <ac:picMk id="8" creationId="{09B6A938-2632-0EEC-9F11-A9793AEF046B}"/>
          </ac:picMkLst>
        </pc:picChg>
        <pc:picChg chg="add mod">
          <ac:chgData name="Sundberg Amanda" userId="3cad20d1-7591-426d-b9ef-07052efc88d3" providerId="ADAL" clId="{C82693BA-69A9-4848-99B9-887FC6B0A2E9}" dt="2024-03-19T14:39:06.464" v="1591" actId="1076"/>
          <ac:picMkLst>
            <pc:docMk/>
            <pc:sldMk cId="1270506700" sldId="428"/>
            <ac:picMk id="13" creationId="{4ACBD851-A63F-73C9-22E7-A033031C3546}"/>
          </ac:picMkLst>
        </pc:picChg>
        <pc:picChg chg="add mod">
          <ac:chgData name="Sundberg Amanda" userId="3cad20d1-7591-426d-b9ef-07052efc88d3" providerId="ADAL" clId="{C82693BA-69A9-4848-99B9-887FC6B0A2E9}" dt="2024-03-19T14:39:04.714" v="1590" actId="1076"/>
          <ac:picMkLst>
            <pc:docMk/>
            <pc:sldMk cId="1270506700" sldId="428"/>
            <ac:picMk id="16" creationId="{1C137656-C615-DE2A-52D9-801F797AB0C1}"/>
          </ac:picMkLst>
        </pc:picChg>
        <pc:picChg chg="add mod">
          <ac:chgData name="Sundberg Amanda" userId="3cad20d1-7591-426d-b9ef-07052efc88d3" providerId="ADAL" clId="{C82693BA-69A9-4848-99B9-887FC6B0A2E9}" dt="2024-03-19T14:38:44.276" v="1585" actId="1076"/>
          <ac:picMkLst>
            <pc:docMk/>
            <pc:sldMk cId="1270506700" sldId="428"/>
            <ac:picMk id="17" creationId="{5A7EEF6E-0950-A765-8468-9887D8E34DC1}"/>
          </ac:picMkLst>
        </pc:picChg>
      </pc:sldChg>
      <pc:sldChg chg="addSp delSp modSp add del mod setBg">
        <pc:chgData name="Sundberg Amanda" userId="3cad20d1-7591-426d-b9ef-07052efc88d3" providerId="ADAL" clId="{C82693BA-69A9-4848-99B9-887FC6B0A2E9}" dt="2024-03-19T22:03:43.730" v="4948" actId="47"/>
        <pc:sldMkLst>
          <pc:docMk/>
          <pc:sldMk cId="4019004923" sldId="429"/>
        </pc:sldMkLst>
        <pc:spChg chg="mod">
          <ac:chgData name="Sundberg Amanda" userId="3cad20d1-7591-426d-b9ef-07052efc88d3" providerId="ADAL" clId="{C82693BA-69A9-4848-99B9-887FC6B0A2E9}" dt="2024-03-19T14:29:14.804" v="1244" actId="20577"/>
          <ac:spMkLst>
            <pc:docMk/>
            <pc:sldMk cId="4019004923" sldId="429"/>
            <ac:spMk id="12" creationId="{091854B3-34B5-8D4E-4A97-475F49450032}"/>
          </ac:spMkLst>
        </pc:spChg>
        <pc:spChg chg="mod">
          <ac:chgData name="Sundberg Amanda" userId="3cad20d1-7591-426d-b9ef-07052efc88d3" providerId="ADAL" clId="{C82693BA-69A9-4848-99B9-887FC6B0A2E9}" dt="2024-03-19T14:35:07.492" v="1520" actId="20577"/>
          <ac:spMkLst>
            <pc:docMk/>
            <pc:sldMk cId="4019004923" sldId="429"/>
            <ac:spMk id="13" creationId="{F7114964-7581-44FB-4FD5-5FA400CC2015}"/>
          </ac:spMkLst>
        </pc:spChg>
        <pc:spChg chg="mod">
          <ac:chgData name="Sundberg Amanda" userId="3cad20d1-7591-426d-b9ef-07052efc88d3" providerId="ADAL" clId="{C82693BA-69A9-4848-99B9-887FC6B0A2E9}" dt="2024-03-19T14:31:27.389" v="1400" actId="20577"/>
          <ac:spMkLst>
            <pc:docMk/>
            <pc:sldMk cId="4019004923" sldId="429"/>
            <ac:spMk id="14" creationId="{3CE76F3E-0202-1755-2808-54F2447F37F5}"/>
          </ac:spMkLst>
        </pc:spChg>
        <pc:picChg chg="add mod">
          <ac:chgData name="Sundberg Amanda" userId="3cad20d1-7591-426d-b9ef-07052efc88d3" providerId="ADAL" clId="{C82693BA-69A9-4848-99B9-887FC6B0A2E9}" dt="2024-03-19T14:28:50.632" v="1221" actId="14100"/>
          <ac:picMkLst>
            <pc:docMk/>
            <pc:sldMk cId="4019004923" sldId="429"/>
            <ac:picMk id="2" creationId="{8153532A-FF2A-3582-75CE-0FEA4EC17545}"/>
          </ac:picMkLst>
        </pc:picChg>
        <pc:picChg chg="add mod">
          <ac:chgData name="Sundberg Amanda" userId="3cad20d1-7591-426d-b9ef-07052efc88d3" providerId="ADAL" clId="{C82693BA-69A9-4848-99B9-887FC6B0A2E9}" dt="2024-03-19T14:31:23.315" v="1399" actId="14100"/>
          <ac:picMkLst>
            <pc:docMk/>
            <pc:sldMk cId="4019004923" sldId="429"/>
            <ac:picMk id="3" creationId="{819C2214-4265-8393-A586-D6A844264241}"/>
          </ac:picMkLst>
        </pc:picChg>
        <pc:picChg chg="del">
          <ac:chgData name="Sundberg Amanda" userId="3cad20d1-7591-426d-b9ef-07052efc88d3" providerId="ADAL" clId="{C82693BA-69A9-4848-99B9-887FC6B0A2E9}" dt="2024-03-19T14:28:40.594" v="1217" actId="478"/>
          <ac:picMkLst>
            <pc:docMk/>
            <pc:sldMk cId="4019004923" sldId="429"/>
            <ac:picMk id="11" creationId="{619F848E-61A7-EE1D-C72F-BB3F5DB8E425}"/>
          </ac:picMkLst>
        </pc:picChg>
        <pc:picChg chg="del">
          <ac:chgData name="Sundberg Amanda" userId="3cad20d1-7591-426d-b9ef-07052efc88d3" providerId="ADAL" clId="{C82693BA-69A9-4848-99B9-887FC6B0A2E9}" dt="2024-03-19T14:27:58.314" v="1214" actId="478"/>
          <ac:picMkLst>
            <pc:docMk/>
            <pc:sldMk cId="4019004923" sldId="429"/>
            <ac:picMk id="15" creationId="{1ED894FE-7E7F-F4F0-958B-AF618CA9997B}"/>
          </ac:picMkLst>
        </pc:picChg>
      </pc:sldChg>
      <pc:sldChg chg="addSp delSp modSp add del mod setBg">
        <pc:chgData name="Sundberg Amanda" userId="3cad20d1-7591-426d-b9ef-07052efc88d3" providerId="ADAL" clId="{C82693BA-69A9-4848-99B9-887FC6B0A2E9}" dt="2024-03-19T22:03:46.077" v="4949" actId="47"/>
        <pc:sldMkLst>
          <pc:docMk/>
          <pc:sldMk cId="4118191649" sldId="430"/>
        </pc:sldMkLst>
        <pc:spChg chg="add mod">
          <ac:chgData name="Sundberg Amanda" userId="3cad20d1-7591-426d-b9ef-07052efc88d3" providerId="ADAL" clId="{C82693BA-69A9-4848-99B9-887FC6B0A2E9}" dt="2024-03-19T14:40:53.853" v="1711" actId="20577"/>
          <ac:spMkLst>
            <pc:docMk/>
            <pc:sldMk cId="4118191649" sldId="430"/>
            <ac:spMk id="5" creationId="{0BB3F84E-27D5-9522-9395-2FBA6BEF480F}"/>
          </ac:spMkLst>
        </pc:spChg>
        <pc:spChg chg="add del mod">
          <ac:chgData name="Sundberg Amanda" userId="3cad20d1-7591-426d-b9ef-07052efc88d3" providerId="ADAL" clId="{C82693BA-69A9-4848-99B9-887FC6B0A2E9}" dt="2024-03-19T15:06:58.138" v="3375" actId="478"/>
          <ac:spMkLst>
            <pc:docMk/>
            <pc:sldMk cId="4118191649" sldId="430"/>
            <ac:spMk id="7" creationId="{536D8B20-6C27-5B5F-C915-0E0D41A3A02A}"/>
          </ac:spMkLst>
        </pc:spChg>
        <pc:spChg chg="mod">
          <ac:chgData name="Sundberg Amanda" userId="3cad20d1-7591-426d-b9ef-07052efc88d3" providerId="ADAL" clId="{C82693BA-69A9-4848-99B9-887FC6B0A2E9}" dt="2024-03-19T15:08:38.846" v="3440" actId="313"/>
          <ac:spMkLst>
            <pc:docMk/>
            <pc:sldMk cId="4118191649" sldId="430"/>
            <ac:spMk id="12" creationId="{7FF3EAF8-FA0A-72D4-78B1-248083FFEFF7}"/>
          </ac:spMkLst>
        </pc:spChg>
        <pc:spChg chg="mod">
          <ac:chgData name="Sundberg Amanda" userId="3cad20d1-7591-426d-b9ef-07052efc88d3" providerId="ADAL" clId="{C82693BA-69A9-4848-99B9-887FC6B0A2E9}" dt="2024-03-19T14:39:44.756" v="1678" actId="20577"/>
          <ac:spMkLst>
            <pc:docMk/>
            <pc:sldMk cId="4118191649" sldId="430"/>
            <ac:spMk id="13" creationId="{98D45844-4CBB-38D9-B183-ECCC52FE6C24}"/>
          </ac:spMkLst>
        </pc:spChg>
        <pc:spChg chg="mod">
          <ac:chgData name="Sundberg Amanda" userId="3cad20d1-7591-426d-b9ef-07052efc88d3" providerId="ADAL" clId="{C82693BA-69A9-4848-99B9-887FC6B0A2E9}" dt="2024-03-19T15:08:09.949" v="3403" actId="20577"/>
          <ac:spMkLst>
            <pc:docMk/>
            <pc:sldMk cId="4118191649" sldId="430"/>
            <ac:spMk id="14" creationId="{5F198664-21BB-B47F-B095-E6F8FBBEEAA3}"/>
          </ac:spMkLst>
        </pc:spChg>
        <pc:picChg chg="del">
          <ac:chgData name="Sundberg Amanda" userId="3cad20d1-7591-426d-b9ef-07052efc88d3" providerId="ADAL" clId="{C82693BA-69A9-4848-99B9-887FC6B0A2E9}" dt="2024-03-19T14:40:03.651" v="1679" actId="478"/>
          <ac:picMkLst>
            <pc:docMk/>
            <pc:sldMk cId="4118191649" sldId="430"/>
            <ac:picMk id="2" creationId="{227711CE-5563-D1B9-465D-8F5C67C3A39E}"/>
          </ac:picMkLst>
        </pc:picChg>
        <pc:picChg chg="del">
          <ac:chgData name="Sundberg Amanda" userId="3cad20d1-7591-426d-b9ef-07052efc88d3" providerId="ADAL" clId="{C82693BA-69A9-4848-99B9-887FC6B0A2E9}" dt="2024-03-19T14:40:04.822" v="1680" actId="478"/>
          <ac:picMkLst>
            <pc:docMk/>
            <pc:sldMk cId="4118191649" sldId="430"/>
            <ac:picMk id="3" creationId="{BFD6ACA2-6770-4A69-7746-A148259D5D1A}"/>
          </ac:picMkLst>
        </pc:picChg>
        <pc:picChg chg="add mod">
          <ac:chgData name="Sundberg Amanda" userId="3cad20d1-7591-426d-b9ef-07052efc88d3" providerId="ADAL" clId="{C82693BA-69A9-4848-99B9-887FC6B0A2E9}" dt="2024-03-19T14:40:31.227" v="1683" actId="14100"/>
          <ac:picMkLst>
            <pc:docMk/>
            <pc:sldMk cId="4118191649" sldId="430"/>
            <ac:picMk id="4" creationId="{A82A5E14-EF35-8934-4347-E1EB954D6702}"/>
          </ac:picMkLst>
        </pc:picChg>
        <pc:picChg chg="add del mod">
          <ac:chgData name="Sundberg Amanda" userId="3cad20d1-7591-426d-b9ef-07052efc88d3" providerId="ADAL" clId="{C82693BA-69A9-4848-99B9-887FC6B0A2E9}" dt="2024-03-19T15:06:05.827" v="3371" actId="478"/>
          <ac:picMkLst>
            <pc:docMk/>
            <pc:sldMk cId="4118191649" sldId="430"/>
            <ac:picMk id="6" creationId="{B5436346-587F-389A-5F45-61DDD78C4A6C}"/>
          </ac:picMkLst>
        </pc:picChg>
        <pc:picChg chg="add mod">
          <ac:chgData name="Sundberg Amanda" userId="3cad20d1-7591-426d-b9ef-07052efc88d3" providerId="ADAL" clId="{C82693BA-69A9-4848-99B9-887FC6B0A2E9}" dt="2024-03-19T15:06:56.349" v="3374" actId="14100"/>
          <ac:picMkLst>
            <pc:docMk/>
            <pc:sldMk cId="4118191649" sldId="430"/>
            <ac:picMk id="8" creationId="{676B03D1-9E60-4B07-5434-3333A24292B4}"/>
          </ac:picMkLst>
        </pc:picChg>
      </pc:sldChg>
      <pc:sldChg chg="addSp delSp modSp new mod">
        <pc:chgData name="Sundberg Amanda" userId="3cad20d1-7591-426d-b9ef-07052efc88d3" providerId="ADAL" clId="{C82693BA-69A9-4848-99B9-887FC6B0A2E9}" dt="2024-03-19T22:06:38.178" v="4960" actId="5793"/>
        <pc:sldMkLst>
          <pc:docMk/>
          <pc:sldMk cId="720190952" sldId="431"/>
        </pc:sldMkLst>
        <pc:spChg chg="del">
          <ac:chgData name="Sundberg Amanda" userId="3cad20d1-7591-426d-b9ef-07052efc88d3" providerId="ADAL" clId="{C82693BA-69A9-4848-99B9-887FC6B0A2E9}" dt="2024-03-19T14:44:55.506" v="2043"/>
          <ac:spMkLst>
            <pc:docMk/>
            <pc:sldMk cId="720190952" sldId="431"/>
            <ac:spMk id="2" creationId="{822B7418-856D-A071-344F-416B3792531D}"/>
          </ac:spMkLst>
        </pc:spChg>
        <pc:spChg chg="mod">
          <ac:chgData name="Sundberg Amanda" userId="3cad20d1-7591-426d-b9ef-07052efc88d3" providerId="ADAL" clId="{C82693BA-69A9-4848-99B9-887FC6B0A2E9}" dt="2024-03-19T14:48:48.521" v="2564" actId="20577"/>
          <ac:spMkLst>
            <pc:docMk/>
            <pc:sldMk cId="720190952" sldId="431"/>
            <ac:spMk id="3" creationId="{A74C3388-9AB6-7DD6-1B22-FD1E80AF62EF}"/>
          </ac:spMkLst>
        </pc:spChg>
        <pc:spChg chg="add mod">
          <ac:chgData name="Sundberg Amanda" userId="3cad20d1-7591-426d-b9ef-07052efc88d3" providerId="ADAL" clId="{C82693BA-69A9-4848-99B9-887FC6B0A2E9}" dt="2024-03-19T22:06:38.178" v="4960" actId="5793"/>
          <ac:spMkLst>
            <pc:docMk/>
            <pc:sldMk cId="720190952" sldId="431"/>
            <ac:spMk id="7" creationId="{02CC0DCE-92BE-1871-6443-BD67759C6191}"/>
          </ac:spMkLst>
        </pc:spChg>
        <pc:graphicFrameChg chg="add mod modGraphic">
          <ac:chgData name="Sundberg Amanda" userId="3cad20d1-7591-426d-b9ef-07052efc88d3" providerId="ADAL" clId="{C82693BA-69A9-4848-99B9-887FC6B0A2E9}" dt="2024-03-19T14:50:30.901" v="2748" actId="1036"/>
          <ac:graphicFrameMkLst>
            <pc:docMk/>
            <pc:sldMk cId="720190952" sldId="431"/>
            <ac:graphicFrameMk id="4" creationId="{9E991B36-130C-1D7C-7955-F7B8DE570277}"/>
          </ac:graphicFrameMkLst>
        </pc:graphicFrameChg>
        <pc:picChg chg="add mod">
          <ac:chgData name="Sundberg Amanda" userId="3cad20d1-7591-426d-b9ef-07052efc88d3" providerId="ADAL" clId="{C82693BA-69A9-4848-99B9-887FC6B0A2E9}" dt="2024-03-19T14:50:30.901" v="2748" actId="1036"/>
          <ac:picMkLst>
            <pc:docMk/>
            <pc:sldMk cId="720190952" sldId="431"/>
            <ac:picMk id="6" creationId="{3D2DF71B-7090-B695-3B8A-A36E3D5D9B79}"/>
          </ac:picMkLst>
        </pc:picChg>
      </pc:sldChg>
      <pc:sldChg chg="modSp new mod">
        <pc:chgData name="Sundberg Amanda" userId="3cad20d1-7591-426d-b9ef-07052efc88d3" providerId="ADAL" clId="{C82693BA-69A9-4848-99B9-887FC6B0A2E9}" dt="2024-03-19T22:40:47.700" v="5107" actId="20577"/>
        <pc:sldMkLst>
          <pc:docMk/>
          <pc:sldMk cId="2120211519" sldId="432"/>
        </pc:sldMkLst>
        <pc:spChg chg="mod">
          <ac:chgData name="Sundberg Amanda" userId="3cad20d1-7591-426d-b9ef-07052efc88d3" providerId="ADAL" clId="{C82693BA-69A9-4848-99B9-887FC6B0A2E9}" dt="2024-03-19T22:40:47.700" v="5107" actId="20577"/>
          <ac:spMkLst>
            <pc:docMk/>
            <pc:sldMk cId="2120211519" sldId="432"/>
            <ac:spMk id="2" creationId="{20A44345-988F-5E96-E90B-DB74B696A6FD}"/>
          </ac:spMkLst>
        </pc:spChg>
        <pc:spChg chg="mod">
          <ac:chgData name="Sundberg Amanda" userId="3cad20d1-7591-426d-b9ef-07052efc88d3" providerId="ADAL" clId="{C82693BA-69A9-4848-99B9-887FC6B0A2E9}" dt="2024-03-19T14:56:53.653" v="3098" actId="20577"/>
          <ac:spMkLst>
            <pc:docMk/>
            <pc:sldMk cId="2120211519" sldId="432"/>
            <ac:spMk id="3" creationId="{E5EB84C6-AC34-7F96-E182-FF7120A15036}"/>
          </ac:spMkLst>
        </pc:spChg>
      </pc:sldChg>
      <pc:sldChg chg="addSp delSp modSp add mod ord setBg">
        <pc:chgData name="Sundberg Amanda" userId="3cad20d1-7591-426d-b9ef-07052efc88d3" providerId="ADAL" clId="{C82693BA-69A9-4848-99B9-887FC6B0A2E9}" dt="2024-03-19T22:08:28.979" v="4971"/>
        <pc:sldMkLst>
          <pc:docMk/>
          <pc:sldMk cId="3304616588" sldId="433"/>
        </pc:sldMkLst>
        <pc:spChg chg="del">
          <ac:chgData name="Sundberg Amanda" userId="3cad20d1-7591-426d-b9ef-07052efc88d3" providerId="ADAL" clId="{C82693BA-69A9-4848-99B9-887FC6B0A2E9}" dt="2024-03-19T14:54:27.476" v="2988" actId="478"/>
          <ac:spMkLst>
            <pc:docMk/>
            <pc:sldMk cId="3304616588" sldId="433"/>
            <ac:spMk id="5" creationId="{DEB43D8B-DED3-9DC2-9708-8DD7038C1E49}"/>
          </ac:spMkLst>
        </pc:spChg>
        <pc:spChg chg="del">
          <ac:chgData name="Sundberg Amanda" userId="3cad20d1-7591-426d-b9ef-07052efc88d3" providerId="ADAL" clId="{C82693BA-69A9-4848-99B9-887FC6B0A2E9}" dt="2024-03-19T14:55:08.727" v="2991" actId="478"/>
          <ac:spMkLst>
            <pc:docMk/>
            <pc:sldMk cId="3304616588" sldId="433"/>
            <ac:spMk id="7" creationId="{435C61A5-68CB-4CE6-7D53-F5150759E742}"/>
          </ac:spMkLst>
        </pc:spChg>
        <pc:spChg chg="mod">
          <ac:chgData name="Sundberg Amanda" userId="3cad20d1-7591-426d-b9ef-07052efc88d3" providerId="ADAL" clId="{C82693BA-69A9-4848-99B9-887FC6B0A2E9}" dt="2024-03-19T22:07:07.690" v="4963" actId="20577"/>
          <ac:spMkLst>
            <pc:docMk/>
            <pc:sldMk cId="3304616588" sldId="433"/>
            <ac:spMk id="12" creationId="{D1DE475E-01CB-D2B3-72CA-EF306F57CFC1}"/>
          </ac:spMkLst>
        </pc:spChg>
        <pc:spChg chg="del">
          <ac:chgData name="Sundberg Amanda" userId="3cad20d1-7591-426d-b9ef-07052efc88d3" providerId="ADAL" clId="{C82693BA-69A9-4848-99B9-887FC6B0A2E9}" dt="2024-03-19T14:54:27.476" v="2988" actId="478"/>
          <ac:spMkLst>
            <pc:docMk/>
            <pc:sldMk cId="3304616588" sldId="433"/>
            <ac:spMk id="13" creationId="{9A2ECD30-91D5-ABBE-B232-A29DAC9B180A}"/>
          </ac:spMkLst>
        </pc:spChg>
        <pc:spChg chg="del">
          <ac:chgData name="Sundberg Amanda" userId="3cad20d1-7591-426d-b9ef-07052efc88d3" providerId="ADAL" clId="{C82693BA-69A9-4848-99B9-887FC6B0A2E9}" dt="2024-03-19T14:54:27.476" v="2988" actId="478"/>
          <ac:spMkLst>
            <pc:docMk/>
            <pc:sldMk cId="3304616588" sldId="433"/>
            <ac:spMk id="14" creationId="{C3034E86-B247-9FE3-99EE-31C5443C89DC}"/>
          </ac:spMkLst>
        </pc:spChg>
        <pc:picChg chg="add del mod">
          <ac:chgData name="Sundberg Amanda" userId="3cad20d1-7591-426d-b9ef-07052efc88d3" providerId="ADAL" clId="{C82693BA-69A9-4848-99B9-887FC6B0A2E9}" dt="2024-03-19T22:07:59.611" v="4966" actId="478"/>
          <ac:picMkLst>
            <pc:docMk/>
            <pc:sldMk cId="3304616588" sldId="433"/>
            <ac:picMk id="2" creationId="{C8A7DFD6-96E3-C132-A964-54270B9F36E0}"/>
          </ac:picMkLst>
        </pc:picChg>
        <pc:picChg chg="add del mod">
          <ac:chgData name="Sundberg Amanda" userId="3cad20d1-7591-426d-b9ef-07052efc88d3" providerId="ADAL" clId="{C82693BA-69A9-4848-99B9-887FC6B0A2E9}" dt="2024-03-19T22:07:02.564" v="4961" actId="478"/>
          <ac:picMkLst>
            <pc:docMk/>
            <pc:sldMk cId="3304616588" sldId="433"/>
            <ac:picMk id="3" creationId="{67BEE21F-26E1-7D83-402E-08EFF28F4F3C}"/>
          </ac:picMkLst>
        </pc:picChg>
        <pc:picChg chg="del">
          <ac:chgData name="Sundberg Amanda" userId="3cad20d1-7591-426d-b9ef-07052efc88d3" providerId="ADAL" clId="{C82693BA-69A9-4848-99B9-887FC6B0A2E9}" dt="2024-03-19T14:54:27.476" v="2988" actId="478"/>
          <ac:picMkLst>
            <pc:docMk/>
            <pc:sldMk cId="3304616588" sldId="433"/>
            <ac:picMk id="4" creationId="{12019F8E-B041-B47E-7691-B72B250FE226}"/>
          </ac:picMkLst>
        </pc:picChg>
        <pc:picChg chg="del">
          <ac:chgData name="Sundberg Amanda" userId="3cad20d1-7591-426d-b9ef-07052efc88d3" providerId="ADAL" clId="{C82693BA-69A9-4848-99B9-887FC6B0A2E9}" dt="2024-03-19T14:54:27.476" v="2988" actId="478"/>
          <ac:picMkLst>
            <pc:docMk/>
            <pc:sldMk cId="3304616588" sldId="433"/>
            <ac:picMk id="6" creationId="{26F1D10A-829A-E79D-9092-23DC6D5F49BB}"/>
          </ac:picMkLst>
        </pc:picChg>
        <pc:picChg chg="add mod">
          <ac:chgData name="Sundberg Amanda" userId="3cad20d1-7591-426d-b9ef-07052efc88d3" providerId="ADAL" clId="{C82693BA-69A9-4848-99B9-887FC6B0A2E9}" dt="2024-03-19T22:08:05.091" v="4969" actId="1076"/>
          <ac:picMkLst>
            <pc:docMk/>
            <pc:sldMk cId="3304616588" sldId="433"/>
            <ac:picMk id="8" creationId="{BEE61EFC-5722-429C-FED6-21A6C602B320}"/>
          </ac:picMkLst>
        </pc:picChg>
        <pc:picChg chg="add mod">
          <ac:chgData name="Sundberg Amanda" userId="3cad20d1-7591-426d-b9ef-07052efc88d3" providerId="ADAL" clId="{C82693BA-69A9-4848-99B9-887FC6B0A2E9}" dt="2024-03-19T22:08:28.979" v="4971"/>
          <ac:picMkLst>
            <pc:docMk/>
            <pc:sldMk cId="3304616588" sldId="433"/>
            <ac:picMk id="9" creationId="{405D026F-55CE-1786-25BA-F959B8EA7784}"/>
          </ac:picMkLst>
        </pc:picChg>
      </pc:sldChg>
      <pc:sldChg chg="addSp delSp modSp add mod setBg">
        <pc:chgData name="Sundberg Amanda" userId="3cad20d1-7591-426d-b9ef-07052efc88d3" providerId="ADAL" clId="{C82693BA-69A9-4848-99B9-887FC6B0A2E9}" dt="2024-03-19T22:08:36.239" v="4972" actId="21"/>
        <pc:sldMkLst>
          <pc:docMk/>
          <pc:sldMk cId="430693104" sldId="434"/>
        </pc:sldMkLst>
        <pc:spChg chg="mod">
          <ac:chgData name="Sundberg Amanda" userId="3cad20d1-7591-426d-b9ef-07052efc88d3" providerId="ADAL" clId="{C82693BA-69A9-4848-99B9-887FC6B0A2E9}" dt="2024-03-19T21:56:25.029" v="4923" actId="20577"/>
          <ac:spMkLst>
            <pc:docMk/>
            <pc:sldMk cId="430693104" sldId="434"/>
            <ac:spMk id="12" creationId="{70854765-FDDE-25A2-818C-5A9B925C854A}"/>
          </ac:spMkLst>
        </pc:spChg>
        <pc:spChg chg="del">
          <ac:chgData name="Sundberg Amanda" userId="3cad20d1-7591-426d-b9ef-07052efc88d3" providerId="ADAL" clId="{C82693BA-69A9-4848-99B9-887FC6B0A2E9}" dt="2024-03-19T21:48:26.337" v="4737" actId="478"/>
          <ac:spMkLst>
            <pc:docMk/>
            <pc:sldMk cId="430693104" sldId="434"/>
            <ac:spMk id="13" creationId="{C8951759-EBB2-7CA3-D990-3E314830F4C9}"/>
          </ac:spMkLst>
        </pc:spChg>
        <pc:spChg chg="del">
          <ac:chgData name="Sundberg Amanda" userId="3cad20d1-7591-426d-b9ef-07052efc88d3" providerId="ADAL" clId="{C82693BA-69A9-4848-99B9-887FC6B0A2E9}" dt="2024-03-19T21:48:46.019" v="4740" actId="478"/>
          <ac:spMkLst>
            <pc:docMk/>
            <pc:sldMk cId="430693104" sldId="434"/>
            <ac:spMk id="14" creationId="{57FB15FB-1A35-D4A8-A76E-7A7A184E0609}"/>
          </ac:spMkLst>
        </pc:spChg>
        <pc:spChg chg="mod ord">
          <ac:chgData name="Sundberg Amanda" userId="3cad20d1-7591-426d-b9ef-07052efc88d3" providerId="ADAL" clId="{C82693BA-69A9-4848-99B9-887FC6B0A2E9}" dt="2024-03-19T22:00:10.831" v="4928" actId="1076"/>
          <ac:spMkLst>
            <pc:docMk/>
            <pc:sldMk cId="430693104" sldId="434"/>
            <ac:spMk id="16" creationId="{98E39924-D367-A40D-ED7E-3BC6CB807369}"/>
          </ac:spMkLst>
        </pc:spChg>
        <pc:spChg chg="del">
          <ac:chgData name="Sundberg Amanda" userId="3cad20d1-7591-426d-b9ef-07052efc88d3" providerId="ADAL" clId="{C82693BA-69A9-4848-99B9-887FC6B0A2E9}" dt="2024-03-19T21:48:28.297" v="4738" actId="478"/>
          <ac:spMkLst>
            <pc:docMk/>
            <pc:sldMk cId="430693104" sldId="434"/>
            <ac:spMk id="17" creationId="{8415151D-54DD-4B2C-D17E-688EC1728BB0}"/>
          </ac:spMkLst>
        </pc:spChg>
        <pc:picChg chg="add del mod">
          <ac:chgData name="Sundberg Amanda" userId="3cad20d1-7591-426d-b9ef-07052efc88d3" providerId="ADAL" clId="{C82693BA-69A9-4848-99B9-887FC6B0A2E9}" dt="2024-03-19T21:50:27.129" v="4772" actId="478"/>
          <ac:picMkLst>
            <pc:docMk/>
            <pc:sldMk cId="430693104" sldId="434"/>
            <ac:picMk id="2" creationId="{9A1816E2-8227-A908-2C85-34910FB11250}"/>
          </ac:picMkLst>
        </pc:picChg>
        <pc:picChg chg="add mod">
          <ac:chgData name="Sundberg Amanda" userId="3cad20d1-7591-426d-b9ef-07052efc88d3" providerId="ADAL" clId="{C82693BA-69A9-4848-99B9-887FC6B0A2E9}" dt="2024-03-19T21:50:32.884" v="4774" actId="1076"/>
          <ac:picMkLst>
            <pc:docMk/>
            <pc:sldMk cId="430693104" sldId="434"/>
            <ac:picMk id="3" creationId="{78EA8441-5F77-1E8B-2D59-06595D5BC53C}"/>
          </ac:picMkLst>
        </pc:picChg>
        <pc:picChg chg="add del mod">
          <ac:chgData name="Sundberg Amanda" userId="3cad20d1-7591-426d-b9ef-07052efc88d3" providerId="ADAL" clId="{C82693BA-69A9-4848-99B9-887FC6B0A2E9}" dt="2024-03-19T22:08:36.239" v="4972" actId="21"/>
          <ac:picMkLst>
            <pc:docMk/>
            <pc:sldMk cId="430693104" sldId="434"/>
            <ac:picMk id="4" creationId="{405D026F-55CE-1786-25BA-F959B8EA7784}"/>
          </ac:picMkLst>
        </pc:picChg>
        <pc:picChg chg="del">
          <ac:chgData name="Sundberg Amanda" userId="3cad20d1-7591-426d-b9ef-07052efc88d3" providerId="ADAL" clId="{C82693BA-69A9-4848-99B9-887FC6B0A2E9}" dt="2024-03-19T21:48:29.319" v="4739" actId="478"/>
          <ac:picMkLst>
            <pc:docMk/>
            <pc:sldMk cId="430693104" sldId="434"/>
            <ac:picMk id="11" creationId="{C27C781D-D0BF-A03D-2D60-B9FF45E11E88}"/>
          </ac:picMkLst>
        </pc:picChg>
        <pc:picChg chg="del">
          <ac:chgData name="Sundberg Amanda" userId="3cad20d1-7591-426d-b9ef-07052efc88d3" providerId="ADAL" clId="{C82693BA-69A9-4848-99B9-887FC6B0A2E9}" dt="2024-03-19T21:48:47.943" v="4741" actId="478"/>
          <ac:picMkLst>
            <pc:docMk/>
            <pc:sldMk cId="430693104" sldId="434"/>
            <ac:picMk id="15" creationId="{62132681-6EC9-47FC-032E-CDCD9B4D4D40}"/>
          </ac:picMkLst>
        </pc:picChg>
      </pc:sldChg>
      <pc:sldChg chg="addSp delSp modSp add mod">
        <pc:chgData name="Sundberg Amanda" userId="3cad20d1-7591-426d-b9ef-07052efc88d3" providerId="ADAL" clId="{C82693BA-69A9-4848-99B9-887FC6B0A2E9}" dt="2024-03-19T22:00:17.611" v="4929" actId="1076"/>
        <pc:sldMkLst>
          <pc:docMk/>
          <pc:sldMk cId="307805064" sldId="435"/>
        </pc:sldMkLst>
        <pc:spChg chg="mod">
          <ac:chgData name="Sundberg Amanda" userId="3cad20d1-7591-426d-b9ef-07052efc88d3" providerId="ADAL" clId="{C82693BA-69A9-4848-99B9-887FC6B0A2E9}" dt="2024-03-19T21:52:17.162" v="4822" actId="20577"/>
          <ac:spMkLst>
            <pc:docMk/>
            <pc:sldMk cId="307805064" sldId="435"/>
            <ac:spMk id="12" creationId="{CB53D230-C5EE-BF66-21AD-2BBA8A78ACAD}"/>
          </ac:spMkLst>
        </pc:spChg>
        <pc:spChg chg="del">
          <ac:chgData name="Sundberg Amanda" userId="3cad20d1-7591-426d-b9ef-07052efc88d3" providerId="ADAL" clId="{C82693BA-69A9-4848-99B9-887FC6B0A2E9}" dt="2024-03-19T21:51:27.498" v="4783" actId="478"/>
          <ac:spMkLst>
            <pc:docMk/>
            <pc:sldMk cId="307805064" sldId="435"/>
            <ac:spMk id="16" creationId="{7BADD143-9AD9-BE49-2B7A-0ED3C44ED51F}"/>
          </ac:spMkLst>
        </pc:spChg>
        <pc:picChg chg="add mod">
          <ac:chgData name="Sundberg Amanda" userId="3cad20d1-7591-426d-b9ef-07052efc88d3" providerId="ADAL" clId="{C82693BA-69A9-4848-99B9-887FC6B0A2E9}" dt="2024-03-19T22:00:17.611" v="4929" actId="1076"/>
          <ac:picMkLst>
            <pc:docMk/>
            <pc:sldMk cId="307805064" sldId="435"/>
            <ac:picMk id="2" creationId="{301F8D93-A165-1F91-0410-B544F13FAC76}"/>
          </ac:picMkLst>
        </pc:picChg>
        <pc:picChg chg="del">
          <ac:chgData name="Sundberg Amanda" userId="3cad20d1-7591-426d-b9ef-07052efc88d3" providerId="ADAL" clId="{C82693BA-69A9-4848-99B9-887FC6B0A2E9}" dt="2024-03-19T21:51:26.113" v="4782" actId="478"/>
          <ac:picMkLst>
            <pc:docMk/>
            <pc:sldMk cId="307805064" sldId="435"/>
            <ac:picMk id="3" creationId="{EF37F827-6458-37BB-41C5-E1CFDE7D518A}"/>
          </ac:picMkLst>
        </pc:picChg>
        <pc:picChg chg="del">
          <ac:chgData name="Sundberg Amanda" userId="3cad20d1-7591-426d-b9ef-07052efc88d3" providerId="ADAL" clId="{C82693BA-69A9-4848-99B9-887FC6B0A2E9}" dt="2024-03-19T21:51:28.499" v="4784" actId="478"/>
          <ac:picMkLst>
            <pc:docMk/>
            <pc:sldMk cId="307805064" sldId="435"/>
            <ac:picMk id="4" creationId="{80C781C0-AADE-5408-F266-3DD81691FBC2}"/>
          </ac:picMkLst>
        </pc:picChg>
      </pc:sldChg>
      <pc:sldChg chg="addSp modSp add mod">
        <pc:chgData name="Sundberg Amanda" userId="3cad20d1-7591-426d-b9ef-07052efc88d3" providerId="ADAL" clId="{C82693BA-69A9-4848-99B9-887FC6B0A2E9}" dt="2024-03-19T22:01:40.463" v="4931" actId="1076"/>
        <pc:sldMkLst>
          <pc:docMk/>
          <pc:sldMk cId="1208176663" sldId="436"/>
        </pc:sldMkLst>
        <pc:spChg chg="mod">
          <ac:chgData name="Sundberg Amanda" userId="3cad20d1-7591-426d-b9ef-07052efc88d3" providerId="ADAL" clId="{C82693BA-69A9-4848-99B9-887FC6B0A2E9}" dt="2024-03-19T21:53:29.823" v="4839" actId="20577"/>
          <ac:spMkLst>
            <pc:docMk/>
            <pc:sldMk cId="1208176663" sldId="436"/>
            <ac:spMk id="12" creationId="{F9575719-EE70-C8AE-E05D-BFB36D19AA76}"/>
          </ac:spMkLst>
        </pc:spChg>
        <pc:picChg chg="add mod">
          <ac:chgData name="Sundberg Amanda" userId="3cad20d1-7591-426d-b9ef-07052efc88d3" providerId="ADAL" clId="{C82693BA-69A9-4848-99B9-887FC6B0A2E9}" dt="2024-03-19T22:01:40.463" v="4931" actId="1076"/>
          <ac:picMkLst>
            <pc:docMk/>
            <pc:sldMk cId="1208176663" sldId="436"/>
            <ac:picMk id="2" creationId="{EC54CCD7-10CC-8769-B473-0511CAF7191A}"/>
          </ac:picMkLst>
        </pc:picChg>
      </pc:sldChg>
      <pc:sldChg chg="addSp modSp add mod">
        <pc:chgData name="Sundberg Amanda" userId="3cad20d1-7591-426d-b9ef-07052efc88d3" providerId="ADAL" clId="{C82693BA-69A9-4848-99B9-887FC6B0A2E9}" dt="2024-03-19T22:03:00.476" v="4946" actId="1076"/>
        <pc:sldMkLst>
          <pc:docMk/>
          <pc:sldMk cId="3086056112" sldId="437"/>
        </pc:sldMkLst>
        <pc:spChg chg="mod">
          <ac:chgData name="Sundberg Amanda" userId="3cad20d1-7591-426d-b9ef-07052efc88d3" providerId="ADAL" clId="{C82693BA-69A9-4848-99B9-887FC6B0A2E9}" dt="2024-03-19T22:02:52.340" v="4944" actId="20577"/>
          <ac:spMkLst>
            <pc:docMk/>
            <pc:sldMk cId="3086056112" sldId="437"/>
            <ac:spMk id="12" creationId="{0A1723F9-79EB-616E-53BD-7779D3282712}"/>
          </ac:spMkLst>
        </pc:spChg>
        <pc:picChg chg="add mod">
          <ac:chgData name="Sundberg Amanda" userId="3cad20d1-7591-426d-b9ef-07052efc88d3" providerId="ADAL" clId="{C82693BA-69A9-4848-99B9-887FC6B0A2E9}" dt="2024-03-19T22:03:00.476" v="4946" actId="1076"/>
          <ac:picMkLst>
            <pc:docMk/>
            <pc:sldMk cId="3086056112" sldId="437"/>
            <ac:picMk id="2" creationId="{08D49C6D-88ED-123F-5D35-056773AF8669}"/>
          </ac:picMkLst>
        </pc:picChg>
      </pc:sldChg>
      <pc:sldChg chg="addSp modSp add mod">
        <pc:chgData name="Sundberg Amanda" userId="3cad20d1-7591-426d-b9ef-07052efc88d3" providerId="ADAL" clId="{C82693BA-69A9-4848-99B9-887FC6B0A2E9}" dt="2024-03-19T22:05:58.465" v="4958" actId="1076"/>
        <pc:sldMkLst>
          <pc:docMk/>
          <pc:sldMk cId="732319499" sldId="438"/>
        </pc:sldMkLst>
        <pc:spChg chg="mod">
          <ac:chgData name="Sundberg Amanda" userId="3cad20d1-7591-426d-b9ef-07052efc88d3" providerId="ADAL" clId="{C82693BA-69A9-4848-99B9-887FC6B0A2E9}" dt="2024-03-19T21:54:55.066" v="4922" actId="20577"/>
          <ac:spMkLst>
            <pc:docMk/>
            <pc:sldMk cId="732319499" sldId="438"/>
            <ac:spMk id="12" creationId="{88F2884F-A4E3-6EC1-545C-89388D3F1AE2}"/>
          </ac:spMkLst>
        </pc:spChg>
        <pc:graphicFrameChg chg="add mod">
          <ac:chgData name="Sundberg Amanda" userId="3cad20d1-7591-426d-b9ef-07052efc88d3" providerId="ADAL" clId="{C82693BA-69A9-4848-99B9-887FC6B0A2E9}" dt="2024-03-19T22:05:23.287" v="4951"/>
          <ac:graphicFrameMkLst>
            <pc:docMk/>
            <pc:sldMk cId="732319499" sldId="438"/>
            <ac:graphicFrameMk id="2" creationId="{F783C7B7-C148-4266-B203-3721464D0388}"/>
          </ac:graphicFrameMkLst>
        </pc:graphicFrameChg>
        <pc:picChg chg="add mod">
          <ac:chgData name="Sundberg Amanda" userId="3cad20d1-7591-426d-b9ef-07052efc88d3" providerId="ADAL" clId="{C82693BA-69A9-4848-99B9-887FC6B0A2E9}" dt="2024-03-19T22:05:26.330" v="4953" actId="1076"/>
          <ac:picMkLst>
            <pc:docMk/>
            <pc:sldMk cId="732319499" sldId="438"/>
            <ac:picMk id="3" creationId="{495F1054-192A-2111-3AF2-7147551FA2A2}"/>
          </ac:picMkLst>
        </pc:picChg>
        <pc:picChg chg="add mod">
          <ac:chgData name="Sundberg Amanda" userId="3cad20d1-7591-426d-b9ef-07052efc88d3" providerId="ADAL" clId="{C82693BA-69A9-4848-99B9-887FC6B0A2E9}" dt="2024-03-19T22:05:58.465" v="4958" actId="1076"/>
          <ac:picMkLst>
            <pc:docMk/>
            <pc:sldMk cId="732319499" sldId="438"/>
            <ac:picMk id="4" creationId="{B1A59C98-B090-128F-7D2B-9B26CF4AADA1}"/>
          </ac:picMkLst>
        </pc:picChg>
      </pc:sldChg>
      <pc:sldChg chg="modSp add del mod">
        <pc:chgData name="Sundberg Amanda" userId="3cad20d1-7591-426d-b9ef-07052efc88d3" providerId="ADAL" clId="{C82693BA-69A9-4848-99B9-887FC6B0A2E9}" dt="2024-03-19T22:03:20.116" v="4947" actId="47"/>
        <pc:sldMkLst>
          <pc:docMk/>
          <pc:sldMk cId="4126181033" sldId="439"/>
        </pc:sldMkLst>
        <pc:spChg chg="mod">
          <ac:chgData name="Sundberg Amanda" userId="3cad20d1-7591-426d-b9ef-07052efc88d3" providerId="ADAL" clId="{C82693BA-69A9-4848-99B9-887FC6B0A2E9}" dt="2024-03-19T21:52:47.306" v="4836" actId="20577"/>
          <ac:spMkLst>
            <pc:docMk/>
            <pc:sldMk cId="4126181033" sldId="439"/>
            <ac:spMk id="12" creationId="{79668095-1015-7409-9A1D-04AAAF7033A1}"/>
          </ac:spMkLst>
        </pc:spChg>
      </pc:sldChg>
      <pc:sldMasterChg chg="delSldLayout">
        <pc:chgData name="Sundberg Amanda" userId="3cad20d1-7591-426d-b9ef-07052efc88d3" providerId="ADAL" clId="{C82693BA-69A9-4848-99B9-887FC6B0A2E9}" dt="2024-03-19T14:43:53.226" v="1944" actId="47"/>
        <pc:sldMasterMkLst>
          <pc:docMk/>
          <pc:sldMasterMk cId="149138282" sldId="2147483648"/>
        </pc:sldMasterMkLst>
        <pc:sldLayoutChg chg="del">
          <pc:chgData name="Sundberg Amanda" userId="3cad20d1-7591-426d-b9ef-07052efc88d3" providerId="ADAL" clId="{C82693BA-69A9-4848-99B9-887FC6B0A2E9}" dt="2024-03-19T14:43:53.226" v="1944" actId="47"/>
          <pc:sldLayoutMkLst>
            <pc:docMk/>
            <pc:sldMasterMk cId="149138282" sldId="2147483648"/>
            <pc:sldLayoutMk cId="886767923" sldId="2147483694"/>
          </pc:sldLayoutMkLst>
        </pc:sldLayoutChg>
      </pc:sldMasterChg>
      <pc:sldMasterChg chg="del delSldLayout">
        <pc:chgData name="Sundberg Amanda" userId="3cad20d1-7591-426d-b9ef-07052efc88d3" providerId="ADAL" clId="{C82693BA-69A9-4848-99B9-887FC6B0A2E9}" dt="2024-03-19T14:43:52.508" v="1943" actId="47"/>
        <pc:sldMasterMkLst>
          <pc:docMk/>
          <pc:sldMasterMk cId="2643382517" sldId="2147483672"/>
        </pc:sldMasterMkLst>
        <pc:sldLayoutChg chg="del">
          <pc:chgData name="Sundberg Amanda" userId="3cad20d1-7591-426d-b9ef-07052efc88d3" providerId="ADAL" clId="{C82693BA-69A9-4848-99B9-887FC6B0A2E9}" dt="2024-03-19T14:43:52.508" v="1943" actId="47"/>
          <pc:sldLayoutMkLst>
            <pc:docMk/>
            <pc:sldMasterMk cId="2643382517" sldId="2147483672"/>
            <pc:sldLayoutMk cId="3016910886" sldId="2147483673"/>
          </pc:sldLayoutMkLst>
        </pc:sldLayoutChg>
        <pc:sldLayoutChg chg="del">
          <pc:chgData name="Sundberg Amanda" userId="3cad20d1-7591-426d-b9ef-07052efc88d3" providerId="ADAL" clId="{C82693BA-69A9-4848-99B9-887FC6B0A2E9}" dt="2024-03-19T14:43:52.508" v="1943" actId="47"/>
          <pc:sldLayoutMkLst>
            <pc:docMk/>
            <pc:sldMasterMk cId="2643382517" sldId="2147483672"/>
            <pc:sldLayoutMk cId="2081441128" sldId="2147483674"/>
          </pc:sldLayoutMkLst>
        </pc:sldLayoutChg>
        <pc:sldLayoutChg chg="del">
          <pc:chgData name="Sundberg Amanda" userId="3cad20d1-7591-426d-b9ef-07052efc88d3" providerId="ADAL" clId="{C82693BA-69A9-4848-99B9-887FC6B0A2E9}" dt="2024-03-19T14:43:52.508" v="1943" actId="47"/>
          <pc:sldLayoutMkLst>
            <pc:docMk/>
            <pc:sldMasterMk cId="2643382517" sldId="2147483672"/>
            <pc:sldLayoutMk cId="2662680467" sldId="2147483675"/>
          </pc:sldLayoutMkLst>
        </pc:sldLayoutChg>
        <pc:sldLayoutChg chg="del">
          <pc:chgData name="Sundberg Amanda" userId="3cad20d1-7591-426d-b9ef-07052efc88d3" providerId="ADAL" clId="{C82693BA-69A9-4848-99B9-887FC6B0A2E9}" dt="2024-03-19T14:43:52.508" v="1943" actId="47"/>
          <pc:sldLayoutMkLst>
            <pc:docMk/>
            <pc:sldMasterMk cId="2643382517" sldId="2147483672"/>
            <pc:sldLayoutMk cId="2819753980" sldId="2147483676"/>
          </pc:sldLayoutMkLst>
        </pc:sldLayoutChg>
        <pc:sldLayoutChg chg="del">
          <pc:chgData name="Sundberg Amanda" userId="3cad20d1-7591-426d-b9ef-07052efc88d3" providerId="ADAL" clId="{C82693BA-69A9-4848-99B9-887FC6B0A2E9}" dt="2024-03-19T14:43:52.508" v="1943" actId="47"/>
          <pc:sldLayoutMkLst>
            <pc:docMk/>
            <pc:sldMasterMk cId="2643382517" sldId="2147483672"/>
            <pc:sldLayoutMk cId="12630140" sldId="2147483677"/>
          </pc:sldLayoutMkLst>
        </pc:sldLayoutChg>
        <pc:sldLayoutChg chg="del">
          <pc:chgData name="Sundberg Amanda" userId="3cad20d1-7591-426d-b9ef-07052efc88d3" providerId="ADAL" clId="{C82693BA-69A9-4848-99B9-887FC6B0A2E9}" dt="2024-03-19T14:43:52.508" v="1943" actId="47"/>
          <pc:sldLayoutMkLst>
            <pc:docMk/>
            <pc:sldMasterMk cId="2643382517" sldId="2147483672"/>
            <pc:sldLayoutMk cId="713604333" sldId="2147483678"/>
          </pc:sldLayoutMkLst>
        </pc:sldLayoutChg>
        <pc:sldLayoutChg chg="del">
          <pc:chgData name="Sundberg Amanda" userId="3cad20d1-7591-426d-b9ef-07052efc88d3" providerId="ADAL" clId="{C82693BA-69A9-4848-99B9-887FC6B0A2E9}" dt="2024-03-19T14:43:52.508" v="1943" actId="47"/>
          <pc:sldLayoutMkLst>
            <pc:docMk/>
            <pc:sldMasterMk cId="2643382517" sldId="2147483672"/>
            <pc:sldLayoutMk cId="1897409889" sldId="2147483679"/>
          </pc:sldLayoutMkLst>
        </pc:sldLayoutChg>
        <pc:sldLayoutChg chg="del">
          <pc:chgData name="Sundberg Amanda" userId="3cad20d1-7591-426d-b9ef-07052efc88d3" providerId="ADAL" clId="{C82693BA-69A9-4848-99B9-887FC6B0A2E9}" dt="2024-03-19T14:43:52.508" v="1943" actId="47"/>
          <pc:sldLayoutMkLst>
            <pc:docMk/>
            <pc:sldMasterMk cId="2643382517" sldId="2147483672"/>
            <pc:sldLayoutMk cId="1949941936" sldId="2147483680"/>
          </pc:sldLayoutMkLst>
        </pc:sldLayoutChg>
        <pc:sldLayoutChg chg="del">
          <pc:chgData name="Sundberg Amanda" userId="3cad20d1-7591-426d-b9ef-07052efc88d3" providerId="ADAL" clId="{C82693BA-69A9-4848-99B9-887FC6B0A2E9}" dt="2024-03-19T14:43:52.508" v="1943" actId="47"/>
          <pc:sldLayoutMkLst>
            <pc:docMk/>
            <pc:sldMasterMk cId="2643382517" sldId="2147483672"/>
            <pc:sldLayoutMk cId="2219263421" sldId="2147483681"/>
          </pc:sldLayoutMkLst>
        </pc:sldLayoutChg>
        <pc:sldLayoutChg chg="del">
          <pc:chgData name="Sundberg Amanda" userId="3cad20d1-7591-426d-b9ef-07052efc88d3" providerId="ADAL" clId="{C82693BA-69A9-4848-99B9-887FC6B0A2E9}" dt="2024-03-19T14:43:52.508" v="1943" actId="47"/>
          <pc:sldLayoutMkLst>
            <pc:docMk/>
            <pc:sldMasterMk cId="2643382517" sldId="2147483672"/>
            <pc:sldLayoutMk cId="1967618438" sldId="2147483682"/>
          </pc:sldLayoutMkLst>
        </pc:sldLayoutChg>
        <pc:sldLayoutChg chg="del">
          <pc:chgData name="Sundberg Amanda" userId="3cad20d1-7591-426d-b9ef-07052efc88d3" providerId="ADAL" clId="{C82693BA-69A9-4848-99B9-887FC6B0A2E9}" dt="2024-03-19T14:43:52.508" v="1943" actId="47"/>
          <pc:sldLayoutMkLst>
            <pc:docMk/>
            <pc:sldMasterMk cId="2643382517" sldId="2147483672"/>
            <pc:sldLayoutMk cId="1993083809" sldId="2147483683"/>
          </pc:sldLayoutMkLst>
        </pc:sldLayoutChg>
        <pc:sldLayoutChg chg="del">
          <pc:chgData name="Sundberg Amanda" userId="3cad20d1-7591-426d-b9ef-07052efc88d3" providerId="ADAL" clId="{C82693BA-69A9-4848-99B9-887FC6B0A2E9}" dt="2024-03-19T14:43:52.508" v="1943" actId="47"/>
          <pc:sldLayoutMkLst>
            <pc:docMk/>
            <pc:sldMasterMk cId="2643382517" sldId="2147483672"/>
            <pc:sldLayoutMk cId="4197894897" sldId="2147483684"/>
          </pc:sldLayoutMkLst>
        </pc:sldLayoutChg>
        <pc:sldLayoutChg chg="del">
          <pc:chgData name="Sundberg Amanda" userId="3cad20d1-7591-426d-b9ef-07052efc88d3" providerId="ADAL" clId="{C82693BA-69A9-4848-99B9-887FC6B0A2E9}" dt="2024-03-19T14:43:52.508" v="1943" actId="47"/>
          <pc:sldLayoutMkLst>
            <pc:docMk/>
            <pc:sldMasterMk cId="2643382517" sldId="2147483672"/>
            <pc:sldLayoutMk cId="1638360603" sldId="2147483685"/>
          </pc:sldLayoutMkLst>
        </pc:sldLayoutChg>
        <pc:sldLayoutChg chg="del">
          <pc:chgData name="Sundberg Amanda" userId="3cad20d1-7591-426d-b9ef-07052efc88d3" providerId="ADAL" clId="{C82693BA-69A9-4848-99B9-887FC6B0A2E9}" dt="2024-03-19T14:43:52.508" v="1943" actId="47"/>
          <pc:sldLayoutMkLst>
            <pc:docMk/>
            <pc:sldMasterMk cId="2643382517" sldId="2147483672"/>
            <pc:sldLayoutMk cId="1904265416" sldId="2147483686"/>
          </pc:sldLayoutMkLst>
        </pc:sldLayoutChg>
        <pc:sldLayoutChg chg="del">
          <pc:chgData name="Sundberg Amanda" userId="3cad20d1-7591-426d-b9ef-07052efc88d3" providerId="ADAL" clId="{C82693BA-69A9-4848-99B9-887FC6B0A2E9}" dt="2024-03-19T14:43:52.508" v="1943" actId="47"/>
          <pc:sldLayoutMkLst>
            <pc:docMk/>
            <pc:sldMasterMk cId="2643382517" sldId="2147483672"/>
            <pc:sldLayoutMk cId="4049265622" sldId="2147483687"/>
          </pc:sldLayoutMkLst>
        </pc:sldLayoutChg>
        <pc:sldLayoutChg chg="del">
          <pc:chgData name="Sundberg Amanda" userId="3cad20d1-7591-426d-b9ef-07052efc88d3" providerId="ADAL" clId="{C82693BA-69A9-4848-99B9-887FC6B0A2E9}" dt="2024-03-19T14:43:52.508" v="1943" actId="47"/>
          <pc:sldLayoutMkLst>
            <pc:docMk/>
            <pc:sldMasterMk cId="2643382517" sldId="2147483672"/>
            <pc:sldLayoutMk cId="3316877503" sldId="2147483688"/>
          </pc:sldLayoutMkLst>
        </pc:sldLayoutChg>
        <pc:sldLayoutChg chg="del">
          <pc:chgData name="Sundberg Amanda" userId="3cad20d1-7591-426d-b9ef-07052efc88d3" providerId="ADAL" clId="{C82693BA-69A9-4848-99B9-887FC6B0A2E9}" dt="2024-03-19T14:43:52.508" v="1943" actId="47"/>
          <pc:sldLayoutMkLst>
            <pc:docMk/>
            <pc:sldMasterMk cId="2643382517" sldId="2147483672"/>
            <pc:sldLayoutMk cId="1679348326" sldId="2147483689"/>
          </pc:sldLayoutMkLst>
        </pc:sldLayoutChg>
        <pc:sldLayoutChg chg="del">
          <pc:chgData name="Sundberg Amanda" userId="3cad20d1-7591-426d-b9ef-07052efc88d3" providerId="ADAL" clId="{C82693BA-69A9-4848-99B9-887FC6B0A2E9}" dt="2024-03-19T14:43:52.508" v="1943" actId="47"/>
          <pc:sldLayoutMkLst>
            <pc:docMk/>
            <pc:sldMasterMk cId="2643382517" sldId="2147483672"/>
            <pc:sldLayoutMk cId="2823238514" sldId="2147483690"/>
          </pc:sldLayoutMkLst>
        </pc:sldLayoutChg>
        <pc:sldLayoutChg chg="del">
          <pc:chgData name="Sundberg Amanda" userId="3cad20d1-7591-426d-b9ef-07052efc88d3" providerId="ADAL" clId="{C82693BA-69A9-4848-99B9-887FC6B0A2E9}" dt="2024-03-19T14:43:52.508" v="1943" actId="47"/>
          <pc:sldLayoutMkLst>
            <pc:docMk/>
            <pc:sldMasterMk cId="2643382517" sldId="2147483672"/>
            <pc:sldLayoutMk cId="4219418171" sldId="2147483691"/>
          </pc:sldLayoutMkLst>
        </pc:sldLayoutChg>
        <pc:sldLayoutChg chg="del">
          <pc:chgData name="Sundberg Amanda" userId="3cad20d1-7591-426d-b9ef-07052efc88d3" providerId="ADAL" clId="{C82693BA-69A9-4848-99B9-887FC6B0A2E9}" dt="2024-03-19T14:43:52.508" v="1943" actId="47"/>
          <pc:sldLayoutMkLst>
            <pc:docMk/>
            <pc:sldMasterMk cId="2643382517" sldId="2147483672"/>
            <pc:sldLayoutMk cId="1300965893" sldId="2147483692"/>
          </pc:sldLayoutMkLst>
        </pc:sldLayoutChg>
      </pc:sldMasterChg>
    </pc:docChg>
  </pc:docChgLst>
  <pc:docChgLst>
    <pc:chgData name="Sundberg Amanda" userId="3cad20d1-7591-426d-b9ef-07052efc88d3" providerId="ADAL" clId="{A70BEE11-5F3F-4A00-8D54-71C9281E57FB}"/>
    <pc:docChg chg="undo custSel addSld delSld modSld sldOrd modSection">
      <pc:chgData name="Sundberg Amanda" userId="3cad20d1-7591-426d-b9ef-07052efc88d3" providerId="ADAL" clId="{A70BEE11-5F3F-4A00-8D54-71C9281E57FB}" dt="2024-03-27T10:10:55.861" v="3043" actId="113"/>
      <pc:docMkLst>
        <pc:docMk/>
      </pc:docMkLst>
      <pc:sldChg chg="modSp mod">
        <pc:chgData name="Sundberg Amanda" userId="3cad20d1-7591-426d-b9ef-07052efc88d3" providerId="ADAL" clId="{A70BEE11-5F3F-4A00-8D54-71C9281E57FB}" dt="2024-03-25T12:32:56.751" v="300" actId="20577"/>
        <pc:sldMkLst>
          <pc:docMk/>
          <pc:sldMk cId="2864433006" sldId="259"/>
        </pc:sldMkLst>
        <pc:spChg chg="mod">
          <ac:chgData name="Sundberg Amanda" userId="3cad20d1-7591-426d-b9ef-07052efc88d3" providerId="ADAL" clId="{A70BEE11-5F3F-4A00-8D54-71C9281E57FB}" dt="2024-03-25T12:32:56.751" v="300" actId="20577"/>
          <ac:spMkLst>
            <pc:docMk/>
            <pc:sldMk cId="2864433006" sldId="259"/>
            <ac:spMk id="5" creationId="{99A5CA18-AECC-510D-7393-C673EED3BAEB}"/>
          </ac:spMkLst>
        </pc:spChg>
      </pc:sldChg>
      <pc:sldChg chg="addSp delSp modSp del mod modAnim">
        <pc:chgData name="Sundberg Amanda" userId="3cad20d1-7591-426d-b9ef-07052efc88d3" providerId="ADAL" clId="{A70BEE11-5F3F-4A00-8D54-71C9281E57FB}" dt="2024-03-26T08:44:31.310" v="1506" actId="47"/>
        <pc:sldMkLst>
          <pc:docMk/>
          <pc:sldMk cId="1672574321" sldId="263"/>
        </pc:sldMkLst>
        <pc:spChg chg="add del mod">
          <ac:chgData name="Sundberg Amanda" userId="3cad20d1-7591-426d-b9ef-07052efc88d3" providerId="ADAL" clId="{A70BEE11-5F3F-4A00-8D54-71C9281E57FB}" dt="2024-03-25T09:02:16.374" v="240" actId="478"/>
          <ac:spMkLst>
            <pc:docMk/>
            <pc:sldMk cId="1672574321" sldId="263"/>
            <ac:spMk id="7" creationId="{CC0217EA-3A1F-719D-3EB3-60FBD51358E6}"/>
          </ac:spMkLst>
        </pc:spChg>
        <pc:spChg chg="add del mod">
          <ac:chgData name="Sundberg Amanda" userId="3cad20d1-7591-426d-b9ef-07052efc88d3" providerId="ADAL" clId="{A70BEE11-5F3F-4A00-8D54-71C9281E57FB}" dt="2024-03-25T09:02:16.374" v="240" actId="478"/>
          <ac:spMkLst>
            <pc:docMk/>
            <pc:sldMk cId="1672574321" sldId="263"/>
            <ac:spMk id="8" creationId="{7EC50710-356F-C739-62A8-9010DDA4E23B}"/>
          </ac:spMkLst>
        </pc:spChg>
        <pc:spChg chg="add del mod">
          <ac:chgData name="Sundberg Amanda" userId="3cad20d1-7591-426d-b9ef-07052efc88d3" providerId="ADAL" clId="{A70BEE11-5F3F-4A00-8D54-71C9281E57FB}" dt="2024-03-25T09:02:16.374" v="240" actId="478"/>
          <ac:spMkLst>
            <pc:docMk/>
            <pc:sldMk cId="1672574321" sldId="263"/>
            <ac:spMk id="9" creationId="{E8E6BEE3-0C58-62F6-3999-E1875563067A}"/>
          </ac:spMkLst>
        </pc:spChg>
        <pc:spChg chg="add del mod">
          <ac:chgData name="Sundberg Amanda" userId="3cad20d1-7591-426d-b9ef-07052efc88d3" providerId="ADAL" clId="{A70BEE11-5F3F-4A00-8D54-71C9281E57FB}" dt="2024-03-25T09:02:16.374" v="240" actId="478"/>
          <ac:spMkLst>
            <pc:docMk/>
            <pc:sldMk cId="1672574321" sldId="263"/>
            <ac:spMk id="10" creationId="{2129C427-8E32-FE2D-5563-4578BE89A131}"/>
          </ac:spMkLst>
        </pc:spChg>
        <pc:spChg chg="add del mod">
          <ac:chgData name="Sundberg Amanda" userId="3cad20d1-7591-426d-b9ef-07052efc88d3" providerId="ADAL" clId="{A70BEE11-5F3F-4A00-8D54-71C9281E57FB}" dt="2024-03-25T09:02:16.374" v="240" actId="478"/>
          <ac:spMkLst>
            <pc:docMk/>
            <pc:sldMk cId="1672574321" sldId="263"/>
            <ac:spMk id="11" creationId="{0E816FCA-DB96-FC57-B117-687B44FC1E8E}"/>
          </ac:spMkLst>
        </pc:spChg>
        <pc:spChg chg="add del mod">
          <ac:chgData name="Sundberg Amanda" userId="3cad20d1-7591-426d-b9ef-07052efc88d3" providerId="ADAL" clId="{A70BEE11-5F3F-4A00-8D54-71C9281E57FB}" dt="2024-03-25T09:02:16.374" v="240" actId="478"/>
          <ac:spMkLst>
            <pc:docMk/>
            <pc:sldMk cId="1672574321" sldId="263"/>
            <ac:spMk id="12" creationId="{815557AA-C25C-D561-E7DD-9489E79A8016}"/>
          </ac:spMkLst>
        </pc:spChg>
        <pc:spChg chg="add del mod">
          <ac:chgData name="Sundberg Amanda" userId="3cad20d1-7591-426d-b9ef-07052efc88d3" providerId="ADAL" clId="{A70BEE11-5F3F-4A00-8D54-71C9281E57FB}" dt="2024-03-25T09:02:16.374" v="240" actId="478"/>
          <ac:spMkLst>
            <pc:docMk/>
            <pc:sldMk cId="1672574321" sldId="263"/>
            <ac:spMk id="13" creationId="{5C0E090F-B4D8-EEBA-167B-96A61DF13F98}"/>
          </ac:spMkLst>
        </pc:spChg>
        <pc:spChg chg="add del mod">
          <ac:chgData name="Sundberg Amanda" userId="3cad20d1-7591-426d-b9ef-07052efc88d3" providerId="ADAL" clId="{A70BEE11-5F3F-4A00-8D54-71C9281E57FB}" dt="2024-03-25T09:02:16.374" v="240" actId="478"/>
          <ac:spMkLst>
            <pc:docMk/>
            <pc:sldMk cId="1672574321" sldId="263"/>
            <ac:spMk id="14" creationId="{A2FB7C0B-F77C-6F4C-D337-386C284C499D}"/>
          </ac:spMkLst>
        </pc:spChg>
        <pc:spChg chg="add del mod">
          <ac:chgData name="Sundberg Amanda" userId="3cad20d1-7591-426d-b9ef-07052efc88d3" providerId="ADAL" clId="{A70BEE11-5F3F-4A00-8D54-71C9281E57FB}" dt="2024-03-25T09:02:16.374" v="240" actId="478"/>
          <ac:spMkLst>
            <pc:docMk/>
            <pc:sldMk cId="1672574321" sldId="263"/>
            <ac:spMk id="15" creationId="{FFC6ED2A-C89D-8A1B-33FD-56EC1066E4D5}"/>
          </ac:spMkLst>
        </pc:spChg>
        <pc:spChg chg="add del mod">
          <ac:chgData name="Sundberg Amanda" userId="3cad20d1-7591-426d-b9ef-07052efc88d3" providerId="ADAL" clId="{A70BEE11-5F3F-4A00-8D54-71C9281E57FB}" dt="2024-03-25T09:02:16.374" v="240" actId="478"/>
          <ac:spMkLst>
            <pc:docMk/>
            <pc:sldMk cId="1672574321" sldId="263"/>
            <ac:spMk id="16" creationId="{9873ECE1-6047-4B9A-68EF-AB5CAC425323}"/>
          </ac:spMkLst>
        </pc:spChg>
        <pc:spChg chg="add del mod">
          <ac:chgData name="Sundberg Amanda" userId="3cad20d1-7591-426d-b9ef-07052efc88d3" providerId="ADAL" clId="{A70BEE11-5F3F-4A00-8D54-71C9281E57FB}" dt="2024-03-25T09:02:16.374" v="240" actId="478"/>
          <ac:spMkLst>
            <pc:docMk/>
            <pc:sldMk cId="1672574321" sldId="263"/>
            <ac:spMk id="17" creationId="{F812CD69-7A71-57C9-078C-F42938E07265}"/>
          </ac:spMkLst>
        </pc:spChg>
        <pc:spChg chg="add del mod">
          <ac:chgData name="Sundberg Amanda" userId="3cad20d1-7591-426d-b9ef-07052efc88d3" providerId="ADAL" clId="{A70BEE11-5F3F-4A00-8D54-71C9281E57FB}" dt="2024-03-25T09:02:16.374" v="240" actId="478"/>
          <ac:spMkLst>
            <pc:docMk/>
            <pc:sldMk cId="1672574321" sldId="263"/>
            <ac:spMk id="18" creationId="{96D809B4-F3B9-53A7-E515-370C89128F02}"/>
          </ac:spMkLst>
        </pc:spChg>
        <pc:spChg chg="add del mod">
          <ac:chgData name="Sundberg Amanda" userId="3cad20d1-7591-426d-b9ef-07052efc88d3" providerId="ADAL" clId="{A70BEE11-5F3F-4A00-8D54-71C9281E57FB}" dt="2024-03-25T09:02:16.374" v="240" actId="478"/>
          <ac:spMkLst>
            <pc:docMk/>
            <pc:sldMk cId="1672574321" sldId="263"/>
            <ac:spMk id="19" creationId="{C8664D8C-6200-67D4-C7A2-5E1C80078676}"/>
          </ac:spMkLst>
        </pc:spChg>
        <pc:spChg chg="add del mod">
          <ac:chgData name="Sundberg Amanda" userId="3cad20d1-7591-426d-b9ef-07052efc88d3" providerId="ADAL" clId="{A70BEE11-5F3F-4A00-8D54-71C9281E57FB}" dt="2024-03-25T09:02:16.374" v="240" actId="478"/>
          <ac:spMkLst>
            <pc:docMk/>
            <pc:sldMk cId="1672574321" sldId="263"/>
            <ac:spMk id="20" creationId="{B1275822-D0D2-6D53-1103-94EA40B438A6}"/>
          </ac:spMkLst>
        </pc:spChg>
        <pc:spChg chg="add del mod">
          <ac:chgData name="Sundberg Amanda" userId="3cad20d1-7591-426d-b9ef-07052efc88d3" providerId="ADAL" clId="{A70BEE11-5F3F-4A00-8D54-71C9281E57FB}" dt="2024-03-25T09:02:16.374" v="240" actId="478"/>
          <ac:spMkLst>
            <pc:docMk/>
            <pc:sldMk cId="1672574321" sldId="263"/>
            <ac:spMk id="21" creationId="{85E6972D-86C5-7164-8947-63CA40F38AF8}"/>
          </ac:spMkLst>
        </pc:spChg>
        <pc:spChg chg="add del mod">
          <ac:chgData name="Sundberg Amanda" userId="3cad20d1-7591-426d-b9ef-07052efc88d3" providerId="ADAL" clId="{A70BEE11-5F3F-4A00-8D54-71C9281E57FB}" dt="2024-03-25T09:02:16.374" v="240" actId="478"/>
          <ac:spMkLst>
            <pc:docMk/>
            <pc:sldMk cId="1672574321" sldId="263"/>
            <ac:spMk id="22" creationId="{E1ED7082-7122-A3DD-ECD4-7693A8466073}"/>
          </ac:spMkLst>
        </pc:spChg>
        <pc:graphicFrameChg chg="mod modGraphic">
          <ac:chgData name="Sundberg Amanda" userId="3cad20d1-7591-426d-b9ef-07052efc88d3" providerId="ADAL" clId="{A70BEE11-5F3F-4A00-8D54-71C9281E57FB}" dt="2024-03-25T09:00:32.171" v="198" actId="465"/>
          <ac:graphicFrameMkLst>
            <pc:docMk/>
            <pc:sldMk cId="1672574321" sldId="263"/>
            <ac:graphicFrameMk id="4" creationId="{B72D575D-E089-6182-2454-02CBA02993D1}"/>
          </ac:graphicFrameMkLst>
        </pc:graphicFrameChg>
      </pc:sldChg>
      <pc:sldChg chg="delSp modSp mod">
        <pc:chgData name="Sundberg Amanda" userId="3cad20d1-7591-426d-b9ef-07052efc88d3" providerId="ADAL" clId="{A70BEE11-5F3F-4A00-8D54-71C9281E57FB}" dt="2024-03-26T08:44:46.518" v="1508" actId="1076"/>
        <pc:sldMkLst>
          <pc:docMk/>
          <pc:sldMk cId="1837886106" sldId="264"/>
        </pc:sldMkLst>
        <pc:spChg chg="del">
          <ac:chgData name="Sundberg Amanda" userId="3cad20d1-7591-426d-b9ef-07052efc88d3" providerId="ADAL" clId="{A70BEE11-5F3F-4A00-8D54-71C9281E57FB}" dt="2024-03-26T08:44:40.606" v="1507" actId="478"/>
          <ac:spMkLst>
            <pc:docMk/>
            <pc:sldMk cId="1837886106" sldId="264"/>
            <ac:spMk id="68" creationId="{8C7570E2-D15D-234B-BD9F-40120B8E6A08}"/>
          </ac:spMkLst>
        </pc:spChg>
        <pc:spChg chg="mod">
          <ac:chgData name="Sundberg Amanda" userId="3cad20d1-7591-426d-b9ef-07052efc88d3" providerId="ADAL" clId="{A70BEE11-5F3F-4A00-8D54-71C9281E57FB}" dt="2024-03-26T08:44:46.518" v="1508" actId="1076"/>
          <ac:spMkLst>
            <pc:docMk/>
            <pc:sldMk cId="1837886106" sldId="264"/>
            <ac:spMk id="69" creationId="{0A92D577-4B72-DCB8-7E80-A27C5E505E39}"/>
          </ac:spMkLst>
        </pc:spChg>
      </pc:sldChg>
      <pc:sldChg chg="modSp mod">
        <pc:chgData name="Sundberg Amanda" userId="3cad20d1-7591-426d-b9ef-07052efc88d3" providerId="ADAL" clId="{A70BEE11-5F3F-4A00-8D54-71C9281E57FB}" dt="2024-03-26T08:42:53.161" v="1504" actId="20577"/>
        <pc:sldMkLst>
          <pc:docMk/>
          <pc:sldMk cId="3786502394" sldId="312"/>
        </pc:sldMkLst>
        <pc:spChg chg="mod">
          <ac:chgData name="Sundberg Amanda" userId="3cad20d1-7591-426d-b9ef-07052efc88d3" providerId="ADAL" clId="{A70BEE11-5F3F-4A00-8D54-71C9281E57FB}" dt="2024-03-26T08:42:29.556" v="1461"/>
          <ac:spMkLst>
            <pc:docMk/>
            <pc:sldMk cId="3786502394" sldId="312"/>
            <ac:spMk id="3" creationId="{A8B69A0B-61D0-779A-9F3A-9DFC9E118447}"/>
          </ac:spMkLst>
        </pc:spChg>
        <pc:spChg chg="mod">
          <ac:chgData name="Sundberg Amanda" userId="3cad20d1-7591-426d-b9ef-07052efc88d3" providerId="ADAL" clId="{A70BEE11-5F3F-4A00-8D54-71C9281E57FB}" dt="2024-03-26T08:42:53.161" v="1504" actId="20577"/>
          <ac:spMkLst>
            <pc:docMk/>
            <pc:sldMk cId="3786502394" sldId="312"/>
            <ac:spMk id="4" creationId="{061F5794-8AF5-2D8C-7A84-EAD6C0CE67F2}"/>
          </ac:spMkLst>
        </pc:spChg>
      </pc:sldChg>
      <pc:sldChg chg="modAnim">
        <pc:chgData name="Sundberg Amanda" userId="3cad20d1-7591-426d-b9ef-07052efc88d3" providerId="ADAL" clId="{A70BEE11-5F3F-4A00-8D54-71C9281E57FB}" dt="2024-03-26T08:43:54.740" v="1505"/>
        <pc:sldMkLst>
          <pc:docMk/>
          <pc:sldMk cId="1285227260" sldId="324"/>
        </pc:sldMkLst>
      </pc:sldChg>
      <pc:sldChg chg="addSp delSp modSp mod">
        <pc:chgData name="Sundberg Amanda" userId="3cad20d1-7591-426d-b9ef-07052efc88d3" providerId="ADAL" clId="{A70BEE11-5F3F-4A00-8D54-71C9281E57FB}" dt="2024-03-27T10:10:55.861" v="3043" actId="113"/>
        <pc:sldMkLst>
          <pc:docMk/>
          <pc:sldMk cId="1233193330" sldId="325"/>
        </pc:sldMkLst>
        <pc:spChg chg="mod">
          <ac:chgData name="Sundberg Amanda" userId="3cad20d1-7591-426d-b9ef-07052efc88d3" providerId="ADAL" clId="{A70BEE11-5F3F-4A00-8D54-71C9281E57FB}" dt="2024-03-26T08:31:36.429" v="723" actId="20577"/>
          <ac:spMkLst>
            <pc:docMk/>
            <pc:sldMk cId="1233193330" sldId="325"/>
            <ac:spMk id="6" creationId="{14C818CA-CF7D-9258-9A90-647426080B7D}"/>
          </ac:spMkLst>
        </pc:spChg>
        <pc:spChg chg="mod">
          <ac:chgData name="Sundberg Amanda" userId="3cad20d1-7591-426d-b9ef-07052efc88d3" providerId="ADAL" clId="{A70BEE11-5F3F-4A00-8D54-71C9281E57FB}" dt="2024-03-27T10:10:55.861" v="3043" actId="113"/>
          <ac:spMkLst>
            <pc:docMk/>
            <pc:sldMk cId="1233193330" sldId="325"/>
            <ac:spMk id="7" creationId="{A1B918A1-0B7B-5016-DCD4-7C32B1D03AEB}"/>
          </ac:spMkLst>
        </pc:spChg>
        <pc:spChg chg="mod">
          <ac:chgData name="Sundberg Amanda" userId="3cad20d1-7591-426d-b9ef-07052efc88d3" providerId="ADAL" clId="{A70BEE11-5F3F-4A00-8D54-71C9281E57FB}" dt="2024-03-26T09:35:04.195" v="2987" actId="1076"/>
          <ac:spMkLst>
            <pc:docMk/>
            <pc:sldMk cId="1233193330" sldId="325"/>
            <ac:spMk id="8" creationId="{48BC0FFE-0FCB-AD37-926F-13A927CA0BD2}"/>
          </ac:spMkLst>
        </pc:spChg>
        <pc:spChg chg="mod">
          <ac:chgData name="Sundberg Amanda" userId="3cad20d1-7591-426d-b9ef-07052efc88d3" providerId="ADAL" clId="{A70BEE11-5F3F-4A00-8D54-71C9281E57FB}" dt="2024-03-27T10:10:42.629" v="3038" actId="20577"/>
          <ac:spMkLst>
            <pc:docMk/>
            <pc:sldMk cId="1233193330" sldId="325"/>
            <ac:spMk id="13" creationId="{A4CAF12A-BDDE-779F-BCCA-DD7A2FA7B233}"/>
          </ac:spMkLst>
        </pc:spChg>
        <pc:picChg chg="del">
          <ac:chgData name="Sundberg Amanda" userId="3cad20d1-7591-426d-b9ef-07052efc88d3" providerId="ADAL" clId="{A70BEE11-5F3F-4A00-8D54-71C9281E57FB}" dt="2024-03-26T09:34:50.448" v="2983" actId="478"/>
          <ac:picMkLst>
            <pc:docMk/>
            <pc:sldMk cId="1233193330" sldId="325"/>
            <ac:picMk id="4" creationId="{F9AD3A78-CFA5-2DB5-08C5-ADB71B0ACF77}"/>
          </ac:picMkLst>
        </pc:picChg>
        <pc:picChg chg="mod">
          <ac:chgData name="Sundberg Amanda" userId="3cad20d1-7591-426d-b9ef-07052efc88d3" providerId="ADAL" clId="{A70BEE11-5F3F-4A00-8D54-71C9281E57FB}" dt="2024-03-26T09:35:04.195" v="2987" actId="1076"/>
          <ac:picMkLst>
            <pc:docMk/>
            <pc:sldMk cId="1233193330" sldId="325"/>
            <ac:picMk id="5" creationId="{97AE3B9A-44E1-B6E1-2AAE-B598FA06FE2B}"/>
          </ac:picMkLst>
        </pc:picChg>
        <pc:picChg chg="add mod">
          <ac:chgData name="Sundberg Amanda" userId="3cad20d1-7591-426d-b9ef-07052efc88d3" providerId="ADAL" clId="{A70BEE11-5F3F-4A00-8D54-71C9281E57FB}" dt="2024-03-26T08:31:53.722" v="724" actId="14100"/>
          <ac:picMkLst>
            <pc:docMk/>
            <pc:sldMk cId="1233193330" sldId="325"/>
            <ac:picMk id="9" creationId="{D93CD225-3306-B2BC-F31A-95536D3F51E0}"/>
          </ac:picMkLst>
        </pc:picChg>
        <pc:picChg chg="mod">
          <ac:chgData name="Sundberg Amanda" userId="3cad20d1-7591-426d-b9ef-07052efc88d3" providerId="ADAL" clId="{A70BEE11-5F3F-4A00-8D54-71C9281E57FB}" dt="2024-03-26T09:35:04.195" v="2987" actId="1076"/>
          <ac:picMkLst>
            <pc:docMk/>
            <pc:sldMk cId="1233193330" sldId="325"/>
            <ac:picMk id="10" creationId="{CC6743EB-537C-C04F-9B36-6D2730651E19}"/>
          </ac:picMkLst>
        </pc:picChg>
        <pc:picChg chg="add mod">
          <ac:chgData name="Sundberg Amanda" userId="3cad20d1-7591-426d-b9ef-07052efc88d3" providerId="ADAL" clId="{A70BEE11-5F3F-4A00-8D54-71C9281E57FB}" dt="2024-03-26T09:34:56.439" v="2986" actId="1076"/>
          <ac:picMkLst>
            <pc:docMk/>
            <pc:sldMk cId="1233193330" sldId="325"/>
            <ac:picMk id="11" creationId="{7A895241-4842-2EA2-B609-87D535EA8438}"/>
          </ac:picMkLst>
        </pc:picChg>
        <pc:picChg chg="del">
          <ac:chgData name="Sundberg Amanda" userId="3cad20d1-7591-426d-b9ef-07052efc88d3" providerId="ADAL" clId="{A70BEE11-5F3F-4A00-8D54-71C9281E57FB}" dt="2024-03-25T11:45:38.673" v="290" actId="478"/>
          <ac:picMkLst>
            <pc:docMk/>
            <pc:sldMk cId="1233193330" sldId="325"/>
            <ac:picMk id="15" creationId="{CE4215B0-7169-CF43-7C88-6B9502CA606E}"/>
          </ac:picMkLst>
        </pc:picChg>
      </pc:sldChg>
      <pc:sldChg chg="addSp modSp mod modAnim">
        <pc:chgData name="Sundberg Amanda" userId="3cad20d1-7591-426d-b9ef-07052efc88d3" providerId="ADAL" clId="{A70BEE11-5F3F-4A00-8D54-71C9281E57FB}" dt="2024-03-26T09:32:41.728" v="2979" actId="1076"/>
        <pc:sldMkLst>
          <pc:docMk/>
          <pc:sldMk cId="617719916" sldId="377"/>
        </pc:sldMkLst>
        <pc:spChg chg="mod">
          <ac:chgData name="Sundberg Amanda" userId="3cad20d1-7591-426d-b9ef-07052efc88d3" providerId="ADAL" clId="{A70BEE11-5F3F-4A00-8D54-71C9281E57FB}" dt="2024-03-26T09:30:50.298" v="2835" actId="207"/>
          <ac:spMkLst>
            <pc:docMk/>
            <pc:sldMk cId="617719916" sldId="377"/>
            <ac:spMk id="6" creationId="{44ED25B2-C23C-244E-4EFD-D0ED857A5CF5}"/>
          </ac:spMkLst>
        </pc:spChg>
        <pc:spChg chg="mod">
          <ac:chgData name="Sundberg Amanda" userId="3cad20d1-7591-426d-b9ef-07052efc88d3" providerId="ADAL" clId="{A70BEE11-5F3F-4A00-8D54-71C9281E57FB}" dt="2024-03-26T09:32:34.348" v="2978" actId="207"/>
          <ac:spMkLst>
            <pc:docMk/>
            <pc:sldMk cId="617719916" sldId="377"/>
            <ac:spMk id="7" creationId="{6D5B44CE-1F1A-7540-2E8E-2EC9886884DC}"/>
          </ac:spMkLst>
        </pc:spChg>
        <pc:spChg chg="add mod">
          <ac:chgData name="Sundberg Amanda" userId="3cad20d1-7591-426d-b9ef-07052efc88d3" providerId="ADAL" clId="{A70BEE11-5F3F-4A00-8D54-71C9281E57FB}" dt="2024-03-26T09:32:19.584" v="2976" actId="20577"/>
          <ac:spMkLst>
            <pc:docMk/>
            <pc:sldMk cId="617719916" sldId="377"/>
            <ac:spMk id="8" creationId="{10463C31-2723-2D12-356E-A19979534E0B}"/>
          </ac:spMkLst>
        </pc:spChg>
        <pc:spChg chg="add mod">
          <ac:chgData name="Sundberg Amanda" userId="3cad20d1-7591-426d-b9ef-07052efc88d3" providerId="ADAL" clId="{A70BEE11-5F3F-4A00-8D54-71C9281E57FB}" dt="2024-03-26T09:32:17.408" v="2970" actId="1076"/>
          <ac:spMkLst>
            <pc:docMk/>
            <pc:sldMk cId="617719916" sldId="377"/>
            <ac:spMk id="9" creationId="{7771669D-26FD-1EDC-C9D8-2A45EAFDE5EF}"/>
          </ac:spMkLst>
        </pc:spChg>
        <pc:spChg chg="mod">
          <ac:chgData name="Sundberg Amanda" userId="3cad20d1-7591-426d-b9ef-07052efc88d3" providerId="ADAL" clId="{A70BEE11-5F3F-4A00-8D54-71C9281E57FB}" dt="2024-03-26T09:30:42.156" v="2834" actId="207"/>
          <ac:spMkLst>
            <pc:docMk/>
            <pc:sldMk cId="617719916" sldId="377"/>
            <ac:spMk id="30" creationId="{54B87C7C-8813-AB32-B465-1E10DB89D2DE}"/>
          </ac:spMkLst>
        </pc:spChg>
        <pc:spChg chg="mod">
          <ac:chgData name="Sundberg Amanda" userId="3cad20d1-7591-426d-b9ef-07052efc88d3" providerId="ADAL" clId="{A70BEE11-5F3F-4A00-8D54-71C9281E57FB}" dt="2024-03-26T09:32:27.442" v="2977" actId="207"/>
          <ac:spMkLst>
            <pc:docMk/>
            <pc:sldMk cId="617719916" sldId="377"/>
            <ac:spMk id="34" creationId="{816E344C-80B0-AF25-F432-BA1687B885FC}"/>
          </ac:spMkLst>
        </pc:spChg>
        <pc:grpChg chg="mod">
          <ac:chgData name="Sundberg Amanda" userId="3cad20d1-7591-426d-b9ef-07052efc88d3" providerId="ADAL" clId="{A70BEE11-5F3F-4A00-8D54-71C9281E57FB}" dt="2024-03-26T09:32:41.728" v="2979" actId="1076"/>
          <ac:grpSpMkLst>
            <pc:docMk/>
            <pc:sldMk cId="617719916" sldId="377"/>
            <ac:grpSpMk id="3" creationId="{BFCF80B4-0255-5357-55AC-7D7AFD569D79}"/>
          </ac:grpSpMkLst>
        </pc:grpChg>
      </pc:sldChg>
      <pc:sldChg chg="modSp mod">
        <pc:chgData name="Sundberg Amanda" userId="3cad20d1-7591-426d-b9ef-07052efc88d3" providerId="ADAL" clId="{A70BEE11-5F3F-4A00-8D54-71C9281E57FB}" dt="2024-03-25T13:13:55.912" v="301" actId="20577"/>
        <pc:sldMkLst>
          <pc:docMk/>
          <pc:sldMk cId="587530514" sldId="379"/>
        </pc:sldMkLst>
        <pc:spChg chg="mod">
          <ac:chgData name="Sundberg Amanda" userId="3cad20d1-7591-426d-b9ef-07052efc88d3" providerId="ADAL" clId="{A70BEE11-5F3F-4A00-8D54-71C9281E57FB}" dt="2024-03-25T13:13:55.912" v="301" actId="20577"/>
          <ac:spMkLst>
            <pc:docMk/>
            <pc:sldMk cId="587530514" sldId="379"/>
            <ac:spMk id="18" creationId="{07E13239-59E7-23A3-E294-6F1D6F7C66EE}"/>
          </ac:spMkLst>
        </pc:spChg>
      </pc:sldChg>
      <pc:sldChg chg="addSp delSp modSp mod">
        <pc:chgData name="Sundberg Amanda" userId="3cad20d1-7591-426d-b9ef-07052efc88d3" providerId="ADAL" clId="{A70BEE11-5F3F-4A00-8D54-71C9281E57FB}" dt="2024-03-26T09:25:09.960" v="2708" actId="1076"/>
        <pc:sldMkLst>
          <pc:docMk/>
          <pc:sldMk cId="661695805" sldId="380"/>
        </pc:sldMkLst>
        <pc:spChg chg="add mod">
          <ac:chgData name="Sundberg Amanda" userId="3cad20d1-7591-426d-b9ef-07052efc88d3" providerId="ADAL" clId="{A70BEE11-5F3F-4A00-8D54-71C9281E57FB}" dt="2024-03-26T09:25:03.945" v="2706" actId="1076"/>
          <ac:spMkLst>
            <pc:docMk/>
            <pc:sldMk cId="661695805" sldId="380"/>
            <ac:spMk id="3" creationId="{4F4B2ECB-A541-B37B-5F4E-D6927E395A2F}"/>
          </ac:spMkLst>
        </pc:spChg>
        <pc:spChg chg="add mod">
          <ac:chgData name="Sundberg Amanda" userId="3cad20d1-7591-426d-b9ef-07052efc88d3" providerId="ADAL" clId="{A70BEE11-5F3F-4A00-8D54-71C9281E57FB}" dt="2024-03-26T09:25:09.960" v="2708" actId="1076"/>
          <ac:spMkLst>
            <pc:docMk/>
            <pc:sldMk cId="661695805" sldId="380"/>
            <ac:spMk id="4" creationId="{CB9323ED-585B-DF63-C362-C2D447DB8A99}"/>
          </ac:spMkLst>
        </pc:spChg>
        <pc:spChg chg="mod">
          <ac:chgData name="Sundberg Amanda" userId="3cad20d1-7591-426d-b9ef-07052efc88d3" providerId="ADAL" clId="{A70BEE11-5F3F-4A00-8D54-71C9281E57FB}" dt="2024-03-26T09:24:20.003" v="2680" actId="1076"/>
          <ac:spMkLst>
            <pc:docMk/>
            <pc:sldMk cId="661695805" sldId="380"/>
            <ac:spMk id="8" creationId="{73BE1AB5-4960-881A-C7FD-98D027D3E7B0}"/>
          </ac:spMkLst>
        </pc:spChg>
        <pc:spChg chg="del">
          <ac:chgData name="Sundberg Amanda" userId="3cad20d1-7591-426d-b9ef-07052efc88d3" providerId="ADAL" clId="{A70BEE11-5F3F-4A00-8D54-71C9281E57FB}" dt="2024-03-26T09:24:27.253" v="2682" actId="478"/>
          <ac:spMkLst>
            <pc:docMk/>
            <pc:sldMk cId="661695805" sldId="380"/>
            <ac:spMk id="10" creationId="{B7E679C7-9D6E-9D45-C39E-0E4EE7B394E2}"/>
          </ac:spMkLst>
        </pc:spChg>
        <pc:spChg chg="del">
          <ac:chgData name="Sundberg Amanda" userId="3cad20d1-7591-426d-b9ef-07052efc88d3" providerId="ADAL" clId="{A70BEE11-5F3F-4A00-8D54-71C9281E57FB}" dt="2024-03-26T09:24:27.253" v="2682" actId="478"/>
          <ac:spMkLst>
            <pc:docMk/>
            <pc:sldMk cId="661695805" sldId="380"/>
            <ac:spMk id="11" creationId="{5E9AE08F-C688-03F2-7ACA-298F89DCD3A3}"/>
          </ac:spMkLst>
        </pc:spChg>
        <pc:spChg chg="del">
          <ac:chgData name="Sundberg Amanda" userId="3cad20d1-7591-426d-b9ef-07052efc88d3" providerId="ADAL" clId="{A70BEE11-5F3F-4A00-8D54-71C9281E57FB}" dt="2024-03-26T09:24:27.253" v="2682" actId="478"/>
          <ac:spMkLst>
            <pc:docMk/>
            <pc:sldMk cId="661695805" sldId="380"/>
            <ac:spMk id="18" creationId="{A938AC45-4B3D-4CF6-C6C9-BAC58D5C7CB8}"/>
          </ac:spMkLst>
        </pc:spChg>
        <pc:spChg chg="del">
          <ac:chgData name="Sundberg Amanda" userId="3cad20d1-7591-426d-b9ef-07052efc88d3" providerId="ADAL" clId="{A70BEE11-5F3F-4A00-8D54-71C9281E57FB}" dt="2024-03-26T09:24:44.250" v="2689" actId="478"/>
          <ac:spMkLst>
            <pc:docMk/>
            <pc:sldMk cId="661695805" sldId="380"/>
            <ac:spMk id="20" creationId="{C8C829A9-91CD-0E15-E9BB-A48B9E7C73B5}"/>
          </ac:spMkLst>
        </pc:spChg>
        <pc:spChg chg="del">
          <ac:chgData name="Sundberg Amanda" userId="3cad20d1-7591-426d-b9ef-07052efc88d3" providerId="ADAL" clId="{A70BEE11-5F3F-4A00-8D54-71C9281E57FB}" dt="2024-03-26T09:24:24.814" v="2681" actId="478"/>
          <ac:spMkLst>
            <pc:docMk/>
            <pc:sldMk cId="661695805" sldId="380"/>
            <ac:spMk id="21" creationId="{DB8B3399-D155-49DF-F0E0-C083601587E1}"/>
          </ac:spMkLst>
        </pc:spChg>
        <pc:spChg chg="del">
          <ac:chgData name="Sundberg Amanda" userId="3cad20d1-7591-426d-b9ef-07052efc88d3" providerId="ADAL" clId="{A70BEE11-5F3F-4A00-8D54-71C9281E57FB}" dt="2024-03-26T09:24:24.814" v="2681" actId="478"/>
          <ac:spMkLst>
            <pc:docMk/>
            <pc:sldMk cId="661695805" sldId="380"/>
            <ac:spMk id="24" creationId="{3677A9C9-C1BA-D815-40A1-0FFB61103D62}"/>
          </ac:spMkLst>
        </pc:spChg>
        <pc:spChg chg="del">
          <ac:chgData name="Sundberg Amanda" userId="3cad20d1-7591-426d-b9ef-07052efc88d3" providerId="ADAL" clId="{A70BEE11-5F3F-4A00-8D54-71C9281E57FB}" dt="2024-03-26T09:24:24.814" v="2681" actId="478"/>
          <ac:spMkLst>
            <pc:docMk/>
            <pc:sldMk cId="661695805" sldId="380"/>
            <ac:spMk id="26" creationId="{DD1734EB-26A4-5789-9FC7-043C94693A51}"/>
          </ac:spMkLst>
        </pc:spChg>
        <pc:spChg chg="del">
          <ac:chgData name="Sundberg Amanda" userId="3cad20d1-7591-426d-b9ef-07052efc88d3" providerId="ADAL" clId="{A70BEE11-5F3F-4A00-8D54-71C9281E57FB}" dt="2024-03-26T09:24:17.541" v="2679" actId="478"/>
          <ac:spMkLst>
            <pc:docMk/>
            <pc:sldMk cId="661695805" sldId="380"/>
            <ac:spMk id="27" creationId="{B27CF3BE-1B8C-5C27-855B-A409250B78AA}"/>
          </ac:spMkLst>
        </pc:spChg>
        <pc:spChg chg="mod">
          <ac:chgData name="Sundberg Amanda" userId="3cad20d1-7591-426d-b9ef-07052efc88d3" providerId="ADAL" clId="{A70BEE11-5F3F-4A00-8D54-71C9281E57FB}" dt="2024-03-26T09:24:57.212" v="2704" actId="114"/>
          <ac:spMkLst>
            <pc:docMk/>
            <pc:sldMk cId="661695805" sldId="380"/>
            <ac:spMk id="29" creationId="{53D8B2F3-91D8-BC6F-9E41-FC870B272E32}"/>
          </ac:spMkLst>
        </pc:spChg>
        <pc:spChg chg="del">
          <ac:chgData name="Sundberg Amanda" userId="3cad20d1-7591-426d-b9ef-07052efc88d3" providerId="ADAL" clId="{A70BEE11-5F3F-4A00-8D54-71C9281E57FB}" dt="2024-03-26T09:24:47.059" v="2690" actId="478"/>
          <ac:spMkLst>
            <pc:docMk/>
            <pc:sldMk cId="661695805" sldId="380"/>
            <ac:spMk id="31" creationId="{8EE78C4E-9893-D6A8-CDF1-D6A44F7A5A7C}"/>
          </ac:spMkLst>
        </pc:spChg>
        <pc:spChg chg="mod">
          <ac:chgData name="Sundberg Amanda" userId="3cad20d1-7591-426d-b9ef-07052efc88d3" providerId="ADAL" clId="{A70BEE11-5F3F-4A00-8D54-71C9281E57FB}" dt="2024-03-26T09:24:39.388" v="2688" actId="1076"/>
          <ac:spMkLst>
            <pc:docMk/>
            <pc:sldMk cId="661695805" sldId="380"/>
            <ac:spMk id="35" creationId="{034458A0-634E-F2FE-D718-8563EB047685}"/>
          </ac:spMkLst>
        </pc:spChg>
        <pc:spChg chg="del">
          <ac:chgData name="Sundberg Amanda" userId="3cad20d1-7591-426d-b9ef-07052efc88d3" providerId="ADAL" clId="{A70BEE11-5F3F-4A00-8D54-71C9281E57FB}" dt="2024-03-26T09:23:11.508" v="2678" actId="478"/>
          <ac:spMkLst>
            <pc:docMk/>
            <pc:sldMk cId="661695805" sldId="380"/>
            <ac:spMk id="37" creationId="{3FF18931-CABA-8F34-2C8C-87ABAA1DDC60}"/>
          </ac:spMkLst>
        </pc:spChg>
        <pc:spChg chg="mod">
          <ac:chgData name="Sundberg Amanda" userId="3cad20d1-7591-426d-b9ef-07052efc88d3" providerId="ADAL" clId="{A70BEE11-5F3F-4A00-8D54-71C9281E57FB}" dt="2024-03-26T09:24:39.388" v="2688" actId="1076"/>
          <ac:spMkLst>
            <pc:docMk/>
            <pc:sldMk cId="661695805" sldId="380"/>
            <ac:spMk id="39" creationId="{DE3BB67D-42D5-9777-02E7-DBA633DDA6D9}"/>
          </ac:spMkLst>
        </pc:spChg>
      </pc:sldChg>
      <pc:sldChg chg="addSp modSp modAnim">
        <pc:chgData name="Sundberg Amanda" userId="3cad20d1-7591-426d-b9ef-07052efc88d3" providerId="ADAL" clId="{A70BEE11-5F3F-4A00-8D54-71C9281E57FB}" dt="2024-03-26T09:33:13.545" v="2980"/>
        <pc:sldMkLst>
          <pc:docMk/>
          <pc:sldMk cId="452804078" sldId="384"/>
        </pc:sldMkLst>
        <pc:spChg chg="add mod">
          <ac:chgData name="Sundberg Amanda" userId="3cad20d1-7591-426d-b9ef-07052efc88d3" providerId="ADAL" clId="{A70BEE11-5F3F-4A00-8D54-71C9281E57FB}" dt="2024-03-26T09:33:13.545" v="2980"/>
          <ac:spMkLst>
            <pc:docMk/>
            <pc:sldMk cId="452804078" sldId="384"/>
            <ac:spMk id="3" creationId="{C95DD01E-0561-53DA-C510-A2FCEFB12646}"/>
          </ac:spMkLst>
        </pc:spChg>
        <pc:spChg chg="add mod">
          <ac:chgData name="Sundberg Amanda" userId="3cad20d1-7591-426d-b9ef-07052efc88d3" providerId="ADAL" clId="{A70BEE11-5F3F-4A00-8D54-71C9281E57FB}" dt="2024-03-26T09:33:13.545" v="2980"/>
          <ac:spMkLst>
            <pc:docMk/>
            <pc:sldMk cId="452804078" sldId="384"/>
            <ac:spMk id="7" creationId="{196A26B5-0871-2D50-59A6-FD2F45E47E8D}"/>
          </ac:spMkLst>
        </pc:spChg>
      </pc:sldChg>
      <pc:sldChg chg="modAnim">
        <pc:chgData name="Sundberg Amanda" userId="3cad20d1-7591-426d-b9ef-07052efc88d3" providerId="ADAL" clId="{A70BEE11-5F3F-4A00-8D54-71C9281E57FB}" dt="2024-03-26T08:46:11.089" v="1533"/>
        <pc:sldMkLst>
          <pc:docMk/>
          <pc:sldMk cId="1197226882" sldId="385"/>
        </pc:sldMkLst>
      </pc:sldChg>
      <pc:sldChg chg="modSp mod">
        <pc:chgData name="Sundberg Amanda" userId="3cad20d1-7591-426d-b9ef-07052efc88d3" providerId="ADAL" clId="{A70BEE11-5F3F-4A00-8D54-71C9281E57FB}" dt="2024-03-26T08:45:35.572" v="1529" actId="20577"/>
        <pc:sldMkLst>
          <pc:docMk/>
          <pc:sldMk cId="2315283260" sldId="386"/>
        </pc:sldMkLst>
        <pc:spChg chg="mod">
          <ac:chgData name="Sundberg Amanda" userId="3cad20d1-7591-426d-b9ef-07052efc88d3" providerId="ADAL" clId="{A70BEE11-5F3F-4A00-8D54-71C9281E57FB}" dt="2024-03-26T08:45:35.572" v="1529" actId="20577"/>
          <ac:spMkLst>
            <pc:docMk/>
            <pc:sldMk cId="2315283260" sldId="386"/>
            <ac:spMk id="3" creationId="{B58468E2-C5D9-A185-8AED-38704149D244}"/>
          </ac:spMkLst>
        </pc:spChg>
        <pc:picChg chg="mod">
          <ac:chgData name="Sundberg Amanda" userId="3cad20d1-7591-426d-b9ef-07052efc88d3" providerId="ADAL" clId="{A70BEE11-5F3F-4A00-8D54-71C9281E57FB}" dt="2024-03-26T08:45:15.175" v="1510" actId="732"/>
          <ac:picMkLst>
            <pc:docMk/>
            <pc:sldMk cId="2315283260" sldId="386"/>
            <ac:picMk id="2050" creationId="{0D88ABA9-DE72-05F3-CD62-E5FFFA264F49}"/>
          </ac:picMkLst>
        </pc:picChg>
      </pc:sldChg>
      <pc:sldChg chg="modSp mod">
        <pc:chgData name="Sundberg Amanda" userId="3cad20d1-7591-426d-b9ef-07052efc88d3" providerId="ADAL" clId="{A70BEE11-5F3F-4A00-8D54-71C9281E57FB}" dt="2024-03-26T08:31:17.119" v="698" actId="20577"/>
        <pc:sldMkLst>
          <pc:docMk/>
          <pc:sldMk cId="1919454655" sldId="387"/>
        </pc:sldMkLst>
        <pc:spChg chg="mod">
          <ac:chgData name="Sundberg Amanda" userId="3cad20d1-7591-426d-b9ef-07052efc88d3" providerId="ADAL" clId="{A70BEE11-5F3F-4A00-8D54-71C9281E57FB}" dt="2024-03-26T08:31:17.119" v="698" actId="20577"/>
          <ac:spMkLst>
            <pc:docMk/>
            <pc:sldMk cId="1919454655" sldId="387"/>
            <ac:spMk id="2" creationId="{5F16414E-38C7-E659-60F3-7325E49F6A52}"/>
          </ac:spMkLst>
        </pc:spChg>
      </pc:sldChg>
      <pc:sldChg chg="ord">
        <pc:chgData name="Sundberg Amanda" userId="3cad20d1-7591-426d-b9ef-07052efc88d3" providerId="ADAL" clId="{A70BEE11-5F3F-4A00-8D54-71C9281E57FB}" dt="2024-03-26T09:33:25.026" v="2982"/>
        <pc:sldMkLst>
          <pc:docMk/>
          <pc:sldMk cId="2570394289" sldId="412"/>
        </pc:sldMkLst>
      </pc:sldChg>
      <pc:sldChg chg="del">
        <pc:chgData name="Sundberg Amanda" userId="3cad20d1-7591-426d-b9ef-07052efc88d3" providerId="ADAL" clId="{A70BEE11-5F3F-4A00-8D54-71C9281E57FB}" dt="2024-03-26T08:45:47.351" v="1530" actId="47"/>
        <pc:sldMkLst>
          <pc:docMk/>
          <pc:sldMk cId="3084201189" sldId="417"/>
        </pc:sldMkLst>
      </pc:sldChg>
      <pc:sldChg chg="modAnim">
        <pc:chgData name="Sundberg Amanda" userId="3cad20d1-7591-426d-b9ef-07052efc88d3" providerId="ADAL" clId="{A70BEE11-5F3F-4A00-8D54-71C9281E57FB}" dt="2024-03-26T08:46:35.172" v="1534"/>
        <pc:sldMkLst>
          <pc:docMk/>
          <pc:sldMk cId="1325462050" sldId="423"/>
        </pc:sldMkLst>
      </pc:sldChg>
      <pc:sldChg chg="addSp modSp mod modAnim">
        <pc:chgData name="Sundberg Amanda" userId="3cad20d1-7591-426d-b9ef-07052efc88d3" providerId="ADAL" clId="{A70BEE11-5F3F-4A00-8D54-71C9281E57FB}" dt="2024-03-26T08:51:05.061" v="1619" actId="166"/>
        <pc:sldMkLst>
          <pc:docMk/>
          <pc:sldMk cId="2422699487" sldId="425"/>
        </pc:sldMkLst>
        <pc:spChg chg="mod ord">
          <ac:chgData name="Sundberg Amanda" userId="3cad20d1-7591-426d-b9ef-07052efc88d3" providerId="ADAL" clId="{A70BEE11-5F3F-4A00-8D54-71C9281E57FB}" dt="2024-03-26T08:50:00.820" v="1573" actId="167"/>
          <ac:spMkLst>
            <pc:docMk/>
            <pc:sldMk cId="2422699487" sldId="425"/>
            <ac:spMk id="2" creationId="{673CE182-44F6-D6D8-101E-C0DB2DB6EA57}"/>
          </ac:spMkLst>
        </pc:spChg>
        <pc:spChg chg="mod ord">
          <ac:chgData name="Sundberg Amanda" userId="3cad20d1-7591-426d-b9ef-07052efc88d3" providerId="ADAL" clId="{A70BEE11-5F3F-4A00-8D54-71C9281E57FB}" dt="2024-03-26T08:50:12.933" v="1577" actId="167"/>
          <ac:spMkLst>
            <pc:docMk/>
            <pc:sldMk cId="2422699487" sldId="425"/>
            <ac:spMk id="3" creationId="{07A6D91B-6054-483E-AF6A-FF7A316FB830}"/>
          </ac:spMkLst>
        </pc:spChg>
        <pc:spChg chg="mod ord">
          <ac:chgData name="Sundberg Amanda" userId="3cad20d1-7591-426d-b9ef-07052efc88d3" providerId="ADAL" clId="{A70BEE11-5F3F-4A00-8D54-71C9281E57FB}" dt="2024-03-26T08:50:07.348" v="1574" actId="167"/>
          <ac:spMkLst>
            <pc:docMk/>
            <pc:sldMk cId="2422699487" sldId="425"/>
            <ac:spMk id="4" creationId="{0AB2DAE8-BD03-8A50-28D6-44C9E7B3D49A}"/>
          </ac:spMkLst>
        </pc:spChg>
        <pc:spChg chg="mod ord">
          <ac:chgData name="Sundberg Amanda" userId="3cad20d1-7591-426d-b9ef-07052efc88d3" providerId="ADAL" clId="{A70BEE11-5F3F-4A00-8D54-71C9281E57FB}" dt="2024-03-26T08:49:49.861" v="1570" actId="167"/>
          <ac:spMkLst>
            <pc:docMk/>
            <pc:sldMk cId="2422699487" sldId="425"/>
            <ac:spMk id="5" creationId="{3EA0165F-6762-9590-48CF-D7EF84AA7277}"/>
          </ac:spMkLst>
        </pc:spChg>
        <pc:spChg chg="mod">
          <ac:chgData name="Sundberg Amanda" userId="3cad20d1-7591-426d-b9ef-07052efc88d3" providerId="ADAL" clId="{A70BEE11-5F3F-4A00-8D54-71C9281E57FB}" dt="2024-03-26T08:47:01.696" v="1538" actId="207"/>
          <ac:spMkLst>
            <pc:docMk/>
            <pc:sldMk cId="2422699487" sldId="425"/>
            <ac:spMk id="6" creationId="{A6BC7FE3-9786-978E-C956-6CFCE1F50DB8}"/>
          </ac:spMkLst>
        </pc:spChg>
        <pc:spChg chg="mod ord">
          <ac:chgData name="Sundberg Amanda" userId="3cad20d1-7591-426d-b9ef-07052efc88d3" providerId="ADAL" clId="{A70BEE11-5F3F-4A00-8D54-71C9281E57FB}" dt="2024-03-26T08:51:05.061" v="1619" actId="166"/>
          <ac:spMkLst>
            <pc:docMk/>
            <pc:sldMk cId="2422699487" sldId="425"/>
            <ac:spMk id="7" creationId="{495CE8F6-6408-1E6D-102D-E3901758A6E3}"/>
          </ac:spMkLst>
        </pc:spChg>
        <pc:spChg chg="mod ord">
          <ac:chgData name="Sundberg Amanda" userId="3cad20d1-7591-426d-b9ef-07052efc88d3" providerId="ADAL" clId="{A70BEE11-5F3F-4A00-8D54-71C9281E57FB}" dt="2024-03-26T08:51:00.390" v="1618" actId="167"/>
          <ac:spMkLst>
            <pc:docMk/>
            <pc:sldMk cId="2422699487" sldId="425"/>
            <ac:spMk id="8" creationId="{829B9078-C11E-FD16-12E5-E1351008E3D5}"/>
          </ac:spMkLst>
        </pc:spChg>
        <pc:spChg chg="mod ord">
          <ac:chgData name="Sundberg Amanda" userId="3cad20d1-7591-426d-b9ef-07052efc88d3" providerId="ADAL" clId="{A70BEE11-5F3F-4A00-8D54-71C9281E57FB}" dt="2024-03-26T08:50:25.366" v="1582" actId="208"/>
          <ac:spMkLst>
            <pc:docMk/>
            <pc:sldMk cId="2422699487" sldId="425"/>
            <ac:spMk id="9" creationId="{8A13D66A-872F-08D2-C041-40C176977D82}"/>
          </ac:spMkLst>
        </pc:spChg>
        <pc:spChg chg="mod">
          <ac:chgData name="Sundberg Amanda" userId="3cad20d1-7591-426d-b9ef-07052efc88d3" providerId="ADAL" clId="{A70BEE11-5F3F-4A00-8D54-71C9281E57FB}" dt="2024-03-26T08:50:49.602" v="1617" actId="1076"/>
          <ac:spMkLst>
            <pc:docMk/>
            <pc:sldMk cId="2422699487" sldId="425"/>
            <ac:spMk id="10" creationId="{254D1D3E-E4F3-2A1E-826A-605D4D7833AB}"/>
          </ac:spMkLst>
        </pc:spChg>
        <pc:spChg chg="add mod ord">
          <ac:chgData name="Sundberg Amanda" userId="3cad20d1-7591-426d-b9ef-07052efc88d3" providerId="ADAL" clId="{A70BEE11-5F3F-4A00-8D54-71C9281E57FB}" dt="2024-03-26T08:50:23.479" v="1580" actId="208"/>
          <ac:spMkLst>
            <pc:docMk/>
            <pc:sldMk cId="2422699487" sldId="425"/>
            <ac:spMk id="11" creationId="{3EF15C2B-9C4A-CCCE-B615-D487EC1FA414}"/>
          </ac:spMkLst>
        </pc:spChg>
      </pc:sldChg>
      <pc:sldChg chg="addSp delSp modSp mod modAnim chgLayout">
        <pc:chgData name="Sundberg Amanda" userId="3cad20d1-7591-426d-b9ef-07052efc88d3" providerId="ADAL" clId="{A70BEE11-5F3F-4A00-8D54-71C9281E57FB}" dt="2024-03-26T09:29:54.666" v="2833" actId="207"/>
        <pc:sldMkLst>
          <pc:docMk/>
          <pc:sldMk cId="164990312" sldId="426"/>
        </pc:sldMkLst>
        <pc:spChg chg="add del mod">
          <ac:chgData name="Sundberg Amanda" userId="3cad20d1-7591-426d-b9ef-07052efc88d3" providerId="ADAL" clId="{A70BEE11-5F3F-4A00-8D54-71C9281E57FB}" dt="2024-03-26T08:56:18.908" v="1669" actId="478"/>
          <ac:spMkLst>
            <pc:docMk/>
            <pc:sldMk cId="164990312" sldId="426"/>
            <ac:spMk id="3" creationId="{5CAFCB5E-D84D-D40E-4B78-8E35C533385A}"/>
          </ac:spMkLst>
        </pc:spChg>
        <pc:spChg chg="add mod">
          <ac:chgData name="Sundberg Amanda" userId="3cad20d1-7591-426d-b9ef-07052efc88d3" providerId="ADAL" clId="{A70BEE11-5F3F-4A00-8D54-71C9281E57FB}" dt="2024-03-26T09:01:55.216" v="1766" actId="14100"/>
          <ac:spMkLst>
            <pc:docMk/>
            <pc:sldMk cId="164990312" sldId="426"/>
            <ac:spMk id="4" creationId="{FD00105E-1F5C-235F-903F-A770D6AF079A}"/>
          </ac:spMkLst>
        </pc:spChg>
        <pc:spChg chg="add mod">
          <ac:chgData name="Sundberg Amanda" userId="3cad20d1-7591-426d-b9ef-07052efc88d3" providerId="ADAL" clId="{A70BEE11-5F3F-4A00-8D54-71C9281E57FB}" dt="2024-03-26T09:01:55.216" v="1766" actId="14100"/>
          <ac:spMkLst>
            <pc:docMk/>
            <pc:sldMk cId="164990312" sldId="426"/>
            <ac:spMk id="5" creationId="{515760B9-37DA-6A7F-567D-455C60779F67}"/>
          </ac:spMkLst>
        </pc:spChg>
        <pc:spChg chg="add mod">
          <ac:chgData name="Sundberg Amanda" userId="3cad20d1-7591-426d-b9ef-07052efc88d3" providerId="ADAL" clId="{A70BEE11-5F3F-4A00-8D54-71C9281E57FB}" dt="2024-03-26T09:01:55.216" v="1766" actId="14100"/>
          <ac:spMkLst>
            <pc:docMk/>
            <pc:sldMk cId="164990312" sldId="426"/>
            <ac:spMk id="6" creationId="{C1CD1882-6992-4FFE-0C3C-C576219B81B3}"/>
          </ac:spMkLst>
        </pc:spChg>
        <pc:spChg chg="add del mod">
          <ac:chgData name="Sundberg Amanda" userId="3cad20d1-7591-426d-b9ef-07052efc88d3" providerId="ADAL" clId="{A70BEE11-5F3F-4A00-8D54-71C9281E57FB}" dt="2024-03-26T09:00:50.489" v="1750" actId="478"/>
          <ac:spMkLst>
            <pc:docMk/>
            <pc:sldMk cId="164990312" sldId="426"/>
            <ac:spMk id="7" creationId="{0C015E51-9BF4-BEAA-27C7-4A08000337B2}"/>
          </ac:spMkLst>
        </pc:spChg>
        <pc:spChg chg="mod ord">
          <ac:chgData name="Sundberg Amanda" userId="3cad20d1-7591-426d-b9ef-07052efc88d3" providerId="ADAL" clId="{A70BEE11-5F3F-4A00-8D54-71C9281E57FB}" dt="2024-03-26T09:29:42.024" v="2830" actId="700"/>
          <ac:spMkLst>
            <pc:docMk/>
            <pc:sldMk cId="164990312" sldId="426"/>
            <ac:spMk id="16" creationId="{8CF5587F-4D1E-8A64-11A4-A69A83979D68}"/>
          </ac:spMkLst>
        </pc:spChg>
        <pc:spChg chg="del mod">
          <ac:chgData name="Sundberg Amanda" userId="3cad20d1-7591-426d-b9ef-07052efc88d3" providerId="ADAL" clId="{A70BEE11-5F3F-4A00-8D54-71C9281E57FB}" dt="2024-03-26T08:56:16.722" v="1668" actId="478"/>
          <ac:spMkLst>
            <pc:docMk/>
            <pc:sldMk cId="164990312" sldId="426"/>
            <ac:spMk id="17" creationId="{5818AF65-420D-3499-72A0-60CCEB0E2275}"/>
          </ac:spMkLst>
        </pc:spChg>
        <pc:spChg chg="add mod ord">
          <ac:chgData name="Sundberg Amanda" userId="3cad20d1-7591-426d-b9ef-07052efc88d3" providerId="ADAL" clId="{A70BEE11-5F3F-4A00-8D54-71C9281E57FB}" dt="2024-03-26T09:29:48.235" v="2831" actId="207"/>
          <ac:spMkLst>
            <pc:docMk/>
            <pc:sldMk cId="164990312" sldId="426"/>
            <ac:spMk id="29" creationId="{AD16B513-80D0-FCB0-6BD9-5EE954D2E2E2}"/>
          </ac:spMkLst>
        </pc:spChg>
        <pc:spChg chg="add mod ord">
          <ac:chgData name="Sundberg Amanda" userId="3cad20d1-7591-426d-b9ef-07052efc88d3" providerId="ADAL" clId="{A70BEE11-5F3F-4A00-8D54-71C9281E57FB}" dt="2024-03-26T09:29:54.666" v="2833" actId="207"/>
          <ac:spMkLst>
            <pc:docMk/>
            <pc:sldMk cId="164990312" sldId="426"/>
            <ac:spMk id="30" creationId="{49E955C5-C065-ECA0-F261-81585DD3E3EF}"/>
          </ac:spMkLst>
        </pc:spChg>
        <pc:spChg chg="add del mod ord">
          <ac:chgData name="Sundberg Amanda" userId="3cad20d1-7591-426d-b9ef-07052efc88d3" providerId="ADAL" clId="{A70BEE11-5F3F-4A00-8D54-71C9281E57FB}" dt="2024-03-26T09:29:50.910" v="2832" actId="478"/>
          <ac:spMkLst>
            <pc:docMk/>
            <pc:sldMk cId="164990312" sldId="426"/>
            <ac:spMk id="50" creationId="{675A1C80-FB85-24DE-5793-F4BA80952294}"/>
          </ac:spMkLst>
        </pc:spChg>
        <pc:picChg chg="add mod">
          <ac:chgData name="Sundberg Amanda" userId="3cad20d1-7591-426d-b9ef-07052efc88d3" providerId="ADAL" clId="{A70BEE11-5F3F-4A00-8D54-71C9281E57FB}" dt="2024-03-26T09:01:15.980" v="1756" actId="1076"/>
          <ac:picMkLst>
            <pc:docMk/>
            <pc:sldMk cId="164990312" sldId="426"/>
            <ac:picMk id="8" creationId="{410BF006-04D4-77DA-43D3-9895AACC6B35}"/>
          </ac:picMkLst>
        </pc:picChg>
        <pc:picChg chg="add mod">
          <ac:chgData name="Sundberg Amanda" userId="3cad20d1-7591-426d-b9ef-07052efc88d3" providerId="ADAL" clId="{A70BEE11-5F3F-4A00-8D54-71C9281E57FB}" dt="2024-03-26T09:28:06.589" v="2749" actId="1036"/>
          <ac:picMkLst>
            <pc:docMk/>
            <pc:sldMk cId="164990312" sldId="426"/>
            <ac:picMk id="9" creationId="{687666C3-A245-6865-5D47-C65CF6E1F3DF}"/>
          </ac:picMkLst>
        </pc:picChg>
        <pc:cxnChg chg="add mod">
          <ac:chgData name="Sundberg Amanda" userId="3cad20d1-7591-426d-b9ef-07052efc88d3" providerId="ADAL" clId="{A70BEE11-5F3F-4A00-8D54-71C9281E57FB}" dt="2024-03-26T09:01:55.216" v="1766" actId="14100"/>
          <ac:cxnSpMkLst>
            <pc:docMk/>
            <pc:sldMk cId="164990312" sldId="426"/>
            <ac:cxnSpMk id="11" creationId="{C9D2EFD6-C7FC-C04F-993C-4365CDAEA4FD}"/>
          </ac:cxnSpMkLst>
        </pc:cxnChg>
        <pc:cxnChg chg="add mod">
          <ac:chgData name="Sundberg Amanda" userId="3cad20d1-7591-426d-b9ef-07052efc88d3" providerId="ADAL" clId="{A70BEE11-5F3F-4A00-8D54-71C9281E57FB}" dt="2024-03-26T09:01:55.216" v="1766" actId="14100"/>
          <ac:cxnSpMkLst>
            <pc:docMk/>
            <pc:sldMk cId="164990312" sldId="426"/>
            <ac:cxnSpMk id="12" creationId="{8FC37B48-10DF-009F-A7B4-3F43D5D6C691}"/>
          </ac:cxnSpMkLst>
        </pc:cxnChg>
        <pc:cxnChg chg="add mod">
          <ac:chgData name="Sundberg Amanda" userId="3cad20d1-7591-426d-b9ef-07052efc88d3" providerId="ADAL" clId="{A70BEE11-5F3F-4A00-8D54-71C9281E57FB}" dt="2024-03-26T09:01:55.216" v="1766" actId="14100"/>
          <ac:cxnSpMkLst>
            <pc:docMk/>
            <pc:sldMk cId="164990312" sldId="426"/>
            <ac:cxnSpMk id="18" creationId="{63C49A1D-EB1B-22BF-5FB1-1EA619A41F84}"/>
          </ac:cxnSpMkLst>
        </pc:cxnChg>
        <pc:cxnChg chg="add del mod">
          <ac:chgData name="Sundberg Amanda" userId="3cad20d1-7591-426d-b9ef-07052efc88d3" providerId="ADAL" clId="{A70BEE11-5F3F-4A00-8D54-71C9281E57FB}" dt="2024-03-26T09:00:49.369" v="1749" actId="478"/>
          <ac:cxnSpMkLst>
            <pc:docMk/>
            <pc:sldMk cId="164990312" sldId="426"/>
            <ac:cxnSpMk id="22" creationId="{894DE8AF-1418-1B43-06F1-1326D4F1C166}"/>
          </ac:cxnSpMkLst>
        </pc:cxnChg>
        <pc:cxnChg chg="add mod">
          <ac:chgData name="Sundberg Amanda" userId="3cad20d1-7591-426d-b9ef-07052efc88d3" providerId="ADAL" clId="{A70BEE11-5F3F-4A00-8D54-71C9281E57FB}" dt="2024-03-26T09:28:06.589" v="2749" actId="1036"/>
          <ac:cxnSpMkLst>
            <pc:docMk/>
            <pc:sldMk cId="164990312" sldId="426"/>
            <ac:cxnSpMk id="25" creationId="{D129D6AC-8300-26AB-20A0-4569EE5A4D91}"/>
          </ac:cxnSpMkLst>
        </pc:cxnChg>
      </pc:sldChg>
      <pc:sldChg chg="modSp mod chgLayout">
        <pc:chgData name="Sundberg Amanda" userId="3cad20d1-7591-426d-b9ef-07052efc88d3" providerId="ADAL" clId="{A70BEE11-5F3F-4A00-8D54-71C9281E57FB}" dt="2024-03-26T09:27:04.247" v="2743" actId="20577"/>
        <pc:sldMkLst>
          <pc:docMk/>
          <pc:sldMk cId="2120211519" sldId="432"/>
        </pc:sldMkLst>
        <pc:spChg chg="mod ord">
          <ac:chgData name="Sundberg Amanda" userId="3cad20d1-7591-426d-b9ef-07052efc88d3" providerId="ADAL" clId="{A70BEE11-5F3F-4A00-8D54-71C9281E57FB}" dt="2024-03-26T09:27:04.247" v="2743" actId="20577"/>
          <ac:spMkLst>
            <pc:docMk/>
            <pc:sldMk cId="2120211519" sldId="432"/>
            <ac:spMk id="2" creationId="{20A44345-988F-5E96-E90B-DB74B696A6FD}"/>
          </ac:spMkLst>
        </pc:spChg>
        <pc:spChg chg="mod ord">
          <ac:chgData name="Sundberg Amanda" userId="3cad20d1-7591-426d-b9ef-07052efc88d3" providerId="ADAL" clId="{A70BEE11-5F3F-4A00-8D54-71C9281E57FB}" dt="2024-03-26T09:16:42.202" v="2500" actId="20577"/>
          <ac:spMkLst>
            <pc:docMk/>
            <pc:sldMk cId="2120211519" sldId="432"/>
            <ac:spMk id="3" creationId="{E5EB84C6-AC34-7F96-E182-FF7120A15036}"/>
          </ac:spMkLst>
        </pc:spChg>
      </pc:sldChg>
      <pc:sldChg chg="addSp delSp modSp new mod chgLayout">
        <pc:chgData name="Sundberg Amanda" userId="3cad20d1-7591-426d-b9ef-07052efc88d3" providerId="ADAL" clId="{A70BEE11-5F3F-4A00-8D54-71C9281E57FB}" dt="2024-03-26T08:39:21.503" v="1235" actId="20577"/>
        <pc:sldMkLst>
          <pc:docMk/>
          <pc:sldMk cId="929603475" sldId="439"/>
        </pc:sldMkLst>
        <pc:spChg chg="del mod ord">
          <ac:chgData name="Sundberg Amanda" userId="3cad20d1-7591-426d-b9ef-07052efc88d3" providerId="ADAL" clId="{A70BEE11-5F3F-4A00-8D54-71C9281E57FB}" dt="2024-03-26T08:36:13.366" v="726" actId="700"/>
          <ac:spMkLst>
            <pc:docMk/>
            <pc:sldMk cId="929603475" sldId="439"/>
            <ac:spMk id="2" creationId="{9C6B7173-5626-496E-F0B6-8E478F0CB799}"/>
          </ac:spMkLst>
        </pc:spChg>
        <pc:spChg chg="del mod ord">
          <ac:chgData name="Sundberg Amanda" userId="3cad20d1-7591-426d-b9ef-07052efc88d3" providerId="ADAL" clId="{A70BEE11-5F3F-4A00-8D54-71C9281E57FB}" dt="2024-03-26T08:36:13.366" v="726" actId="700"/>
          <ac:spMkLst>
            <pc:docMk/>
            <pc:sldMk cId="929603475" sldId="439"/>
            <ac:spMk id="3" creationId="{10BAAEDD-6F96-56B3-781D-DE3E5DFCE42A}"/>
          </ac:spMkLst>
        </pc:spChg>
        <pc:spChg chg="add mod ord">
          <ac:chgData name="Sundberg Amanda" userId="3cad20d1-7591-426d-b9ef-07052efc88d3" providerId="ADAL" clId="{A70BEE11-5F3F-4A00-8D54-71C9281E57FB}" dt="2024-03-26T08:37:44.839" v="1025" actId="20577"/>
          <ac:spMkLst>
            <pc:docMk/>
            <pc:sldMk cId="929603475" sldId="439"/>
            <ac:spMk id="4" creationId="{5B61B4E8-9488-5400-B54B-845AB12DB3BB}"/>
          </ac:spMkLst>
        </pc:spChg>
        <pc:spChg chg="add mod ord">
          <ac:chgData name="Sundberg Amanda" userId="3cad20d1-7591-426d-b9ef-07052efc88d3" providerId="ADAL" clId="{A70BEE11-5F3F-4A00-8D54-71C9281E57FB}" dt="2024-03-26T08:39:21.503" v="1235" actId="20577"/>
          <ac:spMkLst>
            <pc:docMk/>
            <pc:sldMk cId="929603475" sldId="439"/>
            <ac:spMk id="5" creationId="{0B5ECF1C-EDAE-20FF-CC94-AB08209A7580}"/>
          </ac:spMkLst>
        </pc:spChg>
      </pc:sldChg>
      <pc:sldChg chg="addSp delSp modSp new mod chgLayout">
        <pc:chgData name="Sundberg Amanda" userId="3cad20d1-7591-426d-b9ef-07052efc88d3" providerId="ADAL" clId="{A70BEE11-5F3F-4A00-8D54-71C9281E57FB}" dt="2024-03-26T09:07:31.300" v="2355" actId="20577"/>
        <pc:sldMkLst>
          <pc:docMk/>
          <pc:sldMk cId="2335681732" sldId="440"/>
        </pc:sldMkLst>
        <pc:spChg chg="del mod ord">
          <ac:chgData name="Sundberg Amanda" userId="3cad20d1-7591-426d-b9ef-07052efc88d3" providerId="ADAL" clId="{A70BEE11-5F3F-4A00-8D54-71C9281E57FB}" dt="2024-03-26T09:02:58.349" v="1792" actId="700"/>
          <ac:spMkLst>
            <pc:docMk/>
            <pc:sldMk cId="2335681732" sldId="440"/>
            <ac:spMk id="2" creationId="{05B0F16A-10A7-3EE4-1E4D-70B109A3F3E7}"/>
          </ac:spMkLst>
        </pc:spChg>
        <pc:spChg chg="del">
          <ac:chgData name="Sundberg Amanda" userId="3cad20d1-7591-426d-b9ef-07052efc88d3" providerId="ADAL" clId="{A70BEE11-5F3F-4A00-8D54-71C9281E57FB}" dt="2024-03-26T09:02:58.349" v="1792" actId="700"/>
          <ac:spMkLst>
            <pc:docMk/>
            <pc:sldMk cId="2335681732" sldId="440"/>
            <ac:spMk id="3" creationId="{6AF19288-9674-208F-0BF6-7D939D2110BC}"/>
          </ac:spMkLst>
        </pc:spChg>
        <pc:spChg chg="del">
          <ac:chgData name="Sundberg Amanda" userId="3cad20d1-7591-426d-b9ef-07052efc88d3" providerId="ADAL" clId="{A70BEE11-5F3F-4A00-8D54-71C9281E57FB}" dt="2024-03-26T09:02:58.349" v="1792" actId="700"/>
          <ac:spMkLst>
            <pc:docMk/>
            <pc:sldMk cId="2335681732" sldId="440"/>
            <ac:spMk id="4" creationId="{8CCF0548-E6ED-FAE8-A60D-A37A05293251}"/>
          </ac:spMkLst>
        </pc:spChg>
        <pc:spChg chg="del">
          <ac:chgData name="Sundberg Amanda" userId="3cad20d1-7591-426d-b9ef-07052efc88d3" providerId="ADAL" clId="{A70BEE11-5F3F-4A00-8D54-71C9281E57FB}" dt="2024-03-26T09:02:58.349" v="1792" actId="700"/>
          <ac:spMkLst>
            <pc:docMk/>
            <pc:sldMk cId="2335681732" sldId="440"/>
            <ac:spMk id="5" creationId="{C072ED0A-638E-48BE-AEE6-D69FF34455DB}"/>
          </ac:spMkLst>
        </pc:spChg>
        <pc:spChg chg="del">
          <ac:chgData name="Sundberg Amanda" userId="3cad20d1-7591-426d-b9ef-07052efc88d3" providerId="ADAL" clId="{A70BEE11-5F3F-4A00-8D54-71C9281E57FB}" dt="2024-03-26T09:02:58.349" v="1792" actId="700"/>
          <ac:spMkLst>
            <pc:docMk/>
            <pc:sldMk cId="2335681732" sldId="440"/>
            <ac:spMk id="6" creationId="{BB08EDFC-D4F6-D03F-8EDE-E3EFD11FF9A6}"/>
          </ac:spMkLst>
        </pc:spChg>
        <pc:spChg chg="del">
          <ac:chgData name="Sundberg Amanda" userId="3cad20d1-7591-426d-b9ef-07052efc88d3" providerId="ADAL" clId="{A70BEE11-5F3F-4A00-8D54-71C9281E57FB}" dt="2024-03-26T09:02:58.349" v="1792" actId="700"/>
          <ac:spMkLst>
            <pc:docMk/>
            <pc:sldMk cId="2335681732" sldId="440"/>
            <ac:spMk id="7" creationId="{F0FB2FCB-89D0-C347-121F-77AF24829527}"/>
          </ac:spMkLst>
        </pc:spChg>
        <pc:spChg chg="del">
          <ac:chgData name="Sundberg Amanda" userId="3cad20d1-7591-426d-b9ef-07052efc88d3" providerId="ADAL" clId="{A70BEE11-5F3F-4A00-8D54-71C9281E57FB}" dt="2024-03-26T09:02:58.349" v="1792" actId="700"/>
          <ac:spMkLst>
            <pc:docMk/>
            <pc:sldMk cId="2335681732" sldId="440"/>
            <ac:spMk id="8" creationId="{4163ACA0-92D1-2A1C-62CF-BB1465A7ACD1}"/>
          </ac:spMkLst>
        </pc:spChg>
        <pc:spChg chg="del">
          <ac:chgData name="Sundberg Amanda" userId="3cad20d1-7591-426d-b9ef-07052efc88d3" providerId="ADAL" clId="{A70BEE11-5F3F-4A00-8D54-71C9281E57FB}" dt="2024-03-26T09:02:58.349" v="1792" actId="700"/>
          <ac:spMkLst>
            <pc:docMk/>
            <pc:sldMk cId="2335681732" sldId="440"/>
            <ac:spMk id="9" creationId="{FACACC23-1C39-6EB1-A41E-0581FC5FCB16}"/>
          </ac:spMkLst>
        </pc:spChg>
        <pc:spChg chg="del">
          <ac:chgData name="Sundberg Amanda" userId="3cad20d1-7591-426d-b9ef-07052efc88d3" providerId="ADAL" clId="{A70BEE11-5F3F-4A00-8D54-71C9281E57FB}" dt="2024-03-26T09:02:58.349" v="1792" actId="700"/>
          <ac:spMkLst>
            <pc:docMk/>
            <pc:sldMk cId="2335681732" sldId="440"/>
            <ac:spMk id="10" creationId="{A6E2C521-69D9-05F1-6BA4-C926CDF45BE1}"/>
          </ac:spMkLst>
        </pc:spChg>
        <pc:spChg chg="del">
          <ac:chgData name="Sundberg Amanda" userId="3cad20d1-7591-426d-b9ef-07052efc88d3" providerId="ADAL" clId="{A70BEE11-5F3F-4A00-8D54-71C9281E57FB}" dt="2024-03-26T09:02:58.349" v="1792" actId="700"/>
          <ac:spMkLst>
            <pc:docMk/>
            <pc:sldMk cId="2335681732" sldId="440"/>
            <ac:spMk id="11" creationId="{EBDA89A7-E991-E4DF-C42C-D72F8EB6F374}"/>
          </ac:spMkLst>
        </pc:spChg>
        <pc:spChg chg="del">
          <ac:chgData name="Sundberg Amanda" userId="3cad20d1-7591-426d-b9ef-07052efc88d3" providerId="ADAL" clId="{A70BEE11-5F3F-4A00-8D54-71C9281E57FB}" dt="2024-03-26T09:02:58.349" v="1792" actId="700"/>
          <ac:spMkLst>
            <pc:docMk/>
            <pc:sldMk cId="2335681732" sldId="440"/>
            <ac:spMk id="12" creationId="{E5E2F049-C0A5-A676-46D7-230A308C3922}"/>
          </ac:spMkLst>
        </pc:spChg>
        <pc:spChg chg="del">
          <ac:chgData name="Sundberg Amanda" userId="3cad20d1-7591-426d-b9ef-07052efc88d3" providerId="ADAL" clId="{A70BEE11-5F3F-4A00-8D54-71C9281E57FB}" dt="2024-03-26T09:02:58.349" v="1792" actId="700"/>
          <ac:spMkLst>
            <pc:docMk/>
            <pc:sldMk cId="2335681732" sldId="440"/>
            <ac:spMk id="13" creationId="{D212A026-9876-5277-FFB1-BD33653D9DB9}"/>
          </ac:spMkLst>
        </pc:spChg>
        <pc:spChg chg="del">
          <ac:chgData name="Sundberg Amanda" userId="3cad20d1-7591-426d-b9ef-07052efc88d3" providerId="ADAL" clId="{A70BEE11-5F3F-4A00-8D54-71C9281E57FB}" dt="2024-03-26T09:02:58.349" v="1792" actId="700"/>
          <ac:spMkLst>
            <pc:docMk/>
            <pc:sldMk cId="2335681732" sldId="440"/>
            <ac:spMk id="14" creationId="{FA4179B0-2D04-F42E-BA1E-AB19327B0D20}"/>
          </ac:spMkLst>
        </pc:spChg>
        <pc:spChg chg="del mod ord">
          <ac:chgData name="Sundberg Amanda" userId="3cad20d1-7591-426d-b9ef-07052efc88d3" providerId="ADAL" clId="{A70BEE11-5F3F-4A00-8D54-71C9281E57FB}" dt="2024-03-26T09:02:58.349" v="1792" actId="700"/>
          <ac:spMkLst>
            <pc:docMk/>
            <pc:sldMk cId="2335681732" sldId="440"/>
            <ac:spMk id="15" creationId="{BC1D7EF9-0378-75E5-2DE7-6164B029FF85}"/>
          </ac:spMkLst>
        </pc:spChg>
        <pc:spChg chg="add mod ord">
          <ac:chgData name="Sundberg Amanda" userId="3cad20d1-7591-426d-b9ef-07052efc88d3" providerId="ADAL" clId="{A70BEE11-5F3F-4A00-8D54-71C9281E57FB}" dt="2024-03-26T09:07:08.290" v="2301" actId="20577"/>
          <ac:spMkLst>
            <pc:docMk/>
            <pc:sldMk cId="2335681732" sldId="440"/>
            <ac:spMk id="16" creationId="{4DD989AA-0B6A-15A3-A3A5-592C469847D3}"/>
          </ac:spMkLst>
        </pc:spChg>
        <pc:spChg chg="add mod ord">
          <ac:chgData name="Sundberg Amanda" userId="3cad20d1-7591-426d-b9ef-07052efc88d3" providerId="ADAL" clId="{A70BEE11-5F3F-4A00-8D54-71C9281E57FB}" dt="2024-03-26T09:07:31.300" v="2355" actId="20577"/>
          <ac:spMkLst>
            <pc:docMk/>
            <pc:sldMk cId="2335681732" sldId="440"/>
            <ac:spMk id="17" creationId="{6EDC145A-BB22-1E14-70DE-E07FE07E7E86}"/>
          </ac:spMkLst>
        </pc:spChg>
      </pc:sldChg>
      <pc:sldChg chg="modSp new mod">
        <pc:chgData name="Sundberg Amanda" userId="3cad20d1-7591-426d-b9ef-07052efc88d3" providerId="ADAL" clId="{A70BEE11-5F3F-4A00-8D54-71C9281E57FB}" dt="2024-03-26T09:26:40.207" v="2736" actId="20577"/>
        <pc:sldMkLst>
          <pc:docMk/>
          <pc:sldMk cId="3526956410" sldId="441"/>
        </pc:sldMkLst>
        <pc:spChg chg="mod">
          <ac:chgData name="Sundberg Amanda" userId="3cad20d1-7591-426d-b9ef-07052efc88d3" providerId="ADAL" clId="{A70BEE11-5F3F-4A00-8D54-71C9281E57FB}" dt="2024-03-26T09:26:40.207" v="2736" actId="20577"/>
          <ac:spMkLst>
            <pc:docMk/>
            <pc:sldMk cId="3526956410" sldId="441"/>
            <ac:spMk id="2" creationId="{7DE66AC9-AF9F-AC1B-AE0C-3935E9037D77}"/>
          </ac:spMkLst>
        </pc:spChg>
      </pc:sldChg>
      <pc:sldChg chg="modSp new mod">
        <pc:chgData name="Sundberg Amanda" userId="3cad20d1-7591-426d-b9ef-07052efc88d3" providerId="ADAL" clId="{A70BEE11-5F3F-4A00-8D54-71C9281E57FB}" dt="2024-03-26T09:29:21.974" v="2829" actId="20577"/>
        <pc:sldMkLst>
          <pc:docMk/>
          <pc:sldMk cId="2452457630" sldId="442"/>
        </pc:sldMkLst>
        <pc:spChg chg="mod">
          <ac:chgData name="Sundberg Amanda" userId="3cad20d1-7591-426d-b9ef-07052efc88d3" providerId="ADAL" clId="{A70BEE11-5F3F-4A00-8D54-71C9281E57FB}" dt="2024-03-26T09:29:21.974" v="2829" actId="20577"/>
          <ac:spMkLst>
            <pc:docMk/>
            <pc:sldMk cId="2452457630" sldId="442"/>
            <ac:spMk id="2" creationId="{7786BA45-B203-4FB9-B624-DE637D527230}"/>
          </ac:spMkLst>
        </pc:spChg>
      </pc:sldChg>
    </pc:docChg>
  </pc:docChgLst>
  <pc:docChgLst>
    <pc:chgData name="Sundberg Amanda" userId="3cad20d1-7591-426d-b9ef-07052efc88d3" providerId="ADAL" clId="{BEC27DD8-D699-4C05-9A63-5AC829D529DC}"/>
    <pc:docChg chg="undo custSel addSld delSld modSld modSection">
      <pc:chgData name="Sundberg Amanda" userId="3cad20d1-7591-426d-b9ef-07052efc88d3" providerId="ADAL" clId="{BEC27DD8-D699-4C05-9A63-5AC829D529DC}" dt="2024-04-02T12:13:27.943" v="315" actId="20577"/>
      <pc:docMkLst>
        <pc:docMk/>
      </pc:docMkLst>
      <pc:sldChg chg="modSp mod">
        <pc:chgData name="Sundberg Amanda" userId="3cad20d1-7591-426d-b9ef-07052efc88d3" providerId="ADAL" clId="{BEC27DD8-D699-4C05-9A63-5AC829D529DC}" dt="2024-04-02T12:05:35.262" v="2" actId="20577"/>
        <pc:sldMkLst>
          <pc:docMk/>
          <pc:sldMk cId="2864433006" sldId="259"/>
        </pc:sldMkLst>
        <pc:spChg chg="mod">
          <ac:chgData name="Sundberg Amanda" userId="3cad20d1-7591-426d-b9ef-07052efc88d3" providerId="ADAL" clId="{BEC27DD8-D699-4C05-9A63-5AC829D529DC}" dt="2024-04-02T12:05:35.262" v="2" actId="20577"/>
          <ac:spMkLst>
            <pc:docMk/>
            <pc:sldMk cId="2864433006" sldId="259"/>
            <ac:spMk id="5" creationId="{99A5CA18-AECC-510D-7393-C673EED3BAEB}"/>
          </ac:spMkLst>
        </pc:spChg>
      </pc:sldChg>
      <pc:sldChg chg="addSp delSp modSp mod">
        <pc:chgData name="Sundberg Amanda" userId="3cad20d1-7591-426d-b9ef-07052efc88d3" providerId="ADAL" clId="{BEC27DD8-D699-4C05-9A63-5AC829D529DC}" dt="2024-04-02T12:11:50.603" v="285" actId="20577"/>
        <pc:sldMkLst>
          <pc:docMk/>
          <pc:sldMk cId="3786502394" sldId="312"/>
        </pc:sldMkLst>
        <pc:spChg chg="mod">
          <ac:chgData name="Sundberg Amanda" userId="3cad20d1-7591-426d-b9ef-07052efc88d3" providerId="ADAL" clId="{BEC27DD8-D699-4C05-9A63-5AC829D529DC}" dt="2024-04-02T12:11:50.603" v="285" actId="20577"/>
          <ac:spMkLst>
            <pc:docMk/>
            <pc:sldMk cId="3786502394" sldId="312"/>
            <ac:spMk id="3" creationId="{A8B69A0B-61D0-779A-9F3A-9DFC9E118447}"/>
          </ac:spMkLst>
        </pc:spChg>
        <pc:spChg chg="del">
          <ac:chgData name="Sundberg Amanda" userId="3cad20d1-7591-426d-b9ef-07052efc88d3" providerId="ADAL" clId="{BEC27DD8-D699-4C05-9A63-5AC829D529DC}" dt="2024-04-02T12:10:41.406" v="139" actId="478"/>
          <ac:spMkLst>
            <pc:docMk/>
            <pc:sldMk cId="3786502394" sldId="312"/>
            <ac:spMk id="4" creationId="{061F5794-8AF5-2D8C-7A84-EAD6C0CE67F2}"/>
          </ac:spMkLst>
        </pc:spChg>
        <pc:spChg chg="add del mod">
          <ac:chgData name="Sundberg Amanda" userId="3cad20d1-7591-426d-b9ef-07052efc88d3" providerId="ADAL" clId="{BEC27DD8-D699-4C05-9A63-5AC829D529DC}" dt="2024-04-02T12:10:43.413" v="140" actId="478"/>
          <ac:spMkLst>
            <pc:docMk/>
            <pc:sldMk cId="3786502394" sldId="312"/>
            <ac:spMk id="6" creationId="{533A5426-1E69-BD88-0329-44CC74569738}"/>
          </ac:spMkLst>
        </pc:spChg>
      </pc:sldChg>
      <pc:sldChg chg="modSp mod">
        <pc:chgData name="Sundberg Amanda" userId="3cad20d1-7591-426d-b9ef-07052efc88d3" providerId="ADAL" clId="{BEC27DD8-D699-4C05-9A63-5AC829D529DC}" dt="2024-04-02T12:08:04.650" v="70" actId="14100"/>
        <pc:sldMkLst>
          <pc:docMk/>
          <pc:sldMk cId="1285227260" sldId="324"/>
        </pc:sldMkLst>
        <pc:spChg chg="mod">
          <ac:chgData name="Sundberg Amanda" userId="3cad20d1-7591-426d-b9ef-07052efc88d3" providerId="ADAL" clId="{BEC27DD8-D699-4C05-9A63-5AC829D529DC}" dt="2024-04-02T12:08:04.650" v="70" actId="14100"/>
          <ac:spMkLst>
            <pc:docMk/>
            <pc:sldMk cId="1285227260" sldId="324"/>
            <ac:spMk id="3" creationId="{B688E072-8D10-EE77-BA11-984992AB158C}"/>
          </ac:spMkLst>
        </pc:spChg>
      </pc:sldChg>
      <pc:sldChg chg="addSp delSp modSp mod">
        <pc:chgData name="Sundberg Amanda" userId="3cad20d1-7591-426d-b9ef-07052efc88d3" providerId="ADAL" clId="{BEC27DD8-D699-4C05-9A63-5AC829D529DC}" dt="2024-04-02T12:10:26.167" v="138" actId="14861"/>
        <pc:sldMkLst>
          <pc:docMk/>
          <pc:sldMk cId="1233193330" sldId="325"/>
        </pc:sldMkLst>
        <pc:spChg chg="mod">
          <ac:chgData name="Sundberg Amanda" userId="3cad20d1-7591-426d-b9ef-07052efc88d3" providerId="ADAL" clId="{BEC27DD8-D699-4C05-9A63-5AC829D529DC}" dt="2024-04-02T12:05:56.937" v="5" actId="20577"/>
          <ac:spMkLst>
            <pc:docMk/>
            <pc:sldMk cId="1233193330" sldId="325"/>
            <ac:spMk id="13" creationId="{A4CAF12A-BDDE-779F-BCCA-DD7A2FA7B233}"/>
          </ac:spMkLst>
        </pc:spChg>
        <pc:picChg chg="add mod">
          <ac:chgData name="Sundberg Amanda" userId="3cad20d1-7591-426d-b9ef-07052efc88d3" providerId="ADAL" clId="{BEC27DD8-D699-4C05-9A63-5AC829D529DC}" dt="2024-04-02T12:10:26.167" v="138" actId="14861"/>
          <ac:picMkLst>
            <pc:docMk/>
            <pc:sldMk cId="1233193330" sldId="325"/>
            <ac:picMk id="4" creationId="{86807A6B-49EF-10DE-AAD1-8B936069D359}"/>
          </ac:picMkLst>
        </pc:picChg>
        <pc:picChg chg="del">
          <ac:chgData name="Sundberg Amanda" userId="3cad20d1-7591-426d-b9ef-07052efc88d3" providerId="ADAL" clId="{BEC27DD8-D699-4C05-9A63-5AC829D529DC}" dt="2024-04-02T12:10:14.469" v="134" actId="478"/>
          <ac:picMkLst>
            <pc:docMk/>
            <pc:sldMk cId="1233193330" sldId="325"/>
            <ac:picMk id="9" creationId="{D93CD225-3306-B2BC-F31A-95536D3F51E0}"/>
          </ac:picMkLst>
        </pc:picChg>
      </pc:sldChg>
      <pc:sldChg chg="modSp mod">
        <pc:chgData name="Sundberg Amanda" userId="3cad20d1-7591-426d-b9ef-07052efc88d3" providerId="ADAL" clId="{BEC27DD8-D699-4C05-9A63-5AC829D529DC}" dt="2024-04-02T12:12:48.201" v="311" actId="20577"/>
        <pc:sldMkLst>
          <pc:docMk/>
          <pc:sldMk cId="617719916" sldId="377"/>
        </pc:sldMkLst>
        <pc:spChg chg="mod">
          <ac:chgData name="Sundberg Amanda" userId="3cad20d1-7591-426d-b9ef-07052efc88d3" providerId="ADAL" clId="{BEC27DD8-D699-4C05-9A63-5AC829D529DC}" dt="2024-04-02T12:12:43.872" v="303" actId="20577"/>
          <ac:spMkLst>
            <pc:docMk/>
            <pc:sldMk cId="617719916" sldId="377"/>
            <ac:spMk id="8" creationId="{10463C31-2723-2D12-356E-A19979534E0B}"/>
          </ac:spMkLst>
        </pc:spChg>
        <pc:spChg chg="mod">
          <ac:chgData name="Sundberg Amanda" userId="3cad20d1-7591-426d-b9ef-07052efc88d3" providerId="ADAL" clId="{BEC27DD8-D699-4C05-9A63-5AC829D529DC}" dt="2024-04-02T12:12:48.201" v="311" actId="20577"/>
          <ac:spMkLst>
            <pc:docMk/>
            <pc:sldMk cId="617719916" sldId="377"/>
            <ac:spMk id="9" creationId="{7771669D-26FD-1EDC-C9D8-2A45EAFDE5EF}"/>
          </ac:spMkLst>
        </pc:spChg>
      </pc:sldChg>
      <pc:sldChg chg="modSp mod">
        <pc:chgData name="Sundberg Amanda" userId="3cad20d1-7591-426d-b9ef-07052efc88d3" providerId="ADAL" clId="{BEC27DD8-D699-4C05-9A63-5AC829D529DC}" dt="2024-04-02T12:06:45.967" v="11" actId="1076"/>
        <pc:sldMkLst>
          <pc:docMk/>
          <pc:sldMk cId="587530514" sldId="379"/>
        </pc:sldMkLst>
        <pc:spChg chg="mod">
          <ac:chgData name="Sundberg Amanda" userId="3cad20d1-7591-426d-b9ef-07052efc88d3" providerId="ADAL" clId="{BEC27DD8-D699-4C05-9A63-5AC829D529DC}" dt="2024-04-02T12:06:45.967" v="11" actId="1076"/>
          <ac:spMkLst>
            <pc:docMk/>
            <pc:sldMk cId="587530514" sldId="379"/>
            <ac:spMk id="9" creationId="{25E681A6-B8AD-46DF-27D3-8B061E57312A}"/>
          </ac:spMkLst>
        </pc:spChg>
      </pc:sldChg>
      <pc:sldChg chg="addSp delSp modSp mod">
        <pc:chgData name="Sundberg Amanda" userId="3cad20d1-7591-426d-b9ef-07052efc88d3" providerId="ADAL" clId="{BEC27DD8-D699-4C05-9A63-5AC829D529DC}" dt="2024-04-02T12:12:56.148" v="313"/>
        <pc:sldMkLst>
          <pc:docMk/>
          <pc:sldMk cId="452804078" sldId="384"/>
        </pc:sldMkLst>
        <pc:spChg chg="del">
          <ac:chgData name="Sundberg Amanda" userId="3cad20d1-7591-426d-b9ef-07052efc88d3" providerId="ADAL" clId="{BEC27DD8-D699-4C05-9A63-5AC829D529DC}" dt="2024-04-02T12:12:55.977" v="312" actId="478"/>
          <ac:spMkLst>
            <pc:docMk/>
            <pc:sldMk cId="452804078" sldId="384"/>
            <ac:spMk id="3" creationId="{C95DD01E-0561-53DA-C510-A2FCEFB12646}"/>
          </ac:spMkLst>
        </pc:spChg>
        <pc:spChg chg="del">
          <ac:chgData name="Sundberg Amanda" userId="3cad20d1-7591-426d-b9ef-07052efc88d3" providerId="ADAL" clId="{BEC27DD8-D699-4C05-9A63-5AC829D529DC}" dt="2024-04-02T12:12:55.977" v="312" actId="478"/>
          <ac:spMkLst>
            <pc:docMk/>
            <pc:sldMk cId="452804078" sldId="384"/>
            <ac:spMk id="7" creationId="{196A26B5-0871-2D50-59A6-FD2F45E47E8D}"/>
          </ac:spMkLst>
        </pc:spChg>
        <pc:spChg chg="add mod">
          <ac:chgData name="Sundberg Amanda" userId="3cad20d1-7591-426d-b9ef-07052efc88d3" providerId="ADAL" clId="{BEC27DD8-D699-4C05-9A63-5AC829D529DC}" dt="2024-04-02T12:12:56.148" v="313"/>
          <ac:spMkLst>
            <pc:docMk/>
            <pc:sldMk cId="452804078" sldId="384"/>
            <ac:spMk id="8" creationId="{D4231873-D721-881C-C917-B9B154207B60}"/>
          </ac:spMkLst>
        </pc:spChg>
        <pc:spChg chg="add mod">
          <ac:chgData name="Sundberg Amanda" userId="3cad20d1-7591-426d-b9ef-07052efc88d3" providerId="ADAL" clId="{BEC27DD8-D699-4C05-9A63-5AC829D529DC}" dt="2024-04-02T12:12:56.148" v="313"/>
          <ac:spMkLst>
            <pc:docMk/>
            <pc:sldMk cId="452804078" sldId="384"/>
            <ac:spMk id="9" creationId="{75BAF61C-6FE6-BFD0-ECFF-FAA4380D8C9F}"/>
          </ac:spMkLst>
        </pc:spChg>
      </pc:sldChg>
      <pc:sldChg chg="modSp mod">
        <pc:chgData name="Sundberg Amanda" userId="3cad20d1-7591-426d-b9ef-07052efc88d3" providerId="ADAL" clId="{BEC27DD8-D699-4C05-9A63-5AC829D529DC}" dt="2024-04-02T12:12:30.865" v="292" actId="1076"/>
        <pc:sldMkLst>
          <pc:docMk/>
          <pc:sldMk cId="2315283260" sldId="386"/>
        </pc:sldMkLst>
        <pc:spChg chg="mod">
          <ac:chgData name="Sundberg Amanda" userId="3cad20d1-7591-426d-b9ef-07052efc88d3" providerId="ADAL" clId="{BEC27DD8-D699-4C05-9A63-5AC829D529DC}" dt="2024-04-02T12:12:30.865" v="292" actId="1076"/>
          <ac:spMkLst>
            <pc:docMk/>
            <pc:sldMk cId="2315283260" sldId="386"/>
            <ac:spMk id="2" creationId="{ABD513E2-D539-946B-FABE-35533A09A4F7}"/>
          </ac:spMkLst>
        </pc:spChg>
        <pc:spChg chg="mod">
          <ac:chgData name="Sundberg Amanda" userId="3cad20d1-7591-426d-b9ef-07052efc88d3" providerId="ADAL" clId="{BEC27DD8-D699-4C05-9A63-5AC829D529DC}" dt="2024-04-02T12:12:27.614" v="291" actId="20577"/>
          <ac:spMkLst>
            <pc:docMk/>
            <pc:sldMk cId="2315283260" sldId="386"/>
            <ac:spMk id="9" creationId="{882AECD7-4AD2-465F-F0EB-E211C65FEE0C}"/>
          </ac:spMkLst>
        </pc:spChg>
      </pc:sldChg>
      <pc:sldChg chg="modSp mod">
        <pc:chgData name="Sundberg Amanda" userId="3cad20d1-7591-426d-b9ef-07052efc88d3" providerId="ADAL" clId="{BEC27DD8-D699-4C05-9A63-5AC829D529DC}" dt="2024-04-02T12:09:38.840" v="131" actId="20577"/>
        <pc:sldMkLst>
          <pc:docMk/>
          <pc:sldMk cId="1919454655" sldId="387"/>
        </pc:sldMkLst>
        <pc:spChg chg="mod">
          <ac:chgData name="Sundberg Amanda" userId="3cad20d1-7591-426d-b9ef-07052efc88d3" providerId="ADAL" clId="{BEC27DD8-D699-4C05-9A63-5AC829D529DC}" dt="2024-04-02T12:09:38.840" v="131" actId="20577"/>
          <ac:spMkLst>
            <pc:docMk/>
            <pc:sldMk cId="1919454655" sldId="387"/>
            <ac:spMk id="2" creationId="{5F16414E-38C7-E659-60F3-7325E49F6A52}"/>
          </ac:spMkLst>
        </pc:spChg>
      </pc:sldChg>
      <pc:sldChg chg="modSp mod">
        <pc:chgData name="Sundberg Amanda" userId="3cad20d1-7591-426d-b9ef-07052efc88d3" providerId="ADAL" clId="{BEC27DD8-D699-4C05-9A63-5AC829D529DC}" dt="2024-04-02T12:13:15.352" v="314" actId="20577"/>
        <pc:sldMkLst>
          <pc:docMk/>
          <pc:sldMk cId="164990312" sldId="426"/>
        </pc:sldMkLst>
        <pc:spChg chg="mod">
          <ac:chgData name="Sundberg Amanda" userId="3cad20d1-7591-426d-b9ef-07052efc88d3" providerId="ADAL" clId="{BEC27DD8-D699-4C05-9A63-5AC829D529DC}" dt="2024-04-02T12:13:15.352" v="314" actId="20577"/>
          <ac:spMkLst>
            <pc:docMk/>
            <pc:sldMk cId="164990312" sldId="426"/>
            <ac:spMk id="29" creationId="{AD16B513-80D0-FCB0-6BD9-5EE954D2E2E2}"/>
          </ac:spMkLst>
        </pc:spChg>
      </pc:sldChg>
      <pc:sldChg chg="del">
        <pc:chgData name="Sundberg Amanda" userId="3cad20d1-7591-426d-b9ef-07052efc88d3" providerId="ADAL" clId="{BEC27DD8-D699-4C05-9A63-5AC829D529DC}" dt="2024-04-02T12:05:43.093" v="3" actId="47"/>
        <pc:sldMkLst>
          <pc:docMk/>
          <pc:sldMk cId="929603475" sldId="439"/>
        </pc:sldMkLst>
      </pc:sldChg>
      <pc:sldChg chg="del">
        <pc:chgData name="Sundberg Amanda" userId="3cad20d1-7591-426d-b9ef-07052efc88d3" providerId="ADAL" clId="{BEC27DD8-D699-4C05-9A63-5AC829D529DC}" dt="2024-04-02T12:06:55.578" v="13" actId="47"/>
        <pc:sldMkLst>
          <pc:docMk/>
          <pc:sldMk cId="3526956410" sldId="441"/>
        </pc:sldMkLst>
      </pc:sldChg>
      <pc:sldChg chg="del">
        <pc:chgData name="Sundberg Amanda" userId="3cad20d1-7591-426d-b9ef-07052efc88d3" providerId="ADAL" clId="{BEC27DD8-D699-4C05-9A63-5AC829D529DC}" dt="2024-04-02T12:06:52.937" v="12" actId="47"/>
        <pc:sldMkLst>
          <pc:docMk/>
          <pc:sldMk cId="2452457630" sldId="442"/>
        </pc:sldMkLst>
      </pc:sldChg>
      <pc:sldChg chg="del">
        <pc:chgData name="Sundberg Amanda" userId="3cad20d1-7591-426d-b9ef-07052efc88d3" providerId="ADAL" clId="{BEC27DD8-D699-4C05-9A63-5AC829D529DC}" dt="2024-04-02T12:05:44.753" v="4" actId="47"/>
        <pc:sldMkLst>
          <pc:docMk/>
          <pc:sldMk cId="2447307681" sldId="443"/>
        </pc:sldMkLst>
      </pc:sldChg>
      <pc:sldChg chg="addSp delSp modSp new mod">
        <pc:chgData name="Sundberg Amanda" userId="3cad20d1-7591-426d-b9ef-07052efc88d3" providerId="ADAL" clId="{BEC27DD8-D699-4C05-9A63-5AC829D529DC}" dt="2024-04-02T12:13:27.943" v="315" actId="20577"/>
        <pc:sldMkLst>
          <pc:docMk/>
          <pc:sldMk cId="1542471684" sldId="445"/>
        </pc:sldMkLst>
        <pc:spChg chg="del">
          <ac:chgData name="Sundberg Amanda" userId="3cad20d1-7591-426d-b9ef-07052efc88d3" providerId="ADAL" clId="{BEC27DD8-D699-4C05-9A63-5AC829D529DC}" dt="2024-04-02T12:07:41.415" v="68" actId="478"/>
          <ac:spMkLst>
            <pc:docMk/>
            <pc:sldMk cId="1542471684" sldId="445"/>
            <ac:spMk id="2" creationId="{57DA2DA2-51DC-B7FB-D057-55B51F65A184}"/>
          </ac:spMkLst>
        </pc:spChg>
        <pc:spChg chg="mod">
          <ac:chgData name="Sundberg Amanda" userId="3cad20d1-7591-426d-b9ef-07052efc88d3" providerId="ADAL" clId="{BEC27DD8-D699-4C05-9A63-5AC829D529DC}" dt="2024-04-02T12:13:27.943" v="315" actId="20577"/>
          <ac:spMkLst>
            <pc:docMk/>
            <pc:sldMk cId="1542471684" sldId="445"/>
            <ac:spMk id="3" creationId="{1F22F01F-43B0-F469-6D6B-E80C7EFECBF1}"/>
          </ac:spMkLst>
        </pc:spChg>
        <pc:spChg chg="add mod">
          <ac:chgData name="Sundberg Amanda" userId="3cad20d1-7591-426d-b9ef-07052efc88d3" providerId="ADAL" clId="{BEC27DD8-D699-4C05-9A63-5AC829D529DC}" dt="2024-04-02T12:08:12.742" v="72" actId="1076"/>
          <ac:spMkLst>
            <pc:docMk/>
            <pc:sldMk cId="1542471684" sldId="445"/>
            <ac:spMk id="6" creationId="{CE7A7DBB-2B4C-7E72-3B2B-569BA67E4B60}"/>
          </ac:spMkLst>
        </pc:spChg>
        <pc:picChg chg="add mod">
          <ac:chgData name="Sundberg Amanda" userId="3cad20d1-7591-426d-b9ef-07052efc88d3" providerId="ADAL" clId="{BEC27DD8-D699-4C05-9A63-5AC829D529DC}" dt="2024-04-02T12:08:21.557" v="74" actId="1076"/>
          <ac:picMkLst>
            <pc:docMk/>
            <pc:sldMk cId="1542471684" sldId="445"/>
            <ac:picMk id="5" creationId="{62109BD5-FA2B-8AD0-495C-EAA5D2B37CA6}"/>
          </ac:picMkLst>
        </pc:picChg>
      </pc:sldChg>
    </pc:docChg>
  </pc:docChgLst>
  <pc:docChgLst>
    <pc:chgData name="Sundberg Amanda" userId="3cad20d1-7591-426d-b9ef-07052efc88d3" providerId="ADAL" clId="{028918ED-DD0D-4678-9DF0-8FEBBBADEE44}"/>
    <pc:docChg chg="undo custSel addSld delSld modSld sldOrd modSection">
      <pc:chgData name="Sundberg Amanda" userId="3cad20d1-7591-426d-b9ef-07052efc88d3" providerId="ADAL" clId="{028918ED-DD0D-4678-9DF0-8FEBBBADEE44}" dt="2024-04-02T09:43:32.764" v="656" actId="20577"/>
      <pc:docMkLst>
        <pc:docMk/>
      </pc:docMkLst>
      <pc:sldChg chg="modSp mod">
        <pc:chgData name="Sundberg Amanda" userId="3cad20d1-7591-426d-b9ef-07052efc88d3" providerId="ADAL" clId="{028918ED-DD0D-4678-9DF0-8FEBBBADEE44}" dt="2024-04-02T07:40:53.248" v="2" actId="20577"/>
        <pc:sldMkLst>
          <pc:docMk/>
          <pc:sldMk cId="2864433006" sldId="259"/>
        </pc:sldMkLst>
        <pc:spChg chg="mod">
          <ac:chgData name="Sundberg Amanda" userId="3cad20d1-7591-426d-b9ef-07052efc88d3" providerId="ADAL" clId="{028918ED-DD0D-4678-9DF0-8FEBBBADEE44}" dt="2024-04-02T07:40:53.248" v="2" actId="20577"/>
          <ac:spMkLst>
            <pc:docMk/>
            <pc:sldMk cId="2864433006" sldId="259"/>
            <ac:spMk id="5" creationId="{99A5CA18-AECC-510D-7393-C673EED3BAEB}"/>
          </ac:spMkLst>
        </pc:spChg>
      </pc:sldChg>
      <pc:sldChg chg="modSp mod">
        <pc:chgData name="Sundberg Amanda" userId="3cad20d1-7591-426d-b9ef-07052efc88d3" providerId="ADAL" clId="{028918ED-DD0D-4678-9DF0-8FEBBBADEE44}" dt="2024-04-02T09:34:42.883" v="637" actId="1036"/>
        <pc:sldMkLst>
          <pc:docMk/>
          <pc:sldMk cId="1233193330" sldId="325"/>
        </pc:sldMkLst>
        <pc:spChg chg="mod">
          <ac:chgData name="Sundberg Amanda" userId="3cad20d1-7591-426d-b9ef-07052efc88d3" providerId="ADAL" clId="{028918ED-DD0D-4678-9DF0-8FEBBBADEE44}" dt="2024-04-02T09:34:42.883" v="637" actId="1036"/>
          <ac:spMkLst>
            <pc:docMk/>
            <pc:sldMk cId="1233193330" sldId="325"/>
            <ac:spMk id="6" creationId="{14C818CA-CF7D-9258-9A90-647426080B7D}"/>
          </ac:spMkLst>
        </pc:spChg>
        <pc:spChg chg="mod">
          <ac:chgData name="Sundberg Amanda" userId="3cad20d1-7591-426d-b9ef-07052efc88d3" providerId="ADAL" clId="{028918ED-DD0D-4678-9DF0-8FEBBBADEE44}" dt="2024-04-02T09:34:42.883" v="637" actId="1036"/>
          <ac:spMkLst>
            <pc:docMk/>
            <pc:sldMk cId="1233193330" sldId="325"/>
            <ac:spMk id="7" creationId="{A1B918A1-0B7B-5016-DCD4-7C32B1D03AEB}"/>
          </ac:spMkLst>
        </pc:spChg>
        <pc:spChg chg="mod">
          <ac:chgData name="Sundberg Amanda" userId="3cad20d1-7591-426d-b9ef-07052efc88d3" providerId="ADAL" clId="{028918ED-DD0D-4678-9DF0-8FEBBBADEE44}" dt="2024-04-02T09:34:42.883" v="637" actId="1036"/>
          <ac:spMkLst>
            <pc:docMk/>
            <pc:sldMk cId="1233193330" sldId="325"/>
            <ac:spMk id="8" creationId="{48BC0FFE-0FCB-AD37-926F-13A927CA0BD2}"/>
          </ac:spMkLst>
        </pc:spChg>
        <pc:spChg chg="mod">
          <ac:chgData name="Sundberg Amanda" userId="3cad20d1-7591-426d-b9ef-07052efc88d3" providerId="ADAL" clId="{028918ED-DD0D-4678-9DF0-8FEBBBADEE44}" dt="2024-04-02T09:34:42.883" v="637" actId="1036"/>
          <ac:spMkLst>
            <pc:docMk/>
            <pc:sldMk cId="1233193330" sldId="325"/>
            <ac:spMk id="13" creationId="{A4CAF12A-BDDE-779F-BCCA-DD7A2FA7B233}"/>
          </ac:spMkLst>
        </pc:spChg>
        <pc:picChg chg="mod">
          <ac:chgData name="Sundberg Amanda" userId="3cad20d1-7591-426d-b9ef-07052efc88d3" providerId="ADAL" clId="{028918ED-DD0D-4678-9DF0-8FEBBBADEE44}" dt="2024-04-02T09:34:42.883" v="637" actId="1036"/>
          <ac:picMkLst>
            <pc:docMk/>
            <pc:sldMk cId="1233193330" sldId="325"/>
            <ac:picMk id="5" creationId="{97AE3B9A-44E1-B6E1-2AAE-B598FA06FE2B}"/>
          </ac:picMkLst>
        </pc:picChg>
        <pc:picChg chg="mod">
          <ac:chgData name="Sundberg Amanda" userId="3cad20d1-7591-426d-b9ef-07052efc88d3" providerId="ADAL" clId="{028918ED-DD0D-4678-9DF0-8FEBBBADEE44}" dt="2024-04-02T09:34:42.883" v="637" actId="1036"/>
          <ac:picMkLst>
            <pc:docMk/>
            <pc:sldMk cId="1233193330" sldId="325"/>
            <ac:picMk id="9" creationId="{D93CD225-3306-B2BC-F31A-95536D3F51E0}"/>
          </ac:picMkLst>
        </pc:picChg>
        <pc:picChg chg="mod ord">
          <ac:chgData name="Sundberg Amanda" userId="3cad20d1-7591-426d-b9ef-07052efc88d3" providerId="ADAL" clId="{028918ED-DD0D-4678-9DF0-8FEBBBADEE44}" dt="2024-04-02T09:34:42.883" v="637" actId="1036"/>
          <ac:picMkLst>
            <pc:docMk/>
            <pc:sldMk cId="1233193330" sldId="325"/>
            <ac:picMk id="10" creationId="{CC6743EB-537C-C04F-9B36-6D2730651E19}"/>
          </ac:picMkLst>
        </pc:picChg>
        <pc:picChg chg="mod">
          <ac:chgData name="Sundberg Amanda" userId="3cad20d1-7591-426d-b9ef-07052efc88d3" providerId="ADAL" clId="{028918ED-DD0D-4678-9DF0-8FEBBBADEE44}" dt="2024-04-02T09:34:42.883" v="637" actId="1036"/>
          <ac:picMkLst>
            <pc:docMk/>
            <pc:sldMk cId="1233193330" sldId="325"/>
            <ac:picMk id="11" creationId="{7A895241-4842-2EA2-B609-87D535EA8438}"/>
          </ac:picMkLst>
        </pc:picChg>
      </pc:sldChg>
      <pc:sldChg chg="modSp mod">
        <pc:chgData name="Sundberg Amanda" userId="3cad20d1-7591-426d-b9ef-07052efc88d3" providerId="ADAL" clId="{028918ED-DD0D-4678-9DF0-8FEBBBADEE44}" dt="2024-04-02T09:17:05.819" v="601" actId="20577"/>
        <pc:sldMkLst>
          <pc:docMk/>
          <pc:sldMk cId="617719916" sldId="377"/>
        </pc:sldMkLst>
        <pc:spChg chg="mod">
          <ac:chgData name="Sundberg Amanda" userId="3cad20d1-7591-426d-b9ef-07052efc88d3" providerId="ADAL" clId="{028918ED-DD0D-4678-9DF0-8FEBBBADEE44}" dt="2024-04-02T09:17:05.819" v="601" actId="20577"/>
          <ac:spMkLst>
            <pc:docMk/>
            <pc:sldMk cId="617719916" sldId="377"/>
            <ac:spMk id="50" creationId="{52D68BB5-82E7-48DC-A346-962102413423}"/>
          </ac:spMkLst>
        </pc:spChg>
      </pc:sldChg>
      <pc:sldChg chg="delSp modSp mod">
        <pc:chgData name="Sundberg Amanda" userId="3cad20d1-7591-426d-b9ef-07052efc88d3" providerId="ADAL" clId="{028918ED-DD0D-4678-9DF0-8FEBBBADEE44}" dt="2024-04-02T09:20:07.208" v="604" actId="478"/>
        <pc:sldMkLst>
          <pc:docMk/>
          <pc:sldMk cId="587530514" sldId="379"/>
        </pc:sldMkLst>
        <pc:spChg chg="del mod">
          <ac:chgData name="Sundberg Amanda" userId="3cad20d1-7591-426d-b9ef-07052efc88d3" providerId="ADAL" clId="{028918ED-DD0D-4678-9DF0-8FEBBBADEE44}" dt="2024-04-02T09:20:07.208" v="604" actId="478"/>
          <ac:spMkLst>
            <pc:docMk/>
            <pc:sldMk cId="587530514" sldId="379"/>
            <ac:spMk id="12" creationId="{B1E36A65-2624-9213-B5EE-35B739B2713B}"/>
          </ac:spMkLst>
        </pc:spChg>
      </pc:sldChg>
      <pc:sldChg chg="modSp mod">
        <pc:chgData name="Sundberg Amanda" userId="3cad20d1-7591-426d-b9ef-07052efc88d3" providerId="ADAL" clId="{028918ED-DD0D-4678-9DF0-8FEBBBADEE44}" dt="2024-04-02T09:19:37.527" v="603" actId="1036"/>
        <pc:sldMkLst>
          <pc:docMk/>
          <pc:sldMk cId="661695805" sldId="380"/>
        </pc:sldMkLst>
        <pc:spChg chg="mod">
          <ac:chgData name="Sundberg Amanda" userId="3cad20d1-7591-426d-b9ef-07052efc88d3" providerId="ADAL" clId="{028918ED-DD0D-4678-9DF0-8FEBBBADEE44}" dt="2024-04-02T09:19:37.527" v="603" actId="1036"/>
          <ac:spMkLst>
            <pc:docMk/>
            <pc:sldMk cId="661695805" sldId="380"/>
            <ac:spMk id="4" creationId="{CB9323ED-585B-DF63-C362-C2D447DB8A99}"/>
          </ac:spMkLst>
        </pc:spChg>
      </pc:sldChg>
      <pc:sldChg chg="modSp mod ord">
        <pc:chgData name="Sundberg Amanda" userId="3cad20d1-7591-426d-b9ef-07052efc88d3" providerId="ADAL" clId="{028918ED-DD0D-4678-9DF0-8FEBBBADEE44}" dt="2024-04-02T08:09:24.920" v="309" actId="207"/>
        <pc:sldMkLst>
          <pc:docMk/>
          <pc:sldMk cId="452804078" sldId="384"/>
        </pc:sldMkLst>
        <pc:spChg chg="mod">
          <ac:chgData name="Sundberg Amanda" userId="3cad20d1-7591-426d-b9ef-07052efc88d3" providerId="ADAL" clId="{028918ED-DD0D-4678-9DF0-8FEBBBADEE44}" dt="2024-04-02T08:09:24.920" v="309" actId="207"/>
          <ac:spMkLst>
            <pc:docMk/>
            <pc:sldMk cId="452804078" sldId="384"/>
            <ac:spMk id="23" creationId="{6C795315-3580-4744-92CE-B1C9EDD6E091}"/>
          </ac:spMkLst>
        </pc:spChg>
        <pc:spChg chg="mod">
          <ac:chgData name="Sundberg Amanda" userId="3cad20d1-7591-426d-b9ef-07052efc88d3" providerId="ADAL" clId="{028918ED-DD0D-4678-9DF0-8FEBBBADEE44}" dt="2024-04-02T08:08:32.355" v="304" actId="207"/>
          <ac:spMkLst>
            <pc:docMk/>
            <pc:sldMk cId="452804078" sldId="384"/>
            <ac:spMk id="34" creationId="{816E344C-80B0-AF25-F432-BA1687B885FC}"/>
          </ac:spMkLst>
        </pc:spChg>
        <pc:grpChg chg="mod">
          <ac:chgData name="Sundberg Amanda" userId="3cad20d1-7591-426d-b9ef-07052efc88d3" providerId="ADAL" clId="{028918ED-DD0D-4678-9DF0-8FEBBBADEE44}" dt="2024-04-02T08:08:41.479" v="306" actId="1076"/>
          <ac:grpSpMkLst>
            <pc:docMk/>
            <pc:sldMk cId="452804078" sldId="384"/>
            <ac:grpSpMk id="4" creationId="{01206931-474C-43D7-BC83-87F31CB94FD7}"/>
          </ac:grpSpMkLst>
        </pc:grpChg>
        <pc:grpChg chg="mod">
          <ac:chgData name="Sundberg Amanda" userId="3cad20d1-7591-426d-b9ef-07052efc88d3" providerId="ADAL" clId="{028918ED-DD0D-4678-9DF0-8FEBBBADEE44}" dt="2024-04-02T08:08:46.535" v="307" actId="1076"/>
          <ac:grpSpMkLst>
            <pc:docMk/>
            <pc:sldMk cId="452804078" sldId="384"/>
            <ac:grpSpMk id="28" creationId="{952CA28A-01E5-4EB6-DEA4-730C419B1425}"/>
          </ac:grpSpMkLst>
        </pc:grpChg>
        <pc:grpChg chg="mod">
          <ac:chgData name="Sundberg Amanda" userId="3cad20d1-7591-426d-b9ef-07052efc88d3" providerId="ADAL" clId="{028918ED-DD0D-4678-9DF0-8FEBBBADEE44}" dt="2024-04-02T08:08:54.266" v="308" actId="1076"/>
          <ac:grpSpMkLst>
            <pc:docMk/>
            <pc:sldMk cId="452804078" sldId="384"/>
            <ac:grpSpMk id="32" creationId="{92F17E6D-FFFC-F557-021B-EC0D75814FD7}"/>
          </ac:grpSpMkLst>
        </pc:grpChg>
        <pc:picChg chg="mod">
          <ac:chgData name="Sundberg Amanda" userId="3cad20d1-7591-426d-b9ef-07052efc88d3" providerId="ADAL" clId="{028918ED-DD0D-4678-9DF0-8FEBBBADEE44}" dt="2024-04-02T08:08:20.747" v="302" actId="207"/>
          <ac:picMkLst>
            <pc:docMk/>
            <pc:sldMk cId="452804078" sldId="384"/>
            <ac:picMk id="36" creationId="{CBE03DC8-7182-6824-D91A-2CC900B873DB}"/>
          </ac:picMkLst>
        </pc:picChg>
      </pc:sldChg>
      <pc:sldChg chg="modSp mod">
        <pc:chgData name="Sundberg Amanda" userId="3cad20d1-7591-426d-b9ef-07052efc88d3" providerId="ADAL" clId="{028918ED-DD0D-4678-9DF0-8FEBBBADEE44}" dt="2024-04-02T07:58:26.928" v="189" actId="20577"/>
        <pc:sldMkLst>
          <pc:docMk/>
          <pc:sldMk cId="2315283260" sldId="386"/>
        </pc:sldMkLst>
        <pc:spChg chg="mod">
          <ac:chgData name="Sundberg Amanda" userId="3cad20d1-7591-426d-b9ef-07052efc88d3" providerId="ADAL" clId="{028918ED-DD0D-4678-9DF0-8FEBBBADEE44}" dt="2024-04-02T07:58:26.928" v="189" actId="20577"/>
          <ac:spMkLst>
            <pc:docMk/>
            <pc:sldMk cId="2315283260" sldId="386"/>
            <ac:spMk id="9" creationId="{882AECD7-4AD2-465F-F0EB-E211C65FEE0C}"/>
          </ac:spMkLst>
        </pc:spChg>
      </pc:sldChg>
      <pc:sldChg chg="modSp mod">
        <pc:chgData name="Sundberg Amanda" userId="3cad20d1-7591-426d-b9ef-07052efc88d3" providerId="ADAL" clId="{028918ED-DD0D-4678-9DF0-8FEBBBADEE44}" dt="2024-04-02T07:43:07.472" v="107" actId="20577"/>
        <pc:sldMkLst>
          <pc:docMk/>
          <pc:sldMk cId="1919454655" sldId="387"/>
        </pc:sldMkLst>
        <pc:spChg chg="mod">
          <ac:chgData name="Sundberg Amanda" userId="3cad20d1-7591-426d-b9ef-07052efc88d3" providerId="ADAL" clId="{028918ED-DD0D-4678-9DF0-8FEBBBADEE44}" dt="2024-04-02T07:43:07.472" v="107" actId="20577"/>
          <ac:spMkLst>
            <pc:docMk/>
            <pc:sldMk cId="1919454655" sldId="387"/>
            <ac:spMk id="2" creationId="{5F16414E-38C7-E659-60F3-7325E49F6A52}"/>
          </ac:spMkLst>
        </pc:spChg>
      </pc:sldChg>
      <pc:sldChg chg="modSp mod">
        <pc:chgData name="Sundberg Amanda" userId="3cad20d1-7591-426d-b9ef-07052efc88d3" providerId="ADAL" clId="{028918ED-DD0D-4678-9DF0-8FEBBBADEE44}" dt="2024-04-02T08:11:20.048" v="312" actId="1076"/>
        <pc:sldMkLst>
          <pc:docMk/>
          <pc:sldMk cId="2570394289" sldId="412"/>
        </pc:sldMkLst>
        <pc:spChg chg="mod">
          <ac:chgData name="Sundberg Amanda" userId="3cad20d1-7591-426d-b9ef-07052efc88d3" providerId="ADAL" clId="{028918ED-DD0D-4678-9DF0-8FEBBBADEE44}" dt="2024-04-02T08:10:33.737" v="310" actId="207"/>
          <ac:spMkLst>
            <pc:docMk/>
            <pc:sldMk cId="2570394289" sldId="412"/>
            <ac:spMk id="51" creationId="{E5AE27F8-8FE6-229B-9905-242C48946B7F}"/>
          </ac:spMkLst>
        </pc:spChg>
        <pc:spChg chg="mod">
          <ac:chgData name="Sundberg Amanda" userId="3cad20d1-7591-426d-b9ef-07052efc88d3" providerId="ADAL" clId="{028918ED-DD0D-4678-9DF0-8FEBBBADEE44}" dt="2024-04-02T08:10:57.586" v="311" actId="1076"/>
          <ac:spMkLst>
            <pc:docMk/>
            <pc:sldMk cId="2570394289" sldId="412"/>
            <ac:spMk id="54" creationId="{ED766008-B041-EE05-CD96-4D5CCA97931B}"/>
          </ac:spMkLst>
        </pc:spChg>
        <pc:picChg chg="mod">
          <ac:chgData name="Sundberg Amanda" userId="3cad20d1-7591-426d-b9ef-07052efc88d3" providerId="ADAL" clId="{028918ED-DD0D-4678-9DF0-8FEBBBADEE44}" dt="2024-04-02T08:11:20.048" v="312" actId="1076"/>
          <ac:picMkLst>
            <pc:docMk/>
            <pc:sldMk cId="2570394289" sldId="412"/>
            <ac:picMk id="58" creationId="{56AA3D18-68A4-490A-0219-998875A6958A}"/>
          </ac:picMkLst>
        </pc:picChg>
      </pc:sldChg>
      <pc:sldChg chg="modSp modAnim">
        <pc:chgData name="Sundberg Amanda" userId="3cad20d1-7591-426d-b9ef-07052efc88d3" providerId="ADAL" clId="{028918ED-DD0D-4678-9DF0-8FEBBBADEE44}" dt="2024-04-02T08:54:12.857" v="533" actId="20577"/>
        <pc:sldMkLst>
          <pc:docMk/>
          <pc:sldMk cId="164990312" sldId="426"/>
        </pc:sldMkLst>
        <pc:spChg chg="mod">
          <ac:chgData name="Sundberg Amanda" userId="3cad20d1-7591-426d-b9ef-07052efc88d3" providerId="ADAL" clId="{028918ED-DD0D-4678-9DF0-8FEBBBADEE44}" dt="2024-04-02T08:54:04.743" v="532" actId="20577"/>
          <ac:spMkLst>
            <pc:docMk/>
            <pc:sldMk cId="164990312" sldId="426"/>
            <ac:spMk id="16" creationId="{8CF5587F-4D1E-8A64-11A4-A69A83979D68}"/>
          </ac:spMkLst>
        </pc:spChg>
        <pc:spChg chg="mod">
          <ac:chgData name="Sundberg Amanda" userId="3cad20d1-7591-426d-b9ef-07052efc88d3" providerId="ADAL" clId="{028918ED-DD0D-4678-9DF0-8FEBBBADEE44}" dt="2024-04-02T08:54:12.857" v="533" actId="20577"/>
          <ac:spMkLst>
            <pc:docMk/>
            <pc:sldMk cId="164990312" sldId="426"/>
            <ac:spMk id="30" creationId="{49E955C5-C065-ECA0-F261-81585DD3E3EF}"/>
          </ac:spMkLst>
        </pc:spChg>
      </pc:sldChg>
      <pc:sldChg chg="del">
        <pc:chgData name="Sundberg Amanda" userId="3cad20d1-7591-426d-b9ef-07052efc88d3" providerId="ADAL" clId="{028918ED-DD0D-4678-9DF0-8FEBBBADEE44}" dt="2024-04-02T09:43:09.996" v="639" actId="47"/>
        <pc:sldMkLst>
          <pc:docMk/>
          <pc:sldMk cId="720190952" sldId="431"/>
        </pc:sldMkLst>
      </pc:sldChg>
      <pc:sldChg chg="modSp mod">
        <pc:chgData name="Sundberg Amanda" userId="3cad20d1-7591-426d-b9ef-07052efc88d3" providerId="ADAL" clId="{028918ED-DD0D-4678-9DF0-8FEBBBADEE44}" dt="2024-04-02T09:43:32.764" v="656" actId="20577"/>
        <pc:sldMkLst>
          <pc:docMk/>
          <pc:sldMk cId="2120211519" sldId="432"/>
        </pc:sldMkLst>
        <pc:spChg chg="mod">
          <ac:chgData name="Sundberg Amanda" userId="3cad20d1-7591-426d-b9ef-07052efc88d3" providerId="ADAL" clId="{028918ED-DD0D-4678-9DF0-8FEBBBADEE44}" dt="2024-04-02T09:43:32.764" v="656" actId="20577"/>
          <ac:spMkLst>
            <pc:docMk/>
            <pc:sldMk cId="2120211519" sldId="432"/>
            <ac:spMk id="2" creationId="{20A44345-988F-5E96-E90B-DB74B696A6FD}"/>
          </ac:spMkLst>
        </pc:spChg>
      </pc:sldChg>
      <pc:sldChg chg="del">
        <pc:chgData name="Sundberg Amanda" userId="3cad20d1-7591-426d-b9ef-07052efc88d3" providerId="ADAL" clId="{028918ED-DD0D-4678-9DF0-8FEBBBADEE44}" dt="2024-04-02T09:43:11.913" v="641" actId="47"/>
        <pc:sldMkLst>
          <pc:docMk/>
          <pc:sldMk cId="3304616588" sldId="433"/>
        </pc:sldMkLst>
      </pc:sldChg>
      <pc:sldChg chg="delSp del mod">
        <pc:chgData name="Sundberg Amanda" userId="3cad20d1-7591-426d-b9ef-07052efc88d3" providerId="ADAL" clId="{028918ED-DD0D-4678-9DF0-8FEBBBADEE44}" dt="2024-04-02T09:43:11.044" v="640" actId="47"/>
        <pc:sldMkLst>
          <pc:docMk/>
          <pc:sldMk cId="430693104" sldId="434"/>
        </pc:sldMkLst>
        <pc:spChg chg="del">
          <ac:chgData name="Sundberg Amanda" userId="3cad20d1-7591-426d-b9ef-07052efc88d3" providerId="ADAL" clId="{028918ED-DD0D-4678-9DF0-8FEBBBADEE44}" dt="2024-04-02T09:42:41.163" v="638" actId="478"/>
          <ac:spMkLst>
            <pc:docMk/>
            <pc:sldMk cId="430693104" sldId="434"/>
            <ac:spMk id="16" creationId="{98E39924-D367-A40D-ED7E-3BC6CB807369}"/>
          </ac:spMkLst>
        </pc:spChg>
      </pc:sldChg>
      <pc:sldChg chg="del">
        <pc:chgData name="Sundberg Amanda" userId="3cad20d1-7591-426d-b9ef-07052efc88d3" providerId="ADAL" clId="{028918ED-DD0D-4678-9DF0-8FEBBBADEE44}" dt="2024-04-02T09:43:12.947" v="642" actId="47"/>
        <pc:sldMkLst>
          <pc:docMk/>
          <pc:sldMk cId="307805064" sldId="435"/>
        </pc:sldMkLst>
      </pc:sldChg>
      <pc:sldChg chg="del">
        <pc:chgData name="Sundberg Amanda" userId="3cad20d1-7591-426d-b9ef-07052efc88d3" providerId="ADAL" clId="{028918ED-DD0D-4678-9DF0-8FEBBBADEE44}" dt="2024-04-02T09:43:13.044" v="643" actId="47"/>
        <pc:sldMkLst>
          <pc:docMk/>
          <pc:sldMk cId="1208176663" sldId="436"/>
        </pc:sldMkLst>
      </pc:sldChg>
      <pc:sldChg chg="del">
        <pc:chgData name="Sundberg Amanda" userId="3cad20d1-7591-426d-b9ef-07052efc88d3" providerId="ADAL" clId="{028918ED-DD0D-4678-9DF0-8FEBBBADEE44}" dt="2024-04-02T09:43:13.861" v="644" actId="47"/>
        <pc:sldMkLst>
          <pc:docMk/>
          <pc:sldMk cId="3086056112" sldId="437"/>
        </pc:sldMkLst>
      </pc:sldChg>
      <pc:sldChg chg="del">
        <pc:chgData name="Sundberg Amanda" userId="3cad20d1-7591-426d-b9ef-07052efc88d3" providerId="ADAL" clId="{028918ED-DD0D-4678-9DF0-8FEBBBADEE44}" dt="2024-04-02T09:43:14.645" v="645" actId="47"/>
        <pc:sldMkLst>
          <pc:docMk/>
          <pc:sldMk cId="732319499" sldId="438"/>
        </pc:sldMkLst>
      </pc:sldChg>
      <pc:sldChg chg="modSp mod">
        <pc:chgData name="Sundberg Amanda" userId="3cad20d1-7591-426d-b9ef-07052efc88d3" providerId="ADAL" clId="{028918ED-DD0D-4678-9DF0-8FEBBBADEE44}" dt="2024-04-02T09:16:12.205" v="597" actId="20577"/>
        <pc:sldMkLst>
          <pc:docMk/>
          <pc:sldMk cId="929603475" sldId="439"/>
        </pc:sldMkLst>
        <pc:spChg chg="mod">
          <ac:chgData name="Sundberg Amanda" userId="3cad20d1-7591-426d-b9ef-07052efc88d3" providerId="ADAL" clId="{028918ED-DD0D-4678-9DF0-8FEBBBADEE44}" dt="2024-04-02T09:16:12.205" v="597" actId="20577"/>
          <ac:spMkLst>
            <pc:docMk/>
            <pc:sldMk cId="929603475" sldId="439"/>
            <ac:spMk id="5" creationId="{0B5ECF1C-EDAE-20FF-CC94-AB08209A7580}"/>
          </ac:spMkLst>
        </pc:spChg>
      </pc:sldChg>
      <pc:sldChg chg="modSp mod">
        <pc:chgData name="Sundberg Amanda" userId="3cad20d1-7591-426d-b9ef-07052efc88d3" providerId="ADAL" clId="{028918ED-DD0D-4678-9DF0-8FEBBBADEE44}" dt="2024-04-02T08:52:12.872" v="526" actId="20577"/>
        <pc:sldMkLst>
          <pc:docMk/>
          <pc:sldMk cId="2335681732" sldId="440"/>
        </pc:sldMkLst>
        <pc:spChg chg="mod">
          <ac:chgData name="Sundberg Amanda" userId="3cad20d1-7591-426d-b9ef-07052efc88d3" providerId="ADAL" clId="{028918ED-DD0D-4678-9DF0-8FEBBBADEE44}" dt="2024-04-02T08:47:10.587" v="338" actId="20577"/>
          <ac:spMkLst>
            <pc:docMk/>
            <pc:sldMk cId="2335681732" sldId="440"/>
            <ac:spMk id="16" creationId="{4DD989AA-0B6A-15A3-A3A5-592C469847D3}"/>
          </ac:spMkLst>
        </pc:spChg>
        <pc:spChg chg="mod">
          <ac:chgData name="Sundberg Amanda" userId="3cad20d1-7591-426d-b9ef-07052efc88d3" providerId="ADAL" clId="{028918ED-DD0D-4678-9DF0-8FEBBBADEE44}" dt="2024-04-02T08:52:12.872" v="526" actId="20577"/>
          <ac:spMkLst>
            <pc:docMk/>
            <pc:sldMk cId="2335681732" sldId="440"/>
            <ac:spMk id="17" creationId="{6EDC145A-BB22-1E14-70DE-E07FE07E7E86}"/>
          </ac:spMkLst>
        </pc:spChg>
      </pc:sldChg>
      <pc:sldChg chg="modSp new mod">
        <pc:chgData name="Sundberg Amanda" userId="3cad20d1-7591-426d-b9ef-07052efc88d3" providerId="ADAL" clId="{028918ED-DD0D-4678-9DF0-8FEBBBADEE44}" dt="2024-04-02T07:42:43.907" v="72" actId="20577"/>
        <pc:sldMkLst>
          <pc:docMk/>
          <pc:sldMk cId="2447307681" sldId="443"/>
        </pc:sldMkLst>
        <pc:spChg chg="mod">
          <ac:chgData name="Sundberg Amanda" userId="3cad20d1-7591-426d-b9ef-07052efc88d3" providerId="ADAL" clId="{028918ED-DD0D-4678-9DF0-8FEBBBADEE44}" dt="2024-04-02T07:42:43.907" v="72" actId="20577"/>
          <ac:spMkLst>
            <pc:docMk/>
            <pc:sldMk cId="2447307681" sldId="443"/>
            <ac:spMk id="2" creationId="{932BC65A-0DA7-9475-0527-F0654FE53131}"/>
          </ac:spMkLst>
        </pc:spChg>
        <pc:spChg chg="mod">
          <ac:chgData name="Sundberg Amanda" userId="3cad20d1-7591-426d-b9ef-07052efc88d3" providerId="ADAL" clId="{028918ED-DD0D-4678-9DF0-8FEBBBADEE44}" dt="2024-04-02T07:41:59" v="25" actId="20577"/>
          <ac:spMkLst>
            <pc:docMk/>
            <pc:sldMk cId="2447307681" sldId="443"/>
            <ac:spMk id="3" creationId="{03A59CCB-6F4A-8A8E-5E3B-B52583522B88}"/>
          </ac:spMkLst>
        </pc:spChg>
      </pc:sldChg>
      <pc:sldChg chg="modSp new mod">
        <pc:chgData name="Sundberg Amanda" userId="3cad20d1-7591-426d-b9ef-07052efc88d3" providerId="ADAL" clId="{028918ED-DD0D-4678-9DF0-8FEBBBADEE44}" dt="2024-04-02T07:59:58.630" v="297" actId="20577"/>
        <pc:sldMkLst>
          <pc:docMk/>
          <pc:sldMk cId="24788863" sldId="444"/>
        </pc:sldMkLst>
        <pc:spChg chg="mod">
          <ac:chgData name="Sundberg Amanda" userId="3cad20d1-7591-426d-b9ef-07052efc88d3" providerId="ADAL" clId="{028918ED-DD0D-4678-9DF0-8FEBBBADEE44}" dt="2024-04-02T07:59:52.491" v="289" actId="20577"/>
          <ac:spMkLst>
            <pc:docMk/>
            <pc:sldMk cId="24788863" sldId="444"/>
            <ac:spMk id="2" creationId="{CFA162B9-41D4-50F7-A1E9-3E8F8EF9551B}"/>
          </ac:spMkLst>
        </pc:spChg>
        <pc:spChg chg="mod">
          <ac:chgData name="Sundberg Amanda" userId="3cad20d1-7591-426d-b9ef-07052efc88d3" providerId="ADAL" clId="{028918ED-DD0D-4678-9DF0-8FEBBBADEE44}" dt="2024-04-02T07:59:58.630" v="297" actId="20577"/>
          <ac:spMkLst>
            <pc:docMk/>
            <pc:sldMk cId="24788863" sldId="444"/>
            <ac:spMk id="3" creationId="{A46C68A3-4A82-C9A5-2FBA-4DF70D8C0F9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A806C2ED-7FEF-CA9D-165B-4D962EE4AA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A80074C-4C24-1F95-F815-7E2C1A3D2F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61016-CE19-4967-9B51-2E673CC7D778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FF900D2-2D53-00A5-8EC0-B412AA9DD8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858D45-9C90-B3D8-3730-BA62937DF1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05FE7-C170-4290-A6B2-543835223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2166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9C717-3409-4EE5-82A3-D86E820AAD8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A6AC0-C95D-482C-BDAD-2366AE87E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57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6AC0-C95D-482C-BDAD-2366AE87EEA3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733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6AC0-C95D-482C-BDAD-2366AE87EEA3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4961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6AC0-C95D-482C-BDAD-2366AE87EEA3}" type="slidenum">
              <a:rPr lang="sv-SE" smtClean="0"/>
              <a:t>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871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inera.se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4FC343B9-814A-4AEA-A126-847B7570D6D9}"/>
              </a:ext>
            </a:extLst>
          </p:cNvPr>
          <p:cNvSpPr/>
          <p:nvPr userDrawn="1"/>
        </p:nvSpPr>
        <p:spPr>
          <a:xfrm>
            <a:off x="4545728" y="4782787"/>
            <a:ext cx="4114799" cy="2073753"/>
          </a:xfrm>
          <a:custGeom>
            <a:avLst/>
            <a:gdLst>
              <a:gd name="connsiteX0" fmla="*/ 1897979 w 3795957"/>
              <a:gd name="connsiteY0" fmla="*/ 0 h 1913065"/>
              <a:gd name="connsiteX1" fmla="*/ 3795957 w 3795957"/>
              <a:gd name="connsiteY1" fmla="*/ 1897979 h 1913065"/>
              <a:gd name="connsiteX2" fmla="*/ 3795195 w 3795957"/>
              <a:gd name="connsiteY2" fmla="*/ 1913065 h 1913065"/>
              <a:gd name="connsiteX3" fmla="*/ 2599047 w 3795957"/>
              <a:gd name="connsiteY3" fmla="*/ 1913065 h 1913065"/>
              <a:gd name="connsiteX4" fmla="*/ 2586642 w 3795957"/>
              <a:gd name="connsiteY4" fmla="*/ 1790002 h 1913065"/>
              <a:gd name="connsiteX5" fmla="*/ 1897978 w 3795957"/>
              <a:gd name="connsiteY5" fmla="*/ 1228725 h 1913065"/>
              <a:gd name="connsiteX6" fmla="*/ 1209315 w 3795957"/>
              <a:gd name="connsiteY6" fmla="*/ 1790002 h 1913065"/>
              <a:gd name="connsiteX7" fmla="*/ 1196909 w 3795957"/>
              <a:gd name="connsiteY7" fmla="*/ 1913065 h 1913065"/>
              <a:gd name="connsiteX8" fmla="*/ 762 w 3795957"/>
              <a:gd name="connsiteY8" fmla="*/ 1913065 h 1913065"/>
              <a:gd name="connsiteX9" fmla="*/ 0 w 3795957"/>
              <a:gd name="connsiteY9" fmla="*/ 1897979 h 1913065"/>
              <a:gd name="connsiteX10" fmla="*/ 1897979 w 3795957"/>
              <a:gd name="connsiteY10" fmla="*/ 0 h 191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5957" h="1913065">
                <a:moveTo>
                  <a:pt x="1897979" y="0"/>
                </a:moveTo>
                <a:cubicBezTo>
                  <a:pt x="2946203" y="0"/>
                  <a:pt x="3795957" y="849754"/>
                  <a:pt x="3795957" y="1897979"/>
                </a:cubicBezTo>
                <a:lnTo>
                  <a:pt x="3795195" y="1913065"/>
                </a:lnTo>
                <a:lnTo>
                  <a:pt x="2599047" y="1913065"/>
                </a:lnTo>
                <a:lnTo>
                  <a:pt x="2586642" y="1790002"/>
                </a:lnTo>
                <a:cubicBezTo>
                  <a:pt x="2521095" y="1469682"/>
                  <a:pt x="2237676" y="1228725"/>
                  <a:pt x="1897978" y="1228725"/>
                </a:cubicBezTo>
                <a:cubicBezTo>
                  <a:pt x="1558281" y="1228725"/>
                  <a:pt x="1274862" y="1469682"/>
                  <a:pt x="1209315" y="1790002"/>
                </a:cubicBezTo>
                <a:lnTo>
                  <a:pt x="1196909" y="1913065"/>
                </a:lnTo>
                <a:lnTo>
                  <a:pt x="762" y="1913065"/>
                </a:lnTo>
                <a:lnTo>
                  <a:pt x="0" y="1897979"/>
                </a:lnTo>
                <a:cubicBezTo>
                  <a:pt x="0" y="849754"/>
                  <a:pt x="849754" y="0"/>
                  <a:pt x="1897979" y="0"/>
                </a:cubicBezTo>
                <a:close/>
              </a:path>
            </a:pathLst>
          </a:custGeom>
          <a:solidFill>
            <a:srgbClr val="7E2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540" y="2206170"/>
            <a:ext cx="7343775" cy="1184601"/>
          </a:xfrm>
        </p:spPr>
        <p:txBody>
          <a:bodyPr anchor="b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724274"/>
            <a:ext cx="3468914" cy="153352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2024-04-02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48510F77-D30F-1572-38C5-5FCEE01C10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1193" y="5499912"/>
            <a:ext cx="1733549" cy="808581"/>
          </a:xfrm>
          <a:prstGeom prst="rect">
            <a:avLst/>
          </a:prstGeom>
        </p:spPr>
      </p:pic>
      <p:sp>
        <p:nvSpPr>
          <p:cNvPr id="24" name="textruta 23">
            <a:extLst>
              <a:ext uri="{FF2B5EF4-FFF2-40B4-BE49-F238E27FC236}">
                <a16:creationId xmlns:a16="http://schemas.microsoft.com/office/drawing/2014/main" id="{E704AA55-2B33-1B1E-6BD3-B1F950940721}"/>
              </a:ext>
            </a:extLst>
          </p:cNvPr>
          <p:cNvSpPr txBox="1"/>
          <p:nvPr userDrawn="1"/>
        </p:nvSpPr>
        <p:spPr>
          <a:xfrm>
            <a:off x="914400" y="6100192"/>
            <a:ext cx="11193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1400" dirty="0"/>
              <a:t>www.inera.se</a:t>
            </a:r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BE33EFBB-653B-0B00-AB09-D8E717E65186}"/>
              </a:ext>
            </a:extLst>
          </p:cNvPr>
          <p:cNvSpPr/>
          <p:nvPr userDrawn="1"/>
        </p:nvSpPr>
        <p:spPr>
          <a:xfrm rot="10800000">
            <a:off x="2033744" y="1"/>
            <a:ext cx="2766855" cy="1394424"/>
          </a:xfrm>
          <a:custGeom>
            <a:avLst/>
            <a:gdLst>
              <a:gd name="connsiteX0" fmla="*/ 1897979 w 3795957"/>
              <a:gd name="connsiteY0" fmla="*/ 0 h 1913065"/>
              <a:gd name="connsiteX1" fmla="*/ 3795957 w 3795957"/>
              <a:gd name="connsiteY1" fmla="*/ 1897979 h 1913065"/>
              <a:gd name="connsiteX2" fmla="*/ 3795195 w 3795957"/>
              <a:gd name="connsiteY2" fmla="*/ 1913065 h 1913065"/>
              <a:gd name="connsiteX3" fmla="*/ 2599047 w 3795957"/>
              <a:gd name="connsiteY3" fmla="*/ 1913065 h 1913065"/>
              <a:gd name="connsiteX4" fmla="*/ 2586642 w 3795957"/>
              <a:gd name="connsiteY4" fmla="*/ 1790002 h 1913065"/>
              <a:gd name="connsiteX5" fmla="*/ 1897978 w 3795957"/>
              <a:gd name="connsiteY5" fmla="*/ 1228725 h 1913065"/>
              <a:gd name="connsiteX6" fmla="*/ 1209315 w 3795957"/>
              <a:gd name="connsiteY6" fmla="*/ 1790002 h 1913065"/>
              <a:gd name="connsiteX7" fmla="*/ 1196909 w 3795957"/>
              <a:gd name="connsiteY7" fmla="*/ 1913065 h 1913065"/>
              <a:gd name="connsiteX8" fmla="*/ 762 w 3795957"/>
              <a:gd name="connsiteY8" fmla="*/ 1913065 h 1913065"/>
              <a:gd name="connsiteX9" fmla="*/ 0 w 3795957"/>
              <a:gd name="connsiteY9" fmla="*/ 1897979 h 1913065"/>
              <a:gd name="connsiteX10" fmla="*/ 1897979 w 3795957"/>
              <a:gd name="connsiteY10" fmla="*/ 0 h 191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5957" h="1913065">
                <a:moveTo>
                  <a:pt x="1897979" y="0"/>
                </a:moveTo>
                <a:cubicBezTo>
                  <a:pt x="2946203" y="0"/>
                  <a:pt x="3795957" y="849754"/>
                  <a:pt x="3795957" y="1897979"/>
                </a:cubicBezTo>
                <a:lnTo>
                  <a:pt x="3795195" y="1913065"/>
                </a:lnTo>
                <a:lnTo>
                  <a:pt x="2599047" y="1913065"/>
                </a:lnTo>
                <a:lnTo>
                  <a:pt x="2586642" y="1790002"/>
                </a:lnTo>
                <a:cubicBezTo>
                  <a:pt x="2521095" y="1469682"/>
                  <a:pt x="2237676" y="1228725"/>
                  <a:pt x="1897978" y="1228725"/>
                </a:cubicBezTo>
                <a:cubicBezTo>
                  <a:pt x="1558281" y="1228725"/>
                  <a:pt x="1274862" y="1469682"/>
                  <a:pt x="1209315" y="1790002"/>
                </a:cubicBezTo>
                <a:lnTo>
                  <a:pt x="1196909" y="1913065"/>
                </a:lnTo>
                <a:lnTo>
                  <a:pt x="762" y="1913065"/>
                </a:lnTo>
                <a:lnTo>
                  <a:pt x="0" y="1897979"/>
                </a:lnTo>
                <a:cubicBezTo>
                  <a:pt x="0" y="849754"/>
                  <a:pt x="849754" y="0"/>
                  <a:pt x="1897979" y="0"/>
                </a:cubicBezTo>
                <a:close/>
              </a:path>
            </a:pathLst>
          </a:custGeom>
          <a:solidFill>
            <a:srgbClr val="7E2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7692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FD04B5B-A596-63B0-ADC6-2C0CBAD9C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0695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6100" y="1824038"/>
            <a:ext cx="5654675" cy="395287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2024-04-02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AB8969CB-28C9-12B1-F85E-8E8F35808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100" y="669288"/>
            <a:ext cx="5643034" cy="8122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454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2867" y="1824038"/>
            <a:ext cx="4334933" cy="395287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2024-04-02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0A5C4D0-E1F6-5FCF-BB94-E022C0DCA4D2}"/>
              </a:ext>
            </a:extLst>
          </p:cNvPr>
          <p:cNvSpPr/>
          <p:nvPr userDrawn="1"/>
        </p:nvSpPr>
        <p:spPr>
          <a:xfrm>
            <a:off x="6096000" y="0"/>
            <a:ext cx="6096000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 err="1"/>
          </a:p>
        </p:txBody>
      </p:sp>
      <p:sp>
        <p:nvSpPr>
          <p:cNvPr id="9" name="Platshållare för bild 16">
            <a:extLst>
              <a:ext uri="{FF2B5EF4-FFF2-40B4-BE49-F238E27FC236}">
                <a16:creationId xmlns:a16="http://schemas.microsoft.com/office/drawing/2014/main" id="{8D2C9BA4-6921-818E-A2F4-C2D663A902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7999"/>
          </a:xfrm>
          <a:custGeom>
            <a:avLst/>
            <a:gdLst>
              <a:gd name="connsiteX0" fmla="*/ 5633172 w 6096000"/>
              <a:gd name="connsiteY0" fmla="*/ 6343741 h 6857999"/>
              <a:gd name="connsiteX1" fmla="*/ 5670497 w 6096000"/>
              <a:gd name="connsiteY1" fmla="*/ 6364242 h 6857999"/>
              <a:gd name="connsiteX2" fmla="*/ 5670497 w 6096000"/>
              <a:gd name="connsiteY2" fmla="*/ 6364701 h 6857999"/>
              <a:gd name="connsiteX3" fmla="*/ 5670497 w 6096000"/>
              <a:gd name="connsiteY3" fmla="*/ 6403582 h 6857999"/>
              <a:gd name="connsiteX4" fmla="*/ 5670497 w 6096000"/>
              <a:gd name="connsiteY4" fmla="*/ 6404077 h 6857999"/>
              <a:gd name="connsiteX5" fmla="*/ 5633172 w 6096000"/>
              <a:gd name="connsiteY5" fmla="*/ 6423907 h 6857999"/>
              <a:gd name="connsiteX6" fmla="*/ 5593089 w 6096000"/>
              <a:gd name="connsiteY6" fmla="*/ 6383824 h 6857999"/>
              <a:gd name="connsiteX7" fmla="*/ 5633172 w 6096000"/>
              <a:gd name="connsiteY7" fmla="*/ 6343741 h 6857999"/>
              <a:gd name="connsiteX8" fmla="*/ 5336404 w 6096000"/>
              <a:gd name="connsiteY8" fmla="*/ 6337521 h 6857999"/>
              <a:gd name="connsiteX9" fmla="*/ 5370195 w 6096000"/>
              <a:gd name="connsiteY9" fmla="*/ 6365197 h 6857999"/>
              <a:gd name="connsiteX10" fmla="*/ 5369984 w 6096000"/>
              <a:gd name="connsiteY10" fmla="*/ 6365409 h 6857999"/>
              <a:gd name="connsiteX11" fmla="*/ 5369842 w 6096000"/>
              <a:gd name="connsiteY11" fmla="*/ 6365445 h 6857999"/>
              <a:gd name="connsiteX12" fmla="*/ 5299998 w 6096000"/>
              <a:gd name="connsiteY12" fmla="*/ 6365445 h 6857999"/>
              <a:gd name="connsiteX13" fmla="*/ 5299998 w 6096000"/>
              <a:gd name="connsiteY13" fmla="*/ 6365162 h 6857999"/>
              <a:gd name="connsiteX14" fmla="*/ 5336404 w 6096000"/>
              <a:gd name="connsiteY14" fmla="*/ 6337521 h 6857999"/>
              <a:gd name="connsiteX15" fmla="*/ 4997362 w 6096000"/>
              <a:gd name="connsiteY15" fmla="*/ 6303305 h 6857999"/>
              <a:gd name="connsiteX16" fmla="*/ 4997362 w 6096000"/>
              <a:gd name="connsiteY16" fmla="*/ 6464590 h 6857999"/>
              <a:gd name="connsiteX17" fmla="*/ 4998988 w 6096000"/>
              <a:gd name="connsiteY17" fmla="*/ 6464590 h 6857999"/>
              <a:gd name="connsiteX18" fmla="*/ 5042040 w 6096000"/>
              <a:gd name="connsiteY18" fmla="*/ 6464590 h 6857999"/>
              <a:gd name="connsiteX19" fmla="*/ 5043666 w 6096000"/>
              <a:gd name="connsiteY19" fmla="*/ 6464590 h 6857999"/>
              <a:gd name="connsiteX20" fmla="*/ 5043666 w 6096000"/>
              <a:gd name="connsiteY20" fmla="*/ 6303305 h 6857999"/>
              <a:gd name="connsiteX21" fmla="*/ 5042040 w 6096000"/>
              <a:gd name="connsiteY21" fmla="*/ 6303305 h 6857999"/>
              <a:gd name="connsiteX22" fmla="*/ 4998988 w 6096000"/>
              <a:gd name="connsiteY22" fmla="*/ 6303305 h 6857999"/>
              <a:gd name="connsiteX23" fmla="*/ 4997362 w 6096000"/>
              <a:gd name="connsiteY23" fmla="*/ 6303305 h 6857999"/>
              <a:gd name="connsiteX24" fmla="*/ 5622956 w 6096000"/>
              <a:gd name="connsiteY24" fmla="*/ 6300159 h 6857999"/>
              <a:gd name="connsiteX25" fmla="*/ 5547740 w 6096000"/>
              <a:gd name="connsiteY25" fmla="*/ 6383930 h 6857999"/>
              <a:gd name="connsiteX26" fmla="*/ 5622956 w 6096000"/>
              <a:gd name="connsiteY26" fmla="*/ 6468019 h 6857999"/>
              <a:gd name="connsiteX27" fmla="*/ 5670215 w 6096000"/>
              <a:gd name="connsiteY27" fmla="*/ 6446280 h 6857999"/>
              <a:gd name="connsiteX28" fmla="*/ 5670497 w 6096000"/>
              <a:gd name="connsiteY28" fmla="*/ 6446280 h 6857999"/>
              <a:gd name="connsiteX29" fmla="*/ 5670497 w 6096000"/>
              <a:gd name="connsiteY29" fmla="*/ 6462964 h 6857999"/>
              <a:gd name="connsiteX30" fmla="*/ 5672123 w 6096000"/>
              <a:gd name="connsiteY30" fmla="*/ 6464590 h 6857999"/>
              <a:gd name="connsiteX31" fmla="*/ 5715246 w 6096000"/>
              <a:gd name="connsiteY31" fmla="*/ 6464590 h 6857999"/>
              <a:gd name="connsiteX32" fmla="*/ 5716801 w 6096000"/>
              <a:gd name="connsiteY32" fmla="*/ 6462964 h 6857999"/>
              <a:gd name="connsiteX33" fmla="*/ 5716801 w 6096000"/>
              <a:gd name="connsiteY33" fmla="*/ 6304931 h 6857999"/>
              <a:gd name="connsiteX34" fmla="*/ 5715175 w 6096000"/>
              <a:gd name="connsiteY34" fmla="*/ 6303305 h 6857999"/>
              <a:gd name="connsiteX35" fmla="*/ 5672123 w 6096000"/>
              <a:gd name="connsiteY35" fmla="*/ 6303305 h 6857999"/>
              <a:gd name="connsiteX36" fmla="*/ 5670497 w 6096000"/>
              <a:gd name="connsiteY36" fmla="*/ 6304931 h 6857999"/>
              <a:gd name="connsiteX37" fmla="*/ 5670497 w 6096000"/>
              <a:gd name="connsiteY37" fmla="*/ 6321897 h 6857999"/>
              <a:gd name="connsiteX38" fmla="*/ 5670215 w 6096000"/>
              <a:gd name="connsiteY38" fmla="*/ 6321897 h 6857999"/>
              <a:gd name="connsiteX39" fmla="*/ 5622956 w 6096000"/>
              <a:gd name="connsiteY39" fmla="*/ 6300159 h 6857999"/>
              <a:gd name="connsiteX40" fmla="*/ 5336369 w 6096000"/>
              <a:gd name="connsiteY40" fmla="*/ 6300018 h 6857999"/>
              <a:gd name="connsiteX41" fmla="*/ 5255864 w 6096000"/>
              <a:gd name="connsiteY41" fmla="*/ 6383775 h 6857999"/>
              <a:gd name="connsiteX42" fmla="*/ 5339692 w 6096000"/>
              <a:gd name="connsiteY42" fmla="*/ 6467843 h 6857999"/>
              <a:gd name="connsiteX43" fmla="*/ 5411162 w 6096000"/>
              <a:gd name="connsiteY43" fmla="*/ 6435395 h 6857999"/>
              <a:gd name="connsiteX44" fmla="*/ 5410596 w 6096000"/>
              <a:gd name="connsiteY44" fmla="*/ 6433204 h 6857999"/>
              <a:gd name="connsiteX45" fmla="*/ 5377194 w 6096000"/>
              <a:gd name="connsiteY45" fmla="*/ 6412844 h 6857999"/>
              <a:gd name="connsiteX46" fmla="*/ 5374967 w 6096000"/>
              <a:gd name="connsiteY46" fmla="*/ 6413374 h 6857999"/>
              <a:gd name="connsiteX47" fmla="*/ 5340646 w 6096000"/>
              <a:gd name="connsiteY47" fmla="*/ 6428432 h 6857999"/>
              <a:gd name="connsiteX48" fmla="*/ 5299326 w 6096000"/>
              <a:gd name="connsiteY48" fmla="*/ 6395171 h 6857999"/>
              <a:gd name="connsiteX49" fmla="*/ 5299538 w 6096000"/>
              <a:gd name="connsiteY49" fmla="*/ 6394959 h 6857999"/>
              <a:gd name="connsiteX50" fmla="*/ 5414519 w 6096000"/>
              <a:gd name="connsiteY50" fmla="*/ 6394959 h 6857999"/>
              <a:gd name="connsiteX51" fmla="*/ 5415262 w 6096000"/>
              <a:gd name="connsiteY51" fmla="*/ 6394216 h 6857999"/>
              <a:gd name="connsiteX52" fmla="*/ 5416463 w 6096000"/>
              <a:gd name="connsiteY52" fmla="*/ 6376861 h 6857999"/>
              <a:gd name="connsiteX53" fmla="*/ 5416463 w 6096000"/>
              <a:gd name="connsiteY53" fmla="*/ 6373044 h 6857999"/>
              <a:gd name="connsiteX54" fmla="*/ 5336369 w 6096000"/>
              <a:gd name="connsiteY54" fmla="*/ 6300018 h 6857999"/>
              <a:gd name="connsiteX55" fmla="*/ 5525825 w 6096000"/>
              <a:gd name="connsiteY55" fmla="*/ 6300017 h 6857999"/>
              <a:gd name="connsiteX56" fmla="*/ 5487440 w 6096000"/>
              <a:gd name="connsiteY56" fmla="*/ 6321649 h 6857999"/>
              <a:gd name="connsiteX57" fmla="*/ 5487086 w 6096000"/>
              <a:gd name="connsiteY57" fmla="*/ 6321649 h 6857999"/>
              <a:gd name="connsiteX58" fmla="*/ 5487086 w 6096000"/>
              <a:gd name="connsiteY58" fmla="*/ 6304966 h 6857999"/>
              <a:gd name="connsiteX59" fmla="*/ 5485425 w 6096000"/>
              <a:gd name="connsiteY59" fmla="*/ 6303305 h 6857999"/>
              <a:gd name="connsiteX60" fmla="*/ 5442514 w 6096000"/>
              <a:gd name="connsiteY60" fmla="*/ 6303305 h 6857999"/>
              <a:gd name="connsiteX61" fmla="*/ 5440853 w 6096000"/>
              <a:gd name="connsiteY61" fmla="*/ 6304966 h 6857999"/>
              <a:gd name="connsiteX62" fmla="*/ 5440853 w 6096000"/>
              <a:gd name="connsiteY62" fmla="*/ 6463176 h 6857999"/>
              <a:gd name="connsiteX63" fmla="*/ 5442514 w 6096000"/>
              <a:gd name="connsiteY63" fmla="*/ 6464802 h 6857999"/>
              <a:gd name="connsiteX64" fmla="*/ 5485602 w 6096000"/>
              <a:gd name="connsiteY64" fmla="*/ 6464802 h 6857999"/>
              <a:gd name="connsiteX65" fmla="*/ 5487263 w 6096000"/>
              <a:gd name="connsiteY65" fmla="*/ 6463176 h 6857999"/>
              <a:gd name="connsiteX66" fmla="*/ 5487263 w 6096000"/>
              <a:gd name="connsiteY66" fmla="*/ 6381879 h 6857999"/>
              <a:gd name="connsiteX67" fmla="*/ 5513419 w 6096000"/>
              <a:gd name="connsiteY67" fmla="*/ 6344412 h 6857999"/>
              <a:gd name="connsiteX68" fmla="*/ 5522397 w 6096000"/>
              <a:gd name="connsiteY68" fmla="*/ 6342751 h 6857999"/>
              <a:gd name="connsiteX69" fmla="*/ 5542120 w 6096000"/>
              <a:gd name="connsiteY69" fmla="*/ 6346038 h 6857999"/>
              <a:gd name="connsiteX70" fmla="*/ 5542127 w 6096000"/>
              <a:gd name="connsiteY70" fmla="*/ 6346039 h 6857999"/>
              <a:gd name="connsiteX71" fmla="*/ 5543003 w 6096000"/>
              <a:gd name="connsiteY71" fmla="*/ 6345296 h 6857999"/>
              <a:gd name="connsiteX72" fmla="*/ 5545514 w 6096000"/>
              <a:gd name="connsiteY72" fmla="*/ 6303588 h 6857999"/>
              <a:gd name="connsiteX73" fmla="*/ 5544983 w 6096000"/>
              <a:gd name="connsiteY73" fmla="*/ 6302774 h 6857999"/>
              <a:gd name="connsiteX74" fmla="*/ 5525825 w 6096000"/>
              <a:gd name="connsiteY74" fmla="*/ 6300017 h 6857999"/>
              <a:gd name="connsiteX75" fmla="*/ 5165221 w 6096000"/>
              <a:gd name="connsiteY75" fmla="*/ 6299911 h 6857999"/>
              <a:gd name="connsiteX76" fmla="*/ 5121568 w 6096000"/>
              <a:gd name="connsiteY76" fmla="*/ 6321685 h 6857999"/>
              <a:gd name="connsiteX77" fmla="*/ 5121215 w 6096000"/>
              <a:gd name="connsiteY77" fmla="*/ 6321685 h 6857999"/>
              <a:gd name="connsiteX78" fmla="*/ 5121215 w 6096000"/>
              <a:gd name="connsiteY78" fmla="*/ 6304931 h 6857999"/>
              <a:gd name="connsiteX79" fmla="*/ 5119554 w 6096000"/>
              <a:gd name="connsiteY79" fmla="*/ 6303305 h 6857999"/>
              <a:gd name="connsiteX80" fmla="*/ 5076537 w 6096000"/>
              <a:gd name="connsiteY80" fmla="*/ 6303305 h 6857999"/>
              <a:gd name="connsiteX81" fmla="*/ 5074876 w 6096000"/>
              <a:gd name="connsiteY81" fmla="*/ 6304931 h 6857999"/>
              <a:gd name="connsiteX82" fmla="*/ 5074876 w 6096000"/>
              <a:gd name="connsiteY82" fmla="*/ 6463000 h 6857999"/>
              <a:gd name="connsiteX83" fmla="*/ 5076537 w 6096000"/>
              <a:gd name="connsiteY83" fmla="*/ 6464590 h 6857999"/>
              <a:gd name="connsiteX84" fmla="*/ 5119519 w 6096000"/>
              <a:gd name="connsiteY84" fmla="*/ 6464590 h 6857999"/>
              <a:gd name="connsiteX85" fmla="*/ 5121145 w 6096000"/>
              <a:gd name="connsiteY85" fmla="*/ 6462964 h 6857999"/>
              <a:gd name="connsiteX86" fmla="*/ 5121145 w 6096000"/>
              <a:gd name="connsiteY86" fmla="*/ 6378663 h 6857999"/>
              <a:gd name="connsiteX87" fmla="*/ 5151966 w 6096000"/>
              <a:gd name="connsiteY87" fmla="*/ 6345826 h 6857999"/>
              <a:gd name="connsiteX88" fmla="*/ 5153415 w 6096000"/>
              <a:gd name="connsiteY88" fmla="*/ 6345826 h 6857999"/>
              <a:gd name="connsiteX89" fmla="*/ 5184627 w 6096000"/>
              <a:gd name="connsiteY89" fmla="*/ 6381172 h 6857999"/>
              <a:gd name="connsiteX90" fmla="*/ 5184627 w 6096000"/>
              <a:gd name="connsiteY90" fmla="*/ 6462964 h 6857999"/>
              <a:gd name="connsiteX91" fmla="*/ 5186253 w 6096000"/>
              <a:gd name="connsiteY91" fmla="*/ 6464590 h 6857999"/>
              <a:gd name="connsiteX92" fmla="*/ 5229304 w 6096000"/>
              <a:gd name="connsiteY92" fmla="*/ 6464590 h 6857999"/>
              <a:gd name="connsiteX93" fmla="*/ 5230930 w 6096000"/>
              <a:gd name="connsiteY93" fmla="*/ 6462964 h 6857999"/>
              <a:gd name="connsiteX94" fmla="*/ 5230930 w 6096000"/>
              <a:gd name="connsiteY94" fmla="*/ 6373290 h 6857999"/>
              <a:gd name="connsiteX95" fmla="*/ 5165221 w 6096000"/>
              <a:gd name="connsiteY95" fmla="*/ 6299911 h 6857999"/>
              <a:gd name="connsiteX96" fmla="*/ 4809585 w 6096000"/>
              <a:gd name="connsiteY96" fmla="*/ 6298480 h 6857999"/>
              <a:gd name="connsiteX97" fmla="*/ 4714874 w 6096000"/>
              <a:gd name="connsiteY97" fmla="*/ 6393191 h 6857999"/>
              <a:gd name="connsiteX98" fmla="*/ 4714874 w 6096000"/>
              <a:gd name="connsiteY98" fmla="*/ 6462964 h 6857999"/>
              <a:gd name="connsiteX99" fmla="*/ 4716465 w 6096000"/>
              <a:gd name="connsiteY99" fmla="*/ 6464625 h 6857999"/>
              <a:gd name="connsiteX100" fmla="*/ 4717489 w 6096000"/>
              <a:gd name="connsiteY100" fmla="*/ 6464272 h 6857999"/>
              <a:gd name="connsiteX101" fmla="*/ 4760824 w 6096000"/>
              <a:gd name="connsiteY101" fmla="*/ 6432072 h 6857999"/>
              <a:gd name="connsiteX102" fmla="*/ 4761496 w 6096000"/>
              <a:gd name="connsiteY102" fmla="*/ 6430764 h 6857999"/>
              <a:gd name="connsiteX103" fmla="*/ 4761496 w 6096000"/>
              <a:gd name="connsiteY103" fmla="*/ 6393191 h 6857999"/>
              <a:gd name="connsiteX104" fmla="*/ 4810925 w 6096000"/>
              <a:gd name="connsiteY104" fmla="*/ 6346371 h 6857999"/>
              <a:gd name="connsiteX105" fmla="*/ 4857744 w 6096000"/>
              <a:gd name="connsiteY105" fmla="*/ 6393191 h 6857999"/>
              <a:gd name="connsiteX106" fmla="*/ 4857744 w 6096000"/>
              <a:gd name="connsiteY106" fmla="*/ 6462964 h 6857999"/>
              <a:gd name="connsiteX107" fmla="*/ 4859406 w 6096000"/>
              <a:gd name="connsiteY107" fmla="*/ 6464625 h 6857999"/>
              <a:gd name="connsiteX108" fmla="*/ 4902669 w 6096000"/>
              <a:gd name="connsiteY108" fmla="*/ 6464625 h 6857999"/>
              <a:gd name="connsiteX109" fmla="*/ 4904295 w 6096000"/>
              <a:gd name="connsiteY109" fmla="*/ 6462999 h 6857999"/>
              <a:gd name="connsiteX110" fmla="*/ 4904295 w 6096000"/>
              <a:gd name="connsiteY110" fmla="*/ 6393191 h 6857999"/>
              <a:gd name="connsiteX111" fmla="*/ 4809585 w 6096000"/>
              <a:gd name="connsiteY111" fmla="*/ 6298480 h 6857999"/>
              <a:gd name="connsiteX112" fmla="*/ 5019984 w 6096000"/>
              <a:gd name="connsiteY112" fmla="*/ 6225119 h 6857999"/>
              <a:gd name="connsiteX113" fmla="*/ 4992065 w 6096000"/>
              <a:gd name="connsiteY113" fmla="*/ 6253745 h 6857999"/>
              <a:gd name="connsiteX114" fmla="*/ 5020691 w 6096000"/>
              <a:gd name="connsiteY114" fmla="*/ 6281669 h 6857999"/>
              <a:gd name="connsiteX115" fmla="*/ 5048614 w 6096000"/>
              <a:gd name="connsiteY115" fmla="*/ 6253042 h 6857999"/>
              <a:gd name="connsiteX116" fmla="*/ 5020337 w 6096000"/>
              <a:gd name="connsiteY116" fmla="*/ 6225119 h 6857999"/>
              <a:gd name="connsiteX117" fmla="*/ 4809602 w 6096000"/>
              <a:gd name="connsiteY117" fmla="*/ 6174256 h 6857999"/>
              <a:gd name="connsiteX118" fmla="*/ 4838091 w 6096000"/>
              <a:gd name="connsiteY118" fmla="*/ 6202816 h 6857999"/>
              <a:gd name="connsiteX119" fmla="*/ 4809532 w 6096000"/>
              <a:gd name="connsiteY119" fmla="*/ 6231305 h 6857999"/>
              <a:gd name="connsiteX120" fmla="*/ 4781042 w 6096000"/>
              <a:gd name="connsiteY120" fmla="*/ 6202745 h 6857999"/>
              <a:gd name="connsiteX121" fmla="*/ 4809602 w 6096000"/>
              <a:gd name="connsiteY121" fmla="*/ 6174256 h 6857999"/>
              <a:gd name="connsiteX122" fmla="*/ 4809319 w 6096000"/>
              <a:gd name="connsiteY122" fmla="*/ 6127705 h 6857999"/>
              <a:gd name="connsiteX123" fmla="*/ 4734385 w 6096000"/>
              <a:gd name="connsiteY123" fmla="*/ 6202922 h 6857999"/>
              <a:gd name="connsiteX124" fmla="*/ 4809602 w 6096000"/>
              <a:gd name="connsiteY124" fmla="*/ 6277856 h 6857999"/>
              <a:gd name="connsiteX125" fmla="*/ 4884536 w 6096000"/>
              <a:gd name="connsiteY125" fmla="*/ 6202780 h 6857999"/>
              <a:gd name="connsiteX126" fmla="*/ 4884536 w 6096000"/>
              <a:gd name="connsiteY126" fmla="*/ 6202639 h 6857999"/>
              <a:gd name="connsiteX127" fmla="*/ 4809319 w 6096000"/>
              <a:gd name="connsiteY127" fmla="*/ 6127705 h 6857999"/>
              <a:gd name="connsiteX128" fmla="*/ 0 w 6096000"/>
              <a:gd name="connsiteY128" fmla="*/ 0 h 6857999"/>
              <a:gd name="connsiteX129" fmla="*/ 6096000 w 6096000"/>
              <a:gd name="connsiteY129" fmla="*/ 0 h 6857999"/>
              <a:gd name="connsiteX130" fmla="*/ 6096000 w 6096000"/>
              <a:gd name="connsiteY130" fmla="*/ 6857999 h 6857999"/>
              <a:gd name="connsiteX131" fmla="*/ 0 w 6096000"/>
              <a:gd name="connsiteY13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6096000" h="6857999">
                <a:moveTo>
                  <a:pt x="5633172" y="6343741"/>
                </a:moveTo>
                <a:cubicBezTo>
                  <a:pt x="5648314" y="6343692"/>
                  <a:pt x="5662414" y="6351438"/>
                  <a:pt x="5670497" y="6364242"/>
                </a:cubicBezTo>
                <a:cubicBezTo>
                  <a:pt x="5670533" y="6364394"/>
                  <a:pt x="5670533" y="6364551"/>
                  <a:pt x="5670497" y="6364701"/>
                </a:cubicBezTo>
                <a:lnTo>
                  <a:pt x="5670497" y="6403582"/>
                </a:lnTo>
                <a:cubicBezTo>
                  <a:pt x="5670568" y="6403740"/>
                  <a:pt x="5670568" y="6403920"/>
                  <a:pt x="5670497" y="6404077"/>
                </a:cubicBezTo>
                <a:cubicBezTo>
                  <a:pt x="5662219" y="6416585"/>
                  <a:pt x="5648169" y="6424049"/>
                  <a:pt x="5633172" y="6423907"/>
                </a:cubicBezTo>
                <a:cubicBezTo>
                  <a:pt x="5611035" y="6423907"/>
                  <a:pt x="5593089" y="6405961"/>
                  <a:pt x="5593089" y="6383824"/>
                </a:cubicBezTo>
                <a:cubicBezTo>
                  <a:pt x="5593089" y="6361687"/>
                  <a:pt x="5611035" y="6343741"/>
                  <a:pt x="5633172" y="6343741"/>
                </a:cubicBezTo>
                <a:close/>
                <a:moveTo>
                  <a:pt x="5336404" y="6337521"/>
                </a:moveTo>
                <a:cubicBezTo>
                  <a:pt x="5353406" y="6337521"/>
                  <a:pt x="5368110" y="6349221"/>
                  <a:pt x="5370195" y="6365197"/>
                </a:cubicBezTo>
                <a:cubicBezTo>
                  <a:pt x="5370195" y="6365314"/>
                  <a:pt x="5370100" y="6365409"/>
                  <a:pt x="5369984" y="6365409"/>
                </a:cubicBezTo>
                <a:lnTo>
                  <a:pt x="5369842" y="6365445"/>
                </a:lnTo>
                <a:lnTo>
                  <a:pt x="5299998" y="6365445"/>
                </a:lnTo>
                <a:cubicBezTo>
                  <a:pt x="5299937" y="6365359"/>
                  <a:pt x="5299937" y="6365246"/>
                  <a:pt x="5299998" y="6365162"/>
                </a:cubicBezTo>
                <a:cubicBezTo>
                  <a:pt x="5304310" y="6347913"/>
                  <a:pt x="5317105" y="6337521"/>
                  <a:pt x="5336404" y="6337521"/>
                </a:cubicBezTo>
                <a:close/>
                <a:moveTo>
                  <a:pt x="4997362" y="6303305"/>
                </a:moveTo>
                <a:lnTo>
                  <a:pt x="4997362" y="6464590"/>
                </a:lnTo>
                <a:cubicBezTo>
                  <a:pt x="4997362" y="6464590"/>
                  <a:pt x="4998090" y="6464590"/>
                  <a:pt x="4998988" y="6464590"/>
                </a:cubicBezTo>
                <a:lnTo>
                  <a:pt x="5042040" y="6464590"/>
                </a:lnTo>
                <a:cubicBezTo>
                  <a:pt x="5042938" y="6464590"/>
                  <a:pt x="5043666" y="6464590"/>
                  <a:pt x="5043666" y="6464590"/>
                </a:cubicBezTo>
                <a:lnTo>
                  <a:pt x="5043666" y="6303305"/>
                </a:lnTo>
                <a:cubicBezTo>
                  <a:pt x="5043666" y="6303305"/>
                  <a:pt x="5042938" y="6303305"/>
                  <a:pt x="5042040" y="6303305"/>
                </a:cubicBezTo>
                <a:lnTo>
                  <a:pt x="4998988" y="6303305"/>
                </a:lnTo>
                <a:cubicBezTo>
                  <a:pt x="4998090" y="6303305"/>
                  <a:pt x="4997362" y="6303305"/>
                  <a:pt x="4997362" y="6303305"/>
                </a:cubicBezTo>
                <a:close/>
                <a:moveTo>
                  <a:pt x="5622956" y="6300159"/>
                </a:moveTo>
                <a:cubicBezTo>
                  <a:pt x="5580930" y="6300159"/>
                  <a:pt x="5547740" y="6337272"/>
                  <a:pt x="5547740" y="6383930"/>
                </a:cubicBezTo>
                <a:cubicBezTo>
                  <a:pt x="5547740" y="6430587"/>
                  <a:pt x="5580930" y="6468019"/>
                  <a:pt x="5622956" y="6468019"/>
                </a:cubicBezTo>
                <a:cubicBezTo>
                  <a:pt x="5643034" y="6468019"/>
                  <a:pt x="5662121" y="6459111"/>
                  <a:pt x="5670215" y="6446280"/>
                </a:cubicBezTo>
                <a:cubicBezTo>
                  <a:pt x="5670296" y="6446209"/>
                  <a:pt x="5670416" y="6446209"/>
                  <a:pt x="5670497" y="6446280"/>
                </a:cubicBezTo>
                <a:lnTo>
                  <a:pt x="5670497" y="6462964"/>
                </a:lnTo>
                <a:cubicBezTo>
                  <a:pt x="5670515" y="6463855"/>
                  <a:pt x="5671233" y="6464571"/>
                  <a:pt x="5672123" y="6464590"/>
                </a:cubicBezTo>
                <a:lnTo>
                  <a:pt x="5715246" y="6464590"/>
                </a:lnTo>
                <a:cubicBezTo>
                  <a:pt x="5716126" y="6464571"/>
                  <a:pt x="5716823" y="6463843"/>
                  <a:pt x="5716801" y="6462964"/>
                </a:cubicBezTo>
                <a:lnTo>
                  <a:pt x="5716801" y="6304931"/>
                </a:lnTo>
                <a:cubicBezTo>
                  <a:pt x="5716784" y="6304041"/>
                  <a:pt x="5716066" y="6303324"/>
                  <a:pt x="5715175" y="6303305"/>
                </a:cubicBezTo>
                <a:lnTo>
                  <a:pt x="5672123" y="6303305"/>
                </a:lnTo>
                <a:cubicBezTo>
                  <a:pt x="5671240" y="6303341"/>
                  <a:pt x="5670533" y="6304049"/>
                  <a:pt x="5670497" y="6304931"/>
                </a:cubicBezTo>
                <a:lnTo>
                  <a:pt x="5670497" y="6321897"/>
                </a:lnTo>
                <a:cubicBezTo>
                  <a:pt x="5670416" y="6321969"/>
                  <a:pt x="5670296" y="6321969"/>
                  <a:pt x="5670215" y="6321897"/>
                </a:cubicBezTo>
                <a:cubicBezTo>
                  <a:pt x="5662121" y="6309066"/>
                  <a:pt x="5642680" y="6300159"/>
                  <a:pt x="5622956" y="6300159"/>
                </a:cubicBezTo>
                <a:close/>
                <a:moveTo>
                  <a:pt x="5336369" y="6300018"/>
                </a:moveTo>
                <a:cubicBezTo>
                  <a:pt x="5291430" y="6301862"/>
                  <a:pt x="5255928" y="6338798"/>
                  <a:pt x="5255864" y="6383775"/>
                </a:cubicBezTo>
                <a:cubicBezTo>
                  <a:pt x="5255797" y="6430138"/>
                  <a:pt x="5293327" y="6467777"/>
                  <a:pt x="5339692" y="6467843"/>
                </a:cubicBezTo>
                <a:cubicBezTo>
                  <a:pt x="5372281" y="6467843"/>
                  <a:pt x="5398932" y="6455931"/>
                  <a:pt x="5411162" y="6435395"/>
                </a:cubicBezTo>
                <a:cubicBezTo>
                  <a:pt x="5411597" y="6434631"/>
                  <a:pt x="5411346" y="6433661"/>
                  <a:pt x="5410596" y="6433204"/>
                </a:cubicBezTo>
                <a:lnTo>
                  <a:pt x="5377194" y="6412844"/>
                </a:lnTo>
                <a:cubicBezTo>
                  <a:pt x="5376430" y="6412399"/>
                  <a:pt x="5375451" y="6412632"/>
                  <a:pt x="5374967" y="6413374"/>
                </a:cubicBezTo>
                <a:cubicBezTo>
                  <a:pt x="5368923" y="6422458"/>
                  <a:pt x="5354430" y="6428432"/>
                  <a:pt x="5340646" y="6428432"/>
                </a:cubicBezTo>
                <a:cubicBezTo>
                  <a:pt x="5318731" y="6428432"/>
                  <a:pt x="5303639" y="6417015"/>
                  <a:pt x="5299326" y="6395171"/>
                </a:cubicBezTo>
                <a:cubicBezTo>
                  <a:pt x="5299326" y="6395054"/>
                  <a:pt x="5299421" y="6394959"/>
                  <a:pt x="5299538" y="6394959"/>
                </a:cubicBezTo>
                <a:lnTo>
                  <a:pt x="5414519" y="6394959"/>
                </a:lnTo>
                <a:cubicBezTo>
                  <a:pt x="5414930" y="6394959"/>
                  <a:pt x="5415262" y="6394627"/>
                  <a:pt x="5415262" y="6394216"/>
                </a:cubicBezTo>
                <a:cubicBezTo>
                  <a:pt x="5416103" y="6388470"/>
                  <a:pt x="5416506" y="6382669"/>
                  <a:pt x="5416463" y="6376861"/>
                </a:cubicBezTo>
                <a:cubicBezTo>
                  <a:pt x="5416463" y="6375589"/>
                  <a:pt x="5416463" y="6374316"/>
                  <a:pt x="5416463" y="6373044"/>
                </a:cubicBezTo>
                <a:cubicBezTo>
                  <a:pt x="5414498" y="6330767"/>
                  <a:pt x="5378646" y="6298080"/>
                  <a:pt x="5336369" y="6300018"/>
                </a:cubicBezTo>
                <a:close/>
                <a:moveTo>
                  <a:pt x="5525825" y="6300017"/>
                </a:moveTo>
                <a:cubicBezTo>
                  <a:pt x="5510280" y="6300582"/>
                  <a:pt x="5495976" y="6308645"/>
                  <a:pt x="5487440" y="6321649"/>
                </a:cubicBezTo>
                <a:lnTo>
                  <a:pt x="5487086" y="6321649"/>
                </a:lnTo>
                <a:lnTo>
                  <a:pt x="5487086" y="6304966"/>
                </a:lnTo>
                <a:cubicBezTo>
                  <a:pt x="5487086" y="6304048"/>
                  <a:pt x="5486343" y="6303305"/>
                  <a:pt x="5485425" y="6303305"/>
                </a:cubicBezTo>
                <a:lnTo>
                  <a:pt x="5442514" y="6303305"/>
                </a:lnTo>
                <a:cubicBezTo>
                  <a:pt x="5441596" y="6303305"/>
                  <a:pt x="5440853" y="6304048"/>
                  <a:pt x="5440853" y="6304966"/>
                </a:cubicBezTo>
                <a:lnTo>
                  <a:pt x="5440853" y="6463176"/>
                </a:lnTo>
                <a:cubicBezTo>
                  <a:pt x="5440870" y="6464079"/>
                  <a:pt x="5441609" y="6464802"/>
                  <a:pt x="5442514" y="6464802"/>
                </a:cubicBezTo>
                <a:lnTo>
                  <a:pt x="5485602" y="6464802"/>
                </a:lnTo>
                <a:cubicBezTo>
                  <a:pt x="5486507" y="6464802"/>
                  <a:pt x="5487245" y="6464079"/>
                  <a:pt x="5487263" y="6463176"/>
                </a:cubicBezTo>
                <a:lnTo>
                  <a:pt x="5487263" y="6381879"/>
                </a:lnTo>
                <a:cubicBezTo>
                  <a:pt x="5487058" y="6365078"/>
                  <a:pt x="5497577" y="6350012"/>
                  <a:pt x="5513419" y="6344412"/>
                </a:cubicBezTo>
                <a:cubicBezTo>
                  <a:pt x="5516303" y="6343385"/>
                  <a:pt x="5519336" y="6342824"/>
                  <a:pt x="5522397" y="6342751"/>
                </a:cubicBezTo>
                <a:cubicBezTo>
                  <a:pt x="5529102" y="6342814"/>
                  <a:pt x="5535758" y="6343922"/>
                  <a:pt x="5542120" y="6346038"/>
                </a:cubicBezTo>
                <a:cubicBezTo>
                  <a:pt x="5542124" y="6346038"/>
                  <a:pt x="5542124" y="6346038"/>
                  <a:pt x="5542127" y="6346039"/>
                </a:cubicBezTo>
                <a:cubicBezTo>
                  <a:pt x="5542573" y="6346076"/>
                  <a:pt x="5542965" y="6345743"/>
                  <a:pt x="5543003" y="6345296"/>
                </a:cubicBezTo>
                <a:lnTo>
                  <a:pt x="5545514" y="6303588"/>
                </a:lnTo>
                <a:cubicBezTo>
                  <a:pt x="5545549" y="6303226"/>
                  <a:pt x="5545330" y="6302888"/>
                  <a:pt x="5544983" y="6302774"/>
                </a:cubicBezTo>
                <a:cubicBezTo>
                  <a:pt x="5538812" y="6300732"/>
                  <a:pt x="5532326" y="6299799"/>
                  <a:pt x="5525825" y="6300017"/>
                </a:cubicBezTo>
                <a:close/>
                <a:moveTo>
                  <a:pt x="5165221" y="6299911"/>
                </a:moveTo>
                <a:cubicBezTo>
                  <a:pt x="5147976" y="6299556"/>
                  <a:pt x="5131660" y="6307695"/>
                  <a:pt x="5121568" y="6321685"/>
                </a:cubicBezTo>
                <a:lnTo>
                  <a:pt x="5121215" y="6321685"/>
                </a:lnTo>
                <a:lnTo>
                  <a:pt x="5121215" y="6304931"/>
                </a:lnTo>
                <a:cubicBezTo>
                  <a:pt x="5121197" y="6304027"/>
                  <a:pt x="5120459" y="6303304"/>
                  <a:pt x="5119554" y="6303305"/>
                </a:cubicBezTo>
                <a:lnTo>
                  <a:pt x="5076537" y="6303305"/>
                </a:lnTo>
                <a:cubicBezTo>
                  <a:pt x="5075632" y="6303304"/>
                  <a:pt x="5074893" y="6304027"/>
                  <a:pt x="5074876" y="6304931"/>
                </a:cubicBezTo>
                <a:lnTo>
                  <a:pt x="5074876" y="6463000"/>
                </a:lnTo>
                <a:cubicBezTo>
                  <a:pt x="5074915" y="6463889"/>
                  <a:pt x="5075646" y="6464590"/>
                  <a:pt x="5076537" y="6464590"/>
                </a:cubicBezTo>
                <a:lnTo>
                  <a:pt x="5119519" y="6464590"/>
                </a:lnTo>
                <a:cubicBezTo>
                  <a:pt x="5120409" y="6464571"/>
                  <a:pt x="5121127" y="6463853"/>
                  <a:pt x="5121145" y="6462964"/>
                </a:cubicBezTo>
                <a:lnTo>
                  <a:pt x="5121145" y="6378663"/>
                </a:lnTo>
                <a:cubicBezTo>
                  <a:pt x="5120968" y="6361230"/>
                  <a:pt x="5134559" y="6346753"/>
                  <a:pt x="5151966" y="6345826"/>
                </a:cubicBezTo>
                <a:lnTo>
                  <a:pt x="5153415" y="6345826"/>
                </a:lnTo>
                <a:cubicBezTo>
                  <a:pt x="5172467" y="6345826"/>
                  <a:pt x="5184627" y="6358834"/>
                  <a:pt x="5184627" y="6381172"/>
                </a:cubicBezTo>
                <a:lnTo>
                  <a:pt x="5184627" y="6462964"/>
                </a:lnTo>
                <a:cubicBezTo>
                  <a:pt x="5184644" y="6463853"/>
                  <a:pt x="5185362" y="6464571"/>
                  <a:pt x="5186253" y="6464590"/>
                </a:cubicBezTo>
                <a:lnTo>
                  <a:pt x="5229304" y="6464590"/>
                </a:lnTo>
                <a:cubicBezTo>
                  <a:pt x="5230195" y="6464571"/>
                  <a:pt x="5230913" y="6463853"/>
                  <a:pt x="5230930" y="6462964"/>
                </a:cubicBezTo>
                <a:lnTo>
                  <a:pt x="5230930" y="6373290"/>
                </a:lnTo>
                <a:cubicBezTo>
                  <a:pt x="5230930" y="6327941"/>
                  <a:pt x="5205976" y="6300018"/>
                  <a:pt x="5165221" y="6299911"/>
                </a:cubicBezTo>
                <a:close/>
                <a:moveTo>
                  <a:pt x="4809585" y="6298480"/>
                </a:moveTo>
                <a:cubicBezTo>
                  <a:pt x="4757277" y="6298480"/>
                  <a:pt x="4714874" y="6340884"/>
                  <a:pt x="4714874" y="6393191"/>
                </a:cubicBezTo>
                <a:lnTo>
                  <a:pt x="4714874" y="6462964"/>
                </a:lnTo>
                <a:cubicBezTo>
                  <a:pt x="4714873" y="6463855"/>
                  <a:pt x="4715574" y="6464587"/>
                  <a:pt x="4716465" y="6464625"/>
                </a:cubicBezTo>
                <a:cubicBezTo>
                  <a:pt x="4716835" y="6464623"/>
                  <a:pt x="4717196" y="6464499"/>
                  <a:pt x="4717489" y="6464272"/>
                </a:cubicBezTo>
                <a:lnTo>
                  <a:pt x="4760824" y="6432072"/>
                </a:lnTo>
                <a:cubicBezTo>
                  <a:pt x="4761249" y="6431771"/>
                  <a:pt x="4761499" y="6431283"/>
                  <a:pt x="4761496" y="6430764"/>
                </a:cubicBezTo>
                <a:lnTo>
                  <a:pt x="4761496" y="6393191"/>
                </a:lnTo>
                <a:cubicBezTo>
                  <a:pt x="4762217" y="6366613"/>
                  <a:pt x="4784346" y="6345650"/>
                  <a:pt x="4810925" y="6346371"/>
                </a:cubicBezTo>
                <a:cubicBezTo>
                  <a:pt x="4836490" y="6347064"/>
                  <a:pt x="4857052" y="6367625"/>
                  <a:pt x="4857744" y="6393191"/>
                </a:cubicBezTo>
                <a:lnTo>
                  <a:pt x="4857744" y="6462964"/>
                </a:lnTo>
                <a:cubicBezTo>
                  <a:pt x="4857744" y="6463882"/>
                  <a:pt x="4858488" y="6464625"/>
                  <a:pt x="4859406" y="6464625"/>
                </a:cubicBezTo>
                <a:lnTo>
                  <a:pt x="4902669" y="6464625"/>
                </a:lnTo>
                <a:cubicBezTo>
                  <a:pt x="4903559" y="6464607"/>
                  <a:pt x="4904277" y="6463889"/>
                  <a:pt x="4904295" y="6462999"/>
                </a:cubicBezTo>
                <a:lnTo>
                  <a:pt x="4904295" y="6393191"/>
                </a:lnTo>
                <a:cubicBezTo>
                  <a:pt x="4904295" y="6340884"/>
                  <a:pt x="4861892" y="6298480"/>
                  <a:pt x="4809585" y="6298480"/>
                </a:cubicBezTo>
                <a:close/>
                <a:moveTo>
                  <a:pt x="5019984" y="6225119"/>
                </a:moveTo>
                <a:cubicBezTo>
                  <a:pt x="5004370" y="6225316"/>
                  <a:pt x="4991871" y="6238131"/>
                  <a:pt x="4992065" y="6253745"/>
                </a:cubicBezTo>
                <a:cubicBezTo>
                  <a:pt x="4992258" y="6269361"/>
                  <a:pt x="5005075" y="6281863"/>
                  <a:pt x="5020691" y="6281669"/>
                </a:cubicBezTo>
                <a:cubicBezTo>
                  <a:pt x="5036306" y="6281474"/>
                  <a:pt x="5048808" y="6268658"/>
                  <a:pt x="5048614" y="6253042"/>
                </a:cubicBezTo>
                <a:cubicBezTo>
                  <a:pt x="5048421" y="6237564"/>
                  <a:pt x="5035817" y="6225118"/>
                  <a:pt x="5020337" y="6225119"/>
                </a:cubicBezTo>
                <a:close/>
                <a:moveTo>
                  <a:pt x="4809602" y="6174256"/>
                </a:moveTo>
                <a:cubicBezTo>
                  <a:pt x="4825347" y="6174295"/>
                  <a:pt x="4838091" y="6187070"/>
                  <a:pt x="4838091" y="6202816"/>
                </a:cubicBezTo>
                <a:cubicBezTo>
                  <a:pt x="4838072" y="6218570"/>
                  <a:pt x="4825285" y="6231325"/>
                  <a:pt x="4809532" y="6231305"/>
                </a:cubicBezTo>
                <a:cubicBezTo>
                  <a:pt x="4793778" y="6231286"/>
                  <a:pt x="4781023" y="6218499"/>
                  <a:pt x="4781042" y="6202745"/>
                </a:cubicBezTo>
                <a:cubicBezTo>
                  <a:pt x="4781062" y="6186992"/>
                  <a:pt x="4793848" y="6174237"/>
                  <a:pt x="4809602" y="6174256"/>
                </a:cubicBezTo>
                <a:close/>
                <a:moveTo>
                  <a:pt x="4809319" y="6127705"/>
                </a:moveTo>
                <a:cubicBezTo>
                  <a:pt x="4767856" y="6127784"/>
                  <a:pt x="4734307" y="6161459"/>
                  <a:pt x="4734385" y="6202922"/>
                </a:cubicBezTo>
                <a:cubicBezTo>
                  <a:pt x="4734463" y="6244385"/>
                  <a:pt x="4768139" y="6277934"/>
                  <a:pt x="4809602" y="6277856"/>
                </a:cubicBezTo>
                <a:cubicBezTo>
                  <a:pt x="4851002" y="6277759"/>
                  <a:pt x="4884517" y="6244180"/>
                  <a:pt x="4884536" y="6202780"/>
                </a:cubicBezTo>
                <a:cubicBezTo>
                  <a:pt x="4884536" y="6202734"/>
                  <a:pt x="4884536" y="6202686"/>
                  <a:pt x="4884536" y="6202639"/>
                </a:cubicBezTo>
                <a:cubicBezTo>
                  <a:pt x="4884458" y="6161177"/>
                  <a:pt x="4850782" y="6127628"/>
                  <a:pt x="4809319" y="6127705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7999"/>
                </a:lnTo>
                <a:lnTo>
                  <a:pt x="0" y="685799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3A46AD-E9B6-F2D7-8DD8-A66C69C6F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696720"/>
            <a:ext cx="4947581" cy="8122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5783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FD04B5B-A596-63B0-ADC6-2C0CBAD9C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5842" y="1824038"/>
            <a:ext cx="4334933" cy="395287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2024-04-02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6E1CD48-208C-4EF8-2339-3EBFECE3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1" y="696720"/>
            <a:ext cx="4334933" cy="8122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127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DB5CF33-7215-933E-28C6-EDD7AE653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2024-04-02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DC7A90B-4507-0B66-BC36-7AA7E6DC6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FEFBA01-32A4-BF81-AD17-53245BDA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16D9DB-BD3C-62DC-CF61-9FE155C5C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824038"/>
            <a:ext cx="7835900" cy="36512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664C826C-1492-3122-D83E-2061700789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6780" y="2334932"/>
            <a:ext cx="2316480" cy="2316480"/>
          </a:xfrm>
          <a:custGeom>
            <a:avLst/>
            <a:gdLst>
              <a:gd name="connsiteX0" fmla="*/ 1166813 w 2333626"/>
              <a:gd name="connsiteY0" fmla="*/ 0 h 2333626"/>
              <a:gd name="connsiteX1" fmla="*/ 2333626 w 2333626"/>
              <a:gd name="connsiteY1" fmla="*/ 1166813 h 2333626"/>
              <a:gd name="connsiteX2" fmla="*/ 1166813 w 2333626"/>
              <a:gd name="connsiteY2" fmla="*/ 2333626 h 2333626"/>
              <a:gd name="connsiteX3" fmla="*/ 0 w 2333626"/>
              <a:gd name="connsiteY3" fmla="*/ 1166813 h 2333626"/>
              <a:gd name="connsiteX4" fmla="*/ 1166813 w 2333626"/>
              <a:gd name="connsiteY4" fmla="*/ 0 h 233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626" h="2333626">
                <a:moveTo>
                  <a:pt x="1166813" y="0"/>
                </a:moveTo>
                <a:cubicBezTo>
                  <a:pt x="1811226" y="0"/>
                  <a:pt x="2333626" y="522400"/>
                  <a:pt x="2333626" y="1166813"/>
                </a:cubicBezTo>
                <a:cubicBezTo>
                  <a:pt x="2333626" y="1811226"/>
                  <a:pt x="1811226" y="2333626"/>
                  <a:pt x="1166813" y="2333626"/>
                </a:cubicBezTo>
                <a:cubicBezTo>
                  <a:pt x="522400" y="2333626"/>
                  <a:pt x="0" y="1811226"/>
                  <a:pt x="0" y="1166813"/>
                </a:cubicBezTo>
                <a:cubicBezTo>
                  <a:pt x="0" y="522400"/>
                  <a:pt x="522400" y="0"/>
                  <a:pt x="116681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03C7446D-025A-295A-DA5D-F4C7A8EC1A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4768570"/>
            <a:ext cx="2316480" cy="203200"/>
          </a:xfrm>
        </p:spPr>
        <p:txBody>
          <a:bodyPr/>
          <a:lstStyle>
            <a:lvl1pPr marL="0" indent="0" algn="ctr">
              <a:buNone/>
              <a:defRPr sz="15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sv-SE"/>
              <a:t>Rubrik</a:t>
            </a:r>
            <a:endParaRPr lang="sv-SE" dirty="0"/>
          </a:p>
        </p:txBody>
      </p:sp>
      <p:sp>
        <p:nvSpPr>
          <p:cNvPr id="22" name="Platshållare för text 20">
            <a:extLst>
              <a:ext uri="{FF2B5EF4-FFF2-40B4-BE49-F238E27FC236}">
                <a16:creationId xmlns:a16="http://schemas.microsoft.com/office/drawing/2014/main" id="{08E77F81-9859-77EA-DFA3-16987CE241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5079770"/>
            <a:ext cx="2316480" cy="855611"/>
          </a:xfrm>
        </p:spPr>
        <p:txBody>
          <a:bodyPr/>
          <a:lstStyle>
            <a:lvl1pPr marL="0" indent="0" algn="ctr">
              <a:buNone/>
              <a:defRPr sz="105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sv-SE"/>
              <a:t>Text</a:t>
            </a:r>
            <a:endParaRPr lang="sv-SE" dirty="0"/>
          </a:p>
        </p:txBody>
      </p:sp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BD774599-56BE-4B80-6029-499E749254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64255" y="2334932"/>
            <a:ext cx="2316480" cy="2316480"/>
          </a:xfrm>
          <a:custGeom>
            <a:avLst/>
            <a:gdLst>
              <a:gd name="connsiteX0" fmla="*/ 1166813 w 2333626"/>
              <a:gd name="connsiteY0" fmla="*/ 0 h 2333626"/>
              <a:gd name="connsiteX1" fmla="*/ 2333626 w 2333626"/>
              <a:gd name="connsiteY1" fmla="*/ 1166813 h 2333626"/>
              <a:gd name="connsiteX2" fmla="*/ 1166813 w 2333626"/>
              <a:gd name="connsiteY2" fmla="*/ 2333626 h 2333626"/>
              <a:gd name="connsiteX3" fmla="*/ 0 w 2333626"/>
              <a:gd name="connsiteY3" fmla="*/ 1166813 h 2333626"/>
              <a:gd name="connsiteX4" fmla="*/ 1166813 w 2333626"/>
              <a:gd name="connsiteY4" fmla="*/ 0 h 233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626" h="2333626">
                <a:moveTo>
                  <a:pt x="1166813" y="0"/>
                </a:moveTo>
                <a:cubicBezTo>
                  <a:pt x="1811226" y="0"/>
                  <a:pt x="2333626" y="522400"/>
                  <a:pt x="2333626" y="1166813"/>
                </a:cubicBezTo>
                <a:cubicBezTo>
                  <a:pt x="2333626" y="1811226"/>
                  <a:pt x="1811226" y="2333626"/>
                  <a:pt x="1166813" y="2333626"/>
                </a:cubicBezTo>
                <a:cubicBezTo>
                  <a:pt x="522400" y="2333626"/>
                  <a:pt x="0" y="1811226"/>
                  <a:pt x="0" y="1166813"/>
                </a:cubicBezTo>
                <a:cubicBezTo>
                  <a:pt x="0" y="522400"/>
                  <a:pt x="522400" y="0"/>
                  <a:pt x="116681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Platshållare för text 20">
            <a:extLst>
              <a:ext uri="{FF2B5EF4-FFF2-40B4-BE49-F238E27FC236}">
                <a16:creationId xmlns:a16="http://schemas.microsoft.com/office/drawing/2014/main" id="{30241731-F5B8-1695-4913-8B42D423B9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71875" y="4768570"/>
            <a:ext cx="2316480" cy="203200"/>
          </a:xfrm>
        </p:spPr>
        <p:txBody>
          <a:bodyPr/>
          <a:lstStyle>
            <a:lvl1pPr marL="0" indent="0" algn="ctr">
              <a:buNone/>
              <a:defRPr sz="15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sv-SE"/>
              <a:t>Rubrik</a:t>
            </a:r>
            <a:endParaRPr lang="sv-SE" dirty="0"/>
          </a:p>
        </p:txBody>
      </p:sp>
      <p:sp>
        <p:nvSpPr>
          <p:cNvPr id="25" name="Platshållare för text 20">
            <a:extLst>
              <a:ext uri="{FF2B5EF4-FFF2-40B4-BE49-F238E27FC236}">
                <a16:creationId xmlns:a16="http://schemas.microsoft.com/office/drawing/2014/main" id="{A0DFB222-9F5E-886C-561B-915888CCE3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71875" y="5079770"/>
            <a:ext cx="2316480" cy="855611"/>
          </a:xfrm>
        </p:spPr>
        <p:txBody>
          <a:bodyPr/>
          <a:lstStyle>
            <a:lvl1pPr marL="0" indent="0" algn="ctr">
              <a:buNone/>
              <a:defRPr sz="105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sv-SE"/>
              <a:t>Text</a:t>
            </a:r>
            <a:endParaRPr lang="sv-SE" dirty="0"/>
          </a:p>
        </p:txBody>
      </p:sp>
      <p:sp>
        <p:nvSpPr>
          <p:cNvPr id="30" name="Platshållare för bild 29">
            <a:extLst>
              <a:ext uri="{FF2B5EF4-FFF2-40B4-BE49-F238E27FC236}">
                <a16:creationId xmlns:a16="http://schemas.microsoft.com/office/drawing/2014/main" id="{BD077C96-3891-F138-EFC2-824CABFD044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59830" y="2334932"/>
            <a:ext cx="2316480" cy="2316480"/>
          </a:xfrm>
          <a:custGeom>
            <a:avLst/>
            <a:gdLst>
              <a:gd name="connsiteX0" fmla="*/ 1166813 w 2333626"/>
              <a:gd name="connsiteY0" fmla="*/ 0 h 2333626"/>
              <a:gd name="connsiteX1" fmla="*/ 2333626 w 2333626"/>
              <a:gd name="connsiteY1" fmla="*/ 1166813 h 2333626"/>
              <a:gd name="connsiteX2" fmla="*/ 1166813 w 2333626"/>
              <a:gd name="connsiteY2" fmla="*/ 2333626 h 2333626"/>
              <a:gd name="connsiteX3" fmla="*/ 0 w 2333626"/>
              <a:gd name="connsiteY3" fmla="*/ 1166813 h 2333626"/>
              <a:gd name="connsiteX4" fmla="*/ 1166813 w 2333626"/>
              <a:gd name="connsiteY4" fmla="*/ 0 h 233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626" h="2333626">
                <a:moveTo>
                  <a:pt x="1166813" y="0"/>
                </a:moveTo>
                <a:cubicBezTo>
                  <a:pt x="1811226" y="0"/>
                  <a:pt x="2333626" y="522400"/>
                  <a:pt x="2333626" y="1166813"/>
                </a:cubicBezTo>
                <a:cubicBezTo>
                  <a:pt x="2333626" y="1811226"/>
                  <a:pt x="1811226" y="2333626"/>
                  <a:pt x="1166813" y="2333626"/>
                </a:cubicBezTo>
                <a:cubicBezTo>
                  <a:pt x="522400" y="2333626"/>
                  <a:pt x="0" y="1811226"/>
                  <a:pt x="0" y="1166813"/>
                </a:cubicBezTo>
                <a:cubicBezTo>
                  <a:pt x="0" y="522400"/>
                  <a:pt x="522400" y="0"/>
                  <a:pt x="116681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1" name="Platshållare för text 20">
            <a:extLst>
              <a:ext uri="{FF2B5EF4-FFF2-40B4-BE49-F238E27FC236}">
                <a16:creationId xmlns:a16="http://schemas.microsoft.com/office/drawing/2014/main" id="{81E1D503-7C0E-2A00-CB71-1E074D37FF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7450" y="4768570"/>
            <a:ext cx="2316480" cy="203200"/>
          </a:xfrm>
        </p:spPr>
        <p:txBody>
          <a:bodyPr/>
          <a:lstStyle>
            <a:lvl1pPr marL="0" indent="0" algn="ctr">
              <a:buNone/>
              <a:defRPr sz="15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sv-SE"/>
              <a:t>Rubrik</a:t>
            </a:r>
            <a:endParaRPr lang="sv-SE" dirty="0"/>
          </a:p>
        </p:txBody>
      </p:sp>
      <p:sp>
        <p:nvSpPr>
          <p:cNvPr id="32" name="Platshållare för text 20">
            <a:extLst>
              <a:ext uri="{FF2B5EF4-FFF2-40B4-BE49-F238E27FC236}">
                <a16:creationId xmlns:a16="http://schemas.microsoft.com/office/drawing/2014/main" id="{980FB875-5716-A43F-3401-2B1306DB93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67450" y="5079770"/>
            <a:ext cx="2316480" cy="855611"/>
          </a:xfrm>
        </p:spPr>
        <p:txBody>
          <a:bodyPr/>
          <a:lstStyle>
            <a:lvl1pPr marL="0" indent="0" algn="ctr">
              <a:buNone/>
              <a:defRPr sz="105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sv-SE"/>
              <a:t>Text</a:t>
            </a:r>
            <a:endParaRPr lang="sv-SE" dirty="0"/>
          </a:p>
        </p:txBody>
      </p:sp>
      <p:sp>
        <p:nvSpPr>
          <p:cNvPr id="33" name="Platshållare för bild 32">
            <a:extLst>
              <a:ext uri="{FF2B5EF4-FFF2-40B4-BE49-F238E27FC236}">
                <a16:creationId xmlns:a16="http://schemas.microsoft.com/office/drawing/2014/main" id="{DA29BD36-494B-3AEB-42B8-DAFD1BA008B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939530" y="2334932"/>
            <a:ext cx="2316480" cy="2316480"/>
          </a:xfrm>
          <a:custGeom>
            <a:avLst/>
            <a:gdLst>
              <a:gd name="connsiteX0" fmla="*/ 1166813 w 2333626"/>
              <a:gd name="connsiteY0" fmla="*/ 0 h 2333626"/>
              <a:gd name="connsiteX1" fmla="*/ 2333626 w 2333626"/>
              <a:gd name="connsiteY1" fmla="*/ 1166813 h 2333626"/>
              <a:gd name="connsiteX2" fmla="*/ 1166813 w 2333626"/>
              <a:gd name="connsiteY2" fmla="*/ 2333626 h 2333626"/>
              <a:gd name="connsiteX3" fmla="*/ 0 w 2333626"/>
              <a:gd name="connsiteY3" fmla="*/ 1166813 h 2333626"/>
              <a:gd name="connsiteX4" fmla="*/ 1166813 w 2333626"/>
              <a:gd name="connsiteY4" fmla="*/ 0 h 233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626" h="2333626">
                <a:moveTo>
                  <a:pt x="1166813" y="0"/>
                </a:moveTo>
                <a:cubicBezTo>
                  <a:pt x="1811226" y="0"/>
                  <a:pt x="2333626" y="522400"/>
                  <a:pt x="2333626" y="1166813"/>
                </a:cubicBezTo>
                <a:cubicBezTo>
                  <a:pt x="2333626" y="1811226"/>
                  <a:pt x="1811226" y="2333626"/>
                  <a:pt x="1166813" y="2333626"/>
                </a:cubicBezTo>
                <a:cubicBezTo>
                  <a:pt x="522400" y="2333626"/>
                  <a:pt x="0" y="1811226"/>
                  <a:pt x="0" y="1166813"/>
                </a:cubicBezTo>
                <a:cubicBezTo>
                  <a:pt x="0" y="522400"/>
                  <a:pt x="522400" y="0"/>
                  <a:pt x="116681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4" name="Platshållare för text 20">
            <a:extLst>
              <a:ext uri="{FF2B5EF4-FFF2-40B4-BE49-F238E27FC236}">
                <a16:creationId xmlns:a16="http://schemas.microsoft.com/office/drawing/2014/main" id="{288D22EA-0E20-C913-163A-DC3069D0CB3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47150" y="4768570"/>
            <a:ext cx="2316480" cy="203200"/>
          </a:xfrm>
        </p:spPr>
        <p:txBody>
          <a:bodyPr/>
          <a:lstStyle>
            <a:lvl1pPr marL="0" indent="0" algn="ctr">
              <a:buNone/>
              <a:defRPr sz="15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sv-SE"/>
              <a:t>Rubrik</a:t>
            </a:r>
            <a:endParaRPr lang="sv-SE" dirty="0"/>
          </a:p>
        </p:txBody>
      </p:sp>
      <p:sp>
        <p:nvSpPr>
          <p:cNvPr id="35" name="Platshållare för text 20">
            <a:extLst>
              <a:ext uri="{FF2B5EF4-FFF2-40B4-BE49-F238E27FC236}">
                <a16:creationId xmlns:a16="http://schemas.microsoft.com/office/drawing/2014/main" id="{E004FE53-2515-9DFC-829C-8511A0848C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7150" y="5079770"/>
            <a:ext cx="2316480" cy="855611"/>
          </a:xfrm>
        </p:spPr>
        <p:txBody>
          <a:bodyPr/>
          <a:lstStyle>
            <a:lvl1pPr marL="0" indent="0" algn="ctr">
              <a:buNone/>
              <a:defRPr sz="105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sv-SE"/>
              <a:t>Text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D923B10-4408-0A91-E0BA-33E8F590A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7740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5DDFB6F3-EB80-63EF-1AB5-BE477AEE07DA}"/>
              </a:ext>
            </a:extLst>
          </p:cNvPr>
          <p:cNvSpPr/>
          <p:nvPr userDrawn="1"/>
        </p:nvSpPr>
        <p:spPr>
          <a:xfrm>
            <a:off x="914400" y="1046163"/>
            <a:ext cx="10364029" cy="4782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A898536-9503-A197-9A3B-3F47D446F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2024-04-02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2E1C367-A0E9-2318-4478-692D5329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7AD7875-44C2-86D0-5562-C20E2198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118A7892-7A63-C037-6804-335CC7506A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46300" y="1854200"/>
            <a:ext cx="8064500" cy="297180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4000" b="0">
                <a:solidFill>
                  <a:schemeClr val="accent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79073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dbakgr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22662616-8E36-ED5F-0DB1-19F584763B3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11729171 w 12191999"/>
              <a:gd name="connsiteY0" fmla="*/ 6343741 h 6857999"/>
              <a:gd name="connsiteX1" fmla="*/ 11766496 w 12191999"/>
              <a:gd name="connsiteY1" fmla="*/ 6364242 h 6857999"/>
              <a:gd name="connsiteX2" fmla="*/ 11766496 w 12191999"/>
              <a:gd name="connsiteY2" fmla="*/ 6364701 h 6857999"/>
              <a:gd name="connsiteX3" fmla="*/ 11766496 w 12191999"/>
              <a:gd name="connsiteY3" fmla="*/ 6403582 h 6857999"/>
              <a:gd name="connsiteX4" fmla="*/ 11766496 w 12191999"/>
              <a:gd name="connsiteY4" fmla="*/ 6404077 h 6857999"/>
              <a:gd name="connsiteX5" fmla="*/ 11729171 w 12191999"/>
              <a:gd name="connsiteY5" fmla="*/ 6423907 h 6857999"/>
              <a:gd name="connsiteX6" fmla="*/ 11689088 w 12191999"/>
              <a:gd name="connsiteY6" fmla="*/ 6383824 h 6857999"/>
              <a:gd name="connsiteX7" fmla="*/ 11729171 w 12191999"/>
              <a:gd name="connsiteY7" fmla="*/ 6343741 h 6857999"/>
              <a:gd name="connsiteX8" fmla="*/ 11432403 w 12191999"/>
              <a:gd name="connsiteY8" fmla="*/ 6337521 h 6857999"/>
              <a:gd name="connsiteX9" fmla="*/ 11466194 w 12191999"/>
              <a:gd name="connsiteY9" fmla="*/ 6365197 h 6857999"/>
              <a:gd name="connsiteX10" fmla="*/ 11465983 w 12191999"/>
              <a:gd name="connsiteY10" fmla="*/ 6365409 h 6857999"/>
              <a:gd name="connsiteX11" fmla="*/ 11465841 w 12191999"/>
              <a:gd name="connsiteY11" fmla="*/ 6365445 h 6857999"/>
              <a:gd name="connsiteX12" fmla="*/ 11395997 w 12191999"/>
              <a:gd name="connsiteY12" fmla="*/ 6365445 h 6857999"/>
              <a:gd name="connsiteX13" fmla="*/ 11395997 w 12191999"/>
              <a:gd name="connsiteY13" fmla="*/ 6365162 h 6857999"/>
              <a:gd name="connsiteX14" fmla="*/ 11432403 w 12191999"/>
              <a:gd name="connsiteY14" fmla="*/ 6337521 h 6857999"/>
              <a:gd name="connsiteX15" fmla="*/ 11093361 w 12191999"/>
              <a:gd name="connsiteY15" fmla="*/ 6303305 h 6857999"/>
              <a:gd name="connsiteX16" fmla="*/ 11093361 w 12191999"/>
              <a:gd name="connsiteY16" fmla="*/ 6464590 h 6857999"/>
              <a:gd name="connsiteX17" fmla="*/ 11094987 w 12191999"/>
              <a:gd name="connsiteY17" fmla="*/ 6464590 h 6857999"/>
              <a:gd name="connsiteX18" fmla="*/ 11138039 w 12191999"/>
              <a:gd name="connsiteY18" fmla="*/ 6464590 h 6857999"/>
              <a:gd name="connsiteX19" fmla="*/ 11139665 w 12191999"/>
              <a:gd name="connsiteY19" fmla="*/ 6464590 h 6857999"/>
              <a:gd name="connsiteX20" fmla="*/ 11139665 w 12191999"/>
              <a:gd name="connsiteY20" fmla="*/ 6303305 h 6857999"/>
              <a:gd name="connsiteX21" fmla="*/ 11138039 w 12191999"/>
              <a:gd name="connsiteY21" fmla="*/ 6303305 h 6857999"/>
              <a:gd name="connsiteX22" fmla="*/ 11094987 w 12191999"/>
              <a:gd name="connsiteY22" fmla="*/ 6303305 h 6857999"/>
              <a:gd name="connsiteX23" fmla="*/ 11093361 w 12191999"/>
              <a:gd name="connsiteY23" fmla="*/ 6303305 h 6857999"/>
              <a:gd name="connsiteX24" fmla="*/ 11718955 w 12191999"/>
              <a:gd name="connsiteY24" fmla="*/ 6300159 h 6857999"/>
              <a:gd name="connsiteX25" fmla="*/ 11643739 w 12191999"/>
              <a:gd name="connsiteY25" fmla="*/ 6383930 h 6857999"/>
              <a:gd name="connsiteX26" fmla="*/ 11718955 w 12191999"/>
              <a:gd name="connsiteY26" fmla="*/ 6468019 h 6857999"/>
              <a:gd name="connsiteX27" fmla="*/ 11766214 w 12191999"/>
              <a:gd name="connsiteY27" fmla="*/ 6446280 h 6857999"/>
              <a:gd name="connsiteX28" fmla="*/ 11766496 w 12191999"/>
              <a:gd name="connsiteY28" fmla="*/ 6446280 h 6857999"/>
              <a:gd name="connsiteX29" fmla="*/ 11766496 w 12191999"/>
              <a:gd name="connsiteY29" fmla="*/ 6462964 h 6857999"/>
              <a:gd name="connsiteX30" fmla="*/ 11768122 w 12191999"/>
              <a:gd name="connsiteY30" fmla="*/ 6464590 h 6857999"/>
              <a:gd name="connsiteX31" fmla="*/ 11811245 w 12191999"/>
              <a:gd name="connsiteY31" fmla="*/ 6464590 h 6857999"/>
              <a:gd name="connsiteX32" fmla="*/ 11812800 w 12191999"/>
              <a:gd name="connsiteY32" fmla="*/ 6462964 h 6857999"/>
              <a:gd name="connsiteX33" fmla="*/ 11812800 w 12191999"/>
              <a:gd name="connsiteY33" fmla="*/ 6304931 h 6857999"/>
              <a:gd name="connsiteX34" fmla="*/ 11811174 w 12191999"/>
              <a:gd name="connsiteY34" fmla="*/ 6303305 h 6857999"/>
              <a:gd name="connsiteX35" fmla="*/ 11768122 w 12191999"/>
              <a:gd name="connsiteY35" fmla="*/ 6303305 h 6857999"/>
              <a:gd name="connsiteX36" fmla="*/ 11766496 w 12191999"/>
              <a:gd name="connsiteY36" fmla="*/ 6304931 h 6857999"/>
              <a:gd name="connsiteX37" fmla="*/ 11766496 w 12191999"/>
              <a:gd name="connsiteY37" fmla="*/ 6321897 h 6857999"/>
              <a:gd name="connsiteX38" fmla="*/ 11766214 w 12191999"/>
              <a:gd name="connsiteY38" fmla="*/ 6321897 h 6857999"/>
              <a:gd name="connsiteX39" fmla="*/ 11718955 w 12191999"/>
              <a:gd name="connsiteY39" fmla="*/ 6300159 h 6857999"/>
              <a:gd name="connsiteX40" fmla="*/ 11432368 w 12191999"/>
              <a:gd name="connsiteY40" fmla="*/ 6300018 h 6857999"/>
              <a:gd name="connsiteX41" fmla="*/ 11351863 w 12191999"/>
              <a:gd name="connsiteY41" fmla="*/ 6383775 h 6857999"/>
              <a:gd name="connsiteX42" fmla="*/ 11435691 w 12191999"/>
              <a:gd name="connsiteY42" fmla="*/ 6467843 h 6857999"/>
              <a:gd name="connsiteX43" fmla="*/ 11507161 w 12191999"/>
              <a:gd name="connsiteY43" fmla="*/ 6435395 h 6857999"/>
              <a:gd name="connsiteX44" fmla="*/ 11506595 w 12191999"/>
              <a:gd name="connsiteY44" fmla="*/ 6433204 h 6857999"/>
              <a:gd name="connsiteX45" fmla="*/ 11473193 w 12191999"/>
              <a:gd name="connsiteY45" fmla="*/ 6412844 h 6857999"/>
              <a:gd name="connsiteX46" fmla="*/ 11470966 w 12191999"/>
              <a:gd name="connsiteY46" fmla="*/ 6413374 h 6857999"/>
              <a:gd name="connsiteX47" fmla="*/ 11436645 w 12191999"/>
              <a:gd name="connsiteY47" fmla="*/ 6428432 h 6857999"/>
              <a:gd name="connsiteX48" fmla="*/ 11395325 w 12191999"/>
              <a:gd name="connsiteY48" fmla="*/ 6395171 h 6857999"/>
              <a:gd name="connsiteX49" fmla="*/ 11395537 w 12191999"/>
              <a:gd name="connsiteY49" fmla="*/ 6394959 h 6857999"/>
              <a:gd name="connsiteX50" fmla="*/ 11510518 w 12191999"/>
              <a:gd name="connsiteY50" fmla="*/ 6394959 h 6857999"/>
              <a:gd name="connsiteX51" fmla="*/ 11511261 w 12191999"/>
              <a:gd name="connsiteY51" fmla="*/ 6394216 h 6857999"/>
              <a:gd name="connsiteX52" fmla="*/ 11512462 w 12191999"/>
              <a:gd name="connsiteY52" fmla="*/ 6376861 h 6857999"/>
              <a:gd name="connsiteX53" fmla="*/ 11512462 w 12191999"/>
              <a:gd name="connsiteY53" fmla="*/ 6373044 h 6857999"/>
              <a:gd name="connsiteX54" fmla="*/ 11432368 w 12191999"/>
              <a:gd name="connsiteY54" fmla="*/ 6300018 h 6857999"/>
              <a:gd name="connsiteX55" fmla="*/ 11621824 w 12191999"/>
              <a:gd name="connsiteY55" fmla="*/ 6300017 h 6857999"/>
              <a:gd name="connsiteX56" fmla="*/ 11583439 w 12191999"/>
              <a:gd name="connsiteY56" fmla="*/ 6321649 h 6857999"/>
              <a:gd name="connsiteX57" fmla="*/ 11583085 w 12191999"/>
              <a:gd name="connsiteY57" fmla="*/ 6321649 h 6857999"/>
              <a:gd name="connsiteX58" fmla="*/ 11583085 w 12191999"/>
              <a:gd name="connsiteY58" fmla="*/ 6304966 h 6857999"/>
              <a:gd name="connsiteX59" fmla="*/ 11581424 w 12191999"/>
              <a:gd name="connsiteY59" fmla="*/ 6303305 h 6857999"/>
              <a:gd name="connsiteX60" fmla="*/ 11538513 w 12191999"/>
              <a:gd name="connsiteY60" fmla="*/ 6303305 h 6857999"/>
              <a:gd name="connsiteX61" fmla="*/ 11536852 w 12191999"/>
              <a:gd name="connsiteY61" fmla="*/ 6304966 h 6857999"/>
              <a:gd name="connsiteX62" fmla="*/ 11536852 w 12191999"/>
              <a:gd name="connsiteY62" fmla="*/ 6463176 h 6857999"/>
              <a:gd name="connsiteX63" fmla="*/ 11538513 w 12191999"/>
              <a:gd name="connsiteY63" fmla="*/ 6464802 h 6857999"/>
              <a:gd name="connsiteX64" fmla="*/ 11581601 w 12191999"/>
              <a:gd name="connsiteY64" fmla="*/ 6464802 h 6857999"/>
              <a:gd name="connsiteX65" fmla="*/ 11583262 w 12191999"/>
              <a:gd name="connsiteY65" fmla="*/ 6463176 h 6857999"/>
              <a:gd name="connsiteX66" fmla="*/ 11583262 w 12191999"/>
              <a:gd name="connsiteY66" fmla="*/ 6381879 h 6857999"/>
              <a:gd name="connsiteX67" fmla="*/ 11609418 w 12191999"/>
              <a:gd name="connsiteY67" fmla="*/ 6344412 h 6857999"/>
              <a:gd name="connsiteX68" fmla="*/ 11618396 w 12191999"/>
              <a:gd name="connsiteY68" fmla="*/ 6342751 h 6857999"/>
              <a:gd name="connsiteX69" fmla="*/ 11638119 w 12191999"/>
              <a:gd name="connsiteY69" fmla="*/ 6346038 h 6857999"/>
              <a:gd name="connsiteX70" fmla="*/ 11638126 w 12191999"/>
              <a:gd name="connsiteY70" fmla="*/ 6346039 h 6857999"/>
              <a:gd name="connsiteX71" fmla="*/ 11639002 w 12191999"/>
              <a:gd name="connsiteY71" fmla="*/ 6345296 h 6857999"/>
              <a:gd name="connsiteX72" fmla="*/ 11641513 w 12191999"/>
              <a:gd name="connsiteY72" fmla="*/ 6303588 h 6857999"/>
              <a:gd name="connsiteX73" fmla="*/ 11640982 w 12191999"/>
              <a:gd name="connsiteY73" fmla="*/ 6302774 h 6857999"/>
              <a:gd name="connsiteX74" fmla="*/ 11621824 w 12191999"/>
              <a:gd name="connsiteY74" fmla="*/ 6300017 h 6857999"/>
              <a:gd name="connsiteX75" fmla="*/ 11261220 w 12191999"/>
              <a:gd name="connsiteY75" fmla="*/ 6299911 h 6857999"/>
              <a:gd name="connsiteX76" fmla="*/ 11217567 w 12191999"/>
              <a:gd name="connsiteY76" fmla="*/ 6321685 h 6857999"/>
              <a:gd name="connsiteX77" fmla="*/ 11217214 w 12191999"/>
              <a:gd name="connsiteY77" fmla="*/ 6321685 h 6857999"/>
              <a:gd name="connsiteX78" fmla="*/ 11217214 w 12191999"/>
              <a:gd name="connsiteY78" fmla="*/ 6304931 h 6857999"/>
              <a:gd name="connsiteX79" fmla="*/ 11215553 w 12191999"/>
              <a:gd name="connsiteY79" fmla="*/ 6303305 h 6857999"/>
              <a:gd name="connsiteX80" fmla="*/ 11172536 w 12191999"/>
              <a:gd name="connsiteY80" fmla="*/ 6303305 h 6857999"/>
              <a:gd name="connsiteX81" fmla="*/ 11170875 w 12191999"/>
              <a:gd name="connsiteY81" fmla="*/ 6304931 h 6857999"/>
              <a:gd name="connsiteX82" fmla="*/ 11170875 w 12191999"/>
              <a:gd name="connsiteY82" fmla="*/ 6463000 h 6857999"/>
              <a:gd name="connsiteX83" fmla="*/ 11172536 w 12191999"/>
              <a:gd name="connsiteY83" fmla="*/ 6464590 h 6857999"/>
              <a:gd name="connsiteX84" fmla="*/ 11215518 w 12191999"/>
              <a:gd name="connsiteY84" fmla="*/ 6464590 h 6857999"/>
              <a:gd name="connsiteX85" fmla="*/ 11217144 w 12191999"/>
              <a:gd name="connsiteY85" fmla="*/ 6462964 h 6857999"/>
              <a:gd name="connsiteX86" fmla="*/ 11217144 w 12191999"/>
              <a:gd name="connsiteY86" fmla="*/ 6378663 h 6857999"/>
              <a:gd name="connsiteX87" fmla="*/ 11247965 w 12191999"/>
              <a:gd name="connsiteY87" fmla="*/ 6345826 h 6857999"/>
              <a:gd name="connsiteX88" fmla="*/ 11249414 w 12191999"/>
              <a:gd name="connsiteY88" fmla="*/ 6345826 h 6857999"/>
              <a:gd name="connsiteX89" fmla="*/ 11280626 w 12191999"/>
              <a:gd name="connsiteY89" fmla="*/ 6381172 h 6857999"/>
              <a:gd name="connsiteX90" fmla="*/ 11280626 w 12191999"/>
              <a:gd name="connsiteY90" fmla="*/ 6462964 h 6857999"/>
              <a:gd name="connsiteX91" fmla="*/ 11282252 w 12191999"/>
              <a:gd name="connsiteY91" fmla="*/ 6464590 h 6857999"/>
              <a:gd name="connsiteX92" fmla="*/ 11325303 w 12191999"/>
              <a:gd name="connsiteY92" fmla="*/ 6464590 h 6857999"/>
              <a:gd name="connsiteX93" fmla="*/ 11326929 w 12191999"/>
              <a:gd name="connsiteY93" fmla="*/ 6462964 h 6857999"/>
              <a:gd name="connsiteX94" fmla="*/ 11326929 w 12191999"/>
              <a:gd name="connsiteY94" fmla="*/ 6373290 h 6857999"/>
              <a:gd name="connsiteX95" fmla="*/ 11261220 w 12191999"/>
              <a:gd name="connsiteY95" fmla="*/ 6299911 h 6857999"/>
              <a:gd name="connsiteX96" fmla="*/ 10905584 w 12191999"/>
              <a:gd name="connsiteY96" fmla="*/ 6298480 h 6857999"/>
              <a:gd name="connsiteX97" fmla="*/ 10810873 w 12191999"/>
              <a:gd name="connsiteY97" fmla="*/ 6393191 h 6857999"/>
              <a:gd name="connsiteX98" fmla="*/ 10810873 w 12191999"/>
              <a:gd name="connsiteY98" fmla="*/ 6462964 h 6857999"/>
              <a:gd name="connsiteX99" fmla="*/ 10812464 w 12191999"/>
              <a:gd name="connsiteY99" fmla="*/ 6464625 h 6857999"/>
              <a:gd name="connsiteX100" fmla="*/ 10813488 w 12191999"/>
              <a:gd name="connsiteY100" fmla="*/ 6464272 h 6857999"/>
              <a:gd name="connsiteX101" fmla="*/ 10856823 w 12191999"/>
              <a:gd name="connsiteY101" fmla="*/ 6432072 h 6857999"/>
              <a:gd name="connsiteX102" fmla="*/ 10857495 w 12191999"/>
              <a:gd name="connsiteY102" fmla="*/ 6430764 h 6857999"/>
              <a:gd name="connsiteX103" fmla="*/ 10857495 w 12191999"/>
              <a:gd name="connsiteY103" fmla="*/ 6393191 h 6857999"/>
              <a:gd name="connsiteX104" fmla="*/ 10906924 w 12191999"/>
              <a:gd name="connsiteY104" fmla="*/ 6346371 h 6857999"/>
              <a:gd name="connsiteX105" fmla="*/ 10953743 w 12191999"/>
              <a:gd name="connsiteY105" fmla="*/ 6393191 h 6857999"/>
              <a:gd name="connsiteX106" fmla="*/ 10953743 w 12191999"/>
              <a:gd name="connsiteY106" fmla="*/ 6462964 h 6857999"/>
              <a:gd name="connsiteX107" fmla="*/ 10955405 w 12191999"/>
              <a:gd name="connsiteY107" fmla="*/ 6464625 h 6857999"/>
              <a:gd name="connsiteX108" fmla="*/ 10998668 w 12191999"/>
              <a:gd name="connsiteY108" fmla="*/ 6464625 h 6857999"/>
              <a:gd name="connsiteX109" fmla="*/ 11000294 w 12191999"/>
              <a:gd name="connsiteY109" fmla="*/ 6462999 h 6857999"/>
              <a:gd name="connsiteX110" fmla="*/ 11000294 w 12191999"/>
              <a:gd name="connsiteY110" fmla="*/ 6393191 h 6857999"/>
              <a:gd name="connsiteX111" fmla="*/ 10905584 w 12191999"/>
              <a:gd name="connsiteY111" fmla="*/ 6298480 h 6857999"/>
              <a:gd name="connsiteX112" fmla="*/ 11115983 w 12191999"/>
              <a:gd name="connsiteY112" fmla="*/ 6225119 h 6857999"/>
              <a:gd name="connsiteX113" fmla="*/ 11088064 w 12191999"/>
              <a:gd name="connsiteY113" fmla="*/ 6253745 h 6857999"/>
              <a:gd name="connsiteX114" fmla="*/ 11116690 w 12191999"/>
              <a:gd name="connsiteY114" fmla="*/ 6281669 h 6857999"/>
              <a:gd name="connsiteX115" fmla="*/ 11144613 w 12191999"/>
              <a:gd name="connsiteY115" fmla="*/ 6253042 h 6857999"/>
              <a:gd name="connsiteX116" fmla="*/ 11116336 w 12191999"/>
              <a:gd name="connsiteY116" fmla="*/ 6225119 h 6857999"/>
              <a:gd name="connsiteX117" fmla="*/ 10905601 w 12191999"/>
              <a:gd name="connsiteY117" fmla="*/ 6174256 h 6857999"/>
              <a:gd name="connsiteX118" fmla="*/ 10934090 w 12191999"/>
              <a:gd name="connsiteY118" fmla="*/ 6202816 h 6857999"/>
              <a:gd name="connsiteX119" fmla="*/ 10905531 w 12191999"/>
              <a:gd name="connsiteY119" fmla="*/ 6231305 h 6857999"/>
              <a:gd name="connsiteX120" fmla="*/ 10877041 w 12191999"/>
              <a:gd name="connsiteY120" fmla="*/ 6202745 h 6857999"/>
              <a:gd name="connsiteX121" fmla="*/ 10905601 w 12191999"/>
              <a:gd name="connsiteY121" fmla="*/ 6174256 h 6857999"/>
              <a:gd name="connsiteX122" fmla="*/ 10905318 w 12191999"/>
              <a:gd name="connsiteY122" fmla="*/ 6127705 h 6857999"/>
              <a:gd name="connsiteX123" fmla="*/ 10830384 w 12191999"/>
              <a:gd name="connsiteY123" fmla="*/ 6202922 h 6857999"/>
              <a:gd name="connsiteX124" fmla="*/ 10905601 w 12191999"/>
              <a:gd name="connsiteY124" fmla="*/ 6277856 h 6857999"/>
              <a:gd name="connsiteX125" fmla="*/ 10980535 w 12191999"/>
              <a:gd name="connsiteY125" fmla="*/ 6202780 h 6857999"/>
              <a:gd name="connsiteX126" fmla="*/ 10980535 w 12191999"/>
              <a:gd name="connsiteY126" fmla="*/ 6202639 h 6857999"/>
              <a:gd name="connsiteX127" fmla="*/ 10905318 w 12191999"/>
              <a:gd name="connsiteY127" fmla="*/ 6127705 h 6857999"/>
              <a:gd name="connsiteX128" fmla="*/ 0 w 12191999"/>
              <a:gd name="connsiteY128" fmla="*/ 0 h 6857999"/>
              <a:gd name="connsiteX129" fmla="*/ 12191999 w 12191999"/>
              <a:gd name="connsiteY129" fmla="*/ 0 h 6857999"/>
              <a:gd name="connsiteX130" fmla="*/ 12191999 w 12191999"/>
              <a:gd name="connsiteY130" fmla="*/ 6857999 h 6857999"/>
              <a:gd name="connsiteX131" fmla="*/ 0 w 12191999"/>
              <a:gd name="connsiteY13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12191999" h="6857999">
                <a:moveTo>
                  <a:pt x="11729171" y="6343741"/>
                </a:moveTo>
                <a:cubicBezTo>
                  <a:pt x="11744313" y="6343692"/>
                  <a:pt x="11758413" y="6351438"/>
                  <a:pt x="11766496" y="6364242"/>
                </a:cubicBezTo>
                <a:cubicBezTo>
                  <a:pt x="11766532" y="6364394"/>
                  <a:pt x="11766532" y="6364551"/>
                  <a:pt x="11766496" y="6364701"/>
                </a:cubicBezTo>
                <a:lnTo>
                  <a:pt x="11766496" y="6403582"/>
                </a:lnTo>
                <a:cubicBezTo>
                  <a:pt x="11766567" y="6403740"/>
                  <a:pt x="11766567" y="6403920"/>
                  <a:pt x="11766496" y="6404077"/>
                </a:cubicBezTo>
                <a:cubicBezTo>
                  <a:pt x="11758218" y="6416585"/>
                  <a:pt x="11744168" y="6424049"/>
                  <a:pt x="11729171" y="6423907"/>
                </a:cubicBezTo>
                <a:cubicBezTo>
                  <a:pt x="11707034" y="6423907"/>
                  <a:pt x="11689088" y="6405961"/>
                  <a:pt x="11689088" y="6383824"/>
                </a:cubicBezTo>
                <a:cubicBezTo>
                  <a:pt x="11689088" y="6361687"/>
                  <a:pt x="11707034" y="6343741"/>
                  <a:pt x="11729171" y="6343741"/>
                </a:cubicBezTo>
                <a:close/>
                <a:moveTo>
                  <a:pt x="11432403" y="6337521"/>
                </a:moveTo>
                <a:cubicBezTo>
                  <a:pt x="11449405" y="6337521"/>
                  <a:pt x="11464109" y="6349221"/>
                  <a:pt x="11466194" y="6365197"/>
                </a:cubicBezTo>
                <a:cubicBezTo>
                  <a:pt x="11466194" y="6365314"/>
                  <a:pt x="11466099" y="6365409"/>
                  <a:pt x="11465983" y="6365409"/>
                </a:cubicBezTo>
                <a:lnTo>
                  <a:pt x="11465841" y="6365445"/>
                </a:lnTo>
                <a:lnTo>
                  <a:pt x="11395997" y="6365445"/>
                </a:lnTo>
                <a:cubicBezTo>
                  <a:pt x="11395936" y="6365359"/>
                  <a:pt x="11395936" y="6365246"/>
                  <a:pt x="11395997" y="6365162"/>
                </a:cubicBezTo>
                <a:cubicBezTo>
                  <a:pt x="11400309" y="6347913"/>
                  <a:pt x="11413104" y="6337521"/>
                  <a:pt x="11432403" y="6337521"/>
                </a:cubicBezTo>
                <a:close/>
                <a:moveTo>
                  <a:pt x="11093361" y="6303305"/>
                </a:moveTo>
                <a:lnTo>
                  <a:pt x="11093361" y="6464590"/>
                </a:lnTo>
                <a:cubicBezTo>
                  <a:pt x="11093361" y="6464590"/>
                  <a:pt x="11094089" y="6464590"/>
                  <a:pt x="11094987" y="6464590"/>
                </a:cubicBezTo>
                <a:lnTo>
                  <a:pt x="11138039" y="6464590"/>
                </a:lnTo>
                <a:cubicBezTo>
                  <a:pt x="11138937" y="6464590"/>
                  <a:pt x="11139665" y="6464590"/>
                  <a:pt x="11139665" y="6464590"/>
                </a:cubicBezTo>
                <a:lnTo>
                  <a:pt x="11139665" y="6303305"/>
                </a:lnTo>
                <a:cubicBezTo>
                  <a:pt x="11139665" y="6303305"/>
                  <a:pt x="11138937" y="6303305"/>
                  <a:pt x="11138039" y="6303305"/>
                </a:cubicBezTo>
                <a:lnTo>
                  <a:pt x="11094987" y="6303305"/>
                </a:lnTo>
                <a:cubicBezTo>
                  <a:pt x="11094089" y="6303305"/>
                  <a:pt x="11093361" y="6303305"/>
                  <a:pt x="11093361" y="6303305"/>
                </a:cubicBezTo>
                <a:close/>
                <a:moveTo>
                  <a:pt x="11718955" y="6300159"/>
                </a:moveTo>
                <a:cubicBezTo>
                  <a:pt x="11676929" y="6300159"/>
                  <a:pt x="11643739" y="6337272"/>
                  <a:pt x="11643739" y="6383930"/>
                </a:cubicBezTo>
                <a:cubicBezTo>
                  <a:pt x="11643739" y="6430587"/>
                  <a:pt x="11676929" y="6468019"/>
                  <a:pt x="11718955" y="6468019"/>
                </a:cubicBezTo>
                <a:cubicBezTo>
                  <a:pt x="11739033" y="6468019"/>
                  <a:pt x="11758120" y="6459111"/>
                  <a:pt x="11766214" y="6446280"/>
                </a:cubicBezTo>
                <a:cubicBezTo>
                  <a:pt x="11766295" y="6446209"/>
                  <a:pt x="11766415" y="6446209"/>
                  <a:pt x="11766496" y="6446280"/>
                </a:cubicBezTo>
                <a:lnTo>
                  <a:pt x="11766496" y="6462964"/>
                </a:lnTo>
                <a:cubicBezTo>
                  <a:pt x="11766514" y="6463855"/>
                  <a:pt x="11767232" y="6464571"/>
                  <a:pt x="11768122" y="6464590"/>
                </a:cubicBezTo>
                <a:lnTo>
                  <a:pt x="11811245" y="6464590"/>
                </a:lnTo>
                <a:cubicBezTo>
                  <a:pt x="11812125" y="6464571"/>
                  <a:pt x="11812822" y="6463843"/>
                  <a:pt x="11812800" y="6462964"/>
                </a:cubicBezTo>
                <a:lnTo>
                  <a:pt x="11812800" y="6304931"/>
                </a:lnTo>
                <a:cubicBezTo>
                  <a:pt x="11812783" y="6304041"/>
                  <a:pt x="11812065" y="6303324"/>
                  <a:pt x="11811174" y="6303305"/>
                </a:cubicBezTo>
                <a:lnTo>
                  <a:pt x="11768122" y="6303305"/>
                </a:lnTo>
                <a:cubicBezTo>
                  <a:pt x="11767239" y="6303341"/>
                  <a:pt x="11766532" y="6304049"/>
                  <a:pt x="11766496" y="6304931"/>
                </a:cubicBezTo>
                <a:lnTo>
                  <a:pt x="11766496" y="6321897"/>
                </a:lnTo>
                <a:cubicBezTo>
                  <a:pt x="11766415" y="6321969"/>
                  <a:pt x="11766295" y="6321969"/>
                  <a:pt x="11766214" y="6321897"/>
                </a:cubicBezTo>
                <a:cubicBezTo>
                  <a:pt x="11758120" y="6309066"/>
                  <a:pt x="11738679" y="6300159"/>
                  <a:pt x="11718955" y="6300159"/>
                </a:cubicBezTo>
                <a:close/>
                <a:moveTo>
                  <a:pt x="11432368" y="6300018"/>
                </a:moveTo>
                <a:cubicBezTo>
                  <a:pt x="11387429" y="6301862"/>
                  <a:pt x="11351927" y="6338798"/>
                  <a:pt x="11351863" y="6383775"/>
                </a:cubicBezTo>
                <a:cubicBezTo>
                  <a:pt x="11351796" y="6430138"/>
                  <a:pt x="11389326" y="6467777"/>
                  <a:pt x="11435691" y="6467843"/>
                </a:cubicBezTo>
                <a:cubicBezTo>
                  <a:pt x="11468280" y="6467843"/>
                  <a:pt x="11494931" y="6455931"/>
                  <a:pt x="11507161" y="6435395"/>
                </a:cubicBezTo>
                <a:cubicBezTo>
                  <a:pt x="11507596" y="6434631"/>
                  <a:pt x="11507345" y="6433661"/>
                  <a:pt x="11506595" y="6433204"/>
                </a:cubicBezTo>
                <a:lnTo>
                  <a:pt x="11473193" y="6412844"/>
                </a:lnTo>
                <a:cubicBezTo>
                  <a:pt x="11472429" y="6412399"/>
                  <a:pt x="11471450" y="6412632"/>
                  <a:pt x="11470966" y="6413374"/>
                </a:cubicBezTo>
                <a:cubicBezTo>
                  <a:pt x="11464922" y="6422458"/>
                  <a:pt x="11450429" y="6428432"/>
                  <a:pt x="11436645" y="6428432"/>
                </a:cubicBezTo>
                <a:cubicBezTo>
                  <a:pt x="11414730" y="6428432"/>
                  <a:pt x="11399638" y="6417015"/>
                  <a:pt x="11395325" y="6395171"/>
                </a:cubicBezTo>
                <a:cubicBezTo>
                  <a:pt x="11395325" y="6395054"/>
                  <a:pt x="11395420" y="6394959"/>
                  <a:pt x="11395537" y="6394959"/>
                </a:cubicBezTo>
                <a:lnTo>
                  <a:pt x="11510518" y="6394959"/>
                </a:lnTo>
                <a:cubicBezTo>
                  <a:pt x="11510929" y="6394959"/>
                  <a:pt x="11511261" y="6394627"/>
                  <a:pt x="11511261" y="6394216"/>
                </a:cubicBezTo>
                <a:cubicBezTo>
                  <a:pt x="11512102" y="6388470"/>
                  <a:pt x="11512505" y="6382669"/>
                  <a:pt x="11512462" y="6376861"/>
                </a:cubicBezTo>
                <a:cubicBezTo>
                  <a:pt x="11512462" y="6375589"/>
                  <a:pt x="11512462" y="6374316"/>
                  <a:pt x="11512462" y="6373044"/>
                </a:cubicBezTo>
                <a:cubicBezTo>
                  <a:pt x="11510497" y="6330767"/>
                  <a:pt x="11474645" y="6298080"/>
                  <a:pt x="11432368" y="6300018"/>
                </a:cubicBezTo>
                <a:close/>
                <a:moveTo>
                  <a:pt x="11621824" y="6300017"/>
                </a:moveTo>
                <a:cubicBezTo>
                  <a:pt x="11606279" y="6300582"/>
                  <a:pt x="11591975" y="6308645"/>
                  <a:pt x="11583439" y="6321649"/>
                </a:cubicBezTo>
                <a:lnTo>
                  <a:pt x="11583085" y="6321649"/>
                </a:lnTo>
                <a:lnTo>
                  <a:pt x="11583085" y="6304966"/>
                </a:lnTo>
                <a:cubicBezTo>
                  <a:pt x="11583085" y="6304048"/>
                  <a:pt x="11582342" y="6303305"/>
                  <a:pt x="11581424" y="6303305"/>
                </a:cubicBezTo>
                <a:lnTo>
                  <a:pt x="11538513" y="6303305"/>
                </a:lnTo>
                <a:cubicBezTo>
                  <a:pt x="11537595" y="6303305"/>
                  <a:pt x="11536852" y="6304048"/>
                  <a:pt x="11536852" y="6304966"/>
                </a:cubicBezTo>
                <a:lnTo>
                  <a:pt x="11536852" y="6463176"/>
                </a:lnTo>
                <a:cubicBezTo>
                  <a:pt x="11536869" y="6464079"/>
                  <a:pt x="11537608" y="6464802"/>
                  <a:pt x="11538513" y="6464802"/>
                </a:cubicBezTo>
                <a:lnTo>
                  <a:pt x="11581601" y="6464802"/>
                </a:lnTo>
                <a:cubicBezTo>
                  <a:pt x="11582506" y="6464802"/>
                  <a:pt x="11583244" y="6464079"/>
                  <a:pt x="11583262" y="6463176"/>
                </a:cubicBezTo>
                <a:lnTo>
                  <a:pt x="11583262" y="6381879"/>
                </a:lnTo>
                <a:cubicBezTo>
                  <a:pt x="11583057" y="6365078"/>
                  <a:pt x="11593576" y="6350012"/>
                  <a:pt x="11609418" y="6344412"/>
                </a:cubicBezTo>
                <a:cubicBezTo>
                  <a:pt x="11612302" y="6343385"/>
                  <a:pt x="11615335" y="6342824"/>
                  <a:pt x="11618396" y="6342751"/>
                </a:cubicBezTo>
                <a:cubicBezTo>
                  <a:pt x="11625101" y="6342814"/>
                  <a:pt x="11631757" y="6343922"/>
                  <a:pt x="11638119" y="6346038"/>
                </a:cubicBezTo>
                <a:cubicBezTo>
                  <a:pt x="11638123" y="6346038"/>
                  <a:pt x="11638123" y="6346038"/>
                  <a:pt x="11638126" y="6346039"/>
                </a:cubicBezTo>
                <a:cubicBezTo>
                  <a:pt x="11638572" y="6346076"/>
                  <a:pt x="11638964" y="6345743"/>
                  <a:pt x="11639002" y="6345296"/>
                </a:cubicBezTo>
                <a:lnTo>
                  <a:pt x="11641513" y="6303588"/>
                </a:lnTo>
                <a:cubicBezTo>
                  <a:pt x="11641548" y="6303226"/>
                  <a:pt x="11641329" y="6302888"/>
                  <a:pt x="11640982" y="6302774"/>
                </a:cubicBezTo>
                <a:cubicBezTo>
                  <a:pt x="11634811" y="6300732"/>
                  <a:pt x="11628325" y="6299799"/>
                  <a:pt x="11621824" y="6300017"/>
                </a:cubicBezTo>
                <a:close/>
                <a:moveTo>
                  <a:pt x="11261220" y="6299911"/>
                </a:moveTo>
                <a:cubicBezTo>
                  <a:pt x="11243975" y="6299556"/>
                  <a:pt x="11227659" y="6307695"/>
                  <a:pt x="11217567" y="6321685"/>
                </a:cubicBezTo>
                <a:lnTo>
                  <a:pt x="11217214" y="6321685"/>
                </a:lnTo>
                <a:lnTo>
                  <a:pt x="11217214" y="6304931"/>
                </a:lnTo>
                <a:cubicBezTo>
                  <a:pt x="11217196" y="6304027"/>
                  <a:pt x="11216458" y="6303304"/>
                  <a:pt x="11215553" y="6303305"/>
                </a:cubicBezTo>
                <a:lnTo>
                  <a:pt x="11172536" y="6303305"/>
                </a:lnTo>
                <a:cubicBezTo>
                  <a:pt x="11171631" y="6303304"/>
                  <a:pt x="11170892" y="6304027"/>
                  <a:pt x="11170875" y="6304931"/>
                </a:cubicBezTo>
                <a:lnTo>
                  <a:pt x="11170875" y="6463000"/>
                </a:lnTo>
                <a:cubicBezTo>
                  <a:pt x="11170914" y="6463889"/>
                  <a:pt x="11171645" y="6464590"/>
                  <a:pt x="11172536" y="6464590"/>
                </a:cubicBezTo>
                <a:lnTo>
                  <a:pt x="11215518" y="6464590"/>
                </a:lnTo>
                <a:cubicBezTo>
                  <a:pt x="11216408" y="6464571"/>
                  <a:pt x="11217126" y="6463853"/>
                  <a:pt x="11217144" y="6462964"/>
                </a:cubicBezTo>
                <a:lnTo>
                  <a:pt x="11217144" y="6378663"/>
                </a:lnTo>
                <a:cubicBezTo>
                  <a:pt x="11216967" y="6361230"/>
                  <a:pt x="11230558" y="6346753"/>
                  <a:pt x="11247965" y="6345826"/>
                </a:cubicBezTo>
                <a:lnTo>
                  <a:pt x="11249414" y="6345826"/>
                </a:lnTo>
                <a:cubicBezTo>
                  <a:pt x="11268466" y="6345826"/>
                  <a:pt x="11280626" y="6358834"/>
                  <a:pt x="11280626" y="6381172"/>
                </a:cubicBezTo>
                <a:lnTo>
                  <a:pt x="11280626" y="6462964"/>
                </a:lnTo>
                <a:cubicBezTo>
                  <a:pt x="11280643" y="6463853"/>
                  <a:pt x="11281361" y="6464571"/>
                  <a:pt x="11282252" y="6464590"/>
                </a:cubicBezTo>
                <a:lnTo>
                  <a:pt x="11325303" y="6464590"/>
                </a:lnTo>
                <a:cubicBezTo>
                  <a:pt x="11326194" y="6464571"/>
                  <a:pt x="11326912" y="6463853"/>
                  <a:pt x="11326929" y="6462964"/>
                </a:cubicBezTo>
                <a:lnTo>
                  <a:pt x="11326929" y="6373290"/>
                </a:lnTo>
                <a:cubicBezTo>
                  <a:pt x="11326929" y="6327941"/>
                  <a:pt x="11301975" y="6300018"/>
                  <a:pt x="11261220" y="6299911"/>
                </a:cubicBezTo>
                <a:close/>
                <a:moveTo>
                  <a:pt x="10905584" y="6298480"/>
                </a:moveTo>
                <a:cubicBezTo>
                  <a:pt x="10853276" y="6298480"/>
                  <a:pt x="10810873" y="6340884"/>
                  <a:pt x="10810873" y="6393191"/>
                </a:cubicBezTo>
                <a:lnTo>
                  <a:pt x="10810873" y="6462964"/>
                </a:lnTo>
                <a:cubicBezTo>
                  <a:pt x="10810872" y="6463855"/>
                  <a:pt x="10811573" y="6464587"/>
                  <a:pt x="10812464" y="6464625"/>
                </a:cubicBezTo>
                <a:cubicBezTo>
                  <a:pt x="10812834" y="6464623"/>
                  <a:pt x="10813195" y="6464499"/>
                  <a:pt x="10813488" y="6464272"/>
                </a:cubicBezTo>
                <a:lnTo>
                  <a:pt x="10856823" y="6432072"/>
                </a:lnTo>
                <a:cubicBezTo>
                  <a:pt x="10857248" y="6431771"/>
                  <a:pt x="10857498" y="6431283"/>
                  <a:pt x="10857495" y="6430764"/>
                </a:cubicBezTo>
                <a:lnTo>
                  <a:pt x="10857495" y="6393191"/>
                </a:lnTo>
                <a:cubicBezTo>
                  <a:pt x="10858216" y="6366613"/>
                  <a:pt x="10880345" y="6345650"/>
                  <a:pt x="10906924" y="6346371"/>
                </a:cubicBezTo>
                <a:cubicBezTo>
                  <a:pt x="10932489" y="6347064"/>
                  <a:pt x="10953051" y="6367625"/>
                  <a:pt x="10953743" y="6393191"/>
                </a:cubicBezTo>
                <a:lnTo>
                  <a:pt x="10953743" y="6462964"/>
                </a:lnTo>
                <a:cubicBezTo>
                  <a:pt x="10953743" y="6463882"/>
                  <a:pt x="10954487" y="6464625"/>
                  <a:pt x="10955405" y="6464625"/>
                </a:cubicBezTo>
                <a:lnTo>
                  <a:pt x="10998668" y="6464625"/>
                </a:lnTo>
                <a:cubicBezTo>
                  <a:pt x="10999558" y="6464607"/>
                  <a:pt x="11000276" y="6463889"/>
                  <a:pt x="11000294" y="6462999"/>
                </a:cubicBezTo>
                <a:lnTo>
                  <a:pt x="11000294" y="6393191"/>
                </a:lnTo>
                <a:cubicBezTo>
                  <a:pt x="11000294" y="6340884"/>
                  <a:pt x="10957891" y="6298480"/>
                  <a:pt x="10905584" y="6298480"/>
                </a:cubicBezTo>
                <a:close/>
                <a:moveTo>
                  <a:pt x="11115983" y="6225119"/>
                </a:moveTo>
                <a:cubicBezTo>
                  <a:pt x="11100369" y="6225316"/>
                  <a:pt x="11087870" y="6238131"/>
                  <a:pt x="11088064" y="6253745"/>
                </a:cubicBezTo>
                <a:cubicBezTo>
                  <a:pt x="11088257" y="6269361"/>
                  <a:pt x="11101074" y="6281863"/>
                  <a:pt x="11116690" y="6281669"/>
                </a:cubicBezTo>
                <a:cubicBezTo>
                  <a:pt x="11132305" y="6281474"/>
                  <a:pt x="11144807" y="6268658"/>
                  <a:pt x="11144613" y="6253042"/>
                </a:cubicBezTo>
                <a:cubicBezTo>
                  <a:pt x="11144420" y="6237564"/>
                  <a:pt x="11131816" y="6225118"/>
                  <a:pt x="11116336" y="6225119"/>
                </a:cubicBezTo>
                <a:close/>
                <a:moveTo>
                  <a:pt x="10905601" y="6174256"/>
                </a:moveTo>
                <a:cubicBezTo>
                  <a:pt x="10921346" y="6174295"/>
                  <a:pt x="10934090" y="6187070"/>
                  <a:pt x="10934090" y="6202816"/>
                </a:cubicBezTo>
                <a:cubicBezTo>
                  <a:pt x="10934071" y="6218570"/>
                  <a:pt x="10921284" y="6231325"/>
                  <a:pt x="10905531" y="6231305"/>
                </a:cubicBezTo>
                <a:cubicBezTo>
                  <a:pt x="10889777" y="6231286"/>
                  <a:pt x="10877022" y="6218499"/>
                  <a:pt x="10877041" y="6202745"/>
                </a:cubicBezTo>
                <a:cubicBezTo>
                  <a:pt x="10877061" y="6186992"/>
                  <a:pt x="10889847" y="6174237"/>
                  <a:pt x="10905601" y="6174256"/>
                </a:cubicBezTo>
                <a:close/>
                <a:moveTo>
                  <a:pt x="10905318" y="6127705"/>
                </a:moveTo>
                <a:cubicBezTo>
                  <a:pt x="10863855" y="6127784"/>
                  <a:pt x="10830306" y="6161459"/>
                  <a:pt x="10830384" y="6202922"/>
                </a:cubicBezTo>
                <a:cubicBezTo>
                  <a:pt x="10830462" y="6244385"/>
                  <a:pt x="10864138" y="6277934"/>
                  <a:pt x="10905601" y="6277856"/>
                </a:cubicBezTo>
                <a:cubicBezTo>
                  <a:pt x="10947001" y="6277759"/>
                  <a:pt x="10980516" y="6244180"/>
                  <a:pt x="10980535" y="6202780"/>
                </a:cubicBezTo>
                <a:cubicBezTo>
                  <a:pt x="10980535" y="6202734"/>
                  <a:pt x="10980535" y="6202686"/>
                  <a:pt x="10980535" y="6202639"/>
                </a:cubicBezTo>
                <a:cubicBezTo>
                  <a:pt x="10980457" y="6161177"/>
                  <a:pt x="10946781" y="6127628"/>
                  <a:pt x="10905318" y="6127705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sv-SE" sz="1800" dirty="0">
                <a:solidFill>
                  <a:srgbClr val="242424"/>
                </a:solidFill>
                <a:effectLst/>
                <a:latin typeface="-apple-system"/>
              </a:rPr>
              <a:t>För att infoga bild, markera rutan och högerklicka. Välj ”Infoga” i huvudmenyn och välj sedan ”Bilder” </a:t>
            </a:r>
            <a:endParaRPr lang="en-US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A898536-9503-A197-9A3B-3F47D446F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2024-04-02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2E1C367-A0E9-2318-4478-692D5329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7AD7875-44C2-86D0-5562-C20E2198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6D04490-426B-D6D4-4F66-2FB486DB66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033463"/>
            <a:ext cx="10364029" cy="4782594"/>
          </a:xfrm>
          <a:custGeom>
            <a:avLst/>
            <a:gdLst>
              <a:gd name="connsiteX0" fmla="*/ 0 w 10364029"/>
              <a:gd name="connsiteY0" fmla="*/ 0 h 4782594"/>
              <a:gd name="connsiteX1" fmla="*/ 10364029 w 10364029"/>
              <a:gd name="connsiteY1" fmla="*/ 0 h 4782594"/>
              <a:gd name="connsiteX2" fmla="*/ 10364029 w 10364029"/>
              <a:gd name="connsiteY2" fmla="*/ 4782594 h 4782594"/>
              <a:gd name="connsiteX3" fmla="*/ 0 w 10364029"/>
              <a:gd name="connsiteY3" fmla="*/ 4782594 h 478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64029" h="4782594">
                <a:moveTo>
                  <a:pt x="0" y="0"/>
                </a:moveTo>
                <a:lnTo>
                  <a:pt x="10364029" y="0"/>
                </a:lnTo>
                <a:lnTo>
                  <a:pt x="10364029" y="4782594"/>
                </a:lnTo>
                <a:lnTo>
                  <a:pt x="0" y="4782594"/>
                </a:lnTo>
                <a:close/>
              </a:path>
            </a:pathLst>
          </a:custGeom>
          <a:solidFill>
            <a:schemeClr val="bg1">
              <a:alpha val="78000"/>
            </a:schemeClr>
          </a:solidFill>
        </p:spPr>
        <p:txBody>
          <a:bodyPr wrap="square" lIns="1224000" tIns="828000" rIns="1224000" bIns="828000">
            <a:noAutofit/>
          </a:bodyPr>
          <a:lstStyle>
            <a:lvl1pPr marL="0" indent="0">
              <a:buNone/>
              <a:defRPr sz="4000" b="0">
                <a:solidFill>
                  <a:schemeClr val="accent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702512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2024-04-02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4797B0A-EF5A-5DBC-3249-9D74B135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ast rubrik - ut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2024-04-02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AA546CE-B96D-F2C4-C511-8CD452CCE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6297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2024-04-02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0422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2">
            <a:extLst>
              <a:ext uri="{FF2B5EF4-FFF2-40B4-BE49-F238E27FC236}">
                <a16:creationId xmlns:a16="http://schemas.microsoft.com/office/drawing/2014/main" id="{E1AC1665-A9B2-594E-C1DE-388E574C9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724274"/>
            <a:ext cx="3922776" cy="153352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4FC343B9-814A-4AEA-A126-847B7570D6D9}"/>
              </a:ext>
            </a:extLst>
          </p:cNvPr>
          <p:cNvSpPr/>
          <p:nvPr userDrawn="1"/>
        </p:nvSpPr>
        <p:spPr>
          <a:xfrm rot="10800000">
            <a:off x="7174993" y="-3414"/>
            <a:ext cx="4114799" cy="2073753"/>
          </a:xfrm>
          <a:custGeom>
            <a:avLst/>
            <a:gdLst>
              <a:gd name="connsiteX0" fmla="*/ 1897979 w 3795957"/>
              <a:gd name="connsiteY0" fmla="*/ 0 h 1913065"/>
              <a:gd name="connsiteX1" fmla="*/ 3795957 w 3795957"/>
              <a:gd name="connsiteY1" fmla="*/ 1897979 h 1913065"/>
              <a:gd name="connsiteX2" fmla="*/ 3795195 w 3795957"/>
              <a:gd name="connsiteY2" fmla="*/ 1913065 h 1913065"/>
              <a:gd name="connsiteX3" fmla="*/ 2599047 w 3795957"/>
              <a:gd name="connsiteY3" fmla="*/ 1913065 h 1913065"/>
              <a:gd name="connsiteX4" fmla="*/ 2586642 w 3795957"/>
              <a:gd name="connsiteY4" fmla="*/ 1790002 h 1913065"/>
              <a:gd name="connsiteX5" fmla="*/ 1897978 w 3795957"/>
              <a:gd name="connsiteY5" fmla="*/ 1228725 h 1913065"/>
              <a:gd name="connsiteX6" fmla="*/ 1209315 w 3795957"/>
              <a:gd name="connsiteY6" fmla="*/ 1790002 h 1913065"/>
              <a:gd name="connsiteX7" fmla="*/ 1196909 w 3795957"/>
              <a:gd name="connsiteY7" fmla="*/ 1913065 h 1913065"/>
              <a:gd name="connsiteX8" fmla="*/ 762 w 3795957"/>
              <a:gd name="connsiteY8" fmla="*/ 1913065 h 1913065"/>
              <a:gd name="connsiteX9" fmla="*/ 0 w 3795957"/>
              <a:gd name="connsiteY9" fmla="*/ 1897979 h 1913065"/>
              <a:gd name="connsiteX10" fmla="*/ 1897979 w 3795957"/>
              <a:gd name="connsiteY10" fmla="*/ 0 h 191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5957" h="1913065">
                <a:moveTo>
                  <a:pt x="1897979" y="0"/>
                </a:moveTo>
                <a:cubicBezTo>
                  <a:pt x="2946203" y="0"/>
                  <a:pt x="3795957" y="849754"/>
                  <a:pt x="3795957" y="1897979"/>
                </a:cubicBezTo>
                <a:lnTo>
                  <a:pt x="3795195" y="1913065"/>
                </a:lnTo>
                <a:lnTo>
                  <a:pt x="2599047" y="1913065"/>
                </a:lnTo>
                <a:lnTo>
                  <a:pt x="2586642" y="1790002"/>
                </a:lnTo>
                <a:cubicBezTo>
                  <a:pt x="2521095" y="1469682"/>
                  <a:pt x="2237676" y="1228725"/>
                  <a:pt x="1897978" y="1228725"/>
                </a:cubicBezTo>
                <a:cubicBezTo>
                  <a:pt x="1558281" y="1228725"/>
                  <a:pt x="1274862" y="1469682"/>
                  <a:pt x="1209315" y="1790002"/>
                </a:cubicBezTo>
                <a:lnTo>
                  <a:pt x="1196909" y="1913065"/>
                </a:lnTo>
                <a:lnTo>
                  <a:pt x="762" y="1913065"/>
                </a:lnTo>
                <a:lnTo>
                  <a:pt x="0" y="1897979"/>
                </a:lnTo>
                <a:cubicBezTo>
                  <a:pt x="0" y="849754"/>
                  <a:pt x="849754" y="0"/>
                  <a:pt x="1897979" y="0"/>
                </a:cubicBezTo>
                <a:close/>
              </a:path>
            </a:pathLst>
          </a:custGeom>
          <a:solidFill>
            <a:srgbClr val="7E2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2024-04-02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48510F77-D30F-1572-38C5-5FCEE01C10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1193" y="5499912"/>
            <a:ext cx="1733549" cy="808581"/>
          </a:xfrm>
          <a:prstGeom prst="rect">
            <a:avLst/>
          </a:prstGeom>
        </p:spPr>
      </p:pic>
      <p:sp>
        <p:nvSpPr>
          <p:cNvPr id="24" name="textruta 23">
            <a:hlinkClick r:id="rId4"/>
            <a:extLst>
              <a:ext uri="{FF2B5EF4-FFF2-40B4-BE49-F238E27FC236}">
                <a16:creationId xmlns:a16="http://schemas.microsoft.com/office/drawing/2014/main" id="{E704AA55-2B33-1B1E-6BD3-B1F950940721}"/>
              </a:ext>
            </a:extLst>
          </p:cNvPr>
          <p:cNvSpPr txBox="1"/>
          <p:nvPr userDrawn="1"/>
        </p:nvSpPr>
        <p:spPr>
          <a:xfrm>
            <a:off x="914400" y="6100192"/>
            <a:ext cx="11193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1400"/>
              <a:t>www.inera.se</a:t>
            </a:r>
            <a:endParaRPr lang="sv-SE" sz="1400" dirty="0"/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BE33EFBB-653B-0B00-AB09-D8E717E65186}"/>
              </a:ext>
            </a:extLst>
          </p:cNvPr>
          <p:cNvSpPr/>
          <p:nvPr userDrawn="1"/>
        </p:nvSpPr>
        <p:spPr>
          <a:xfrm>
            <a:off x="3179999" y="5462117"/>
            <a:ext cx="2766855" cy="1394424"/>
          </a:xfrm>
          <a:custGeom>
            <a:avLst/>
            <a:gdLst>
              <a:gd name="connsiteX0" fmla="*/ 1897979 w 3795957"/>
              <a:gd name="connsiteY0" fmla="*/ 0 h 1913065"/>
              <a:gd name="connsiteX1" fmla="*/ 3795957 w 3795957"/>
              <a:gd name="connsiteY1" fmla="*/ 1897979 h 1913065"/>
              <a:gd name="connsiteX2" fmla="*/ 3795195 w 3795957"/>
              <a:gd name="connsiteY2" fmla="*/ 1913065 h 1913065"/>
              <a:gd name="connsiteX3" fmla="*/ 2599047 w 3795957"/>
              <a:gd name="connsiteY3" fmla="*/ 1913065 h 1913065"/>
              <a:gd name="connsiteX4" fmla="*/ 2586642 w 3795957"/>
              <a:gd name="connsiteY4" fmla="*/ 1790002 h 1913065"/>
              <a:gd name="connsiteX5" fmla="*/ 1897978 w 3795957"/>
              <a:gd name="connsiteY5" fmla="*/ 1228725 h 1913065"/>
              <a:gd name="connsiteX6" fmla="*/ 1209315 w 3795957"/>
              <a:gd name="connsiteY6" fmla="*/ 1790002 h 1913065"/>
              <a:gd name="connsiteX7" fmla="*/ 1196909 w 3795957"/>
              <a:gd name="connsiteY7" fmla="*/ 1913065 h 1913065"/>
              <a:gd name="connsiteX8" fmla="*/ 762 w 3795957"/>
              <a:gd name="connsiteY8" fmla="*/ 1913065 h 1913065"/>
              <a:gd name="connsiteX9" fmla="*/ 0 w 3795957"/>
              <a:gd name="connsiteY9" fmla="*/ 1897979 h 1913065"/>
              <a:gd name="connsiteX10" fmla="*/ 1897979 w 3795957"/>
              <a:gd name="connsiteY10" fmla="*/ 0 h 191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5957" h="1913065">
                <a:moveTo>
                  <a:pt x="1897979" y="0"/>
                </a:moveTo>
                <a:cubicBezTo>
                  <a:pt x="2946203" y="0"/>
                  <a:pt x="3795957" y="849754"/>
                  <a:pt x="3795957" y="1897979"/>
                </a:cubicBezTo>
                <a:lnTo>
                  <a:pt x="3795195" y="1913065"/>
                </a:lnTo>
                <a:lnTo>
                  <a:pt x="2599047" y="1913065"/>
                </a:lnTo>
                <a:lnTo>
                  <a:pt x="2586642" y="1790002"/>
                </a:lnTo>
                <a:cubicBezTo>
                  <a:pt x="2521095" y="1469682"/>
                  <a:pt x="2237676" y="1228725"/>
                  <a:pt x="1897978" y="1228725"/>
                </a:cubicBezTo>
                <a:cubicBezTo>
                  <a:pt x="1558281" y="1228725"/>
                  <a:pt x="1274862" y="1469682"/>
                  <a:pt x="1209315" y="1790002"/>
                </a:cubicBezTo>
                <a:lnTo>
                  <a:pt x="1196909" y="1913065"/>
                </a:lnTo>
                <a:lnTo>
                  <a:pt x="762" y="1913065"/>
                </a:lnTo>
                <a:lnTo>
                  <a:pt x="0" y="1897979"/>
                </a:lnTo>
                <a:cubicBezTo>
                  <a:pt x="0" y="849754"/>
                  <a:pt x="849754" y="0"/>
                  <a:pt x="1897979" y="0"/>
                </a:cubicBezTo>
                <a:close/>
              </a:path>
            </a:pathLst>
          </a:custGeom>
          <a:solidFill>
            <a:srgbClr val="7E2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C51B7CB-1E55-B82F-5FFF-31486E388113}"/>
              </a:ext>
            </a:extLst>
          </p:cNvPr>
          <p:cNvSpPr txBox="1"/>
          <p:nvPr userDrawn="1"/>
        </p:nvSpPr>
        <p:spPr>
          <a:xfrm>
            <a:off x="891540" y="2898329"/>
            <a:ext cx="7343775" cy="492443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sv-SE" sz="3200" dirty="0">
                <a:solidFill>
                  <a:schemeClr val="accent2"/>
                </a:solidFill>
                <a:latin typeface="+mj-lt"/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599434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7" y="1824038"/>
            <a:ext cx="7230534" cy="39528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2024-04-02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28A50BCE-CD60-5946-2F48-04B2851A6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ei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7" y="1824038"/>
            <a:ext cx="7230534" cy="39528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2024-04-02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52AD12A3-817D-A493-C3F0-6B99BF369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9913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F3E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867" y="1861457"/>
            <a:ext cx="7811558" cy="3603172"/>
          </a:xfrm>
        </p:spPr>
        <p:txBody>
          <a:bodyPr/>
          <a:lstStyle>
            <a:lvl1pPr marL="450850" indent="-450850">
              <a:buClr>
                <a:schemeClr val="accent1"/>
              </a:buClr>
              <a:buFont typeface="+mj-lt"/>
              <a:buAutoNum type="arabicPeriod"/>
              <a:defRPr sz="1600"/>
            </a:lvl1pPr>
            <a:lvl2pPr marL="717550" indent="-266700">
              <a:buClr>
                <a:schemeClr val="accent1"/>
              </a:buClr>
              <a:buFont typeface="+mj-lt"/>
              <a:buAutoNum type="arabicPeriod"/>
              <a:tabLst/>
              <a:defRPr sz="1400"/>
            </a:lvl2pPr>
            <a:lvl3pPr marL="984250" indent="-266700">
              <a:buClr>
                <a:schemeClr val="accent1"/>
              </a:buClr>
              <a:buFont typeface="+mj-lt"/>
              <a:buAutoNum type="arabicPeriod"/>
              <a:defRPr sz="1200"/>
            </a:lvl3pPr>
            <a:lvl4pPr marL="771525" indent="-228600">
              <a:buClr>
                <a:schemeClr val="accent1"/>
              </a:buClr>
              <a:buFont typeface="+mj-lt"/>
              <a:buAutoNum type="arabicPeriod"/>
              <a:defRPr sz="1100"/>
            </a:lvl4pPr>
            <a:lvl5pPr marL="942975" indent="-228600">
              <a:buClr>
                <a:schemeClr val="accent1"/>
              </a:buClr>
              <a:buFont typeface="+mj-lt"/>
              <a:buAutoNum type="arabicPeriod"/>
              <a:defRPr sz="1100"/>
            </a:lvl5pPr>
          </a:lstStyle>
          <a:p>
            <a:pPr lvl="0"/>
            <a:r>
              <a:rPr lang="sv-SE" dirty="0"/>
              <a:t>Skriv in din agenda punkt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2024-04-02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grpSp>
        <p:nvGrpSpPr>
          <p:cNvPr id="23" name="Grupp 22">
            <a:extLst>
              <a:ext uri="{FF2B5EF4-FFF2-40B4-BE49-F238E27FC236}">
                <a16:creationId xmlns:a16="http://schemas.microsoft.com/office/drawing/2014/main" id="{67CADC3A-102D-F42B-DE50-CBEE97F0128C}"/>
              </a:ext>
            </a:extLst>
          </p:cNvPr>
          <p:cNvGrpSpPr/>
          <p:nvPr userDrawn="1"/>
        </p:nvGrpSpPr>
        <p:grpSpPr>
          <a:xfrm>
            <a:off x="906288" y="568734"/>
            <a:ext cx="638901" cy="672742"/>
            <a:chOff x="906288" y="568734"/>
            <a:chExt cx="638901" cy="672742"/>
          </a:xfrm>
        </p:grpSpPr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99F230C7-1C2F-D648-3239-60CC8293D502}"/>
                </a:ext>
              </a:extLst>
            </p:cNvPr>
            <p:cNvSpPr/>
            <p:nvPr/>
          </p:nvSpPr>
          <p:spPr>
            <a:xfrm>
              <a:off x="906288" y="568734"/>
              <a:ext cx="485452" cy="672742"/>
            </a:xfrm>
            <a:custGeom>
              <a:avLst/>
              <a:gdLst>
                <a:gd name="connsiteX0" fmla="*/ 358500 w 485452"/>
                <a:gd name="connsiteY0" fmla="*/ 672632 h 672742"/>
                <a:gd name="connsiteX1" fmla="*/ 27686 w 485452"/>
                <a:gd name="connsiteY1" fmla="*/ 672632 h 672742"/>
                <a:gd name="connsiteX2" fmla="*/ -71 w 485452"/>
                <a:gd name="connsiteY2" fmla="*/ 644891 h 672742"/>
                <a:gd name="connsiteX3" fmla="*/ -71 w 485452"/>
                <a:gd name="connsiteY3" fmla="*/ 27647 h 672742"/>
                <a:gd name="connsiteX4" fmla="*/ 27686 w 485452"/>
                <a:gd name="connsiteY4" fmla="*/ -111 h 672742"/>
                <a:gd name="connsiteX5" fmla="*/ 457693 w 485452"/>
                <a:gd name="connsiteY5" fmla="*/ -111 h 672742"/>
                <a:gd name="connsiteX6" fmla="*/ 485381 w 485452"/>
                <a:gd name="connsiteY6" fmla="*/ 27647 h 672742"/>
                <a:gd name="connsiteX7" fmla="*/ 485381 w 485452"/>
                <a:gd name="connsiteY7" fmla="*/ 545750 h 67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452" h="672742">
                  <a:moveTo>
                    <a:pt x="358500" y="672632"/>
                  </a:moveTo>
                  <a:lnTo>
                    <a:pt x="27686" y="672632"/>
                  </a:lnTo>
                  <a:cubicBezTo>
                    <a:pt x="12363" y="672632"/>
                    <a:pt x="-62" y="660214"/>
                    <a:pt x="-71" y="644891"/>
                  </a:cubicBezTo>
                  <a:lnTo>
                    <a:pt x="-71" y="27647"/>
                  </a:lnTo>
                  <a:cubicBezTo>
                    <a:pt x="-71" y="12317"/>
                    <a:pt x="12356" y="-111"/>
                    <a:pt x="27686" y="-111"/>
                  </a:cubicBezTo>
                  <a:lnTo>
                    <a:pt x="457693" y="-111"/>
                  </a:lnTo>
                  <a:cubicBezTo>
                    <a:pt x="472996" y="-73"/>
                    <a:pt x="485381" y="12343"/>
                    <a:pt x="485381" y="27647"/>
                  </a:cubicBezTo>
                  <a:lnTo>
                    <a:pt x="485381" y="545750"/>
                  </a:lnTo>
                  <a:close/>
                </a:path>
              </a:pathLst>
            </a:custGeom>
            <a:solidFill>
              <a:srgbClr val="A33662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9325DE81-03D6-2AC7-2CB0-EF5C9E4C4B72}"/>
                </a:ext>
              </a:extLst>
            </p:cNvPr>
            <p:cNvSpPr/>
            <p:nvPr/>
          </p:nvSpPr>
          <p:spPr>
            <a:xfrm>
              <a:off x="1264859" y="1114595"/>
              <a:ext cx="126880" cy="126881"/>
            </a:xfrm>
            <a:custGeom>
              <a:avLst/>
              <a:gdLst>
                <a:gd name="connsiteX0" fmla="*/ -71 w 126880"/>
                <a:gd name="connsiteY0" fmla="*/ 126770 h 126881"/>
                <a:gd name="connsiteX1" fmla="*/ -71 w 126880"/>
                <a:gd name="connsiteY1" fmla="*/ 22943 h 126881"/>
                <a:gd name="connsiteX2" fmla="*/ 22965 w 126880"/>
                <a:gd name="connsiteY2" fmla="*/ -111 h 126881"/>
                <a:gd name="connsiteX3" fmla="*/ 126810 w 126880"/>
                <a:gd name="connsiteY3" fmla="*/ -111 h 126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880" h="126881">
                  <a:moveTo>
                    <a:pt x="-71" y="126770"/>
                  </a:moveTo>
                  <a:lnTo>
                    <a:pt x="-71" y="22943"/>
                  </a:lnTo>
                  <a:cubicBezTo>
                    <a:pt x="-71" y="10217"/>
                    <a:pt x="10239" y="-101"/>
                    <a:pt x="22965" y="-111"/>
                  </a:cubicBezTo>
                  <a:lnTo>
                    <a:pt x="126810" y="-111"/>
                  </a:lnTo>
                  <a:close/>
                </a:path>
              </a:pathLst>
            </a:custGeom>
            <a:solidFill>
              <a:srgbClr val="7E2A4C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202BCE56-703F-15E3-8C44-52179ECCF2B4}"/>
                </a:ext>
              </a:extLst>
            </p:cNvPr>
            <p:cNvSpPr/>
            <p:nvPr/>
          </p:nvSpPr>
          <p:spPr>
            <a:xfrm>
              <a:off x="1466845" y="682934"/>
              <a:ext cx="68437" cy="56324"/>
            </a:xfrm>
            <a:custGeom>
              <a:avLst/>
              <a:gdLst>
                <a:gd name="connsiteX0" fmla="*/ 22295 w 68437"/>
                <a:gd name="connsiteY0" fmla="*/ 0 h 56324"/>
                <a:gd name="connsiteX1" fmla="*/ 46142 w 68437"/>
                <a:gd name="connsiteY1" fmla="*/ 0 h 56324"/>
                <a:gd name="connsiteX2" fmla="*/ 68437 w 68437"/>
                <a:gd name="connsiteY2" fmla="*/ 22296 h 56324"/>
                <a:gd name="connsiteX3" fmla="*/ 68437 w 68437"/>
                <a:gd name="connsiteY3" fmla="*/ 56325 h 56324"/>
                <a:gd name="connsiteX4" fmla="*/ 68437 w 68437"/>
                <a:gd name="connsiteY4" fmla="*/ 56325 h 56324"/>
                <a:gd name="connsiteX5" fmla="*/ 0 w 68437"/>
                <a:gd name="connsiteY5" fmla="*/ 56325 h 56324"/>
                <a:gd name="connsiteX6" fmla="*/ 0 w 68437"/>
                <a:gd name="connsiteY6" fmla="*/ 56325 h 56324"/>
                <a:gd name="connsiteX7" fmla="*/ 0 w 68437"/>
                <a:gd name="connsiteY7" fmla="*/ 22296 h 56324"/>
                <a:gd name="connsiteX8" fmla="*/ 22295 w 68437"/>
                <a:gd name="connsiteY8" fmla="*/ 0 h 5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437" h="56324">
                  <a:moveTo>
                    <a:pt x="22295" y="0"/>
                  </a:moveTo>
                  <a:lnTo>
                    <a:pt x="46142" y="0"/>
                  </a:lnTo>
                  <a:cubicBezTo>
                    <a:pt x="58456" y="0"/>
                    <a:pt x="68437" y="9982"/>
                    <a:pt x="68437" y="22296"/>
                  </a:cubicBezTo>
                  <a:lnTo>
                    <a:pt x="68437" y="56325"/>
                  </a:lnTo>
                  <a:lnTo>
                    <a:pt x="68437" y="56325"/>
                  </a:lnTo>
                  <a:lnTo>
                    <a:pt x="0" y="56325"/>
                  </a:lnTo>
                  <a:lnTo>
                    <a:pt x="0" y="56325"/>
                  </a:lnTo>
                  <a:lnTo>
                    <a:pt x="0" y="22296"/>
                  </a:lnTo>
                  <a:cubicBezTo>
                    <a:pt x="0" y="9982"/>
                    <a:pt x="9981" y="0"/>
                    <a:pt x="22295" y="0"/>
                  </a:cubicBezTo>
                  <a:close/>
                </a:path>
              </a:pathLst>
            </a:custGeom>
            <a:solidFill>
              <a:srgbClr val="40775E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4E894DEA-C5F6-3BB2-8874-07B4844F670C}"/>
                </a:ext>
              </a:extLst>
            </p:cNvPr>
            <p:cNvSpPr/>
            <p:nvPr/>
          </p:nvSpPr>
          <p:spPr>
            <a:xfrm>
              <a:off x="1457007" y="720306"/>
              <a:ext cx="88113" cy="317202"/>
            </a:xfrm>
            <a:custGeom>
              <a:avLst/>
              <a:gdLst>
                <a:gd name="connsiteX0" fmla="*/ 15404 w 88113"/>
                <a:gd name="connsiteY0" fmla="*/ 0 h 317202"/>
                <a:gd name="connsiteX1" fmla="*/ 72727 w 88113"/>
                <a:gd name="connsiteY1" fmla="*/ 0 h 317202"/>
                <a:gd name="connsiteX2" fmla="*/ 88114 w 88113"/>
                <a:gd name="connsiteY2" fmla="*/ 15386 h 317202"/>
                <a:gd name="connsiteX3" fmla="*/ 88114 w 88113"/>
                <a:gd name="connsiteY3" fmla="*/ 317203 h 317202"/>
                <a:gd name="connsiteX4" fmla="*/ 88114 w 88113"/>
                <a:gd name="connsiteY4" fmla="*/ 317203 h 317202"/>
                <a:gd name="connsiteX5" fmla="*/ 0 w 88113"/>
                <a:gd name="connsiteY5" fmla="*/ 317203 h 317202"/>
                <a:gd name="connsiteX6" fmla="*/ 0 w 88113"/>
                <a:gd name="connsiteY6" fmla="*/ 317203 h 317202"/>
                <a:gd name="connsiteX7" fmla="*/ 0 w 88113"/>
                <a:gd name="connsiteY7" fmla="*/ 15352 h 317202"/>
                <a:gd name="connsiteX8" fmla="*/ 15404 w 88113"/>
                <a:gd name="connsiteY8" fmla="*/ 0 h 31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13" h="317202">
                  <a:moveTo>
                    <a:pt x="15404" y="0"/>
                  </a:moveTo>
                  <a:lnTo>
                    <a:pt x="72727" y="0"/>
                  </a:lnTo>
                  <a:cubicBezTo>
                    <a:pt x="81225" y="0"/>
                    <a:pt x="88114" y="6889"/>
                    <a:pt x="88114" y="15386"/>
                  </a:cubicBezTo>
                  <a:lnTo>
                    <a:pt x="88114" y="317203"/>
                  </a:lnTo>
                  <a:lnTo>
                    <a:pt x="88114" y="317203"/>
                  </a:lnTo>
                  <a:lnTo>
                    <a:pt x="0" y="317203"/>
                  </a:lnTo>
                  <a:lnTo>
                    <a:pt x="0" y="317203"/>
                  </a:lnTo>
                  <a:lnTo>
                    <a:pt x="0" y="15352"/>
                  </a:lnTo>
                  <a:cubicBezTo>
                    <a:pt x="19" y="6861"/>
                    <a:pt x="6913" y="-9"/>
                    <a:pt x="15404" y="0"/>
                  </a:cubicBezTo>
                  <a:close/>
                </a:path>
              </a:pathLst>
            </a:custGeom>
            <a:solidFill>
              <a:srgbClr val="A33662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F77AAB56-5055-FDBF-7060-918DED0F7485}"/>
                </a:ext>
              </a:extLst>
            </p:cNvPr>
            <p:cNvSpPr/>
            <p:nvPr/>
          </p:nvSpPr>
          <p:spPr>
            <a:xfrm>
              <a:off x="1457093" y="1037578"/>
              <a:ext cx="88096" cy="80232"/>
            </a:xfrm>
            <a:custGeom>
              <a:avLst/>
              <a:gdLst>
                <a:gd name="connsiteX0" fmla="*/ 38196 w 88096"/>
                <a:gd name="connsiteY0" fmla="*/ 76493 h 80232"/>
                <a:gd name="connsiteX1" fmla="*/ -71 w 88096"/>
                <a:gd name="connsiteY1" fmla="*/ -111 h 80232"/>
                <a:gd name="connsiteX2" fmla="*/ 88025 w 88096"/>
                <a:gd name="connsiteY2" fmla="*/ -111 h 80232"/>
                <a:gd name="connsiteX3" fmla="*/ 49689 w 88096"/>
                <a:gd name="connsiteY3" fmla="*/ 76562 h 80232"/>
                <a:gd name="connsiteX4" fmla="*/ 41125 w 88096"/>
                <a:gd name="connsiteY4" fmla="*/ 79457 h 80232"/>
                <a:gd name="connsiteX5" fmla="*/ 38196 w 88096"/>
                <a:gd name="connsiteY5" fmla="*/ 76493 h 8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96" h="80232">
                  <a:moveTo>
                    <a:pt x="38196" y="76493"/>
                  </a:moveTo>
                  <a:lnTo>
                    <a:pt x="-71" y="-111"/>
                  </a:lnTo>
                  <a:lnTo>
                    <a:pt x="88025" y="-111"/>
                  </a:lnTo>
                  <a:lnTo>
                    <a:pt x="49689" y="76562"/>
                  </a:lnTo>
                  <a:cubicBezTo>
                    <a:pt x="48122" y="79726"/>
                    <a:pt x="44289" y="81023"/>
                    <a:pt x="41125" y="79457"/>
                  </a:cubicBezTo>
                  <a:cubicBezTo>
                    <a:pt x="39845" y="78825"/>
                    <a:pt x="38815" y="77780"/>
                    <a:pt x="38196" y="76493"/>
                  </a:cubicBezTo>
                  <a:close/>
                </a:path>
              </a:pathLst>
            </a:custGeom>
            <a:solidFill>
              <a:srgbClr val="7E2A4C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ECB5ED8B-19E6-DB50-7123-78BCFFA8E702}"/>
                </a:ext>
              </a:extLst>
            </p:cNvPr>
            <p:cNvSpPr/>
            <p:nvPr/>
          </p:nvSpPr>
          <p:spPr>
            <a:xfrm>
              <a:off x="967006" y="666652"/>
              <a:ext cx="111236" cy="111236"/>
            </a:xfrm>
            <a:custGeom>
              <a:avLst/>
              <a:gdLst>
                <a:gd name="connsiteX0" fmla="*/ 111236 w 111236"/>
                <a:gd name="connsiteY0" fmla="*/ 55618 h 111236"/>
                <a:gd name="connsiteX1" fmla="*/ 55618 w 111236"/>
                <a:gd name="connsiteY1" fmla="*/ 111236 h 111236"/>
                <a:gd name="connsiteX2" fmla="*/ 0 w 111236"/>
                <a:gd name="connsiteY2" fmla="*/ 55618 h 111236"/>
                <a:gd name="connsiteX3" fmla="*/ 55618 w 111236"/>
                <a:gd name="connsiteY3" fmla="*/ 0 h 111236"/>
                <a:gd name="connsiteX4" fmla="*/ 111236 w 111236"/>
                <a:gd name="connsiteY4" fmla="*/ 55618 h 1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6" h="111236">
                  <a:moveTo>
                    <a:pt x="111236" y="55618"/>
                  </a:moveTo>
                  <a:cubicBezTo>
                    <a:pt x="111236" y="86335"/>
                    <a:pt x="86335" y="111236"/>
                    <a:pt x="55618" y="111236"/>
                  </a:cubicBezTo>
                  <a:cubicBezTo>
                    <a:pt x="24901" y="111236"/>
                    <a:pt x="0" y="86335"/>
                    <a:pt x="0" y="55618"/>
                  </a:cubicBezTo>
                  <a:cubicBezTo>
                    <a:pt x="0" y="24901"/>
                    <a:pt x="24901" y="0"/>
                    <a:pt x="55618" y="0"/>
                  </a:cubicBezTo>
                  <a:cubicBezTo>
                    <a:pt x="86335" y="0"/>
                    <a:pt x="111236" y="24901"/>
                    <a:pt x="111236" y="55618"/>
                  </a:cubicBezTo>
                  <a:close/>
                </a:path>
              </a:pathLst>
            </a:custGeom>
            <a:solidFill>
              <a:srgbClr val="FFFFFF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DE58A472-EB59-8C56-68E7-8184D800E3F4}"/>
                </a:ext>
              </a:extLst>
            </p:cNvPr>
            <p:cNvSpPr/>
            <p:nvPr/>
          </p:nvSpPr>
          <p:spPr>
            <a:xfrm>
              <a:off x="990676" y="693582"/>
              <a:ext cx="65537" cy="56686"/>
            </a:xfrm>
            <a:custGeom>
              <a:avLst/>
              <a:gdLst>
                <a:gd name="connsiteX0" fmla="*/ 26759 w 65537"/>
                <a:gd name="connsiteY0" fmla="*/ 56576 h 56686"/>
                <a:gd name="connsiteX1" fmla="*/ 20763 w 65537"/>
                <a:gd name="connsiteY1" fmla="*/ 53888 h 56686"/>
                <a:gd name="connsiteX2" fmla="*/ 1983 w 65537"/>
                <a:gd name="connsiteY2" fmla="*/ 32971 h 56686"/>
                <a:gd name="connsiteX3" fmla="*/ 2629 w 65537"/>
                <a:gd name="connsiteY3" fmla="*/ 21556 h 56686"/>
                <a:gd name="connsiteX4" fmla="*/ 14044 w 65537"/>
                <a:gd name="connsiteY4" fmla="*/ 22202 h 56686"/>
                <a:gd name="connsiteX5" fmla="*/ 26277 w 65537"/>
                <a:gd name="connsiteY5" fmla="*/ 35831 h 56686"/>
                <a:gd name="connsiteX6" fmla="*/ 50967 w 65537"/>
                <a:gd name="connsiteY6" fmla="*/ 3094 h 56686"/>
                <a:gd name="connsiteX7" fmla="*/ 62262 w 65537"/>
                <a:gd name="connsiteY7" fmla="*/ 1518 h 56686"/>
                <a:gd name="connsiteX8" fmla="*/ 63838 w 65537"/>
                <a:gd name="connsiteY8" fmla="*/ 12812 h 56686"/>
                <a:gd name="connsiteX9" fmla="*/ 33255 w 65537"/>
                <a:gd name="connsiteY9" fmla="*/ 53354 h 56686"/>
                <a:gd name="connsiteX10" fmla="*/ 27156 w 65537"/>
                <a:gd name="connsiteY10" fmla="*/ 56541 h 5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37" h="56686">
                  <a:moveTo>
                    <a:pt x="26759" y="56576"/>
                  </a:moveTo>
                  <a:cubicBezTo>
                    <a:pt x="24470" y="56569"/>
                    <a:pt x="22292" y="55592"/>
                    <a:pt x="20763" y="53888"/>
                  </a:cubicBezTo>
                  <a:lnTo>
                    <a:pt x="1983" y="32971"/>
                  </a:lnTo>
                  <a:cubicBezTo>
                    <a:pt x="-991" y="29640"/>
                    <a:pt x="-702" y="24530"/>
                    <a:pt x="2629" y="21556"/>
                  </a:cubicBezTo>
                  <a:cubicBezTo>
                    <a:pt x="5959" y="18582"/>
                    <a:pt x="11070" y="18872"/>
                    <a:pt x="14044" y="22202"/>
                  </a:cubicBezTo>
                  <a:lnTo>
                    <a:pt x="26277" y="35831"/>
                  </a:lnTo>
                  <a:lnTo>
                    <a:pt x="50967" y="3094"/>
                  </a:lnTo>
                  <a:cubicBezTo>
                    <a:pt x="53650" y="-460"/>
                    <a:pt x="58707" y="-1165"/>
                    <a:pt x="62262" y="1518"/>
                  </a:cubicBezTo>
                  <a:cubicBezTo>
                    <a:pt x="65816" y="4200"/>
                    <a:pt x="66521" y="9257"/>
                    <a:pt x="63838" y="12812"/>
                  </a:cubicBezTo>
                  <a:lnTo>
                    <a:pt x="33255" y="53354"/>
                  </a:lnTo>
                  <a:cubicBezTo>
                    <a:pt x="31799" y="55272"/>
                    <a:pt x="29563" y="56441"/>
                    <a:pt x="27156" y="56541"/>
                  </a:cubicBezTo>
                  <a:close/>
                </a:path>
              </a:pathLst>
            </a:custGeom>
            <a:solidFill>
              <a:srgbClr val="40775E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8284E8E4-F707-6D61-EECD-8793D20DF1FC}"/>
                </a:ext>
              </a:extLst>
            </p:cNvPr>
            <p:cNvSpPr/>
            <p:nvPr/>
          </p:nvSpPr>
          <p:spPr>
            <a:xfrm>
              <a:off x="1113546" y="703937"/>
              <a:ext cx="209463" cy="36648"/>
            </a:xfrm>
            <a:custGeom>
              <a:avLst/>
              <a:gdLst>
                <a:gd name="connsiteX0" fmla="*/ 0 w 209463"/>
                <a:gd name="connsiteY0" fmla="*/ 0 h 36648"/>
                <a:gd name="connsiteX1" fmla="*/ 209464 w 209463"/>
                <a:gd name="connsiteY1" fmla="*/ 0 h 36648"/>
                <a:gd name="connsiteX2" fmla="*/ 209464 w 209463"/>
                <a:gd name="connsiteY2" fmla="*/ 36648 h 36648"/>
                <a:gd name="connsiteX3" fmla="*/ 0 w 209463"/>
                <a:gd name="connsiteY3" fmla="*/ 36648 h 3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463" h="36648">
                  <a:moveTo>
                    <a:pt x="0" y="0"/>
                  </a:moveTo>
                  <a:lnTo>
                    <a:pt x="209464" y="0"/>
                  </a:lnTo>
                  <a:lnTo>
                    <a:pt x="209464" y="36648"/>
                  </a:lnTo>
                  <a:lnTo>
                    <a:pt x="0" y="36648"/>
                  </a:lnTo>
                  <a:close/>
                </a:path>
              </a:pathLst>
            </a:custGeom>
            <a:solidFill>
              <a:srgbClr val="FFFFFF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EEC82E18-7025-FE69-9ADC-D8B532CB5CBE}"/>
                </a:ext>
              </a:extLst>
            </p:cNvPr>
            <p:cNvSpPr/>
            <p:nvPr/>
          </p:nvSpPr>
          <p:spPr>
            <a:xfrm>
              <a:off x="966989" y="817035"/>
              <a:ext cx="111270" cy="111322"/>
            </a:xfrm>
            <a:custGeom>
              <a:avLst/>
              <a:gdLst>
                <a:gd name="connsiteX0" fmla="*/ 55564 w 111270"/>
                <a:gd name="connsiteY0" fmla="*/ 15827 h 111322"/>
                <a:gd name="connsiteX1" fmla="*/ 95331 w 111270"/>
                <a:gd name="connsiteY1" fmla="*/ 55559 h 111322"/>
                <a:gd name="connsiteX2" fmla="*/ 55599 w 111270"/>
                <a:gd name="connsiteY2" fmla="*/ 95326 h 111322"/>
                <a:gd name="connsiteX3" fmla="*/ 15832 w 111270"/>
                <a:gd name="connsiteY3" fmla="*/ 55593 h 111322"/>
                <a:gd name="connsiteX4" fmla="*/ 15832 w 111270"/>
                <a:gd name="connsiteY4" fmla="*/ 55559 h 111322"/>
                <a:gd name="connsiteX5" fmla="*/ 55564 w 111270"/>
                <a:gd name="connsiteY5" fmla="*/ 15827 h 111322"/>
                <a:gd name="connsiteX6" fmla="*/ 55564 w 111270"/>
                <a:gd name="connsiteY6" fmla="*/ -59 h 111322"/>
                <a:gd name="connsiteX7" fmla="*/ -71 w 111270"/>
                <a:gd name="connsiteY7" fmla="*/ 55576 h 111322"/>
                <a:gd name="connsiteX8" fmla="*/ 55564 w 111270"/>
                <a:gd name="connsiteY8" fmla="*/ 111212 h 111322"/>
                <a:gd name="connsiteX9" fmla="*/ 111199 w 111270"/>
                <a:gd name="connsiteY9" fmla="*/ 55576 h 111322"/>
                <a:gd name="connsiteX10" fmla="*/ 111199 w 111270"/>
                <a:gd name="connsiteY10" fmla="*/ 55559 h 111322"/>
                <a:gd name="connsiteX11" fmla="*/ 55633 w 111270"/>
                <a:gd name="connsiteY11" fmla="*/ -111 h 111322"/>
                <a:gd name="connsiteX12" fmla="*/ 55564 w 111270"/>
                <a:gd name="connsiteY12" fmla="*/ -111 h 111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270" h="111322">
                  <a:moveTo>
                    <a:pt x="55564" y="15827"/>
                  </a:moveTo>
                  <a:cubicBezTo>
                    <a:pt x="77517" y="15816"/>
                    <a:pt x="95320" y="33606"/>
                    <a:pt x="95331" y="55559"/>
                  </a:cubicBezTo>
                  <a:cubicBezTo>
                    <a:pt x="95341" y="77512"/>
                    <a:pt x="77551" y="95315"/>
                    <a:pt x="55599" y="95326"/>
                  </a:cubicBezTo>
                  <a:cubicBezTo>
                    <a:pt x="33646" y="95336"/>
                    <a:pt x="15842" y="77546"/>
                    <a:pt x="15832" y="55593"/>
                  </a:cubicBezTo>
                  <a:cubicBezTo>
                    <a:pt x="15832" y="55581"/>
                    <a:pt x="15832" y="55571"/>
                    <a:pt x="15832" y="55559"/>
                  </a:cubicBezTo>
                  <a:cubicBezTo>
                    <a:pt x="15870" y="33631"/>
                    <a:pt x="33636" y="15865"/>
                    <a:pt x="55564" y="15827"/>
                  </a:cubicBezTo>
                  <a:moveTo>
                    <a:pt x="55564" y="-59"/>
                  </a:moveTo>
                  <a:cubicBezTo>
                    <a:pt x="24838" y="-59"/>
                    <a:pt x="-71" y="24850"/>
                    <a:pt x="-71" y="55576"/>
                  </a:cubicBezTo>
                  <a:cubicBezTo>
                    <a:pt x="-71" y="86302"/>
                    <a:pt x="24838" y="111212"/>
                    <a:pt x="55564" y="111212"/>
                  </a:cubicBezTo>
                  <a:cubicBezTo>
                    <a:pt x="86290" y="111212"/>
                    <a:pt x="111199" y="86302"/>
                    <a:pt x="111199" y="55576"/>
                  </a:cubicBezTo>
                  <a:cubicBezTo>
                    <a:pt x="111199" y="55571"/>
                    <a:pt x="111199" y="55564"/>
                    <a:pt x="111199" y="55559"/>
                  </a:cubicBezTo>
                  <a:cubicBezTo>
                    <a:pt x="111229" y="24842"/>
                    <a:pt x="86350" y="-82"/>
                    <a:pt x="55633" y="-111"/>
                  </a:cubicBezTo>
                  <a:cubicBezTo>
                    <a:pt x="55611" y="-111"/>
                    <a:pt x="55586" y="-111"/>
                    <a:pt x="55564" y="-111"/>
                  </a:cubicBezTo>
                  <a:close/>
                </a:path>
              </a:pathLst>
            </a:custGeom>
            <a:solidFill>
              <a:srgbClr val="FFFFFF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5B449820-864D-1BCD-95E7-65BFC5219B09}"/>
                </a:ext>
              </a:extLst>
            </p:cNvPr>
            <p:cNvSpPr/>
            <p:nvPr/>
          </p:nvSpPr>
          <p:spPr>
            <a:xfrm>
              <a:off x="1113546" y="854389"/>
              <a:ext cx="209463" cy="36648"/>
            </a:xfrm>
            <a:custGeom>
              <a:avLst/>
              <a:gdLst>
                <a:gd name="connsiteX0" fmla="*/ 0 w 209463"/>
                <a:gd name="connsiteY0" fmla="*/ 0 h 36648"/>
                <a:gd name="connsiteX1" fmla="*/ 209464 w 209463"/>
                <a:gd name="connsiteY1" fmla="*/ 0 h 36648"/>
                <a:gd name="connsiteX2" fmla="*/ 209464 w 209463"/>
                <a:gd name="connsiteY2" fmla="*/ 36648 h 36648"/>
                <a:gd name="connsiteX3" fmla="*/ 0 w 209463"/>
                <a:gd name="connsiteY3" fmla="*/ 36648 h 3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463" h="36648">
                  <a:moveTo>
                    <a:pt x="0" y="0"/>
                  </a:moveTo>
                  <a:lnTo>
                    <a:pt x="209464" y="0"/>
                  </a:lnTo>
                  <a:lnTo>
                    <a:pt x="209464" y="36648"/>
                  </a:lnTo>
                  <a:lnTo>
                    <a:pt x="0" y="36648"/>
                  </a:lnTo>
                  <a:close/>
                </a:path>
              </a:pathLst>
            </a:custGeom>
            <a:solidFill>
              <a:srgbClr val="FFFFFF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E66544BC-3F83-2483-3213-543BA7958793}"/>
                </a:ext>
              </a:extLst>
            </p:cNvPr>
            <p:cNvSpPr/>
            <p:nvPr/>
          </p:nvSpPr>
          <p:spPr>
            <a:xfrm>
              <a:off x="967023" y="967538"/>
              <a:ext cx="111236" cy="111236"/>
            </a:xfrm>
            <a:custGeom>
              <a:avLst/>
              <a:gdLst>
                <a:gd name="connsiteX0" fmla="*/ 55530 w 111236"/>
                <a:gd name="connsiteY0" fmla="*/ 15758 h 111236"/>
                <a:gd name="connsiteX1" fmla="*/ 95296 w 111236"/>
                <a:gd name="connsiteY1" fmla="*/ 55490 h 111236"/>
                <a:gd name="connsiteX2" fmla="*/ 55564 w 111236"/>
                <a:gd name="connsiteY2" fmla="*/ 95257 h 111236"/>
                <a:gd name="connsiteX3" fmla="*/ 15797 w 111236"/>
                <a:gd name="connsiteY3" fmla="*/ 55525 h 111236"/>
                <a:gd name="connsiteX4" fmla="*/ 15797 w 111236"/>
                <a:gd name="connsiteY4" fmla="*/ 55507 h 111236"/>
                <a:gd name="connsiteX5" fmla="*/ 55530 w 111236"/>
                <a:gd name="connsiteY5" fmla="*/ 15758 h 111236"/>
                <a:gd name="connsiteX6" fmla="*/ 55530 w 111236"/>
                <a:gd name="connsiteY6" fmla="*/ -111 h 111236"/>
                <a:gd name="connsiteX7" fmla="*/ -71 w 111236"/>
                <a:gd name="connsiteY7" fmla="*/ 55525 h 111236"/>
                <a:gd name="connsiteX8" fmla="*/ 55564 w 111236"/>
                <a:gd name="connsiteY8" fmla="*/ 111126 h 111236"/>
                <a:gd name="connsiteX9" fmla="*/ 111165 w 111236"/>
                <a:gd name="connsiteY9" fmla="*/ 55507 h 111236"/>
                <a:gd name="connsiteX10" fmla="*/ 55547 w 111236"/>
                <a:gd name="connsiteY10" fmla="*/ -111 h 111236"/>
                <a:gd name="connsiteX11" fmla="*/ 55530 w 111236"/>
                <a:gd name="connsiteY11" fmla="*/ -111 h 1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236" h="111236">
                  <a:moveTo>
                    <a:pt x="55530" y="15758"/>
                  </a:moveTo>
                  <a:cubicBezTo>
                    <a:pt x="77482" y="15748"/>
                    <a:pt x="95286" y="33537"/>
                    <a:pt x="95296" y="55490"/>
                  </a:cubicBezTo>
                  <a:cubicBezTo>
                    <a:pt x="95307" y="77443"/>
                    <a:pt x="77517" y="95246"/>
                    <a:pt x="55564" y="95257"/>
                  </a:cubicBezTo>
                  <a:cubicBezTo>
                    <a:pt x="33611" y="95267"/>
                    <a:pt x="15808" y="77477"/>
                    <a:pt x="15797" y="55525"/>
                  </a:cubicBezTo>
                  <a:cubicBezTo>
                    <a:pt x="15797" y="55519"/>
                    <a:pt x="15797" y="55512"/>
                    <a:pt x="15797" y="55507"/>
                  </a:cubicBezTo>
                  <a:cubicBezTo>
                    <a:pt x="15827" y="33574"/>
                    <a:pt x="33596" y="15796"/>
                    <a:pt x="55530" y="15758"/>
                  </a:cubicBezTo>
                  <a:moveTo>
                    <a:pt x="55530" y="-111"/>
                  </a:moveTo>
                  <a:cubicBezTo>
                    <a:pt x="24812" y="-101"/>
                    <a:pt x="-82" y="24807"/>
                    <a:pt x="-71" y="55525"/>
                  </a:cubicBezTo>
                  <a:cubicBezTo>
                    <a:pt x="-61" y="86242"/>
                    <a:pt x="24847" y="111136"/>
                    <a:pt x="55564" y="111126"/>
                  </a:cubicBezTo>
                  <a:cubicBezTo>
                    <a:pt x="86275" y="111115"/>
                    <a:pt x="111165" y="86218"/>
                    <a:pt x="111165" y="55507"/>
                  </a:cubicBezTo>
                  <a:cubicBezTo>
                    <a:pt x="111165" y="24790"/>
                    <a:pt x="86264" y="-111"/>
                    <a:pt x="55547" y="-111"/>
                  </a:cubicBezTo>
                  <a:cubicBezTo>
                    <a:pt x="55542" y="-111"/>
                    <a:pt x="55535" y="-111"/>
                    <a:pt x="55530" y="-111"/>
                  </a:cubicBezTo>
                  <a:close/>
                </a:path>
              </a:pathLst>
            </a:custGeom>
            <a:solidFill>
              <a:srgbClr val="FFFFFF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DAB58ABC-DFE6-6C3C-7CB6-78BBD19B1C36}"/>
                </a:ext>
              </a:extLst>
            </p:cNvPr>
            <p:cNvSpPr/>
            <p:nvPr/>
          </p:nvSpPr>
          <p:spPr>
            <a:xfrm>
              <a:off x="1113546" y="1004824"/>
              <a:ext cx="209463" cy="36648"/>
            </a:xfrm>
            <a:custGeom>
              <a:avLst/>
              <a:gdLst>
                <a:gd name="connsiteX0" fmla="*/ 0 w 209463"/>
                <a:gd name="connsiteY0" fmla="*/ 0 h 36648"/>
                <a:gd name="connsiteX1" fmla="*/ 209464 w 209463"/>
                <a:gd name="connsiteY1" fmla="*/ 0 h 36648"/>
                <a:gd name="connsiteX2" fmla="*/ 209464 w 209463"/>
                <a:gd name="connsiteY2" fmla="*/ 36648 h 36648"/>
                <a:gd name="connsiteX3" fmla="*/ 0 w 209463"/>
                <a:gd name="connsiteY3" fmla="*/ 36648 h 3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463" h="36648">
                  <a:moveTo>
                    <a:pt x="0" y="0"/>
                  </a:moveTo>
                  <a:lnTo>
                    <a:pt x="209464" y="0"/>
                  </a:lnTo>
                  <a:lnTo>
                    <a:pt x="209464" y="36648"/>
                  </a:lnTo>
                  <a:lnTo>
                    <a:pt x="0" y="36648"/>
                  </a:lnTo>
                  <a:close/>
                </a:path>
              </a:pathLst>
            </a:custGeom>
            <a:solidFill>
              <a:srgbClr val="FFFFFF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4551B91C-AFD7-ED4A-5DB8-685855E2A039}"/>
              </a:ext>
            </a:extLst>
          </p:cNvPr>
          <p:cNvCxnSpPr/>
          <p:nvPr userDrawn="1"/>
        </p:nvCxnSpPr>
        <p:spPr>
          <a:xfrm>
            <a:off x="914400" y="1492250"/>
            <a:ext cx="1036637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FEB0B2C1-6D31-C556-C79C-F31B1FE4EA74}"/>
              </a:ext>
            </a:extLst>
          </p:cNvPr>
          <p:cNvCxnSpPr/>
          <p:nvPr userDrawn="1"/>
        </p:nvCxnSpPr>
        <p:spPr>
          <a:xfrm>
            <a:off x="914400" y="5775925"/>
            <a:ext cx="1036637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ubrik 24">
            <a:extLst>
              <a:ext uri="{FF2B5EF4-FFF2-40B4-BE49-F238E27FC236}">
                <a16:creationId xmlns:a16="http://schemas.microsoft.com/office/drawing/2014/main" id="{A7596D78-7CB0-97ED-E6C0-A018C7602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3082" y="669288"/>
            <a:ext cx="9546052" cy="81228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Ange </a:t>
            </a:r>
            <a:r>
              <a:rPr lang="en-US" dirty="0" err="1"/>
              <a:t>agendarubrik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857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ängre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95325"/>
            <a:ext cx="6830484" cy="202565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7" y="2895600"/>
            <a:ext cx="7230534" cy="2881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2024-04-02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6588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örre rubrik och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6" y="669925"/>
            <a:ext cx="7548034" cy="23622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6" y="3187700"/>
            <a:ext cx="7548033" cy="2589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2024-04-02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5034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2548890"/>
            <a:ext cx="5181600" cy="1874520"/>
          </a:xfrm>
        </p:spPr>
        <p:txBody>
          <a:bodyPr anchor="t"/>
          <a:lstStyle>
            <a:lvl1pPr>
              <a:defRPr sz="4000" b="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FD365D-8709-4288-B31C-9EDA4CFD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2024-04-02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EC5015-75F5-4019-9FE1-99AF477F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EBBFDA-2391-4373-9266-2ED5FFB6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3D118E29-DBB4-C07D-6D91-E9F8DA51E76C}"/>
              </a:ext>
            </a:extLst>
          </p:cNvPr>
          <p:cNvSpPr/>
          <p:nvPr userDrawn="1"/>
        </p:nvSpPr>
        <p:spPr>
          <a:xfrm rot="10800000">
            <a:off x="2023427" y="0"/>
            <a:ext cx="2840673" cy="1393354"/>
          </a:xfrm>
          <a:custGeom>
            <a:avLst/>
            <a:gdLst>
              <a:gd name="connsiteX0" fmla="*/ 3792126 w 3792126"/>
              <a:gd name="connsiteY0" fmla="*/ 1860043 h 1860043"/>
              <a:gd name="connsiteX1" fmla="*/ 2591786 w 3792126"/>
              <a:gd name="connsiteY1" fmla="*/ 1860043 h 1860043"/>
              <a:gd name="connsiteX2" fmla="*/ 2584726 w 3792126"/>
              <a:gd name="connsiteY2" fmla="*/ 1790002 h 1860043"/>
              <a:gd name="connsiteX3" fmla="*/ 1896062 w 3792126"/>
              <a:gd name="connsiteY3" fmla="*/ 1228725 h 1860043"/>
              <a:gd name="connsiteX4" fmla="*/ 1207399 w 3792126"/>
              <a:gd name="connsiteY4" fmla="*/ 1790002 h 1860043"/>
              <a:gd name="connsiteX5" fmla="*/ 1200338 w 3792126"/>
              <a:gd name="connsiteY5" fmla="*/ 1860043 h 1860043"/>
              <a:gd name="connsiteX6" fmla="*/ 0 w 3792126"/>
              <a:gd name="connsiteY6" fmla="*/ 1860043 h 1860043"/>
              <a:gd name="connsiteX7" fmla="*/ 7883 w 3792126"/>
              <a:gd name="connsiteY7" fmla="*/ 1703922 h 1860043"/>
              <a:gd name="connsiteX8" fmla="*/ 1896063 w 3792126"/>
              <a:gd name="connsiteY8" fmla="*/ 0 h 1860043"/>
              <a:gd name="connsiteX9" fmla="*/ 3784242 w 3792126"/>
              <a:gd name="connsiteY9" fmla="*/ 1703922 h 186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2126" h="1860043">
                <a:moveTo>
                  <a:pt x="3792126" y="1860043"/>
                </a:moveTo>
                <a:lnTo>
                  <a:pt x="2591786" y="1860043"/>
                </a:lnTo>
                <a:lnTo>
                  <a:pt x="2584726" y="1790002"/>
                </a:lnTo>
                <a:cubicBezTo>
                  <a:pt x="2519179" y="1469682"/>
                  <a:pt x="2235760" y="1228725"/>
                  <a:pt x="1896062" y="1228725"/>
                </a:cubicBezTo>
                <a:cubicBezTo>
                  <a:pt x="1556365" y="1228725"/>
                  <a:pt x="1272946" y="1469682"/>
                  <a:pt x="1207399" y="1790002"/>
                </a:cubicBezTo>
                <a:lnTo>
                  <a:pt x="1200338" y="1860043"/>
                </a:lnTo>
                <a:lnTo>
                  <a:pt x="0" y="1860043"/>
                </a:lnTo>
                <a:lnTo>
                  <a:pt x="7883" y="1703922"/>
                </a:lnTo>
                <a:cubicBezTo>
                  <a:pt x="105079" y="746854"/>
                  <a:pt x="913352" y="0"/>
                  <a:pt x="1896063" y="0"/>
                </a:cubicBezTo>
                <a:cubicBezTo>
                  <a:pt x="2878773" y="0"/>
                  <a:pt x="3687047" y="746854"/>
                  <a:pt x="3784242" y="17039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4CD4350E-15CC-E8CC-C64C-B9E1B1C0C1DE}"/>
              </a:ext>
            </a:extLst>
          </p:cNvPr>
          <p:cNvSpPr/>
          <p:nvPr userDrawn="1"/>
        </p:nvSpPr>
        <p:spPr>
          <a:xfrm>
            <a:off x="4570942" y="4838226"/>
            <a:ext cx="4114800" cy="2018315"/>
          </a:xfrm>
          <a:custGeom>
            <a:avLst/>
            <a:gdLst>
              <a:gd name="connsiteX0" fmla="*/ 3792126 w 3792126"/>
              <a:gd name="connsiteY0" fmla="*/ 1860043 h 1860043"/>
              <a:gd name="connsiteX1" fmla="*/ 2591786 w 3792126"/>
              <a:gd name="connsiteY1" fmla="*/ 1860043 h 1860043"/>
              <a:gd name="connsiteX2" fmla="*/ 2584726 w 3792126"/>
              <a:gd name="connsiteY2" fmla="*/ 1790002 h 1860043"/>
              <a:gd name="connsiteX3" fmla="*/ 1896062 w 3792126"/>
              <a:gd name="connsiteY3" fmla="*/ 1228725 h 1860043"/>
              <a:gd name="connsiteX4" fmla="*/ 1207399 w 3792126"/>
              <a:gd name="connsiteY4" fmla="*/ 1790002 h 1860043"/>
              <a:gd name="connsiteX5" fmla="*/ 1200338 w 3792126"/>
              <a:gd name="connsiteY5" fmla="*/ 1860043 h 1860043"/>
              <a:gd name="connsiteX6" fmla="*/ 0 w 3792126"/>
              <a:gd name="connsiteY6" fmla="*/ 1860043 h 1860043"/>
              <a:gd name="connsiteX7" fmla="*/ 7883 w 3792126"/>
              <a:gd name="connsiteY7" fmla="*/ 1703922 h 1860043"/>
              <a:gd name="connsiteX8" fmla="*/ 1896063 w 3792126"/>
              <a:gd name="connsiteY8" fmla="*/ 0 h 1860043"/>
              <a:gd name="connsiteX9" fmla="*/ 3784242 w 3792126"/>
              <a:gd name="connsiteY9" fmla="*/ 1703922 h 186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2126" h="1860043">
                <a:moveTo>
                  <a:pt x="3792126" y="1860043"/>
                </a:moveTo>
                <a:lnTo>
                  <a:pt x="2591786" y="1860043"/>
                </a:lnTo>
                <a:lnTo>
                  <a:pt x="2584726" y="1790002"/>
                </a:lnTo>
                <a:cubicBezTo>
                  <a:pt x="2519179" y="1469682"/>
                  <a:pt x="2235760" y="1228725"/>
                  <a:pt x="1896062" y="1228725"/>
                </a:cubicBezTo>
                <a:cubicBezTo>
                  <a:pt x="1556365" y="1228725"/>
                  <a:pt x="1272946" y="1469682"/>
                  <a:pt x="1207399" y="1790002"/>
                </a:cubicBezTo>
                <a:lnTo>
                  <a:pt x="1200338" y="1860043"/>
                </a:lnTo>
                <a:lnTo>
                  <a:pt x="0" y="1860043"/>
                </a:lnTo>
                <a:lnTo>
                  <a:pt x="7883" y="1703922"/>
                </a:lnTo>
                <a:cubicBezTo>
                  <a:pt x="105079" y="746854"/>
                  <a:pt x="913352" y="0"/>
                  <a:pt x="1896063" y="0"/>
                </a:cubicBezTo>
                <a:cubicBezTo>
                  <a:pt x="2878773" y="0"/>
                  <a:pt x="3687047" y="746854"/>
                  <a:pt x="3784242" y="17039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1858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2867" y="1824038"/>
            <a:ext cx="4982633" cy="395287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0" y="1824038"/>
            <a:ext cx="4982633" cy="395287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2024-04-02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B32211A-2ABD-40B2-543E-7790EE556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303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2868" y="1824038"/>
            <a:ext cx="4440766" cy="395287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2024-04-02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F31822E3-DC1B-5321-85F7-42B8BFF6C3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698500"/>
            <a:ext cx="5173133" cy="5078413"/>
          </a:xfrm>
          <a:custGeom>
            <a:avLst/>
            <a:gdLst>
              <a:gd name="connsiteX0" fmla="*/ 0 w 4982633"/>
              <a:gd name="connsiteY0" fmla="*/ 0 h 4281488"/>
              <a:gd name="connsiteX1" fmla="*/ 4982633 w 4982633"/>
              <a:gd name="connsiteY1" fmla="*/ 0 h 4281488"/>
              <a:gd name="connsiteX2" fmla="*/ 4982633 w 4982633"/>
              <a:gd name="connsiteY2" fmla="*/ 4281488 h 4281488"/>
              <a:gd name="connsiteX3" fmla="*/ 0 w 4982633"/>
              <a:gd name="connsiteY3" fmla="*/ 4281488 h 428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2633" h="4281488">
                <a:moveTo>
                  <a:pt x="0" y="0"/>
                </a:moveTo>
                <a:lnTo>
                  <a:pt x="4982633" y="0"/>
                </a:lnTo>
                <a:lnTo>
                  <a:pt x="4982633" y="4281488"/>
                </a:lnTo>
                <a:lnTo>
                  <a:pt x="0" y="42814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8ECA5563-A413-3B56-3F72-64C3B356F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669288"/>
            <a:ext cx="4787269" cy="8122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544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669288"/>
            <a:ext cx="10346267" cy="8122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866" y="1824037"/>
            <a:ext cx="10355563" cy="3952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3CD0-842C-4BCD-83D3-BB78B185EE38}" type="datetimeFigureOut">
              <a:rPr lang="sv-SE" smtClean="0"/>
              <a:t>2024-04-02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4EA2E787-9118-698D-533B-21D4DD3A1EBE}"/>
              </a:ext>
            </a:extLst>
          </p:cNvPr>
          <p:cNvGrpSpPr/>
          <p:nvPr userDrawn="1"/>
        </p:nvGrpSpPr>
        <p:grpSpPr>
          <a:xfrm>
            <a:off x="10810874" y="6127706"/>
            <a:ext cx="1001927" cy="340313"/>
            <a:chOff x="10651250" y="6073488"/>
            <a:chExt cx="1161552" cy="394531"/>
          </a:xfrm>
          <a:solidFill>
            <a:schemeClr val="accent1"/>
          </a:solidFill>
        </p:grpSpPr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68F97807-7BE3-2002-A4EC-FCA04DD81A3E}"/>
                </a:ext>
              </a:extLst>
            </p:cNvPr>
            <p:cNvSpPr/>
            <p:nvPr/>
          </p:nvSpPr>
          <p:spPr>
            <a:xfrm>
              <a:off x="10972599" y="6186422"/>
              <a:ext cx="65564" cy="65561"/>
            </a:xfrm>
            <a:custGeom>
              <a:avLst/>
              <a:gdLst>
                <a:gd name="connsiteX0" fmla="*/ 65562 w 65564"/>
                <a:gd name="connsiteY0" fmla="*/ 32372 h 65561"/>
                <a:gd name="connsiteX1" fmla="*/ 33190 w 65564"/>
                <a:gd name="connsiteY1" fmla="*/ 65559 h 65561"/>
                <a:gd name="connsiteX2" fmla="*/ 3 w 65564"/>
                <a:gd name="connsiteY2" fmla="*/ 33187 h 65561"/>
                <a:gd name="connsiteX3" fmla="*/ 32370 w 65564"/>
                <a:gd name="connsiteY3" fmla="*/ 0 h 65561"/>
                <a:gd name="connsiteX4" fmla="*/ 32780 w 65564"/>
                <a:gd name="connsiteY4" fmla="*/ 0 h 65561"/>
                <a:gd name="connsiteX5" fmla="*/ 65562 w 65564"/>
                <a:gd name="connsiteY5" fmla="*/ 32372 h 6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64" h="65561">
                  <a:moveTo>
                    <a:pt x="65562" y="32372"/>
                  </a:moveTo>
                  <a:cubicBezTo>
                    <a:pt x="65787" y="50476"/>
                    <a:pt x="51293" y="65334"/>
                    <a:pt x="33190" y="65559"/>
                  </a:cubicBezTo>
                  <a:cubicBezTo>
                    <a:pt x="15086" y="65784"/>
                    <a:pt x="227" y="51290"/>
                    <a:pt x="3" y="33187"/>
                  </a:cubicBezTo>
                  <a:cubicBezTo>
                    <a:pt x="-222" y="15085"/>
                    <a:pt x="14269" y="228"/>
                    <a:pt x="32370" y="0"/>
                  </a:cubicBezTo>
                  <a:lnTo>
                    <a:pt x="32780" y="0"/>
                  </a:lnTo>
                  <a:cubicBezTo>
                    <a:pt x="50726" y="-1"/>
                    <a:pt x="65338" y="14427"/>
                    <a:pt x="65562" y="32372"/>
                  </a:cubicBezTo>
                  <a:close/>
                </a:path>
              </a:pathLst>
            </a:custGeom>
            <a:grpFill/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92302D15-105B-2B9E-13CA-63DC45EB94E2}"/>
                </a:ext>
              </a:extLst>
            </p:cNvPr>
            <p:cNvSpPr/>
            <p:nvPr/>
          </p:nvSpPr>
          <p:spPr>
            <a:xfrm>
              <a:off x="10978743" y="6277064"/>
              <a:ext cx="53680" cy="186980"/>
            </a:xfrm>
            <a:custGeom>
              <a:avLst/>
              <a:gdLst>
                <a:gd name="connsiteX0" fmla="*/ 51796 w 53680"/>
                <a:gd name="connsiteY0" fmla="*/ 0 h 186980"/>
                <a:gd name="connsiteX1" fmla="*/ 53681 w 53680"/>
                <a:gd name="connsiteY1" fmla="*/ 0 h 186980"/>
                <a:gd name="connsiteX2" fmla="*/ 53681 w 53680"/>
                <a:gd name="connsiteY2" fmla="*/ 186981 h 186980"/>
                <a:gd name="connsiteX3" fmla="*/ 51796 w 53680"/>
                <a:gd name="connsiteY3" fmla="*/ 186981 h 186980"/>
                <a:gd name="connsiteX4" fmla="*/ 1885 w 53680"/>
                <a:gd name="connsiteY4" fmla="*/ 186981 h 186980"/>
                <a:gd name="connsiteX5" fmla="*/ 0 w 53680"/>
                <a:gd name="connsiteY5" fmla="*/ 186981 h 186980"/>
                <a:gd name="connsiteX6" fmla="*/ 0 w 53680"/>
                <a:gd name="connsiteY6" fmla="*/ 0 h 186980"/>
                <a:gd name="connsiteX7" fmla="*/ 1885 w 53680"/>
                <a:gd name="connsiteY7" fmla="*/ 0 h 1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80" h="186980">
                  <a:moveTo>
                    <a:pt x="51796" y="0"/>
                  </a:moveTo>
                  <a:cubicBezTo>
                    <a:pt x="52837" y="0"/>
                    <a:pt x="53681" y="0"/>
                    <a:pt x="53681" y="0"/>
                  </a:cubicBezTo>
                  <a:lnTo>
                    <a:pt x="53681" y="186981"/>
                  </a:lnTo>
                  <a:cubicBezTo>
                    <a:pt x="53681" y="186981"/>
                    <a:pt x="52837" y="186981"/>
                    <a:pt x="51796" y="186981"/>
                  </a:cubicBezTo>
                  <a:lnTo>
                    <a:pt x="1885" y="186981"/>
                  </a:lnTo>
                  <a:cubicBezTo>
                    <a:pt x="844" y="186981"/>
                    <a:pt x="0" y="186981"/>
                    <a:pt x="0" y="186981"/>
                  </a:cubicBezTo>
                  <a:lnTo>
                    <a:pt x="0" y="0"/>
                  </a:lnTo>
                  <a:cubicBezTo>
                    <a:pt x="0" y="0"/>
                    <a:pt x="844" y="0"/>
                    <a:pt x="1885" y="0"/>
                  </a:cubicBezTo>
                  <a:close/>
                </a:path>
              </a:pathLst>
            </a:custGeom>
            <a:grpFill/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288BFEF5-0AD8-A6E0-D84D-4847149A4776}"/>
                </a:ext>
              </a:extLst>
            </p:cNvPr>
            <p:cNvSpPr/>
            <p:nvPr/>
          </p:nvSpPr>
          <p:spPr>
            <a:xfrm>
              <a:off x="11068607" y="6273117"/>
              <a:ext cx="180916" cy="190927"/>
            </a:xfrm>
            <a:custGeom>
              <a:avLst/>
              <a:gdLst>
                <a:gd name="connsiteX0" fmla="*/ 180916 w 180916"/>
                <a:gd name="connsiteY0" fmla="*/ 85082 h 190927"/>
                <a:gd name="connsiteX1" fmla="*/ 180916 w 180916"/>
                <a:gd name="connsiteY1" fmla="*/ 189043 h 190927"/>
                <a:gd name="connsiteX2" fmla="*/ 179031 w 180916"/>
                <a:gd name="connsiteY2" fmla="*/ 190928 h 190927"/>
                <a:gd name="connsiteX3" fmla="*/ 129121 w 180916"/>
                <a:gd name="connsiteY3" fmla="*/ 190928 h 190927"/>
                <a:gd name="connsiteX4" fmla="*/ 127236 w 180916"/>
                <a:gd name="connsiteY4" fmla="*/ 189043 h 190927"/>
                <a:gd name="connsiteX5" fmla="*/ 127236 w 180916"/>
                <a:gd name="connsiteY5" fmla="*/ 189043 h 190927"/>
                <a:gd name="connsiteX6" fmla="*/ 127236 w 180916"/>
                <a:gd name="connsiteY6" fmla="*/ 94220 h 190927"/>
                <a:gd name="connsiteX7" fmla="*/ 91052 w 180916"/>
                <a:gd name="connsiteY7" fmla="*/ 53243 h 190927"/>
                <a:gd name="connsiteX8" fmla="*/ 89372 w 180916"/>
                <a:gd name="connsiteY8" fmla="*/ 53243 h 190927"/>
                <a:gd name="connsiteX9" fmla="*/ 53640 w 180916"/>
                <a:gd name="connsiteY9" fmla="*/ 91311 h 190927"/>
                <a:gd name="connsiteX10" fmla="*/ 53640 w 180916"/>
                <a:gd name="connsiteY10" fmla="*/ 189043 h 190927"/>
                <a:gd name="connsiteX11" fmla="*/ 51755 w 180916"/>
                <a:gd name="connsiteY11" fmla="*/ 190928 h 190927"/>
                <a:gd name="connsiteX12" fmla="*/ 1926 w 180916"/>
                <a:gd name="connsiteY12" fmla="*/ 190928 h 190927"/>
                <a:gd name="connsiteX13" fmla="*/ 0 w 180916"/>
                <a:gd name="connsiteY13" fmla="*/ 189084 h 190927"/>
                <a:gd name="connsiteX14" fmla="*/ 0 w 180916"/>
                <a:gd name="connsiteY14" fmla="*/ 189084 h 190927"/>
                <a:gd name="connsiteX15" fmla="*/ 0 w 180916"/>
                <a:gd name="connsiteY15" fmla="*/ 5832 h 190927"/>
                <a:gd name="connsiteX16" fmla="*/ 1926 w 180916"/>
                <a:gd name="connsiteY16" fmla="*/ 3947 h 190927"/>
                <a:gd name="connsiteX17" fmla="*/ 51796 w 180916"/>
                <a:gd name="connsiteY17" fmla="*/ 3947 h 190927"/>
                <a:gd name="connsiteX18" fmla="*/ 53722 w 180916"/>
                <a:gd name="connsiteY18" fmla="*/ 5832 h 190927"/>
                <a:gd name="connsiteX19" fmla="*/ 53722 w 180916"/>
                <a:gd name="connsiteY19" fmla="*/ 25255 h 190927"/>
                <a:gd name="connsiteX20" fmla="*/ 54131 w 180916"/>
                <a:gd name="connsiteY20" fmla="*/ 25255 h 190927"/>
                <a:gd name="connsiteX21" fmla="*/ 104739 w 180916"/>
                <a:gd name="connsiteY21" fmla="*/ 13 h 190927"/>
                <a:gd name="connsiteX22" fmla="*/ 180916 w 180916"/>
                <a:gd name="connsiteY22" fmla="*/ 85082 h 190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0916" h="190927">
                  <a:moveTo>
                    <a:pt x="180916" y="85082"/>
                  </a:moveTo>
                  <a:lnTo>
                    <a:pt x="180916" y="189043"/>
                  </a:lnTo>
                  <a:cubicBezTo>
                    <a:pt x="180896" y="190074"/>
                    <a:pt x="180064" y="190906"/>
                    <a:pt x="179031" y="190928"/>
                  </a:cubicBezTo>
                  <a:lnTo>
                    <a:pt x="129121" y="190928"/>
                  </a:lnTo>
                  <a:cubicBezTo>
                    <a:pt x="128088" y="190906"/>
                    <a:pt x="127256" y="190074"/>
                    <a:pt x="127236" y="189043"/>
                  </a:cubicBezTo>
                  <a:lnTo>
                    <a:pt x="127236" y="189043"/>
                  </a:lnTo>
                  <a:lnTo>
                    <a:pt x="127236" y="94220"/>
                  </a:lnTo>
                  <a:cubicBezTo>
                    <a:pt x="127236" y="68323"/>
                    <a:pt x="113139" y="53243"/>
                    <a:pt x="91052" y="53243"/>
                  </a:cubicBezTo>
                  <a:lnTo>
                    <a:pt x="89372" y="53243"/>
                  </a:lnTo>
                  <a:cubicBezTo>
                    <a:pt x="69191" y="54317"/>
                    <a:pt x="53435" y="71101"/>
                    <a:pt x="53640" y="91311"/>
                  </a:cubicBezTo>
                  <a:lnTo>
                    <a:pt x="53640" y="189043"/>
                  </a:lnTo>
                  <a:cubicBezTo>
                    <a:pt x="53619" y="190074"/>
                    <a:pt x="52787" y="190906"/>
                    <a:pt x="51755" y="190928"/>
                  </a:cubicBezTo>
                  <a:lnTo>
                    <a:pt x="1926" y="190928"/>
                  </a:lnTo>
                  <a:cubicBezTo>
                    <a:pt x="893" y="190928"/>
                    <a:pt x="45" y="190115"/>
                    <a:pt x="0" y="189084"/>
                  </a:cubicBezTo>
                  <a:lnTo>
                    <a:pt x="0" y="189084"/>
                  </a:lnTo>
                  <a:lnTo>
                    <a:pt x="0" y="5832"/>
                  </a:lnTo>
                  <a:cubicBezTo>
                    <a:pt x="20" y="4784"/>
                    <a:pt x="877" y="3946"/>
                    <a:pt x="1926" y="3947"/>
                  </a:cubicBezTo>
                  <a:lnTo>
                    <a:pt x="51796" y="3947"/>
                  </a:lnTo>
                  <a:cubicBezTo>
                    <a:pt x="52845" y="3946"/>
                    <a:pt x="53701" y="4784"/>
                    <a:pt x="53722" y="5832"/>
                  </a:cubicBezTo>
                  <a:lnTo>
                    <a:pt x="53722" y="25255"/>
                  </a:lnTo>
                  <a:lnTo>
                    <a:pt x="54131" y="25255"/>
                  </a:lnTo>
                  <a:cubicBezTo>
                    <a:pt x="65831" y="9037"/>
                    <a:pt x="84746" y="-399"/>
                    <a:pt x="104739" y="13"/>
                  </a:cubicBezTo>
                  <a:cubicBezTo>
                    <a:pt x="151986" y="136"/>
                    <a:pt x="180916" y="32508"/>
                    <a:pt x="180916" y="85082"/>
                  </a:cubicBezTo>
                  <a:close/>
                </a:path>
              </a:pathLst>
            </a:custGeom>
            <a:grpFill/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19F8F531-8792-B0F9-D34D-BF84504B11BF}"/>
                </a:ext>
              </a:extLst>
            </p:cNvPr>
            <p:cNvSpPr/>
            <p:nvPr/>
          </p:nvSpPr>
          <p:spPr>
            <a:xfrm>
              <a:off x="11278429" y="6273158"/>
              <a:ext cx="186189" cy="194656"/>
            </a:xfrm>
            <a:custGeom>
              <a:avLst/>
              <a:gdLst>
                <a:gd name="connsiteX0" fmla="*/ 183932 w 186189"/>
                <a:gd name="connsiteY0" fmla="*/ 110161 h 194656"/>
                <a:gd name="connsiteX1" fmla="*/ 50632 w 186189"/>
                <a:gd name="connsiteY1" fmla="*/ 110161 h 194656"/>
                <a:gd name="connsiteX2" fmla="*/ 50386 w 186189"/>
                <a:gd name="connsiteY2" fmla="*/ 110407 h 194656"/>
                <a:gd name="connsiteX3" fmla="*/ 50386 w 186189"/>
                <a:gd name="connsiteY3" fmla="*/ 110407 h 194656"/>
                <a:gd name="connsiteX4" fmla="*/ 98289 w 186189"/>
                <a:gd name="connsiteY4" fmla="*/ 148967 h 194656"/>
                <a:gd name="connsiteX5" fmla="*/ 138078 w 186189"/>
                <a:gd name="connsiteY5" fmla="*/ 131510 h 194656"/>
                <a:gd name="connsiteX6" fmla="*/ 140660 w 186189"/>
                <a:gd name="connsiteY6" fmla="*/ 130896 h 194656"/>
                <a:gd name="connsiteX7" fmla="*/ 179384 w 186189"/>
                <a:gd name="connsiteY7" fmla="*/ 154499 h 194656"/>
                <a:gd name="connsiteX8" fmla="*/ 180040 w 186189"/>
                <a:gd name="connsiteY8" fmla="*/ 157039 h 194656"/>
                <a:gd name="connsiteX9" fmla="*/ 97183 w 186189"/>
                <a:gd name="connsiteY9" fmla="*/ 194657 h 194656"/>
                <a:gd name="connsiteX10" fmla="*/ 0 w 186189"/>
                <a:gd name="connsiteY10" fmla="*/ 97196 h 194656"/>
                <a:gd name="connsiteX11" fmla="*/ 93331 w 186189"/>
                <a:gd name="connsiteY11" fmla="*/ 95 h 194656"/>
                <a:gd name="connsiteX12" fmla="*/ 186186 w 186189"/>
                <a:gd name="connsiteY12" fmla="*/ 84755 h 194656"/>
                <a:gd name="connsiteX13" fmla="*/ 186186 w 186189"/>
                <a:gd name="connsiteY13" fmla="*/ 89180 h 194656"/>
                <a:gd name="connsiteX14" fmla="*/ 184793 w 186189"/>
                <a:gd name="connsiteY14" fmla="*/ 109300 h 194656"/>
                <a:gd name="connsiteX15" fmla="*/ 183932 w 186189"/>
                <a:gd name="connsiteY15" fmla="*/ 110161 h 194656"/>
                <a:gd name="connsiteX16" fmla="*/ 132301 w 186189"/>
                <a:gd name="connsiteY16" fmla="*/ 75904 h 194656"/>
                <a:gd name="connsiteX17" fmla="*/ 132546 w 186189"/>
                <a:gd name="connsiteY17" fmla="*/ 75658 h 194656"/>
                <a:gd name="connsiteX18" fmla="*/ 132546 w 186189"/>
                <a:gd name="connsiteY18" fmla="*/ 75658 h 194656"/>
                <a:gd name="connsiteX19" fmla="*/ 93372 w 186189"/>
                <a:gd name="connsiteY19" fmla="*/ 43572 h 194656"/>
                <a:gd name="connsiteX20" fmla="*/ 51165 w 186189"/>
                <a:gd name="connsiteY20" fmla="*/ 75617 h 194656"/>
                <a:gd name="connsiteX21" fmla="*/ 51165 w 186189"/>
                <a:gd name="connsiteY21" fmla="*/ 75945 h 194656"/>
                <a:gd name="connsiteX22" fmla="*/ 132137 w 186189"/>
                <a:gd name="connsiteY22" fmla="*/ 75945 h 19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6189" h="194656">
                  <a:moveTo>
                    <a:pt x="183932" y="110161"/>
                  </a:moveTo>
                  <a:lnTo>
                    <a:pt x="50632" y="110161"/>
                  </a:lnTo>
                  <a:cubicBezTo>
                    <a:pt x="50497" y="110161"/>
                    <a:pt x="50386" y="110271"/>
                    <a:pt x="50386" y="110407"/>
                  </a:cubicBezTo>
                  <a:lnTo>
                    <a:pt x="50386" y="110407"/>
                  </a:lnTo>
                  <a:cubicBezTo>
                    <a:pt x="55386" y="135731"/>
                    <a:pt x="72883" y="148967"/>
                    <a:pt x="98289" y="148967"/>
                  </a:cubicBezTo>
                  <a:cubicBezTo>
                    <a:pt x="114270" y="148967"/>
                    <a:pt x="131071" y="142041"/>
                    <a:pt x="138078" y="131510"/>
                  </a:cubicBezTo>
                  <a:cubicBezTo>
                    <a:pt x="138640" y="130650"/>
                    <a:pt x="139775" y="130380"/>
                    <a:pt x="140660" y="130896"/>
                  </a:cubicBezTo>
                  <a:lnTo>
                    <a:pt x="179384" y="154499"/>
                  </a:lnTo>
                  <a:cubicBezTo>
                    <a:pt x="180253" y="155029"/>
                    <a:pt x="180544" y="156154"/>
                    <a:pt x="180040" y="157039"/>
                  </a:cubicBezTo>
                  <a:cubicBezTo>
                    <a:pt x="165861" y="180847"/>
                    <a:pt x="134964" y="194657"/>
                    <a:pt x="97183" y="194657"/>
                  </a:cubicBezTo>
                  <a:cubicBezTo>
                    <a:pt x="43432" y="194580"/>
                    <a:pt x="-78" y="150945"/>
                    <a:pt x="0" y="97196"/>
                  </a:cubicBezTo>
                  <a:cubicBezTo>
                    <a:pt x="74" y="45053"/>
                    <a:pt x="41232" y="2233"/>
                    <a:pt x="93331" y="95"/>
                  </a:cubicBezTo>
                  <a:cubicBezTo>
                    <a:pt x="142344" y="-2152"/>
                    <a:pt x="183908" y="35743"/>
                    <a:pt x="186186" y="84755"/>
                  </a:cubicBezTo>
                  <a:cubicBezTo>
                    <a:pt x="186186" y="86230"/>
                    <a:pt x="186186" y="87705"/>
                    <a:pt x="186186" y="89180"/>
                  </a:cubicBezTo>
                  <a:cubicBezTo>
                    <a:pt x="186235" y="95913"/>
                    <a:pt x="185768" y="102639"/>
                    <a:pt x="184793" y="109300"/>
                  </a:cubicBezTo>
                  <a:cubicBezTo>
                    <a:pt x="184793" y="109776"/>
                    <a:pt x="184408" y="110161"/>
                    <a:pt x="183932" y="110161"/>
                  </a:cubicBezTo>
                  <a:close/>
                  <a:moveTo>
                    <a:pt x="132301" y="75904"/>
                  </a:moveTo>
                  <a:cubicBezTo>
                    <a:pt x="132436" y="75904"/>
                    <a:pt x="132546" y="75793"/>
                    <a:pt x="132546" y="75658"/>
                  </a:cubicBezTo>
                  <a:lnTo>
                    <a:pt x="132546" y="75658"/>
                  </a:lnTo>
                  <a:cubicBezTo>
                    <a:pt x="130129" y="57136"/>
                    <a:pt x="113082" y="43572"/>
                    <a:pt x="93372" y="43572"/>
                  </a:cubicBezTo>
                  <a:cubicBezTo>
                    <a:pt x="70998" y="43572"/>
                    <a:pt x="56164" y="55620"/>
                    <a:pt x="51165" y="75617"/>
                  </a:cubicBezTo>
                  <a:cubicBezTo>
                    <a:pt x="51095" y="75715"/>
                    <a:pt x="51095" y="75846"/>
                    <a:pt x="51165" y="75945"/>
                  </a:cubicBezTo>
                  <a:lnTo>
                    <a:pt x="132137" y="75945"/>
                  </a:lnTo>
                  <a:close/>
                </a:path>
              </a:pathLst>
            </a:custGeom>
            <a:grpFill/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156B7FCD-79C1-28D9-458B-5E2C2FBEA7B8}"/>
                </a:ext>
              </a:extLst>
            </p:cNvPr>
            <p:cNvSpPr/>
            <p:nvPr/>
          </p:nvSpPr>
          <p:spPr>
            <a:xfrm>
              <a:off x="11492890" y="6273217"/>
              <a:ext cx="121339" cy="191073"/>
            </a:xfrm>
            <a:custGeom>
              <a:avLst/>
              <a:gdLst>
                <a:gd name="connsiteX0" fmla="*/ 121335 w 121339"/>
                <a:gd name="connsiteY0" fmla="*/ 4175 h 191073"/>
                <a:gd name="connsiteX1" fmla="*/ 118425 w 121339"/>
                <a:gd name="connsiteY1" fmla="*/ 52528 h 191073"/>
                <a:gd name="connsiteX2" fmla="*/ 117409 w 121339"/>
                <a:gd name="connsiteY2" fmla="*/ 53390 h 191073"/>
                <a:gd name="connsiteX3" fmla="*/ 117401 w 121339"/>
                <a:gd name="connsiteY3" fmla="*/ 53389 h 191073"/>
                <a:gd name="connsiteX4" fmla="*/ 117401 w 121339"/>
                <a:gd name="connsiteY4" fmla="*/ 53389 h 191073"/>
                <a:gd name="connsiteX5" fmla="*/ 94535 w 121339"/>
                <a:gd name="connsiteY5" fmla="*/ 49578 h 191073"/>
                <a:gd name="connsiteX6" fmla="*/ 84127 w 121339"/>
                <a:gd name="connsiteY6" fmla="*/ 51504 h 191073"/>
                <a:gd name="connsiteX7" fmla="*/ 53804 w 121339"/>
                <a:gd name="connsiteY7" fmla="*/ 94940 h 191073"/>
                <a:gd name="connsiteX8" fmla="*/ 53804 w 121339"/>
                <a:gd name="connsiteY8" fmla="*/ 189189 h 191073"/>
                <a:gd name="connsiteX9" fmla="*/ 51878 w 121339"/>
                <a:gd name="connsiteY9" fmla="*/ 191074 h 191073"/>
                <a:gd name="connsiteX10" fmla="*/ 1926 w 121339"/>
                <a:gd name="connsiteY10" fmla="*/ 191074 h 191073"/>
                <a:gd name="connsiteX11" fmla="*/ 0 w 121339"/>
                <a:gd name="connsiteY11" fmla="*/ 189189 h 191073"/>
                <a:gd name="connsiteX12" fmla="*/ 0 w 121339"/>
                <a:gd name="connsiteY12" fmla="*/ 5773 h 191073"/>
                <a:gd name="connsiteX13" fmla="*/ 1926 w 121339"/>
                <a:gd name="connsiteY13" fmla="*/ 3847 h 191073"/>
                <a:gd name="connsiteX14" fmla="*/ 51673 w 121339"/>
                <a:gd name="connsiteY14" fmla="*/ 3847 h 191073"/>
                <a:gd name="connsiteX15" fmla="*/ 53599 w 121339"/>
                <a:gd name="connsiteY15" fmla="*/ 5773 h 191073"/>
                <a:gd name="connsiteX16" fmla="*/ 53599 w 121339"/>
                <a:gd name="connsiteY16" fmla="*/ 5773 h 191073"/>
                <a:gd name="connsiteX17" fmla="*/ 53599 w 121339"/>
                <a:gd name="connsiteY17" fmla="*/ 25114 h 191073"/>
                <a:gd name="connsiteX18" fmla="*/ 54009 w 121339"/>
                <a:gd name="connsiteY18" fmla="*/ 25114 h 191073"/>
                <a:gd name="connsiteX19" fmla="*/ 98510 w 121339"/>
                <a:gd name="connsiteY19" fmla="*/ 36 h 191073"/>
                <a:gd name="connsiteX20" fmla="*/ 120720 w 121339"/>
                <a:gd name="connsiteY20" fmla="*/ 3232 h 191073"/>
                <a:gd name="connsiteX21" fmla="*/ 121335 w 121339"/>
                <a:gd name="connsiteY21" fmla="*/ 4175 h 191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339" h="191073">
                  <a:moveTo>
                    <a:pt x="121335" y="4175"/>
                  </a:moveTo>
                  <a:lnTo>
                    <a:pt x="118425" y="52528"/>
                  </a:lnTo>
                  <a:cubicBezTo>
                    <a:pt x="118380" y="53047"/>
                    <a:pt x="117926" y="53433"/>
                    <a:pt x="117409" y="53390"/>
                  </a:cubicBezTo>
                  <a:cubicBezTo>
                    <a:pt x="117405" y="53389"/>
                    <a:pt x="117405" y="53389"/>
                    <a:pt x="117401" y="53389"/>
                  </a:cubicBezTo>
                  <a:lnTo>
                    <a:pt x="117401" y="53389"/>
                  </a:lnTo>
                  <a:cubicBezTo>
                    <a:pt x="110025" y="50936"/>
                    <a:pt x="102309" y="49651"/>
                    <a:pt x="94535" y="49578"/>
                  </a:cubicBezTo>
                  <a:cubicBezTo>
                    <a:pt x="90987" y="49662"/>
                    <a:pt x="87471" y="50313"/>
                    <a:pt x="84127" y="51504"/>
                  </a:cubicBezTo>
                  <a:cubicBezTo>
                    <a:pt x="65761" y="57996"/>
                    <a:pt x="53566" y="75462"/>
                    <a:pt x="53804" y="94940"/>
                  </a:cubicBezTo>
                  <a:lnTo>
                    <a:pt x="53804" y="189189"/>
                  </a:lnTo>
                  <a:cubicBezTo>
                    <a:pt x="53783" y="190236"/>
                    <a:pt x="52927" y="191074"/>
                    <a:pt x="51878" y="191074"/>
                  </a:cubicBezTo>
                  <a:lnTo>
                    <a:pt x="1926" y="191074"/>
                  </a:lnTo>
                  <a:cubicBezTo>
                    <a:pt x="877" y="191074"/>
                    <a:pt x="20" y="190236"/>
                    <a:pt x="0" y="189189"/>
                  </a:cubicBezTo>
                  <a:lnTo>
                    <a:pt x="0" y="5773"/>
                  </a:lnTo>
                  <a:cubicBezTo>
                    <a:pt x="0" y="4709"/>
                    <a:pt x="861" y="3847"/>
                    <a:pt x="1926" y="3847"/>
                  </a:cubicBezTo>
                  <a:lnTo>
                    <a:pt x="51673" y="3847"/>
                  </a:lnTo>
                  <a:cubicBezTo>
                    <a:pt x="52738" y="3847"/>
                    <a:pt x="53599" y="4709"/>
                    <a:pt x="53599" y="5773"/>
                  </a:cubicBezTo>
                  <a:lnTo>
                    <a:pt x="53599" y="5773"/>
                  </a:lnTo>
                  <a:lnTo>
                    <a:pt x="53599" y="25114"/>
                  </a:lnTo>
                  <a:lnTo>
                    <a:pt x="54009" y="25114"/>
                  </a:lnTo>
                  <a:cubicBezTo>
                    <a:pt x="63905" y="10038"/>
                    <a:pt x="80488" y="691"/>
                    <a:pt x="98510" y="36"/>
                  </a:cubicBezTo>
                  <a:cubicBezTo>
                    <a:pt x="106046" y="-217"/>
                    <a:pt x="113566" y="865"/>
                    <a:pt x="120720" y="3232"/>
                  </a:cubicBezTo>
                  <a:cubicBezTo>
                    <a:pt x="121122" y="3364"/>
                    <a:pt x="121376" y="3756"/>
                    <a:pt x="121335" y="4175"/>
                  </a:cubicBezTo>
                  <a:close/>
                </a:path>
              </a:pathLst>
            </a:custGeom>
            <a:grpFill/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B9998BDF-984A-6838-8B68-AE5EA2CD660F}"/>
                </a:ext>
              </a:extLst>
            </p:cNvPr>
            <p:cNvSpPr/>
            <p:nvPr/>
          </p:nvSpPr>
          <p:spPr>
            <a:xfrm>
              <a:off x="11616806" y="6273417"/>
              <a:ext cx="195996" cy="194602"/>
            </a:xfrm>
            <a:custGeom>
              <a:avLst/>
              <a:gdLst>
                <a:gd name="connsiteX0" fmla="*/ 195996 w 195996"/>
                <a:gd name="connsiteY0" fmla="*/ 5532 h 194602"/>
                <a:gd name="connsiteX1" fmla="*/ 195996 w 195996"/>
                <a:gd name="connsiteY1" fmla="*/ 188743 h 194602"/>
                <a:gd name="connsiteX2" fmla="*/ 194193 w 195996"/>
                <a:gd name="connsiteY2" fmla="*/ 190628 h 194602"/>
                <a:gd name="connsiteX3" fmla="*/ 194193 w 195996"/>
                <a:gd name="connsiteY3" fmla="*/ 190628 h 194602"/>
                <a:gd name="connsiteX4" fmla="*/ 144200 w 195996"/>
                <a:gd name="connsiteY4" fmla="*/ 190628 h 194602"/>
                <a:gd name="connsiteX5" fmla="*/ 142315 w 195996"/>
                <a:gd name="connsiteY5" fmla="*/ 188743 h 194602"/>
                <a:gd name="connsiteX6" fmla="*/ 142315 w 195996"/>
                <a:gd name="connsiteY6" fmla="*/ 169401 h 194602"/>
                <a:gd name="connsiteX7" fmla="*/ 141988 w 195996"/>
                <a:gd name="connsiteY7" fmla="*/ 169401 h 194602"/>
                <a:gd name="connsiteX8" fmla="*/ 141988 w 195996"/>
                <a:gd name="connsiteY8" fmla="*/ 169401 h 194602"/>
                <a:gd name="connsiteX9" fmla="*/ 87200 w 195996"/>
                <a:gd name="connsiteY9" fmla="*/ 194603 h 194602"/>
                <a:gd name="connsiteX10" fmla="*/ 0 w 195996"/>
                <a:gd name="connsiteY10" fmla="*/ 97117 h 194602"/>
                <a:gd name="connsiteX11" fmla="*/ 87200 w 195996"/>
                <a:gd name="connsiteY11" fmla="*/ 0 h 194602"/>
                <a:gd name="connsiteX12" fmla="*/ 141988 w 195996"/>
                <a:gd name="connsiteY12" fmla="*/ 25201 h 194602"/>
                <a:gd name="connsiteX13" fmla="*/ 142315 w 195996"/>
                <a:gd name="connsiteY13" fmla="*/ 25201 h 194602"/>
                <a:gd name="connsiteX14" fmla="*/ 142315 w 195996"/>
                <a:gd name="connsiteY14" fmla="*/ 25201 h 194602"/>
                <a:gd name="connsiteX15" fmla="*/ 142315 w 195996"/>
                <a:gd name="connsiteY15" fmla="*/ 5532 h 194602"/>
                <a:gd name="connsiteX16" fmla="*/ 144200 w 195996"/>
                <a:gd name="connsiteY16" fmla="*/ 3647 h 194602"/>
                <a:gd name="connsiteX17" fmla="*/ 194111 w 195996"/>
                <a:gd name="connsiteY17" fmla="*/ 3647 h 194602"/>
                <a:gd name="connsiteX18" fmla="*/ 195996 w 195996"/>
                <a:gd name="connsiteY18" fmla="*/ 5532 h 194602"/>
                <a:gd name="connsiteX19" fmla="*/ 142315 w 195996"/>
                <a:gd name="connsiteY19" fmla="*/ 119900 h 194602"/>
                <a:gd name="connsiteX20" fmla="*/ 142315 w 195996"/>
                <a:gd name="connsiteY20" fmla="*/ 74825 h 194602"/>
                <a:gd name="connsiteX21" fmla="*/ 142315 w 195996"/>
                <a:gd name="connsiteY21" fmla="*/ 74292 h 194602"/>
                <a:gd name="connsiteX22" fmla="*/ 99043 w 195996"/>
                <a:gd name="connsiteY22" fmla="*/ 50525 h 194602"/>
                <a:gd name="connsiteX23" fmla="*/ 52574 w 195996"/>
                <a:gd name="connsiteY23" fmla="*/ 96994 h 194602"/>
                <a:gd name="connsiteX24" fmla="*/ 99043 w 195996"/>
                <a:gd name="connsiteY24" fmla="*/ 143463 h 194602"/>
                <a:gd name="connsiteX25" fmla="*/ 142315 w 195996"/>
                <a:gd name="connsiteY25" fmla="*/ 120474 h 194602"/>
                <a:gd name="connsiteX26" fmla="*/ 142315 w 195996"/>
                <a:gd name="connsiteY26" fmla="*/ 119900 h 19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5996" h="194602">
                  <a:moveTo>
                    <a:pt x="195996" y="5532"/>
                  </a:moveTo>
                  <a:lnTo>
                    <a:pt x="195996" y="188743"/>
                  </a:lnTo>
                  <a:cubicBezTo>
                    <a:pt x="196021" y="189761"/>
                    <a:pt x="195214" y="190605"/>
                    <a:pt x="194193" y="190628"/>
                  </a:cubicBezTo>
                  <a:cubicBezTo>
                    <a:pt x="194193" y="190628"/>
                    <a:pt x="194193" y="190628"/>
                    <a:pt x="194193" y="190628"/>
                  </a:cubicBezTo>
                  <a:lnTo>
                    <a:pt x="144200" y="190628"/>
                  </a:lnTo>
                  <a:cubicBezTo>
                    <a:pt x="143168" y="190606"/>
                    <a:pt x="142336" y="189775"/>
                    <a:pt x="142315" y="188743"/>
                  </a:cubicBezTo>
                  <a:lnTo>
                    <a:pt x="142315" y="169401"/>
                  </a:lnTo>
                  <a:cubicBezTo>
                    <a:pt x="142221" y="169318"/>
                    <a:pt x="142082" y="169318"/>
                    <a:pt x="141988" y="169401"/>
                  </a:cubicBezTo>
                  <a:lnTo>
                    <a:pt x="141988" y="169401"/>
                  </a:lnTo>
                  <a:cubicBezTo>
                    <a:pt x="132604" y="184276"/>
                    <a:pt x="110476" y="194603"/>
                    <a:pt x="87200" y="194603"/>
                  </a:cubicBezTo>
                  <a:cubicBezTo>
                    <a:pt x="38478" y="194603"/>
                    <a:pt x="0" y="151207"/>
                    <a:pt x="0" y="97117"/>
                  </a:cubicBezTo>
                  <a:cubicBezTo>
                    <a:pt x="0" y="43026"/>
                    <a:pt x="38478" y="0"/>
                    <a:pt x="87200" y="0"/>
                  </a:cubicBezTo>
                  <a:cubicBezTo>
                    <a:pt x="110066" y="0"/>
                    <a:pt x="132604" y="10326"/>
                    <a:pt x="141988" y="25201"/>
                  </a:cubicBezTo>
                  <a:cubicBezTo>
                    <a:pt x="142082" y="25285"/>
                    <a:pt x="142221" y="25285"/>
                    <a:pt x="142315" y="25201"/>
                  </a:cubicBezTo>
                  <a:lnTo>
                    <a:pt x="142315" y="25201"/>
                  </a:lnTo>
                  <a:lnTo>
                    <a:pt x="142315" y="5532"/>
                  </a:lnTo>
                  <a:cubicBezTo>
                    <a:pt x="142356" y="4509"/>
                    <a:pt x="143176" y="3689"/>
                    <a:pt x="144200" y="3647"/>
                  </a:cubicBezTo>
                  <a:lnTo>
                    <a:pt x="194111" y="3647"/>
                  </a:lnTo>
                  <a:cubicBezTo>
                    <a:pt x="195144" y="3669"/>
                    <a:pt x="195976" y="4500"/>
                    <a:pt x="195996" y="5532"/>
                  </a:cubicBezTo>
                  <a:close/>
                  <a:moveTo>
                    <a:pt x="142315" y="119900"/>
                  </a:moveTo>
                  <a:lnTo>
                    <a:pt x="142315" y="74825"/>
                  </a:lnTo>
                  <a:cubicBezTo>
                    <a:pt x="142356" y="74650"/>
                    <a:pt x="142356" y="74468"/>
                    <a:pt x="142315" y="74292"/>
                  </a:cubicBezTo>
                  <a:cubicBezTo>
                    <a:pt x="132944" y="59448"/>
                    <a:pt x="116598" y="50468"/>
                    <a:pt x="99043" y="50525"/>
                  </a:cubicBezTo>
                  <a:cubicBezTo>
                    <a:pt x="73379" y="50525"/>
                    <a:pt x="52574" y="71330"/>
                    <a:pt x="52574" y="96994"/>
                  </a:cubicBezTo>
                  <a:cubicBezTo>
                    <a:pt x="52574" y="122658"/>
                    <a:pt x="73379" y="143463"/>
                    <a:pt x="99043" y="143463"/>
                  </a:cubicBezTo>
                  <a:cubicBezTo>
                    <a:pt x="116430" y="143628"/>
                    <a:pt x="132718" y="134975"/>
                    <a:pt x="142315" y="120474"/>
                  </a:cubicBezTo>
                  <a:cubicBezTo>
                    <a:pt x="142397" y="120292"/>
                    <a:pt x="142397" y="120083"/>
                    <a:pt x="142315" y="119900"/>
                  </a:cubicBezTo>
                  <a:close/>
                </a:path>
              </a:pathLst>
            </a:custGeom>
            <a:grpFill/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A8EC389A-5206-0617-AEC0-C82D95A08EB8}"/>
                </a:ext>
              </a:extLst>
            </p:cNvPr>
            <p:cNvSpPr/>
            <p:nvPr/>
          </p:nvSpPr>
          <p:spPr>
            <a:xfrm>
              <a:off x="10673869" y="6073488"/>
              <a:ext cx="174073" cy="174072"/>
            </a:xfrm>
            <a:custGeom>
              <a:avLst/>
              <a:gdLst>
                <a:gd name="connsiteX0" fmla="*/ 87200 w 174073"/>
                <a:gd name="connsiteY0" fmla="*/ 174073 h 174072"/>
                <a:gd name="connsiteX1" fmla="*/ 0 w 174073"/>
                <a:gd name="connsiteY1" fmla="*/ 87200 h 174072"/>
                <a:gd name="connsiteX2" fmla="*/ 86873 w 174073"/>
                <a:gd name="connsiteY2" fmla="*/ 0 h 174072"/>
                <a:gd name="connsiteX3" fmla="*/ 174073 w 174073"/>
                <a:gd name="connsiteY3" fmla="*/ 86872 h 174072"/>
                <a:gd name="connsiteX4" fmla="*/ 174073 w 174073"/>
                <a:gd name="connsiteY4" fmla="*/ 87036 h 174072"/>
                <a:gd name="connsiteX5" fmla="*/ 174073 w 174073"/>
                <a:gd name="connsiteY5" fmla="*/ 87036 h 174072"/>
                <a:gd name="connsiteX6" fmla="*/ 87200 w 174073"/>
                <a:gd name="connsiteY6" fmla="*/ 174073 h 174072"/>
                <a:gd name="connsiteX7" fmla="*/ 87200 w 174073"/>
                <a:gd name="connsiteY7" fmla="*/ 53967 h 174072"/>
                <a:gd name="connsiteX8" fmla="*/ 54090 w 174073"/>
                <a:gd name="connsiteY8" fmla="*/ 86995 h 174072"/>
                <a:gd name="connsiteX9" fmla="*/ 87119 w 174073"/>
                <a:gd name="connsiteY9" fmla="*/ 120105 h 174072"/>
                <a:gd name="connsiteX10" fmla="*/ 120228 w 174073"/>
                <a:gd name="connsiteY10" fmla="*/ 87077 h 174072"/>
                <a:gd name="connsiteX11" fmla="*/ 120228 w 174073"/>
                <a:gd name="connsiteY11" fmla="*/ 87077 h 174072"/>
                <a:gd name="connsiteX12" fmla="*/ 87200 w 174073"/>
                <a:gd name="connsiteY12" fmla="*/ 53967 h 174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4073" h="174072">
                  <a:moveTo>
                    <a:pt x="87200" y="174073"/>
                  </a:moveTo>
                  <a:cubicBezTo>
                    <a:pt x="39132" y="174163"/>
                    <a:pt x="91" y="135269"/>
                    <a:pt x="0" y="87200"/>
                  </a:cubicBezTo>
                  <a:cubicBezTo>
                    <a:pt x="-90" y="39132"/>
                    <a:pt x="38804" y="91"/>
                    <a:pt x="86873" y="0"/>
                  </a:cubicBezTo>
                  <a:cubicBezTo>
                    <a:pt x="134941" y="-90"/>
                    <a:pt x="173983" y="38804"/>
                    <a:pt x="174073" y="86872"/>
                  </a:cubicBezTo>
                  <a:cubicBezTo>
                    <a:pt x="174073" y="86927"/>
                    <a:pt x="174073" y="86982"/>
                    <a:pt x="174073" y="87036"/>
                  </a:cubicBezTo>
                  <a:lnTo>
                    <a:pt x="174073" y="87036"/>
                  </a:lnTo>
                  <a:cubicBezTo>
                    <a:pt x="174051" y="135032"/>
                    <a:pt x="135196" y="173960"/>
                    <a:pt x="87200" y="174073"/>
                  </a:cubicBezTo>
                  <a:close/>
                  <a:moveTo>
                    <a:pt x="87200" y="53967"/>
                  </a:moveTo>
                  <a:cubicBezTo>
                    <a:pt x="68937" y="53945"/>
                    <a:pt x="54113" y="68732"/>
                    <a:pt x="54090" y="86995"/>
                  </a:cubicBezTo>
                  <a:cubicBezTo>
                    <a:pt x="54068" y="105259"/>
                    <a:pt x="68855" y="120083"/>
                    <a:pt x="87119" y="120105"/>
                  </a:cubicBezTo>
                  <a:cubicBezTo>
                    <a:pt x="105382" y="120128"/>
                    <a:pt x="120206" y="105341"/>
                    <a:pt x="120228" y="87077"/>
                  </a:cubicBezTo>
                  <a:lnTo>
                    <a:pt x="120228" y="87077"/>
                  </a:lnTo>
                  <a:cubicBezTo>
                    <a:pt x="120228" y="68823"/>
                    <a:pt x="105454" y="54012"/>
                    <a:pt x="87200" y="53967"/>
                  </a:cubicBezTo>
                  <a:close/>
                </a:path>
              </a:pathLst>
            </a:custGeom>
            <a:grpFill/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67F3A3D3-EA66-1E58-2AED-9802CF686CA1}"/>
                </a:ext>
              </a:extLst>
            </p:cNvPr>
            <p:cNvSpPr/>
            <p:nvPr/>
          </p:nvSpPr>
          <p:spPr>
            <a:xfrm>
              <a:off x="10651250" y="6271471"/>
              <a:ext cx="219599" cy="192615"/>
            </a:xfrm>
            <a:custGeom>
              <a:avLst/>
              <a:gdLst>
                <a:gd name="connsiteX0" fmla="*/ 219599 w 219599"/>
                <a:gd name="connsiteY0" fmla="*/ 109800 h 192615"/>
                <a:gd name="connsiteX1" fmla="*/ 109800 w 219599"/>
                <a:gd name="connsiteY1" fmla="*/ 0 h 192615"/>
                <a:gd name="connsiteX2" fmla="*/ 0 w 219599"/>
                <a:gd name="connsiteY2" fmla="*/ 109800 h 192615"/>
                <a:gd name="connsiteX3" fmla="*/ 0 w 219599"/>
                <a:gd name="connsiteY3" fmla="*/ 109800 h 192615"/>
                <a:gd name="connsiteX4" fmla="*/ 0 w 219599"/>
                <a:gd name="connsiteY4" fmla="*/ 190689 h 192615"/>
                <a:gd name="connsiteX5" fmla="*/ 1844 w 219599"/>
                <a:gd name="connsiteY5" fmla="*/ 192615 h 192615"/>
                <a:gd name="connsiteX6" fmla="*/ 3032 w 219599"/>
                <a:gd name="connsiteY6" fmla="*/ 192205 h 192615"/>
                <a:gd name="connsiteX7" fmla="*/ 53271 w 219599"/>
                <a:gd name="connsiteY7" fmla="*/ 154875 h 192615"/>
                <a:gd name="connsiteX8" fmla="*/ 54050 w 219599"/>
                <a:gd name="connsiteY8" fmla="*/ 153359 h 192615"/>
                <a:gd name="connsiteX9" fmla="*/ 54050 w 219599"/>
                <a:gd name="connsiteY9" fmla="*/ 109800 h 192615"/>
                <a:gd name="connsiteX10" fmla="*/ 54050 w 219599"/>
                <a:gd name="connsiteY10" fmla="*/ 109800 h 192615"/>
                <a:gd name="connsiteX11" fmla="*/ 111353 w 219599"/>
                <a:gd name="connsiteY11" fmla="*/ 55521 h 192615"/>
                <a:gd name="connsiteX12" fmla="*/ 165632 w 219599"/>
                <a:gd name="connsiteY12" fmla="*/ 109800 h 192615"/>
                <a:gd name="connsiteX13" fmla="*/ 165632 w 219599"/>
                <a:gd name="connsiteY13" fmla="*/ 109800 h 192615"/>
                <a:gd name="connsiteX14" fmla="*/ 165632 w 219599"/>
                <a:gd name="connsiteY14" fmla="*/ 190689 h 192615"/>
                <a:gd name="connsiteX15" fmla="*/ 167558 w 219599"/>
                <a:gd name="connsiteY15" fmla="*/ 192615 h 192615"/>
                <a:gd name="connsiteX16" fmla="*/ 217714 w 219599"/>
                <a:gd name="connsiteY16" fmla="*/ 192615 h 192615"/>
                <a:gd name="connsiteX17" fmla="*/ 219599 w 219599"/>
                <a:gd name="connsiteY17" fmla="*/ 190730 h 192615"/>
                <a:gd name="connsiteX18" fmla="*/ 219599 w 219599"/>
                <a:gd name="connsiteY18" fmla="*/ 190730 h 19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9599" h="192615">
                  <a:moveTo>
                    <a:pt x="219599" y="109800"/>
                  </a:moveTo>
                  <a:cubicBezTo>
                    <a:pt x="219599" y="49159"/>
                    <a:pt x="170440" y="0"/>
                    <a:pt x="109800" y="0"/>
                  </a:cubicBezTo>
                  <a:cubicBezTo>
                    <a:pt x="49159" y="0"/>
                    <a:pt x="0" y="49159"/>
                    <a:pt x="0" y="109800"/>
                  </a:cubicBezTo>
                  <a:lnTo>
                    <a:pt x="0" y="109800"/>
                  </a:lnTo>
                  <a:lnTo>
                    <a:pt x="0" y="190689"/>
                  </a:lnTo>
                  <a:cubicBezTo>
                    <a:pt x="-1" y="191722"/>
                    <a:pt x="812" y="192571"/>
                    <a:pt x="1844" y="192615"/>
                  </a:cubicBezTo>
                  <a:cubicBezTo>
                    <a:pt x="2274" y="192612"/>
                    <a:pt x="2692" y="192469"/>
                    <a:pt x="3032" y="192205"/>
                  </a:cubicBezTo>
                  <a:lnTo>
                    <a:pt x="53271" y="154875"/>
                  </a:lnTo>
                  <a:cubicBezTo>
                    <a:pt x="53763" y="154527"/>
                    <a:pt x="54053" y="153961"/>
                    <a:pt x="54050" y="153359"/>
                  </a:cubicBezTo>
                  <a:lnTo>
                    <a:pt x="54050" y="109800"/>
                  </a:lnTo>
                  <a:lnTo>
                    <a:pt x="54050" y="109800"/>
                  </a:lnTo>
                  <a:cubicBezTo>
                    <a:pt x="54885" y="78987"/>
                    <a:pt x="80540" y="54685"/>
                    <a:pt x="111353" y="55521"/>
                  </a:cubicBezTo>
                  <a:cubicBezTo>
                    <a:pt x="140991" y="56324"/>
                    <a:pt x="164829" y="80161"/>
                    <a:pt x="165632" y="109800"/>
                  </a:cubicBezTo>
                  <a:lnTo>
                    <a:pt x="165632" y="109800"/>
                  </a:lnTo>
                  <a:lnTo>
                    <a:pt x="165632" y="190689"/>
                  </a:lnTo>
                  <a:cubicBezTo>
                    <a:pt x="165632" y="191753"/>
                    <a:pt x="166494" y="192615"/>
                    <a:pt x="167558" y="192615"/>
                  </a:cubicBezTo>
                  <a:lnTo>
                    <a:pt x="217714" y="192615"/>
                  </a:lnTo>
                  <a:cubicBezTo>
                    <a:pt x="218746" y="192594"/>
                    <a:pt x="219578" y="191762"/>
                    <a:pt x="219599" y="190730"/>
                  </a:cubicBezTo>
                  <a:lnTo>
                    <a:pt x="219599" y="190730"/>
                  </a:lnTo>
                  <a:close/>
                </a:path>
              </a:pathLst>
            </a:custGeom>
            <a:grpFill/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70" r:id="rId4"/>
    <p:sldLayoutId id="2147483660" r:id="rId5"/>
    <p:sldLayoutId id="2147483661" r:id="rId6"/>
    <p:sldLayoutId id="2147483651" r:id="rId7"/>
    <p:sldLayoutId id="2147483652" r:id="rId8"/>
    <p:sldLayoutId id="2147483667" r:id="rId9"/>
    <p:sldLayoutId id="2147483666" r:id="rId10"/>
    <p:sldLayoutId id="2147483659" r:id="rId11"/>
    <p:sldLayoutId id="2147483665" r:id="rId12"/>
    <p:sldLayoutId id="2147483662" r:id="rId13"/>
    <p:sldLayoutId id="2147483663" r:id="rId14"/>
    <p:sldLayoutId id="2147483664" r:id="rId15"/>
    <p:sldLayoutId id="2147483654" r:id="rId16"/>
    <p:sldLayoutId id="2147483669" r:id="rId17"/>
    <p:sldLayoutId id="2147483655" r:id="rId18"/>
    <p:sldLayoutId id="2147483668" r:id="rId1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6" userDrawn="1">
          <p15:clr>
            <a:srgbClr val="F26B43"/>
          </p15:clr>
        </p15:guide>
        <p15:guide id="3" pos="576" userDrawn="1">
          <p15:clr>
            <a:srgbClr val="9FCC3B"/>
          </p15:clr>
        </p15:guide>
        <p15:guide id="4" pos="7106" userDrawn="1">
          <p15:clr>
            <a:srgbClr val="9FCC3B"/>
          </p15:clr>
        </p15:guide>
        <p15:guide id="5" orient="horz" pos="1149" userDrawn="1">
          <p15:clr>
            <a:srgbClr val="F26B43"/>
          </p15:clr>
        </p15:guide>
        <p15:guide id="7" orient="horz" pos="1034" userDrawn="1">
          <p15:clr>
            <a:srgbClr val="F26B43"/>
          </p15:clr>
        </p15:guide>
        <p15:guide id="9" pos="240" userDrawn="1">
          <p15:clr>
            <a:srgbClr val="C35EA4"/>
          </p15:clr>
        </p15:guide>
        <p15:guide id="10" orient="horz" pos="240" userDrawn="1">
          <p15:clr>
            <a:srgbClr val="C35EA4"/>
          </p15:clr>
        </p15:guide>
        <p15:guide id="11" pos="7432" userDrawn="1">
          <p15:clr>
            <a:srgbClr val="C35EA4"/>
          </p15:clr>
        </p15:guide>
        <p15:guide id="12" orient="horz" pos="3640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41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52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45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inera.atlassian.net/wiki/spaces/OINK/pages/559778115/Metodst+d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inera.atlassian.net/wiki/spaces/OINK/pages/2650800441/1177+direkt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ustomers.anpdm.com/inera/1610_form/nyhetsbrev/subscrib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linkedin.com/company/inera-ab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hyperlink" Target="https://inera.atlassian.net/wiki/spaces/OINK/pages/559778115/Metodst+d" TargetMode="External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3" Type="http://schemas.openxmlformats.org/officeDocument/2006/relationships/image" Target="../media/image21.svg"/><Relationship Id="rId21" Type="http://schemas.openxmlformats.org/officeDocument/2006/relationships/image" Target="../media/image39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19" Type="http://schemas.openxmlformats.org/officeDocument/2006/relationships/image" Target="../media/image37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19C50D2-8F49-E978-A7F5-D1247B1368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Nyttokalkyl 1177 direkt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9A5CA18-AECC-510D-7393-C673EED3BA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Presentation</a:t>
            </a:r>
          </a:p>
          <a:p>
            <a:r>
              <a:rPr lang="sv-SE" dirty="0"/>
              <a:t>2024-04</a:t>
            </a:r>
          </a:p>
        </p:txBody>
      </p:sp>
    </p:spTree>
    <p:extLst>
      <p:ext uri="{BB962C8B-B14F-4D97-AF65-F5344CB8AC3E}">
        <p14:creationId xmlns:p14="http://schemas.microsoft.com/office/powerpoint/2010/main" val="2864433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C54CB8-5B98-4826-038D-AC49DA376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3" y="2548890"/>
            <a:ext cx="8629743" cy="1874520"/>
          </a:xfrm>
        </p:spPr>
        <p:txBody>
          <a:bodyPr/>
          <a:lstStyle/>
          <a:p>
            <a:r>
              <a:rPr lang="sv-SE" dirty="0"/>
              <a:t>Nyttoanalys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05580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82AECD7-4AD2-465F-F0EB-E211C65FEE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Effektkedjan är det verktyg som använts för att hitta effekterna och nyttorna som beskrivs i nyttoanalysen.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Underlag till effektkedjan kommer från: </a:t>
            </a:r>
          </a:p>
          <a:p>
            <a:r>
              <a:rPr lang="sv-SE" dirty="0"/>
              <a:t>Workshops</a:t>
            </a:r>
          </a:p>
          <a:p>
            <a:r>
              <a:rPr lang="sv-SE" dirty="0"/>
              <a:t>Rapporter </a:t>
            </a:r>
          </a:p>
          <a:p>
            <a:r>
              <a:rPr lang="sv-SE" dirty="0"/>
              <a:t>Forskningsartiklar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8468E2-C5D9-A185-8AED-38704149D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Effektkedjan är grunden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D513E2-D539-946B-FABE-35533A09A4F7}"/>
              </a:ext>
            </a:extLst>
          </p:cNvPr>
          <p:cNvSpPr/>
          <p:nvPr/>
        </p:nvSpPr>
        <p:spPr>
          <a:xfrm>
            <a:off x="922867" y="4928214"/>
            <a:ext cx="2512791" cy="7495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b="1" dirty="0"/>
              <a:t>Effektkedjan finns som bilaga, </a:t>
            </a:r>
            <a:r>
              <a:rPr lang="sv-SE" sz="1200" dirty="0"/>
              <a:t>men beskrivs annars i ord på kommande bilder </a:t>
            </a:r>
            <a:r>
              <a:rPr lang="sv-SE" sz="1200" dirty="0">
                <a:sym typeface="Wingdings" panose="05000000000000000000" pitchFamily="2" charset="2"/>
              </a:rPr>
              <a:t></a:t>
            </a:r>
            <a:endParaRPr lang="sv-SE" sz="12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D88ABA9-DE72-05F3-CD62-E5FFFA264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"/>
          <a:stretch/>
        </p:blipFill>
        <p:spPr bwMode="auto">
          <a:xfrm>
            <a:off x="6300788" y="925032"/>
            <a:ext cx="5124456" cy="47527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283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A162B9-41D4-50F7-A1E9-3E8F8EF95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Nyttor för invånare</a:t>
            </a:r>
          </a:p>
          <a:p>
            <a:r>
              <a:rPr lang="sv-SE" dirty="0"/>
              <a:t>Nyttor för region och vårdpersonal</a:t>
            </a:r>
          </a:p>
          <a:p>
            <a:r>
              <a:rPr lang="sv-SE" dirty="0"/>
              <a:t>Nyttor för samhället</a:t>
            </a:r>
          </a:p>
          <a:p>
            <a:r>
              <a:rPr lang="sv-SE" dirty="0"/>
              <a:t>Kostnader</a:t>
            </a:r>
          </a:p>
          <a:p>
            <a:r>
              <a:rPr lang="sv-SE" dirty="0"/>
              <a:t>Risker</a:t>
            </a:r>
          </a:p>
          <a:p>
            <a:r>
              <a:rPr lang="sv-SE" dirty="0"/>
              <a:t>Hinder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6C68A3-4A82-C9A5-2FBA-4DF70D8C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</a:t>
            </a:r>
          </a:p>
        </p:txBody>
      </p:sp>
    </p:spTree>
    <p:extLst>
      <p:ext uri="{BB962C8B-B14F-4D97-AF65-F5344CB8AC3E}">
        <p14:creationId xmlns:p14="http://schemas.microsoft.com/office/powerpoint/2010/main" val="24788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7E10E-816B-4599-8CC1-295A834A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Nyttor för invånare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5990DAD5-15C2-4CAD-BA75-7292E23F5132}"/>
              </a:ext>
            </a:extLst>
          </p:cNvPr>
          <p:cNvGrpSpPr/>
          <p:nvPr/>
        </p:nvGrpSpPr>
        <p:grpSpPr>
          <a:xfrm>
            <a:off x="922867" y="1674573"/>
            <a:ext cx="3287890" cy="1673453"/>
            <a:chOff x="4324991" y="4961575"/>
            <a:chExt cx="3287890" cy="1673453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2D68BB5-82E7-48DC-A346-962102413423}"/>
                </a:ext>
              </a:extLst>
            </p:cNvPr>
            <p:cNvSpPr/>
            <p:nvPr/>
          </p:nvSpPr>
          <p:spPr>
            <a:xfrm>
              <a:off x="4324991" y="4961575"/>
              <a:ext cx="3287890" cy="1673453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Enklare för invånare att kontakta vården</a:t>
              </a:r>
            </a:p>
            <a:p>
              <a:pPr marL="53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Vissa föredrar digital kontakt</a:t>
              </a:r>
            </a:p>
            <a:p>
              <a:pPr marL="53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Kan påbörja och fortsätta ärendet när hen vill</a:t>
              </a:r>
            </a:p>
            <a:p>
              <a:pPr marL="53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Behöver inte vänta i köer</a:t>
              </a:r>
            </a:p>
            <a:p>
              <a:pPr marL="53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Behöver inte resa</a:t>
              </a:r>
              <a:endParaRPr lang="sv-SE" sz="1100" dirty="0">
                <a:solidFill>
                  <a:srgbClr val="353636"/>
                </a:solidFill>
              </a:endParaRPr>
            </a:p>
          </p:txBody>
        </p:sp>
        <p:pic>
          <p:nvPicPr>
            <p:cNvPr id="28" name="Bild 92">
              <a:extLst>
                <a:ext uri="{FF2B5EF4-FFF2-40B4-BE49-F238E27FC236}">
                  <a16:creationId xmlns:a16="http://schemas.microsoft.com/office/drawing/2014/main" id="{644D91D9-EB33-4621-B293-C987911AE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430453" y="5040839"/>
              <a:ext cx="324000" cy="3240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1206931-474C-43D7-BC83-87F31CB94FD7}"/>
              </a:ext>
            </a:extLst>
          </p:cNvPr>
          <p:cNvGrpSpPr/>
          <p:nvPr/>
        </p:nvGrpSpPr>
        <p:grpSpPr>
          <a:xfrm>
            <a:off x="942291" y="3440177"/>
            <a:ext cx="3287890" cy="942402"/>
            <a:chOff x="4324991" y="1846788"/>
            <a:chExt cx="3287890" cy="94240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C795315-3580-4744-92CE-B1C9EDD6E091}"/>
                </a:ext>
              </a:extLst>
            </p:cNvPr>
            <p:cNvSpPr/>
            <p:nvPr/>
          </p:nvSpPr>
          <p:spPr>
            <a:xfrm>
              <a:off x="4324991" y="1846788"/>
              <a:ext cx="3287890" cy="942402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Minskade kostnader för resor</a:t>
              </a:r>
              <a:b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När fler ärenden kan hanteras digitalt. </a:t>
              </a:r>
              <a:endParaRPr lang="sv-SE" sz="1100" dirty="0">
                <a:solidFill>
                  <a:srgbClr val="353636"/>
                </a:solidFill>
              </a:endParaRPr>
            </a:p>
          </p:txBody>
        </p:sp>
        <p:pic>
          <p:nvPicPr>
            <p:cNvPr id="33" name="Bild 90">
              <a:extLst>
                <a:ext uri="{FF2B5EF4-FFF2-40B4-BE49-F238E27FC236}">
                  <a16:creationId xmlns:a16="http://schemas.microsoft.com/office/drawing/2014/main" id="{F56CA7A9-5235-49AD-B80D-283EF64A6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53872" y="1881774"/>
              <a:ext cx="324000" cy="302492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70A8E3-9853-2CA2-B3AE-CCE8581A74BE}"/>
              </a:ext>
            </a:extLst>
          </p:cNvPr>
          <p:cNvGrpSpPr/>
          <p:nvPr/>
        </p:nvGrpSpPr>
        <p:grpSpPr>
          <a:xfrm>
            <a:off x="922867" y="4470944"/>
            <a:ext cx="3287890" cy="1438243"/>
            <a:chOff x="4316219" y="1826977"/>
            <a:chExt cx="3287890" cy="14382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262363-399B-415F-BCD8-8C57667B03C8}"/>
                </a:ext>
              </a:extLst>
            </p:cNvPr>
            <p:cNvSpPr/>
            <p:nvPr/>
          </p:nvSpPr>
          <p:spPr>
            <a:xfrm>
              <a:off x="4316219" y="1826977"/>
              <a:ext cx="3287890" cy="1438243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Frigjord tid för invånar</a:t>
              </a:r>
              <a:r>
                <a:rPr lang="sv-SE" sz="1100" dirty="0">
                  <a:solidFill>
                    <a:srgbClr val="000000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e</a:t>
              </a:r>
              <a:b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marL="53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Behöver inte vänta i köer</a:t>
              </a:r>
            </a:p>
            <a:p>
              <a:pPr marL="53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Behöver inte resa</a:t>
              </a:r>
            </a:p>
            <a:p>
              <a:pPr marL="53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Mindre tid krävs per ärende i snitt (se fördjupning)</a:t>
              </a:r>
            </a:p>
          </p:txBody>
        </p:sp>
        <p:pic>
          <p:nvPicPr>
            <p:cNvPr id="19" name="Bild 91">
              <a:extLst>
                <a:ext uri="{FF2B5EF4-FFF2-40B4-BE49-F238E27FC236}">
                  <a16:creationId xmlns:a16="http://schemas.microsoft.com/office/drawing/2014/main" id="{FD555EE2-8521-AC84-3E8E-4AA332D4D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439047" y="1906243"/>
              <a:ext cx="324000" cy="324000"/>
            </a:xfrm>
            <a:prstGeom prst="rect">
              <a:avLst/>
            </a:prstGeom>
          </p:spPr>
        </p:pic>
      </p:grpSp>
      <p:grpSp>
        <p:nvGrpSpPr>
          <p:cNvPr id="3" name="Grupp 11">
            <a:extLst>
              <a:ext uri="{FF2B5EF4-FFF2-40B4-BE49-F238E27FC236}">
                <a16:creationId xmlns:a16="http://schemas.microsoft.com/office/drawing/2014/main" id="{BFCF80B4-0255-5357-55AC-7D7AFD569D79}"/>
              </a:ext>
            </a:extLst>
          </p:cNvPr>
          <p:cNvGrpSpPr/>
          <p:nvPr/>
        </p:nvGrpSpPr>
        <p:grpSpPr>
          <a:xfrm>
            <a:off x="4314886" y="4241520"/>
            <a:ext cx="3287890" cy="1114625"/>
            <a:chOff x="4324991" y="4961574"/>
            <a:chExt cx="3287890" cy="11146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5B44CE-1F1A-7540-2E8E-2EC9886884DC}"/>
                </a:ext>
              </a:extLst>
            </p:cNvPr>
            <p:cNvSpPr/>
            <p:nvPr/>
          </p:nvSpPr>
          <p:spPr>
            <a:xfrm>
              <a:off x="4324991" y="4961574"/>
              <a:ext cx="3287890" cy="1114625"/>
            </a:xfrm>
            <a:prstGeom prst="rect">
              <a:avLst/>
            </a:prstGeom>
            <a:solidFill>
              <a:srgbClr val="F3ED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Invånare som annars inte hade sökt vård får vård</a:t>
              </a:r>
              <a:b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br>
                <a:rPr lang="sv-SE" sz="1100" b="1" i="0" dirty="0">
                  <a:solidFill>
                    <a:srgbClr val="353636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r>
                <a:rPr lang="sv-SE" sz="11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Nya grupper med vårdbehov söker vård. </a:t>
              </a:r>
            </a:p>
            <a:p>
              <a:pPr marL="53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sv-SE" sz="1100" dirty="0">
                <a:solidFill>
                  <a:srgbClr val="353636"/>
                </a:solidFill>
              </a:endParaRPr>
            </a:p>
          </p:txBody>
        </p:sp>
        <p:pic>
          <p:nvPicPr>
            <p:cNvPr id="14" name="Bild 92">
              <a:extLst>
                <a:ext uri="{FF2B5EF4-FFF2-40B4-BE49-F238E27FC236}">
                  <a16:creationId xmlns:a16="http://schemas.microsoft.com/office/drawing/2014/main" id="{55B0C237-5458-2A2D-9651-7228D9529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430453" y="5040839"/>
              <a:ext cx="324000" cy="324000"/>
            </a:xfrm>
            <a:prstGeom prst="rect">
              <a:avLst/>
            </a:prstGeom>
          </p:spPr>
        </p:pic>
      </p:grpSp>
      <p:grpSp>
        <p:nvGrpSpPr>
          <p:cNvPr id="25" name="Grupp 11">
            <a:extLst>
              <a:ext uri="{FF2B5EF4-FFF2-40B4-BE49-F238E27FC236}">
                <a16:creationId xmlns:a16="http://schemas.microsoft.com/office/drawing/2014/main" id="{DB56EB92-CE08-E5CF-900D-19575C151996}"/>
              </a:ext>
            </a:extLst>
          </p:cNvPr>
          <p:cNvGrpSpPr/>
          <p:nvPr/>
        </p:nvGrpSpPr>
        <p:grpSpPr>
          <a:xfrm>
            <a:off x="4316219" y="1670695"/>
            <a:ext cx="3287890" cy="1387137"/>
            <a:chOff x="4324991" y="4961575"/>
            <a:chExt cx="3287890" cy="138713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C8AC839-765D-2802-680C-FEAF1D32AC84}"/>
                </a:ext>
              </a:extLst>
            </p:cNvPr>
            <p:cNvSpPr/>
            <p:nvPr/>
          </p:nvSpPr>
          <p:spPr>
            <a:xfrm>
              <a:off x="4324991" y="4961575"/>
              <a:ext cx="3287890" cy="1387137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chemeClr val="tx1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En större andel invånare får vård </a:t>
              </a:r>
              <a:r>
                <a:rPr lang="sv-SE" sz="1100" b="0" i="0" u="sng" dirty="0">
                  <a:solidFill>
                    <a:schemeClr val="tx1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i rätt tid</a:t>
              </a:r>
              <a:endParaRPr lang="sv-SE" sz="1100" b="1" u="sng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marL="53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Automatisk bedömning &amp; hänvisning</a:t>
              </a:r>
            </a:p>
            <a:p>
              <a:pPr marL="53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De med störst behov får svar först</a:t>
              </a:r>
            </a:p>
            <a:p>
              <a:pPr marL="53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Snabbare kontakt med rätt resurs</a:t>
              </a:r>
            </a:p>
          </p:txBody>
        </p:sp>
        <p:pic>
          <p:nvPicPr>
            <p:cNvPr id="27" name="Bild 92">
              <a:extLst>
                <a:ext uri="{FF2B5EF4-FFF2-40B4-BE49-F238E27FC236}">
                  <a16:creationId xmlns:a16="http://schemas.microsoft.com/office/drawing/2014/main" id="{8F1AD92C-09ED-450E-8B49-321B2B0A8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430453" y="5040839"/>
              <a:ext cx="324000" cy="324000"/>
            </a:xfrm>
            <a:prstGeom prst="rect">
              <a:avLst/>
            </a:prstGeom>
          </p:spPr>
        </p:pic>
      </p:grpSp>
      <p:grpSp>
        <p:nvGrpSpPr>
          <p:cNvPr id="29" name="Grupp 11">
            <a:extLst>
              <a:ext uri="{FF2B5EF4-FFF2-40B4-BE49-F238E27FC236}">
                <a16:creationId xmlns:a16="http://schemas.microsoft.com/office/drawing/2014/main" id="{D6655C61-51C8-333D-1E7A-87357784B42D}"/>
              </a:ext>
            </a:extLst>
          </p:cNvPr>
          <p:cNvGrpSpPr/>
          <p:nvPr/>
        </p:nvGrpSpPr>
        <p:grpSpPr>
          <a:xfrm>
            <a:off x="7726937" y="1669478"/>
            <a:ext cx="3287890" cy="1673453"/>
            <a:chOff x="4324991" y="4961574"/>
            <a:chExt cx="3287890" cy="167345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4B87C7C-8813-AB32-B465-1E10DB89D2DE}"/>
                </a:ext>
              </a:extLst>
            </p:cNvPr>
            <p:cNvSpPr/>
            <p:nvPr/>
          </p:nvSpPr>
          <p:spPr>
            <a:xfrm>
              <a:off x="4324991" y="4961574"/>
              <a:ext cx="3287890" cy="1673453"/>
            </a:xfrm>
            <a:prstGeom prst="rect">
              <a:avLst/>
            </a:prstGeom>
            <a:solidFill>
              <a:srgbClr val="F3EDE2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Bättre hälsa för invånare</a:t>
              </a:r>
              <a:b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marL="53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En större andel invånare får vård </a:t>
              </a:r>
              <a:r>
                <a:rPr lang="sv-SE" sz="1100" u="sng" dirty="0">
                  <a:solidFill>
                    <a:srgbClr val="000000"/>
                  </a:solidFill>
                  <a:latin typeface="Open Sans" panose="020B0606030504020204" pitchFamily="34" charset="0"/>
                </a:rPr>
                <a:t>i rätt tid</a:t>
              </a:r>
              <a:r>
                <a:rPr lang="sv-SE" sz="11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 (nytta)</a:t>
              </a:r>
              <a:endParaRPr lang="sv-SE" sz="1100" u="sng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marL="53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Fler invånare får vård (nytta)</a:t>
              </a:r>
              <a:endParaRPr lang="sv-SE" sz="1100" u="sng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marL="53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Invånare som annars inte hade sökt vård får vård (nytta)</a:t>
              </a:r>
            </a:p>
            <a:p>
              <a:pPr marL="360000">
                <a:spcAft>
                  <a:spcPts val="600"/>
                </a:spcAft>
              </a:pPr>
              <a:endParaRPr lang="sv-SE" sz="1100" dirty="0">
                <a:solidFill>
                  <a:srgbClr val="353636"/>
                </a:solidFill>
              </a:endParaRPr>
            </a:p>
          </p:txBody>
        </p:sp>
        <p:pic>
          <p:nvPicPr>
            <p:cNvPr id="31" name="Bild 92">
              <a:extLst>
                <a:ext uri="{FF2B5EF4-FFF2-40B4-BE49-F238E27FC236}">
                  <a16:creationId xmlns:a16="http://schemas.microsoft.com/office/drawing/2014/main" id="{105492EE-74D1-3123-1AB0-1CA01C714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430453" y="5040839"/>
              <a:ext cx="324000" cy="324000"/>
            </a:xfrm>
            <a:prstGeom prst="rect">
              <a:avLst/>
            </a:prstGeom>
          </p:spPr>
        </p:pic>
      </p:grpSp>
      <p:grpSp>
        <p:nvGrpSpPr>
          <p:cNvPr id="32" name="Grupp 11">
            <a:extLst>
              <a:ext uri="{FF2B5EF4-FFF2-40B4-BE49-F238E27FC236}">
                <a16:creationId xmlns:a16="http://schemas.microsoft.com/office/drawing/2014/main" id="{92F17E6D-FFFC-F557-021B-EC0D75814FD7}"/>
              </a:ext>
            </a:extLst>
          </p:cNvPr>
          <p:cNvGrpSpPr/>
          <p:nvPr/>
        </p:nvGrpSpPr>
        <p:grpSpPr>
          <a:xfrm>
            <a:off x="7726329" y="3441063"/>
            <a:ext cx="3287890" cy="2588739"/>
            <a:chOff x="4253455" y="4706407"/>
            <a:chExt cx="3287890" cy="258873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16E344C-80B0-AF25-F432-BA1687B885FC}"/>
                </a:ext>
              </a:extLst>
            </p:cNvPr>
            <p:cNvSpPr/>
            <p:nvPr/>
          </p:nvSpPr>
          <p:spPr>
            <a:xfrm>
              <a:off x="4253455" y="4706407"/>
              <a:ext cx="3287890" cy="2588739"/>
            </a:xfrm>
            <a:prstGeom prst="rect">
              <a:avLst/>
            </a:prstGeom>
            <a:solidFill>
              <a:srgbClr val="F3ED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Ökad trygghet för invånare</a:t>
              </a:r>
              <a:b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marL="53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Enklare för invånare att kontakta vården</a:t>
              </a:r>
            </a:p>
            <a:p>
              <a:pPr marL="53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Både invånare och vårdpersonal är bättre förberedda inför kontakten</a:t>
              </a:r>
            </a:p>
            <a:p>
              <a:pPr marL="53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Invånaren känner sig mindre stressad i vårdkontakt via chatt</a:t>
              </a:r>
            </a:p>
            <a:p>
              <a:pPr marL="53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Invånaren känner att hen guidas till rätt ställe</a:t>
              </a:r>
            </a:p>
            <a:p>
              <a:pPr marL="53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Enklare för vårdpersonal att kontakta invånaren</a:t>
              </a:r>
            </a:p>
            <a:p>
              <a:pPr marL="360000">
                <a:spcAft>
                  <a:spcPts val="600"/>
                </a:spcAft>
              </a:pPr>
              <a:endParaRPr lang="sv-SE" sz="1100" dirty="0">
                <a:solidFill>
                  <a:srgbClr val="353636"/>
                </a:solidFill>
              </a:endParaRPr>
            </a:p>
          </p:txBody>
        </p:sp>
        <p:pic>
          <p:nvPicPr>
            <p:cNvPr id="36" name="Bild 92">
              <a:extLst>
                <a:ext uri="{FF2B5EF4-FFF2-40B4-BE49-F238E27FC236}">
                  <a16:creationId xmlns:a16="http://schemas.microsoft.com/office/drawing/2014/main" id="{CBE03DC8-7182-6824-D91A-2CC900B87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417178" y="4799000"/>
              <a:ext cx="324000" cy="324000"/>
            </a:xfrm>
            <a:prstGeom prst="rect">
              <a:avLst/>
            </a:prstGeom>
          </p:spPr>
        </p:pic>
      </p:grpSp>
      <p:grpSp>
        <p:nvGrpSpPr>
          <p:cNvPr id="5" name="Grupp 11">
            <a:extLst>
              <a:ext uri="{FF2B5EF4-FFF2-40B4-BE49-F238E27FC236}">
                <a16:creationId xmlns:a16="http://schemas.microsoft.com/office/drawing/2014/main" id="{ED4C5DF9-28FF-32D2-9A9E-948C0D3BF81A}"/>
              </a:ext>
            </a:extLst>
          </p:cNvPr>
          <p:cNvGrpSpPr/>
          <p:nvPr/>
        </p:nvGrpSpPr>
        <p:grpSpPr>
          <a:xfrm>
            <a:off x="4314886" y="3178475"/>
            <a:ext cx="3287890" cy="942402"/>
            <a:chOff x="4324991" y="4961575"/>
            <a:chExt cx="3287890" cy="94240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4ED25B2-C23C-244E-4EFD-D0ED857A5CF5}"/>
                </a:ext>
              </a:extLst>
            </p:cNvPr>
            <p:cNvSpPr/>
            <p:nvPr/>
          </p:nvSpPr>
          <p:spPr>
            <a:xfrm>
              <a:off x="4324991" y="4961575"/>
              <a:ext cx="3287890" cy="942402"/>
            </a:xfrm>
            <a:prstGeom prst="rect">
              <a:avLst/>
            </a:prstGeom>
            <a:solidFill>
              <a:srgbClr val="F3ED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dirty="0">
                  <a:solidFill>
                    <a:srgbClr val="000000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Fler invånare får vård</a:t>
              </a:r>
              <a:b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marL="360000">
                <a:spcAft>
                  <a:spcPts val="600"/>
                </a:spcAft>
              </a:pPr>
              <a:r>
                <a:rPr lang="sv-SE" sz="11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Frigjord tid för vårdpersonal används till att ta hand om fler</a:t>
              </a:r>
            </a:p>
            <a:p>
              <a:pPr marL="53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sv-SE" sz="1100" dirty="0">
                <a:solidFill>
                  <a:srgbClr val="353636"/>
                </a:solidFill>
              </a:endParaRPr>
            </a:p>
          </p:txBody>
        </p:sp>
        <p:pic>
          <p:nvPicPr>
            <p:cNvPr id="18" name="Bild 92">
              <a:extLst>
                <a:ext uri="{FF2B5EF4-FFF2-40B4-BE49-F238E27FC236}">
                  <a16:creationId xmlns:a16="http://schemas.microsoft.com/office/drawing/2014/main" id="{1195639E-7885-B7F3-E4C3-6F2DCEF4C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430453" y="5040839"/>
              <a:ext cx="324000" cy="3240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0463C31-2723-2D12-356E-A19979534E0B}"/>
              </a:ext>
            </a:extLst>
          </p:cNvPr>
          <p:cNvSpPr/>
          <p:nvPr/>
        </p:nvSpPr>
        <p:spPr>
          <a:xfrm>
            <a:off x="8539224" y="494876"/>
            <a:ext cx="3287890" cy="348823"/>
          </a:xfrm>
          <a:prstGeom prst="rect">
            <a:avLst/>
          </a:prstGeom>
          <a:solidFill>
            <a:srgbClr val="F3E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108000" rtlCol="0" anchor="t"/>
          <a:lstStyle/>
          <a:p>
            <a:pPr marL="360000">
              <a:spcAft>
                <a:spcPts val="600"/>
              </a:spcAft>
            </a:pPr>
            <a:r>
              <a:rPr lang="sv-SE" sz="1100" dirty="0">
                <a:solidFill>
                  <a:srgbClr val="00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Beroende av andra nyttor</a:t>
            </a:r>
            <a:endParaRPr lang="sv-SE" sz="11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53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100" dirty="0">
              <a:solidFill>
                <a:srgbClr val="35363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71669D-26FD-1EDC-C9D8-2A45EAFDE5EF}"/>
              </a:ext>
            </a:extLst>
          </p:cNvPr>
          <p:cNvSpPr/>
          <p:nvPr/>
        </p:nvSpPr>
        <p:spPr>
          <a:xfrm>
            <a:off x="8539224" y="127465"/>
            <a:ext cx="3287890" cy="348823"/>
          </a:xfrm>
          <a:prstGeom prst="rect">
            <a:avLst/>
          </a:prstGeom>
          <a:solidFill>
            <a:srgbClr val="F9F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108000" rtlCol="0" anchor="t"/>
          <a:lstStyle/>
          <a:p>
            <a:pPr marL="360000">
              <a:spcAft>
                <a:spcPts val="600"/>
              </a:spcAft>
            </a:pPr>
            <a:r>
              <a:rPr lang="sv-SE" sz="1100" dirty="0">
                <a:solidFill>
                  <a:srgbClr val="00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Uppstår genom användning</a:t>
            </a:r>
            <a:endParaRPr lang="sv-SE" sz="1100" dirty="0">
              <a:solidFill>
                <a:srgbClr val="353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19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7E10E-816B-4599-8CC1-295A834A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Nyttor för region och vårdpersonal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206931-474C-43D7-BC83-87F31CB94FD7}"/>
              </a:ext>
            </a:extLst>
          </p:cNvPr>
          <p:cNvGrpSpPr/>
          <p:nvPr/>
        </p:nvGrpSpPr>
        <p:grpSpPr>
          <a:xfrm>
            <a:off x="4315790" y="3316983"/>
            <a:ext cx="3287890" cy="1329318"/>
            <a:chOff x="4324991" y="1751860"/>
            <a:chExt cx="3287890" cy="125168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C795315-3580-4744-92CE-B1C9EDD6E091}"/>
                </a:ext>
              </a:extLst>
            </p:cNvPr>
            <p:cNvSpPr/>
            <p:nvPr/>
          </p:nvSpPr>
          <p:spPr>
            <a:xfrm>
              <a:off x="4324991" y="1751860"/>
              <a:ext cx="3287890" cy="1251689"/>
            </a:xfrm>
            <a:prstGeom prst="rect">
              <a:avLst/>
            </a:prstGeom>
            <a:solidFill>
              <a:srgbClr val="F3EDE2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Minskade kostnader för rekrytering</a:t>
              </a:r>
              <a:b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endParaRPr lang="sv-SE" sz="1100" b="0" i="0" dirty="0">
                <a:solidFill>
                  <a:srgbClr val="000000"/>
                </a:solidFill>
                <a:effectLst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Med en bättre arbetsmiljö kan regionen bli en mer attraktiv arbetsgivare som har lättare att rekrytera och behålla kompetens.</a:t>
              </a:r>
            </a:p>
            <a:p>
              <a:pPr marL="360000">
                <a:spcAft>
                  <a:spcPts val="600"/>
                </a:spcAft>
              </a:pPr>
              <a:endParaRPr lang="sv-SE" sz="1100" dirty="0">
                <a:solidFill>
                  <a:srgbClr val="353636"/>
                </a:solidFill>
                <a:latin typeface="Open Sans" panose="020B0606030504020204" pitchFamily="34" charset="0"/>
              </a:endParaRPr>
            </a:p>
          </p:txBody>
        </p:sp>
        <p:pic>
          <p:nvPicPr>
            <p:cNvPr id="33" name="Bild 90">
              <a:extLst>
                <a:ext uri="{FF2B5EF4-FFF2-40B4-BE49-F238E27FC236}">
                  <a16:creationId xmlns:a16="http://schemas.microsoft.com/office/drawing/2014/main" id="{F56CA7A9-5235-49AD-B80D-283EF64A6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447212" y="1825280"/>
              <a:ext cx="324000" cy="306296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70A8E3-9853-2CA2-B3AE-CCE8581A74BE}"/>
              </a:ext>
            </a:extLst>
          </p:cNvPr>
          <p:cNvGrpSpPr/>
          <p:nvPr/>
        </p:nvGrpSpPr>
        <p:grpSpPr>
          <a:xfrm>
            <a:off x="922867" y="1890705"/>
            <a:ext cx="3287890" cy="1733442"/>
            <a:chOff x="4316219" y="1826977"/>
            <a:chExt cx="3287890" cy="173344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262363-399B-415F-BCD8-8C57667B03C8}"/>
                </a:ext>
              </a:extLst>
            </p:cNvPr>
            <p:cNvSpPr/>
            <p:nvPr/>
          </p:nvSpPr>
          <p:spPr>
            <a:xfrm>
              <a:off x="4316219" y="1826977"/>
              <a:ext cx="3287890" cy="1733442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Frigjord tid för vårdpersonal</a:t>
              </a:r>
              <a:b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marL="53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Mindre tid krävs per ärende i snitt (se fördjupning).</a:t>
              </a:r>
            </a:p>
            <a:p>
              <a:pPr marL="53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Mindre tid på att ge råd om självhjälp</a:t>
              </a:r>
            </a:p>
            <a:p>
              <a:pPr marL="53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Mindre tid krävs för bedömning av vårdbehov och hänvisning</a:t>
              </a:r>
            </a:p>
          </p:txBody>
        </p:sp>
        <p:pic>
          <p:nvPicPr>
            <p:cNvPr id="19" name="Bild 91">
              <a:extLst>
                <a:ext uri="{FF2B5EF4-FFF2-40B4-BE49-F238E27FC236}">
                  <a16:creationId xmlns:a16="http://schemas.microsoft.com/office/drawing/2014/main" id="{FD555EE2-8521-AC84-3E8E-4AA332D4D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39047" y="1906243"/>
              <a:ext cx="324000" cy="324000"/>
            </a:xfrm>
            <a:prstGeom prst="rect">
              <a:avLst/>
            </a:prstGeom>
          </p:spPr>
        </p:pic>
      </p:grpSp>
      <p:grpSp>
        <p:nvGrpSpPr>
          <p:cNvPr id="32" name="Grupp 11">
            <a:extLst>
              <a:ext uri="{FF2B5EF4-FFF2-40B4-BE49-F238E27FC236}">
                <a16:creationId xmlns:a16="http://schemas.microsoft.com/office/drawing/2014/main" id="{92F17E6D-FFFC-F557-021B-EC0D75814FD7}"/>
              </a:ext>
            </a:extLst>
          </p:cNvPr>
          <p:cNvGrpSpPr/>
          <p:nvPr/>
        </p:nvGrpSpPr>
        <p:grpSpPr>
          <a:xfrm>
            <a:off x="4315790" y="1890705"/>
            <a:ext cx="3287890" cy="1328215"/>
            <a:chOff x="4324991" y="4961575"/>
            <a:chExt cx="3287890" cy="132821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16E344C-80B0-AF25-F432-BA1687B885FC}"/>
                </a:ext>
              </a:extLst>
            </p:cNvPr>
            <p:cNvSpPr/>
            <p:nvPr/>
          </p:nvSpPr>
          <p:spPr>
            <a:xfrm>
              <a:off x="4324991" y="4961575"/>
              <a:ext cx="3287890" cy="1328215"/>
            </a:xfrm>
            <a:prstGeom prst="rect">
              <a:avLst/>
            </a:prstGeom>
            <a:solidFill>
              <a:srgbClr val="F3ED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Bättre arbetsmiljö för vårdpersonal</a:t>
              </a:r>
              <a:b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marL="53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Mer omväxlande arbete</a:t>
              </a:r>
            </a:p>
            <a:p>
              <a:pPr marL="53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Möjlighet att arbeta på distans</a:t>
              </a:r>
            </a:p>
            <a:p>
              <a:pPr marL="53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rgbClr val="353636"/>
                  </a:solidFill>
                </a:rPr>
                <a:t>Ökad trygghet för vårdpersonal</a:t>
              </a:r>
            </a:p>
          </p:txBody>
        </p:sp>
        <p:pic>
          <p:nvPicPr>
            <p:cNvPr id="36" name="Bild 92">
              <a:extLst>
                <a:ext uri="{FF2B5EF4-FFF2-40B4-BE49-F238E27FC236}">
                  <a16:creationId xmlns:a16="http://schemas.microsoft.com/office/drawing/2014/main" id="{CBE03DC8-7182-6824-D91A-2CC900B87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430453" y="5040839"/>
              <a:ext cx="324000" cy="324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5271D5E-2AE6-616D-90F6-616D46A17C4D}"/>
              </a:ext>
            </a:extLst>
          </p:cNvPr>
          <p:cNvGrpSpPr/>
          <p:nvPr/>
        </p:nvGrpSpPr>
        <p:grpSpPr>
          <a:xfrm>
            <a:off x="7708713" y="1900488"/>
            <a:ext cx="3287890" cy="949827"/>
            <a:chOff x="4316219" y="1826978"/>
            <a:chExt cx="3287890" cy="94982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3C8161F-E193-4536-4B8C-C64CFD8943B6}"/>
                </a:ext>
              </a:extLst>
            </p:cNvPr>
            <p:cNvSpPr/>
            <p:nvPr/>
          </p:nvSpPr>
          <p:spPr>
            <a:xfrm>
              <a:off x="4316219" y="1826978"/>
              <a:ext cx="3287890" cy="949827"/>
            </a:xfrm>
            <a:prstGeom prst="rect">
              <a:avLst/>
            </a:prstGeom>
            <a:solidFill>
              <a:srgbClr val="F9F6F1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Frigjorda lokaler hos regionen</a:t>
              </a:r>
              <a:b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marL="360000">
                <a:spcAft>
                  <a:spcPts val="600"/>
                </a:spcAft>
              </a:pPr>
              <a:r>
                <a:rPr lang="sv-SE" sz="11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Om fler arbetar på distans. </a:t>
              </a:r>
            </a:p>
            <a:p>
              <a:pPr marL="988650" lvl="1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sv-SE" sz="1100" dirty="0">
                <a:solidFill>
                  <a:srgbClr val="353636"/>
                </a:solidFill>
              </a:endParaRPr>
            </a:p>
          </p:txBody>
        </p:sp>
        <p:pic>
          <p:nvPicPr>
            <p:cNvPr id="18" name="Bild 91">
              <a:extLst>
                <a:ext uri="{FF2B5EF4-FFF2-40B4-BE49-F238E27FC236}">
                  <a16:creationId xmlns:a16="http://schemas.microsoft.com/office/drawing/2014/main" id="{4313E48A-C7EC-5872-FD7E-DD496BE6C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39047" y="1906243"/>
              <a:ext cx="324000" cy="324000"/>
            </a:xfrm>
            <a:prstGeom prst="rect">
              <a:avLst/>
            </a:prstGeom>
          </p:spPr>
        </p:pic>
      </p:grpSp>
      <p:grpSp>
        <p:nvGrpSpPr>
          <p:cNvPr id="21" name="Grupp 11">
            <a:extLst>
              <a:ext uri="{FF2B5EF4-FFF2-40B4-BE49-F238E27FC236}">
                <a16:creationId xmlns:a16="http://schemas.microsoft.com/office/drawing/2014/main" id="{ECEE17FE-93C1-4CD8-3A6B-7988CC71A7D8}"/>
              </a:ext>
            </a:extLst>
          </p:cNvPr>
          <p:cNvGrpSpPr/>
          <p:nvPr/>
        </p:nvGrpSpPr>
        <p:grpSpPr>
          <a:xfrm>
            <a:off x="7708713" y="2946246"/>
            <a:ext cx="3287890" cy="1159410"/>
            <a:chOff x="4324991" y="4961575"/>
            <a:chExt cx="3287890" cy="115941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A613811-3B8C-47D7-7808-FADC275554CE}"/>
                </a:ext>
              </a:extLst>
            </p:cNvPr>
            <p:cNvSpPr/>
            <p:nvPr/>
          </p:nvSpPr>
          <p:spPr>
            <a:xfrm>
              <a:off x="4324991" y="4961575"/>
              <a:ext cx="3287890" cy="1159410"/>
            </a:xfrm>
            <a:prstGeom prst="rect">
              <a:avLst/>
            </a:prstGeom>
            <a:solidFill>
              <a:srgbClr val="F9F6F1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chemeClr val="tx1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Färre vakanser</a:t>
              </a:r>
              <a:br>
                <a:rPr lang="sv-SE" sz="1100" b="0" i="0" dirty="0">
                  <a:solidFill>
                    <a:schemeClr val="tx1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endParaRPr lang="sv-SE" sz="1100" b="1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marL="360000">
                <a:spcAft>
                  <a:spcPts val="600"/>
                </a:spcAft>
              </a:pPr>
              <a:r>
                <a:rPr lang="sv-SE" sz="11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Regioner som har svårt att rekrytera personal fysiskt kan anställa personal på distans.</a:t>
              </a:r>
            </a:p>
            <a:p>
              <a:pPr marL="53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sv-SE" sz="1100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marL="53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sv-SE" sz="1100" dirty="0">
                <a:solidFill>
                  <a:srgbClr val="353636"/>
                </a:solidFill>
              </a:endParaRPr>
            </a:p>
          </p:txBody>
        </p:sp>
        <p:pic>
          <p:nvPicPr>
            <p:cNvPr id="24" name="Bild 92">
              <a:extLst>
                <a:ext uri="{FF2B5EF4-FFF2-40B4-BE49-F238E27FC236}">
                  <a16:creationId xmlns:a16="http://schemas.microsoft.com/office/drawing/2014/main" id="{73E15C50-17BE-9747-CB95-728851E4C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430453" y="5040839"/>
              <a:ext cx="324000" cy="324000"/>
            </a:xfrm>
            <a:prstGeom prst="rect">
              <a:avLst/>
            </a:prstGeom>
          </p:spPr>
        </p:pic>
      </p:grpSp>
      <p:grpSp>
        <p:nvGrpSpPr>
          <p:cNvPr id="28" name="Grupp 11">
            <a:extLst>
              <a:ext uri="{FF2B5EF4-FFF2-40B4-BE49-F238E27FC236}">
                <a16:creationId xmlns:a16="http://schemas.microsoft.com/office/drawing/2014/main" id="{952CA28A-01E5-4EB6-DEA4-730C419B1425}"/>
              </a:ext>
            </a:extLst>
          </p:cNvPr>
          <p:cNvGrpSpPr/>
          <p:nvPr/>
        </p:nvGrpSpPr>
        <p:grpSpPr>
          <a:xfrm>
            <a:off x="922867" y="3720248"/>
            <a:ext cx="3287890" cy="1329318"/>
            <a:chOff x="4324991" y="4961575"/>
            <a:chExt cx="3287890" cy="132931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3F120B9-A3E1-B66A-D8EC-B320998DCEDB}"/>
                </a:ext>
              </a:extLst>
            </p:cNvPr>
            <p:cNvSpPr/>
            <p:nvPr/>
          </p:nvSpPr>
          <p:spPr>
            <a:xfrm>
              <a:off x="4324991" y="4961575"/>
              <a:ext cx="3287890" cy="1329318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Ökad trygghet för vårdpersonal</a:t>
              </a:r>
              <a:b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marL="53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Vårdpersonal känner sig mindre stressade under kontakten.</a:t>
              </a:r>
            </a:p>
            <a:p>
              <a:pPr marL="53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chemeClr val="tx1"/>
                  </a:solidFill>
                  <a:latin typeface="Open Sans" panose="020B0606030504020204" pitchFamily="34" charset="0"/>
                </a:rPr>
                <a:t>Överblick över ärendet och vet att de med störst behov får hjälp</a:t>
              </a:r>
            </a:p>
            <a:p>
              <a:pPr marL="53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sv-SE" sz="1100" dirty="0">
                <a:solidFill>
                  <a:srgbClr val="353636"/>
                </a:solidFill>
              </a:endParaRPr>
            </a:p>
          </p:txBody>
        </p:sp>
        <p:pic>
          <p:nvPicPr>
            <p:cNvPr id="30" name="Bild 92">
              <a:extLst>
                <a:ext uri="{FF2B5EF4-FFF2-40B4-BE49-F238E27FC236}">
                  <a16:creationId xmlns:a16="http://schemas.microsoft.com/office/drawing/2014/main" id="{F8D40BBC-2230-C6A7-1C21-C139CA715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430453" y="5040839"/>
              <a:ext cx="324000" cy="3240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4231873-D721-881C-C917-B9B154207B60}"/>
              </a:ext>
            </a:extLst>
          </p:cNvPr>
          <p:cNvSpPr/>
          <p:nvPr/>
        </p:nvSpPr>
        <p:spPr>
          <a:xfrm>
            <a:off x="8539224" y="494876"/>
            <a:ext cx="3287890" cy="348823"/>
          </a:xfrm>
          <a:prstGeom prst="rect">
            <a:avLst/>
          </a:prstGeom>
          <a:solidFill>
            <a:srgbClr val="F3E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108000" rtlCol="0" anchor="t"/>
          <a:lstStyle/>
          <a:p>
            <a:pPr marL="360000">
              <a:spcAft>
                <a:spcPts val="600"/>
              </a:spcAft>
            </a:pPr>
            <a:r>
              <a:rPr lang="sv-SE" sz="1100" dirty="0">
                <a:solidFill>
                  <a:srgbClr val="00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Beroende av andra nyttor</a:t>
            </a:r>
            <a:endParaRPr lang="sv-SE" sz="11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53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100" dirty="0">
              <a:solidFill>
                <a:srgbClr val="35363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BAF61C-6FE6-BFD0-ECFF-FAA4380D8C9F}"/>
              </a:ext>
            </a:extLst>
          </p:cNvPr>
          <p:cNvSpPr/>
          <p:nvPr/>
        </p:nvSpPr>
        <p:spPr>
          <a:xfrm>
            <a:off x="8539224" y="127465"/>
            <a:ext cx="3287890" cy="348823"/>
          </a:xfrm>
          <a:prstGeom prst="rect">
            <a:avLst/>
          </a:prstGeom>
          <a:solidFill>
            <a:srgbClr val="F9F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108000" rtlCol="0" anchor="t"/>
          <a:lstStyle/>
          <a:p>
            <a:pPr marL="360000">
              <a:spcAft>
                <a:spcPts val="600"/>
              </a:spcAft>
            </a:pPr>
            <a:r>
              <a:rPr lang="sv-SE" sz="1100" dirty="0">
                <a:solidFill>
                  <a:srgbClr val="00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Uppstår genom användning</a:t>
            </a:r>
            <a:endParaRPr lang="sv-SE" sz="1100" dirty="0">
              <a:solidFill>
                <a:srgbClr val="353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04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7DA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ubtitle 1219">
            <a:extLst>
              <a:ext uri="{FF2B5EF4-FFF2-40B4-BE49-F238E27FC236}">
                <a16:creationId xmlns:a16="http://schemas.microsoft.com/office/drawing/2014/main" id="{E5AE27F8-8FE6-229B-9905-242C48946B7F}"/>
              </a:ext>
            </a:extLst>
          </p:cNvPr>
          <p:cNvSpPr txBox="1">
            <a:spLocks/>
          </p:cNvSpPr>
          <p:nvPr/>
        </p:nvSpPr>
        <p:spPr>
          <a:xfrm>
            <a:off x="370690" y="561028"/>
            <a:ext cx="7434646" cy="3651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b="1" dirty="0">
                <a:solidFill>
                  <a:srgbClr val="353636"/>
                </a:solidFill>
              </a:rPr>
              <a:t>Fördjupning. </a:t>
            </a:r>
            <a:r>
              <a:rPr lang="sv-SE" b="1" dirty="0">
                <a:solidFill>
                  <a:srgbClr val="7E2A4C"/>
                </a:solidFill>
              </a:rPr>
              <a:t>V</a:t>
            </a:r>
            <a:r>
              <a:rPr lang="sv-SE" b="1" dirty="0">
                <a:solidFill>
                  <a:schemeClr val="tx2"/>
                </a:solidFill>
              </a:rPr>
              <a:t>ad kan göra att </a:t>
            </a:r>
            <a:r>
              <a:rPr lang="sv-SE" b="1" u="sng" dirty="0">
                <a:solidFill>
                  <a:schemeClr val="tx2"/>
                </a:solidFill>
              </a:rPr>
              <a:t>ärenden kan ta mindre tid i snitt?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D766008-B041-EE05-CD96-4D5CCA97931B}"/>
              </a:ext>
            </a:extLst>
          </p:cNvPr>
          <p:cNvSpPr/>
          <p:nvPr/>
        </p:nvSpPr>
        <p:spPr>
          <a:xfrm>
            <a:off x="370690" y="1142056"/>
            <a:ext cx="3287890" cy="1319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108000" rIns="180000" bIns="108000" rtlCol="0" anchor="t"/>
          <a:lstStyle/>
          <a:p>
            <a:pPr marL="36000">
              <a:spcAft>
                <a:spcPts val="600"/>
              </a:spcAft>
            </a:pPr>
            <a:r>
              <a:rPr lang="sv-SE" sz="1100" b="0" i="0" dirty="0">
                <a:solidFill>
                  <a:srgbClr val="000000"/>
                </a:solidFill>
                <a:effectLst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Vårdpersonal lägger mindre tid på att inhämta anamnes</a:t>
            </a:r>
          </a:p>
          <a:p>
            <a:pPr marL="36000">
              <a:spcAft>
                <a:spcPts val="600"/>
              </a:spcAft>
            </a:pPr>
            <a:r>
              <a:rPr lang="sv-SE" sz="1100" dirty="0">
                <a:solidFill>
                  <a:srgbClr val="353636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Den automatisk anamnesen gör att vårdpersonal inte behöver lägga lika mycket tid på att inhämta information från invånaren.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48BBAEA-BFA0-ABD6-94B4-A8E05F87A1DB}"/>
              </a:ext>
            </a:extLst>
          </p:cNvPr>
          <p:cNvSpPr/>
          <p:nvPr/>
        </p:nvSpPr>
        <p:spPr>
          <a:xfrm>
            <a:off x="3854012" y="2655149"/>
            <a:ext cx="3287890" cy="3073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108000" rIns="180000" bIns="108000" rtlCol="0" anchor="t"/>
          <a:lstStyle/>
          <a:p>
            <a:pPr marL="36000">
              <a:spcAft>
                <a:spcPts val="600"/>
              </a:spcAft>
            </a:pPr>
            <a:r>
              <a:rPr lang="sv-SE" sz="1100" b="0" i="0" dirty="0">
                <a:solidFill>
                  <a:srgbClr val="000000"/>
                </a:solidFill>
                <a:effectLst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Mer effektivt informationsutbyte med chatt (synkron/asynkron)</a:t>
            </a:r>
          </a:p>
          <a:p>
            <a:pPr marL="207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353636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Det finns större möjlighet till eftertanke och informationsinhämtning</a:t>
            </a:r>
          </a:p>
          <a:p>
            <a:pPr marL="207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353636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Den ena parten behöver inte vänta kvar i kontakten när den andra tänker efter eller inhämtar information.</a:t>
            </a:r>
          </a:p>
          <a:p>
            <a:pPr marL="207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353636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Informationsutbytet i kontakten blir mer fokuserat (mindre ’brus’).</a:t>
            </a:r>
          </a:p>
          <a:p>
            <a:pPr marL="207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tx1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En större andel ärenden kan </a:t>
            </a:r>
            <a:r>
              <a:rPr lang="sv-SE" sz="1100" dirty="0" err="1">
                <a:solidFill>
                  <a:schemeClr val="tx1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sluthanteras</a:t>
            </a:r>
            <a:r>
              <a:rPr lang="sv-SE" sz="1100" dirty="0">
                <a:solidFill>
                  <a:schemeClr val="tx1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 eftersom fler kompetenser kan samarbeta i det digitala mötet.</a:t>
            </a:r>
          </a:p>
          <a:p>
            <a:pPr marL="207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100" dirty="0">
              <a:solidFill>
                <a:srgbClr val="353636"/>
              </a:solidFill>
              <a:latin typeface="Open Sans" panose="020B0606030504020204" pitchFamily="34" charset="0"/>
              <a:sym typeface="Wingdings" panose="05000000000000000000" pitchFamily="2" charset="2"/>
            </a:endParaRPr>
          </a:p>
          <a:p>
            <a:pPr marL="36000">
              <a:spcAft>
                <a:spcPts val="600"/>
              </a:spcAft>
            </a:pPr>
            <a:endParaRPr lang="sv-SE" sz="1100" dirty="0">
              <a:solidFill>
                <a:srgbClr val="000000"/>
              </a:solidFill>
              <a:latin typeface="Open Sans" panose="020B0606030504020204" pitchFamily="34" charset="0"/>
              <a:sym typeface="Wingdings" panose="05000000000000000000" pitchFamily="2" charset="2"/>
            </a:endParaRPr>
          </a:p>
          <a:p>
            <a:pPr marL="207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100" dirty="0">
              <a:solidFill>
                <a:srgbClr val="000000"/>
              </a:solidFill>
              <a:latin typeface="Open Sans" panose="020B0606030504020204" pitchFamily="34" charset="0"/>
              <a:sym typeface="Wingdings" panose="05000000000000000000" pitchFamily="2" charset="2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1CDD16B-A68D-0A30-8B5A-F71268D8356B}"/>
              </a:ext>
            </a:extLst>
          </p:cNvPr>
          <p:cNvSpPr/>
          <p:nvPr/>
        </p:nvSpPr>
        <p:spPr>
          <a:xfrm>
            <a:off x="370690" y="2655150"/>
            <a:ext cx="3287890" cy="1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108000" rIns="180000" bIns="108000" rtlCol="0" anchor="t"/>
          <a:lstStyle/>
          <a:p>
            <a:pPr marL="36000">
              <a:spcAft>
                <a:spcPts val="600"/>
              </a:spcAft>
            </a:pPr>
            <a:r>
              <a:rPr lang="sv-SE" sz="1100" b="0" i="0" dirty="0">
                <a:solidFill>
                  <a:srgbClr val="000000"/>
                </a:solidFill>
                <a:effectLst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Bästa kanalen används oftare</a:t>
            </a:r>
          </a:p>
          <a:p>
            <a:pPr marL="36000">
              <a:spcAft>
                <a:spcPts val="600"/>
              </a:spcAft>
            </a:pPr>
            <a:r>
              <a:rPr lang="sv-SE" sz="1100" dirty="0">
                <a:solidFill>
                  <a:srgbClr val="353636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Det går att växla mellan kanaler, inklusive ljudsamtal, så att den bästa kanalen kan användas i varje kontakt.</a:t>
            </a:r>
          </a:p>
          <a:p>
            <a:pPr marL="36000">
              <a:spcAft>
                <a:spcPts val="600"/>
              </a:spcAft>
            </a:pPr>
            <a:endParaRPr lang="sv-SE" sz="1100" dirty="0">
              <a:solidFill>
                <a:srgbClr val="000000"/>
              </a:solidFill>
              <a:latin typeface="Open Sans" panose="020B0606030504020204" pitchFamily="34" charset="0"/>
              <a:sym typeface="Wingdings" panose="05000000000000000000" pitchFamily="2" charset="2"/>
            </a:endParaRPr>
          </a:p>
          <a:p>
            <a:pPr marL="207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100" dirty="0">
              <a:solidFill>
                <a:srgbClr val="000000"/>
              </a:solidFill>
              <a:latin typeface="Open Sans" panose="020B0606030504020204" pitchFamily="34" charset="0"/>
              <a:sym typeface="Wingdings" panose="05000000000000000000" pitchFamily="2" charset="2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2202CBB-91F8-99DE-5BCB-815E42166054}"/>
              </a:ext>
            </a:extLst>
          </p:cNvPr>
          <p:cNvSpPr/>
          <p:nvPr/>
        </p:nvSpPr>
        <p:spPr>
          <a:xfrm>
            <a:off x="3854012" y="1128903"/>
            <a:ext cx="3287890" cy="1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108000" rIns="180000" bIns="108000" rtlCol="0" anchor="t"/>
          <a:lstStyle/>
          <a:p>
            <a:pPr marL="36000">
              <a:spcAft>
                <a:spcPts val="600"/>
              </a:spcAft>
            </a:pPr>
            <a:r>
              <a:rPr lang="sv-SE" sz="1100" b="0" i="0" dirty="0">
                <a:solidFill>
                  <a:srgbClr val="000000"/>
                </a:solidFill>
                <a:effectLst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Snabbare överlämningar</a:t>
            </a:r>
          </a:p>
          <a:p>
            <a:pPr marL="207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353636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Invånare eller vårdpersonal behöver inte ringa upp</a:t>
            </a:r>
          </a:p>
          <a:p>
            <a:pPr marL="207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353636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Invånare behöver inte berätta allt igen då informationen följer med</a:t>
            </a:r>
          </a:p>
          <a:p>
            <a:pPr marL="36000">
              <a:spcAft>
                <a:spcPts val="600"/>
              </a:spcAft>
            </a:pPr>
            <a:endParaRPr lang="sv-SE" sz="1100" dirty="0">
              <a:solidFill>
                <a:srgbClr val="000000"/>
              </a:solidFill>
              <a:latin typeface="Open Sans" panose="020B0606030504020204" pitchFamily="34" charset="0"/>
              <a:sym typeface="Wingdings" panose="05000000000000000000" pitchFamily="2" charset="2"/>
            </a:endParaRPr>
          </a:p>
          <a:p>
            <a:pPr marL="207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100" dirty="0">
              <a:solidFill>
                <a:srgbClr val="000000"/>
              </a:solidFill>
              <a:latin typeface="Open Sans" panose="020B0606030504020204" pitchFamily="34" charset="0"/>
              <a:sym typeface="Wingdings" panose="05000000000000000000" pitchFamily="2" charset="2"/>
            </a:endParaRPr>
          </a:p>
        </p:txBody>
      </p:sp>
      <p:pic>
        <p:nvPicPr>
          <p:cNvPr id="58" name="Graphic 57">
            <a:extLst>
              <a:ext uri="{FF2B5EF4-FFF2-40B4-BE49-F238E27FC236}">
                <a16:creationId xmlns:a16="http://schemas.microsoft.com/office/drawing/2014/main" id="{56AA3D18-68A4-490A-0219-998875A69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089" y="1261603"/>
            <a:ext cx="540000" cy="540000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A9A64D85-B2AC-CD81-5F6F-0499CA2E5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5807" y="3355807"/>
            <a:ext cx="540000" cy="540000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112FA990-4945-ABF1-FEB9-1789B116E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5807" y="2766385"/>
            <a:ext cx="540000" cy="540000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FE1C5AD1-0D38-75D8-739D-5896B53AF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76208" y="1829560"/>
            <a:ext cx="540000" cy="540000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6B4B1045-BC57-12A1-D8DC-AE09B79CB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76208" y="1240138"/>
            <a:ext cx="540000" cy="540000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D568306C-33C0-6449-68B6-6A228F206B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2886" y="3362940"/>
            <a:ext cx="540000" cy="540000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7925B16F-254F-1E17-6423-BC645C44B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2886" y="2773518"/>
            <a:ext cx="540000" cy="54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3B7E2F8-1914-12B9-A1A6-88AE9AB351DF}"/>
              </a:ext>
            </a:extLst>
          </p:cNvPr>
          <p:cNvSpPr/>
          <p:nvPr/>
        </p:nvSpPr>
        <p:spPr>
          <a:xfrm>
            <a:off x="7337334" y="1134895"/>
            <a:ext cx="3287890" cy="2680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108000" rIns="180000" bIns="108000" rtlCol="0" anchor="t"/>
          <a:lstStyle/>
          <a:p>
            <a:pPr marL="36000">
              <a:spcAft>
                <a:spcPts val="600"/>
              </a:spcAft>
            </a:pPr>
            <a:r>
              <a:rPr lang="sv-SE" sz="1100" b="0" i="0" dirty="0">
                <a:solidFill>
                  <a:srgbClr val="000000"/>
                </a:solidFill>
                <a:effectLst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Mindre tid krävs för uppföljning och återbesök</a:t>
            </a:r>
          </a:p>
          <a:p>
            <a:pPr marL="36000">
              <a:spcAft>
                <a:spcPts val="600"/>
              </a:spcAft>
            </a:pPr>
            <a:r>
              <a:rPr lang="sv-SE" sz="1100" dirty="0">
                <a:solidFill>
                  <a:srgbClr val="353636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I den asynkrona chatten kan invånare och vårdpersonal fortsätta ha kontakt vilket medför fördelar jämfört med andra kontaktvägar:</a:t>
            </a:r>
          </a:p>
          <a:p>
            <a:pPr marL="207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353636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Invånare och vårdpersonal kan undvika telefon eller brev som kan vara mer tidskrävande.</a:t>
            </a:r>
          </a:p>
          <a:p>
            <a:pPr marL="207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353636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Informationsutbytet finns kvar i den asynkrona chatten så mindre tid kan krävas för att eftersöka information. </a:t>
            </a:r>
          </a:p>
          <a:p>
            <a:pPr marL="36000">
              <a:spcAft>
                <a:spcPts val="600"/>
              </a:spcAft>
            </a:pPr>
            <a:endParaRPr lang="sv-SE" sz="1100" dirty="0">
              <a:solidFill>
                <a:srgbClr val="000000"/>
              </a:solidFill>
              <a:latin typeface="Open Sans" panose="020B0606030504020204" pitchFamily="34" charset="0"/>
              <a:sym typeface="Wingdings" panose="05000000000000000000" pitchFamily="2" charset="2"/>
            </a:endParaRPr>
          </a:p>
          <a:p>
            <a:pPr marL="207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100" dirty="0">
              <a:solidFill>
                <a:srgbClr val="000000"/>
              </a:solidFill>
              <a:latin typeface="Open Sans" panose="020B0606030504020204" pitchFamily="34" charset="0"/>
              <a:sym typeface="Wingdings" panose="05000000000000000000" pitchFamily="2" charset="2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F88B8F1-A01B-8454-C1AA-5B3F3394B6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59530" y="1842684"/>
            <a:ext cx="540000" cy="540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7EB0D25-C56E-5B7A-6F6E-80A8C6A40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9530" y="1253262"/>
            <a:ext cx="540000" cy="540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66B76D-7928-D537-BEA8-2DCEFA8F1135}"/>
              </a:ext>
            </a:extLst>
          </p:cNvPr>
          <p:cNvSpPr/>
          <p:nvPr/>
        </p:nvSpPr>
        <p:spPr>
          <a:xfrm>
            <a:off x="370690" y="4217944"/>
            <a:ext cx="3287890" cy="1511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108000" rIns="180000" bIns="108000" rtlCol="0" anchor="t"/>
          <a:lstStyle/>
          <a:p>
            <a:pPr marL="36000">
              <a:spcAft>
                <a:spcPts val="600"/>
              </a:spcAft>
            </a:pPr>
            <a:r>
              <a:rPr lang="sv-SE" sz="1100" b="0" i="0" dirty="0">
                <a:solidFill>
                  <a:srgbClr val="000000"/>
                </a:solidFill>
                <a:effectLst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Digitala besök som ersätter fysiska kan eventuellt vara snabbare</a:t>
            </a:r>
          </a:p>
          <a:p>
            <a:pPr marL="36000">
              <a:spcAft>
                <a:spcPts val="600"/>
              </a:spcAft>
            </a:pPr>
            <a:r>
              <a:rPr lang="sv-SE" sz="1100" dirty="0">
                <a:solidFill>
                  <a:srgbClr val="353636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Eventuellt är besökstiden för digitala besök som ersätter fysiska besök kortare jämfört med om de varit fysiska.</a:t>
            </a:r>
            <a:endParaRPr lang="sv-SE" sz="1100" dirty="0">
              <a:solidFill>
                <a:srgbClr val="000000"/>
              </a:solidFill>
              <a:latin typeface="Open Sans" panose="020B0606030504020204" pitchFamily="34" charset="0"/>
              <a:sym typeface="Wingdings" panose="05000000000000000000" pitchFamily="2" charset="2"/>
            </a:endParaRPr>
          </a:p>
          <a:p>
            <a:pPr marL="207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100" dirty="0">
              <a:solidFill>
                <a:srgbClr val="000000"/>
              </a:solidFill>
              <a:latin typeface="Open Sans" panose="020B0606030504020204" pitchFamily="34" charset="0"/>
              <a:sym typeface="Wingdings" panose="05000000000000000000" pitchFamily="2" charset="2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7B1558F-49A4-2F71-B754-C3059FCFA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2886" y="4876728"/>
            <a:ext cx="540000" cy="540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F689694-8721-837D-8EF9-336676360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2886" y="4287306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94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7E10E-816B-4599-8CC1-295A834A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Nyttor för samhället</a:t>
            </a:r>
          </a:p>
        </p:txBody>
      </p:sp>
      <p:grpSp>
        <p:nvGrpSpPr>
          <p:cNvPr id="32" name="Grupp 11">
            <a:extLst>
              <a:ext uri="{FF2B5EF4-FFF2-40B4-BE49-F238E27FC236}">
                <a16:creationId xmlns:a16="http://schemas.microsoft.com/office/drawing/2014/main" id="{92F17E6D-FFFC-F557-021B-EC0D75814FD7}"/>
              </a:ext>
            </a:extLst>
          </p:cNvPr>
          <p:cNvGrpSpPr/>
          <p:nvPr/>
        </p:nvGrpSpPr>
        <p:grpSpPr>
          <a:xfrm>
            <a:off x="4316219" y="1658098"/>
            <a:ext cx="3287890" cy="1770902"/>
            <a:chOff x="4324991" y="4961576"/>
            <a:chExt cx="3287890" cy="1770902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16E344C-80B0-AF25-F432-BA1687B885FC}"/>
                </a:ext>
              </a:extLst>
            </p:cNvPr>
            <p:cNvSpPr/>
            <p:nvPr/>
          </p:nvSpPr>
          <p:spPr>
            <a:xfrm>
              <a:off x="4324991" y="4961576"/>
              <a:ext cx="3287890" cy="1770902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Mer jämlik vård</a:t>
              </a:r>
              <a:br>
                <a:rPr lang="sv-SE" sz="1100" b="1" i="0" dirty="0">
                  <a:solidFill>
                    <a:srgbClr val="353636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endParaRPr lang="sv-SE" sz="1100" dirty="0">
                <a:solidFill>
                  <a:schemeClr val="tx1"/>
                </a:solidFill>
              </a:endParaRPr>
            </a:p>
            <a:p>
              <a:pPr marL="53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chemeClr val="tx1"/>
                  </a:solidFill>
                </a:rPr>
                <a:t>Alla får samma första bedömning givet sina svar</a:t>
              </a:r>
            </a:p>
            <a:p>
              <a:pPr marL="53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chemeClr val="tx1"/>
                  </a:solidFill>
                </a:rPr>
                <a:t>Invånare kan få en första bedömning oavsett vårdcentralernas öppettider och kötider</a:t>
              </a:r>
            </a:p>
          </p:txBody>
        </p:sp>
        <p:pic>
          <p:nvPicPr>
            <p:cNvPr id="36" name="Bild 92">
              <a:extLst>
                <a:ext uri="{FF2B5EF4-FFF2-40B4-BE49-F238E27FC236}">
                  <a16:creationId xmlns:a16="http://schemas.microsoft.com/office/drawing/2014/main" id="{CBE03DC8-7182-6824-D91A-2CC900B87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430453" y="5040839"/>
              <a:ext cx="324000" cy="324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5271D5E-2AE6-616D-90F6-616D46A17C4D}"/>
              </a:ext>
            </a:extLst>
          </p:cNvPr>
          <p:cNvGrpSpPr/>
          <p:nvPr/>
        </p:nvGrpSpPr>
        <p:grpSpPr>
          <a:xfrm>
            <a:off x="7726329" y="1658098"/>
            <a:ext cx="3287890" cy="1619598"/>
            <a:chOff x="4316219" y="1826978"/>
            <a:chExt cx="3287890" cy="16195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3C8161F-E193-4536-4B8C-C64CFD8943B6}"/>
                </a:ext>
              </a:extLst>
            </p:cNvPr>
            <p:cNvSpPr/>
            <p:nvPr/>
          </p:nvSpPr>
          <p:spPr>
            <a:xfrm>
              <a:off x="4316219" y="1826978"/>
              <a:ext cx="3287890" cy="1619598"/>
            </a:xfrm>
            <a:prstGeom prst="rect">
              <a:avLst/>
            </a:prstGeom>
            <a:solidFill>
              <a:srgbClr val="F9F6F1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Bättre/snabbare utveckling av vården</a:t>
              </a:r>
              <a:br>
                <a:rPr lang="sv-SE" sz="1100" b="1" i="0" dirty="0">
                  <a:solidFill>
                    <a:srgbClr val="353636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br>
                <a:rPr lang="sv-SE" sz="1100" b="1" i="0" dirty="0">
                  <a:solidFill>
                    <a:srgbClr val="353636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r>
                <a:rPr lang="sv-SE" sz="1100" dirty="0">
                  <a:solidFill>
                    <a:srgbClr val="000000"/>
                  </a:solidFill>
                  <a:latin typeface="Open Sans" panose="020B06060305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Ny data om hur invånare uttrycker sig när de svarar på frågor ger underlag för bättre/utökat:</a:t>
              </a:r>
              <a:endParaRPr lang="sv-SE" sz="1100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  <a:p>
              <a:pPr marL="53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chemeClr val="tx1"/>
                  </a:solidFill>
                  <a:latin typeface="Open Sans" panose="020B0606030504020204" pitchFamily="34" charset="0"/>
                </a:rPr>
                <a:t>Kvalitetsarbete </a:t>
              </a:r>
            </a:p>
            <a:p>
              <a:pPr marL="53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sv-SE" sz="1100" dirty="0">
                  <a:solidFill>
                    <a:schemeClr val="tx1"/>
                  </a:solidFill>
                  <a:latin typeface="Open Sans" panose="020B0606030504020204" pitchFamily="34" charset="0"/>
                </a:rPr>
                <a:t>Forskning</a:t>
              </a:r>
            </a:p>
            <a:p>
              <a:pPr marL="988650" lvl="1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sv-SE" sz="1100" dirty="0">
                <a:solidFill>
                  <a:srgbClr val="353636"/>
                </a:solidFill>
              </a:endParaRPr>
            </a:p>
          </p:txBody>
        </p:sp>
        <p:pic>
          <p:nvPicPr>
            <p:cNvPr id="18" name="Bild 91">
              <a:extLst>
                <a:ext uri="{FF2B5EF4-FFF2-40B4-BE49-F238E27FC236}">
                  <a16:creationId xmlns:a16="http://schemas.microsoft.com/office/drawing/2014/main" id="{4313E48A-C7EC-5872-FD7E-DD496BE6C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39047" y="1906243"/>
              <a:ext cx="324000" cy="3240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A8BD88B-1F44-155E-49D2-16FB3EFE3F65}"/>
              </a:ext>
            </a:extLst>
          </p:cNvPr>
          <p:cNvGrpSpPr/>
          <p:nvPr/>
        </p:nvGrpSpPr>
        <p:grpSpPr>
          <a:xfrm>
            <a:off x="923757" y="1658098"/>
            <a:ext cx="3287890" cy="949827"/>
            <a:chOff x="4318215" y="2954233"/>
            <a:chExt cx="3287890" cy="94982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49AC2DF-BC79-424F-E98A-F193B42BAF49}"/>
                </a:ext>
              </a:extLst>
            </p:cNvPr>
            <p:cNvSpPr/>
            <p:nvPr/>
          </p:nvSpPr>
          <p:spPr>
            <a:xfrm>
              <a:off x="4318215" y="2954233"/>
              <a:ext cx="3287890" cy="949827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Minskad miljöpåverkan</a:t>
              </a:r>
              <a:b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Genom färre resor.</a:t>
              </a:r>
              <a:endParaRPr lang="sv-SE" sz="1100" dirty="0">
                <a:solidFill>
                  <a:srgbClr val="353636"/>
                </a:solidFill>
              </a:endParaRPr>
            </a:p>
          </p:txBody>
        </p:sp>
        <p:pic>
          <p:nvPicPr>
            <p:cNvPr id="12" name="Bild 33">
              <a:extLst>
                <a:ext uri="{FF2B5EF4-FFF2-40B4-BE49-F238E27FC236}">
                  <a16:creationId xmlns:a16="http://schemas.microsoft.com/office/drawing/2014/main" id="{A6C72F57-EB7F-6E31-724F-D338ABDC1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438440" y="3036788"/>
              <a:ext cx="324000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7226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7E10E-816B-4599-8CC1-295A834A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Kostnader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206931-474C-43D7-BC83-87F31CB94FD7}"/>
              </a:ext>
            </a:extLst>
          </p:cNvPr>
          <p:cNvGrpSpPr/>
          <p:nvPr/>
        </p:nvGrpSpPr>
        <p:grpSpPr>
          <a:xfrm>
            <a:off x="922867" y="1832824"/>
            <a:ext cx="3287890" cy="1053836"/>
            <a:chOff x="4324991" y="1751861"/>
            <a:chExt cx="3287890" cy="105383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C795315-3580-4744-92CE-B1C9EDD6E091}"/>
                </a:ext>
              </a:extLst>
            </p:cNvPr>
            <p:cNvSpPr/>
            <p:nvPr/>
          </p:nvSpPr>
          <p:spPr>
            <a:xfrm>
              <a:off x="4324991" y="1751861"/>
              <a:ext cx="3287890" cy="1053836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Abonnemangskostnad för tjänsten</a:t>
              </a: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pic>
          <p:nvPicPr>
            <p:cNvPr id="33" name="Bild 90">
              <a:extLst>
                <a:ext uri="{FF2B5EF4-FFF2-40B4-BE49-F238E27FC236}">
                  <a16:creationId xmlns:a16="http://schemas.microsoft.com/office/drawing/2014/main" id="{F56CA7A9-5235-49AD-B80D-283EF64A6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447212" y="1825280"/>
              <a:ext cx="324000" cy="324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25D5C5A-E7E7-B6CC-7029-91DAA9037A68}"/>
              </a:ext>
            </a:extLst>
          </p:cNvPr>
          <p:cNvGrpSpPr/>
          <p:nvPr/>
        </p:nvGrpSpPr>
        <p:grpSpPr>
          <a:xfrm>
            <a:off x="7726937" y="2978080"/>
            <a:ext cx="3287890" cy="1053835"/>
            <a:chOff x="4318215" y="2954233"/>
            <a:chExt cx="3287890" cy="105383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409C4F3-D206-417A-9CA9-B5B1F0190B5D}"/>
                </a:ext>
              </a:extLst>
            </p:cNvPr>
            <p:cNvSpPr/>
            <p:nvPr/>
          </p:nvSpPr>
          <p:spPr>
            <a:xfrm>
              <a:off x="4318215" y="2954233"/>
              <a:ext cx="3287890" cy="1053835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dirty="0">
                  <a:solidFill>
                    <a:srgbClr val="000000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Energiförbrukning och hårdvara</a:t>
              </a: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pic>
          <p:nvPicPr>
            <p:cNvPr id="5" name="Bild 33">
              <a:extLst>
                <a:ext uri="{FF2B5EF4-FFF2-40B4-BE49-F238E27FC236}">
                  <a16:creationId xmlns:a16="http://schemas.microsoft.com/office/drawing/2014/main" id="{DC60D841-E380-2B0C-3D71-AECDCB392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38440" y="3036788"/>
              <a:ext cx="324000" cy="3240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70A8E3-9853-2CA2-B3AE-CCE8581A74BE}"/>
              </a:ext>
            </a:extLst>
          </p:cNvPr>
          <p:cNvGrpSpPr/>
          <p:nvPr/>
        </p:nvGrpSpPr>
        <p:grpSpPr>
          <a:xfrm>
            <a:off x="7743089" y="1829429"/>
            <a:ext cx="3287890" cy="1053836"/>
            <a:chOff x="4316219" y="1826979"/>
            <a:chExt cx="3287890" cy="10538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262363-399B-415F-BCD8-8C57667B03C8}"/>
                </a:ext>
              </a:extLst>
            </p:cNvPr>
            <p:cNvSpPr/>
            <p:nvPr/>
          </p:nvSpPr>
          <p:spPr>
            <a:xfrm>
              <a:off x="4316219" y="1826979"/>
              <a:ext cx="3287890" cy="1053836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Implementering – utbildning, nya rutiner, </a:t>
              </a:r>
              <a:r>
                <a:rPr lang="sv-SE" sz="1100" b="0" i="0" dirty="0" err="1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etc</a:t>
              </a: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(engångskostnad)</a:t>
              </a: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pic>
          <p:nvPicPr>
            <p:cNvPr id="19" name="Bild 91">
              <a:extLst>
                <a:ext uri="{FF2B5EF4-FFF2-40B4-BE49-F238E27FC236}">
                  <a16:creationId xmlns:a16="http://schemas.microsoft.com/office/drawing/2014/main" id="{FD555EE2-8521-AC84-3E8E-4AA332D4D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439047" y="1906243"/>
              <a:ext cx="324000" cy="3240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A8C5B0E-8F94-7D27-4DF5-8DF7C42FD334}"/>
              </a:ext>
            </a:extLst>
          </p:cNvPr>
          <p:cNvGrpSpPr/>
          <p:nvPr/>
        </p:nvGrpSpPr>
        <p:grpSpPr>
          <a:xfrm>
            <a:off x="4316219" y="2966459"/>
            <a:ext cx="3287890" cy="1053836"/>
            <a:chOff x="4316219" y="1826979"/>
            <a:chExt cx="3287890" cy="105383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D2E6EC5-A916-57BD-A8DB-811519B1F94A}"/>
                </a:ext>
              </a:extLst>
            </p:cNvPr>
            <p:cNvSpPr/>
            <p:nvPr/>
          </p:nvSpPr>
          <p:spPr>
            <a:xfrm>
              <a:off x="4316219" y="1826979"/>
              <a:ext cx="3287890" cy="1053836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Tidsåtgång för dubbeldokumentation (löpande)</a:t>
              </a:r>
            </a:p>
            <a:p>
              <a:pPr marL="360000">
                <a:spcAft>
                  <a:spcPts val="600"/>
                </a:spcAft>
              </a:pPr>
              <a:r>
                <a:rPr lang="sv-SE" sz="1100" dirty="0">
                  <a:solidFill>
                    <a:srgbClr val="000000"/>
                  </a:solidFill>
                  <a:ea typeface="Open Sans Semibold" panose="020B0706030804020204" pitchFamily="34" charset="0"/>
                  <a:cs typeface="Open Sans Semibold" panose="020B0706030804020204" pitchFamily="34" charset="0"/>
                </a:rPr>
                <a:t>Eftersom information inte förs över automatiskt till journalen.</a:t>
              </a:r>
              <a:endParaRPr lang="sv-SE" sz="1100" b="0" i="0" dirty="0">
                <a:solidFill>
                  <a:srgbClr val="000000"/>
                </a:solidFill>
                <a:effectLst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marL="360000">
                <a:spcAft>
                  <a:spcPts val="600"/>
                </a:spcAft>
              </a:pP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pic>
          <p:nvPicPr>
            <p:cNvPr id="22" name="Bild 91">
              <a:extLst>
                <a:ext uri="{FF2B5EF4-FFF2-40B4-BE49-F238E27FC236}">
                  <a16:creationId xmlns:a16="http://schemas.microsoft.com/office/drawing/2014/main" id="{1976F846-8B16-F3C8-7D4B-B7AA74EE2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439047" y="1906243"/>
              <a:ext cx="324000" cy="3240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92E790-659F-43A8-88C7-B043032CA26B}"/>
              </a:ext>
            </a:extLst>
          </p:cNvPr>
          <p:cNvGrpSpPr/>
          <p:nvPr/>
        </p:nvGrpSpPr>
        <p:grpSpPr>
          <a:xfrm>
            <a:off x="911527" y="2966459"/>
            <a:ext cx="3287890" cy="1053836"/>
            <a:chOff x="4316219" y="1826979"/>
            <a:chExt cx="3287890" cy="105383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F8825FB-99A4-4392-58FE-374696343489}"/>
                </a:ext>
              </a:extLst>
            </p:cNvPr>
            <p:cNvSpPr/>
            <p:nvPr/>
          </p:nvSpPr>
          <p:spPr>
            <a:xfrm>
              <a:off x="4316219" y="1826979"/>
              <a:ext cx="3287890" cy="1053836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Tidsåtgång för ny ’onödig’ vårdkonsumtion (löpande)</a:t>
              </a:r>
            </a:p>
            <a:p>
              <a:pPr marL="360000">
                <a:spcAft>
                  <a:spcPts val="600"/>
                </a:spcAft>
              </a:pPr>
              <a:r>
                <a:rPr lang="sv-SE" sz="1100" dirty="0">
                  <a:solidFill>
                    <a:srgbClr val="000000"/>
                  </a:solidFill>
                  <a:ea typeface="Open Sans Semibold" panose="020B0706030804020204" pitchFamily="34" charset="0"/>
                  <a:cs typeface="Open Sans Semibold" panose="020B0706030804020204" pitchFamily="34" charset="0"/>
                </a:rPr>
                <a:t>Utifrån antagandet att fler kontaktar vården, även de som kanske inte behöver.</a:t>
              </a:r>
              <a:endParaRPr lang="sv-SE" sz="1100" b="1" dirty="0">
                <a:solidFill>
                  <a:srgbClr val="353636"/>
                </a:solidFill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pic>
          <p:nvPicPr>
            <p:cNvPr id="27" name="Bild 91">
              <a:extLst>
                <a:ext uri="{FF2B5EF4-FFF2-40B4-BE49-F238E27FC236}">
                  <a16:creationId xmlns:a16="http://schemas.microsoft.com/office/drawing/2014/main" id="{01E15C71-95CF-E588-4397-AFE32773A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439047" y="1906243"/>
              <a:ext cx="324000" cy="3240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DF1D6D5-33BC-51DC-ABE6-7F245D20E1CA}"/>
              </a:ext>
            </a:extLst>
          </p:cNvPr>
          <p:cNvGrpSpPr/>
          <p:nvPr/>
        </p:nvGrpSpPr>
        <p:grpSpPr>
          <a:xfrm>
            <a:off x="4332978" y="1829429"/>
            <a:ext cx="3287890" cy="1053836"/>
            <a:chOff x="4324991" y="1751861"/>
            <a:chExt cx="3287890" cy="10538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C590A5-1116-F802-43D4-DD6D84AB162E}"/>
                </a:ext>
              </a:extLst>
            </p:cNvPr>
            <p:cNvSpPr/>
            <p:nvPr/>
          </p:nvSpPr>
          <p:spPr>
            <a:xfrm>
              <a:off x="4324991" y="1751861"/>
              <a:ext cx="3287890" cy="1053836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IT-projekt (engångskostnad)</a:t>
              </a: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pic>
          <p:nvPicPr>
            <p:cNvPr id="10" name="Bild 90">
              <a:extLst>
                <a:ext uri="{FF2B5EF4-FFF2-40B4-BE49-F238E27FC236}">
                  <a16:creationId xmlns:a16="http://schemas.microsoft.com/office/drawing/2014/main" id="{05781AF5-594F-0D49-8070-EAD0579DC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447212" y="1825280"/>
              <a:ext cx="324000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2817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7E10E-816B-4599-8CC1-295A834A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     Hinder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DA55BF-1104-4C62-C6BF-58D4A9B67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66" y="701499"/>
            <a:ext cx="429463" cy="4375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BE1AB5-4960-881A-C7FD-98D027D3E7B0}"/>
              </a:ext>
            </a:extLst>
          </p:cNvPr>
          <p:cNvSpPr/>
          <p:nvPr/>
        </p:nvSpPr>
        <p:spPr>
          <a:xfrm>
            <a:off x="3681462" y="2070832"/>
            <a:ext cx="2520000" cy="504000"/>
          </a:xfrm>
          <a:prstGeom prst="rect">
            <a:avLst/>
          </a:prstGeom>
          <a:solidFill>
            <a:srgbClr val="F9F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108000" rtlCol="0" anchor="t"/>
          <a:lstStyle/>
          <a:p>
            <a:pPr marL="36000">
              <a:spcAft>
                <a:spcPts val="600"/>
              </a:spcAft>
            </a:pPr>
            <a:r>
              <a:rPr lang="sv-SE" sz="1100" b="0" i="0" dirty="0">
                <a:solidFill>
                  <a:srgbClr val="000000"/>
                </a:solidFill>
                <a:effectLst/>
                <a:ea typeface="Open Sans Semibold" panose="020B0706030804020204" pitchFamily="34" charset="0"/>
                <a:cs typeface="Open Sans Semibold" panose="020B0706030804020204" pitchFamily="34" charset="0"/>
              </a:rPr>
              <a:t>Otillräcklig avlastning från andra arbetsuppgifter</a:t>
            </a:r>
            <a:endParaRPr lang="sv-SE" sz="1100" b="1" dirty="0">
              <a:solidFill>
                <a:srgbClr val="353636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DD0801A-7A1D-A2A0-92A4-D0818796C949}"/>
              </a:ext>
            </a:extLst>
          </p:cNvPr>
          <p:cNvSpPr/>
          <p:nvPr/>
        </p:nvSpPr>
        <p:spPr>
          <a:xfrm>
            <a:off x="922866" y="2060876"/>
            <a:ext cx="2520000" cy="504000"/>
          </a:xfrm>
          <a:prstGeom prst="rect">
            <a:avLst/>
          </a:prstGeom>
          <a:solidFill>
            <a:srgbClr val="F9F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108000" rtlCol="0" anchor="t"/>
          <a:lstStyle/>
          <a:p>
            <a:pPr marL="36000">
              <a:spcAft>
                <a:spcPts val="600"/>
              </a:spcAft>
            </a:pPr>
            <a:r>
              <a:rPr lang="sv-SE" sz="1100" b="0" i="0" dirty="0">
                <a:solidFill>
                  <a:srgbClr val="000000"/>
                </a:solidFill>
                <a:effectLst/>
                <a:ea typeface="Open Sans Semibold" panose="020B0706030804020204" pitchFamily="34" charset="0"/>
                <a:cs typeface="Open Sans Semibold" panose="020B0706030804020204" pitchFamily="34" charset="0"/>
              </a:rPr>
              <a:t>Saknas strategisk beskrivning av syfte &amp; mål med 1177 direkt</a:t>
            </a:r>
            <a:endParaRPr lang="sv-SE" sz="1100" b="1" dirty="0">
              <a:solidFill>
                <a:srgbClr val="353636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D8B2F3-91D8-BC6F-9E41-FC870B272E32}"/>
              </a:ext>
            </a:extLst>
          </p:cNvPr>
          <p:cNvSpPr/>
          <p:nvPr/>
        </p:nvSpPr>
        <p:spPr>
          <a:xfrm>
            <a:off x="922866" y="2659061"/>
            <a:ext cx="2520000" cy="504000"/>
          </a:xfrm>
          <a:prstGeom prst="rect">
            <a:avLst/>
          </a:prstGeom>
          <a:solidFill>
            <a:srgbClr val="F9F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108000" rtlCol="0" anchor="t"/>
          <a:lstStyle/>
          <a:p>
            <a:pPr marL="36000">
              <a:spcAft>
                <a:spcPts val="600"/>
              </a:spcAft>
            </a:pPr>
            <a:r>
              <a:rPr lang="sv-SE" sz="1100" b="0" i="1" dirty="0">
                <a:solidFill>
                  <a:srgbClr val="000000"/>
                </a:solidFill>
                <a:effectLst/>
                <a:ea typeface="Open Sans Semibold" panose="020B0706030804020204" pitchFamily="34" charset="0"/>
                <a:cs typeface="Open Sans Semibold" panose="020B0706030804020204" pitchFamily="34" charset="0"/>
              </a:rPr>
              <a:t>+ fler hinder</a:t>
            </a:r>
            <a:endParaRPr lang="sv-SE" sz="1100" b="1" i="1" dirty="0">
              <a:solidFill>
                <a:srgbClr val="353636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2" name="Subtitle 1219">
            <a:extLst>
              <a:ext uri="{FF2B5EF4-FFF2-40B4-BE49-F238E27FC236}">
                <a16:creationId xmlns:a16="http://schemas.microsoft.com/office/drawing/2014/main" id="{4D02C20D-086C-50B4-BF47-FA93097D6171}"/>
              </a:ext>
            </a:extLst>
          </p:cNvPr>
          <p:cNvSpPr txBox="1">
            <a:spLocks/>
          </p:cNvSpPr>
          <p:nvPr/>
        </p:nvSpPr>
        <p:spPr>
          <a:xfrm>
            <a:off x="3734193" y="1705706"/>
            <a:ext cx="2414538" cy="3651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b="1" dirty="0">
                <a:solidFill>
                  <a:srgbClr val="353636"/>
                </a:solidFill>
              </a:rPr>
              <a:t>Hinder för att kunna</a:t>
            </a:r>
            <a:endParaRPr lang="sv-SE" b="1" dirty="0">
              <a:solidFill>
                <a:schemeClr val="tx2"/>
              </a:solidFill>
            </a:endParaRPr>
          </a:p>
        </p:txBody>
      </p:sp>
      <p:sp>
        <p:nvSpPr>
          <p:cNvPr id="34" name="Subtitle 1219">
            <a:extLst>
              <a:ext uri="{FF2B5EF4-FFF2-40B4-BE49-F238E27FC236}">
                <a16:creationId xmlns:a16="http://schemas.microsoft.com/office/drawing/2014/main" id="{9D26F6E3-8A00-40E2-7A7E-25A87B452C49}"/>
              </a:ext>
            </a:extLst>
          </p:cNvPr>
          <p:cNvSpPr txBox="1">
            <a:spLocks/>
          </p:cNvSpPr>
          <p:nvPr/>
        </p:nvSpPr>
        <p:spPr>
          <a:xfrm>
            <a:off x="975597" y="1705706"/>
            <a:ext cx="2414538" cy="3651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b="1" dirty="0">
                <a:solidFill>
                  <a:srgbClr val="353636"/>
                </a:solidFill>
              </a:rPr>
              <a:t>Hinder för att veta</a:t>
            </a:r>
            <a:endParaRPr lang="sv-SE" b="1" dirty="0">
              <a:solidFill>
                <a:schemeClr val="tx2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34458A0-634E-F2FE-D718-8563EB047685}"/>
              </a:ext>
            </a:extLst>
          </p:cNvPr>
          <p:cNvSpPr/>
          <p:nvPr/>
        </p:nvSpPr>
        <p:spPr>
          <a:xfrm>
            <a:off x="6440058" y="2070832"/>
            <a:ext cx="2520000" cy="504000"/>
          </a:xfrm>
          <a:prstGeom prst="rect">
            <a:avLst/>
          </a:prstGeom>
          <a:solidFill>
            <a:srgbClr val="F9F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108000" rtlCol="0" anchor="t"/>
          <a:lstStyle/>
          <a:p>
            <a:pPr marL="36000">
              <a:spcAft>
                <a:spcPts val="600"/>
              </a:spcAft>
            </a:pPr>
            <a:r>
              <a:rPr lang="sv-SE" sz="1100" b="0" i="0" dirty="0">
                <a:solidFill>
                  <a:srgbClr val="000000"/>
                </a:solidFill>
                <a:effectLst/>
                <a:ea typeface="Open Sans Semibold" panose="020B0706030804020204" pitchFamily="34" charset="0"/>
                <a:cs typeface="Open Sans Semibold" panose="020B0706030804020204" pitchFamily="34" charset="0"/>
              </a:rPr>
              <a:t>Minskad kontroll över arbetssituation </a:t>
            </a:r>
            <a:endParaRPr lang="sv-SE" sz="1100" b="1" dirty="0">
              <a:solidFill>
                <a:srgbClr val="353636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9" name="Subtitle 1219">
            <a:extLst>
              <a:ext uri="{FF2B5EF4-FFF2-40B4-BE49-F238E27FC236}">
                <a16:creationId xmlns:a16="http://schemas.microsoft.com/office/drawing/2014/main" id="{DE3BB67D-42D5-9777-02E7-DBA633DDA6D9}"/>
              </a:ext>
            </a:extLst>
          </p:cNvPr>
          <p:cNvSpPr txBox="1">
            <a:spLocks/>
          </p:cNvSpPr>
          <p:nvPr/>
        </p:nvSpPr>
        <p:spPr>
          <a:xfrm>
            <a:off x="6492789" y="1705706"/>
            <a:ext cx="2414538" cy="3651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b="1" dirty="0">
                <a:solidFill>
                  <a:srgbClr val="353636"/>
                </a:solidFill>
              </a:rPr>
              <a:t>Hinder för att vilja</a:t>
            </a:r>
            <a:endParaRPr lang="sv-SE" b="1" dirty="0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4B2ECB-A541-B37B-5F4E-D6927E395A2F}"/>
              </a:ext>
            </a:extLst>
          </p:cNvPr>
          <p:cNvSpPr/>
          <p:nvPr/>
        </p:nvSpPr>
        <p:spPr>
          <a:xfrm>
            <a:off x="3681462" y="2659061"/>
            <a:ext cx="2520000" cy="504000"/>
          </a:xfrm>
          <a:prstGeom prst="rect">
            <a:avLst/>
          </a:prstGeom>
          <a:solidFill>
            <a:srgbClr val="F9F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108000" rtlCol="0" anchor="t"/>
          <a:lstStyle/>
          <a:p>
            <a:pPr marL="36000">
              <a:spcAft>
                <a:spcPts val="600"/>
              </a:spcAft>
            </a:pPr>
            <a:r>
              <a:rPr lang="sv-SE" sz="1100" b="0" i="1" dirty="0">
                <a:solidFill>
                  <a:srgbClr val="000000"/>
                </a:solidFill>
                <a:effectLst/>
                <a:ea typeface="Open Sans Semibold" panose="020B0706030804020204" pitchFamily="34" charset="0"/>
                <a:cs typeface="Open Sans Semibold" panose="020B0706030804020204" pitchFamily="34" charset="0"/>
              </a:rPr>
              <a:t>+ fler hinder</a:t>
            </a:r>
            <a:endParaRPr lang="sv-SE" sz="1100" b="1" i="1" dirty="0">
              <a:solidFill>
                <a:srgbClr val="353636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9323ED-585B-DF63-C362-C2D447DB8A99}"/>
              </a:ext>
            </a:extLst>
          </p:cNvPr>
          <p:cNvSpPr/>
          <p:nvPr/>
        </p:nvSpPr>
        <p:spPr>
          <a:xfrm>
            <a:off x="6440058" y="2675839"/>
            <a:ext cx="2520000" cy="504000"/>
          </a:xfrm>
          <a:prstGeom prst="rect">
            <a:avLst/>
          </a:prstGeom>
          <a:solidFill>
            <a:srgbClr val="F9F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108000" rtlCol="0" anchor="t"/>
          <a:lstStyle/>
          <a:p>
            <a:pPr marL="36000">
              <a:spcAft>
                <a:spcPts val="600"/>
              </a:spcAft>
            </a:pPr>
            <a:r>
              <a:rPr lang="sv-SE" sz="1100" b="0" i="1" dirty="0">
                <a:solidFill>
                  <a:srgbClr val="000000"/>
                </a:solidFill>
                <a:effectLst/>
                <a:ea typeface="Open Sans Semibold" panose="020B0706030804020204" pitchFamily="34" charset="0"/>
                <a:cs typeface="Open Sans Semibold" panose="020B0706030804020204" pitchFamily="34" charset="0"/>
              </a:rPr>
              <a:t>+ fler hinder</a:t>
            </a:r>
            <a:endParaRPr lang="sv-SE" sz="1100" b="1" i="1" dirty="0">
              <a:solidFill>
                <a:srgbClr val="353636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695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7E10E-816B-4599-8CC1-295A834A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      Risker</a:t>
            </a:r>
          </a:p>
        </p:txBody>
      </p:sp>
      <p:sp>
        <p:nvSpPr>
          <p:cNvPr id="51" name="Rubrik 13">
            <a:extLst>
              <a:ext uri="{FF2B5EF4-FFF2-40B4-BE49-F238E27FC236}">
                <a16:creationId xmlns:a16="http://schemas.microsoft.com/office/drawing/2014/main" id="{069F2630-7824-4BBA-81D8-606B14AA591F}"/>
              </a:ext>
            </a:extLst>
          </p:cNvPr>
          <p:cNvSpPr txBox="1">
            <a:spLocks/>
          </p:cNvSpPr>
          <p:nvPr/>
        </p:nvSpPr>
        <p:spPr>
          <a:xfrm>
            <a:off x="930917" y="1271436"/>
            <a:ext cx="7899574" cy="2375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Oönskade händelser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E681A6-B8AD-46DF-27D3-8B061E57312A}"/>
              </a:ext>
            </a:extLst>
          </p:cNvPr>
          <p:cNvSpPr/>
          <p:nvPr/>
        </p:nvSpPr>
        <p:spPr>
          <a:xfrm>
            <a:off x="4362315" y="1801905"/>
            <a:ext cx="3287890" cy="768206"/>
          </a:xfrm>
          <a:prstGeom prst="rect">
            <a:avLst/>
          </a:prstGeom>
          <a:solidFill>
            <a:srgbClr val="F9F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144000" bIns="108000" rtlCol="0" anchor="t"/>
          <a:lstStyle/>
          <a:p>
            <a:pPr marL="180000">
              <a:spcAft>
                <a:spcPts val="600"/>
              </a:spcAft>
            </a:pPr>
            <a:r>
              <a:rPr lang="sv-SE" sz="1100" b="0" i="0" dirty="0">
                <a:solidFill>
                  <a:srgbClr val="000000"/>
                </a:solidFill>
                <a:effectLst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Risk att invånare känner ökad oro och stress </a:t>
            </a:r>
          </a:p>
          <a:p>
            <a:pPr marL="180000">
              <a:spcAft>
                <a:spcPts val="600"/>
              </a:spcAft>
            </a:pPr>
            <a:r>
              <a:rPr lang="sv-SE" sz="1100" dirty="0">
                <a:solidFill>
                  <a:srgbClr val="000000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Ö</a:t>
            </a:r>
            <a:r>
              <a:rPr lang="sv-SE" sz="1100" b="0" i="0" dirty="0">
                <a:solidFill>
                  <a:srgbClr val="000000"/>
                </a:solidFill>
                <a:effectLst/>
                <a:ea typeface="Open Sans Semibold" panose="020B0706030804020204" pitchFamily="34" charset="0"/>
                <a:cs typeface="Open Sans Semibold" panose="020B0706030804020204" pitchFamily="34" charset="0"/>
              </a:rPr>
              <a:t>ver ytterligare en kontaktväg utan guidning</a:t>
            </a:r>
            <a:endParaRPr lang="sv-SE" sz="1100" b="1" dirty="0">
              <a:solidFill>
                <a:srgbClr val="353636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E13239-59E7-23A3-E294-6F1D6F7C66EE}"/>
              </a:ext>
            </a:extLst>
          </p:cNvPr>
          <p:cNvSpPr/>
          <p:nvPr/>
        </p:nvSpPr>
        <p:spPr>
          <a:xfrm>
            <a:off x="922867" y="1801905"/>
            <a:ext cx="3287890" cy="1946385"/>
          </a:xfrm>
          <a:prstGeom prst="rect">
            <a:avLst/>
          </a:prstGeom>
          <a:solidFill>
            <a:srgbClr val="F9F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144000" bIns="108000" rtlCol="0" anchor="t"/>
          <a:lstStyle/>
          <a:p>
            <a:pPr marL="180000">
              <a:spcAft>
                <a:spcPts val="600"/>
              </a:spcAft>
            </a:pPr>
            <a:r>
              <a:rPr lang="sv-SE" sz="1100" dirty="0">
                <a:solidFill>
                  <a:srgbClr val="00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Risk för patientsäkerheten</a:t>
            </a:r>
          </a:p>
          <a:p>
            <a:pPr marL="35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000000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Risk att information försvinner på grund av dubbeldokumentation</a:t>
            </a:r>
          </a:p>
          <a:p>
            <a:pPr marL="35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000000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Risk att anteckningar hamnar hos fel patient på grund av dubbeldokumentation</a:t>
            </a:r>
          </a:p>
          <a:p>
            <a:pPr marL="35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000000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Risk att den automatiska bedömningen blir felaktig</a:t>
            </a:r>
          </a:p>
          <a:p>
            <a:pPr marL="35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000000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Risk att invånare tolkar frågor i anamnesen fel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4F70289-A748-F1C8-A756-9F89EC66C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892" y="696758"/>
            <a:ext cx="454874" cy="45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30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16414E-38C7-E659-60F3-7325E49F6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b="1" dirty="0"/>
          </a:p>
          <a:p>
            <a:r>
              <a:rPr lang="sv-SE" dirty="0"/>
              <a:t>Bakgrund</a:t>
            </a:r>
          </a:p>
          <a:p>
            <a:r>
              <a:rPr lang="sv-SE" dirty="0"/>
              <a:t>Vad jämför vi?</a:t>
            </a:r>
          </a:p>
          <a:p>
            <a:r>
              <a:rPr lang="sv-SE" dirty="0"/>
              <a:t>Vilka nyttor och kostnader? </a:t>
            </a:r>
          </a:p>
          <a:p>
            <a:r>
              <a:rPr lang="sv-SE" dirty="0"/>
              <a:t>Nyttokalkyl – använd modellen för att räkna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5F798A-BCFC-2197-898D-F9D766D2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</a:t>
            </a:r>
          </a:p>
        </p:txBody>
      </p:sp>
    </p:spTree>
    <p:extLst>
      <p:ext uri="{BB962C8B-B14F-4D97-AF65-F5344CB8AC3E}">
        <p14:creationId xmlns:p14="http://schemas.microsoft.com/office/powerpoint/2010/main" val="1919454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17">
            <a:extLst>
              <a:ext uri="{FF2B5EF4-FFF2-40B4-BE49-F238E27FC236}">
                <a16:creationId xmlns:a16="http://schemas.microsoft.com/office/drawing/2014/main" id="{92321C02-B458-B161-4641-1E500687B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777" y="485614"/>
            <a:ext cx="7835900" cy="365126"/>
          </a:xfrm>
        </p:spPr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FB9871-D536-62EA-7DD8-68C2E9D3823B}"/>
              </a:ext>
            </a:extLst>
          </p:cNvPr>
          <p:cNvSpPr/>
          <p:nvPr/>
        </p:nvSpPr>
        <p:spPr>
          <a:xfrm>
            <a:off x="612777" y="1377881"/>
            <a:ext cx="2448000" cy="4077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0" bIns="180000" rtlCol="0" anchor="t"/>
          <a:lstStyle/>
          <a:p>
            <a:pPr>
              <a:spcAft>
                <a:spcPts val="600"/>
              </a:spcAft>
            </a:pPr>
            <a:r>
              <a:rPr lang="sv-SE" sz="1050" b="1" dirty="0">
                <a:solidFill>
                  <a:srgbClr val="A3366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KVALITET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Enklare för invånare att kontakta våden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En större andel invånare får vård i </a:t>
            </a:r>
            <a:r>
              <a:rPr lang="sv-SE" sz="1050" u="sng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rätt tid</a:t>
            </a:r>
            <a:endParaRPr lang="sv-SE" sz="1050" dirty="0">
              <a:solidFill>
                <a:schemeClr val="tx1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Invånare som annars inte hade sökt vård får vård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Fler invånare får vård totalt sett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Ökad trygghet för invånare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Bättre hälsa för invånare</a:t>
            </a:r>
          </a:p>
          <a:p>
            <a:pPr>
              <a:spcAft>
                <a:spcPts val="600"/>
              </a:spcAft>
            </a:pPr>
            <a:endParaRPr lang="sv-SE" sz="1050" dirty="0">
              <a:solidFill>
                <a:schemeClr val="tx1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spcAft>
                <a:spcPts val="600"/>
              </a:spcAft>
            </a:pPr>
            <a:r>
              <a:rPr lang="sv-SE" sz="1050" b="1" dirty="0">
                <a:solidFill>
                  <a:srgbClr val="A3366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OMFÖRDELNING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Frigjord tid för invånare</a:t>
            </a:r>
          </a:p>
          <a:p>
            <a:pPr>
              <a:spcAft>
                <a:spcPts val="600"/>
              </a:spcAft>
            </a:pPr>
            <a:endParaRPr lang="sv-SE" sz="1050" dirty="0">
              <a:solidFill>
                <a:schemeClr val="tx1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spcAft>
                <a:spcPts val="600"/>
              </a:spcAft>
            </a:pPr>
            <a:r>
              <a:rPr lang="sv-SE" sz="1050" b="1" dirty="0">
                <a:solidFill>
                  <a:srgbClr val="A3366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FINANSIELL</a:t>
            </a:r>
            <a:endParaRPr lang="sv-SE" sz="1050" dirty="0">
              <a:solidFill>
                <a:schemeClr val="tx1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Minskade kostnader för resor för invånare</a:t>
            </a:r>
          </a:p>
          <a:p>
            <a:pPr>
              <a:spcAft>
                <a:spcPts val="600"/>
              </a:spcAft>
            </a:pPr>
            <a:endParaRPr lang="sv-SE" sz="1050" dirty="0">
              <a:solidFill>
                <a:schemeClr val="tx1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050" dirty="0">
              <a:solidFill>
                <a:schemeClr val="tx1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050" dirty="0">
              <a:solidFill>
                <a:srgbClr val="353636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3B2B1-8099-B629-5A09-0B2F37F9B78D}"/>
              </a:ext>
            </a:extLst>
          </p:cNvPr>
          <p:cNvSpPr/>
          <p:nvPr/>
        </p:nvSpPr>
        <p:spPr>
          <a:xfrm>
            <a:off x="3399957" y="1336786"/>
            <a:ext cx="2448000" cy="2670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0" bIns="180000" rtlCol="0" anchor="t"/>
          <a:lstStyle/>
          <a:p>
            <a:pPr>
              <a:spcAft>
                <a:spcPts val="600"/>
              </a:spcAft>
            </a:pPr>
            <a:r>
              <a:rPr lang="sv-SE" sz="1050" b="1" dirty="0">
                <a:solidFill>
                  <a:srgbClr val="A3366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KVALITET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Bättre arbetsmiljö för vårdpersonal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Ökad trygghet för vårdpersonal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Färre vakanser</a:t>
            </a:r>
          </a:p>
          <a:p>
            <a:pPr>
              <a:spcAft>
                <a:spcPts val="600"/>
              </a:spcAft>
            </a:pPr>
            <a:endParaRPr lang="sv-SE" sz="1050" dirty="0">
              <a:solidFill>
                <a:schemeClr val="tx1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spcAft>
                <a:spcPts val="600"/>
              </a:spcAft>
            </a:pPr>
            <a:r>
              <a:rPr lang="sv-SE" sz="1050" b="1" dirty="0">
                <a:solidFill>
                  <a:srgbClr val="A3366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OMFÖRDELNING</a:t>
            </a:r>
            <a:endParaRPr lang="sv-SE" sz="1050" dirty="0">
              <a:solidFill>
                <a:schemeClr val="tx1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Frigjord tid för vårdpersonal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Frigjorda lokaler hos regionen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Minskade kostnader för rekrytering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050" dirty="0">
              <a:solidFill>
                <a:srgbClr val="353636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94A12F-D703-4CE4-311F-99034CAA7F04}"/>
              </a:ext>
            </a:extLst>
          </p:cNvPr>
          <p:cNvSpPr/>
          <p:nvPr/>
        </p:nvSpPr>
        <p:spPr>
          <a:xfrm>
            <a:off x="3399957" y="4536936"/>
            <a:ext cx="2448000" cy="183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0" bIns="180000" rtlCol="0" anchor="t"/>
          <a:lstStyle/>
          <a:p>
            <a:pPr>
              <a:spcAft>
                <a:spcPts val="600"/>
              </a:spcAft>
            </a:pPr>
            <a:r>
              <a:rPr lang="sv-SE" sz="1050" b="1" dirty="0">
                <a:solidFill>
                  <a:srgbClr val="A3366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MILJÖ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Minskad miljöpåverkan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050" dirty="0">
              <a:solidFill>
                <a:schemeClr val="tx1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spcAft>
                <a:spcPts val="600"/>
              </a:spcAft>
            </a:pPr>
            <a:r>
              <a:rPr lang="sv-SE" sz="1050" b="1" dirty="0">
                <a:solidFill>
                  <a:srgbClr val="A3366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KVALITET</a:t>
            </a:r>
            <a:endParaRPr lang="sv-SE" sz="1050" dirty="0">
              <a:solidFill>
                <a:schemeClr val="tx1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Mer jämlik vård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Bättre/snabbare utveckling av vården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050" dirty="0">
              <a:solidFill>
                <a:srgbClr val="353636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623394-2E7D-5E05-619B-153552FB393D}"/>
              </a:ext>
            </a:extLst>
          </p:cNvPr>
          <p:cNvSpPr/>
          <p:nvPr/>
        </p:nvSpPr>
        <p:spPr>
          <a:xfrm>
            <a:off x="8860510" y="1380128"/>
            <a:ext cx="2448000" cy="2349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0" bIns="180000" rtlCol="0" anchor="t"/>
          <a:lstStyle/>
          <a:p>
            <a:pPr>
              <a:spcAft>
                <a:spcPts val="600"/>
              </a:spcAft>
            </a:pPr>
            <a:r>
              <a:rPr lang="sv-SE" sz="1050" b="1" dirty="0">
                <a:solidFill>
                  <a:srgbClr val="A3366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FINANSIELL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Abonnemangskostnad för tjänsten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050" dirty="0">
              <a:solidFill>
                <a:schemeClr val="tx1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spcAft>
                <a:spcPts val="600"/>
              </a:spcAft>
            </a:pPr>
            <a:r>
              <a:rPr lang="sv-SE" sz="1050" b="1" dirty="0">
                <a:solidFill>
                  <a:srgbClr val="A3366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OMFÖRDELNING</a:t>
            </a:r>
            <a:endParaRPr lang="sv-SE" sz="1050" dirty="0">
              <a:solidFill>
                <a:schemeClr val="tx1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Införande, implementering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Regionala förvaltningskostnader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Tidsåtgång för dubbeldokumentation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050" dirty="0">
              <a:solidFill>
                <a:srgbClr val="353636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2550A320-3C46-BCAB-D22B-F3B79EA60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9673" y="2849952"/>
            <a:ext cx="1629120" cy="162912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5E9C6D4-C643-830A-3A80-DE061649C332}"/>
              </a:ext>
            </a:extLst>
          </p:cNvPr>
          <p:cNvSpPr/>
          <p:nvPr/>
        </p:nvSpPr>
        <p:spPr>
          <a:xfrm>
            <a:off x="8860510" y="4554597"/>
            <a:ext cx="2448000" cy="900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0" bIns="180000" rtlCol="0" anchor="t"/>
          <a:lstStyle/>
          <a:p>
            <a:pPr>
              <a:spcAft>
                <a:spcPts val="600"/>
              </a:spcAft>
            </a:pPr>
            <a:r>
              <a:rPr lang="sv-SE" sz="1050" b="1" dirty="0">
                <a:solidFill>
                  <a:srgbClr val="A3366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MILJÖ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Energiförbrukning och hårdvara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050" dirty="0">
              <a:solidFill>
                <a:srgbClr val="353636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AD994B7-EFAE-B866-6127-BBAA43077766}"/>
              </a:ext>
            </a:extLst>
          </p:cNvPr>
          <p:cNvSpPr/>
          <p:nvPr/>
        </p:nvSpPr>
        <p:spPr>
          <a:xfrm>
            <a:off x="612777" y="1012755"/>
            <a:ext cx="2448000" cy="365126"/>
          </a:xfrm>
          <a:prstGeom prst="rect">
            <a:avLst/>
          </a:prstGeom>
          <a:solidFill>
            <a:srgbClr val="F3E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50" b="1" dirty="0">
                <a:solidFill>
                  <a:schemeClr val="tx1"/>
                </a:solidFill>
              </a:rPr>
              <a:t>Invånare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631421C-CD06-358A-CC54-9EE1DC994D01}"/>
              </a:ext>
            </a:extLst>
          </p:cNvPr>
          <p:cNvSpPr/>
          <p:nvPr/>
        </p:nvSpPr>
        <p:spPr>
          <a:xfrm>
            <a:off x="3399957" y="1012755"/>
            <a:ext cx="2448000" cy="365126"/>
          </a:xfrm>
          <a:prstGeom prst="rect">
            <a:avLst/>
          </a:prstGeom>
          <a:solidFill>
            <a:srgbClr val="F3E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50" b="1" dirty="0">
                <a:solidFill>
                  <a:schemeClr val="tx1"/>
                </a:solidFill>
              </a:rPr>
              <a:t>Region och vårdpersonal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E7BF26C-5233-8F64-339C-7DBF068E9B73}"/>
              </a:ext>
            </a:extLst>
          </p:cNvPr>
          <p:cNvSpPr/>
          <p:nvPr/>
        </p:nvSpPr>
        <p:spPr>
          <a:xfrm>
            <a:off x="3399957" y="4196928"/>
            <a:ext cx="2448000" cy="365126"/>
          </a:xfrm>
          <a:prstGeom prst="rect">
            <a:avLst/>
          </a:prstGeom>
          <a:solidFill>
            <a:srgbClr val="F3E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50" b="1" dirty="0">
                <a:solidFill>
                  <a:schemeClr val="tx1"/>
                </a:solidFill>
              </a:rPr>
              <a:t>Samhället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5F62EE3-D1F2-756A-9C2A-98DF06C4D3F8}"/>
              </a:ext>
            </a:extLst>
          </p:cNvPr>
          <p:cNvSpPr/>
          <p:nvPr/>
        </p:nvSpPr>
        <p:spPr>
          <a:xfrm>
            <a:off x="8860510" y="1012755"/>
            <a:ext cx="2448000" cy="365126"/>
          </a:xfrm>
          <a:prstGeom prst="rect">
            <a:avLst/>
          </a:prstGeom>
          <a:solidFill>
            <a:srgbClr val="F3E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50" b="1" dirty="0">
                <a:solidFill>
                  <a:schemeClr val="tx1"/>
                </a:solidFill>
              </a:rPr>
              <a:t>Region och vårdpersonal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181543F-5D18-35F7-B704-5C9191F1B363}"/>
              </a:ext>
            </a:extLst>
          </p:cNvPr>
          <p:cNvSpPr/>
          <p:nvPr/>
        </p:nvSpPr>
        <p:spPr>
          <a:xfrm>
            <a:off x="8860510" y="4171810"/>
            <a:ext cx="2448000" cy="365126"/>
          </a:xfrm>
          <a:prstGeom prst="rect">
            <a:avLst/>
          </a:prstGeom>
          <a:solidFill>
            <a:srgbClr val="F3E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50" b="1" dirty="0">
                <a:solidFill>
                  <a:schemeClr val="tx1"/>
                </a:solidFill>
              </a:rPr>
              <a:t>Samhället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96DEC06-6CC6-5BE9-6076-2F3E8FB25AF1}"/>
              </a:ext>
            </a:extLst>
          </p:cNvPr>
          <p:cNvSpPr/>
          <p:nvPr/>
        </p:nvSpPr>
        <p:spPr>
          <a:xfrm>
            <a:off x="6187137" y="2383666"/>
            <a:ext cx="1004773" cy="365127"/>
          </a:xfrm>
          <a:prstGeom prst="rect">
            <a:avLst/>
          </a:prstGeom>
          <a:solidFill>
            <a:srgbClr val="407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Nyttor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39826D8-2759-4440-2149-51E1995D5B3A}"/>
              </a:ext>
            </a:extLst>
          </p:cNvPr>
          <p:cNvSpPr/>
          <p:nvPr/>
        </p:nvSpPr>
        <p:spPr>
          <a:xfrm>
            <a:off x="7509878" y="2383665"/>
            <a:ext cx="1004773" cy="365127"/>
          </a:xfrm>
          <a:prstGeom prst="rect">
            <a:avLst/>
          </a:prstGeom>
          <a:solidFill>
            <a:srgbClr val="407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Kostnader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BA81B7-D768-1ABD-4189-38E4CEC95438}"/>
              </a:ext>
            </a:extLst>
          </p:cNvPr>
          <p:cNvSpPr/>
          <p:nvPr/>
        </p:nvSpPr>
        <p:spPr>
          <a:xfrm>
            <a:off x="10303737" y="5775734"/>
            <a:ext cx="1004773" cy="365127"/>
          </a:xfrm>
          <a:prstGeom prst="rect">
            <a:avLst/>
          </a:prstGeom>
          <a:solidFill>
            <a:srgbClr val="407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+ Hinder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2230602-35B5-8D9F-B701-3DE993973762}"/>
              </a:ext>
            </a:extLst>
          </p:cNvPr>
          <p:cNvSpPr/>
          <p:nvPr/>
        </p:nvSpPr>
        <p:spPr>
          <a:xfrm>
            <a:off x="10303737" y="6170320"/>
            <a:ext cx="1004773" cy="365127"/>
          </a:xfrm>
          <a:prstGeom prst="rect">
            <a:avLst/>
          </a:prstGeom>
          <a:solidFill>
            <a:srgbClr val="407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+ Risker</a:t>
            </a:r>
          </a:p>
        </p:txBody>
      </p:sp>
    </p:spTree>
    <p:extLst>
      <p:ext uri="{BB962C8B-B14F-4D97-AF65-F5344CB8AC3E}">
        <p14:creationId xmlns:p14="http://schemas.microsoft.com/office/powerpoint/2010/main" val="1325462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B1FC8-1D69-63B4-D1B8-9BD4F0970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Nyttokalkyl</a:t>
            </a:r>
          </a:p>
        </p:txBody>
      </p:sp>
    </p:spTree>
    <p:extLst>
      <p:ext uri="{BB962C8B-B14F-4D97-AF65-F5344CB8AC3E}">
        <p14:creationId xmlns:p14="http://schemas.microsoft.com/office/powerpoint/2010/main" val="2349216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C33A8C-580C-88E1-ACAE-4692C4357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29B9078-C11E-FD16-12E5-E1351008E3D5}"/>
              </a:ext>
            </a:extLst>
          </p:cNvPr>
          <p:cNvSpPr/>
          <p:nvPr/>
        </p:nvSpPr>
        <p:spPr>
          <a:xfrm>
            <a:off x="722751" y="4109368"/>
            <a:ext cx="2331347" cy="3651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A33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 err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A6D91B-6054-483E-AF6A-FF7A316FB830}"/>
              </a:ext>
            </a:extLst>
          </p:cNvPr>
          <p:cNvSpPr/>
          <p:nvPr/>
        </p:nvSpPr>
        <p:spPr>
          <a:xfrm>
            <a:off x="728007" y="4809504"/>
            <a:ext cx="2331347" cy="4651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A33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 err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B2DAE8-BD03-8A50-28D6-44C9E7B3D49A}"/>
              </a:ext>
            </a:extLst>
          </p:cNvPr>
          <p:cNvSpPr/>
          <p:nvPr/>
        </p:nvSpPr>
        <p:spPr>
          <a:xfrm>
            <a:off x="612777" y="1377881"/>
            <a:ext cx="2448000" cy="4077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0" bIns="180000" rtlCol="0" anchor="t"/>
          <a:lstStyle/>
          <a:p>
            <a:pPr>
              <a:spcAft>
                <a:spcPts val="600"/>
              </a:spcAft>
            </a:pPr>
            <a:r>
              <a:rPr lang="sv-SE" sz="1050" b="1" dirty="0">
                <a:solidFill>
                  <a:srgbClr val="A3366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KVALITET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Enklare för invånare att kontakta våden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En större andel invånare får vård i </a:t>
            </a:r>
            <a:r>
              <a:rPr lang="sv-SE" sz="1050" u="sng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rätt tid</a:t>
            </a:r>
            <a:endParaRPr lang="sv-SE" sz="1050" dirty="0">
              <a:solidFill>
                <a:schemeClr val="tx1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Invånare som annars inte hade sökt vård får vård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Fler invånare får vård totalt sett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Ökad trygghet för invånare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Bättre hälsa för invånare</a:t>
            </a:r>
          </a:p>
          <a:p>
            <a:pPr>
              <a:spcAft>
                <a:spcPts val="600"/>
              </a:spcAft>
            </a:pPr>
            <a:endParaRPr lang="sv-SE" sz="1050" dirty="0">
              <a:solidFill>
                <a:schemeClr val="tx1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spcAft>
                <a:spcPts val="600"/>
              </a:spcAft>
            </a:pPr>
            <a:r>
              <a:rPr lang="sv-SE" sz="1050" b="1" dirty="0">
                <a:solidFill>
                  <a:srgbClr val="A3366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OMFÖRDELNING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Frigjord tid för invånare</a:t>
            </a:r>
          </a:p>
          <a:p>
            <a:pPr>
              <a:spcAft>
                <a:spcPts val="600"/>
              </a:spcAft>
            </a:pPr>
            <a:endParaRPr lang="sv-SE" sz="1050" dirty="0">
              <a:solidFill>
                <a:schemeClr val="tx1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spcAft>
                <a:spcPts val="600"/>
              </a:spcAft>
            </a:pPr>
            <a:r>
              <a:rPr lang="sv-SE" sz="1050" b="1" dirty="0">
                <a:solidFill>
                  <a:srgbClr val="A3366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FINANSIELL</a:t>
            </a:r>
            <a:endParaRPr lang="sv-SE" sz="1050" dirty="0">
              <a:solidFill>
                <a:schemeClr val="tx1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Minskade kostnader för resor för invånare</a:t>
            </a:r>
          </a:p>
          <a:p>
            <a:pPr>
              <a:spcAft>
                <a:spcPts val="600"/>
              </a:spcAft>
            </a:pPr>
            <a:endParaRPr lang="sv-SE" sz="1050" dirty="0">
              <a:solidFill>
                <a:schemeClr val="tx1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050" dirty="0">
              <a:solidFill>
                <a:schemeClr val="tx1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050" dirty="0">
              <a:solidFill>
                <a:srgbClr val="353636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3CE182-44F6-D6D8-101E-C0DB2DB6EA57}"/>
              </a:ext>
            </a:extLst>
          </p:cNvPr>
          <p:cNvSpPr/>
          <p:nvPr/>
        </p:nvSpPr>
        <p:spPr>
          <a:xfrm>
            <a:off x="3473042" y="3061982"/>
            <a:ext cx="2214694" cy="243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A33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 err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A0165F-6762-9590-48CF-D7EF84AA7277}"/>
              </a:ext>
            </a:extLst>
          </p:cNvPr>
          <p:cNvSpPr/>
          <p:nvPr/>
        </p:nvSpPr>
        <p:spPr>
          <a:xfrm>
            <a:off x="3399957" y="1336786"/>
            <a:ext cx="2448000" cy="2670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0" bIns="180000" rtlCol="0" anchor="t"/>
          <a:lstStyle/>
          <a:p>
            <a:pPr>
              <a:spcAft>
                <a:spcPts val="600"/>
              </a:spcAft>
            </a:pPr>
            <a:r>
              <a:rPr lang="sv-SE" sz="1050" b="1" dirty="0">
                <a:solidFill>
                  <a:srgbClr val="A3366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KVALITET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Bättre arbetsmiljö för vårdpersonal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Ökad trygghet för vårdpersonal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Färre vakanser</a:t>
            </a:r>
          </a:p>
          <a:p>
            <a:pPr>
              <a:spcAft>
                <a:spcPts val="600"/>
              </a:spcAft>
            </a:pPr>
            <a:endParaRPr lang="sv-SE" sz="1050" dirty="0">
              <a:solidFill>
                <a:schemeClr val="tx1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spcAft>
                <a:spcPts val="600"/>
              </a:spcAft>
            </a:pPr>
            <a:r>
              <a:rPr lang="sv-SE" sz="1050" b="1" dirty="0">
                <a:solidFill>
                  <a:srgbClr val="A3366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OMFÖRDELNING</a:t>
            </a:r>
            <a:endParaRPr lang="sv-SE" sz="1050" dirty="0">
              <a:solidFill>
                <a:schemeClr val="tx1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Frigjord tid för vårdpersonal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Frigjorda lokaler hos regionen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Minskade kostnader för rekrytering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050" dirty="0">
              <a:solidFill>
                <a:srgbClr val="353636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F15C2B-9C4A-CCCE-B615-D487EC1FA414}"/>
              </a:ext>
            </a:extLst>
          </p:cNvPr>
          <p:cNvSpPr/>
          <p:nvPr/>
        </p:nvSpPr>
        <p:spPr>
          <a:xfrm>
            <a:off x="8918835" y="1772357"/>
            <a:ext cx="2331347" cy="4136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A33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13D66A-872F-08D2-C041-40C176977D82}"/>
              </a:ext>
            </a:extLst>
          </p:cNvPr>
          <p:cNvSpPr/>
          <p:nvPr/>
        </p:nvSpPr>
        <p:spPr>
          <a:xfrm>
            <a:off x="8918836" y="2628900"/>
            <a:ext cx="2331347" cy="12226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A33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 err="1"/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D3B96BC4-EC29-7D18-41CE-3DBBF8C63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777" y="485614"/>
            <a:ext cx="7835900" cy="365126"/>
          </a:xfrm>
        </p:spPr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BC7FE3-9786-978E-C956-6CFCE1F50DB8}"/>
              </a:ext>
            </a:extLst>
          </p:cNvPr>
          <p:cNvSpPr/>
          <p:nvPr/>
        </p:nvSpPr>
        <p:spPr>
          <a:xfrm>
            <a:off x="3399957" y="4536936"/>
            <a:ext cx="2448000" cy="1835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0" bIns="180000" rtlCol="0" anchor="t"/>
          <a:lstStyle/>
          <a:p>
            <a:pPr>
              <a:spcAft>
                <a:spcPts val="600"/>
              </a:spcAft>
            </a:pPr>
            <a:r>
              <a:rPr lang="sv-SE" sz="1050" b="1" dirty="0">
                <a:solidFill>
                  <a:srgbClr val="A3366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MILJÖ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Minskad miljöpåverkan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050" dirty="0">
              <a:solidFill>
                <a:schemeClr val="tx1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spcAft>
                <a:spcPts val="600"/>
              </a:spcAft>
            </a:pPr>
            <a:r>
              <a:rPr lang="sv-SE" sz="1050" b="1" dirty="0">
                <a:solidFill>
                  <a:srgbClr val="A3366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KVALITET</a:t>
            </a:r>
            <a:endParaRPr lang="sv-SE" sz="1050" dirty="0">
              <a:solidFill>
                <a:schemeClr val="tx1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Mer jämlik vård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Bättre/snabbare utveckling av vården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050" dirty="0">
              <a:solidFill>
                <a:srgbClr val="353636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C7BA924B-B9EA-A1E3-F5DC-2B8F1B1CE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9673" y="2849952"/>
            <a:ext cx="1629120" cy="162912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FF7E1493-892D-2C1C-E8B2-2A0C9796FE8F}"/>
              </a:ext>
            </a:extLst>
          </p:cNvPr>
          <p:cNvSpPr/>
          <p:nvPr/>
        </p:nvSpPr>
        <p:spPr>
          <a:xfrm>
            <a:off x="8860510" y="4554597"/>
            <a:ext cx="2448000" cy="900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0" bIns="180000" rtlCol="0" anchor="t"/>
          <a:lstStyle/>
          <a:p>
            <a:pPr>
              <a:spcAft>
                <a:spcPts val="600"/>
              </a:spcAft>
            </a:pPr>
            <a:r>
              <a:rPr lang="sv-SE" sz="1050" b="1" dirty="0">
                <a:solidFill>
                  <a:srgbClr val="A3366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MILJÖ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Energiförbrukning och hårdvara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050" dirty="0">
              <a:solidFill>
                <a:srgbClr val="353636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5E9CEEB-37FA-734B-469A-6D43DC2BCDF7}"/>
              </a:ext>
            </a:extLst>
          </p:cNvPr>
          <p:cNvSpPr/>
          <p:nvPr/>
        </p:nvSpPr>
        <p:spPr>
          <a:xfrm>
            <a:off x="612777" y="1012755"/>
            <a:ext cx="2448000" cy="365126"/>
          </a:xfrm>
          <a:prstGeom prst="rect">
            <a:avLst/>
          </a:prstGeom>
          <a:solidFill>
            <a:srgbClr val="F3E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50" b="1" dirty="0">
                <a:solidFill>
                  <a:schemeClr val="tx1"/>
                </a:solidFill>
              </a:rPr>
              <a:t>Invånare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AB6E1C1-B734-B648-612C-269AA9566585}"/>
              </a:ext>
            </a:extLst>
          </p:cNvPr>
          <p:cNvSpPr/>
          <p:nvPr/>
        </p:nvSpPr>
        <p:spPr>
          <a:xfrm>
            <a:off x="3399957" y="1012755"/>
            <a:ext cx="2448000" cy="365126"/>
          </a:xfrm>
          <a:prstGeom prst="rect">
            <a:avLst/>
          </a:prstGeom>
          <a:solidFill>
            <a:srgbClr val="F3E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50" b="1" dirty="0">
                <a:solidFill>
                  <a:schemeClr val="tx1"/>
                </a:solidFill>
              </a:rPr>
              <a:t>Region och vårdpersonal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5FCB31C-6FE0-5B95-7D77-8D3F82356B05}"/>
              </a:ext>
            </a:extLst>
          </p:cNvPr>
          <p:cNvSpPr/>
          <p:nvPr/>
        </p:nvSpPr>
        <p:spPr>
          <a:xfrm>
            <a:off x="3399957" y="4196928"/>
            <a:ext cx="2448000" cy="365126"/>
          </a:xfrm>
          <a:prstGeom prst="rect">
            <a:avLst/>
          </a:prstGeom>
          <a:solidFill>
            <a:srgbClr val="F3E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50" b="1" dirty="0">
                <a:solidFill>
                  <a:schemeClr val="tx1"/>
                </a:solidFill>
              </a:rPr>
              <a:t>Samhället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5B240AA-BF3A-B4FE-B430-8C97CFD518E5}"/>
              </a:ext>
            </a:extLst>
          </p:cNvPr>
          <p:cNvSpPr/>
          <p:nvPr/>
        </p:nvSpPr>
        <p:spPr>
          <a:xfrm>
            <a:off x="8860510" y="1012755"/>
            <a:ext cx="2448000" cy="365126"/>
          </a:xfrm>
          <a:prstGeom prst="rect">
            <a:avLst/>
          </a:prstGeom>
          <a:solidFill>
            <a:srgbClr val="F3E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50" b="1" dirty="0">
                <a:solidFill>
                  <a:schemeClr val="tx1"/>
                </a:solidFill>
              </a:rPr>
              <a:t>Region och vårdpersonal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6D952C8-7286-ABDD-F79E-A557F2C39B68}"/>
              </a:ext>
            </a:extLst>
          </p:cNvPr>
          <p:cNvSpPr/>
          <p:nvPr/>
        </p:nvSpPr>
        <p:spPr>
          <a:xfrm>
            <a:off x="8860510" y="4171810"/>
            <a:ext cx="2448000" cy="365126"/>
          </a:xfrm>
          <a:prstGeom prst="rect">
            <a:avLst/>
          </a:prstGeom>
          <a:solidFill>
            <a:srgbClr val="F3E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50" b="1" dirty="0">
                <a:solidFill>
                  <a:schemeClr val="tx1"/>
                </a:solidFill>
              </a:rPr>
              <a:t>Samhället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73E8A79-0388-2605-3BDA-E5811EB8B291}"/>
              </a:ext>
            </a:extLst>
          </p:cNvPr>
          <p:cNvSpPr/>
          <p:nvPr/>
        </p:nvSpPr>
        <p:spPr>
          <a:xfrm>
            <a:off x="6187137" y="2383666"/>
            <a:ext cx="1004773" cy="365127"/>
          </a:xfrm>
          <a:prstGeom prst="rect">
            <a:avLst/>
          </a:prstGeom>
          <a:solidFill>
            <a:srgbClr val="407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Nyttor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4894F39-AA80-36AC-BFC5-AA7D27212D07}"/>
              </a:ext>
            </a:extLst>
          </p:cNvPr>
          <p:cNvSpPr/>
          <p:nvPr/>
        </p:nvSpPr>
        <p:spPr>
          <a:xfrm>
            <a:off x="7509878" y="2383665"/>
            <a:ext cx="1004773" cy="365127"/>
          </a:xfrm>
          <a:prstGeom prst="rect">
            <a:avLst/>
          </a:prstGeom>
          <a:solidFill>
            <a:srgbClr val="407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Kostnader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289EEC9-8721-33A1-58BD-A492853C7B4F}"/>
              </a:ext>
            </a:extLst>
          </p:cNvPr>
          <p:cNvSpPr/>
          <p:nvPr/>
        </p:nvSpPr>
        <p:spPr>
          <a:xfrm>
            <a:off x="10303737" y="5775734"/>
            <a:ext cx="1004773" cy="365127"/>
          </a:xfrm>
          <a:prstGeom prst="rect">
            <a:avLst/>
          </a:prstGeom>
          <a:solidFill>
            <a:srgbClr val="407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+ Hinder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196E396-624E-A3AC-9487-4752C026DBEF}"/>
              </a:ext>
            </a:extLst>
          </p:cNvPr>
          <p:cNvSpPr/>
          <p:nvPr/>
        </p:nvSpPr>
        <p:spPr>
          <a:xfrm>
            <a:off x="10303737" y="6170320"/>
            <a:ext cx="1004773" cy="365127"/>
          </a:xfrm>
          <a:prstGeom prst="rect">
            <a:avLst/>
          </a:prstGeom>
          <a:solidFill>
            <a:srgbClr val="407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+ Risker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D1D3E-E4F3-2A1E-826A-605D4D7833AB}"/>
              </a:ext>
            </a:extLst>
          </p:cNvPr>
          <p:cNvSpPr/>
          <p:nvPr/>
        </p:nvSpPr>
        <p:spPr>
          <a:xfrm>
            <a:off x="3399957" y="443097"/>
            <a:ext cx="2201654" cy="325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A33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Nyttor som värderats i pengar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5CE8F6-6408-1E6D-102D-E3901758A6E3}"/>
              </a:ext>
            </a:extLst>
          </p:cNvPr>
          <p:cNvSpPr/>
          <p:nvPr/>
        </p:nvSpPr>
        <p:spPr>
          <a:xfrm>
            <a:off x="8860510" y="1380128"/>
            <a:ext cx="2448000" cy="2670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0" bIns="180000" rtlCol="0" anchor="t"/>
          <a:lstStyle/>
          <a:p>
            <a:pPr>
              <a:spcAft>
                <a:spcPts val="600"/>
              </a:spcAft>
            </a:pPr>
            <a:r>
              <a:rPr lang="sv-SE" sz="1050" b="1" dirty="0">
                <a:solidFill>
                  <a:srgbClr val="A3366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FINANSIELL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Abonnemangskostnad för tjänsten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050" dirty="0">
              <a:solidFill>
                <a:schemeClr val="tx1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spcAft>
                <a:spcPts val="600"/>
              </a:spcAft>
            </a:pPr>
            <a:r>
              <a:rPr lang="sv-SE" sz="1050" b="1" dirty="0">
                <a:solidFill>
                  <a:srgbClr val="A3366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OMFÖRDELNING</a:t>
            </a:r>
            <a:endParaRPr lang="sv-SE" sz="1050" dirty="0">
              <a:solidFill>
                <a:schemeClr val="tx1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Införande, implementering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Regionala förvaltningskostnader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Tidsåtgång för dubbeldokumentation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Tidsåtgång för ny (”onödig”) vårdkonsumtion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050" dirty="0">
              <a:solidFill>
                <a:srgbClr val="353636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699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EDC145A-BB22-1E14-70DE-E07FE07E7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Osäker data</a:t>
            </a:r>
          </a:p>
          <a:p>
            <a:pPr marL="0" indent="0">
              <a:buNone/>
            </a:pPr>
            <a:r>
              <a:rPr lang="sv-SE" dirty="0"/>
              <a:t>Vi har hittat få kvantitativa studier över effekter på tidsåtgång och vårdkonsumtion. 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Variation</a:t>
            </a:r>
            <a:endParaRPr lang="sv-SE" dirty="0"/>
          </a:p>
          <a:p>
            <a:r>
              <a:rPr lang="sv-SE" dirty="0"/>
              <a:t>Implementering och arbetssätt</a:t>
            </a:r>
          </a:p>
          <a:p>
            <a:r>
              <a:rPr lang="sv-SE" dirty="0"/>
              <a:t>Olika uppsättningar av tjänsten, till exempel: </a:t>
            </a:r>
          </a:p>
          <a:p>
            <a:pPr lvl="1"/>
            <a:r>
              <a:rPr lang="sv-SE" dirty="0"/>
              <a:t>Styrning av ärenden (tex lokalt/centralt/kluster)</a:t>
            </a:r>
          </a:p>
          <a:p>
            <a:pPr lvl="1"/>
            <a:r>
              <a:rPr lang="sv-SE" dirty="0"/>
              <a:t>Vilka flöden och kompetenser som arbetar i tjänsten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DD989AA-0B6A-15A3-A3A5-592C46984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Osäkerhet och variation påverkar utfallet</a:t>
            </a:r>
          </a:p>
        </p:txBody>
      </p:sp>
    </p:spTree>
    <p:extLst>
      <p:ext uri="{BB962C8B-B14F-4D97-AF65-F5344CB8AC3E}">
        <p14:creationId xmlns:p14="http://schemas.microsoft.com/office/powerpoint/2010/main" val="2335681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: rundade hörn 21">
            <a:extLst>
              <a:ext uri="{FF2B5EF4-FFF2-40B4-BE49-F238E27FC236}">
                <a16:creationId xmlns:a16="http://schemas.microsoft.com/office/drawing/2014/main" id="{49E955C5-C065-ECA0-F261-81585DD3E3EF}"/>
              </a:ext>
            </a:extLst>
          </p:cNvPr>
          <p:cNvSpPr/>
          <p:nvPr/>
        </p:nvSpPr>
        <p:spPr>
          <a:xfrm>
            <a:off x="1033461" y="1603330"/>
            <a:ext cx="3214501" cy="4183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1" u="none" strike="noStrike" kern="1200" cap="none" spc="0" normalizeH="0" baseline="0" noProof="0" dirty="0">
              <a:ln>
                <a:noFill/>
              </a:ln>
              <a:solidFill>
                <a:srgbClr val="33302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ktangel: rundade hörn 21">
            <a:extLst>
              <a:ext uri="{FF2B5EF4-FFF2-40B4-BE49-F238E27FC236}">
                <a16:creationId xmlns:a16="http://schemas.microsoft.com/office/drawing/2014/main" id="{AD16B513-80D0-FCB0-6BD9-5EE954D2E2E2}"/>
              </a:ext>
            </a:extLst>
          </p:cNvPr>
          <p:cNvSpPr/>
          <p:nvPr/>
        </p:nvSpPr>
        <p:spPr>
          <a:xfrm>
            <a:off x="4529137" y="1603331"/>
            <a:ext cx="6629401" cy="4183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1" u="none" strike="noStrike" kern="1200" cap="none" spc="0" normalizeH="0" baseline="0" noProof="0" dirty="0">
              <a:ln>
                <a:noFill/>
              </a:ln>
              <a:solidFill>
                <a:srgbClr val="33302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CF5587F-4D1E-8A64-11A4-A69A83979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Modell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00105E-1F5C-235F-903F-A770D6AF079A}"/>
              </a:ext>
            </a:extLst>
          </p:cNvPr>
          <p:cNvSpPr/>
          <p:nvPr/>
        </p:nvSpPr>
        <p:spPr>
          <a:xfrm>
            <a:off x="1558063" y="2440428"/>
            <a:ext cx="2090258" cy="642937"/>
          </a:xfrm>
          <a:prstGeom prst="rect">
            <a:avLst/>
          </a:prstGeom>
          <a:solidFill>
            <a:srgbClr val="F9F6F1"/>
          </a:solidFill>
          <a:ln>
            <a:solidFill>
              <a:srgbClr val="407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</a:rPr>
              <a:t>Antagande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5760B9-37DA-6A7F-567D-455C60779F67}"/>
              </a:ext>
            </a:extLst>
          </p:cNvPr>
          <p:cNvSpPr/>
          <p:nvPr/>
        </p:nvSpPr>
        <p:spPr>
          <a:xfrm>
            <a:off x="1558063" y="3235765"/>
            <a:ext cx="2090258" cy="642937"/>
          </a:xfrm>
          <a:prstGeom prst="rect">
            <a:avLst/>
          </a:prstGeom>
          <a:solidFill>
            <a:srgbClr val="F9F6F1"/>
          </a:solidFill>
          <a:ln>
            <a:solidFill>
              <a:srgbClr val="407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</a:rPr>
              <a:t>Antagande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CD1882-6992-4FFE-0C3C-C576219B81B3}"/>
              </a:ext>
            </a:extLst>
          </p:cNvPr>
          <p:cNvSpPr/>
          <p:nvPr/>
        </p:nvSpPr>
        <p:spPr>
          <a:xfrm>
            <a:off x="1558063" y="4031102"/>
            <a:ext cx="2090258" cy="642937"/>
          </a:xfrm>
          <a:prstGeom prst="rect">
            <a:avLst/>
          </a:prstGeom>
          <a:solidFill>
            <a:srgbClr val="F9F6F1"/>
          </a:solidFill>
          <a:ln>
            <a:solidFill>
              <a:srgbClr val="407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</a:rPr>
              <a:t>Antagande</a:t>
            </a:r>
          </a:p>
        </p:txBody>
      </p:sp>
      <p:pic>
        <p:nvPicPr>
          <p:cNvPr id="8" name="Bild 16" descr="Matematik">
            <a:extLst>
              <a:ext uri="{FF2B5EF4-FFF2-40B4-BE49-F238E27FC236}">
                <a16:creationId xmlns:a16="http://schemas.microsoft.com/office/drawing/2014/main" id="{410BF006-04D4-77DA-43D3-9895AACC6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6399" y="2755547"/>
            <a:ext cx="1516502" cy="15165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7666C3-A245-6865-5D47-C65CF6E1F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657" y="2384798"/>
            <a:ext cx="3284973" cy="2261173"/>
          </a:xfrm>
          <a:prstGeom prst="rect">
            <a:avLst/>
          </a:prstGeom>
        </p:spPr>
      </p:pic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C9D2EFD6-C7FC-C04F-993C-4365CDAEA4FD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3648321" y="2761897"/>
            <a:ext cx="1758078" cy="739200"/>
          </a:xfrm>
          <a:prstGeom prst="curvedConnector3">
            <a:avLst/>
          </a:prstGeom>
          <a:ln>
            <a:solidFill>
              <a:srgbClr val="305A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8FC37B48-10DF-009F-A7B4-3F43D5D6C691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 flipV="1">
            <a:off x="3648321" y="3513798"/>
            <a:ext cx="1758078" cy="43436"/>
          </a:xfrm>
          <a:prstGeom prst="curvedConnector3">
            <a:avLst/>
          </a:prstGeom>
          <a:ln>
            <a:solidFill>
              <a:srgbClr val="305A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63C49A1D-EB1B-22BF-5FB1-1EA619A41F84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3648321" y="3513798"/>
            <a:ext cx="1758078" cy="838773"/>
          </a:xfrm>
          <a:prstGeom prst="curvedConnector3">
            <a:avLst/>
          </a:prstGeom>
          <a:ln>
            <a:solidFill>
              <a:srgbClr val="305A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D129D6AC-8300-26AB-20A0-4569EE5A4D91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6922901" y="3513798"/>
            <a:ext cx="573756" cy="1587"/>
          </a:xfrm>
          <a:prstGeom prst="curvedConnector3">
            <a:avLst>
              <a:gd name="adj1" fmla="val 50000"/>
            </a:avLst>
          </a:prstGeom>
          <a:ln>
            <a:solidFill>
              <a:srgbClr val="305A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90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22F01F-43B0-F469-6D6B-E80C7EFE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Hämta filen och testa olika antaganden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109BD5-FA2B-8AD0-495C-EAA5D2B37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67" y="1824038"/>
            <a:ext cx="5229225" cy="2581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7A7DBB-2B4C-7E72-3B2B-569BA67E4B60}"/>
              </a:ext>
            </a:extLst>
          </p:cNvPr>
          <p:cNvSpPr txBox="1"/>
          <p:nvPr/>
        </p:nvSpPr>
        <p:spPr>
          <a:xfrm>
            <a:off x="922867" y="4812604"/>
            <a:ext cx="3048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rgbClr val="305A4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Metodstöd - Öppen info: Nyttokalkyler</a:t>
            </a:r>
            <a:endParaRPr lang="sv-SE" sz="1200" dirty="0">
              <a:solidFill>
                <a:srgbClr val="305A47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471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A44345-988F-5E96-E90B-DB74B696A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Utforska olika utfall med hjälp av modellen</a:t>
            </a:r>
          </a:p>
          <a:p>
            <a:r>
              <a:rPr lang="sv-SE" dirty="0"/>
              <a:t>Men kom ihåg att de flesta nyttor inte värderats i pengar!</a:t>
            </a:r>
          </a:p>
          <a:p>
            <a:r>
              <a:rPr lang="sv-SE" dirty="0"/>
              <a:t>Materialet hittar du på </a:t>
            </a:r>
            <a:r>
              <a:rPr lang="sv-SE" dirty="0">
                <a:hlinkClick r:id="rId2"/>
              </a:rPr>
              <a:t>1177 direkt - Öppen info: Nyttokalkyler</a:t>
            </a:r>
            <a:endParaRPr lang="sv-SE" dirty="0"/>
          </a:p>
          <a:p>
            <a:endParaRPr lang="sv-S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EB84C6-AC34-7F96-E182-FF7120A15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</p:spTree>
    <p:extLst>
      <p:ext uri="{BB962C8B-B14F-4D97-AF65-F5344CB8AC3E}">
        <p14:creationId xmlns:p14="http://schemas.microsoft.com/office/powerpoint/2010/main" val="2120211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rubrik 3">
            <a:extLst>
              <a:ext uri="{FF2B5EF4-FFF2-40B4-BE49-F238E27FC236}">
                <a16:creationId xmlns:a16="http://schemas.microsoft.com/office/drawing/2014/main" id="{C3BFF663-9CF9-C894-FFDB-278F5111D9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Vill du veta mera om </a:t>
            </a:r>
            <a:r>
              <a:rPr lang="sv-SE" dirty="0" err="1"/>
              <a:t>Inera</a:t>
            </a:r>
            <a:r>
              <a:rPr lang="sv-SE" dirty="0"/>
              <a:t>? </a:t>
            </a:r>
            <a:br>
              <a:rPr lang="sv-SE" dirty="0"/>
            </a:br>
            <a:r>
              <a:rPr lang="sv-SE" dirty="0"/>
              <a:t>Prenumerera på vårt nyhetsbrev </a:t>
            </a:r>
            <a:br>
              <a:rPr lang="sv-SE" dirty="0"/>
            </a:br>
            <a:r>
              <a:rPr lang="sv-SE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Aktuellt från </a:t>
            </a:r>
            <a:r>
              <a:rPr lang="sv-SE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Inera</a:t>
            </a:r>
            <a:r>
              <a:rPr lang="sv-SE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v-SE" dirty="0"/>
              <a:t>och följ oss </a:t>
            </a:r>
            <a:br>
              <a:rPr lang="sv-SE" dirty="0"/>
            </a:br>
            <a:r>
              <a:rPr lang="sv-SE" dirty="0"/>
              <a:t>på </a:t>
            </a:r>
            <a:r>
              <a:rPr lang="sv-SE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 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3462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5F31BC-A43C-4C84-A485-F42E3A60B2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b="0" i="0" dirty="0">
                <a:solidFill>
                  <a:srgbClr val="172B4D"/>
                </a:solidFill>
                <a:effectLst/>
              </a:rPr>
              <a:t>beskriver alla nyttor och kostnader som förväntas från en förändring. </a:t>
            </a:r>
          </a:p>
          <a:p>
            <a:r>
              <a:rPr lang="sv-SE" dirty="0">
                <a:solidFill>
                  <a:srgbClr val="172B4D"/>
                </a:solidFill>
              </a:rPr>
              <a:t>värderar nyttor och kostnader i pengar där det är möjligt. 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435239-A4B5-48EF-8AE3-26EDC1786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 nyttokalkyl...</a:t>
            </a:r>
          </a:p>
        </p:txBody>
      </p:sp>
      <p:pic>
        <p:nvPicPr>
          <p:cNvPr id="19" name="Bild 5">
            <a:extLst>
              <a:ext uri="{FF2B5EF4-FFF2-40B4-BE49-F238E27FC236}">
                <a16:creationId xmlns:a16="http://schemas.microsoft.com/office/drawing/2014/main" id="{DF2856DD-D556-48C8-8166-79137AEBF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729961" y="1821454"/>
            <a:ext cx="3955458" cy="395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72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747293F3-63BB-5B4E-089B-A039F96B7E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Stödja fortsatt implementering</a:t>
            </a:r>
          </a:p>
          <a:p>
            <a:r>
              <a:rPr lang="sv-SE" dirty="0"/>
              <a:t>Stödja uppföljning</a:t>
            </a:r>
          </a:p>
          <a:p>
            <a:r>
              <a:rPr lang="sv-SE" dirty="0"/>
              <a:t>Stödja framtida vägval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DE0BCF3-976A-1ACF-41BE-C168E6D47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Syfte med nyttokalkylen för </a:t>
            </a:r>
            <a:br>
              <a:rPr lang="sv-SE" dirty="0"/>
            </a:br>
            <a:r>
              <a:rPr lang="sv-SE" dirty="0"/>
              <a:t>1177 direkt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7E3CD5-C032-5FD5-E233-3D37AA397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87164" y="1559090"/>
            <a:ext cx="3505582" cy="350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34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C6743EB-537C-C04F-9B36-6D2730651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153" b="22336"/>
          <a:stretch/>
        </p:blipFill>
        <p:spPr>
          <a:xfrm>
            <a:off x="3754947" y="3418191"/>
            <a:ext cx="2471738" cy="14611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7A895241-4842-2EA2-B609-87D535EA84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"/>
          <a:stretch/>
        </p:blipFill>
        <p:spPr bwMode="auto">
          <a:xfrm>
            <a:off x="2354298" y="3243379"/>
            <a:ext cx="1620593" cy="15030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BA2B782-A9A3-BECA-0D78-16D747079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Leveransen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C818CA-CF7D-9258-9A90-647426080B7D}"/>
              </a:ext>
            </a:extLst>
          </p:cNvPr>
          <p:cNvSpPr/>
          <p:nvPr/>
        </p:nvSpPr>
        <p:spPr>
          <a:xfrm>
            <a:off x="922867" y="4789158"/>
            <a:ext cx="1266660" cy="714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sv-SE" sz="12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Rapport som publicerats på webben</a:t>
            </a:r>
            <a:endParaRPr lang="sv-SE" sz="1100" b="1" dirty="0">
              <a:solidFill>
                <a:srgbClr val="353636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B918A1-0B7B-5016-DCD4-7C32B1D03AEB}"/>
              </a:ext>
            </a:extLst>
          </p:cNvPr>
          <p:cNvSpPr/>
          <p:nvPr/>
        </p:nvSpPr>
        <p:spPr>
          <a:xfrm>
            <a:off x="2498878" y="4852029"/>
            <a:ext cx="1256069" cy="309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sv-SE" sz="12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Effektkedja </a:t>
            </a:r>
            <a:endParaRPr lang="sv-SE" sz="1100" b="1" dirty="0">
              <a:solidFill>
                <a:srgbClr val="353636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CAF12A-BDDE-779F-BCCA-DD7A2FA7B233}"/>
              </a:ext>
            </a:extLst>
          </p:cNvPr>
          <p:cNvSpPr/>
          <p:nvPr/>
        </p:nvSpPr>
        <p:spPr>
          <a:xfrm>
            <a:off x="3974891" y="5002837"/>
            <a:ext cx="2338575" cy="886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sv-SE" sz="12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Excel-modell</a:t>
            </a:r>
          </a:p>
          <a:p>
            <a:pPr>
              <a:spcAft>
                <a:spcPts val="600"/>
              </a:spcAft>
            </a:pPr>
            <a:r>
              <a:rPr lang="sv-SE" sz="12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- fil att fylla i själv</a:t>
            </a:r>
            <a:endParaRPr lang="sv-SE" sz="1100" b="1" dirty="0">
              <a:solidFill>
                <a:srgbClr val="353636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AE3B9A-44E1-B6E1-2AAE-B598FA06F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418" y="3243379"/>
            <a:ext cx="2544688" cy="1427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8BC0FFE-0FCB-AD37-926F-13A927CA0BD2}"/>
              </a:ext>
            </a:extLst>
          </p:cNvPr>
          <p:cNvSpPr/>
          <p:nvPr/>
        </p:nvSpPr>
        <p:spPr>
          <a:xfrm>
            <a:off x="7609681" y="4852029"/>
            <a:ext cx="2338575" cy="309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sv-SE" sz="1200" b="1" dirty="0" err="1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Powerpoint-presentation</a:t>
            </a:r>
            <a:endParaRPr lang="sv-SE" sz="1100" b="1" dirty="0">
              <a:solidFill>
                <a:srgbClr val="353636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807A6B-49EF-10DE-AAD1-8B936069D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160" y="1897207"/>
            <a:ext cx="2021440" cy="27736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3193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69A0B-61D0-779A-9F3A-9DFC9E1184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Arbetsgrupp och referenspersoner med olika roller och kompetenser, från olika organisationer: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Digital strateg</a:t>
            </a:r>
          </a:p>
          <a:p>
            <a:r>
              <a:rPr lang="sv-SE" dirty="0"/>
              <a:t>Hälso- och sjukvårdsstrateg</a:t>
            </a:r>
          </a:p>
          <a:p>
            <a:r>
              <a:rPr lang="sv-SE" dirty="0"/>
              <a:t>Specialist i allmänmedicin och verksamhetsutvecklare i primärvården</a:t>
            </a:r>
          </a:p>
          <a:p>
            <a:r>
              <a:rPr lang="sv-SE" dirty="0"/>
              <a:t>Verksamhetschef </a:t>
            </a:r>
          </a:p>
          <a:p>
            <a:r>
              <a:rPr lang="sv-SE" dirty="0"/>
              <a:t>Systemansvarig</a:t>
            </a:r>
          </a:p>
          <a:p>
            <a:r>
              <a:rPr lang="sv-SE" dirty="0"/>
              <a:t>Analysledare nyttokalkyl</a:t>
            </a:r>
          </a:p>
          <a:p>
            <a:r>
              <a:rPr lang="sv-SE" dirty="0"/>
              <a:t>Leverantör</a:t>
            </a:r>
          </a:p>
          <a:p>
            <a:r>
              <a:rPr lang="sv-SE" dirty="0"/>
              <a:t>Tjänsteförvaltare</a:t>
            </a:r>
            <a:endParaRPr lang="sv-SE" b="1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5AFA0-0DB1-4842-9A41-489231F75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 har deltagit i arbetet</a:t>
            </a:r>
          </a:p>
        </p:txBody>
      </p:sp>
    </p:spTree>
    <p:extLst>
      <p:ext uri="{BB962C8B-B14F-4D97-AF65-F5344CB8AC3E}">
        <p14:creationId xmlns:p14="http://schemas.microsoft.com/office/powerpoint/2010/main" val="3786502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59F696-73BD-42E0-A6FD-E760535E7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Så gjorde vi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ABD4EA3-9CA6-48D5-95DC-4BAE779B7FCE}"/>
              </a:ext>
            </a:extLst>
          </p:cNvPr>
          <p:cNvGrpSpPr/>
          <p:nvPr/>
        </p:nvGrpSpPr>
        <p:grpSpPr>
          <a:xfrm>
            <a:off x="2090239" y="1831168"/>
            <a:ext cx="1497693" cy="1270406"/>
            <a:chOff x="2113858" y="1481574"/>
            <a:chExt cx="1497693" cy="1620001"/>
          </a:xfrm>
        </p:grpSpPr>
        <p:sp>
          <p:nvSpPr>
            <p:cNvPr id="8" name="Rektangel 5">
              <a:extLst>
                <a:ext uri="{FF2B5EF4-FFF2-40B4-BE49-F238E27FC236}">
                  <a16:creationId xmlns:a16="http://schemas.microsoft.com/office/drawing/2014/main" id="{CF041674-6800-4F15-9597-8ED3D146C423}"/>
                </a:ext>
              </a:extLst>
            </p:cNvPr>
            <p:cNvSpPr/>
            <p:nvPr/>
          </p:nvSpPr>
          <p:spPr>
            <a:xfrm>
              <a:off x="2113859" y="1481574"/>
              <a:ext cx="1497692" cy="1620000"/>
            </a:xfrm>
            <a:prstGeom prst="rect">
              <a:avLst/>
            </a:prstGeom>
            <a:solidFill>
              <a:srgbClr val="F3EDE2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44000" tIns="144000" rIns="144000" bIns="144000" rtlCol="0" anchor="t"/>
            <a:lstStyle/>
            <a:p>
              <a:pPr algn="l"/>
              <a:endParaRPr lang="sv-SE" sz="135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Rektangel 4">
              <a:extLst>
                <a:ext uri="{FF2B5EF4-FFF2-40B4-BE49-F238E27FC236}">
                  <a16:creationId xmlns:a16="http://schemas.microsoft.com/office/drawing/2014/main" id="{C5F2579C-BD09-4875-925D-ABC75DE3EF8F}"/>
                </a:ext>
              </a:extLst>
            </p:cNvPr>
            <p:cNvSpPr/>
            <p:nvPr/>
          </p:nvSpPr>
          <p:spPr>
            <a:xfrm>
              <a:off x="2113858" y="2298489"/>
              <a:ext cx="1497693" cy="803086"/>
            </a:xfrm>
            <a:prstGeom prst="rect">
              <a:avLst/>
            </a:prstGeom>
            <a:solidFill>
              <a:srgbClr val="F3EDE2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44000" tIns="144000" rIns="144000" bIns="144000" rtlCol="0" anchor="ctr"/>
            <a:lstStyle/>
            <a:p>
              <a:r>
                <a:rPr lang="sv-SE" sz="1350" dirty="0">
                  <a:solidFill>
                    <a:srgbClr val="353636"/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1. Formulera alternativen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77D4C8-5A75-4C1B-BBF1-1C1743946AD7}"/>
              </a:ext>
            </a:extLst>
          </p:cNvPr>
          <p:cNvGrpSpPr/>
          <p:nvPr/>
        </p:nvGrpSpPr>
        <p:grpSpPr>
          <a:xfrm>
            <a:off x="2090239" y="3156069"/>
            <a:ext cx="1506161" cy="1270669"/>
            <a:chOff x="2123334" y="3170508"/>
            <a:chExt cx="1506161" cy="1270669"/>
          </a:xfrm>
        </p:grpSpPr>
        <p:sp>
          <p:nvSpPr>
            <p:cNvPr id="11" name="Rektangel 5">
              <a:extLst>
                <a:ext uri="{FF2B5EF4-FFF2-40B4-BE49-F238E27FC236}">
                  <a16:creationId xmlns:a16="http://schemas.microsoft.com/office/drawing/2014/main" id="{153E616F-C398-4CB2-8449-935EDEBF48D0}"/>
                </a:ext>
              </a:extLst>
            </p:cNvPr>
            <p:cNvSpPr/>
            <p:nvPr/>
          </p:nvSpPr>
          <p:spPr>
            <a:xfrm>
              <a:off x="2126354" y="3170508"/>
              <a:ext cx="1494674" cy="1270669"/>
            </a:xfrm>
            <a:prstGeom prst="rect">
              <a:avLst/>
            </a:prstGeom>
            <a:solidFill>
              <a:srgbClr val="F3EDE2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44000" tIns="144000" rIns="144000" bIns="144000" rtlCol="0" anchor="t"/>
            <a:lstStyle/>
            <a:p>
              <a:pPr algn="l"/>
              <a:endParaRPr lang="sv-SE" sz="135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2" name="Picture 11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CD79CF9B-DBC5-4AF3-AD0F-4007B772D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9720" y="3532505"/>
              <a:ext cx="703038" cy="215813"/>
            </a:xfrm>
            <a:prstGeom prst="rect">
              <a:avLst/>
            </a:prstGeom>
          </p:spPr>
        </p:pic>
        <p:sp>
          <p:nvSpPr>
            <p:cNvPr id="13" name="Rektangel 4">
              <a:extLst>
                <a:ext uri="{FF2B5EF4-FFF2-40B4-BE49-F238E27FC236}">
                  <a16:creationId xmlns:a16="http://schemas.microsoft.com/office/drawing/2014/main" id="{33C44599-C462-4376-A5A1-ECA88A063E8A}"/>
                </a:ext>
              </a:extLst>
            </p:cNvPr>
            <p:cNvSpPr/>
            <p:nvPr/>
          </p:nvSpPr>
          <p:spPr>
            <a:xfrm>
              <a:off x="2123334" y="3921840"/>
              <a:ext cx="1506161" cy="467083"/>
            </a:xfrm>
            <a:prstGeom prst="rect">
              <a:avLst/>
            </a:prstGeom>
            <a:solidFill>
              <a:srgbClr val="F3EDE2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44000" tIns="144000" rIns="144000" bIns="144000" rtlCol="0" anchor="ctr"/>
            <a:lstStyle/>
            <a:p>
              <a:r>
                <a:rPr lang="sv-SE" sz="1350" dirty="0">
                  <a:solidFill>
                    <a:srgbClr val="353636"/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2. Hitta effekterna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9D007DB-71E5-4C61-ADF9-B630B1ABD4D4}"/>
              </a:ext>
            </a:extLst>
          </p:cNvPr>
          <p:cNvGrpSpPr/>
          <p:nvPr/>
        </p:nvGrpSpPr>
        <p:grpSpPr>
          <a:xfrm>
            <a:off x="3668761" y="3148738"/>
            <a:ext cx="1506957" cy="1278000"/>
            <a:chOff x="4098595" y="3158426"/>
            <a:chExt cx="1506957" cy="1278000"/>
          </a:xfrm>
        </p:grpSpPr>
        <p:sp>
          <p:nvSpPr>
            <p:cNvPr id="15" name="Rektangel 5">
              <a:extLst>
                <a:ext uri="{FF2B5EF4-FFF2-40B4-BE49-F238E27FC236}">
                  <a16:creationId xmlns:a16="http://schemas.microsoft.com/office/drawing/2014/main" id="{B346D2B6-1384-4F5A-8F3C-EAD386B18977}"/>
                </a:ext>
              </a:extLst>
            </p:cNvPr>
            <p:cNvSpPr/>
            <p:nvPr/>
          </p:nvSpPr>
          <p:spPr>
            <a:xfrm>
              <a:off x="4099390" y="3158426"/>
              <a:ext cx="1506162" cy="1278000"/>
            </a:xfrm>
            <a:prstGeom prst="rect">
              <a:avLst/>
            </a:prstGeom>
            <a:solidFill>
              <a:srgbClr val="F3EDE2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44000" tIns="144000" rIns="144000" bIns="144000" rtlCol="0" anchor="t"/>
            <a:lstStyle/>
            <a:p>
              <a:pPr algn="l"/>
              <a:endParaRPr lang="sv-SE" sz="135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Rektangel 4">
              <a:extLst>
                <a:ext uri="{FF2B5EF4-FFF2-40B4-BE49-F238E27FC236}">
                  <a16:creationId xmlns:a16="http://schemas.microsoft.com/office/drawing/2014/main" id="{80FBB20E-1AD2-4E8D-A9FA-6E86B31A25C9}"/>
                </a:ext>
              </a:extLst>
            </p:cNvPr>
            <p:cNvSpPr/>
            <p:nvPr/>
          </p:nvSpPr>
          <p:spPr>
            <a:xfrm>
              <a:off x="4098595" y="3909626"/>
              <a:ext cx="1506161" cy="467083"/>
            </a:xfrm>
            <a:prstGeom prst="rect">
              <a:avLst/>
            </a:prstGeom>
            <a:solidFill>
              <a:srgbClr val="F3EDE2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44000" tIns="144000" rIns="144000" bIns="144000" rtlCol="0" anchor="ctr"/>
            <a:lstStyle/>
            <a:p>
              <a:r>
                <a:rPr lang="sv-SE" sz="1350" dirty="0">
                  <a:solidFill>
                    <a:srgbClr val="353636"/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3. Rita en effektkedja</a:t>
              </a:r>
            </a:p>
          </p:txBody>
        </p:sp>
        <p:pic>
          <p:nvPicPr>
            <p:cNvPr id="17" name="Picture 16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C842A1F5-6912-4C21-B351-DA0516BFE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4892" y="3481613"/>
              <a:ext cx="679606" cy="18335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62A7DD-0C29-4EF8-9485-DB1A6DDDA399}"/>
              </a:ext>
            </a:extLst>
          </p:cNvPr>
          <p:cNvGrpSpPr/>
          <p:nvPr/>
        </p:nvGrpSpPr>
        <p:grpSpPr>
          <a:xfrm>
            <a:off x="5255750" y="3148738"/>
            <a:ext cx="1506163" cy="1277083"/>
            <a:chOff x="6072425" y="3153675"/>
            <a:chExt cx="1506163" cy="1277083"/>
          </a:xfrm>
        </p:grpSpPr>
        <p:sp>
          <p:nvSpPr>
            <p:cNvPr id="19" name="Rektangel 5">
              <a:extLst>
                <a:ext uri="{FF2B5EF4-FFF2-40B4-BE49-F238E27FC236}">
                  <a16:creationId xmlns:a16="http://schemas.microsoft.com/office/drawing/2014/main" id="{9B84DE61-5FBF-4844-BB44-C9F51AF17F54}"/>
                </a:ext>
              </a:extLst>
            </p:cNvPr>
            <p:cNvSpPr/>
            <p:nvPr/>
          </p:nvSpPr>
          <p:spPr>
            <a:xfrm>
              <a:off x="6072426" y="3153675"/>
              <a:ext cx="1506162" cy="1277083"/>
            </a:xfrm>
            <a:prstGeom prst="rect">
              <a:avLst/>
            </a:prstGeom>
            <a:solidFill>
              <a:srgbClr val="F3EDE2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44000" tIns="144000" rIns="144000" bIns="144000" rtlCol="0" anchor="t"/>
            <a:lstStyle/>
            <a:p>
              <a:pPr algn="l"/>
              <a:endParaRPr lang="sv-SE" sz="135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Rektangel 4">
              <a:extLst>
                <a:ext uri="{FF2B5EF4-FFF2-40B4-BE49-F238E27FC236}">
                  <a16:creationId xmlns:a16="http://schemas.microsoft.com/office/drawing/2014/main" id="{DE10EAA8-7B60-4C0F-B451-2647B916C0A9}"/>
                </a:ext>
              </a:extLst>
            </p:cNvPr>
            <p:cNvSpPr/>
            <p:nvPr/>
          </p:nvSpPr>
          <p:spPr>
            <a:xfrm>
              <a:off x="6072425" y="3965076"/>
              <a:ext cx="1506163" cy="465682"/>
            </a:xfrm>
            <a:prstGeom prst="rect">
              <a:avLst/>
            </a:prstGeom>
            <a:solidFill>
              <a:srgbClr val="F3EDE2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44000" tIns="144000" rIns="144000" bIns="144000" rtlCol="0" anchor="ctr"/>
            <a:lstStyle/>
            <a:p>
              <a:r>
                <a:rPr lang="sv-SE" sz="1350" dirty="0">
                  <a:solidFill>
                    <a:srgbClr val="353636"/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4. Sortera</a:t>
              </a:r>
            </a:p>
          </p:txBody>
        </p:sp>
        <p:pic>
          <p:nvPicPr>
            <p:cNvPr id="21" name="Picture 2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F675E203-697E-44DB-B867-A58659A98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346" y="3487096"/>
              <a:ext cx="1138833" cy="194551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5D0A76-A3B8-4DF6-B9CB-DABCDFE29260}"/>
              </a:ext>
            </a:extLst>
          </p:cNvPr>
          <p:cNvGrpSpPr/>
          <p:nvPr/>
        </p:nvGrpSpPr>
        <p:grpSpPr>
          <a:xfrm>
            <a:off x="6847969" y="3156069"/>
            <a:ext cx="1509182" cy="1277083"/>
            <a:chOff x="8027999" y="3148739"/>
            <a:chExt cx="1509182" cy="1277083"/>
          </a:xfrm>
        </p:grpSpPr>
        <p:sp>
          <p:nvSpPr>
            <p:cNvPr id="23" name="Rektangel 5">
              <a:extLst>
                <a:ext uri="{FF2B5EF4-FFF2-40B4-BE49-F238E27FC236}">
                  <a16:creationId xmlns:a16="http://schemas.microsoft.com/office/drawing/2014/main" id="{74947214-868B-4D9C-A24F-5E64193DA687}"/>
                </a:ext>
              </a:extLst>
            </p:cNvPr>
            <p:cNvSpPr/>
            <p:nvPr/>
          </p:nvSpPr>
          <p:spPr>
            <a:xfrm>
              <a:off x="8031019" y="3148739"/>
              <a:ext cx="1506162" cy="1277083"/>
            </a:xfrm>
            <a:prstGeom prst="rect">
              <a:avLst/>
            </a:prstGeom>
            <a:solidFill>
              <a:srgbClr val="F3EDE2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44000" tIns="144000" rIns="144000" bIns="144000" rtlCol="0" anchor="t"/>
            <a:lstStyle/>
            <a:p>
              <a:pPr algn="l"/>
              <a:endParaRPr lang="sv-SE" sz="135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Rektangel 4">
              <a:extLst>
                <a:ext uri="{FF2B5EF4-FFF2-40B4-BE49-F238E27FC236}">
                  <a16:creationId xmlns:a16="http://schemas.microsoft.com/office/drawing/2014/main" id="{53679C8D-141F-493B-BA06-2FC79A54E4B0}"/>
                </a:ext>
              </a:extLst>
            </p:cNvPr>
            <p:cNvSpPr/>
            <p:nvPr/>
          </p:nvSpPr>
          <p:spPr>
            <a:xfrm>
              <a:off x="8027999" y="3965076"/>
              <a:ext cx="1506161" cy="460746"/>
            </a:xfrm>
            <a:prstGeom prst="rect">
              <a:avLst/>
            </a:prstGeom>
            <a:solidFill>
              <a:srgbClr val="F3EDE2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44000" tIns="144000" rIns="144000" bIns="144000" rtlCol="0" anchor="ctr"/>
            <a:lstStyle/>
            <a:p>
              <a:r>
                <a:rPr lang="sv-SE" sz="1350" dirty="0">
                  <a:solidFill>
                    <a:srgbClr val="353636"/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5. Beskriv</a:t>
              </a:r>
            </a:p>
          </p:txBody>
        </p:sp>
        <p:pic>
          <p:nvPicPr>
            <p:cNvPr id="25" name="Picture 24" descr="Shape, rectangle&#10;&#10;Description automatically generated">
              <a:extLst>
                <a:ext uri="{FF2B5EF4-FFF2-40B4-BE49-F238E27FC236}">
                  <a16:creationId xmlns:a16="http://schemas.microsoft.com/office/drawing/2014/main" id="{1732A0C6-715B-407C-BB6A-57C35CF73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9673" y="3473322"/>
              <a:ext cx="779369" cy="14532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A4A3571-9CE1-49D9-8DE9-D0D7ACA92D21}"/>
              </a:ext>
            </a:extLst>
          </p:cNvPr>
          <p:cNvGrpSpPr/>
          <p:nvPr/>
        </p:nvGrpSpPr>
        <p:grpSpPr>
          <a:xfrm>
            <a:off x="2079711" y="4504675"/>
            <a:ext cx="1514630" cy="1294071"/>
            <a:chOff x="2107913" y="4840641"/>
            <a:chExt cx="1514630" cy="1294071"/>
          </a:xfrm>
        </p:grpSpPr>
        <p:sp>
          <p:nvSpPr>
            <p:cNvPr id="27" name="Rektangel 5">
              <a:extLst>
                <a:ext uri="{FF2B5EF4-FFF2-40B4-BE49-F238E27FC236}">
                  <a16:creationId xmlns:a16="http://schemas.microsoft.com/office/drawing/2014/main" id="{8387A1A6-4AD8-49E1-9FF3-B1ACDF911D38}"/>
                </a:ext>
              </a:extLst>
            </p:cNvPr>
            <p:cNvSpPr/>
            <p:nvPr/>
          </p:nvSpPr>
          <p:spPr>
            <a:xfrm>
              <a:off x="2107913" y="4840641"/>
              <a:ext cx="1506162" cy="1294071"/>
            </a:xfrm>
            <a:prstGeom prst="rect">
              <a:avLst/>
            </a:prstGeom>
            <a:solidFill>
              <a:srgbClr val="F3EDE2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44000" tIns="144000" rIns="144000" bIns="144000" rtlCol="0" anchor="t"/>
            <a:lstStyle/>
            <a:p>
              <a:pPr algn="l"/>
              <a:endParaRPr lang="sv-SE" sz="135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8" name="Rektangel 4">
              <a:extLst>
                <a:ext uri="{FF2B5EF4-FFF2-40B4-BE49-F238E27FC236}">
                  <a16:creationId xmlns:a16="http://schemas.microsoft.com/office/drawing/2014/main" id="{E6301912-FDEF-4991-861E-334F3D30E7BE}"/>
                </a:ext>
              </a:extLst>
            </p:cNvPr>
            <p:cNvSpPr/>
            <p:nvPr/>
          </p:nvSpPr>
          <p:spPr>
            <a:xfrm>
              <a:off x="2107913" y="5620785"/>
              <a:ext cx="1514630" cy="463010"/>
            </a:xfrm>
            <a:prstGeom prst="rect">
              <a:avLst/>
            </a:prstGeom>
            <a:solidFill>
              <a:srgbClr val="F3EDE2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44000" tIns="144000" rIns="144000" bIns="144000" rtlCol="0" anchor="ctr"/>
            <a:lstStyle/>
            <a:p>
              <a:r>
                <a:rPr lang="sv-SE" sz="1350" dirty="0">
                  <a:solidFill>
                    <a:srgbClr val="353636"/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6. Formulera frågor</a:t>
              </a:r>
            </a:p>
          </p:txBody>
        </p:sp>
        <p:pic>
          <p:nvPicPr>
            <p:cNvPr id="29" name="Picture 28" descr="Background pattern&#10;&#10;Description automatically generated">
              <a:extLst>
                <a:ext uri="{FF2B5EF4-FFF2-40B4-BE49-F238E27FC236}">
                  <a16:creationId xmlns:a16="http://schemas.microsoft.com/office/drawing/2014/main" id="{2D86AFB1-1C12-44E6-B210-CE558338E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562" y="5076383"/>
              <a:ext cx="608068" cy="242213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79AE268-0565-441E-8E2D-2EC7A4786312}"/>
              </a:ext>
            </a:extLst>
          </p:cNvPr>
          <p:cNvGrpSpPr/>
          <p:nvPr/>
        </p:nvGrpSpPr>
        <p:grpSpPr>
          <a:xfrm>
            <a:off x="3665119" y="4506262"/>
            <a:ext cx="1507747" cy="1272237"/>
            <a:chOff x="4085123" y="4850142"/>
            <a:chExt cx="1507747" cy="1272237"/>
          </a:xfrm>
        </p:grpSpPr>
        <p:sp>
          <p:nvSpPr>
            <p:cNvPr id="31" name="Rektangel 5">
              <a:extLst>
                <a:ext uri="{FF2B5EF4-FFF2-40B4-BE49-F238E27FC236}">
                  <a16:creationId xmlns:a16="http://schemas.microsoft.com/office/drawing/2014/main" id="{0A58484B-3A01-49E5-98A9-E19DC75E7600}"/>
                </a:ext>
              </a:extLst>
            </p:cNvPr>
            <p:cNvSpPr/>
            <p:nvPr/>
          </p:nvSpPr>
          <p:spPr>
            <a:xfrm>
              <a:off x="4086708" y="4850142"/>
              <a:ext cx="1506162" cy="1272237"/>
            </a:xfrm>
            <a:prstGeom prst="rect">
              <a:avLst/>
            </a:prstGeom>
            <a:solidFill>
              <a:srgbClr val="F3EDE2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44000" tIns="144000" rIns="144000" bIns="144000" rtlCol="0" anchor="t"/>
            <a:lstStyle/>
            <a:p>
              <a:pPr algn="l"/>
              <a:endParaRPr lang="sv-SE" sz="135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2" name="Rektangel 4">
              <a:extLst>
                <a:ext uri="{FF2B5EF4-FFF2-40B4-BE49-F238E27FC236}">
                  <a16:creationId xmlns:a16="http://schemas.microsoft.com/office/drawing/2014/main" id="{50D87E75-5767-4847-83C0-C744A950B6DF}"/>
                </a:ext>
              </a:extLst>
            </p:cNvPr>
            <p:cNvSpPr/>
            <p:nvPr/>
          </p:nvSpPr>
          <p:spPr>
            <a:xfrm>
              <a:off x="4085123" y="5657841"/>
              <a:ext cx="1506161" cy="439066"/>
            </a:xfrm>
            <a:prstGeom prst="rect">
              <a:avLst/>
            </a:prstGeom>
            <a:solidFill>
              <a:srgbClr val="F3EDE2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44000" tIns="144000" rIns="144000" bIns="144000" rtlCol="0" anchor="ctr"/>
            <a:lstStyle/>
            <a:p>
              <a:r>
                <a:rPr lang="sv-SE" sz="1350" dirty="0">
                  <a:solidFill>
                    <a:srgbClr val="353636"/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7. Samla data</a:t>
              </a:r>
            </a:p>
          </p:txBody>
        </p:sp>
        <p:pic>
          <p:nvPicPr>
            <p:cNvPr id="33" name="Picture 32" descr="Icon&#10;&#10;Description automatically generated">
              <a:extLst>
                <a:ext uri="{FF2B5EF4-FFF2-40B4-BE49-F238E27FC236}">
                  <a16:creationId xmlns:a16="http://schemas.microsoft.com/office/drawing/2014/main" id="{F091B65C-2CDC-4D25-8169-84AD92D16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5368" y="5031174"/>
              <a:ext cx="831445" cy="295336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6885C2A-E9FF-44C7-BFDD-86C9319D50C5}"/>
              </a:ext>
            </a:extLst>
          </p:cNvPr>
          <p:cNvGrpSpPr/>
          <p:nvPr/>
        </p:nvGrpSpPr>
        <p:grpSpPr>
          <a:xfrm>
            <a:off x="5257944" y="4508224"/>
            <a:ext cx="1512437" cy="1276869"/>
            <a:chOff x="6053808" y="4854894"/>
            <a:chExt cx="1512437" cy="1276869"/>
          </a:xfrm>
        </p:grpSpPr>
        <p:sp>
          <p:nvSpPr>
            <p:cNvPr id="35" name="Rektangel 5">
              <a:extLst>
                <a:ext uri="{FF2B5EF4-FFF2-40B4-BE49-F238E27FC236}">
                  <a16:creationId xmlns:a16="http://schemas.microsoft.com/office/drawing/2014/main" id="{7038ACCE-6C9F-40EE-9E7B-835FA7C3DACF}"/>
                </a:ext>
              </a:extLst>
            </p:cNvPr>
            <p:cNvSpPr/>
            <p:nvPr/>
          </p:nvSpPr>
          <p:spPr>
            <a:xfrm>
              <a:off x="6053808" y="4854894"/>
              <a:ext cx="1503969" cy="1268568"/>
            </a:xfrm>
            <a:prstGeom prst="rect">
              <a:avLst/>
            </a:prstGeom>
            <a:solidFill>
              <a:srgbClr val="F3EDE2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44000" tIns="144000" rIns="144000" bIns="144000" rtlCol="0" anchor="t"/>
            <a:lstStyle/>
            <a:p>
              <a:pPr algn="l"/>
              <a:endParaRPr lang="sv-SE" sz="135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Rektangel 4">
              <a:extLst>
                <a:ext uri="{FF2B5EF4-FFF2-40B4-BE49-F238E27FC236}">
                  <a16:creationId xmlns:a16="http://schemas.microsoft.com/office/drawing/2014/main" id="{80FA79EB-8F2E-4371-9AA7-A7DDA0AC5DA5}"/>
                </a:ext>
              </a:extLst>
            </p:cNvPr>
            <p:cNvSpPr/>
            <p:nvPr/>
          </p:nvSpPr>
          <p:spPr>
            <a:xfrm>
              <a:off x="6053809" y="5668753"/>
              <a:ext cx="1512436" cy="463010"/>
            </a:xfrm>
            <a:prstGeom prst="rect">
              <a:avLst/>
            </a:prstGeom>
            <a:solidFill>
              <a:srgbClr val="F3EDE2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44000" tIns="144000" rIns="144000" bIns="144000" rtlCol="0" anchor="ctr"/>
            <a:lstStyle/>
            <a:p>
              <a:r>
                <a:rPr lang="sv-SE" sz="1350" dirty="0">
                  <a:solidFill>
                    <a:srgbClr val="353636"/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8. Räkna</a:t>
              </a:r>
            </a:p>
          </p:txBody>
        </p:sp>
        <p:pic>
          <p:nvPicPr>
            <p:cNvPr id="37" name="Picture 36" descr="A screenshot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EABD7C4E-320F-4BC2-B84A-B57D2B571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5435" y="5033964"/>
              <a:ext cx="633122" cy="262482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0A6CD07-885C-4BD9-B428-596F2ADBB103}"/>
              </a:ext>
            </a:extLst>
          </p:cNvPr>
          <p:cNvGrpSpPr/>
          <p:nvPr/>
        </p:nvGrpSpPr>
        <p:grpSpPr>
          <a:xfrm>
            <a:off x="6805317" y="4501492"/>
            <a:ext cx="1591464" cy="1268568"/>
            <a:chOff x="7997041" y="4850143"/>
            <a:chExt cx="1591464" cy="1268568"/>
          </a:xfrm>
        </p:grpSpPr>
        <p:sp>
          <p:nvSpPr>
            <p:cNvPr id="39" name="Rektangel 5">
              <a:extLst>
                <a:ext uri="{FF2B5EF4-FFF2-40B4-BE49-F238E27FC236}">
                  <a16:creationId xmlns:a16="http://schemas.microsoft.com/office/drawing/2014/main" id="{38A1A567-D48F-4FC0-9182-7CD7C06FBD85}"/>
                </a:ext>
              </a:extLst>
            </p:cNvPr>
            <p:cNvSpPr/>
            <p:nvPr/>
          </p:nvSpPr>
          <p:spPr>
            <a:xfrm>
              <a:off x="8044297" y="4850143"/>
              <a:ext cx="1501557" cy="1268568"/>
            </a:xfrm>
            <a:prstGeom prst="rect">
              <a:avLst/>
            </a:prstGeom>
            <a:solidFill>
              <a:srgbClr val="F3EDE2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44000" tIns="144000" rIns="144000" bIns="144000" rtlCol="0" anchor="t"/>
            <a:lstStyle/>
            <a:p>
              <a:pPr algn="l"/>
              <a:endParaRPr lang="sv-SE" sz="135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Rektangel 4">
              <a:extLst>
                <a:ext uri="{FF2B5EF4-FFF2-40B4-BE49-F238E27FC236}">
                  <a16:creationId xmlns:a16="http://schemas.microsoft.com/office/drawing/2014/main" id="{07BF1EAE-46AB-4E3A-A765-803A9E4FB6F8}"/>
                </a:ext>
              </a:extLst>
            </p:cNvPr>
            <p:cNvSpPr/>
            <p:nvPr/>
          </p:nvSpPr>
          <p:spPr>
            <a:xfrm>
              <a:off x="7997041" y="5598140"/>
              <a:ext cx="1591464" cy="4613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44000" tIns="144000" rIns="144000" bIns="144000" rtlCol="0" anchor="ctr"/>
            <a:lstStyle/>
            <a:p>
              <a:r>
                <a:rPr lang="sv-SE" sz="1350" dirty="0">
                  <a:solidFill>
                    <a:srgbClr val="353636"/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9. Dokumentera och presentera</a:t>
              </a:r>
            </a:p>
          </p:txBody>
        </p:sp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56E84153-F922-4F2E-8447-171EA9DB0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1367" y="5026627"/>
              <a:ext cx="522936" cy="281119"/>
            </a:xfrm>
            <a:prstGeom prst="rect">
              <a:avLst/>
            </a:prstGeom>
          </p:spPr>
        </p:pic>
      </p:grpSp>
      <p:sp>
        <p:nvSpPr>
          <p:cNvPr id="42" name="Rektangel 4">
            <a:extLst>
              <a:ext uri="{FF2B5EF4-FFF2-40B4-BE49-F238E27FC236}">
                <a16:creationId xmlns:a16="http://schemas.microsoft.com/office/drawing/2014/main" id="{1969716E-62C8-44E1-9AD8-24E3E068CC8F}"/>
              </a:ext>
            </a:extLst>
          </p:cNvPr>
          <p:cNvSpPr/>
          <p:nvPr/>
        </p:nvSpPr>
        <p:spPr>
          <a:xfrm>
            <a:off x="925852" y="1824038"/>
            <a:ext cx="1082188" cy="1277536"/>
          </a:xfrm>
          <a:prstGeom prst="rect">
            <a:avLst/>
          </a:prstGeom>
          <a:solidFill>
            <a:srgbClr val="305A47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44000" tIns="144000" rIns="144000" bIns="144000" rtlCol="0" anchor="ctr"/>
          <a:lstStyle/>
          <a:p>
            <a:r>
              <a:rPr lang="sv-SE" sz="1350" b="1" dirty="0">
                <a:solidFill>
                  <a:srgbClr val="E7DAC5"/>
                </a:solidFill>
                <a:ea typeface="Open Sans Semibold" panose="020B0606030504020204" pitchFamily="34" charset="0"/>
                <a:cs typeface="Open Sans Semibold" panose="020B0606030504020204" pitchFamily="34" charset="0"/>
              </a:rPr>
              <a:t>Lägg grunden</a:t>
            </a:r>
          </a:p>
        </p:txBody>
      </p:sp>
      <p:sp>
        <p:nvSpPr>
          <p:cNvPr id="43" name="Rektangel 4">
            <a:extLst>
              <a:ext uri="{FF2B5EF4-FFF2-40B4-BE49-F238E27FC236}">
                <a16:creationId xmlns:a16="http://schemas.microsoft.com/office/drawing/2014/main" id="{53C7DCDC-666A-4C7B-8A35-F471C706A96B}"/>
              </a:ext>
            </a:extLst>
          </p:cNvPr>
          <p:cNvSpPr/>
          <p:nvPr/>
        </p:nvSpPr>
        <p:spPr>
          <a:xfrm>
            <a:off x="925852" y="3148739"/>
            <a:ext cx="1082188" cy="1278000"/>
          </a:xfrm>
          <a:prstGeom prst="rect">
            <a:avLst/>
          </a:prstGeom>
          <a:solidFill>
            <a:srgbClr val="305A47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44000" tIns="144000" rIns="144000" bIns="144000" rtlCol="0" anchor="ctr"/>
          <a:lstStyle/>
          <a:p>
            <a:r>
              <a:rPr lang="sv-SE" sz="1350" b="1" dirty="0">
                <a:solidFill>
                  <a:srgbClr val="E7DAC5"/>
                </a:solidFill>
                <a:ea typeface="Open Sans Semibold" panose="020B0606030504020204" pitchFamily="34" charset="0"/>
                <a:cs typeface="Open Sans Semibold" panose="020B0606030504020204" pitchFamily="34" charset="0"/>
              </a:rPr>
              <a:t>Gör en nytto-analys</a:t>
            </a:r>
          </a:p>
        </p:txBody>
      </p:sp>
      <p:sp>
        <p:nvSpPr>
          <p:cNvPr id="44" name="Rektangel 4">
            <a:extLst>
              <a:ext uri="{FF2B5EF4-FFF2-40B4-BE49-F238E27FC236}">
                <a16:creationId xmlns:a16="http://schemas.microsoft.com/office/drawing/2014/main" id="{B3058721-A5E6-4CC0-95D1-365243C04E41}"/>
              </a:ext>
            </a:extLst>
          </p:cNvPr>
          <p:cNvSpPr/>
          <p:nvPr/>
        </p:nvSpPr>
        <p:spPr>
          <a:xfrm>
            <a:off x="914400" y="4504676"/>
            <a:ext cx="1082188" cy="1278000"/>
          </a:xfrm>
          <a:prstGeom prst="rect">
            <a:avLst/>
          </a:prstGeom>
          <a:solidFill>
            <a:srgbClr val="305A47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44000" tIns="144000" rIns="144000" bIns="144000" rtlCol="0" anchor="ctr"/>
          <a:lstStyle/>
          <a:p>
            <a:r>
              <a:rPr lang="sv-SE" sz="1350" b="1" dirty="0">
                <a:solidFill>
                  <a:srgbClr val="E7DAC5"/>
                </a:solidFill>
                <a:ea typeface="Open Sans Semibold" panose="020B0606030504020204" pitchFamily="34" charset="0"/>
                <a:cs typeface="Open Sans Semibold" panose="020B0606030504020204" pitchFamily="34" charset="0"/>
              </a:rPr>
              <a:t>Gör en nytto-kalkyl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313080B-FE6D-4A64-9264-82E540AD98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70318" y="2120601"/>
            <a:ext cx="609110" cy="2794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88E072-8D10-EE77-BA11-984992AB158C}"/>
              </a:ext>
            </a:extLst>
          </p:cNvPr>
          <p:cNvSpPr txBox="1"/>
          <p:nvPr/>
        </p:nvSpPr>
        <p:spPr>
          <a:xfrm>
            <a:off x="837058" y="6045786"/>
            <a:ext cx="3048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rgbClr val="305A4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Metodstöd - Öppen info: Nyttokalkyler</a:t>
            </a:r>
            <a:endParaRPr lang="sv-SE" sz="1200" dirty="0">
              <a:solidFill>
                <a:srgbClr val="305A47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F406EFA-2AB0-A2AD-A3ED-4551E4D6C095}"/>
              </a:ext>
            </a:extLst>
          </p:cNvPr>
          <p:cNvCxnSpPr>
            <a:cxnSpLocks/>
          </p:cNvCxnSpPr>
          <p:nvPr/>
        </p:nvCxnSpPr>
        <p:spPr>
          <a:xfrm flipH="1">
            <a:off x="5045395" y="2652529"/>
            <a:ext cx="189244" cy="612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2EDE72C-11B6-E000-4DCF-6712CAC86A94}"/>
              </a:ext>
            </a:extLst>
          </p:cNvPr>
          <p:cNvSpPr/>
          <p:nvPr/>
        </p:nvSpPr>
        <p:spPr>
          <a:xfrm>
            <a:off x="4898828" y="2399079"/>
            <a:ext cx="1001486" cy="5461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00" dirty="0"/>
              <a:t>13 dec 2023 26 jan 2024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F2BE717-6C48-CEED-0C39-1DAA51124E0C}"/>
              </a:ext>
            </a:extLst>
          </p:cNvPr>
          <p:cNvSpPr/>
          <p:nvPr/>
        </p:nvSpPr>
        <p:spPr>
          <a:xfrm>
            <a:off x="8660931" y="4436434"/>
            <a:ext cx="1501558" cy="5461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00" dirty="0"/>
              <a:t>Feb-april</a:t>
            </a:r>
          </a:p>
          <a:p>
            <a:r>
              <a:rPr lang="sv-SE" sz="1000" dirty="0"/>
              <a:t>3 april presentation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F5AC781-9964-F720-314A-9D085FBCA3B0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8316483" y="4709532"/>
            <a:ext cx="3444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6D9B702-120F-7D60-90E0-308521130F92}"/>
              </a:ext>
            </a:extLst>
          </p:cNvPr>
          <p:cNvCxnSpPr>
            <a:cxnSpLocks/>
          </p:cNvCxnSpPr>
          <p:nvPr/>
        </p:nvCxnSpPr>
        <p:spPr>
          <a:xfrm flipH="1">
            <a:off x="3578133" y="2844769"/>
            <a:ext cx="189244" cy="612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2F3415AF-5C0B-4E15-4390-DB0CE2BF4CEB}"/>
              </a:ext>
            </a:extLst>
          </p:cNvPr>
          <p:cNvSpPr/>
          <p:nvPr/>
        </p:nvSpPr>
        <p:spPr>
          <a:xfrm>
            <a:off x="3653038" y="2409314"/>
            <a:ext cx="1001486" cy="5461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00" dirty="0"/>
              <a:t>16 nov 2023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AEB2651-6710-6442-0485-28CE9F202327}"/>
              </a:ext>
            </a:extLst>
          </p:cNvPr>
          <p:cNvCxnSpPr>
            <a:cxnSpLocks/>
            <a:stCxn id="48" idx="1"/>
          </p:cNvCxnSpPr>
          <p:nvPr/>
        </p:nvCxnSpPr>
        <p:spPr>
          <a:xfrm flipH="1">
            <a:off x="3519212" y="2682412"/>
            <a:ext cx="1338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6525EA9-A035-1FD9-3D06-B92F95ADC193}"/>
              </a:ext>
            </a:extLst>
          </p:cNvPr>
          <p:cNvCxnSpPr>
            <a:cxnSpLocks/>
          </p:cNvCxnSpPr>
          <p:nvPr/>
        </p:nvCxnSpPr>
        <p:spPr>
          <a:xfrm flipH="1">
            <a:off x="8264552" y="2697387"/>
            <a:ext cx="189244" cy="612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CF2F244-F8D3-0E3A-FE20-D2CB1EC5C7BB}"/>
              </a:ext>
            </a:extLst>
          </p:cNvPr>
          <p:cNvSpPr/>
          <p:nvPr/>
        </p:nvSpPr>
        <p:spPr>
          <a:xfrm>
            <a:off x="8117985" y="2443937"/>
            <a:ext cx="1001486" cy="5461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00" dirty="0"/>
              <a:t>Jan-feb 2024</a:t>
            </a:r>
          </a:p>
        </p:txBody>
      </p:sp>
    </p:spTree>
    <p:extLst>
      <p:ext uri="{BB962C8B-B14F-4D97-AF65-F5344CB8AC3E}">
        <p14:creationId xmlns:p14="http://schemas.microsoft.com/office/powerpoint/2010/main" val="1285227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1B953-B4E3-D7CF-3E4A-498CCF876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Jämförelse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55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C70347CF-46CA-4D41-52CA-A68B5EED35E6}"/>
              </a:ext>
            </a:extLst>
          </p:cNvPr>
          <p:cNvSpPr/>
          <p:nvPr/>
        </p:nvSpPr>
        <p:spPr>
          <a:xfrm>
            <a:off x="806824" y="1326776"/>
            <a:ext cx="7539317" cy="38720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 err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608AE5-5B04-14D8-DA69-980229087C03}"/>
              </a:ext>
            </a:extLst>
          </p:cNvPr>
          <p:cNvSpPr/>
          <p:nvPr/>
        </p:nvSpPr>
        <p:spPr>
          <a:xfrm>
            <a:off x="932856" y="1481574"/>
            <a:ext cx="3600000" cy="3604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C5BA93-3613-DB9B-0420-821241AA479D}"/>
              </a:ext>
            </a:extLst>
          </p:cNvPr>
          <p:cNvSpPr/>
          <p:nvPr/>
        </p:nvSpPr>
        <p:spPr>
          <a:xfrm>
            <a:off x="4609991" y="1481574"/>
            <a:ext cx="3600000" cy="3604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err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CAB7F5-30B7-F03A-DB70-2C857CC3F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jämför vi?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64C096-9EFF-3F71-21E4-5055BB683D9B}"/>
              </a:ext>
            </a:extLst>
          </p:cNvPr>
          <p:cNvSpPr/>
          <p:nvPr/>
        </p:nvSpPr>
        <p:spPr>
          <a:xfrm>
            <a:off x="4730761" y="5168797"/>
            <a:ext cx="3312000" cy="1142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sv-SE" sz="12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…till att även använda 1177 direkt.</a:t>
            </a:r>
          </a:p>
          <a:p>
            <a:pPr>
              <a:spcAft>
                <a:spcPts val="600"/>
              </a:spcAft>
            </a:pPr>
            <a:r>
              <a:rPr lang="sv-SE" sz="1100" dirty="0">
                <a:solidFill>
                  <a:srgbClr val="353636"/>
                </a:solidFill>
              </a:rPr>
              <a:t>Nu finns digitala kontaktvägar - chatt med möjlighet att också använda video och ljudsamtal, tillsammans med en automatisk anamnes, automatisk bedömning av vårdbehov och automatiska råd om självhjälp.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62D2A2-3C26-270E-E7BC-766BD7074B81}"/>
              </a:ext>
            </a:extLst>
          </p:cNvPr>
          <p:cNvSpPr/>
          <p:nvPr/>
        </p:nvSpPr>
        <p:spPr>
          <a:xfrm>
            <a:off x="1089649" y="5130100"/>
            <a:ext cx="3311334" cy="14379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sv-SE" sz="12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Från att fortsätta som tidigare…</a:t>
            </a:r>
            <a:endParaRPr lang="sv-SE" sz="1100" b="1" dirty="0">
              <a:solidFill>
                <a:srgbClr val="353636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spcAft>
                <a:spcPts val="600"/>
              </a:spcAft>
            </a:pPr>
            <a:r>
              <a:rPr lang="sv-SE" sz="1100" dirty="0">
                <a:solidFill>
                  <a:srgbClr val="353636"/>
                </a:solidFill>
              </a:rPr>
              <a:t>De huvudsakliga kontaktvägarna mellan invånare och vårdpersonal är telefon, fysiska möten och digitalt via 1177 e-tjänster. I vissa fall finns även chatt och video. Det är alltid personalen som inhämtar anamnes, som bedömer vårdbehov och som ger råd om självhjälp. 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5AF20E3-001D-4F4D-55B6-FD145A6EF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2686" y="2727765"/>
            <a:ext cx="540000" cy="540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06683487-1470-D89D-CFE1-CD87C6E7B1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7047" y="2821684"/>
            <a:ext cx="281849" cy="28184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3CB2A2A-533D-4804-AB79-ADFD1BBEDA43}"/>
              </a:ext>
            </a:extLst>
          </p:cNvPr>
          <p:cNvSpPr txBox="1"/>
          <p:nvPr/>
        </p:nvSpPr>
        <p:spPr>
          <a:xfrm>
            <a:off x="2445967" y="3168180"/>
            <a:ext cx="33663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1000" dirty="0"/>
              <a:t>Video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E333AB-EA03-660E-BAE6-F13168158389}"/>
              </a:ext>
            </a:extLst>
          </p:cNvPr>
          <p:cNvSpPr txBox="1"/>
          <p:nvPr/>
        </p:nvSpPr>
        <p:spPr>
          <a:xfrm>
            <a:off x="1449273" y="3180879"/>
            <a:ext cx="35266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1000" dirty="0"/>
              <a:t>Chatt 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3C734E42-D73B-1D0D-7990-85FE9A03B0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92314" y="2727765"/>
            <a:ext cx="540000" cy="5400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01B35439-A4BF-7EFB-34E6-D522771CCA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55726" y="2812763"/>
            <a:ext cx="281849" cy="28184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AC96483-371E-5BD6-8031-FB11C0781FB3}"/>
              </a:ext>
            </a:extLst>
          </p:cNvPr>
          <p:cNvSpPr txBox="1"/>
          <p:nvPr/>
        </p:nvSpPr>
        <p:spPr>
          <a:xfrm>
            <a:off x="6105916" y="3307444"/>
            <a:ext cx="95466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1000" b="1" dirty="0">
                <a:solidFill>
                  <a:srgbClr val="305A47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Automatisk bedömning av vårdbehov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A71DB4-E39A-FE73-9277-6329968F0F61}"/>
              </a:ext>
            </a:extLst>
          </p:cNvPr>
          <p:cNvSpPr txBox="1"/>
          <p:nvPr/>
        </p:nvSpPr>
        <p:spPr>
          <a:xfrm>
            <a:off x="7255322" y="3315473"/>
            <a:ext cx="95466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1000" b="1" dirty="0">
                <a:solidFill>
                  <a:srgbClr val="305A47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Automatiska</a:t>
            </a:r>
          </a:p>
          <a:p>
            <a:pPr algn="l"/>
            <a:r>
              <a:rPr lang="sv-SE" sz="1000" b="1" dirty="0">
                <a:solidFill>
                  <a:srgbClr val="305A47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råd om självhjälp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CC68BD7-C32D-E02E-490D-BA2E7BCF6637}"/>
              </a:ext>
            </a:extLst>
          </p:cNvPr>
          <p:cNvSpPr txBox="1"/>
          <p:nvPr/>
        </p:nvSpPr>
        <p:spPr>
          <a:xfrm>
            <a:off x="4966033" y="4403691"/>
            <a:ext cx="251671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1000" b="1" dirty="0">
                <a:solidFill>
                  <a:srgbClr val="305A47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Digitala</a:t>
            </a:r>
            <a:br>
              <a:rPr lang="sv-SE" sz="1000" b="1" dirty="0">
                <a:solidFill>
                  <a:srgbClr val="305A47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sv-SE" sz="1000" b="1" dirty="0">
                <a:solidFill>
                  <a:srgbClr val="305A47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kontaktvägar – chatt, video</a:t>
            </a:r>
            <a:r>
              <a:rPr lang="sv-SE" sz="1000" b="1">
                <a:solidFill>
                  <a:srgbClr val="305A47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ljudsamtal</a:t>
            </a:r>
            <a:endParaRPr lang="sv-SE" sz="1000" b="1" dirty="0">
              <a:solidFill>
                <a:srgbClr val="305A47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ACE6F633-087D-0CBE-C8BC-49CAE36FD7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53058" y="2684352"/>
            <a:ext cx="540000" cy="5400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DB9664C-7A4B-8D74-554D-1D1F986919D6}"/>
              </a:ext>
            </a:extLst>
          </p:cNvPr>
          <p:cNvSpPr txBox="1"/>
          <p:nvPr/>
        </p:nvSpPr>
        <p:spPr>
          <a:xfrm>
            <a:off x="4872615" y="3302824"/>
            <a:ext cx="95466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1000" b="1" dirty="0">
                <a:solidFill>
                  <a:srgbClr val="305A47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Automatisk anamnes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FA7E8967-E96D-E304-6C1F-D61685E899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22686" y="1650927"/>
            <a:ext cx="540000" cy="540000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B3BC7CC7-B7BD-2C77-9118-E4417568974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292314" y="1650927"/>
            <a:ext cx="540000" cy="5400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CBA0BFBB-B580-1C3D-3A25-CB73629670A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953058" y="1650927"/>
            <a:ext cx="540000" cy="5400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F3E0F45-A3CC-639E-86E5-9F9F77102841}"/>
              </a:ext>
            </a:extLst>
          </p:cNvPr>
          <p:cNvSpPr txBox="1"/>
          <p:nvPr/>
        </p:nvSpPr>
        <p:spPr>
          <a:xfrm>
            <a:off x="6181419" y="2242290"/>
            <a:ext cx="45525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1000" dirty="0"/>
              <a:t>Fysiska </a:t>
            </a:r>
          </a:p>
          <a:p>
            <a:pPr algn="l"/>
            <a:r>
              <a:rPr lang="sv-SE" sz="1000" dirty="0"/>
              <a:t>möten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8E0F5E5-980D-79EF-F8E9-3C0B1A635F0D}"/>
              </a:ext>
            </a:extLst>
          </p:cNvPr>
          <p:cNvSpPr txBox="1"/>
          <p:nvPr/>
        </p:nvSpPr>
        <p:spPr>
          <a:xfrm>
            <a:off x="7366006" y="2242289"/>
            <a:ext cx="57066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1000" dirty="0"/>
              <a:t>1177 </a:t>
            </a:r>
          </a:p>
          <a:p>
            <a:pPr algn="l"/>
            <a:r>
              <a:rPr lang="sv-SE" sz="1000" dirty="0"/>
              <a:t>e-tjänster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451D5B6-0B3C-B842-B091-108B71EE142E}"/>
              </a:ext>
            </a:extLst>
          </p:cNvPr>
          <p:cNvSpPr txBox="1"/>
          <p:nvPr/>
        </p:nvSpPr>
        <p:spPr>
          <a:xfrm>
            <a:off x="5006443" y="2296707"/>
            <a:ext cx="44563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1000" dirty="0"/>
              <a:t>Telefon</a:t>
            </a:r>
          </a:p>
        </p:txBody>
      </p:sp>
      <p:sp>
        <p:nvSpPr>
          <p:cNvPr id="7" name="textruta 60">
            <a:extLst>
              <a:ext uri="{FF2B5EF4-FFF2-40B4-BE49-F238E27FC236}">
                <a16:creationId xmlns:a16="http://schemas.microsoft.com/office/drawing/2014/main" id="{EC127F00-DE9D-2FCF-C2FF-2B17AF748556}"/>
              </a:ext>
            </a:extLst>
          </p:cNvPr>
          <p:cNvSpPr txBox="1"/>
          <p:nvPr/>
        </p:nvSpPr>
        <p:spPr>
          <a:xfrm>
            <a:off x="1188511" y="4765271"/>
            <a:ext cx="1261757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850" dirty="0">
                <a:solidFill>
                  <a:schemeClr val="accent1"/>
                </a:solidFill>
                <a:latin typeface="+mj-lt"/>
              </a:rPr>
              <a:t>FRÅN</a:t>
            </a:r>
          </a:p>
        </p:txBody>
      </p:sp>
      <p:sp>
        <p:nvSpPr>
          <p:cNvPr id="13" name="textruta 70">
            <a:extLst>
              <a:ext uri="{FF2B5EF4-FFF2-40B4-BE49-F238E27FC236}">
                <a16:creationId xmlns:a16="http://schemas.microsoft.com/office/drawing/2014/main" id="{7B8BD663-B3AA-193D-62C4-BAA6E30E99EF}"/>
              </a:ext>
            </a:extLst>
          </p:cNvPr>
          <p:cNvSpPr txBox="1"/>
          <p:nvPr/>
        </p:nvSpPr>
        <p:spPr>
          <a:xfrm>
            <a:off x="7732088" y="4790067"/>
            <a:ext cx="360000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850" dirty="0">
                <a:solidFill>
                  <a:schemeClr val="accent1"/>
                </a:solidFill>
                <a:latin typeface="+mj-lt"/>
              </a:rPr>
              <a:t>TILL</a:t>
            </a:r>
          </a:p>
        </p:txBody>
      </p:sp>
      <p:cxnSp>
        <p:nvCxnSpPr>
          <p:cNvPr id="14" name="Rak 69">
            <a:extLst>
              <a:ext uri="{FF2B5EF4-FFF2-40B4-BE49-F238E27FC236}">
                <a16:creationId xmlns:a16="http://schemas.microsoft.com/office/drawing/2014/main" id="{9F1DADA8-417B-E32F-2CFD-3CACE3CC9C10}"/>
              </a:ext>
            </a:extLst>
          </p:cNvPr>
          <p:cNvCxnSpPr>
            <a:cxnSpLocks/>
          </p:cNvCxnSpPr>
          <p:nvPr/>
        </p:nvCxnSpPr>
        <p:spPr>
          <a:xfrm flipH="1" flipV="1">
            <a:off x="1593368" y="4834021"/>
            <a:ext cx="6033246" cy="19268"/>
          </a:xfrm>
          <a:prstGeom prst="line">
            <a:avLst/>
          </a:prstGeom>
          <a:ln w="57150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C764C84-62EF-4D71-CC03-4F46140F1502}"/>
              </a:ext>
            </a:extLst>
          </p:cNvPr>
          <p:cNvGrpSpPr/>
          <p:nvPr/>
        </p:nvGrpSpPr>
        <p:grpSpPr>
          <a:xfrm>
            <a:off x="4371527" y="4619359"/>
            <a:ext cx="432000" cy="432000"/>
            <a:chOff x="4371527" y="4619359"/>
            <a:chExt cx="432000" cy="432000"/>
          </a:xfrm>
        </p:grpSpPr>
        <p:sp>
          <p:nvSpPr>
            <p:cNvPr id="18" name="Ellips 55">
              <a:extLst>
                <a:ext uri="{FF2B5EF4-FFF2-40B4-BE49-F238E27FC236}">
                  <a16:creationId xmlns:a16="http://schemas.microsoft.com/office/drawing/2014/main" id="{33928F96-BE1C-4668-09ED-440C368033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1527" y="4619359"/>
              <a:ext cx="432000" cy="432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 err="1"/>
            </a:p>
          </p:txBody>
        </p:sp>
        <p:pic>
          <p:nvPicPr>
            <p:cNvPr id="16" name="Bild 73">
              <a:extLst>
                <a:ext uri="{FF2B5EF4-FFF2-40B4-BE49-F238E27FC236}">
                  <a16:creationId xmlns:a16="http://schemas.microsoft.com/office/drawing/2014/main" id="{AEAE91E5-985E-9A24-67EC-CFB8CB1BA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p:blipFill>
          <p:spPr>
            <a:xfrm>
              <a:off x="4416562" y="4672021"/>
              <a:ext cx="324000" cy="324000"/>
            </a:xfrm>
            <a:prstGeom prst="rect">
              <a:avLst/>
            </a:prstGeom>
          </p:spPr>
        </p:pic>
      </p:grpSp>
      <p:cxnSp>
        <p:nvCxnSpPr>
          <p:cNvPr id="21" name="Rak 71">
            <a:extLst>
              <a:ext uri="{FF2B5EF4-FFF2-40B4-BE49-F238E27FC236}">
                <a16:creationId xmlns:a16="http://schemas.microsoft.com/office/drawing/2014/main" id="{2495AB4F-56BF-341B-7FF1-643D01961614}"/>
              </a:ext>
            </a:extLst>
          </p:cNvPr>
          <p:cNvCxnSpPr>
            <a:cxnSpLocks/>
          </p:cNvCxnSpPr>
          <p:nvPr/>
        </p:nvCxnSpPr>
        <p:spPr>
          <a:xfrm flipV="1">
            <a:off x="1593368" y="4765884"/>
            <a:ext cx="0" cy="133842"/>
          </a:xfrm>
          <a:prstGeom prst="line">
            <a:avLst/>
          </a:prstGeom>
          <a:ln w="5715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71">
            <a:extLst>
              <a:ext uri="{FF2B5EF4-FFF2-40B4-BE49-F238E27FC236}">
                <a16:creationId xmlns:a16="http://schemas.microsoft.com/office/drawing/2014/main" id="{9E35A4E4-8078-6B1F-07D0-4CDED298E3FF}"/>
              </a:ext>
            </a:extLst>
          </p:cNvPr>
          <p:cNvCxnSpPr>
            <a:cxnSpLocks/>
          </p:cNvCxnSpPr>
          <p:nvPr/>
        </p:nvCxnSpPr>
        <p:spPr>
          <a:xfrm flipV="1">
            <a:off x="7626614" y="4786368"/>
            <a:ext cx="0" cy="133842"/>
          </a:xfrm>
          <a:prstGeom prst="line">
            <a:avLst/>
          </a:prstGeom>
          <a:ln w="5715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Graphic 59">
            <a:extLst>
              <a:ext uri="{FF2B5EF4-FFF2-40B4-BE49-F238E27FC236}">
                <a16:creationId xmlns:a16="http://schemas.microsoft.com/office/drawing/2014/main" id="{649BBAC9-5E29-CF24-65F1-867A23438C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18681" y="1643574"/>
            <a:ext cx="540000" cy="540000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87C742F6-6195-AFE4-8D24-F051EB5FAC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588309" y="1643574"/>
            <a:ext cx="540000" cy="540000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7CB7C453-4E7E-67ED-2BCA-5F7C4D5153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49053" y="1643574"/>
            <a:ext cx="540000" cy="54000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BA4A328F-2F7D-427F-0269-58261AD49684}"/>
              </a:ext>
            </a:extLst>
          </p:cNvPr>
          <p:cNvSpPr txBox="1"/>
          <p:nvPr/>
        </p:nvSpPr>
        <p:spPr>
          <a:xfrm>
            <a:off x="2477414" y="2234937"/>
            <a:ext cx="45525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1000" dirty="0"/>
              <a:t>Fysiska </a:t>
            </a:r>
          </a:p>
          <a:p>
            <a:pPr algn="l"/>
            <a:r>
              <a:rPr lang="sv-SE" sz="1000" dirty="0"/>
              <a:t>möten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858E3C7-9773-6E60-1856-129DE70FA42D}"/>
              </a:ext>
            </a:extLst>
          </p:cNvPr>
          <p:cNvSpPr txBox="1"/>
          <p:nvPr/>
        </p:nvSpPr>
        <p:spPr>
          <a:xfrm>
            <a:off x="3662001" y="2234936"/>
            <a:ext cx="57066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1000" dirty="0"/>
              <a:t>1177 </a:t>
            </a:r>
          </a:p>
          <a:p>
            <a:pPr algn="l"/>
            <a:r>
              <a:rPr lang="sv-SE" sz="1000" dirty="0"/>
              <a:t>e-tjänster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8834925-D10F-B2E5-C7FE-9AB6D6515214}"/>
              </a:ext>
            </a:extLst>
          </p:cNvPr>
          <p:cNvSpPr txBox="1"/>
          <p:nvPr/>
        </p:nvSpPr>
        <p:spPr>
          <a:xfrm>
            <a:off x="1302438" y="2289354"/>
            <a:ext cx="4456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1000" dirty="0"/>
              <a:t>Telefon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A92D577-4B72-DCB8-7E80-A27C5E505E39}"/>
              </a:ext>
            </a:extLst>
          </p:cNvPr>
          <p:cNvSpPr/>
          <p:nvPr/>
        </p:nvSpPr>
        <p:spPr>
          <a:xfrm>
            <a:off x="8826454" y="1481574"/>
            <a:ext cx="2481247" cy="931824"/>
          </a:xfrm>
          <a:prstGeom prst="rect">
            <a:avLst/>
          </a:prstGeom>
          <a:solidFill>
            <a:srgbClr val="7E2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b="1" dirty="0"/>
              <a:t>Avgränsning</a:t>
            </a:r>
          </a:p>
          <a:p>
            <a:r>
              <a:rPr lang="sv-SE" sz="1200" dirty="0"/>
              <a:t>Kontakter inom primärvården inom första linjen.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D21C472-B737-B081-0E70-1CE9D44C77A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966033" y="3782691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86106"/>
      </p:ext>
    </p:extLst>
  </p:cSld>
  <p:clrMapOvr>
    <a:masterClrMapping/>
  </p:clrMapOvr>
</p:sld>
</file>

<file path=ppt/theme/theme1.xml><?xml version="1.0" encoding="utf-8"?>
<a:theme xmlns:a="http://schemas.openxmlformats.org/drawingml/2006/main" name="Inera">
  <a:themeElements>
    <a:clrScheme name="Inera Färg">
      <a:dk1>
        <a:srgbClr val="353636"/>
      </a:dk1>
      <a:lt1>
        <a:sysClr val="window" lastClr="FFFFFF"/>
      </a:lt1>
      <a:dk2>
        <a:srgbClr val="7E2A4C"/>
      </a:dk2>
      <a:lt2>
        <a:srgbClr val="F9F6F1"/>
      </a:lt2>
      <a:accent1>
        <a:srgbClr val="A33662"/>
      </a:accent1>
      <a:accent2>
        <a:srgbClr val="E7DAC5"/>
      </a:accent2>
      <a:accent3>
        <a:srgbClr val="305A47"/>
      </a:accent3>
      <a:accent4>
        <a:srgbClr val="AFD4C4"/>
      </a:accent4>
      <a:accent5>
        <a:srgbClr val="0CB0C6"/>
      </a:accent5>
      <a:accent6>
        <a:srgbClr val="FF9517"/>
      </a:accent6>
      <a:hlink>
        <a:srgbClr val="305A47"/>
      </a:hlink>
      <a:folHlink>
        <a:srgbClr val="AFD4C4"/>
      </a:folHlink>
    </a:clrScheme>
    <a:fontScheme name="Inera Teckensnitt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custClrLst>
    <a:custClr>
      <a:srgbClr val="7E2A4C"/>
    </a:custClr>
    <a:custClr>
      <a:srgbClr val="E7DAC5"/>
    </a:custClr>
    <a:custClr>
      <a:srgbClr val="305A47"/>
    </a:custClr>
    <a:custClr>
      <a:srgbClr val="353636"/>
    </a:custClr>
    <a:custClr>
      <a:srgbClr val="098394"/>
    </a:custClr>
    <a:custClr>
      <a:srgbClr val="D1720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rimär Röd">
      <a:srgbClr val="A33662"/>
    </a:custClr>
    <a:custClr>
      <a:srgbClr val="F3EDE2"/>
    </a:custClr>
    <a:custClr>
      <a:srgbClr val="40775E"/>
    </a:custClr>
    <a:custClr>
      <a:srgbClr val="727373"/>
    </a:custClr>
    <a:custClr>
      <a:srgbClr val="0CB0C6"/>
    </a:custClr>
    <a:custClr>
      <a:srgbClr val="FF951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C03F73"/>
    </a:custClr>
    <a:custClr>
      <a:srgbClr val="F9F6F1"/>
    </a:custClr>
    <a:custClr>
      <a:srgbClr val="AFD4C4"/>
    </a:custClr>
    <a:custClr>
      <a:srgbClr val="CCCCCC"/>
    </a:custClr>
    <a:custClr>
      <a:srgbClr val="4AE0F4"/>
    </a:custClr>
    <a:custClr>
      <a:srgbClr val="FFC075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0F0F0"/>
    </a:custClr>
  </a:custClrLst>
  <a:extLst>
    <a:ext uri="{05A4C25C-085E-4340-85A3-A5531E510DB2}">
      <thm15:themeFamily xmlns:thm15="http://schemas.microsoft.com/office/thememl/2012/main" name="Presentation2" id="{627AD713-FB3C-4EE0-B9C6-5B33224C9362}" vid="{70753657-C70A-426D-B56C-CAA68FA7BC99}"/>
    </a:ext>
  </a:extLst>
</a:theme>
</file>

<file path=ppt/theme/theme2.xml><?xml version="1.0" encoding="utf-8"?>
<a:theme xmlns:a="http://schemas.openxmlformats.org/drawingml/2006/main" name="Office-tema">
  <a:themeElements>
    <a:clrScheme name="Inera färg">
      <a:dk1>
        <a:srgbClr val="353636"/>
      </a:dk1>
      <a:lt1>
        <a:sysClr val="window" lastClr="FFFFFF"/>
      </a:lt1>
      <a:dk2>
        <a:srgbClr val="A33662"/>
      </a:dk2>
      <a:lt2>
        <a:srgbClr val="F3EDE2"/>
      </a:lt2>
      <a:accent1>
        <a:srgbClr val="A33662"/>
      </a:accent1>
      <a:accent2>
        <a:srgbClr val="E7DAC5"/>
      </a:accent2>
      <a:accent3>
        <a:srgbClr val="305A47"/>
      </a:accent3>
      <a:accent4>
        <a:srgbClr val="AFD4C4"/>
      </a:accent4>
      <a:accent5>
        <a:srgbClr val="0CB0C6"/>
      </a:accent5>
      <a:accent6>
        <a:srgbClr val="FF9517"/>
      </a:accent6>
      <a:hlink>
        <a:srgbClr val="4AE0F4"/>
      </a:hlink>
      <a:folHlink>
        <a:srgbClr val="FFC07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Inera färg">
      <a:dk1>
        <a:srgbClr val="353636"/>
      </a:dk1>
      <a:lt1>
        <a:sysClr val="window" lastClr="FFFFFF"/>
      </a:lt1>
      <a:dk2>
        <a:srgbClr val="A33662"/>
      </a:dk2>
      <a:lt2>
        <a:srgbClr val="F3EDE2"/>
      </a:lt2>
      <a:accent1>
        <a:srgbClr val="A33662"/>
      </a:accent1>
      <a:accent2>
        <a:srgbClr val="E7DAC5"/>
      </a:accent2>
      <a:accent3>
        <a:srgbClr val="305A47"/>
      </a:accent3>
      <a:accent4>
        <a:srgbClr val="AFD4C4"/>
      </a:accent4>
      <a:accent5>
        <a:srgbClr val="0CB0C6"/>
      </a:accent5>
      <a:accent6>
        <a:srgbClr val="FF9517"/>
      </a:accent6>
      <a:hlink>
        <a:srgbClr val="4AE0F4"/>
      </a:hlink>
      <a:folHlink>
        <a:srgbClr val="FFC07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1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3491e4f-5d38-4c24-85cb-c5144f8a0d2f}">
  <we:reference id="33491e4f-5d38-4c24-85cb-c5144f8a0d2f" version="1.0.0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2B3021D623C149A416FCCB45D446D5" ma:contentTypeVersion="14" ma:contentTypeDescription="Skapa ett nytt dokument." ma:contentTypeScope="" ma:versionID="90cc119543e1a334eefdebf315517a96">
  <xsd:schema xmlns:xsd="http://www.w3.org/2001/XMLSchema" xmlns:xs="http://www.w3.org/2001/XMLSchema" xmlns:p="http://schemas.microsoft.com/office/2006/metadata/properties" xmlns:ns2="487580d6-f222-4b83-bd5a-86f48a7dd48d" xmlns:ns3="96e90e32-a5b9-491f-ac7c-54ba1b7efc67" targetNamespace="http://schemas.microsoft.com/office/2006/metadata/properties" ma:root="true" ma:fieldsID="46ef9834d1aa3689f2b450b0eb83a314" ns2:_="" ns3:_="">
    <xsd:import namespace="487580d6-f222-4b83-bd5a-86f48a7dd48d"/>
    <xsd:import namespace="96e90e32-a5b9-491f-ac7c-54ba1b7efc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580d6-f222-4b83-bd5a-86f48a7dd4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Bildmarkeringar" ma:readOnly="false" ma:fieldId="{5cf76f15-5ced-4ddc-b409-7134ff3c332f}" ma:taxonomyMulti="true" ma:sspId="d24b8daa-ea0d-4019-ac30-410f7b645d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e90e32-a5b9-491f-ac7c-54ba1b7efc6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7b405ce-e6ff-4e61-a918-947afc7216fd}" ma:internalName="TaxCatchAll" ma:showField="CatchAllData" ma:web="96e90e32-a5b9-491f-ac7c-54ba1b7efc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e90e32-a5b9-491f-ac7c-54ba1b7efc67" xsi:nil="true"/>
    <lcf76f155ced4ddcb4097134ff3c332f xmlns="487580d6-f222-4b83-bd5a-86f48a7dd48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601FD5-AF8D-4443-BBD3-2A58B9C36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580d6-f222-4b83-bd5a-86f48a7dd48d"/>
    <ds:schemaRef ds:uri="96e90e32-a5b9-491f-ac7c-54ba1b7efc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ABDA6A-1F6C-4B42-8544-08E5AE6AC91F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96e90e32-a5b9-491f-ac7c-54ba1b7efc67"/>
    <ds:schemaRef ds:uri="487580d6-f222-4b83-bd5a-86f48a7dd48d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74478EDE</Template>
  <TotalTime>14457</TotalTime>
  <Words>1556</Words>
  <Application>Microsoft Office PowerPoint</Application>
  <PresentationFormat>Widescreen</PresentationFormat>
  <Paragraphs>331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-apple-system</vt:lpstr>
      <vt:lpstr>Arial</vt:lpstr>
      <vt:lpstr>Calibri</vt:lpstr>
      <vt:lpstr>Open Sans</vt:lpstr>
      <vt:lpstr>Open Sans Bold</vt:lpstr>
      <vt:lpstr>Open Sans Semibold</vt:lpstr>
      <vt:lpstr>Wingdings</vt:lpstr>
      <vt:lpstr>Inera</vt:lpstr>
      <vt:lpstr>Nyttokalkyl 1177 direkt</vt:lpstr>
      <vt:lpstr>Innehåll</vt:lpstr>
      <vt:lpstr>En nyttokalkyl...</vt:lpstr>
      <vt:lpstr>Syfte med nyttokalkylen för  1177 direkt</vt:lpstr>
      <vt:lpstr>Leveransen</vt:lpstr>
      <vt:lpstr>Vi har deltagit i arbetet</vt:lpstr>
      <vt:lpstr>Så gjorde vi</vt:lpstr>
      <vt:lpstr>Jämförelse </vt:lpstr>
      <vt:lpstr>Vad jämför vi? </vt:lpstr>
      <vt:lpstr>Nyttoanalys</vt:lpstr>
      <vt:lpstr>Effektkedjan är grunden</vt:lpstr>
      <vt:lpstr>Innehåll</vt:lpstr>
      <vt:lpstr>Nyttor för invånare</vt:lpstr>
      <vt:lpstr>Nyttor för region och vårdpersonal</vt:lpstr>
      <vt:lpstr>PowerPoint Presentation</vt:lpstr>
      <vt:lpstr>Nyttor för samhället</vt:lpstr>
      <vt:lpstr>Kostnader</vt:lpstr>
      <vt:lpstr>     Hinder</vt:lpstr>
      <vt:lpstr>      Risker</vt:lpstr>
      <vt:lpstr>PowerPoint Presentation</vt:lpstr>
      <vt:lpstr>Nyttokalkyl</vt:lpstr>
      <vt:lpstr>PowerPoint Presentation</vt:lpstr>
      <vt:lpstr>Osäkerhet och variation påverkar utfallet</vt:lpstr>
      <vt:lpstr>Modell</vt:lpstr>
      <vt:lpstr>Hämta filen och testa olika antaganden</vt:lpstr>
      <vt:lpstr>Sammanfattning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Nyttokalkyl</dc:title>
  <dc:creator>Sundberg Amanda</dc:creator>
  <cp:lastModifiedBy>Sundberg Amanda</cp:lastModifiedBy>
  <cp:revision>5</cp:revision>
  <dcterms:created xsi:type="dcterms:W3CDTF">2023-09-18T19:22:14Z</dcterms:created>
  <dcterms:modified xsi:type="dcterms:W3CDTF">2024-04-02T12:13:33Z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0x010100C52B3021D623C149A416FCCB45D446D5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