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6"/>
  </p:notesMasterIdLst>
  <p:sldIdLst>
    <p:sldId id="311" r:id="rId5"/>
    <p:sldId id="570" r:id="rId6"/>
    <p:sldId id="333" r:id="rId7"/>
    <p:sldId id="312" r:id="rId8"/>
    <p:sldId id="313" r:id="rId9"/>
    <p:sldId id="315" r:id="rId10"/>
    <p:sldId id="298" r:id="rId11"/>
    <p:sldId id="302" r:id="rId12"/>
    <p:sldId id="303" r:id="rId13"/>
    <p:sldId id="336" r:id="rId14"/>
    <p:sldId id="323" r:id="rId15"/>
    <p:sldId id="325" r:id="rId16"/>
    <p:sldId id="280" r:id="rId17"/>
    <p:sldId id="334" r:id="rId18"/>
    <p:sldId id="326" r:id="rId19"/>
    <p:sldId id="327" r:id="rId20"/>
    <p:sldId id="337" r:id="rId21"/>
    <p:sldId id="330" r:id="rId22"/>
    <p:sldId id="314" r:id="rId23"/>
    <p:sldId id="338" r:id="rId24"/>
    <p:sldId id="335" r:id="rId25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02F"/>
    <a:srgbClr val="A2958A"/>
    <a:srgbClr val="EFE9E4"/>
    <a:srgbClr val="F7F4F1"/>
    <a:srgbClr val="00706E"/>
    <a:srgbClr val="FABC47"/>
    <a:srgbClr val="EC8022"/>
    <a:srgbClr val="01A5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D96AF5-ADAC-48E2-BF41-CBD64D2A7EBA}" v="118" dt="2021-12-10T12:26:33.40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Inget format, tabellrutnät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just forma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12C8C85-51F0-491E-9774-3900AFEF0FD7}" styleName="Ljust format 2 - Dekorfärg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BC89EF96-8CEA-46FF-86C4-4CE0E7609802}" styleName="Ljust format 3 - Dekorfärg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D083AE6-46FA-4A59-8FB0-9F97EB10719F}" styleName="Ljust format 3 - Dekorfärg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Ljust format 3 - Dekorfärg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Ljust format 3 - Dekorfärg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Mellanmörkt format 1 - Dekorfärg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6D9F66E-5EB9-4882-86FB-DCBF35E3C3E4}" styleName="Mellanmörkt format 4 - Dekorfärg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8D230F3-CF80-4859-8CE7-A43EE81993B5}" styleName="Ljust format 1 - Dekorfärg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E3FDE45-AF77-4B5C-9715-49D594BDF05E}" styleName="Ljust format 1 - Dekorfärg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llanmörkt format 2 - Dekorfär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57" autoAdjust="0"/>
    <p:restoredTop sz="95770" autoAdjust="0"/>
  </p:normalViewPr>
  <p:slideViewPr>
    <p:cSldViewPr snapToGrid="0" snapToObjects="1">
      <p:cViewPr varScale="1">
        <p:scale>
          <a:sx n="104" d="100"/>
          <a:sy n="104" d="100"/>
        </p:scale>
        <p:origin x="132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ndberg Amanda" userId="3cad20d1-7591-426d-b9ef-07052efc88d3" providerId="ADAL" clId="{86AA132A-8261-4ABD-8717-D178C21BA2C1}"/>
    <pc:docChg chg="undo custSel addSld delSld modSld sldOrd">
      <pc:chgData name="Sundberg Amanda" userId="3cad20d1-7591-426d-b9ef-07052efc88d3" providerId="ADAL" clId="{86AA132A-8261-4ABD-8717-D178C21BA2C1}" dt="2021-12-07T09:04:38.404" v="834" actId="478"/>
      <pc:docMkLst>
        <pc:docMk/>
      </pc:docMkLst>
      <pc:sldChg chg="delSp mod delAnim">
        <pc:chgData name="Sundberg Amanda" userId="3cad20d1-7591-426d-b9ef-07052efc88d3" providerId="ADAL" clId="{86AA132A-8261-4ABD-8717-D178C21BA2C1}" dt="2021-11-18T21:24:23.217" v="534" actId="478"/>
        <pc:sldMkLst>
          <pc:docMk/>
          <pc:sldMk cId="869399051" sldId="280"/>
        </pc:sldMkLst>
        <pc:spChg chg="del">
          <ac:chgData name="Sundberg Amanda" userId="3cad20d1-7591-426d-b9ef-07052efc88d3" providerId="ADAL" clId="{86AA132A-8261-4ABD-8717-D178C21BA2C1}" dt="2021-11-18T21:24:22.432" v="533" actId="478"/>
          <ac:spMkLst>
            <pc:docMk/>
            <pc:sldMk cId="869399051" sldId="280"/>
            <ac:spMk id="3" creationId="{9D6EC8F0-183C-4CE1-9A69-02EFC4E984AF}"/>
          </ac:spMkLst>
        </pc:spChg>
        <pc:spChg chg="del">
          <ac:chgData name="Sundberg Amanda" userId="3cad20d1-7591-426d-b9ef-07052efc88d3" providerId="ADAL" clId="{86AA132A-8261-4ABD-8717-D178C21BA2C1}" dt="2021-11-18T21:24:23.217" v="534" actId="478"/>
          <ac:spMkLst>
            <pc:docMk/>
            <pc:sldMk cId="869399051" sldId="280"/>
            <ac:spMk id="18" creationId="{15810CED-D840-4C0A-8DA5-731CD07D656B}"/>
          </ac:spMkLst>
        </pc:spChg>
      </pc:sldChg>
      <pc:sldChg chg="modSp mod">
        <pc:chgData name="Sundberg Amanda" userId="3cad20d1-7591-426d-b9ef-07052efc88d3" providerId="ADAL" clId="{86AA132A-8261-4ABD-8717-D178C21BA2C1}" dt="2021-11-19T12:03:57.904" v="807" actId="20577"/>
        <pc:sldMkLst>
          <pc:docMk/>
          <pc:sldMk cId="695735591" sldId="281"/>
        </pc:sldMkLst>
        <pc:spChg chg="mod">
          <ac:chgData name="Sundberg Amanda" userId="3cad20d1-7591-426d-b9ef-07052efc88d3" providerId="ADAL" clId="{86AA132A-8261-4ABD-8717-D178C21BA2C1}" dt="2021-11-19T12:03:57.904" v="807" actId="20577"/>
          <ac:spMkLst>
            <pc:docMk/>
            <pc:sldMk cId="695735591" sldId="281"/>
            <ac:spMk id="2" creationId="{00000000-0000-0000-0000-000000000000}"/>
          </ac:spMkLst>
        </pc:spChg>
        <pc:spChg chg="mod">
          <ac:chgData name="Sundberg Amanda" userId="3cad20d1-7591-426d-b9ef-07052efc88d3" providerId="ADAL" clId="{86AA132A-8261-4ABD-8717-D178C21BA2C1}" dt="2021-11-18T21:01:08.963" v="31" actId="20577"/>
          <ac:spMkLst>
            <pc:docMk/>
            <pc:sldMk cId="695735591" sldId="281"/>
            <ac:spMk id="3" creationId="{00000000-0000-0000-0000-000000000000}"/>
          </ac:spMkLst>
        </pc:spChg>
      </pc:sldChg>
      <pc:sldChg chg="addSp delSp modSp mod">
        <pc:chgData name="Sundberg Amanda" userId="3cad20d1-7591-426d-b9ef-07052efc88d3" providerId="ADAL" clId="{86AA132A-8261-4ABD-8717-D178C21BA2C1}" dt="2021-12-07T08:54:03.022" v="831" actId="207"/>
        <pc:sldMkLst>
          <pc:docMk/>
          <pc:sldMk cId="4170548902" sldId="298"/>
        </pc:sldMkLst>
        <pc:spChg chg="add del mod topLvl">
          <ac:chgData name="Sundberg Amanda" userId="3cad20d1-7591-426d-b9ef-07052efc88d3" providerId="ADAL" clId="{86AA132A-8261-4ABD-8717-D178C21BA2C1}" dt="2021-12-07T08:53:01.355" v="829" actId="478"/>
          <ac:spMkLst>
            <pc:docMk/>
            <pc:sldMk cId="4170548902" sldId="298"/>
            <ac:spMk id="26" creationId="{C7944E3F-FBB7-45BD-9A1D-8E6802D77E81}"/>
          </ac:spMkLst>
        </pc:spChg>
        <pc:spChg chg="add del mod topLvl">
          <ac:chgData name="Sundberg Amanda" userId="3cad20d1-7591-426d-b9ef-07052efc88d3" providerId="ADAL" clId="{86AA132A-8261-4ABD-8717-D178C21BA2C1}" dt="2021-12-07T08:53:01.355" v="829" actId="478"/>
          <ac:spMkLst>
            <pc:docMk/>
            <pc:sldMk cId="4170548902" sldId="298"/>
            <ac:spMk id="27" creationId="{48D04936-5D29-4074-9484-3C9C557CF3DD}"/>
          </ac:spMkLst>
        </pc:spChg>
        <pc:spChg chg="mod">
          <ac:chgData name="Sundberg Amanda" userId="3cad20d1-7591-426d-b9ef-07052efc88d3" providerId="ADAL" clId="{86AA132A-8261-4ABD-8717-D178C21BA2C1}" dt="2021-12-07T08:54:03.022" v="831" actId="207"/>
          <ac:spMkLst>
            <pc:docMk/>
            <pc:sldMk cId="4170548902" sldId="298"/>
            <ac:spMk id="38" creationId="{1515C9B4-E236-4517-83FC-376FA9523299}"/>
          </ac:spMkLst>
        </pc:spChg>
        <pc:grpChg chg="add del mod">
          <ac:chgData name="Sundberg Amanda" userId="3cad20d1-7591-426d-b9ef-07052efc88d3" providerId="ADAL" clId="{86AA132A-8261-4ABD-8717-D178C21BA2C1}" dt="2021-12-07T08:53:29.915" v="830" actId="207"/>
          <ac:grpSpMkLst>
            <pc:docMk/>
            <pc:sldMk cId="4170548902" sldId="298"/>
            <ac:grpSpMk id="25" creationId="{95A9E061-6452-4C6E-B3D2-F2FA85FD9B4E}"/>
          </ac:grpSpMkLst>
        </pc:grpChg>
        <pc:picChg chg="add del">
          <ac:chgData name="Sundberg Amanda" userId="3cad20d1-7591-426d-b9ef-07052efc88d3" providerId="ADAL" clId="{86AA132A-8261-4ABD-8717-D178C21BA2C1}" dt="2021-12-07T08:53:01.081" v="828" actId="478"/>
          <ac:picMkLst>
            <pc:docMk/>
            <pc:sldMk cId="4170548902" sldId="298"/>
            <ac:picMk id="45" creationId="{75757114-6CE6-42E4-8226-514657E0EA05}"/>
          </ac:picMkLst>
        </pc:picChg>
      </pc:sldChg>
      <pc:sldChg chg="addSp delSp modSp mod">
        <pc:chgData name="Sundberg Amanda" userId="3cad20d1-7591-426d-b9ef-07052efc88d3" providerId="ADAL" clId="{86AA132A-8261-4ABD-8717-D178C21BA2C1}" dt="2021-12-07T09:04:38.404" v="834" actId="478"/>
        <pc:sldMkLst>
          <pc:docMk/>
          <pc:sldMk cId="1655953528" sldId="302"/>
        </pc:sldMkLst>
        <pc:spChg chg="mod">
          <ac:chgData name="Sundberg Amanda" userId="3cad20d1-7591-426d-b9ef-07052efc88d3" providerId="ADAL" clId="{86AA132A-8261-4ABD-8717-D178C21BA2C1}" dt="2021-11-18T21:05:20.941" v="367"/>
          <ac:spMkLst>
            <pc:docMk/>
            <pc:sldMk cId="1655953528" sldId="302"/>
            <ac:spMk id="21" creationId="{A9B9FA9B-783B-40D0-9EA9-C5AC49AB0148}"/>
          </ac:spMkLst>
        </pc:spChg>
        <pc:spChg chg="del topLvl">
          <ac:chgData name="Sundberg Amanda" userId="3cad20d1-7591-426d-b9ef-07052efc88d3" providerId="ADAL" clId="{86AA132A-8261-4ABD-8717-D178C21BA2C1}" dt="2021-12-07T09:04:35.124" v="832" actId="478"/>
          <ac:spMkLst>
            <pc:docMk/>
            <pc:sldMk cId="1655953528" sldId="302"/>
            <ac:spMk id="33" creationId="{487DEAF2-771D-44B8-9AC7-2C61260E2984}"/>
          </ac:spMkLst>
        </pc:spChg>
        <pc:spChg chg="del topLvl">
          <ac:chgData name="Sundberg Amanda" userId="3cad20d1-7591-426d-b9ef-07052efc88d3" providerId="ADAL" clId="{86AA132A-8261-4ABD-8717-D178C21BA2C1}" dt="2021-12-07T09:04:38.404" v="834" actId="478"/>
          <ac:spMkLst>
            <pc:docMk/>
            <pc:sldMk cId="1655953528" sldId="302"/>
            <ac:spMk id="34" creationId="{3C3D2FC1-06A8-4993-9176-331295BF401D}"/>
          </ac:spMkLst>
        </pc:spChg>
        <pc:spChg chg="mod">
          <ac:chgData name="Sundberg Amanda" userId="3cad20d1-7591-426d-b9ef-07052efc88d3" providerId="ADAL" clId="{86AA132A-8261-4ABD-8717-D178C21BA2C1}" dt="2021-11-18T21:23:06.254" v="513" actId="207"/>
          <ac:spMkLst>
            <pc:docMk/>
            <pc:sldMk cId="1655953528" sldId="302"/>
            <ac:spMk id="36" creationId="{96A9EFC1-8E77-4F63-88FD-7EDE20237BA0}"/>
          </ac:spMkLst>
        </pc:spChg>
        <pc:grpChg chg="add mod">
          <ac:chgData name="Sundberg Amanda" userId="3cad20d1-7591-426d-b9ef-07052efc88d3" providerId="ADAL" clId="{86AA132A-8261-4ABD-8717-D178C21BA2C1}" dt="2021-11-18T21:05:23.700" v="368" actId="1076"/>
          <ac:grpSpMkLst>
            <pc:docMk/>
            <pc:sldMk cId="1655953528" sldId="302"/>
            <ac:grpSpMk id="20" creationId="{3C9D4533-0507-4B01-9F4C-032E1F274F6B}"/>
          </ac:grpSpMkLst>
        </pc:grpChg>
        <pc:grpChg chg="mod">
          <ac:chgData name="Sundberg Amanda" userId="3cad20d1-7591-426d-b9ef-07052efc88d3" providerId="ADAL" clId="{86AA132A-8261-4ABD-8717-D178C21BA2C1}" dt="2021-11-18T21:05:16.972" v="366" actId="1076"/>
          <ac:grpSpMkLst>
            <pc:docMk/>
            <pc:sldMk cId="1655953528" sldId="302"/>
            <ac:grpSpMk id="23" creationId="{645F00C4-9DA6-4C82-A518-6BBBF4165C1B}"/>
          </ac:grpSpMkLst>
        </pc:grpChg>
        <pc:grpChg chg="mod">
          <ac:chgData name="Sundberg Amanda" userId="3cad20d1-7591-426d-b9ef-07052efc88d3" providerId="ADAL" clId="{86AA132A-8261-4ABD-8717-D178C21BA2C1}" dt="2021-11-18T21:05:16.972" v="366" actId="1076"/>
          <ac:grpSpMkLst>
            <pc:docMk/>
            <pc:sldMk cId="1655953528" sldId="302"/>
            <ac:grpSpMk id="26" creationId="{4155E69F-D2A2-4B8A-9623-9B8C565AE250}"/>
          </ac:grpSpMkLst>
        </pc:grpChg>
        <pc:grpChg chg="mod">
          <ac:chgData name="Sundberg Amanda" userId="3cad20d1-7591-426d-b9ef-07052efc88d3" providerId="ADAL" clId="{86AA132A-8261-4ABD-8717-D178C21BA2C1}" dt="2021-11-18T21:05:16.972" v="366" actId="1076"/>
          <ac:grpSpMkLst>
            <pc:docMk/>
            <pc:sldMk cId="1655953528" sldId="302"/>
            <ac:grpSpMk id="29" creationId="{C150D79C-34E6-4DB2-A280-66D03973D618}"/>
          </ac:grpSpMkLst>
        </pc:grpChg>
        <pc:grpChg chg="del mod">
          <ac:chgData name="Sundberg Amanda" userId="3cad20d1-7591-426d-b9ef-07052efc88d3" providerId="ADAL" clId="{86AA132A-8261-4ABD-8717-D178C21BA2C1}" dt="2021-12-07T09:04:35.124" v="832" actId="478"/>
          <ac:grpSpMkLst>
            <pc:docMk/>
            <pc:sldMk cId="1655953528" sldId="302"/>
            <ac:grpSpMk id="32" creationId="{BBFA226F-257A-4FAE-B8DE-690DB1F9EA33}"/>
          </ac:grpSpMkLst>
        </pc:grpChg>
        <pc:picChg chg="mod">
          <ac:chgData name="Sundberg Amanda" userId="3cad20d1-7591-426d-b9ef-07052efc88d3" providerId="ADAL" clId="{86AA132A-8261-4ABD-8717-D178C21BA2C1}" dt="2021-11-18T21:05:16.972" v="366" actId="1076"/>
          <ac:picMkLst>
            <pc:docMk/>
            <pc:sldMk cId="1655953528" sldId="302"/>
            <ac:picMk id="16" creationId="{FCA902ED-2688-4764-8DBA-B8608B3B6323}"/>
          </ac:picMkLst>
        </pc:picChg>
        <pc:picChg chg="mod">
          <ac:chgData name="Sundberg Amanda" userId="3cad20d1-7591-426d-b9ef-07052efc88d3" providerId="ADAL" clId="{86AA132A-8261-4ABD-8717-D178C21BA2C1}" dt="2021-11-18T21:05:16.972" v="366" actId="1076"/>
          <ac:picMkLst>
            <pc:docMk/>
            <pc:sldMk cId="1655953528" sldId="302"/>
            <ac:picMk id="19" creationId="{B2BD05B1-2A9F-4006-8932-90F71B1AEF93}"/>
          </ac:picMkLst>
        </pc:picChg>
        <pc:picChg chg="mod">
          <ac:chgData name="Sundberg Amanda" userId="3cad20d1-7591-426d-b9ef-07052efc88d3" providerId="ADAL" clId="{86AA132A-8261-4ABD-8717-D178C21BA2C1}" dt="2021-11-18T21:05:16.972" v="366" actId="1076"/>
          <ac:picMkLst>
            <pc:docMk/>
            <pc:sldMk cId="1655953528" sldId="302"/>
            <ac:picMk id="22" creationId="{99F701CE-FC27-4FF5-A80E-E53A9E1D695F}"/>
          </ac:picMkLst>
        </pc:picChg>
        <pc:picChg chg="del mod">
          <ac:chgData name="Sundberg Amanda" userId="3cad20d1-7591-426d-b9ef-07052efc88d3" providerId="ADAL" clId="{86AA132A-8261-4ABD-8717-D178C21BA2C1}" dt="2021-12-07T09:04:36.812" v="833" actId="478"/>
          <ac:picMkLst>
            <pc:docMk/>
            <pc:sldMk cId="1655953528" sldId="302"/>
            <ac:picMk id="35" creationId="{39CBF5C4-F5BB-411D-95F5-286228F585F4}"/>
          </ac:picMkLst>
        </pc:picChg>
        <pc:picChg chg="add mod">
          <ac:chgData name="Sundberg Amanda" userId="3cad20d1-7591-426d-b9ef-07052efc88d3" providerId="ADAL" clId="{86AA132A-8261-4ABD-8717-D178C21BA2C1}" dt="2021-11-18T21:05:23.700" v="368" actId="1076"/>
          <ac:picMkLst>
            <pc:docMk/>
            <pc:sldMk cId="1655953528" sldId="302"/>
            <ac:picMk id="37" creationId="{68167E54-AF05-46E1-AC0A-704052DB667E}"/>
          </ac:picMkLst>
        </pc:picChg>
      </pc:sldChg>
      <pc:sldChg chg="addSp modSp mod">
        <pc:chgData name="Sundberg Amanda" userId="3cad20d1-7591-426d-b9ef-07052efc88d3" providerId="ADAL" clId="{86AA132A-8261-4ABD-8717-D178C21BA2C1}" dt="2021-11-19T11:50:44.817" v="805" actId="1076"/>
        <pc:sldMkLst>
          <pc:docMk/>
          <pc:sldMk cId="2901891534" sldId="304"/>
        </pc:sldMkLst>
        <pc:spChg chg="add mod">
          <ac:chgData name="Sundberg Amanda" userId="3cad20d1-7591-426d-b9ef-07052efc88d3" providerId="ADAL" clId="{86AA132A-8261-4ABD-8717-D178C21BA2C1}" dt="2021-11-19T11:50:44.817" v="805" actId="1076"/>
          <ac:spMkLst>
            <pc:docMk/>
            <pc:sldMk cId="2901891534" sldId="304"/>
            <ac:spMk id="3" creationId="{7B3B5D2B-ACCA-4E4F-B634-FF0456111B67}"/>
          </ac:spMkLst>
        </pc:spChg>
        <pc:spChg chg="add mod">
          <ac:chgData name="Sundberg Amanda" userId="3cad20d1-7591-426d-b9ef-07052efc88d3" providerId="ADAL" clId="{86AA132A-8261-4ABD-8717-D178C21BA2C1}" dt="2021-11-19T11:50:44.817" v="805" actId="1076"/>
          <ac:spMkLst>
            <pc:docMk/>
            <pc:sldMk cId="2901891534" sldId="304"/>
            <ac:spMk id="5" creationId="{ABE83C14-104B-4229-8C96-0CBE9D03B31F}"/>
          </ac:spMkLst>
        </pc:spChg>
        <pc:graphicFrameChg chg="mod modGraphic">
          <ac:chgData name="Sundberg Amanda" userId="3cad20d1-7591-426d-b9ef-07052efc88d3" providerId="ADAL" clId="{86AA132A-8261-4ABD-8717-D178C21BA2C1}" dt="2021-11-18T21:27:43.726" v="683" actId="20577"/>
          <ac:graphicFrameMkLst>
            <pc:docMk/>
            <pc:sldMk cId="2901891534" sldId="304"/>
            <ac:graphicFrameMk id="4" creationId="{64904389-1621-40A5-931D-941FAEC714C2}"/>
          </ac:graphicFrameMkLst>
        </pc:graphicFrameChg>
      </pc:sldChg>
      <pc:sldChg chg="modSp mod">
        <pc:chgData name="Sundberg Amanda" userId="3cad20d1-7591-426d-b9ef-07052efc88d3" providerId="ADAL" clId="{86AA132A-8261-4ABD-8717-D178C21BA2C1}" dt="2021-11-18T21:25:30.576" v="577" actId="20577"/>
        <pc:sldMkLst>
          <pc:docMk/>
          <pc:sldMk cId="2866915073" sldId="305"/>
        </pc:sldMkLst>
        <pc:spChg chg="mod">
          <ac:chgData name="Sundberg Amanda" userId="3cad20d1-7591-426d-b9ef-07052efc88d3" providerId="ADAL" clId="{86AA132A-8261-4ABD-8717-D178C21BA2C1}" dt="2021-11-18T21:25:30.576" v="577" actId="20577"/>
          <ac:spMkLst>
            <pc:docMk/>
            <pc:sldMk cId="2866915073" sldId="305"/>
            <ac:spMk id="3" creationId="{BF245265-870D-457E-A721-2B01C82D1E0F}"/>
          </ac:spMkLst>
        </pc:spChg>
      </pc:sldChg>
      <pc:sldChg chg="modSp mod">
        <pc:chgData name="Sundberg Amanda" userId="3cad20d1-7591-426d-b9ef-07052efc88d3" providerId="ADAL" clId="{86AA132A-8261-4ABD-8717-D178C21BA2C1}" dt="2021-11-18T21:28:23.217" v="740" actId="20577"/>
        <pc:sldMkLst>
          <pc:docMk/>
          <pc:sldMk cId="1443411755" sldId="306"/>
        </pc:sldMkLst>
        <pc:graphicFrameChg chg="modGraphic">
          <ac:chgData name="Sundberg Amanda" userId="3cad20d1-7591-426d-b9ef-07052efc88d3" providerId="ADAL" clId="{86AA132A-8261-4ABD-8717-D178C21BA2C1}" dt="2021-11-18T21:28:23.217" v="740" actId="20577"/>
          <ac:graphicFrameMkLst>
            <pc:docMk/>
            <pc:sldMk cId="1443411755" sldId="306"/>
            <ac:graphicFrameMk id="4" creationId="{CA308CC0-4B73-4250-AEB3-1511CC27C7D1}"/>
          </ac:graphicFrameMkLst>
        </pc:graphicFrameChg>
      </pc:sldChg>
      <pc:sldChg chg="del">
        <pc:chgData name="Sundberg Amanda" userId="3cad20d1-7591-426d-b9ef-07052efc88d3" providerId="ADAL" clId="{86AA132A-8261-4ABD-8717-D178C21BA2C1}" dt="2021-11-18T21:06:02.611" v="421" actId="47"/>
        <pc:sldMkLst>
          <pc:docMk/>
          <pc:sldMk cId="3283962391" sldId="307"/>
        </pc:sldMkLst>
      </pc:sldChg>
      <pc:sldChg chg="modSp new mod ord">
        <pc:chgData name="Sundberg Amanda" userId="3cad20d1-7591-426d-b9ef-07052efc88d3" providerId="ADAL" clId="{86AA132A-8261-4ABD-8717-D178C21BA2C1}" dt="2021-11-19T12:04:35.189" v="823" actId="20577"/>
        <pc:sldMkLst>
          <pc:docMk/>
          <pc:sldMk cId="560028812" sldId="308"/>
        </pc:sldMkLst>
        <pc:spChg chg="mod">
          <ac:chgData name="Sundberg Amanda" userId="3cad20d1-7591-426d-b9ef-07052efc88d3" providerId="ADAL" clId="{86AA132A-8261-4ABD-8717-D178C21BA2C1}" dt="2021-11-18T21:02:18.612" v="87" actId="20577"/>
          <ac:spMkLst>
            <pc:docMk/>
            <pc:sldMk cId="560028812" sldId="308"/>
            <ac:spMk id="2" creationId="{6381ACC8-45CF-46CB-8CE1-A3504894077E}"/>
          </ac:spMkLst>
        </pc:spChg>
        <pc:spChg chg="mod">
          <ac:chgData name="Sundberg Amanda" userId="3cad20d1-7591-426d-b9ef-07052efc88d3" providerId="ADAL" clId="{86AA132A-8261-4ABD-8717-D178C21BA2C1}" dt="2021-11-19T12:04:35.189" v="823" actId="20577"/>
          <ac:spMkLst>
            <pc:docMk/>
            <pc:sldMk cId="560028812" sldId="308"/>
            <ac:spMk id="3" creationId="{69E2DCB1-36D9-4DF6-A112-EA48763CE298}"/>
          </ac:spMkLst>
        </pc:spChg>
      </pc:sldChg>
      <pc:sldChg chg="modSp new mod">
        <pc:chgData name="Sundberg Amanda" userId="3cad20d1-7591-426d-b9ef-07052efc88d3" providerId="ADAL" clId="{86AA132A-8261-4ABD-8717-D178C21BA2C1}" dt="2021-11-18T21:06:26.579" v="489" actId="20577"/>
        <pc:sldMkLst>
          <pc:docMk/>
          <pc:sldMk cId="659401338" sldId="309"/>
        </pc:sldMkLst>
        <pc:spChg chg="mod">
          <ac:chgData name="Sundberg Amanda" userId="3cad20d1-7591-426d-b9ef-07052efc88d3" providerId="ADAL" clId="{86AA132A-8261-4ABD-8717-D178C21BA2C1}" dt="2021-11-18T21:06:10.525" v="430" actId="20577"/>
          <ac:spMkLst>
            <pc:docMk/>
            <pc:sldMk cId="659401338" sldId="309"/>
            <ac:spMk id="2" creationId="{C2F1C4CD-665B-45B6-99AD-C8F4CE949ECB}"/>
          </ac:spMkLst>
        </pc:spChg>
        <pc:spChg chg="mod">
          <ac:chgData name="Sundberg Amanda" userId="3cad20d1-7591-426d-b9ef-07052efc88d3" providerId="ADAL" clId="{86AA132A-8261-4ABD-8717-D178C21BA2C1}" dt="2021-11-18T21:06:26.579" v="489" actId="20577"/>
          <ac:spMkLst>
            <pc:docMk/>
            <pc:sldMk cId="659401338" sldId="309"/>
            <ac:spMk id="3" creationId="{1F3E8A80-969E-48AE-92D3-B316B4D9F34C}"/>
          </ac:spMkLst>
        </pc:spChg>
      </pc:sldChg>
      <pc:sldChg chg="addSp delSp modSp add mod">
        <pc:chgData name="Sundberg Amanda" userId="3cad20d1-7591-426d-b9ef-07052efc88d3" providerId="ADAL" clId="{86AA132A-8261-4ABD-8717-D178C21BA2C1}" dt="2021-11-18T21:24:45.606" v="539" actId="478"/>
        <pc:sldMkLst>
          <pc:docMk/>
          <pc:sldMk cId="1972992092" sldId="310"/>
        </pc:sldMkLst>
        <pc:spChg chg="del">
          <ac:chgData name="Sundberg Amanda" userId="3cad20d1-7591-426d-b9ef-07052efc88d3" providerId="ADAL" clId="{86AA132A-8261-4ABD-8717-D178C21BA2C1}" dt="2021-11-18T21:24:39.608" v="535" actId="478"/>
          <ac:spMkLst>
            <pc:docMk/>
            <pc:sldMk cId="1972992092" sldId="310"/>
            <ac:spMk id="2" creationId="{00000000-0000-0000-0000-000000000000}"/>
          </ac:spMkLst>
        </pc:spChg>
        <pc:spChg chg="add del mod">
          <ac:chgData name="Sundberg Amanda" userId="3cad20d1-7591-426d-b9ef-07052efc88d3" providerId="ADAL" clId="{86AA132A-8261-4ABD-8717-D178C21BA2C1}" dt="2021-11-18T21:24:45.606" v="539" actId="478"/>
          <ac:spMkLst>
            <pc:docMk/>
            <pc:sldMk cId="1972992092" sldId="310"/>
            <ac:spMk id="9" creationId="{947650F2-5645-4879-980F-2AA142E1AAEF}"/>
          </ac:spMkLst>
        </pc:spChg>
        <pc:spChg chg="del">
          <ac:chgData name="Sundberg Amanda" userId="3cad20d1-7591-426d-b9ef-07052efc88d3" providerId="ADAL" clId="{86AA132A-8261-4ABD-8717-D178C21BA2C1}" dt="2021-11-18T21:24:44.100" v="538" actId="478"/>
          <ac:spMkLst>
            <pc:docMk/>
            <pc:sldMk cId="1972992092" sldId="310"/>
            <ac:spMk id="38" creationId="{9CDF47ED-5158-4DD3-9CCC-5B9F0CFA2042}"/>
          </ac:spMkLst>
        </pc:spChg>
        <pc:spChg chg="del">
          <ac:chgData name="Sundberg Amanda" userId="3cad20d1-7591-426d-b9ef-07052efc88d3" providerId="ADAL" clId="{86AA132A-8261-4ABD-8717-D178C21BA2C1}" dt="2021-11-18T21:24:41.273" v="536" actId="478"/>
          <ac:spMkLst>
            <pc:docMk/>
            <pc:sldMk cId="1972992092" sldId="310"/>
            <ac:spMk id="39" creationId="{ADE44B41-AEDB-4551-986E-A285749921F6}"/>
          </ac:spMkLst>
        </pc:spChg>
        <pc:spChg chg="del">
          <ac:chgData name="Sundberg Amanda" userId="3cad20d1-7591-426d-b9ef-07052efc88d3" providerId="ADAL" clId="{86AA132A-8261-4ABD-8717-D178C21BA2C1}" dt="2021-11-18T21:24:42.671" v="537" actId="478"/>
          <ac:spMkLst>
            <pc:docMk/>
            <pc:sldMk cId="1972992092" sldId="310"/>
            <ac:spMk id="67" creationId="{03D4FC4A-BF48-4292-967F-A458937574BE}"/>
          </ac:spMkLst>
        </pc:spChg>
      </pc:sldChg>
    </pc:docChg>
  </pc:docChgLst>
  <pc:docChgLst>
    <pc:chgData name="Sundberg Amanda" userId="3cad20d1-7591-426d-b9ef-07052efc88d3" providerId="ADAL" clId="{09D96AF5-ADAC-48E2-BF41-CBD64D2A7EBA}"/>
    <pc:docChg chg="undo custSel addSld delSld modSld sldOrd">
      <pc:chgData name="Sundberg Amanda" userId="3cad20d1-7591-426d-b9ef-07052efc88d3" providerId="ADAL" clId="{09D96AF5-ADAC-48E2-BF41-CBD64D2A7EBA}" dt="2021-12-10T12:29:24.238" v="968"/>
      <pc:docMkLst>
        <pc:docMk/>
      </pc:docMkLst>
      <pc:sldChg chg="addSp modSp mod">
        <pc:chgData name="Sundberg Amanda" userId="3cad20d1-7591-426d-b9ef-07052efc88d3" providerId="ADAL" clId="{09D96AF5-ADAC-48E2-BF41-CBD64D2A7EBA}" dt="2021-12-10T12:17:13.754" v="815" actId="20577"/>
        <pc:sldMkLst>
          <pc:docMk/>
          <pc:sldMk cId="4170548902" sldId="298"/>
        </pc:sldMkLst>
        <pc:spChg chg="mod">
          <ac:chgData name="Sundberg Amanda" userId="3cad20d1-7591-426d-b9ef-07052efc88d3" providerId="ADAL" clId="{09D96AF5-ADAC-48E2-BF41-CBD64D2A7EBA}" dt="2021-12-10T07:32:58.219" v="67" actId="242"/>
          <ac:spMkLst>
            <pc:docMk/>
            <pc:sldMk cId="4170548902" sldId="298"/>
            <ac:spMk id="14" creationId="{B1C62280-4B00-429B-9EC4-5C0D72EB4E65}"/>
          </ac:spMkLst>
        </pc:spChg>
        <pc:spChg chg="mod">
          <ac:chgData name="Sundberg Amanda" userId="3cad20d1-7591-426d-b9ef-07052efc88d3" providerId="ADAL" clId="{09D96AF5-ADAC-48E2-BF41-CBD64D2A7EBA}" dt="2021-12-10T07:32:58.219" v="67" actId="242"/>
          <ac:spMkLst>
            <pc:docMk/>
            <pc:sldMk cId="4170548902" sldId="298"/>
            <ac:spMk id="15" creationId="{296826A0-E84C-4F1C-A175-EE27923CA094}"/>
          </ac:spMkLst>
        </pc:spChg>
        <pc:spChg chg="mod">
          <ac:chgData name="Sundberg Amanda" userId="3cad20d1-7591-426d-b9ef-07052efc88d3" providerId="ADAL" clId="{09D96AF5-ADAC-48E2-BF41-CBD64D2A7EBA}" dt="2021-12-10T07:32:58.219" v="67" actId="242"/>
          <ac:spMkLst>
            <pc:docMk/>
            <pc:sldMk cId="4170548902" sldId="298"/>
            <ac:spMk id="17" creationId="{11E72F70-A2B9-4959-9419-E04DB9A8055D}"/>
          </ac:spMkLst>
        </pc:spChg>
        <pc:spChg chg="mod">
          <ac:chgData name="Sundberg Amanda" userId="3cad20d1-7591-426d-b9ef-07052efc88d3" providerId="ADAL" clId="{09D96AF5-ADAC-48E2-BF41-CBD64D2A7EBA}" dt="2021-12-10T07:32:58.219" v="67" actId="242"/>
          <ac:spMkLst>
            <pc:docMk/>
            <pc:sldMk cId="4170548902" sldId="298"/>
            <ac:spMk id="18" creationId="{AC364330-FF3F-4635-ABB8-9AE4C002F78F}"/>
          </ac:spMkLst>
        </pc:spChg>
        <pc:spChg chg="mod">
          <ac:chgData name="Sundberg Amanda" userId="3cad20d1-7591-426d-b9ef-07052efc88d3" providerId="ADAL" clId="{09D96AF5-ADAC-48E2-BF41-CBD64D2A7EBA}" dt="2021-12-10T07:34:06.850" v="79" actId="1076"/>
          <ac:spMkLst>
            <pc:docMk/>
            <pc:sldMk cId="4170548902" sldId="298"/>
            <ac:spMk id="20" creationId="{78024E6E-9304-4488-97EF-B24E4E1F8E0F}"/>
          </ac:spMkLst>
        </pc:spChg>
        <pc:spChg chg="mod">
          <ac:chgData name="Sundberg Amanda" userId="3cad20d1-7591-426d-b9ef-07052efc88d3" providerId="ADAL" clId="{09D96AF5-ADAC-48E2-BF41-CBD64D2A7EBA}" dt="2021-12-10T07:34:12.763" v="81" actId="1076"/>
          <ac:spMkLst>
            <pc:docMk/>
            <pc:sldMk cId="4170548902" sldId="298"/>
            <ac:spMk id="21" creationId="{E3CB8379-A98F-4240-B912-E28EEBDCA4AB}"/>
          </ac:spMkLst>
        </pc:spChg>
        <pc:spChg chg="mod">
          <ac:chgData name="Sundberg Amanda" userId="3cad20d1-7591-426d-b9ef-07052efc88d3" providerId="ADAL" clId="{09D96AF5-ADAC-48E2-BF41-CBD64D2A7EBA}" dt="2021-12-10T07:34:39.008" v="89" actId="1076"/>
          <ac:spMkLst>
            <pc:docMk/>
            <pc:sldMk cId="4170548902" sldId="298"/>
            <ac:spMk id="29" creationId="{86160D4C-E747-4E97-85BB-6C4D9C4803FA}"/>
          </ac:spMkLst>
        </pc:spChg>
        <pc:spChg chg="mod">
          <ac:chgData name="Sundberg Amanda" userId="3cad20d1-7591-426d-b9ef-07052efc88d3" providerId="ADAL" clId="{09D96AF5-ADAC-48E2-BF41-CBD64D2A7EBA}" dt="2021-12-10T07:34:19.900" v="83" actId="20577"/>
          <ac:spMkLst>
            <pc:docMk/>
            <pc:sldMk cId="4170548902" sldId="298"/>
            <ac:spMk id="30" creationId="{998DCDE8-C52F-4268-9DD8-B325915C6B54}"/>
          </ac:spMkLst>
        </pc:spChg>
        <pc:spChg chg="mod">
          <ac:chgData name="Sundberg Amanda" userId="3cad20d1-7591-426d-b9ef-07052efc88d3" providerId="ADAL" clId="{09D96AF5-ADAC-48E2-BF41-CBD64D2A7EBA}" dt="2021-12-10T07:32:58.219" v="67" actId="242"/>
          <ac:spMkLst>
            <pc:docMk/>
            <pc:sldMk cId="4170548902" sldId="298"/>
            <ac:spMk id="35" creationId="{E8DC4B43-E5FE-43D8-B228-75FD08FB5720}"/>
          </ac:spMkLst>
        </pc:spChg>
        <pc:spChg chg="mod">
          <ac:chgData name="Sundberg Amanda" userId="3cad20d1-7591-426d-b9ef-07052efc88d3" providerId="ADAL" clId="{09D96AF5-ADAC-48E2-BF41-CBD64D2A7EBA}" dt="2021-12-10T07:32:58.219" v="67" actId="242"/>
          <ac:spMkLst>
            <pc:docMk/>
            <pc:sldMk cId="4170548902" sldId="298"/>
            <ac:spMk id="36" creationId="{BEF9652E-6FCB-47D3-AAC2-666F1C532D91}"/>
          </ac:spMkLst>
        </pc:spChg>
        <pc:spChg chg="mod">
          <ac:chgData name="Sundberg Amanda" userId="3cad20d1-7591-426d-b9ef-07052efc88d3" providerId="ADAL" clId="{09D96AF5-ADAC-48E2-BF41-CBD64D2A7EBA}" dt="2021-12-10T07:34:50.107" v="95" actId="1076"/>
          <ac:spMkLst>
            <pc:docMk/>
            <pc:sldMk cId="4170548902" sldId="298"/>
            <ac:spMk id="38" creationId="{1515C9B4-E236-4517-83FC-376FA9523299}"/>
          </ac:spMkLst>
        </pc:spChg>
        <pc:spChg chg="mod">
          <ac:chgData name="Sundberg Amanda" userId="3cad20d1-7591-426d-b9ef-07052efc88d3" providerId="ADAL" clId="{09D96AF5-ADAC-48E2-BF41-CBD64D2A7EBA}" dt="2021-12-10T07:34:52.809" v="97" actId="1076"/>
          <ac:spMkLst>
            <pc:docMk/>
            <pc:sldMk cId="4170548902" sldId="298"/>
            <ac:spMk id="39" creationId="{EF5DF742-4403-43ED-9CE3-E65B8ECA5B63}"/>
          </ac:spMkLst>
        </pc:spChg>
        <pc:spChg chg="mod">
          <ac:chgData name="Sundberg Amanda" userId="3cad20d1-7591-426d-b9ef-07052efc88d3" providerId="ADAL" clId="{09D96AF5-ADAC-48E2-BF41-CBD64D2A7EBA}" dt="2021-12-10T07:32:58.219" v="67" actId="242"/>
          <ac:spMkLst>
            <pc:docMk/>
            <pc:sldMk cId="4170548902" sldId="298"/>
            <ac:spMk id="40" creationId="{3C744C26-1342-4CD6-8B9B-1AA0DC4EE9CC}"/>
          </ac:spMkLst>
        </pc:spChg>
        <pc:spChg chg="mod">
          <ac:chgData name="Sundberg Amanda" userId="3cad20d1-7591-426d-b9ef-07052efc88d3" providerId="ADAL" clId="{09D96AF5-ADAC-48E2-BF41-CBD64D2A7EBA}" dt="2021-12-10T07:32:58.219" v="67" actId="242"/>
          <ac:spMkLst>
            <pc:docMk/>
            <pc:sldMk cId="4170548902" sldId="298"/>
            <ac:spMk id="41" creationId="{75D7BBB8-0064-4D86-906D-AE1753060C42}"/>
          </ac:spMkLst>
        </pc:spChg>
        <pc:spChg chg="mod">
          <ac:chgData name="Sundberg Amanda" userId="3cad20d1-7591-426d-b9ef-07052efc88d3" providerId="ADAL" clId="{09D96AF5-ADAC-48E2-BF41-CBD64D2A7EBA}" dt="2021-12-10T07:32:58.219" v="67" actId="242"/>
          <ac:spMkLst>
            <pc:docMk/>
            <pc:sldMk cId="4170548902" sldId="298"/>
            <ac:spMk id="54" creationId="{3789C0C0-9AC6-4DB1-B3FB-0C364003CE87}"/>
          </ac:spMkLst>
        </pc:spChg>
        <pc:spChg chg="mod">
          <ac:chgData name="Sundberg Amanda" userId="3cad20d1-7591-426d-b9ef-07052efc88d3" providerId="ADAL" clId="{09D96AF5-ADAC-48E2-BF41-CBD64D2A7EBA}" dt="2021-12-10T12:17:13.754" v="815" actId="20577"/>
          <ac:spMkLst>
            <pc:docMk/>
            <pc:sldMk cId="4170548902" sldId="298"/>
            <ac:spMk id="55" creationId="{61C78822-E9C7-4EAD-8B71-F66D4BCAABE8}"/>
          </ac:spMkLst>
        </pc:spChg>
        <pc:spChg chg="mod">
          <ac:chgData name="Sundberg Amanda" userId="3cad20d1-7591-426d-b9ef-07052efc88d3" providerId="ADAL" clId="{09D96AF5-ADAC-48E2-BF41-CBD64D2A7EBA}" dt="2021-12-10T07:32:58.219" v="67" actId="242"/>
          <ac:spMkLst>
            <pc:docMk/>
            <pc:sldMk cId="4170548902" sldId="298"/>
            <ac:spMk id="57" creationId="{156AF396-0261-4CB9-9099-24D2DDFA922D}"/>
          </ac:spMkLst>
        </pc:spChg>
        <pc:spChg chg="mod">
          <ac:chgData name="Sundberg Amanda" userId="3cad20d1-7591-426d-b9ef-07052efc88d3" providerId="ADAL" clId="{09D96AF5-ADAC-48E2-BF41-CBD64D2A7EBA}" dt="2021-12-10T07:33:23.032" v="71" actId="20577"/>
          <ac:spMkLst>
            <pc:docMk/>
            <pc:sldMk cId="4170548902" sldId="298"/>
            <ac:spMk id="58" creationId="{CA24554F-553A-4B6F-8029-F7410C93CCC0}"/>
          </ac:spMkLst>
        </pc:spChg>
        <pc:spChg chg="mod">
          <ac:chgData name="Sundberg Amanda" userId="3cad20d1-7591-426d-b9ef-07052efc88d3" providerId="ADAL" clId="{09D96AF5-ADAC-48E2-BF41-CBD64D2A7EBA}" dt="2021-12-10T07:32:58.219" v="67" actId="242"/>
          <ac:spMkLst>
            <pc:docMk/>
            <pc:sldMk cId="4170548902" sldId="298"/>
            <ac:spMk id="61" creationId="{1C139DA0-AD95-4D2B-A8DB-421F0825DB42}"/>
          </ac:spMkLst>
        </pc:spChg>
        <pc:spChg chg="mod">
          <ac:chgData name="Sundberg Amanda" userId="3cad20d1-7591-426d-b9ef-07052efc88d3" providerId="ADAL" clId="{09D96AF5-ADAC-48E2-BF41-CBD64D2A7EBA}" dt="2021-12-10T07:33:21.227" v="70" actId="20577"/>
          <ac:spMkLst>
            <pc:docMk/>
            <pc:sldMk cId="4170548902" sldId="298"/>
            <ac:spMk id="62" creationId="{08E98757-4C1A-4D3F-A57E-E9A9AD8B1F00}"/>
          </ac:spMkLst>
        </pc:spChg>
        <pc:spChg chg="mod">
          <ac:chgData name="Sundberg Amanda" userId="3cad20d1-7591-426d-b9ef-07052efc88d3" providerId="ADAL" clId="{09D96AF5-ADAC-48E2-BF41-CBD64D2A7EBA}" dt="2021-12-10T07:32:58.219" v="67" actId="242"/>
          <ac:spMkLst>
            <pc:docMk/>
            <pc:sldMk cId="4170548902" sldId="298"/>
            <ac:spMk id="64" creationId="{B2E5B96C-B532-4A6D-855F-6A94F56FA41F}"/>
          </ac:spMkLst>
        </pc:spChg>
        <pc:spChg chg="mod">
          <ac:chgData name="Sundberg Amanda" userId="3cad20d1-7591-426d-b9ef-07052efc88d3" providerId="ADAL" clId="{09D96AF5-ADAC-48E2-BF41-CBD64D2A7EBA}" dt="2021-12-10T07:32:58.219" v="67" actId="242"/>
          <ac:spMkLst>
            <pc:docMk/>
            <pc:sldMk cId="4170548902" sldId="298"/>
            <ac:spMk id="65" creationId="{CCDFC54C-220A-4948-8E94-09C4293B24C1}"/>
          </ac:spMkLst>
        </pc:spChg>
        <pc:spChg chg="mod">
          <ac:chgData name="Sundberg Amanda" userId="3cad20d1-7591-426d-b9ef-07052efc88d3" providerId="ADAL" clId="{09D96AF5-ADAC-48E2-BF41-CBD64D2A7EBA}" dt="2021-12-10T07:32:58.219" v="67" actId="242"/>
          <ac:spMkLst>
            <pc:docMk/>
            <pc:sldMk cId="4170548902" sldId="298"/>
            <ac:spMk id="67" creationId="{26FFD5D1-1DA6-47BB-BB99-429790D3524B}"/>
          </ac:spMkLst>
        </pc:spChg>
        <pc:spChg chg="mod">
          <ac:chgData name="Sundberg Amanda" userId="3cad20d1-7591-426d-b9ef-07052efc88d3" providerId="ADAL" clId="{09D96AF5-ADAC-48E2-BF41-CBD64D2A7EBA}" dt="2021-12-10T07:32:58.219" v="67" actId="242"/>
          <ac:spMkLst>
            <pc:docMk/>
            <pc:sldMk cId="4170548902" sldId="298"/>
            <ac:spMk id="68" creationId="{55091DCB-9101-4371-8781-368293C4863D}"/>
          </ac:spMkLst>
        </pc:spChg>
        <pc:spChg chg="mod">
          <ac:chgData name="Sundberg Amanda" userId="3cad20d1-7591-426d-b9ef-07052efc88d3" providerId="ADAL" clId="{09D96AF5-ADAC-48E2-BF41-CBD64D2A7EBA}" dt="2021-12-10T07:32:58.219" v="67" actId="242"/>
          <ac:spMkLst>
            <pc:docMk/>
            <pc:sldMk cId="4170548902" sldId="298"/>
            <ac:spMk id="69" creationId="{6D7B3C5A-D167-48B3-AC8C-2992B17B7F6E}"/>
          </ac:spMkLst>
        </pc:spChg>
        <pc:spChg chg="mod">
          <ac:chgData name="Sundberg Amanda" userId="3cad20d1-7591-426d-b9ef-07052efc88d3" providerId="ADAL" clId="{09D96AF5-ADAC-48E2-BF41-CBD64D2A7EBA}" dt="2021-12-10T07:32:58.219" v="67" actId="242"/>
          <ac:spMkLst>
            <pc:docMk/>
            <pc:sldMk cId="4170548902" sldId="298"/>
            <ac:spMk id="71" creationId="{6AF14967-663F-4165-9F1D-235E6E7CD650}"/>
          </ac:spMkLst>
        </pc:spChg>
        <pc:spChg chg="mod">
          <ac:chgData name="Sundberg Amanda" userId="3cad20d1-7591-426d-b9ef-07052efc88d3" providerId="ADAL" clId="{09D96AF5-ADAC-48E2-BF41-CBD64D2A7EBA}" dt="2021-12-10T07:32:58.219" v="67" actId="242"/>
          <ac:spMkLst>
            <pc:docMk/>
            <pc:sldMk cId="4170548902" sldId="298"/>
            <ac:spMk id="72" creationId="{2720E197-D8DF-4224-9812-F6D0FE7482BB}"/>
          </ac:spMkLst>
        </pc:spChg>
        <pc:spChg chg="mod">
          <ac:chgData name="Sundberg Amanda" userId="3cad20d1-7591-426d-b9ef-07052efc88d3" providerId="ADAL" clId="{09D96AF5-ADAC-48E2-BF41-CBD64D2A7EBA}" dt="2021-12-10T07:33:26.079" v="72" actId="20577"/>
          <ac:spMkLst>
            <pc:docMk/>
            <pc:sldMk cId="4170548902" sldId="298"/>
            <ac:spMk id="73" creationId="{9AAFA045-3E87-48FE-97D8-34564A8F9C75}"/>
          </ac:spMkLst>
        </pc:spChg>
        <pc:spChg chg="mod">
          <ac:chgData name="Sundberg Amanda" userId="3cad20d1-7591-426d-b9ef-07052efc88d3" providerId="ADAL" clId="{09D96AF5-ADAC-48E2-BF41-CBD64D2A7EBA}" dt="2021-12-10T07:32:58.219" v="67" actId="242"/>
          <ac:spMkLst>
            <pc:docMk/>
            <pc:sldMk cId="4170548902" sldId="298"/>
            <ac:spMk id="75" creationId="{4DA08C10-E9BE-47D1-8CE5-3E7429630360}"/>
          </ac:spMkLst>
        </pc:spChg>
        <pc:spChg chg="mod">
          <ac:chgData name="Sundberg Amanda" userId="3cad20d1-7591-426d-b9ef-07052efc88d3" providerId="ADAL" clId="{09D96AF5-ADAC-48E2-BF41-CBD64D2A7EBA}" dt="2021-12-10T07:32:58.219" v="67" actId="242"/>
          <ac:spMkLst>
            <pc:docMk/>
            <pc:sldMk cId="4170548902" sldId="298"/>
            <ac:spMk id="76" creationId="{1D914235-6330-4C04-A44C-2A8DE63A5FEF}"/>
          </ac:spMkLst>
        </pc:spChg>
        <pc:spChg chg="mod">
          <ac:chgData name="Sundberg Amanda" userId="3cad20d1-7591-426d-b9ef-07052efc88d3" providerId="ADAL" clId="{09D96AF5-ADAC-48E2-BF41-CBD64D2A7EBA}" dt="2021-12-10T07:38:11.118" v="219" actId="693"/>
          <ac:spMkLst>
            <pc:docMk/>
            <pc:sldMk cId="4170548902" sldId="298"/>
            <ac:spMk id="83" creationId="{1E05A803-F784-4E65-A7D7-D670429F1B17}"/>
          </ac:spMkLst>
        </pc:spChg>
        <pc:spChg chg="mod">
          <ac:chgData name="Sundberg Amanda" userId="3cad20d1-7591-426d-b9ef-07052efc88d3" providerId="ADAL" clId="{09D96AF5-ADAC-48E2-BF41-CBD64D2A7EBA}" dt="2021-12-10T07:37:44.592" v="215" actId="20577"/>
          <ac:spMkLst>
            <pc:docMk/>
            <pc:sldMk cId="4170548902" sldId="298"/>
            <ac:spMk id="84" creationId="{374C0DD6-57AF-47A2-A461-31D5BAA2E890}"/>
          </ac:spMkLst>
        </pc:spChg>
        <pc:grpChg chg="mod">
          <ac:chgData name="Sundberg Amanda" userId="3cad20d1-7591-426d-b9ef-07052efc88d3" providerId="ADAL" clId="{09D96AF5-ADAC-48E2-BF41-CBD64D2A7EBA}" dt="2021-12-10T07:33:10.390" v="68" actId="14100"/>
          <ac:grpSpMkLst>
            <pc:docMk/>
            <pc:sldMk cId="4170548902" sldId="298"/>
            <ac:grpSpMk id="5" creationId="{EB0104F4-54CA-4710-9346-58BC094975C0}"/>
          </ac:grpSpMkLst>
        </pc:grpChg>
        <pc:grpChg chg="mod">
          <ac:chgData name="Sundberg Amanda" userId="3cad20d1-7591-426d-b9ef-07052efc88d3" providerId="ADAL" clId="{09D96AF5-ADAC-48E2-BF41-CBD64D2A7EBA}" dt="2021-12-10T07:33:10.390" v="68" actId="14100"/>
          <ac:grpSpMkLst>
            <pc:docMk/>
            <pc:sldMk cId="4170548902" sldId="298"/>
            <ac:grpSpMk id="13" creationId="{B8F740A2-3535-410D-8ED1-B82B10E4AC19}"/>
          </ac:grpSpMkLst>
        </pc:grpChg>
        <pc:grpChg chg="mod">
          <ac:chgData name="Sundberg Amanda" userId="3cad20d1-7591-426d-b9ef-07052efc88d3" providerId="ADAL" clId="{09D96AF5-ADAC-48E2-BF41-CBD64D2A7EBA}" dt="2021-12-10T07:36:59.103" v="142" actId="1076"/>
          <ac:grpSpMkLst>
            <pc:docMk/>
            <pc:sldMk cId="4170548902" sldId="298"/>
            <ac:grpSpMk id="16" creationId="{8655FCF5-C755-4683-A21C-77483D78CE4B}"/>
          </ac:grpSpMkLst>
        </pc:grpChg>
        <pc:grpChg chg="mod">
          <ac:chgData name="Sundberg Amanda" userId="3cad20d1-7591-426d-b9ef-07052efc88d3" providerId="ADAL" clId="{09D96AF5-ADAC-48E2-BF41-CBD64D2A7EBA}" dt="2021-12-10T07:33:10.390" v="68" actId="14100"/>
          <ac:grpSpMkLst>
            <pc:docMk/>
            <pc:sldMk cId="4170548902" sldId="298"/>
            <ac:grpSpMk id="19" creationId="{161BFB1C-F4E7-40A9-A0CF-F8E1A518E21E}"/>
          </ac:grpSpMkLst>
        </pc:grpChg>
        <pc:grpChg chg="mod">
          <ac:chgData name="Sundberg Amanda" userId="3cad20d1-7591-426d-b9ef-07052efc88d3" providerId="ADAL" clId="{09D96AF5-ADAC-48E2-BF41-CBD64D2A7EBA}" dt="2021-12-10T07:34:09.341" v="80" actId="1076"/>
          <ac:grpSpMkLst>
            <pc:docMk/>
            <pc:sldMk cId="4170548902" sldId="298"/>
            <ac:grpSpMk id="28" creationId="{68641BA3-EDD3-43FF-BB65-34405CE435B7}"/>
          </ac:grpSpMkLst>
        </pc:grpChg>
        <pc:grpChg chg="mod">
          <ac:chgData name="Sundberg Amanda" userId="3cad20d1-7591-426d-b9ef-07052efc88d3" providerId="ADAL" clId="{09D96AF5-ADAC-48E2-BF41-CBD64D2A7EBA}" dt="2021-12-10T07:34:41.711" v="90" actId="1076"/>
          <ac:grpSpMkLst>
            <pc:docMk/>
            <pc:sldMk cId="4170548902" sldId="298"/>
            <ac:grpSpMk id="34" creationId="{0BFBA39D-FD4C-4D3A-B9D9-531AC544D148}"/>
          </ac:grpSpMkLst>
        </pc:grpChg>
        <pc:grpChg chg="mod">
          <ac:chgData name="Sundberg Amanda" userId="3cad20d1-7591-426d-b9ef-07052efc88d3" providerId="ADAL" clId="{09D96AF5-ADAC-48E2-BF41-CBD64D2A7EBA}" dt="2021-12-10T07:34:58.654" v="98" actId="1076"/>
          <ac:grpSpMkLst>
            <pc:docMk/>
            <pc:sldMk cId="4170548902" sldId="298"/>
            <ac:grpSpMk id="37" creationId="{5C03D3A1-A113-477E-817C-1D443839B2F0}"/>
          </ac:grpSpMkLst>
        </pc:grpChg>
        <pc:grpChg chg="mod">
          <ac:chgData name="Sundberg Amanda" userId="3cad20d1-7591-426d-b9ef-07052efc88d3" providerId="ADAL" clId="{09D96AF5-ADAC-48E2-BF41-CBD64D2A7EBA}" dt="2021-12-10T07:33:10.390" v="68" actId="14100"/>
          <ac:grpSpMkLst>
            <pc:docMk/>
            <pc:sldMk cId="4170548902" sldId="298"/>
            <ac:grpSpMk id="53" creationId="{C70E5FBC-DD37-481B-946C-F36E805AEBF3}"/>
          </ac:grpSpMkLst>
        </pc:grpChg>
        <pc:grpChg chg="mod">
          <ac:chgData name="Sundberg Amanda" userId="3cad20d1-7591-426d-b9ef-07052efc88d3" providerId="ADAL" clId="{09D96AF5-ADAC-48E2-BF41-CBD64D2A7EBA}" dt="2021-12-10T07:33:32.522" v="73" actId="1076"/>
          <ac:grpSpMkLst>
            <pc:docMk/>
            <pc:sldMk cId="4170548902" sldId="298"/>
            <ac:grpSpMk id="56" creationId="{307914E3-0B9C-4D24-94CF-04BAA1F62A78}"/>
          </ac:grpSpMkLst>
        </pc:grpChg>
        <pc:grpChg chg="add mod">
          <ac:chgData name="Sundberg Amanda" userId="3cad20d1-7591-426d-b9ef-07052efc88d3" providerId="ADAL" clId="{09D96AF5-ADAC-48E2-BF41-CBD64D2A7EBA}" dt="2021-12-10T07:33:39.725" v="75" actId="1076"/>
          <ac:grpSpMkLst>
            <pc:docMk/>
            <pc:sldMk cId="4170548902" sldId="298"/>
            <ac:grpSpMk id="59" creationId="{44E76D8C-4A92-4267-A315-7F817010CC49}"/>
          </ac:grpSpMkLst>
        </pc:grpChg>
        <pc:grpChg chg="mod">
          <ac:chgData name="Sundberg Amanda" userId="3cad20d1-7591-426d-b9ef-07052efc88d3" providerId="ADAL" clId="{09D96AF5-ADAC-48E2-BF41-CBD64D2A7EBA}" dt="2021-12-10T07:33:36.217" v="74" actId="1076"/>
          <ac:grpSpMkLst>
            <pc:docMk/>
            <pc:sldMk cId="4170548902" sldId="298"/>
            <ac:grpSpMk id="60" creationId="{412D5085-D2F9-4FAB-B790-0DAADF6720EA}"/>
          </ac:grpSpMkLst>
        </pc:grpChg>
        <pc:grpChg chg="mod">
          <ac:chgData name="Sundberg Amanda" userId="3cad20d1-7591-426d-b9ef-07052efc88d3" providerId="ADAL" clId="{09D96AF5-ADAC-48E2-BF41-CBD64D2A7EBA}" dt="2021-12-10T07:33:10.390" v="68" actId="14100"/>
          <ac:grpSpMkLst>
            <pc:docMk/>
            <pc:sldMk cId="4170548902" sldId="298"/>
            <ac:grpSpMk id="63" creationId="{2BD28804-1F48-4F8F-A29B-78E3892A21AE}"/>
          </ac:grpSpMkLst>
        </pc:grpChg>
        <pc:grpChg chg="mod">
          <ac:chgData name="Sundberg Amanda" userId="3cad20d1-7591-426d-b9ef-07052efc88d3" providerId="ADAL" clId="{09D96AF5-ADAC-48E2-BF41-CBD64D2A7EBA}" dt="2021-12-10T07:33:43.513" v="76" actId="1076"/>
          <ac:grpSpMkLst>
            <pc:docMk/>
            <pc:sldMk cId="4170548902" sldId="298"/>
            <ac:grpSpMk id="66" creationId="{9A1DFCFB-D227-4CDE-AC2C-EC581280C9BE}"/>
          </ac:grpSpMkLst>
        </pc:grpChg>
        <pc:grpChg chg="mod">
          <ac:chgData name="Sundberg Amanda" userId="3cad20d1-7591-426d-b9ef-07052efc88d3" providerId="ADAL" clId="{09D96AF5-ADAC-48E2-BF41-CBD64D2A7EBA}" dt="2021-12-10T07:33:52.437" v="78" actId="1076"/>
          <ac:grpSpMkLst>
            <pc:docMk/>
            <pc:sldMk cId="4170548902" sldId="298"/>
            <ac:grpSpMk id="70" creationId="{EB23A496-CE4F-4A6A-A0BB-955428F12F7E}"/>
          </ac:grpSpMkLst>
        </pc:grpChg>
        <pc:grpChg chg="mod">
          <ac:chgData name="Sundberg Amanda" userId="3cad20d1-7591-426d-b9ef-07052efc88d3" providerId="ADAL" clId="{09D96AF5-ADAC-48E2-BF41-CBD64D2A7EBA}" dt="2021-12-10T07:33:48.975" v="77" actId="1076"/>
          <ac:grpSpMkLst>
            <pc:docMk/>
            <pc:sldMk cId="4170548902" sldId="298"/>
            <ac:grpSpMk id="74" creationId="{60942C60-DC37-49CE-912E-55264C4B3D08}"/>
          </ac:grpSpMkLst>
        </pc:grpChg>
        <pc:grpChg chg="add mod">
          <ac:chgData name="Sundberg Amanda" userId="3cad20d1-7591-426d-b9ef-07052efc88d3" providerId="ADAL" clId="{09D96AF5-ADAC-48E2-BF41-CBD64D2A7EBA}" dt="2021-12-10T07:37:08.965" v="143" actId="1076"/>
          <ac:grpSpMkLst>
            <pc:docMk/>
            <pc:sldMk cId="4170548902" sldId="298"/>
            <ac:grpSpMk id="82" creationId="{C108CF49-EA04-4BDF-917B-7AC2CDECBFEA}"/>
          </ac:grpSpMkLst>
        </pc:grpChg>
        <pc:picChg chg="mod">
          <ac:chgData name="Sundberg Amanda" userId="3cad20d1-7591-426d-b9ef-07052efc88d3" providerId="ADAL" clId="{09D96AF5-ADAC-48E2-BF41-CBD64D2A7EBA}" dt="2021-12-10T07:35:00.322" v="99" actId="1076"/>
          <ac:picMkLst>
            <pc:docMk/>
            <pc:sldMk cId="4170548902" sldId="298"/>
            <ac:picMk id="4" creationId="{38E8570E-0088-41C5-A17D-041984B2BAE2}"/>
          </ac:picMkLst>
        </pc:picChg>
        <pc:picChg chg="mod">
          <ac:chgData name="Sundberg Amanda" userId="3cad20d1-7591-426d-b9ef-07052efc88d3" providerId="ADAL" clId="{09D96AF5-ADAC-48E2-BF41-CBD64D2A7EBA}" dt="2021-12-10T07:35:14.301" v="103" actId="1076"/>
          <ac:picMkLst>
            <pc:docMk/>
            <pc:sldMk cId="4170548902" sldId="298"/>
            <ac:picMk id="44" creationId="{3E971E62-CB08-4EB4-A94C-5E9F78F55898}"/>
          </ac:picMkLst>
        </pc:picChg>
        <pc:picChg chg="mod">
          <ac:chgData name="Sundberg Amanda" userId="3cad20d1-7591-426d-b9ef-07052efc88d3" providerId="ADAL" clId="{09D96AF5-ADAC-48E2-BF41-CBD64D2A7EBA}" dt="2021-12-10T07:34:29.202" v="87" actId="1076"/>
          <ac:picMkLst>
            <pc:docMk/>
            <pc:sldMk cId="4170548902" sldId="298"/>
            <ac:picMk id="47" creationId="{4D407DCF-000C-453C-9598-D55DA8807748}"/>
          </ac:picMkLst>
        </pc:picChg>
        <pc:picChg chg="mod">
          <ac:chgData name="Sundberg Amanda" userId="3cad20d1-7591-426d-b9ef-07052efc88d3" providerId="ADAL" clId="{09D96AF5-ADAC-48E2-BF41-CBD64D2A7EBA}" dt="2021-12-10T07:34:45.373" v="93" actId="1076"/>
          <ac:picMkLst>
            <pc:docMk/>
            <pc:sldMk cId="4170548902" sldId="298"/>
            <ac:picMk id="48" creationId="{7C13D5DF-F952-4EE7-ABCE-F73F5738935A}"/>
          </ac:picMkLst>
        </pc:picChg>
        <pc:picChg chg="mod">
          <ac:chgData name="Sundberg Amanda" userId="3cad20d1-7591-426d-b9ef-07052efc88d3" providerId="ADAL" clId="{09D96AF5-ADAC-48E2-BF41-CBD64D2A7EBA}" dt="2021-12-10T07:35:02.792" v="100" actId="1076"/>
          <ac:picMkLst>
            <pc:docMk/>
            <pc:sldMk cId="4170548902" sldId="298"/>
            <ac:picMk id="52" creationId="{5CA5B80F-746E-4117-AB2D-BA6544F19611}"/>
          </ac:picMkLst>
        </pc:picChg>
        <pc:picChg chg="add mod">
          <ac:chgData name="Sundberg Amanda" userId="3cad20d1-7591-426d-b9ef-07052efc88d3" providerId="ADAL" clId="{09D96AF5-ADAC-48E2-BF41-CBD64D2A7EBA}" dt="2021-12-10T07:37:53.397" v="217" actId="1076"/>
          <ac:picMkLst>
            <pc:docMk/>
            <pc:sldMk cId="4170548902" sldId="298"/>
            <ac:picMk id="85" creationId="{6C853B31-BE32-4755-8E0D-1A5F9C955F6A}"/>
          </ac:picMkLst>
        </pc:picChg>
      </pc:sldChg>
      <pc:sldChg chg="modSp mod">
        <pc:chgData name="Sundberg Amanda" userId="3cad20d1-7591-426d-b9ef-07052efc88d3" providerId="ADAL" clId="{09D96AF5-ADAC-48E2-BF41-CBD64D2A7EBA}" dt="2021-12-10T07:35:36.268" v="106" actId="1076"/>
        <pc:sldMkLst>
          <pc:docMk/>
          <pc:sldMk cId="120901130" sldId="303"/>
        </pc:sldMkLst>
        <pc:grpChg chg="mod">
          <ac:chgData name="Sundberg Amanda" userId="3cad20d1-7591-426d-b9ef-07052efc88d3" providerId="ADAL" clId="{09D96AF5-ADAC-48E2-BF41-CBD64D2A7EBA}" dt="2021-12-10T07:35:36.268" v="106" actId="1076"/>
          <ac:grpSpMkLst>
            <pc:docMk/>
            <pc:sldMk cId="120901130" sldId="303"/>
            <ac:grpSpMk id="7" creationId="{A5CB4DBB-663E-45F7-9761-07F034360939}"/>
          </ac:grpSpMkLst>
        </pc:grpChg>
        <pc:grpChg chg="mod">
          <ac:chgData name="Sundberg Amanda" userId="3cad20d1-7591-426d-b9ef-07052efc88d3" providerId="ADAL" clId="{09D96AF5-ADAC-48E2-BF41-CBD64D2A7EBA}" dt="2021-12-10T07:35:32.631" v="105" actId="1076"/>
          <ac:grpSpMkLst>
            <pc:docMk/>
            <pc:sldMk cId="120901130" sldId="303"/>
            <ac:grpSpMk id="10" creationId="{2A1DFE7A-D996-4722-AFAF-6A81A686B32E}"/>
          </ac:grpSpMkLst>
        </pc:grpChg>
      </pc:sldChg>
      <pc:sldChg chg="modSp mod modTransition">
        <pc:chgData name="Sundberg Amanda" userId="3cad20d1-7591-426d-b9ef-07052efc88d3" providerId="ADAL" clId="{09D96AF5-ADAC-48E2-BF41-CBD64D2A7EBA}" dt="2021-12-10T07:31:21.174" v="31" actId="20577"/>
        <pc:sldMkLst>
          <pc:docMk/>
          <pc:sldMk cId="1024241300" sldId="311"/>
        </pc:sldMkLst>
        <pc:spChg chg="mod">
          <ac:chgData name="Sundberg Amanda" userId="3cad20d1-7591-426d-b9ef-07052efc88d3" providerId="ADAL" clId="{09D96AF5-ADAC-48E2-BF41-CBD64D2A7EBA}" dt="2021-12-10T07:31:21.174" v="31" actId="20577"/>
          <ac:spMkLst>
            <pc:docMk/>
            <pc:sldMk cId="1024241300" sldId="311"/>
            <ac:spMk id="2" creationId="{CD78126B-B77D-4109-BFFA-AB5C10E43F7E}"/>
          </ac:spMkLst>
        </pc:spChg>
      </pc:sldChg>
      <pc:sldChg chg="addSp modSp mod">
        <pc:chgData name="Sundberg Amanda" userId="3cad20d1-7591-426d-b9ef-07052efc88d3" providerId="ADAL" clId="{09D96AF5-ADAC-48E2-BF41-CBD64D2A7EBA}" dt="2021-12-10T07:36:25.456" v="139" actId="1076"/>
        <pc:sldMkLst>
          <pc:docMk/>
          <pc:sldMk cId="2786464394" sldId="313"/>
        </pc:sldMkLst>
        <pc:spChg chg="mod">
          <ac:chgData name="Sundberg Amanda" userId="3cad20d1-7591-426d-b9ef-07052efc88d3" providerId="ADAL" clId="{09D96AF5-ADAC-48E2-BF41-CBD64D2A7EBA}" dt="2021-12-10T07:36:24.018" v="138" actId="1076"/>
          <ac:spMkLst>
            <pc:docMk/>
            <pc:sldMk cId="2786464394" sldId="313"/>
            <ac:spMk id="4" creationId="{2E519014-A72A-4CE5-AAEB-B2DCD84507B6}"/>
          </ac:spMkLst>
        </pc:spChg>
        <pc:spChg chg="mod">
          <ac:chgData name="Sundberg Amanda" userId="3cad20d1-7591-426d-b9ef-07052efc88d3" providerId="ADAL" clId="{09D96AF5-ADAC-48E2-BF41-CBD64D2A7EBA}" dt="2021-12-10T07:35:52.352" v="107" actId="1076"/>
          <ac:spMkLst>
            <pc:docMk/>
            <pc:sldMk cId="2786464394" sldId="313"/>
            <ac:spMk id="5" creationId="{E3A3853B-5FEA-4C50-8256-3AEC11DDA03E}"/>
          </ac:spMkLst>
        </pc:spChg>
        <pc:spChg chg="mod">
          <ac:chgData name="Sundberg Amanda" userId="3cad20d1-7591-426d-b9ef-07052efc88d3" providerId="ADAL" clId="{09D96AF5-ADAC-48E2-BF41-CBD64D2A7EBA}" dt="2021-12-10T07:36:25.456" v="139" actId="1076"/>
          <ac:spMkLst>
            <pc:docMk/>
            <pc:sldMk cId="2786464394" sldId="313"/>
            <ac:spMk id="6" creationId="{B7C905BB-3000-459E-93A2-CE818377A78D}"/>
          </ac:spMkLst>
        </pc:spChg>
        <pc:spChg chg="add mod">
          <ac:chgData name="Sundberg Amanda" userId="3cad20d1-7591-426d-b9ef-07052efc88d3" providerId="ADAL" clId="{09D96AF5-ADAC-48E2-BF41-CBD64D2A7EBA}" dt="2021-12-10T07:36:20.437" v="137" actId="20577"/>
          <ac:spMkLst>
            <pc:docMk/>
            <pc:sldMk cId="2786464394" sldId="313"/>
            <ac:spMk id="7" creationId="{F8612076-DDEF-4E9E-ADBA-9051B19C0A98}"/>
          </ac:spMkLst>
        </pc:spChg>
      </pc:sldChg>
      <pc:sldChg chg="addSp modSp mod modAnim">
        <pc:chgData name="Sundberg Amanda" userId="3cad20d1-7591-426d-b9ef-07052efc88d3" providerId="ADAL" clId="{09D96AF5-ADAC-48E2-BF41-CBD64D2A7EBA}" dt="2021-12-10T07:39:07.277" v="233" actId="1076"/>
        <pc:sldMkLst>
          <pc:docMk/>
          <pc:sldMk cId="1716696453" sldId="325"/>
        </pc:sldMkLst>
        <pc:spChg chg="mod">
          <ac:chgData name="Sundberg Amanda" userId="3cad20d1-7591-426d-b9ef-07052efc88d3" providerId="ADAL" clId="{09D96AF5-ADAC-48E2-BF41-CBD64D2A7EBA}" dt="2021-12-10T07:39:04.957" v="232" actId="1076"/>
          <ac:spMkLst>
            <pc:docMk/>
            <pc:sldMk cId="1716696453" sldId="325"/>
            <ac:spMk id="20" creationId="{398DBCFC-0BA6-4871-9AEE-09D6B6E5407E}"/>
          </ac:spMkLst>
        </pc:spChg>
        <pc:spChg chg="add mod">
          <ac:chgData name="Sundberg Amanda" userId="3cad20d1-7591-426d-b9ef-07052efc88d3" providerId="ADAL" clId="{09D96AF5-ADAC-48E2-BF41-CBD64D2A7EBA}" dt="2021-12-10T07:39:07.277" v="233" actId="1076"/>
          <ac:spMkLst>
            <pc:docMk/>
            <pc:sldMk cId="1716696453" sldId="325"/>
            <ac:spMk id="22" creationId="{D75F96E3-FFF9-4A09-B678-1F30C73118D2}"/>
          </ac:spMkLst>
        </pc:spChg>
      </pc:sldChg>
      <pc:sldChg chg="addSp delSp modSp mod">
        <pc:chgData name="Sundberg Amanda" userId="3cad20d1-7591-426d-b9ef-07052efc88d3" providerId="ADAL" clId="{09D96AF5-ADAC-48E2-BF41-CBD64D2A7EBA}" dt="2021-12-10T07:46:52.998" v="409" actId="1076"/>
        <pc:sldMkLst>
          <pc:docMk/>
          <pc:sldMk cId="3248326624" sldId="326"/>
        </pc:sldMkLst>
        <pc:spChg chg="mod">
          <ac:chgData name="Sundberg Amanda" userId="3cad20d1-7591-426d-b9ef-07052efc88d3" providerId="ADAL" clId="{09D96AF5-ADAC-48E2-BF41-CBD64D2A7EBA}" dt="2021-12-10T07:46:52.998" v="409" actId="1076"/>
          <ac:spMkLst>
            <pc:docMk/>
            <pc:sldMk cId="3248326624" sldId="326"/>
            <ac:spMk id="2" creationId="{DDD1D58A-27AE-4C75-8A79-AFF10375C34B}"/>
          </ac:spMkLst>
        </pc:spChg>
        <pc:spChg chg="mod">
          <ac:chgData name="Sundberg Amanda" userId="3cad20d1-7591-426d-b9ef-07052efc88d3" providerId="ADAL" clId="{09D96AF5-ADAC-48E2-BF41-CBD64D2A7EBA}" dt="2021-12-10T07:46:09.189" v="400"/>
          <ac:spMkLst>
            <pc:docMk/>
            <pc:sldMk cId="3248326624" sldId="326"/>
            <ac:spMk id="28" creationId="{4EB33913-9ECA-4BE2-878B-6918EEE62B3B}"/>
          </ac:spMkLst>
        </pc:spChg>
        <pc:spChg chg="mod">
          <ac:chgData name="Sundberg Amanda" userId="3cad20d1-7591-426d-b9ef-07052efc88d3" providerId="ADAL" clId="{09D96AF5-ADAC-48E2-BF41-CBD64D2A7EBA}" dt="2021-12-10T07:46:09.189" v="400"/>
          <ac:spMkLst>
            <pc:docMk/>
            <pc:sldMk cId="3248326624" sldId="326"/>
            <ac:spMk id="29" creationId="{CA29D534-3473-4C74-A9DF-9E7D9256B94C}"/>
          </ac:spMkLst>
        </pc:spChg>
        <pc:spChg chg="mod">
          <ac:chgData name="Sundberg Amanda" userId="3cad20d1-7591-426d-b9ef-07052efc88d3" providerId="ADAL" clId="{09D96AF5-ADAC-48E2-BF41-CBD64D2A7EBA}" dt="2021-12-10T07:46:09.189" v="400"/>
          <ac:spMkLst>
            <pc:docMk/>
            <pc:sldMk cId="3248326624" sldId="326"/>
            <ac:spMk id="31" creationId="{5AA12FD6-90EB-4D9B-AE20-04CB96B9C57B}"/>
          </ac:spMkLst>
        </pc:spChg>
        <pc:spChg chg="mod">
          <ac:chgData name="Sundberg Amanda" userId="3cad20d1-7591-426d-b9ef-07052efc88d3" providerId="ADAL" clId="{09D96AF5-ADAC-48E2-BF41-CBD64D2A7EBA}" dt="2021-12-10T07:46:09.189" v="400"/>
          <ac:spMkLst>
            <pc:docMk/>
            <pc:sldMk cId="3248326624" sldId="326"/>
            <ac:spMk id="32" creationId="{1CD797C8-E8F0-44AD-A24A-C85C214C74DB}"/>
          </ac:spMkLst>
        </pc:spChg>
        <pc:spChg chg="mod">
          <ac:chgData name="Sundberg Amanda" userId="3cad20d1-7591-426d-b9ef-07052efc88d3" providerId="ADAL" clId="{09D96AF5-ADAC-48E2-BF41-CBD64D2A7EBA}" dt="2021-12-10T07:46:09.189" v="400"/>
          <ac:spMkLst>
            <pc:docMk/>
            <pc:sldMk cId="3248326624" sldId="326"/>
            <ac:spMk id="34" creationId="{84F791E3-E7B8-43D6-981D-8A80F0691D61}"/>
          </ac:spMkLst>
        </pc:spChg>
        <pc:spChg chg="mod">
          <ac:chgData name="Sundberg Amanda" userId="3cad20d1-7591-426d-b9ef-07052efc88d3" providerId="ADAL" clId="{09D96AF5-ADAC-48E2-BF41-CBD64D2A7EBA}" dt="2021-12-10T07:46:09.189" v="400"/>
          <ac:spMkLst>
            <pc:docMk/>
            <pc:sldMk cId="3248326624" sldId="326"/>
            <ac:spMk id="35" creationId="{FE0F4354-8D10-495C-8A25-8323191D5EED}"/>
          </ac:spMkLst>
        </pc:spChg>
        <pc:spChg chg="mod">
          <ac:chgData name="Sundberg Amanda" userId="3cad20d1-7591-426d-b9ef-07052efc88d3" providerId="ADAL" clId="{09D96AF5-ADAC-48E2-BF41-CBD64D2A7EBA}" dt="2021-12-10T07:46:09.189" v="400"/>
          <ac:spMkLst>
            <pc:docMk/>
            <pc:sldMk cId="3248326624" sldId="326"/>
            <ac:spMk id="37" creationId="{10314DC3-E1CA-4D8C-8D07-F243A61A383C}"/>
          </ac:spMkLst>
        </pc:spChg>
        <pc:spChg chg="mod">
          <ac:chgData name="Sundberg Amanda" userId="3cad20d1-7591-426d-b9ef-07052efc88d3" providerId="ADAL" clId="{09D96AF5-ADAC-48E2-BF41-CBD64D2A7EBA}" dt="2021-12-10T07:46:09.189" v="400"/>
          <ac:spMkLst>
            <pc:docMk/>
            <pc:sldMk cId="3248326624" sldId="326"/>
            <ac:spMk id="38" creationId="{B99DD8C5-4345-4404-8AD2-A66BB9953A5C}"/>
          </ac:spMkLst>
        </pc:spChg>
        <pc:spChg chg="mod">
          <ac:chgData name="Sundberg Amanda" userId="3cad20d1-7591-426d-b9ef-07052efc88d3" providerId="ADAL" clId="{09D96AF5-ADAC-48E2-BF41-CBD64D2A7EBA}" dt="2021-12-10T07:46:09.189" v="400"/>
          <ac:spMkLst>
            <pc:docMk/>
            <pc:sldMk cId="3248326624" sldId="326"/>
            <ac:spMk id="40" creationId="{CEC5B9B3-EA42-45D0-8A27-DF42C392B461}"/>
          </ac:spMkLst>
        </pc:spChg>
        <pc:spChg chg="mod">
          <ac:chgData name="Sundberg Amanda" userId="3cad20d1-7591-426d-b9ef-07052efc88d3" providerId="ADAL" clId="{09D96AF5-ADAC-48E2-BF41-CBD64D2A7EBA}" dt="2021-12-10T07:46:09.189" v="400"/>
          <ac:spMkLst>
            <pc:docMk/>
            <pc:sldMk cId="3248326624" sldId="326"/>
            <ac:spMk id="41" creationId="{03BCD40E-D832-415D-B44B-F6705FA0C705}"/>
          </ac:spMkLst>
        </pc:spChg>
        <pc:spChg chg="mod">
          <ac:chgData name="Sundberg Amanda" userId="3cad20d1-7591-426d-b9ef-07052efc88d3" providerId="ADAL" clId="{09D96AF5-ADAC-48E2-BF41-CBD64D2A7EBA}" dt="2021-12-10T07:46:09.189" v="400"/>
          <ac:spMkLst>
            <pc:docMk/>
            <pc:sldMk cId="3248326624" sldId="326"/>
            <ac:spMk id="43" creationId="{E36403FF-B7E1-4776-AB81-3ADC02E06F6E}"/>
          </ac:spMkLst>
        </pc:spChg>
        <pc:spChg chg="mod">
          <ac:chgData name="Sundberg Amanda" userId="3cad20d1-7591-426d-b9ef-07052efc88d3" providerId="ADAL" clId="{09D96AF5-ADAC-48E2-BF41-CBD64D2A7EBA}" dt="2021-12-10T07:46:09.189" v="400"/>
          <ac:spMkLst>
            <pc:docMk/>
            <pc:sldMk cId="3248326624" sldId="326"/>
            <ac:spMk id="44" creationId="{42161FBD-ECEC-4E3B-A36E-B726EC43F8EA}"/>
          </ac:spMkLst>
        </pc:spChg>
        <pc:spChg chg="mod">
          <ac:chgData name="Sundberg Amanda" userId="3cad20d1-7591-426d-b9ef-07052efc88d3" providerId="ADAL" clId="{09D96AF5-ADAC-48E2-BF41-CBD64D2A7EBA}" dt="2021-12-10T07:46:09.189" v="400"/>
          <ac:spMkLst>
            <pc:docMk/>
            <pc:sldMk cId="3248326624" sldId="326"/>
            <ac:spMk id="46" creationId="{C14AB8EF-A22F-4313-8C30-20937D42B661}"/>
          </ac:spMkLst>
        </pc:spChg>
        <pc:spChg chg="mod">
          <ac:chgData name="Sundberg Amanda" userId="3cad20d1-7591-426d-b9ef-07052efc88d3" providerId="ADAL" clId="{09D96AF5-ADAC-48E2-BF41-CBD64D2A7EBA}" dt="2021-12-10T07:46:09.189" v="400"/>
          <ac:spMkLst>
            <pc:docMk/>
            <pc:sldMk cId="3248326624" sldId="326"/>
            <ac:spMk id="47" creationId="{48312DB4-F71D-4774-8C8C-175E60C6C90C}"/>
          </ac:spMkLst>
        </pc:spChg>
        <pc:spChg chg="mod">
          <ac:chgData name="Sundberg Amanda" userId="3cad20d1-7591-426d-b9ef-07052efc88d3" providerId="ADAL" clId="{09D96AF5-ADAC-48E2-BF41-CBD64D2A7EBA}" dt="2021-12-10T07:46:09.189" v="400"/>
          <ac:spMkLst>
            <pc:docMk/>
            <pc:sldMk cId="3248326624" sldId="326"/>
            <ac:spMk id="49" creationId="{403C2139-3EFE-4C44-A3A7-1FF86B8B73D7}"/>
          </ac:spMkLst>
        </pc:spChg>
        <pc:spChg chg="mod">
          <ac:chgData name="Sundberg Amanda" userId="3cad20d1-7591-426d-b9ef-07052efc88d3" providerId="ADAL" clId="{09D96AF5-ADAC-48E2-BF41-CBD64D2A7EBA}" dt="2021-12-10T07:46:09.189" v="400"/>
          <ac:spMkLst>
            <pc:docMk/>
            <pc:sldMk cId="3248326624" sldId="326"/>
            <ac:spMk id="50" creationId="{CF89C79C-55C6-4C00-BDBC-B3E0CED66299}"/>
          </ac:spMkLst>
        </pc:spChg>
        <pc:spChg chg="mod">
          <ac:chgData name="Sundberg Amanda" userId="3cad20d1-7591-426d-b9ef-07052efc88d3" providerId="ADAL" clId="{09D96AF5-ADAC-48E2-BF41-CBD64D2A7EBA}" dt="2021-12-10T07:46:33.876" v="404" actId="1076"/>
          <ac:spMkLst>
            <pc:docMk/>
            <pc:sldMk cId="3248326624" sldId="326"/>
            <ac:spMk id="52" creationId="{7D954A3E-4802-4D1A-A20F-D68E2A76AB4D}"/>
          </ac:spMkLst>
        </pc:spChg>
        <pc:spChg chg="mod">
          <ac:chgData name="Sundberg Amanda" userId="3cad20d1-7591-426d-b9ef-07052efc88d3" providerId="ADAL" clId="{09D96AF5-ADAC-48E2-BF41-CBD64D2A7EBA}" dt="2021-12-10T07:46:28.301" v="401"/>
          <ac:spMkLst>
            <pc:docMk/>
            <pc:sldMk cId="3248326624" sldId="326"/>
            <ac:spMk id="53" creationId="{E9B67FD6-E3DF-4BDE-BFA8-5C2470A45BD6}"/>
          </ac:spMkLst>
        </pc:spChg>
        <pc:grpChg chg="del">
          <ac:chgData name="Sundberg Amanda" userId="3cad20d1-7591-426d-b9ef-07052efc88d3" providerId="ADAL" clId="{09D96AF5-ADAC-48E2-BF41-CBD64D2A7EBA}" dt="2021-12-10T07:46:08.713" v="399" actId="478"/>
          <ac:grpSpMkLst>
            <pc:docMk/>
            <pc:sldMk cId="3248326624" sldId="326"/>
            <ac:grpSpMk id="6" creationId="{266CAFD2-5306-473E-8CC4-9F650B938F14}"/>
          </ac:grpSpMkLst>
        </pc:grpChg>
        <pc:grpChg chg="del">
          <ac:chgData name="Sundberg Amanda" userId="3cad20d1-7591-426d-b9ef-07052efc88d3" providerId="ADAL" clId="{09D96AF5-ADAC-48E2-BF41-CBD64D2A7EBA}" dt="2021-12-10T07:46:08.713" v="399" actId="478"/>
          <ac:grpSpMkLst>
            <pc:docMk/>
            <pc:sldMk cId="3248326624" sldId="326"/>
            <ac:grpSpMk id="9" creationId="{0CC7B812-6B95-4B9A-AA67-044738ACCD76}"/>
          </ac:grpSpMkLst>
        </pc:grpChg>
        <pc:grpChg chg="del">
          <ac:chgData name="Sundberg Amanda" userId="3cad20d1-7591-426d-b9ef-07052efc88d3" providerId="ADAL" clId="{09D96AF5-ADAC-48E2-BF41-CBD64D2A7EBA}" dt="2021-12-10T07:46:08.713" v="399" actId="478"/>
          <ac:grpSpMkLst>
            <pc:docMk/>
            <pc:sldMk cId="3248326624" sldId="326"/>
            <ac:grpSpMk id="12" creationId="{3092D9BD-DE0E-43FD-AB8B-3639A8926C9E}"/>
          </ac:grpSpMkLst>
        </pc:grpChg>
        <pc:grpChg chg="del">
          <ac:chgData name="Sundberg Amanda" userId="3cad20d1-7591-426d-b9ef-07052efc88d3" providerId="ADAL" clId="{09D96AF5-ADAC-48E2-BF41-CBD64D2A7EBA}" dt="2021-12-10T07:46:08.713" v="399" actId="478"/>
          <ac:grpSpMkLst>
            <pc:docMk/>
            <pc:sldMk cId="3248326624" sldId="326"/>
            <ac:grpSpMk id="15" creationId="{94B0A7AC-4651-447E-967D-B9244AEE48D0}"/>
          </ac:grpSpMkLst>
        </pc:grpChg>
        <pc:grpChg chg="del">
          <ac:chgData name="Sundberg Amanda" userId="3cad20d1-7591-426d-b9ef-07052efc88d3" providerId="ADAL" clId="{09D96AF5-ADAC-48E2-BF41-CBD64D2A7EBA}" dt="2021-12-10T07:46:08.713" v="399" actId="478"/>
          <ac:grpSpMkLst>
            <pc:docMk/>
            <pc:sldMk cId="3248326624" sldId="326"/>
            <ac:grpSpMk id="18" creationId="{F00DAA61-975C-4852-848F-F88FE5013399}"/>
          </ac:grpSpMkLst>
        </pc:grpChg>
        <pc:grpChg chg="del">
          <ac:chgData name="Sundberg Amanda" userId="3cad20d1-7591-426d-b9ef-07052efc88d3" providerId="ADAL" clId="{09D96AF5-ADAC-48E2-BF41-CBD64D2A7EBA}" dt="2021-12-10T07:46:08.713" v="399" actId="478"/>
          <ac:grpSpMkLst>
            <pc:docMk/>
            <pc:sldMk cId="3248326624" sldId="326"/>
            <ac:grpSpMk id="21" creationId="{F6514958-ECC5-485B-B94B-5C78BD4666B4}"/>
          </ac:grpSpMkLst>
        </pc:grpChg>
        <pc:grpChg chg="del">
          <ac:chgData name="Sundberg Amanda" userId="3cad20d1-7591-426d-b9ef-07052efc88d3" providerId="ADAL" clId="{09D96AF5-ADAC-48E2-BF41-CBD64D2A7EBA}" dt="2021-12-10T07:46:08.713" v="399" actId="478"/>
          <ac:grpSpMkLst>
            <pc:docMk/>
            <pc:sldMk cId="3248326624" sldId="326"/>
            <ac:grpSpMk id="24" creationId="{C62A19DF-D201-4DC3-8FE0-580C84069777}"/>
          </ac:grpSpMkLst>
        </pc:grpChg>
        <pc:grpChg chg="add mod">
          <ac:chgData name="Sundberg Amanda" userId="3cad20d1-7591-426d-b9ef-07052efc88d3" providerId="ADAL" clId="{09D96AF5-ADAC-48E2-BF41-CBD64D2A7EBA}" dt="2021-12-10T07:46:41.357" v="406" actId="1076"/>
          <ac:grpSpMkLst>
            <pc:docMk/>
            <pc:sldMk cId="3248326624" sldId="326"/>
            <ac:grpSpMk id="27" creationId="{37DF752C-AFE6-4AF3-8ECB-499B1BAF39DA}"/>
          </ac:grpSpMkLst>
        </pc:grpChg>
        <pc:grpChg chg="add mod">
          <ac:chgData name="Sundberg Amanda" userId="3cad20d1-7591-426d-b9ef-07052efc88d3" providerId="ADAL" clId="{09D96AF5-ADAC-48E2-BF41-CBD64D2A7EBA}" dt="2021-12-10T07:46:41.357" v="406" actId="1076"/>
          <ac:grpSpMkLst>
            <pc:docMk/>
            <pc:sldMk cId="3248326624" sldId="326"/>
            <ac:grpSpMk id="30" creationId="{57F20789-8538-40BE-84BA-F3BCE0C1235E}"/>
          </ac:grpSpMkLst>
        </pc:grpChg>
        <pc:grpChg chg="add mod">
          <ac:chgData name="Sundberg Amanda" userId="3cad20d1-7591-426d-b9ef-07052efc88d3" providerId="ADAL" clId="{09D96AF5-ADAC-48E2-BF41-CBD64D2A7EBA}" dt="2021-12-10T07:46:41.357" v="406" actId="1076"/>
          <ac:grpSpMkLst>
            <pc:docMk/>
            <pc:sldMk cId="3248326624" sldId="326"/>
            <ac:grpSpMk id="33" creationId="{510D0039-D4AA-41AE-BA8A-8A442EB5E860}"/>
          </ac:grpSpMkLst>
        </pc:grpChg>
        <pc:grpChg chg="add mod">
          <ac:chgData name="Sundberg Amanda" userId="3cad20d1-7591-426d-b9ef-07052efc88d3" providerId="ADAL" clId="{09D96AF5-ADAC-48E2-BF41-CBD64D2A7EBA}" dt="2021-12-10T07:46:41.357" v="406" actId="1076"/>
          <ac:grpSpMkLst>
            <pc:docMk/>
            <pc:sldMk cId="3248326624" sldId="326"/>
            <ac:grpSpMk id="36" creationId="{2F6E7933-3FDC-4BE8-A085-6DD8BD035E6E}"/>
          </ac:grpSpMkLst>
        </pc:grpChg>
        <pc:grpChg chg="add mod">
          <ac:chgData name="Sundberg Amanda" userId="3cad20d1-7591-426d-b9ef-07052efc88d3" providerId="ADAL" clId="{09D96AF5-ADAC-48E2-BF41-CBD64D2A7EBA}" dt="2021-12-10T07:46:41.357" v="406" actId="1076"/>
          <ac:grpSpMkLst>
            <pc:docMk/>
            <pc:sldMk cId="3248326624" sldId="326"/>
            <ac:grpSpMk id="39" creationId="{345F8D5F-EE7D-4683-95D1-7DA89C7A3914}"/>
          </ac:grpSpMkLst>
        </pc:grpChg>
        <pc:grpChg chg="add mod">
          <ac:chgData name="Sundberg Amanda" userId="3cad20d1-7591-426d-b9ef-07052efc88d3" providerId="ADAL" clId="{09D96AF5-ADAC-48E2-BF41-CBD64D2A7EBA}" dt="2021-12-10T07:46:41.357" v="406" actId="1076"/>
          <ac:grpSpMkLst>
            <pc:docMk/>
            <pc:sldMk cId="3248326624" sldId="326"/>
            <ac:grpSpMk id="42" creationId="{BAE36498-A3AD-48C6-AF51-92452ECD4D6F}"/>
          </ac:grpSpMkLst>
        </pc:grpChg>
        <pc:grpChg chg="add mod">
          <ac:chgData name="Sundberg Amanda" userId="3cad20d1-7591-426d-b9ef-07052efc88d3" providerId="ADAL" clId="{09D96AF5-ADAC-48E2-BF41-CBD64D2A7EBA}" dt="2021-12-10T07:46:41.357" v="406" actId="1076"/>
          <ac:grpSpMkLst>
            <pc:docMk/>
            <pc:sldMk cId="3248326624" sldId="326"/>
            <ac:grpSpMk id="45" creationId="{3D30154F-1535-4075-8CBD-BCF6B974153E}"/>
          </ac:grpSpMkLst>
        </pc:grpChg>
        <pc:grpChg chg="add mod">
          <ac:chgData name="Sundberg Amanda" userId="3cad20d1-7591-426d-b9ef-07052efc88d3" providerId="ADAL" clId="{09D96AF5-ADAC-48E2-BF41-CBD64D2A7EBA}" dt="2021-12-10T07:46:41.357" v="406" actId="1076"/>
          <ac:grpSpMkLst>
            <pc:docMk/>
            <pc:sldMk cId="3248326624" sldId="326"/>
            <ac:grpSpMk id="48" creationId="{8979FD60-6F2D-4920-9B30-D03A7C710C35}"/>
          </ac:grpSpMkLst>
        </pc:grpChg>
        <pc:grpChg chg="add mod">
          <ac:chgData name="Sundberg Amanda" userId="3cad20d1-7591-426d-b9ef-07052efc88d3" providerId="ADAL" clId="{09D96AF5-ADAC-48E2-BF41-CBD64D2A7EBA}" dt="2021-12-10T07:46:41.357" v="406" actId="1076"/>
          <ac:grpSpMkLst>
            <pc:docMk/>
            <pc:sldMk cId="3248326624" sldId="326"/>
            <ac:grpSpMk id="51" creationId="{7729D991-E2B4-4694-9BC0-4BC113CDDE08}"/>
          </ac:grpSpMkLst>
        </pc:grpChg>
        <pc:picChg chg="mod">
          <ac:chgData name="Sundberg Amanda" userId="3cad20d1-7591-426d-b9ef-07052efc88d3" providerId="ADAL" clId="{09D96AF5-ADAC-48E2-BF41-CBD64D2A7EBA}" dt="2021-12-10T07:46:43.361" v="407" actId="1076"/>
          <ac:picMkLst>
            <pc:docMk/>
            <pc:sldMk cId="3248326624" sldId="326"/>
            <ac:picMk id="3" creationId="{C702376A-E598-4A8D-AAFD-B9CAE254911E}"/>
          </ac:picMkLst>
        </pc:picChg>
        <pc:picChg chg="add mod">
          <ac:chgData name="Sundberg Amanda" userId="3cad20d1-7591-426d-b9ef-07052efc88d3" providerId="ADAL" clId="{09D96AF5-ADAC-48E2-BF41-CBD64D2A7EBA}" dt="2021-12-10T07:46:41.357" v="406" actId="1076"/>
          <ac:picMkLst>
            <pc:docMk/>
            <pc:sldMk cId="3248326624" sldId="326"/>
            <ac:picMk id="54" creationId="{F94C7650-3245-428F-BBBD-A2F2D19C564C}"/>
          </ac:picMkLst>
        </pc:picChg>
      </pc:sldChg>
      <pc:sldChg chg="addSp delSp modSp mod">
        <pc:chgData name="Sundberg Amanda" userId="3cad20d1-7591-426d-b9ef-07052efc88d3" providerId="ADAL" clId="{09D96AF5-ADAC-48E2-BF41-CBD64D2A7EBA}" dt="2021-12-10T07:47:04.240" v="411"/>
        <pc:sldMkLst>
          <pc:docMk/>
          <pc:sldMk cId="3001408734" sldId="327"/>
        </pc:sldMkLst>
        <pc:spChg chg="mod">
          <ac:chgData name="Sundberg Amanda" userId="3cad20d1-7591-426d-b9ef-07052efc88d3" providerId="ADAL" clId="{09D96AF5-ADAC-48E2-BF41-CBD64D2A7EBA}" dt="2021-12-10T07:47:04.240" v="411"/>
          <ac:spMkLst>
            <pc:docMk/>
            <pc:sldMk cId="3001408734" sldId="327"/>
            <ac:spMk id="31" creationId="{9D2653D1-2B1D-4A25-89B8-74ACA3DD0F6E}"/>
          </ac:spMkLst>
        </pc:spChg>
        <pc:spChg chg="mod">
          <ac:chgData name="Sundberg Amanda" userId="3cad20d1-7591-426d-b9ef-07052efc88d3" providerId="ADAL" clId="{09D96AF5-ADAC-48E2-BF41-CBD64D2A7EBA}" dt="2021-12-10T07:47:04.240" v="411"/>
          <ac:spMkLst>
            <pc:docMk/>
            <pc:sldMk cId="3001408734" sldId="327"/>
            <ac:spMk id="32" creationId="{C113CC02-507D-4375-8820-FFDD566E1DDA}"/>
          </ac:spMkLst>
        </pc:spChg>
        <pc:spChg chg="mod">
          <ac:chgData name="Sundberg Amanda" userId="3cad20d1-7591-426d-b9ef-07052efc88d3" providerId="ADAL" clId="{09D96AF5-ADAC-48E2-BF41-CBD64D2A7EBA}" dt="2021-12-10T07:47:04.240" v="411"/>
          <ac:spMkLst>
            <pc:docMk/>
            <pc:sldMk cId="3001408734" sldId="327"/>
            <ac:spMk id="34" creationId="{F471CC95-8F5A-4ACF-A5B2-5702E9F36CED}"/>
          </ac:spMkLst>
        </pc:spChg>
        <pc:spChg chg="mod">
          <ac:chgData name="Sundberg Amanda" userId="3cad20d1-7591-426d-b9ef-07052efc88d3" providerId="ADAL" clId="{09D96AF5-ADAC-48E2-BF41-CBD64D2A7EBA}" dt="2021-12-10T07:47:04.240" v="411"/>
          <ac:spMkLst>
            <pc:docMk/>
            <pc:sldMk cId="3001408734" sldId="327"/>
            <ac:spMk id="35" creationId="{3CCEEA49-3FEA-4961-9EFB-12717E01E9AF}"/>
          </ac:spMkLst>
        </pc:spChg>
        <pc:spChg chg="mod">
          <ac:chgData name="Sundberg Amanda" userId="3cad20d1-7591-426d-b9ef-07052efc88d3" providerId="ADAL" clId="{09D96AF5-ADAC-48E2-BF41-CBD64D2A7EBA}" dt="2021-12-10T07:47:04.240" v="411"/>
          <ac:spMkLst>
            <pc:docMk/>
            <pc:sldMk cId="3001408734" sldId="327"/>
            <ac:spMk id="37" creationId="{9120BE92-0716-4213-A2ED-E341BACD73DF}"/>
          </ac:spMkLst>
        </pc:spChg>
        <pc:spChg chg="mod">
          <ac:chgData name="Sundberg Amanda" userId="3cad20d1-7591-426d-b9ef-07052efc88d3" providerId="ADAL" clId="{09D96AF5-ADAC-48E2-BF41-CBD64D2A7EBA}" dt="2021-12-10T07:47:04.240" v="411"/>
          <ac:spMkLst>
            <pc:docMk/>
            <pc:sldMk cId="3001408734" sldId="327"/>
            <ac:spMk id="38" creationId="{E46C62D2-26CF-47EB-810E-18E8D5D5BCD8}"/>
          </ac:spMkLst>
        </pc:spChg>
        <pc:spChg chg="mod">
          <ac:chgData name="Sundberg Amanda" userId="3cad20d1-7591-426d-b9ef-07052efc88d3" providerId="ADAL" clId="{09D96AF5-ADAC-48E2-BF41-CBD64D2A7EBA}" dt="2021-12-10T07:47:04.240" v="411"/>
          <ac:spMkLst>
            <pc:docMk/>
            <pc:sldMk cId="3001408734" sldId="327"/>
            <ac:spMk id="40" creationId="{7CB817A2-D4F3-41A1-B137-E912E7AB44E4}"/>
          </ac:spMkLst>
        </pc:spChg>
        <pc:spChg chg="mod">
          <ac:chgData name="Sundberg Amanda" userId="3cad20d1-7591-426d-b9ef-07052efc88d3" providerId="ADAL" clId="{09D96AF5-ADAC-48E2-BF41-CBD64D2A7EBA}" dt="2021-12-10T07:47:04.240" v="411"/>
          <ac:spMkLst>
            <pc:docMk/>
            <pc:sldMk cId="3001408734" sldId="327"/>
            <ac:spMk id="41" creationId="{85912B63-33ED-4E7E-8938-C74614720973}"/>
          </ac:spMkLst>
        </pc:spChg>
        <pc:spChg chg="mod">
          <ac:chgData name="Sundberg Amanda" userId="3cad20d1-7591-426d-b9ef-07052efc88d3" providerId="ADAL" clId="{09D96AF5-ADAC-48E2-BF41-CBD64D2A7EBA}" dt="2021-12-10T07:47:04.240" v="411"/>
          <ac:spMkLst>
            <pc:docMk/>
            <pc:sldMk cId="3001408734" sldId="327"/>
            <ac:spMk id="43" creationId="{5F7D91F0-E625-47FF-8A6A-2920CD5AB515}"/>
          </ac:spMkLst>
        </pc:spChg>
        <pc:spChg chg="mod">
          <ac:chgData name="Sundberg Amanda" userId="3cad20d1-7591-426d-b9ef-07052efc88d3" providerId="ADAL" clId="{09D96AF5-ADAC-48E2-BF41-CBD64D2A7EBA}" dt="2021-12-10T07:47:04.240" v="411"/>
          <ac:spMkLst>
            <pc:docMk/>
            <pc:sldMk cId="3001408734" sldId="327"/>
            <ac:spMk id="44" creationId="{188DF061-A33E-40B3-90CA-214750829947}"/>
          </ac:spMkLst>
        </pc:spChg>
        <pc:spChg chg="mod">
          <ac:chgData name="Sundberg Amanda" userId="3cad20d1-7591-426d-b9ef-07052efc88d3" providerId="ADAL" clId="{09D96AF5-ADAC-48E2-BF41-CBD64D2A7EBA}" dt="2021-12-10T07:47:04.240" v="411"/>
          <ac:spMkLst>
            <pc:docMk/>
            <pc:sldMk cId="3001408734" sldId="327"/>
            <ac:spMk id="46" creationId="{4DCC2D80-F4B2-4C24-96A1-848FE7BCA4FB}"/>
          </ac:spMkLst>
        </pc:spChg>
        <pc:spChg chg="mod">
          <ac:chgData name="Sundberg Amanda" userId="3cad20d1-7591-426d-b9ef-07052efc88d3" providerId="ADAL" clId="{09D96AF5-ADAC-48E2-BF41-CBD64D2A7EBA}" dt="2021-12-10T07:47:04.240" v="411"/>
          <ac:spMkLst>
            <pc:docMk/>
            <pc:sldMk cId="3001408734" sldId="327"/>
            <ac:spMk id="47" creationId="{82FC1284-39F4-40DC-919B-03804A848D3A}"/>
          </ac:spMkLst>
        </pc:spChg>
        <pc:spChg chg="mod">
          <ac:chgData name="Sundberg Amanda" userId="3cad20d1-7591-426d-b9ef-07052efc88d3" providerId="ADAL" clId="{09D96AF5-ADAC-48E2-BF41-CBD64D2A7EBA}" dt="2021-12-10T07:47:04.240" v="411"/>
          <ac:spMkLst>
            <pc:docMk/>
            <pc:sldMk cId="3001408734" sldId="327"/>
            <ac:spMk id="49" creationId="{F46E5EEF-18D0-4015-BA03-1767A6556600}"/>
          </ac:spMkLst>
        </pc:spChg>
        <pc:spChg chg="mod">
          <ac:chgData name="Sundberg Amanda" userId="3cad20d1-7591-426d-b9ef-07052efc88d3" providerId="ADAL" clId="{09D96AF5-ADAC-48E2-BF41-CBD64D2A7EBA}" dt="2021-12-10T07:47:04.240" v="411"/>
          <ac:spMkLst>
            <pc:docMk/>
            <pc:sldMk cId="3001408734" sldId="327"/>
            <ac:spMk id="50" creationId="{D953DC2A-D8A7-43C0-B076-22A0E6EF2E56}"/>
          </ac:spMkLst>
        </pc:spChg>
        <pc:spChg chg="mod">
          <ac:chgData name="Sundberg Amanda" userId="3cad20d1-7591-426d-b9ef-07052efc88d3" providerId="ADAL" clId="{09D96AF5-ADAC-48E2-BF41-CBD64D2A7EBA}" dt="2021-12-10T07:47:04.240" v="411"/>
          <ac:spMkLst>
            <pc:docMk/>
            <pc:sldMk cId="3001408734" sldId="327"/>
            <ac:spMk id="52" creationId="{D27E6F77-3376-47C0-92DE-03A002C0148D}"/>
          </ac:spMkLst>
        </pc:spChg>
        <pc:spChg chg="mod">
          <ac:chgData name="Sundberg Amanda" userId="3cad20d1-7591-426d-b9ef-07052efc88d3" providerId="ADAL" clId="{09D96AF5-ADAC-48E2-BF41-CBD64D2A7EBA}" dt="2021-12-10T07:47:04.240" v="411"/>
          <ac:spMkLst>
            <pc:docMk/>
            <pc:sldMk cId="3001408734" sldId="327"/>
            <ac:spMk id="53" creationId="{68F5D06C-21AF-42C1-8854-F1183F6BF7A7}"/>
          </ac:spMkLst>
        </pc:spChg>
        <pc:spChg chg="mod">
          <ac:chgData name="Sundberg Amanda" userId="3cad20d1-7591-426d-b9ef-07052efc88d3" providerId="ADAL" clId="{09D96AF5-ADAC-48E2-BF41-CBD64D2A7EBA}" dt="2021-12-10T07:47:04.240" v="411"/>
          <ac:spMkLst>
            <pc:docMk/>
            <pc:sldMk cId="3001408734" sldId="327"/>
            <ac:spMk id="55" creationId="{358B4583-ACCD-4854-A4A2-D6B506FB4EED}"/>
          </ac:spMkLst>
        </pc:spChg>
        <pc:spChg chg="mod">
          <ac:chgData name="Sundberg Amanda" userId="3cad20d1-7591-426d-b9ef-07052efc88d3" providerId="ADAL" clId="{09D96AF5-ADAC-48E2-BF41-CBD64D2A7EBA}" dt="2021-12-10T07:47:04.240" v="411"/>
          <ac:spMkLst>
            <pc:docMk/>
            <pc:sldMk cId="3001408734" sldId="327"/>
            <ac:spMk id="56" creationId="{287E97A2-B325-443B-98D5-6C45A81EAF28}"/>
          </ac:spMkLst>
        </pc:spChg>
        <pc:grpChg chg="del">
          <ac:chgData name="Sundberg Amanda" userId="3cad20d1-7591-426d-b9ef-07052efc88d3" providerId="ADAL" clId="{09D96AF5-ADAC-48E2-BF41-CBD64D2A7EBA}" dt="2021-12-10T07:47:03.770" v="410" actId="478"/>
          <ac:grpSpMkLst>
            <pc:docMk/>
            <pc:sldMk cId="3001408734" sldId="327"/>
            <ac:grpSpMk id="8" creationId="{22EB7921-08C8-475F-8934-3B09BC23E24B}"/>
          </ac:grpSpMkLst>
        </pc:grpChg>
        <pc:grpChg chg="del">
          <ac:chgData name="Sundberg Amanda" userId="3cad20d1-7591-426d-b9ef-07052efc88d3" providerId="ADAL" clId="{09D96AF5-ADAC-48E2-BF41-CBD64D2A7EBA}" dt="2021-12-10T07:47:03.770" v="410" actId="478"/>
          <ac:grpSpMkLst>
            <pc:docMk/>
            <pc:sldMk cId="3001408734" sldId="327"/>
            <ac:grpSpMk id="12" creationId="{CBBE8FFD-CCB7-469E-B64C-314D59B52103}"/>
          </ac:grpSpMkLst>
        </pc:grpChg>
        <pc:grpChg chg="del">
          <ac:chgData name="Sundberg Amanda" userId="3cad20d1-7591-426d-b9ef-07052efc88d3" providerId="ADAL" clId="{09D96AF5-ADAC-48E2-BF41-CBD64D2A7EBA}" dt="2021-12-10T07:47:03.770" v="410" actId="478"/>
          <ac:grpSpMkLst>
            <pc:docMk/>
            <pc:sldMk cId="3001408734" sldId="327"/>
            <ac:grpSpMk id="15" creationId="{EB189343-B496-4288-887F-ABD2CF961F9C}"/>
          </ac:grpSpMkLst>
        </pc:grpChg>
        <pc:grpChg chg="del">
          <ac:chgData name="Sundberg Amanda" userId="3cad20d1-7591-426d-b9ef-07052efc88d3" providerId="ADAL" clId="{09D96AF5-ADAC-48E2-BF41-CBD64D2A7EBA}" dt="2021-12-10T07:47:03.770" v="410" actId="478"/>
          <ac:grpSpMkLst>
            <pc:docMk/>
            <pc:sldMk cId="3001408734" sldId="327"/>
            <ac:grpSpMk id="18" creationId="{474051D5-B8E3-46F9-B6E7-7F9FDDE73B38}"/>
          </ac:grpSpMkLst>
        </pc:grpChg>
        <pc:grpChg chg="del">
          <ac:chgData name="Sundberg Amanda" userId="3cad20d1-7591-426d-b9ef-07052efc88d3" providerId="ADAL" clId="{09D96AF5-ADAC-48E2-BF41-CBD64D2A7EBA}" dt="2021-12-10T07:47:03.770" v="410" actId="478"/>
          <ac:grpSpMkLst>
            <pc:docMk/>
            <pc:sldMk cId="3001408734" sldId="327"/>
            <ac:grpSpMk id="21" creationId="{F751D5C7-C7F2-42A9-A1E3-8BA51F69137C}"/>
          </ac:grpSpMkLst>
        </pc:grpChg>
        <pc:grpChg chg="del">
          <ac:chgData name="Sundberg Amanda" userId="3cad20d1-7591-426d-b9ef-07052efc88d3" providerId="ADAL" clId="{09D96AF5-ADAC-48E2-BF41-CBD64D2A7EBA}" dt="2021-12-10T07:47:03.770" v="410" actId="478"/>
          <ac:grpSpMkLst>
            <pc:docMk/>
            <pc:sldMk cId="3001408734" sldId="327"/>
            <ac:grpSpMk id="24" creationId="{97CFD882-9304-4839-870E-A491DB8B462C}"/>
          </ac:grpSpMkLst>
        </pc:grpChg>
        <pc:grpChg chg="del">
          <ac:chgData name="Sundberg Amanda" userId="3cad20d1-7591-426d-b9ef-07052efc88d3" providerId="ADAL" clId="{09D96AF5-ADAC-48E2-BF41-CBD64D2A7EBA}" dt="2021-12-10T07:47:03.770" v="410" actId="478"/>
          <ac:grpSpMkLst>
            <pc:docMk/>
            <pc:sldMk cId="3001408734" sldId="327"/>
            <ac:grpSpMk id="27" creationId="{FE21F889-99FF-4D16-AA4F-5C8ABDEABCD3}"/>
          </ac:grpSpMkLst>
        </pc:grpChg>
        <pc:grpChg chg="add mod">
          <ac:chgData name="Sundberg Amanda" userId="3cad20d1-7591-426d-b9ef-07052efc88d3" providerId="ADAL" clId="{09D96AF5-ADAC-48E2-BF41-CBD64D2A7EBA}" dt="2021-12-10T07:47:04.240" v="411"/>
          <ac:grpSpMkLst>
            <pc:docMk/>
            <pc:sldMk cId="3001408734" sldId="327"/>
            <ac:grpSpMk id="30" creationId="{36B19951-5F1D-4DA6-9934-F658BD367FFB}"/>
          </ac:grpSpMkLst>
        </pc:grpChg>
        <pc:grpChg chg="add mod">
          <ac:chgData name="Sundberg Amanda" userId="3cad20d1-7591-426d-b9ef-07052efc88d3" providerId="ADAL" clId="{09D96AF5-ADAC-48E2-BF41-CBD64D2A7EBA}" dt="2021-12-10T07:47:04.240" v="411"/>
          <ac:grpSpMkLst>
            <pc:docMk/>
            <pc:sldMk cId="3001408734" sldId="327"/>
            <ac:grpSpMk id="33" creationId="{4FA7EC45-2C46-4F09-B59A-83D5A5C561DA}"/>
          </ac:grpSpMkLst>
        </pc:grpChg>
        <pc:grpChg chg="add mod">
          <ac:chgData name="Sundberg Amanda" userId="3cad20d1-7591-426d-b9ef-07052efc88d3" providerId="ADAL" clId="{09D96AF5-ADAC-48E2-BF41-CBD64D2A7EBA}" dt="2021-12-10T07:47:04.240" v="411"/>
          <ac:grpSpMkLst>
            <pc:docMk/>
            <pc:sldMk cId="3001408734" sldId="327"/>
            <ac:grpSpMk id="36" creationId="{D617FC6A-E815-446B-9B10-BD9F0CCDCF25}"/>
          </ac:grpSpMkLst>
        </pc:grpChg>
        <pc:grpChg chg="add mod">
          <ac:chgData name="Sundberg Amanda" userId="3cad20d1-7591-426d-b9ef-07052efc88d3" providerId="ADAL" clId="{09D96AF5-ADAC-48E2-BF41-CBD64D2A7EBA}" dt="2021-12-10T07:47:04.240" v="411"/>
          <ac:grpSpMkLst>
            <pc:docMk/>
            <pc:sldMk cId="3001408734" sldId="327"/>
            <ac:grpSpMk id="39" creationId="{FC5B28C9-D48C-427D-8BD4-60DC7E1F8641}"/>
          </ac:grpSpMkLst>
        </pc:grpChg>
        <pc:grpChg chg="add mod">
          <ac:chgData name="Sundberg Amanda" userId="3cad20d1-7591-426d-b9ef-07052efc88d3" providerId="ADAL" clId="{09D96AF5-ADAC-48E2-BF41-CBD64D2A7EBA}" dt="2021-12-10T07:47:04.240" v="411"/>
          <ac:grpSpMkLst>
            <pc:docMk/>
            <pc:sldMk cId="3001408734" sldId="327"/>
            <ac:grpSpMk id="42" creationId="{6589FF03-7447-4684-BDE7-C6AEADA2BD2A}"/>
          </ac:grpSpMkLst>
        </pc:grpChg>
        <pc:grpChg chg="add mod">
          <ac:chgData name="Sundberg Amanda" userId="3cad20d1-7591-426d-b9ef-07052efc88d3" providerId="ADAL" clId="{09D96AF5-ADAC-48E2-BF41-CBD64D2A7EBA}" dt="2021-12-10T07:47:04.240" v="411"/>
          <ac:grpSpMkLst>
            <pc:docMk/>
            <pc:sldMk cId="3001408734" sldId="327"/>
            <ac:grpSpMk id="45" creationId="{ECD6B322-E0A2-4692-B9A9-F082FA2CBC7B}"/>
          </ac:grpSpMkLst>
        </pc:grpChg>
        <pc:grpChg chg="add mod">
          <ac:chgData name="Sundberg Amanda" userId="3cad20d1-7591-426d-b9ef-07052efc88d3" providerId="ADAL" clId="{09D96AF5-ADAC-48E2-BF41-CBD64D2A7EBA}" dt="2021-12-10T07:47:04.240" v="411"/>
          <ac:grpSpMkLst>
            <pc:docMk/>
            <pc:sldMk cId="3001408734" sldId="327"/>
            <ac:grpSpMk id="48" creationId="{703F6EFF-12ED-4D10-AB1B-4E0DF1AF742B}"/>
          </ac:grpSpMkLst>
        </pc:grpChg>
        <pc:grpChg chg="add mod">
          <ac:chgData name="Sundberg Amanda" userId="3cad20d1-7591-426d-b9ef-07052efc88d3" providerId="ADAL" clId="{09D96AF5-ADAC-48E2-BF41-CBD64D2A7EBA}" dt="2021-12-10T07:47:04.240" v="411"/>
          <ac:grpSpMkLst>
            <pc:docMk/>
            <pc:sldMk cId="3001408734" sldId="327"/>
            <ac:grpSpMk id="51" creationId="{548C06A6-6491-4847-98AC-099F0F110589}"/>
          </ac:grpSpMkLst>
        </pc:grpChg>
        <pc:grpChg chg="add mod">
          <ac:chgData name="Sundberg Amanda" userId="3cad20d1-7591-426d-b9ef-07052efc88d3" providerId="ADAL" clId="{09D96AF5-ADAC-48E2-BF41-CBD64D2A7EBA}" dt="2021-12-10T07:47:04.240" v="411"/>
          <ac:grpSpMkLst>
            <pc:docMk/>
            <pc:sldMk cId="3001408734" sldId="327"/>
            <ac:grpSpMk id="54" creationId="{84119ABB-4158-430C-873D-17C3C1B57C8C}"/>
          </ac:grpSpMkLst>
        </pc:grpChg>
        <pc:picChg chg="add mod">
          <ac:chgData name="Sundberg Amanda" userId="3cad20d1-7591-426d-b9ef-07052efc88d3" providerId="ADAL" clId="{09D96AF5-ADAC-48E2-BF41-CBD64D2A7EBA}" dt="2021-12-10T07:47:04.240" v="411"/>
          <ac:picMkLst>
            <pc:docMk/>
            <pc:sldMk cId="3001408734" sldId="327"/>
            <ac:picMk id="57" creationId="{F7E5F412-1629-4073-8261-30DA13EDFFFA}"/>
          </ac:picMkLst>
        </pc:picChg>
      </pc:sldChg>
      <pc:sldChg chg="ord">
        <pc:chgData name="Sundberg Amanda" userId="3cad20d1-7591-426d-b9ef-07052efc88d3" providerId="ADAL" clId="{09D96AF5-ADAC-48E2-BF41-CBD64D2A7EBA}" dt="2021-12-10T12:29:24.238" v="968"/>
        <pc:sldMkLst>
          <pc:docMk/>
          <pc:sldMk cId="1936448464" sldId="330"/>
        </pc:sldMkLst>
      </pc:sldChg>
      <pc:sldChg chg="delSp modSp mod ord">
        <pc:chgData name="Sundberg Amanda" userId="3cad20d1-7591-426d-b9ef-07052efc88d3" providerId="ADAL" clId="{09D96AF5-ADAC-48E2-BF41-CBD64D2A7EBA}" dt="2021-12-10T07:31:37.859" v="35"/>
        <pc:sldMkLst>
          <pc:docMk/>
          <pc:sldMk cId="194398499" sldId="333"/>
        </pc:sldMkLst>
        <pc:spChg chg="mod">
          <ac:chgData name="Sundberg Amanda" userId="3cad20d1-7591-426d-b9ef-07052efc88d3" providerId="ADAL" clId="{09D96AF5-ADAC-48E2-BF41-CBD64D2A7EBA}" dt="2021-12-10T07:31:10.626" v="27" actId="1076"/>
          <ac:spMkLst>
            <pc:docMk/>
            <pc:sldMk cId="194398499" sldId="333"/>
            <ac:spMk id="5" creationId="{F09C1168-40D1-4FCD-BFE8-B4FF7622C9E2}"/>
          </ac:spMkLst>
        </pc:spChg>
        <pc:graphicFrameChg chg="del">
          <ac:chgData name="Sundberg Amanda" userId="3cad20d1-7591-426d-b9ef-07052efc88d3" providerId="ADAL" clId="{09D96AF5-ADAC-48E2-BF41-CBD64D2A7EBA}" dt="2021-12-10T07:26:13.264" v="0" actId="478"/>
          <ac:graphicFrameMkLst>
            <pc:docMk/>
            <pc:sldMk cId="194398499" sldId="333"/>
            <ac:graphicFrameMk id="7" creationId="{862216CE-EF82-4DE1-B40B-EC9D582DD833}"/>
          </ac:graphicFrameMkLst>
        </pc:graphicFrameChg>
        <pc:picChg chg="mod">
          <ac:chgData name="Sundberg Amanda" userId="3cad20d1-7591-426d-b9ef-07052efc88d3" providerId="ADAL" clId="{09D96AF5-ADAC-48E2-BF41-CBD64D2A7EBA}" dt="2021-12-10T07:31:10.626" v="27" actId="1076"/>
          <ac:picMkLst>
            <pc:docMk/>
            <pc:sldMk cId="194398499" sldId="333"/>
            <ac:picMk id="6" creationId="{A89FE9A1-0322-4066-BA75-86D5EC93B9A3}"/>
          </ac:picMkLst>
        </pc:picChg>
        <pc:picChg chg="mod">
          <ac:chgData name="Sundberg Amanda" userId="3cad20d1-7591-426d-b9ef-07052efc88d3" providerId="ADAL" clId="{09D96AF5-ADAC-48E2-BF41-CBD64D2A7EBA}" dt="2021-12-10T07:31:10.626" v="27" actId="1076"/>
          <ac:picMkLst>
            <pc:docMk/>
            <pc:sldMk cId="194398499" sldId="333"/>
            <ac:picMk id="3074" creationId="{90D844BA-9571-49F8-88D6-7B5C950BFB5C}"/>
          </ac:picMkLst>
        </pc:picChg>
      </pc:sldChg>
      <pc:sldChg chg="addSp delSp modSp mod">
        <pc:chgData name="Sundberg Amanda" userId="3cad20d1-7591-426d-b9ef-07052efc88d3" providerId="ADAL" clId="{09D96AF5-ADAC-48E2-BF41-CBD64D2A7EBA}" dt="2021-12-10T07:45:45.979" v="398" actId="14100"/>
        <pc:sldMkLst>
          <pc:docMk/>
          <pc:sldMk cId="474625726" sldId="334"/>
        </pc:sldMkLst>
        <pc:spChg chg="add del mod">
          <ac:chgData name="Sundberg Amanda" userId="3cad20d1-7591-426d-b9ef-07052efc88d3" providerId="ADAL" clId="{09D96AF5-ADAC-48E2-BF41-CBD64D2A7EBA}" dt="2021-12-10T07:43:50.322" v="331" actId="478"/>
          <ac:spMkLst>
            <pc:docMk/>
            <pc:sldMk cId="474625726" sldId="334"/>
            <ac:spMk id="2" creationId="{6B0B3848-23D3-47BC-8D27-59ACC22F2520}"/>
          </ac:spMkLst>
        </pc:spChg>
        <pc:spChg chg="add del mod">
          <ac:chgData name="Sundberg Amanda" userId="3cad20d1-7591-426d-b9ef-07052efc88d3" providerId="ADAL" clId="{09D96AF5-ADAC-48E2-BF41-CBD64D2A7EBA}" dt="2021-12-10T07:41:59.630" v="260" actId="478"/>
          <ac:spMkLst>
            <pc:docMk/>
            <pc:sldMk cId="474625726" sldId="334"/>
            <ac:spMk id="3" creationId="{8C879B47-BF77-4E6F-91A0-74DE43E3E202}"/>
          </ac:spMkLst>
        </pc:spChg>
        <pc:spChg chg="add del mod">
          <ac:chgData name="Sundberg Amanda" userId="3cad20d1-7591-426d-b9ef-07052efc88d3" providerId="ADAL" clId="{09D96AF5-ADAC-48E2-BF41-CBD64D2A7EBA}" dt="2021-12-10T07:43:53.622" v="332" actId="478"/>
          <ac:spMkLst>
            <pc:docMk/>
            <pc:sldMk cId="474625726" sldId="334"/>
            <ac:spMk id="5" creationId="{7ACDF72B-8681-4921-A6C1-795FB29B5352}"/>
          </ac:spMkLst>
        </pc:spChg>
        <pc:spChg chg="mod">
          <ac:chgData name="Sundberg Amanda" userId="3cad20d1-7591-426d-b9ef-07052efc88d3" providerId="ADAL" clId="{09D96AF5-ADAC-48E2-BF41-CBD64D2A7EBA}" dt="2021-12-10T07:44:39.444" v="375" actId="20577"/>
          <ac:spMkLst>
            <pc:docMk/>
            <pc:sldMk cId="474625726" sldId="334"/>
            <ac:spMk id="8" creationId="{60B269EC-111F-40B9-9708-B99BE0F51327}"/>
          </ac:spMkLst>
        </pc:spChg>
        <pc:spChg chg="mod">
          <ac:chgData name="Sundberg Amanda" userId="3cad20d1-7591-426d-b9ef-07052efc88d3" providerId="ADAL" clId="{09D96AF5-ADAC-48E2-BF41-CBD64D2A7EBA}" dt="2021-12-10T07:44:59.899" v="376" actId="1076"/>
          <ac:spMkLst>
            <pc:docMk/>
            <pc:sldMk cId="474625726" sldId="334"/>
            <ac:spMk id="56" creationId="{06D52A31-E52A-439E-AD80-83BFB26E9DA8}"/>
          </ac:spMkLst>
        </pc:spChg>
        <pc:spChg chg="mod">
          <ac:chgData name="Sundberg Amanda" userId="3cad20d1-7591-426d-b9ef-07052efc88d3" providerId="ADAL" clId="{09D96AF5-ADAC-48E2-BF41-CBD64D2A7EBA}" dt="2021-12-10T07:44:59.899" v="376" actId="1076"/>
          <ac:spMkLst>
            <pc:docMk/>
            <pc:sldMk cId="474625726" sldId="334"/>
            <ac:spMk id="57" creationId="{2253B114-250D-4589-BF32-84A6056A7A1C}"/>
          </ac:spMkLst>
        </pc:spChg>
        <pc:spChg chg="mod">
          <ac:chgData name="Sundberg Amanda" userId="3cad20d1-7591-426d-b9ef-07052efc88d3" providerId="ADAL" clId="{09D96AF5-ADAC-48E2-BF41-CBD64D2A7EBA}" dt="2021-12-10T07:44:59.899" v="376" actId="1076"/>
          <ac:spMkLst>
            <pc:docMk/>
            <pc:sldMk cId="474625726" sldId="334"/>
            <ac:spMk id="58" creationId="{BE18B7F3-1EA7-4F9D-BA57-DA49E6682334}"/>
          </ac:spMkLst>
        </pc:spChg>
        <pc:spChg chg="mod">
          <ac:chgData name="Sundberg Amanda" userId="3cad20d1-7591-426d-b9ef-07052efc88d3" providerId="ADAL" clId="{09D96AF5-ADAC-48E2-BF41-CBD64D2A7EBA}" dt="2021-12-10T07:44:59.899" v="376" actId="1076"/>
          <ac:spMkLst>
            <pc:docMk/>
            <pc:sldMk cId="474625726" sldId="334"/>
            <ac:spMk id="59" creationId="{94ECAEF4-2B53-44FD-96A0-6144CE84B53C}"/>
          </ac:spMkLst>
        </pc:spChg>
        <pc:spChg chg="add del mod">
          <ac:chgData name="Sundberg Amanda" userId="3cad20d1-7591-426d-b9ef-07052efc88d3" providerId="ADAL" clId="{09D96AF5-ADAC-48E2-BF41-CBD64D2A7EBA}" dt="2021-12-10T07:43:19.740" v="329" actId="478"/>
          <ac:spMkLst>
            <pc:docMk/>
            <pc:sldMk cId="474625726" sldId="334"/>
            <ac:spMk id="60" creationId="{DFFF61F9-E5F4-49F3-871F-4A343A7AB690}"/>
          </ac:spMkLst>
        </pc:spChg>
        <pc:spChg chg="mod">
          <ac:chgData name="Sundberg Amanda" userId="3cad20d1-7591-426d-b9ef-07052efc88d3" providerId="ADAL" clId="{09D96AF5-ADAC-48E2-BF41-CBD64D2A7EBA}" dt="2021-12-10T07:45:45.979" v="398" actId="14100"/>
          <ac:spMkLst>
            <pc:docMk/>
            <pc:sldMk cId="474625726" sldId="334"/>
            <ac:spMk id="61" creationId="{2FF50C4E-6A19-4D5A-819C-EF4E10B1D0A7}"/>
          </ac:spMkLst>
        </pc:spChg>
        <pc:spChg chg="mod">
          <ac:chgData name="Sundberg Amanda" userId="3cad20d1-7591-426d-b9ef-07052efc88d3" providerId="ADAL" clId="{09D96AF5-ADAC-48E2-BF41-CBD64D2A7EBA}" dt="2021-12-10T07:45:42.015" v="397" actId="14100"/>
          <ac:spMkLst>
            <pc:docMk/>
            <pc:sldMk cId="474625726" sldId="334"/>
            <ac:spMk id="62" creationId="{2019A815-47FA-4D90-8643-6556C8498E63}"/>
          </ac:spMkLst>
        </pc:spChg>
        <pc:spChg chg="mod">
          <ac:chgData name="Sundberg Amanda" userId="3cad20d1-7591-426d-b9ef-07052efc88d3" providerId="ADAL" clId="{09D96AF5-ADAC-48E2-BF41-CBD64D2A7EBA}" dt="2021-12-10T07:45:35.356" v="395" actId="14100"/>
          <ac:spMkLst>
            <pc:docMk/>
            <pc:sldMk cId="474625726" sldId="334"/>
            <ac:spMk id="63" creationId="{0DC4C50C-7E9E-41F6-84AB-9D09D34FB53F}"/>
          </ac:spMkLst>
        </pc:spChg>
        <pc:spChg chg="mod">
          <ac:chgData name="Sundberg Amanda" userId="3cad20d1-7591-426d-b9ef-07052efc88d3" providerId="ADAL" clId="{09D96AF5-ADAC-48E2-BF41-CBD64D2A7EBA}" dt="2021-12-10T07:44:29.934" v="339" actId="1076"/>
          <ac:spMkLst>
            <pc:docMk/>
            <pc:sldMk cId="474625726" sldId="334"/>
            <ac:spMk id="64" creationId="{7F2EE024-451E-4505-B341-298A0F0E7743}"/>
          </ac:spMkLst>
        </pc:spChg>
        <pc:grpChg chg="mod">
          <ac:chgData name="Sundberg Amanda" userId="3cad20d1-7591-426d-b9ef-07052efc88d3" providerId="ADAL" clId="{09D96AF5-ADAC-48E2-BF41-CBD64D2A7EBA}" dt="2021-12-10T07:44:14.401" v="337" actId="1076"/>
          <ac:grpSpMkLst>
            <pc:docMk/>
            <pc:sldMk cId="474625726" sldId="334"/>
            <ac:grpSpMk id="28" creationId="{0F542F97-9E68-4E1D-8DD3-FF530B824CC1}"/>
          </ac:grpSpMkLst>
        </pc:grpChg>
        <pc:grpChg chg="mod">
          <ac:chgData name="Sundberg Amanda" userId="3cad20d1-7591-426d-b9ef-07052efc88d3" providerId="ADAL" clId="{09D96AF5-ADAC-48E2-BF41-CBD64D2A7EBA}" dt="2021-12-10T07:44:14.401" v="337" actId="1076"/>
          <ac:grpSpMkLst>
            <pc:docMk/>
            <pc:sldMk cId="474625726" sldId="334"/>
            <ac:grpSpMk id="31" creationId="{F9FAB314-C015-4514-8975-4A117C6CE3B5}"/>
          </ac:grpSpMkLst>
        </pc:grpChg>
        <pc:grpChg chg="mod">
          <ac:chgData name="Sundberg Amanda" userId="3cad20d1-7591-426d-b9ef-07052efc88d3" providerId="ADAL" clId="{09D96AF5-ADAC-48E2-BF41-CBD64D2A7EBA}" dt="2021-12-10T07:44:14.401" v="337" actId="1076"/>
          <ac:grpSpMkLst>
            <pc:docMk/>
            <pc:sldMk cId="474625726" sldId="334"/>
            <ac:grpSpMk id="34" creationId="{F370BC22-87B0-4495-9753-B763F7E865E8}"/>
          </ac:grpSpMkLst>
        </pc:grpChg>
        <pc:grpChg chg="mod">
          <ac:chgData name="Sundberg Amanda" userId="3cad20d1-7591-426d-b9ef-07052efc88d3" providerId="ADAL" clId="{09D96AF5-ADAC-48E2-BF41-CBD64D2A7EBA}" dt="2021-12-10T07:44:14.401" v="337" actId="1076"/>
          <ac:grpSpMkLst>
            <pc:docMk/>
            <pc:sldMk cId="474625726" sldId="334"/>
            <ac:grpSpMk id="37" creationId="{72F90FF2-0F3B-4A53-88D7-68230F085FA3}"/>
          </ac:grpSpMkLst>
        </pc:grpChg>
        <pc:grpChg chg="mod">
          <ac:chgData name="Sundberg Amanda" userId="3cad20d1-7591-426d-b9ef-07052efc88d3" providerId="ADAL" clId="{09D96AF5-ADAC-48E2-BF41-CBD64D2A7EBA}" dt="2021-12-10T07:44:14.401" v="337" actId="1076"/>
          <ac:grpSpMkLst>
            <pc:docMk/>
            <pc:sldMk cId="474625726" sldId="334"/>
            <ac:grpSpMk id="40" creationId="{61D6F97A-498D-4548-9F14-B19222F2D6BD}"/>
          </ac:grpSpMkLst>
        </pc:grpChg>
        <pc:grpChg chg="mod">
          <ac:chgData name="Sundberg Amanda" userId="3cad20d1-7591-426d-b9ef-07052efc88d3" providerId="ADAL" clId="{09D96AF5-ADAC-48E2-BF41-CBD64D2A7EBA}" dt="2021-12-10T07:44:25.698" v="338" actId="1076"/>
          <ac:grpSpMkLst>
            <pc:docMk/>
            <pc:sldMk cId="474625726" sldId="334"/>
            <ac:grpSpMk id="43" creationId="{A72A0319-D135-4B22-AE98-2212441221E9}"/>
          </ac:grpSpMkLst>
        </pc:grpChg>
        <pc:grpChg chg="mod">
          <ac:chgData name="Sundberg Amanda" userId="3cad20d1-7591-426d-b9ef-07052efc88d3" providerId="ADAL" clId="{09D96AF5-ADAC-48E2-BF41-CBD64D2A7EBA}" dt="2021-12-10T07:44:25.698" v="338" actId="1076"/>
          <ac:grpSpMkLst>
            <pc:docMk/>
            <pc:sldMk cId="474625726" sldId="334"/>
            <ac:grpSpMk id="46" creationId="{2FE16DC1-8826-45AA-950F-0E8F1FD0CC30}"/>
          </ac:grpSpMkLst>
        </pc:grpChg>
        <pc:picChg chg="mod">
          <ac:chgData name="Sundberg Amanda" userId="3cad20d1-7591-426d-b9ef-07052efc88d3" providerId="ADAL" clId="{09D96AF5-ADAC-48E2-BF41-CBD64D2A7EBA}" dt="2021-12-10T07:44:14.401" v="337" actId="1076"/>
          <ac:picMkLst>
            <pc:docMk/>
            <pc:sldMk cId="474625726" sldId="334"/>
            <ac:picMk id="49" creationId="{291A85FF-721D-48BC-837E-8733FCE05164}"/>
          </ac:picMkLst>
        </pc:picChg>
        <pc:picChg chg="mod">
          <ac:chgData name="Sundberg Amanda" userId="3cad20d1-7591-426d-b9ef-07052efc88d3" providerId="ADAL" clId="{09D96AF5-ADAC-48E2-BF41-CBD64D2A7EBA}" dt="2021-12-10T07:44:14.401" v="337" actId="1076"/>
          <ac:picMkLst>
            <pc:docMk/>
            <pc:sldMk cId="474625726" sldId="334"/>
            <ac:picMk id="50" creationId="{2DBCA57A-C816-4D8E-ACBE-5757748A61E9}"/>
          </ac:picMkLst>
        </pc:picChg>
        <pc:picChg chg="mod">
          <ac:chgData name="Sundberg Amanda" userId="3cad20d1-7591-426d-b9ef-07052efc88d3" providerId="ADAL" clId="{09D96AF5-ADAC-48E2-BF41-CBD64D2A7EBA}" dt="2021-12-10T07:44:14.401" v="337" actId="1076"/>
          <ac:picMkLst>
            <pc:docMk/>
            <pc:sldMk cId="474625726" sldId="334"/>
            <ac:picMk id="51" creationId="{873AB3A7-6CBD-4844-8AA4-4D1BBA8AB74B}"/>
          </ac:picMkLst>
        </pc:picChg>
        <pc:picChg chg="mod">
          <ac:chgData name="Sundberg Amanda" userId="3cad20d1-7591-426d-b9ef-07052efc88d3" providerId="ADAL" clId="{09D96AF5-ADAC-48E2-BF41-CBD64D2A7EBA}" dt="2021-12-10T07:44:14.401" v="337" actId="1076"/>
          <ac:picMkLst>
            <pc:docMk/>
            <pc:sldMk cId="474625726" sldId="334"/>
            <ac:picMk id="52" creationId="{2EBDD38F-37D8-41B7-AFBD-48D995A00104}"/>
          </ac:picMkLst>
        </pc:picChg>
        <pc:picChg chg="mod">
          <ac:chgData name="Sundberg Amanda" userId="3cad20d1-7591-426d-b9ef-07052efc88d3" providerId="ADAL" clId="{09D96AF5-ADAC-48E2-BF41-CBD64D2A7EBA}" dt="2021-12-10T07:44:14.401" v="337" actId="1076"/>
          <ac:picMkLst>
            <pc:docMk/>
            <pc:sldMk cId="474625726" sldId="334"/>
            <ac:picMk id="53" creationId="{33916486-04A9-4AED-A553-35E0CDC37356}"/>
          </ac:picMkLst>
        </pc:picChg>
        <pc:picChg chg="mod">
          <ac:chgData name="Sundberg Amanda" userId="3cad20d1-7591-426d-b9ef-07052efc88d3" providerId="ADAL" clId="{09D96AF5-ADAC-48E2-BF41-CBD64D2A7EBA}" dt="2021-12-10T07:44:25.698" v="338" actId="1076"/>
          <ac:picMkLst>
            <pc:docMk/>
            <pc:sldMk cId="474625726" sldId="334"/>
            <ac:picMk id="54" creationId="{2D72DC31-51F5-4BDF-B6A2-1FAC89DC8182}"/>
          </ac:picMkLst>
        </pc:picChg>
        <pc:picChg chg="mod">
          <ac:chgData name="Sundberg Amanda" userId="3cad20d1-7591-426d-b9ef-07052efc88d3" providerId="ADAL" clId="{09D96AF5-ADAC-48E2-BF41-CBD64D2A7EBA}" dt="2021-12-10T07:44:25.698" v="338" actId="1076"/>
          <ac:picMkLst>
            <pc:docMk/>
            <pc:sldMk cId="474625726" sldId="334"/>
            <ac:picMk id="55" creationId="{CBA0ACE8-298D-48CB-B9BE-70A5F0555598}"/>
          </ac:picMkLst>
        </pc:picChg>
      </pc:sldChg>
      <pc:sldChg chg="addSp modSp mod modTransition">
        <pc:chgData name="Sundberg Amanda" userId="3cad20d1-7591-426d-b9ef-07052efc88d3" providerId="ADAL" clId="{09D96AF5-ADAC-48E2-BF41-CBD64D2A7EBA}" dt="2021-12-10T12:26:33.409" v="918"/>
        <pc:sldMkLst>
          <pc:docMk/>
          <pc:sldMk cId="423614068" sldId="335"/>
        </pc:sldMkLst>
        <pc:spChg chg="mod">
          <ac:chgData name="Sundberg Amanda" userId="3cad20d1-7591-426d-b9ef-07052efc88d3" providerId="ADAL" clId="{09D96AF5-ADAC-48E2-BF41-CBD64D2A7EBA}" dt="2021-12-10T07:47:38.096" v="421" actId="20577"/>
          <ac:spMkLst>
            <pc:docMk/>
            <pc:sldMk cId="423614068" sldId="335"/>
            <ac:spMk id="3" creationId="{D0955502-5EE0-4F1B-9EBD-59DDC57FA2AB}"/>
          </ac:spMkLst>
        </pc:spChg>
        <pc:spChg chg="add mod">
          <ac:chgData name="Sundberg Amanda" userId="3cad20d1-7591-426d-b9ef-07052efc88d3" providerId="ADAL" clId="{09D96AF5-ADAC-48E2-BF41-CBD64D2A7EBA}" dt="2021-12-10T07:53:53.353" v="789" actId="20577"/>
          <ac:spMkLst>
            <pc:docMk/>
            <pc:sldMk cId="423614068" sldId="335"/>
            <ac:spMk id="5" creationId="{64237DFE-DE2A-4617-B626-34C3139809DC}"/>
          </ac:spMkLst>
        </pc:spChg>
        <pc:picChg chg="add mod">
          <ac:chgData name="Sundberg Amanda" userId="3cad20d1-7591-426d-b9ef-07052efc88d3" providerId="ADAL" clId="{09D96AF5-ADAC-48E2-BF41-CBD64D2A7EBA}" dt="2021-12-10T07:51:37.067" v="672" actId="1076"/>
          <ac:picMkLst>
            <pc:docMk/>
            <pc:sldMk cId="423614068" sldId="335"/>
            <ac:picMk id="4" creationId="{C950FA71-9E7C-47B1-8205-DDB88B299C0C}"/>
          </ac:picMkLst>
        </pc:picChg>
      </pc:sldChg>
      <pc:sldChg chg="addSp modSp mod modAnim">
        <pc:chgData name="Sundberg Amanda" userId="3cad20d1-7591-426d-b9ef-07052efc88d3" providerId="ADAL" clId="{09D96AF5-ADAC-48E2-BF41-CBD64D2A7EBA}" dt="2021-12-10T12:24:38.484" v="917"/>
        <pc:sldMkLst>
          <pc:docMk/>
          <pc:sldMk cId="3157718376" sldId="336"/>
        </pc:sldMkLst>
        <pc:spChg chg="mod">
          <ac:chgData name="Sundberg Amanda" userId="3cad20d1-7591-426d-b9ef-07052efc88d3" providerId="ADAL" clId="{09D96AF5-ADAC-48E2-BF41-CBD64D2A7EBA}" dt="2021-12-10T07:38:45.131" v="223" actId="2085"/>
          <ac:spMkLst>
            <pc:docMk/>
            <pc:sldMk cId="3157718376" sldId="336"/>
            <ac:spMk id="2" creationId="{71D92090-1B48-4EB0-9032-39162876F11B}"/>
          </ac:spMkLst>
        </pc:spChg>
        <pc:spChg chg="add mod">
          <ac:chgData name="Sundberg Amanda" userId="3cad20d1-7591-426d-b9ef-07052efc88d3" providerId="ADAL" clId="{09D96AF5-ADAC-48E2-BF41-CBD64D2A7EBA}" dt="2021-12-10T12:24:20.026" v="910" actId="1076"/>
          <ac:spMkLst>
            <pc:docMk/>
            <pc:sldMk cId="3157718376" sldId="336"/>
            <ac:spMk id="5" creationId="{5DB6A858-FA27-43EB-BB14-929A655120C6}"/>
          </ac:spMkLst>
        </pc:spChg>
        <pc:spChg chg="add mod">
          <ac:chgData name="Sundberg Amanda" userId="3cad20d1-7591-426d-b9ef-07052efc88d3" providerId="ADAL" clId="{09D96AF5-ADAC-48E2-BF41-CBD64D2A7EBA}" dt="2021-12-10T12:24:20.859" v="911" actId="1076"/>
          <ac:spMkLst>
            <pc:docMk/>
            <pc:sldMk cId="3157718376" sldId="336"/>
            <ac:spMk id="6" creationId="{9F505640-610D-4F64-AAEB-F9320136CC80}"/>
          </ac:spMkLst>
        </pc:spChg>
        <pc:spChg chg="add mod">
          <ac:chgData name="Sundberg Amanda" userId="3cad20d1-7591-426d-b9ef-07052efc88d3" providerId="ADAL" clId="{09D96AF5-ADAC-48E2-BF41-CBD64D2A7EBA}" dt="2021-12-10T12:24:21.923" v="912" actId="1076"/>
          <ac:spMkLst>
            <pc:docMk/>
            <pc:sldMk cId="3157718376" sldId="336"/>
            <ac:spMk id="7" creationId="{805A5206-D593-4074-848C-2B9B46228986}"/>
          </ac:spMkLst>
        </pc:spChg>
        <pc:spChg chg="add mod">
          <ac:chgData name="Sundberg Amanda" userId="3cad20d1-7591-426d-b9ef-07052efc88d3" providerId="ADAL" clId="{09D96AF5-ADAC-48E2-BF41-CBD64D2A7EBA}" dt="2021-12-10T12:24:26.407" v="915" actId="1076"/>
          <ac:spMkLst>
            <pc:docMk/>
            <pc:sldMk cId="3157718376" sldId="336"/>
            <ac:spMk id="8" creationId="{DC18E931-54ED-4ECD-BE28-777FEEEF110C}"/>
          </ac:spMkLst>
        </pc:spChg>
        <pc:spChg chg="add mod">
          <ac:chgData name="Sundberg Amanda" userId="3cad20d1-7591-426d-b9ef-07052efc88d3" providerId="ADAL" clId="{09D96AF5-ADAC-48E2-BF41-CBD64D2A7EBA}" dt="2021-12-10T12:24:28.080" v="916" actId="1076"/>
          <ac:spMkLst>
            <pc:docMk/>
            <pc:sldMk cId="3157718376" sldId="336"/>
            <ac:spMk id="9" creationId="{933A9AE4-D890-47ED-A144-9DE962E63558}"/>
          </ac:spMkLst>
        </pc:spChg>
        <pc:spChg chg="add mod">
          <ac:chgData name="Sundberg Amanda" userId="3cad20d1-7591-426d-b9ef-07052efc88d3" providerId="ADAL" clId="{09D96AF5-ADAC-48E2-BF41-CBD64D2A7EBA}" dt="2021-12-10T12:24:24.420" v="914" actId="1076"/>
          <ac:spMkLst>
            <pc:docMk/>
            <pc:sldMk cId="3157718376" sldId="336"/>
            <ac:spMk id="10" creationId="{DBECF787-9141-4AB8-80F9-9F4642FF8159}"/>
          </ac:spMkLst>
        </pc:spChg>
      </pc:sldChg>
      <pc:sldChg chg="addSp delSp modSp mod">
        <pc:chgData name="Sundberg Amanda" userId="3cad20d1-7591-426d-b9ef-07052efc88d3" providerId="ADAL" clId="{09D96AF5-ADAC-48E2-BF41-CBD64D2A7EBA}" dt="2021-12-10T07:47:26.900" v="416" actId="1076"/>
        <pc:sldMkLst>
          <pc:docMk/>
          <pc:sldMk cId="3835572836" sldId="337"/>
        </pc:sldMkLst>
        <pc:spChg chg="mod">
          <ac:chgData name="Sundberg Amanda" userId="3cad20d1-7591-426d-b9ef-07052efc88d3" providerId="ADAL" clId="{09D96AF5-ADAC-48E2-BF41-CBD64D2A7EBA}" dt="2021-12-10T07:47:13.428" v="413"/>
          <ac:spMkLst>
            <pc:docMk/>
            <pc:sldMk cId="3835572836" sldId="337"/>
            <ac:spMk id="15" creationId="{9B182C66-0F6F-4B17-80BF-F159471FCCCE}"/>
          </ac:spMkLst>
        </pc:spChg>
        <pc:spChg chg="mod">
          <ac:chgData name="Sundberg Amanda" userId="3cad20d1-7591-426d-b9ef-07052efc88d3" providerId="ADAL" clId="{09D96AF5-ADAC-48E2-BF41-CBD64D2A7EBA}" dt="2021-12-10T07:47:13.428" v="413"/>
          <ac:spMkLst>
            <pc:docMk/>
            <pc:sldMk cId="3835572836" sldId="337"/>
            <ac:spMk id="16" creationId="{BC0C4652-94CD-4F2B-BC2D-FA73D3DC3F10}"/>
          </ac:spMkLst>
        </pc:spChg>
        <pc:spChg chg="mod">
          <ac:chgData name="Sundberg Amanda" userId="3cad20d1-7591-426d-b9ef-07052efc88d3" providerId="ADAL" clId="{09D96AF5-ADAC-48E2-BF41-CBD64D2A7EBA}" dt="2021-12-10T07:47:13.428" v="413"/>
          <ac:spMkLst>
            <pc:docMk/>
            <pc:sldMk cId="3835572836" sldId="337"/>
            <ac:spMk id="18" creationId="{02AF24AB-DC84-426E-87A7-E6C0CFD05992}"/>
          </ac:spMkLst>
        </pc:spChg>
        <pc:spChg chg="mod">
          <ac:chgData name="Sundberg Amanda" userId="3cad20d1-7591-426d-b9ef-07052efc88d3" providerId="ADAL" clId="{09D96AF5-ADAC-48E2-BF41-CBD64D2A7EBA}" dt="2021-12-10T07:47:13.428" v="413"/>
          <ac:spMkLst>
            <pc:docMk/>
            <pc:sldMk cId="3835572836" sldId="337"/>
            <ac:spMk id="19" creationId="{C4F9299B-ED47-4F38-9591-9ECD41644E06}"/>
          </ac:spMkLst>
        </pc:spChg>
        <pc:spChg chg="mod">
          <ac:chgData name="Sundberg Amanda" userId="3cad20d1-7591-426d-b9ef-07052efc88d3" providerId="ADAL" clId="{09D96AF5-ADAC-48E2-BF41-CBD64D2A7EBA}" dt="2021-12-10T07:47:13.428" v="413"/>
          <ac:spMkLst>
            <pc:docMk/>
            <pc:sldMk cId="3835572836" sldId="337"/>
            <ac:spMk id="21" creationId="{33837E68-3BD0-4D53-A8AF-5E5CC98A8280}"/>
          </ac:spMkLst>
        </pc:spChg>
        <pc:spChg chg="mod">
          <ac:chgData name="Sundberg Amanda" userId="3cad20d1-7591-426d-b9ef-07052efc88d3" providerId="ADAL" clId="{09D96AF5-ADAC-48E2-BF41-CBD64D2A7EBA}" dt="2021-12-10T07:47:13.428" v="413"/>
          <ac:spMkLst>
            <pc:docMk/>
            <pc:sldMk cId="3835572836" sldId="337"/>
            <ac:spMk id="22" creationId="{6535C05A-F847-480C-80FE-78B2F4969ED5}"/>
          </ac:spMkLst>
        </pc:spChg>
        <pc:spChg chg="mod">
          <ac:chgData name="Sundberg Amanda" userId="3cad20d1-7591-426d-b9ef-07052efc88d3" providerId="ADAL" clId="{09D96AF5-ADAC-48E2-BF41-CBD64D2A7EBA}" dt="2021-12-10T07:47:13.428" v="413"/>
          <ac:spMkLst>
            <pc:docMk/>
            <pc:sldMk cId="3835572836" sldId="337"/>
            <ac:spMk id="24" creationId="{2336F112-3709-4BEC-9F07-842074CDC597}"/>
          </ac:spMkLst>
        </pc:spChg>
        <pc:spChg chg="mod">
          <ac:chgData name="Sundberg Amanda" userId="3cad20d1-7591-426d-b9ef-07052efc88d3" providerId="ADAL" clId="{09D96AF5-ADAC-48E2-BF41-CBD64D2A7EBA}" dt="2021-12-10T07:47:13.428" v="413"/>
          <ac:spMkLst>
            <pc:docMk/>
            <pc:sldMk cId="3835572836" sldId="337"/>
            <ac:spMk id="25" creationId="{32DDA09F-AA00-4F81-8F92-634A9DE9215E}"/>
          </ac:spMkLst>
        </pc:spChg>
        <pc:spChg chg="mod">
          <ac:chgData name="Sundberg Amanda" userId="3cad20d1-7591-426d-b9ef-07052efc88d3" providerId="ADAL" clId="{09D96AF5-ADAC-48E2-BF41-CBD64D2A7EBA}" dt="2021-12-10T07:47:13.428" v="413"/>
          <ac:spMkLst>
            <pc:docMk/>
            <pc:sldMk cId="3835572836" sldId="337"/>
            <ac:spMk id="27" creationId="{FF1D724A-ADEB-42FB-AAC4-F9B8738BDEF7}"/>
          </ac:spMkLst>
        </pc:spChg>
        <pc:spChg chg="mod">
          <ac:chgData name="Sundberg Amanda" userId="3cad20d1-7591-426d-b9ef-07052efc88d3" providerId="ADAL" clId="{09D96AF5-ADAC-48E2-BF41-CBD64D2A7EBA}" dt="2021-12-10T07:47:13.428" v="413"/>
          <ac:spMkLst>
            <pc:docMk/>
            <pc:sldMk cId="3835572836" sldId="337"/>
            <ac:spMk id="28" creationId="{C86138E7-2AE7-4643-B2EA-E1223DF43770}"/>
          </ac:spMkLst>
        </pc:spChg>
        <pc:spChg chg="mod">
          <ac:chgData name="Sundberg Amanda" userId="3cad20d1-7591-426d-b9ef-07052efc88d3" providerId="ADAL" clId="{09D96AF5-ADAC-48E2-BF41-CBD64D2A7EBA}" dt="2021-12-10T07:47:13.428" v="413"/>
          <ac:spMkLst>
            <pc:docMk/>
            <pc:sldMk cId="3835572836" sldId="337"/>
            <ac:spMk id="30" creationId="{4FDD878B-D15F-439A-9962-F99E62C67FEA}"/>
          </ac:spMkLst>
        </pc:spChg>
        <pc:spChg chg="mod">
          <ac:chgData name="Sundberg Amanda" userId="3cad20d1-7591-426d-b9ef-07052efc88d3" providerId="ADAL" clId="{09D96AF5-ADAC-48E2-BF41-CBD64D2A7EBA}" dt="2021-12-10T07:47:13.428" v="413"/>
          <ac:spMkLst>
            <pc:docMk/>
            <pc:sldMk cId="3835572836" sldId="337"/>
            <ac:spMk id="31" creationId="{1C67EFE8-D5AA-430F-8FAB-94F1158781EA}"/>
          </ac:spMkLst>
        </pc:spChg>
        <pc:spChg chg="mod">
          <ac:chgData name="Sundberg Amanda" userId="3cad20d1-7591-426d-b9ef-07052efc88d3" providerId="ADAL" clId="{09D96AF5-ADAC-48E2-BF41-CBD64D2A7EBA}" dt="2021-12-10T07:47:13.428" v="413"/>
          <ac:spMkLst>
            <pc:docMk/>
            <pc:sldMk cId="3835572836" sldId="337"/>
            <ac:spMk id="33" creationId="{79FAE643-7FFF-4083-9DDB-0258584F7693}"/>
          </ac:spMkLst>
        </pc:spChg>
        <pc:spChg chg="mod">
          <ac:chgData name="Sundberg Amanda" userId="3cad20d1-7591-426d-b9ef-07052efc88d3" providerId="ADAL" clId="{09D96AF5-ADAC-48E2-BF41-CBD64D2A7EBA}" dt="2021-12-10T07:47:13.428" v="413"/>
          <ac:spMkLst>
            <pc:docMk/>
            <pc:sldMk cId="3835572836" sldId="337"/>
            <ac:spMk id="34" creationId="{2FAC82D8-EB82-4F1B-A36C-1F6CB57DD07A}"/>
          </ac:spMkLst>
        </pc:spChg>
        <pc:spChg chg="mod">
          <ac:chgData name="Sundberg Amanda" userId="3cad20d1-7591-426d-b9ef-07052efc88d3" providerId="ADAL" clId="{09D96AF5-ADAC-48E2-BF41-CBD64D2A7EBA}" dt="2021-12-10T07:47:13.428" v="413"/>
          <ac:spMkLst>
            <pc:docMk/>
            <pc:sldMk cId="3835572836" sldId="337"/>
            <ac:spMk id="36" creationId="{15EADE49-7FE2-4EB4-BA22-49D65A5632B4}"/>
          </ac:spMkLst>
        </pc:spChg>
        <pc:spChg chg="mod">
          <ac:chgData name="Sundberg Amanda" userId="3cad20d1-7591-426d-b9ef-07052efc88d3" providerId="ADAL" clId="{09D96AF5-ADAC-48E2-BF41-CBD64D2A7EBA}" dt="2021-12-10T07:47:13.428" v="413"/>
          <ac:spMkLst>
            <pc:docMk/>
            <pc:sldMk cId="3835572836" sldId="337"/>
            <ac:spMk id="37" creationId="{422B6136-1363-444F-96BC-D7EF6DDB1F99}"/>
          </ac:spMkLst>
        </pc:spChg>
        <pc:spChg chg="mod">
          <ac:chgData name="Sundberg Amanda" userId="3cad20d1-7591-426d-b9ef-07052efc88d3" providerId="ADAL" clId="{09D96AF5-ADAC-48E2-BF41-CBD64D2A7EBA}" dt="2021-12-10T07:47:13.428" v="413"/>
          <ac:spMkLst>
            <pc:docMk/>
            <pc:sldMk cId="3835572836" sldId="337"/>
            <ac:spMk id="39" creationId="{D7775A91-452C-44CE-AB36-C40E161E4680}"/>
          </ac:spMkLst>
        </pc:spChg>
        <pc:spChg chg="mod">
          <ac:chgData name="Sundberg Amanda" userId="3cad20d1-7591-426d-b9ef-07052efc88d3" providerId="ADAL" clId="{09D96AF5-ADAC-48E2-BF41-CBD64D2A7EBA}" dt="2021-12-10T07:47:13.428" v="413"/>
          <ac:spMkLst>
            <pc:docMk/>
            <pc:sldMk cId="3835572836" sldId="337"/>
            <ac:spMk id="40" creationId="{B4AD9E83-4B1B-42BF-9C49-7092051BC014}"/>
          </ac:spMkLst>
        </pc:spChg>
        <pc:grpChg chg="del">
          <ac:chgData name="Sundberg Amanda" userId="3cad20d1-7591-426d-b9ef-07052efc88d3" providerId="ADAL" clId="{09D96AF5-ADAC-48E2-BF41-CBD64D2A7EBA}" dt="2021-12-10T07:47:12.547" v="412" actId="478"/>
          <ac:grpSpMkLst>
            <pc:docMk/>
            <pc:sldMk cId="3835572836" sldId="337"/>
            <ac:grpSpMk id="5" creationId="{EC6B8710-7827-4536-9879-85FDBE1BE64A}"/>
          </ac:grpSpMkLst>
        </pc:grpChg>
        <pc:grpChg chg="del">
          <ac:chgData name="Sundberg Amanda" userId="3cad20d1-7591-426d-b9ef-07052efc88d3" providerId="ADAL" clId="{09D96AF5-ADAC-48E2-BF41-CBD64D2A7EBA}" dt="2021-12-10T07:47:12.547" v="412" actId="478"/>
          <ac:grpSpMkLst>
            <pc:docMk/>
            <pc:sldMk cId="3835572836" sldId="337"/>
            <ac:grpSpMk id="8" creationId="{6512275C-02F5-4897-A4E5-3DD7954BDBAA}"/>
          </ac:grpSpMkLst>
        </pc:grpChg>
        <pc:grpChg chg="del">
          <ac:chgData name="Sundberg Amanda" userId="3cad20d1-7591-426d-b9ef-07052efc88d3" providerId="ADAL" clId="{09D96AF5-ADAC-48E2-BF41-CBD64D2A7EBA}" dt="2021-12-10T07:47:12.547" v="412" actId="478"/>
          <ac:grpSpMkLst>
            <pc:docMk/>
            <pc:sldMk cId="3835572836" sldId="337"/>
            <ac:grpSpMk id="11" creationId="{395E1D76-C977-4C2E-BEEC-EC6FB3B80B00}"/>
          </ac:grpSpMkLst>
        </pc:grpChg>
        <pc:grpChg chg="add del mod">
          <ac:chgData name="Sundberg Amanda" userId="3cad20d1-7591-426d-b9ef-07052efc88d3" providerId="ADAL" clId="{09D96AF5-ADAC-48E2-BF41-CBD64D2A7EBA}" dt="2021-12-10T07:47:21.380" v="414" actId="478"/>
          <ac:grpSpMkLst>
            <pc:docMk/>
            <pc:sldMk cId="3835572836" sldId="337"/>
            <ac:grpSpMk id="14" creationId="{4B71132F-4EA7-4C5D-867F-E02B3680F8CD}"/>
          </ac:grpSpMkLst>
        </pc:grpChg>
        <pc:grpChg chg="add del mod">
          <ac:chgData name="Sundberg Amanda" userId="3cad20d1-7591-426d-b9ef-07052efc88d3" providerId="ADAL" clId="{09D96AF5-ADAC-48E2-BF41-CBD64D2A7EBA}" dt="2021-12-10T07:47:21.380" v="414" actId="478"/>
          <ac:grpSpMkLst>
            <pc:docMk/>
            <pc:sldMk cId="3835572836" sldId="337"/>
            <ac:grpSpMk id="17" creationId="{306AA74B-793F-4D59-A8BE-C928B27EAE98}"/>
          </ac:grpSpMkLst>
        </pc:grpChg>
        <pc:grpChg chg="add del mod">
          <ac:chgData name="Sundberg Amanda" userId="3cad20d1-7591-426d-b9ef-07052efc88d3" providerId="ADAL" clId="{09D96AF5-ADAC-48E2-BF41-CBD64D2A7EBA}" dt="2021-12-10T07:47:21.380" v="414" actId="478"/>
          <ac:grpSpMkLst>
            <pc:docMk/>
            <pc:sldMk cId="3835572836" sldId="337"/>
            <ac:grpSpMk id="20" creationId="{1681C6F4-2E25-4FAD-A43E-564C48334E8C}"/>
          </ac:grpSpMkLst>
        </pc:grpChg>
        <pc:grpChg chg="add mod">
          <ac:chgData name="Sundberg Amanda" userId="3cad20d1-7591-426d-b9ef-07052efc88d3" providerId="ADAL" clId="{09D96AF5-ADAC-48E2-BF41-CBD64D2A7EBA}" dt="2021-12-10T07:47:26.900" v="416" actId="1076"/>
          <ac:grpSpMkLst>
            <pc:docMk/>
            <pc:sldMk cId="3835572836" sldId="337"/>
            <ac:grpSpMk id="23" creationId="{F2A19552-38CF-4B44-964E-629FDA40DF91}"/>
          </ac:grpSpMkLst>
        </pc:grpChg>
        <pc:grpChg chg="add del mod">
          <ac:chgData name="Sundberg Amanda" userId="3cad20d1-7591-426d-b9ef-07052efc88d3" providerId="ADAL" clId="{09D96AF5-ADAC-48E2-BF41-CBD64D2A7EBA}" dt="2021-12-10T07:47:23.008" v="415" actId="478"/>
          <ac:grpSpMkLst>
            <pc:docMk/>
            <pc:sldMk cId="3835572836" sldId="337"/>
            <ac:grpSpMk id="26" creationId="{C2A2E8FF-7AA6-4DF6-80AD-45FE77EAEF48}"/>
          </ac:grpSpMkLst>
        </pc:grpChg>
        <pc:grpChg chg="add mod">
          <ac:chgData name="Sundberg Amanda" userId="3cad20d1-7591-426d-b9ef-07052efc88d3" providerId="ADAL" clId="{09D96AF5-ADAC-48E2-BF41-CBD64D2A7EBA}" dt="2021-12-10T07:47:26.900" v="416" actId="1076"/>
          <ac:grpSpMkLst>
            <pc:docMk/>
            <pc:sldMk cId="3835572836" sldId="337"/>
            <ac:grpSpMk id="29" creationId="{6FC279C3-B450-4801-B4AE-DECEBDC3A037}"/>
          </ac:grpSpMkLst>
        </pc:grpChg>
        <pc:grpChg chg="add mod">
          <ac:chgData name="Sundberg Amanda" userId="3cad20d1-7591-426d-b9ef-07052efc88d3" providerId="ADAL" clId="{09D96AF5-ADAC-48E2-BF41-CBD64D2A7EBA}" dt="2021-12-10T07:47:26.900" v="416" actId="1076"/>
          <ac:grpSpMkLst>
            <pc:docMk/>
            <pc:sldMk cId="3835572836" sldId="337"/>
            <ac:grpSpMk id="32" creationId="{3BE9DE39-5E97-4D95-958A-4DE1DC1788C3}"/>
          </ac:grpSpMkLst>
        </pc:grpChg>
        <pc:grpChg chg="add del mod">
          <ac:chgData name="Sundberg Amanda" userId="3cad20d1-7591-426d-b9ef-07052efc88d3" providerId="ADAL" clId="{09D96AF5-ADAC-48E2-BF41-CBD64D2A7EBA}" dt="2021-12-10T07:47:21.380" v="414" actId="478"/>
          <ac:grpSpMkLst>
            <pc:docMk/>
            <pc:sldMk cId="3835572836" sldId="337"/>
            <ac:grpSpMk id="35" creationId="{82E9D40E-E724-40AA-B6B2-F53FBAD9119B}"/>
          </ac:grpSpMkLst>
        </pc:grpChg>
        <pc:grpChg chg="add mod">
          <ac:chgData name="Sundberg Amanda" userId="3cad20d1-7591-426d-b9ef-07052efc88d3" providerId="ADAL" clId="{09D96AF5-ADAC-48E2-BF41-CBD64D2A7EBA}" dt="2021-12-10T07:47:26.900" v="416" actId="1076"/>
          <ac:grpSpMkLst>
            <pc:docMk/>
            <pc:sldMk cId="3835572836" sldId="337"/>
            <ac:grpSpMk id="38" creationId="{6DFAC466-B47B-42A9-A237-2730F3CF1B94}"/>
          </ac:grpSpMkLst>
        </pc:grpChg>
        <pc:picChg chg="add mod">
          <ac:chgData name="Sundberg Amanda" userId="3cad20d1-7591-426d-b9ef-07052efc88d3" providerId="ADAL" clId="{09D96AF5-ADAC-48E2-BF41-CBD64D2A7EBA}" dt="2021-12-10T07:47:26.900" v="416" actId="1076"/>
          <ac:picMkLst>
            <pc:docMk/>
            <pc:sldMk cId="3835572836" sldId="337"/>
            <ac:picMk id="41" creationId="{10FF208A-AF35-4178-BA6F-D54B962B0297}"/>
          </ac:picMkLst>
        </pc:picChg>
      </pc:sldChg>
      <pc:sldChg chg="modSp mod">
        <pc:chgData name="Sundberg Amanda" userId="3cad20d1-7591-426d-b9ef-07052efc88d3" providerId="ADAL" clId="{09D96AF5-ADAC-48E2-BF41-CBD64D2A7EBA}" dt="2021-12-10T12:26:52.599" v="966" actId="20577"/>
        <pc:sldMkLst>
          <pc:docMk/>
          <pc:sldMk cId="2920143111" sldId="338"/>
        </pc:sldMkLst>
        <pc:spChg chg="mod">
          <ac:chgData name="Sundberg Amanda" userId="3cad20d1-7591-426d-b9ef-07052efc88d3" providerId="ADAL" clId="{09D96AF5-ADAC-48E2-BF41-CBD64D2A7EBA}" dt="2021-12-10T12:26:52.599" v="966" actId="20577"/>
          <ac:spMkLst>
            <pc:docMk/>
            <pc:sldMk cId="2920143111" sldId="338"/>
            <ac:spMk id="3" creationId="{9D7312E3-39D3-45A1-9927-71C889C50373}"/>
          </ac:spMkLst>
        </pc:spChg>
      </pc:sldChg>
      <pc:sldChg chg="modSp mod">
        <pc:chgData name="Sundberg Amanda" userId="3cad20d1-7591-426d-b9ef-07052efc88d3" providerId="ADAL" clId="{09D96AF5-ADAC-48E2-BF41-CBD64D2A7EBA}" dt="2021-12-10T07:27:13.270" v="22" actId="20577"/>
        <pc:sldMkLst>
          <pc:docMk/>
          <pc:sldMk cId="1452745958" sldId="570"/>
        </pc:sldMkLst>
        <pc:spChg chg="mod">
          <ac:chgData name="Sundberg Amanda" userId="3cad20d1-7591-426d-b9ef-07052efc88d3" providerId="ADAL" clId="{09D96AF5-ADAC-48E2-BF41-CBD64D2A7EBA}" dt="2021-12-10T07:27:13.270" v="22" actId="20577"/>
          <ac:spMkLst>
            <pc:docMk/>
            <pc:sldMk cId="1452745958" sldId="570"/>
            <ac:spMk id="9" creationId="{92F5FB65-D4D4-4EB5-9B76-2585C153EAD9}"/>
          </ac:spMkLst>
        </pc:spChg>
      </pc:sldChg>
      <pc:sldChg chg="new del">
        <pc:chgData name="Sundberg Amanda" userId="3cad20d1-7591-426d-b9ef-07052efc88d3" providerId="ADAL" clId="{09D96AF5-ADAC-48E2-BF41-CBD64D2A7EBA}" dt="2021-12-10T07:31:01.842" v="24" actId="47"/>
        <pc:sldMkLst>
          <pc:docMk/>
          <pc:sldMk cId="3886052274" sldId="571"/>
        </pc:sldMkLst>
      </pc:sldChg>
    </pc:docChg>
  </pc:docChgLst>
  <pc:docChgLst>
    <pc:chgData name="Sundberg Amanda" userId="3cad20d1-7591-426d-b9ef-07052efc88d3" providerId="ADAL" clId="{DD7291C1-791E-4ECD-AD56-10279040E37D}"/>
    <pc:docChg chg="undo redo custSel addSld delSld modSld sldOrd">
      <pc:chgData name="Sundberg Amanda" userId="3cad20d1-7591-426d-b9ef-07052efc88d3" providerId="ADAL" clId="{DD7291C1-791E-4ECD-AD56-10279040E37D}" dt="2021-12-09T14:03:55.090" v="5910" actId="478"/>
      <pc:docMkLst>
        <pc:docMk/>
      </pc:docMkLst>
      <pc:sldChg chg="addSp delSp modSp mod">
        <pc:chgData name="Sundberg Amanda" userId="3cad20d1-7591-426d-b9ef-07052efc88d3" providerId="ADAL" clId="{DD7291C1-791E-4ECD-AD56-10279040E37D}" dt="2021-12-08T20:58:52.022" v="1347" actId="1076"/>
        <pc:sldMkLst>
          <pc:docMk/>
          <pc:sldMk cId="869399051" sldId="280"/>
        </pc:sldMkLst>
        <pc:spChg chg="del">
          <ac:chgData name="Sundberg Amanda" userId="3cad20d1-7591-426d-b9ef-07052efc88d3" providerId="ADAL" clId="{DD7291C1-791E-4ECD-AD56-10279040E37D}" dt="2021-12-08T20:58:40.218" v="1342" actId="478"/>
          <ac:spMkLst>
            <pc:docMk/>
            <pc:sldMk cId="869399051" sldId="280"/>
            <ac:spMk id="6" creationId="{E2490711-FE9E-4619-A5CE-DD567685A113}"/>
          </ac:spMkLst>
        </pc:spChg>
        <pc:spChg chg="del">
          <ac:chgData name="Sundberg Amanda" userId="3cad20d1-7591-426d-b9ef-07052efc88d3" providerId="ADAL" clId="{DD7291C1-791E-4ECD-AD56-10279040E37D}" dt="2021-12-08T20:58:41.570" v="1343" actId="478"/>
          <ac:spMkLst>
            <pc:docMk/>
            <pc:sldMk cId="869399051" sldId="280"/>
            <ac:spMk id="7" creationId="{D503C303-89ED-49D2-A1B0-9D6224DEB1C3}"/>
          </ac:spMkLst>
        </pc:spChg>
        <pc:spChg chg="add mod">
          <ac:chgData name="Sundberg Amanda" userId="3cad20d1-7591-426d-b9ef-07052efc88d3" providerId="ADAL" clId="{DD7291C1-791E-4ECD-AD56-10279040E37D}" dt="2021-12-08T20:58:47.860" v="1345" actId="1076"/>
          <ac:spMkLst>
            <pc:docMk/>
            <pc:sldMk cId="869399051" sldId="280"/>
            <ac:spMk id="18" creationId="{180FD66B-7D0C-4252-A14C-FB26B60A8818}"/>
          </ac:spMkLst>
        </pc:spChg>
        <pc:spChg chg="add mod">
          <ac:chgData name="Sundberg Amanda" userId="3cad20d1-7591-426d-b9ef-07052efc88d3" providerId="ADAL" clId="{DD7291C1-791E-4ECD-AD56-10279040E37D}" dt="2021-12-08T20:58:52.022" v="1347" actId="1076"/>
          <ac:spMkLst>
            <pc:docMk/>
            <pc:sldMk cId="869399051" sldId="280"/>
            <ac:spMk id="19" creationId="{2584CE8D-135D-4060-BF6D-14EAD5FEA889}"/>
          </ac:spMkLst>
        </pc:spChg>
        <pc:picChg chg="del">
          <ac:chgData name="Sundberg Amanda" userId="3cad20d1-7591-426d-b9ef-07052efc88d3" providerId="ADAL" clId="{DD7291C1-791E-4ECD-AD56-10279040E37D}" dt="2021-12-08T20:58:35.870" v="1340" actId="478"/>
          <ac:picMkLst>
            <pc:docMk/>
            <pc:sldMk cId="869399051" sldId="280"/>
            <ac:picMk id="10" creationId="{C081D314-6D37-4B1F-ACAC-5D4D33EA6348}"/>
          </ac:picMkLst>
        </pc:picChg>
        <pc:picChg chg="add mod">
          <ac:chgData name="Sundberg Amanda" userId="3cad20d1-7591-426d-b9ef-07052efc88d3" providerId="ADAL" clId="{DD7291C1-791E-4ECD-AD56-10279040E37D}" dt="2021-12-08T20:58:37.874" v="1341" actId="1076"/>
          <ac:picMkLst>
            <pc:docMk/>
            <pc:sldMk cId="869399051" sldId="280"/>
            <ac:picMk id="17" creationId="{59DF536D-13EC-488F-AE72-3B64239BDD31}"/>
          </ac:picMkLst>
        </pc:picChg>
        <pc:cxnChg chg="mod">
          <ac:chgData name="Sundberg Amanda" userId="3cad20d1-7591-426d-b9ef-07052efc88d3" providerId="ADAL" clId="{DD7291C1-791E-4ECD-AD56-10279040E37D}" dt="2021-12-08T20:58:35.870" v="1340" actId="478"/>
          <ac:cxnSpMkLst>
            <pc:docMk/>
            <pc:sldMk cId="869399051" sldId="280"/>
            <ac:cxnSpMk id="12" creationId="{63266A68-C2E1-42C4-AC07-66989C64C2B1}"/>
          </ac:cxnSpMkLst>
        </pc:cxnChg>
        <pc:cxnChg chg="mod">
          <ac:chgData name="Sundberg Amanda" userId="3cad20d1-7591-426d-b9ef-07052efc88d3" providerId="ADAL" clId="{DD7291C1-791E-4ECD-AD56-10279040E37D}" dt="2021-12-08T20:58:35.870" v="1340" actId="478"/>
          <ac:cxnSpMkLst>
            <pc:docMk/>
            <pc:sldMk cId="869399051" sldId="280"/>
            <ac:cxnSpMk id="13" creationId="{A6E715A2-D2E8-4A3D-B4BD-29A530CC8BC5}"/>
          </ac:cxnSpMkLst>
        </pc:cxnChg>
        <pc:cxnChg chg="mod">
          <ac:chgData name="Sundberg Amanda" userId="3cad20d1-7591-426d-b9ef-07052efc88d3" providerId="ADAL" clId="{DD7291C1-791E-4ECD-AD56-10279040E37D}" dt="2021-12-08T20:58:40.218" v="1342" actId="478"/>
          <ac:cxnSpMkLst>
            <pc:docMk/>
            <pc:sldMk cId="869399051" sldId="280"/>
            <ac:cxnSpMk id="16" creationId="{99075833-E7A5-498E-ABE8-3F373510C557}"/>
          </ac:cxnSpMkLst>
        </pc:cxnChg>
        <pc:cxnChg chg="mod">
          <ac:chgData name="Sundberg Amanda" userId="3cad20d1-7591-426d-b9ef-07052efc88d3" providerId="ADAL" clId="{DD7291C1-791E-4ECD-AD56-10279040E37D}" dt="2021-12-08T20:58:41.570" v="1343" actId="478"/>
          <ac:cxnSpMkLst>
            <pc:docMk/>
            <pc:sldMk cId="869399051" sldId="280"/>
            <ac:cxnSpMk id="21" creationId="{87DF1B45-8179-44F5-9437-D57693A7A168}"/>
          </ac:cxnSpMkLst>
        </pc:cxnChg>
        <pc:cxnChg chg="mod">
          <ac:chgData name="Sundberg Amanda" userId="3cad20d1-7591-426d-b9ef-07052efc88d3" providerId="ADAL" clId="{DD7291C1-791E-4ECD-AD56-10279040E37D}" dt="2021-12-08T20:58:35.870" v="1340" actId="478"/>
          <ac:cxnSpMkLst>
            <pc:docMk/>
            <pc:sldMk cId="869399051" sldId="280"/>
            <ac:cxnSpMk id="34" creationId="{2B98D34C-AEE3-43BA-931F-985A29390C73}"/>
          </ac:cxnSpMkLst>
        </pc:cxnChg>
      </pc:sldChg>
      <pc:sldChg chg="addSp delSp modSp del mod ord">
        <pc:chgData name="Sundberg Amanda" userId="3cad20d1-7591-426d-b9ef-07052efc88d3" providerId="ADAL" clId="{DD7291C1-791E-4ECD-AD56-10279040E37D}" dt="2021-12-08T20:18:26.914" v="260" actId="47"/>
        <pc:sldMkLst>
          <pc:docMk/>
          <pc:sldMk cId="695735591" sldId="281"/>
        </pc:sldMkLst>
        <pc:spChg chg="mod">
          <ac:chgData name="Sundberg Amanda" userId="3cad20d1-7591-426d-b9ef-07052efc88d3" providerId="ADAL" clId="{DD7291C1-791E-4ECD-AD56-10279040E37D}" dt="2021-12-08T20:10:21.069" v="55" actId="14100"/>
          <ac:spMkLst>
            <pc:docMk/>
            <pc:sldMk cId="695735591" sldId="281"/>
            <ac:spMk id="2" creationId="{00000000-0000-0000-0000-000000000000}"/>
          </ac:spMkLst>
        </pc:spChg>
        <pc:spChg chg="mod">
          <ac:chgData name="Sundberg Amanda" userId="3cad20d1-7591-426d-b9ef-07052efc88d3" providerId="ADAL" clId="{DD7291C1-791E-4ECD-AD56-10279040E37D}" dt="2021-12-08T20:10:38.422" v="80" actId="1076"/>
          <ac:spMkLst>
            <pc:docMk/>
            <pc:sldMk cId="695735591" sldId="281"/>
            <ac:spMk id="3" creationId="{00000000-0000-0000-0000-000000000000}"/>
          </ac:spMkLst>
        </pc:spChg>
        <pc:spChg chg="add del mod">
          <ac:chgData name="Sundberg Amanda" userId="3cad20d1-7591-426d-b9ef-07052efc88d3" providerId="ADAL" clId="{DD7291C1-791E-4ECD-AD56-10279040E37D}" dt="2021-12-08T20:10:23.891" v="63" actId="11529"/>
          <ac:spMkLst>
            <pc:docMk/>
            <pc:sldMk cId="695735591" sldId="281"/>
            <ac:spMk id="5" creationId="{C91D5EAF-833D-4ED4-987C-68FA6F176EEE}"/>
          </ac:spMkLst>
        </pc:spChg>
        <pc:picChg chg="add del mod">
          <ac:chgData name="Sundberg Amanda" userId="3cad20d1-7591-426d-b9ef-07052efc88d3" providerId="ADAL" clId="{DD7291C1-791E-4ECD-AD56-10279040E37D}" dt="2021-12-08T20:10:41.391" v="86" actId="14100"/>
          <ac:picMkLst>
            <pc:docMk/>
            <pc:sldMk cId="695735591" sldId="281"/>
            <ac:picMk id="4" creationId="{6865C7A7-8645-43F7-A9E4-3DE75F44B49A}"/>
          </ac:picMkLst>
        </pc:picChg>
        <pc:picChg chg="add del mod">
          <ac:chgData name="Sundberg Amanda" userId="3cad20d1-7591-426d-b9ef-07052efc88d3" providerId="ADAL" clId="{DD7291C1-791E-4ECD-AD56-10279040E37D}" dt="2021-12-08T20:10:21.693" v="57"/>
          <ac:picMkLst>
            <pc:docMk/>
            <pc:sldMk cId="695735591" sldId="281"/>
            <ac:picMk id="6" creationId="{AF83ABE2-BABC-48EA-AAFE-07C2ABAB43BD}"/>
          </ac:picMkLst>
        </pc:picChg>
        <pc:picChg chg="add del mod">
          <ac:chgData name="Sundberg Amanda" userId="3cad20d1-7591-426d-b9ef-07052efc88d3" providerId="ADAL" clId="{DD7291C1-791E-4ECD-AD56-10279040E37D}" dt="2021-12-08T20:10:38.004" v="77" actId="478"/>
          <ac:picMkLst>
            <pc:docMk/>
            <pc:sldMk cId="695735591" sldId="281"/>
            <ac:picMk id="1026" creationId="{49D4B272-F953-48A1-96BA-4D1607BEA26C}"/>
          </ac:picMkLst>
        </pc:picChg>
      </pc:sldChg>
      <pc:sldChg chg="del">
        <pc:chgData name="Sundberg Amanda" userId="3cad20d1-7591-426d-b9ef-07052efc88d3" providerId="ADAL" clId="{DD7291C1-791E-4ECD-AD56-10279040E37D}" dt="2021-12-08T20:51:37.548" v="1190" actId="47"/>
        <pc:sldMkLst>
          <pc:docMk/>
          <pc:sldMk cId="796104882" sldId="282"/>
        </pc:sldMkLst>
      </pc:sldChg>
      <pc:sldChg chg="delSp modSp mod ord">
        <pc:chgData name="Sundberg Amanda" userId="3cad20d1-7591-426d-b9ef-07052efc88d3" providerId="ADAL" clId="{DD7291C1-791E-4ECD-AD56-10279040E37D}" dt="2021-12-09T11:01:30.331" v="4846" actId="1076"/>
        <pc:sldMkLst>
          <pc:docMk/>
          <pc:sldMk cId="4170548902" sldId="298"/>
        </pc:sldMkLst>
        <pc:spChg chg="del topLvl">
          <ac:chgData name="Sundberg Amanda" userId="3cad20d1-7591-426d-b9ef-07052efc88d3" providerId="ADAL" clId="{DD7291C1-791E-4ECD-AD56-10279040E37D}" dt="2021-12-08T21:15:46.483" v="1534" actId="478"/>
          <ac:spMkLst>
            <pc:docMk/>
            <pc:sldMk cId="4170548902" sldId="298"/>
            <ac:spMk id="26" creationId="{C7944E3F-FBB7-45BD-9A1D-8E6802D77E81}"/>
          </ac:spMkLst>
        </pc:spChg>
        <pc:spChg chg="del topLvl">
          <ac:chgData name="Sundberg Amanda" userId="3cad20d1-7591-426d-b9ef-07052efc88d3" providerId="ADAL" clId="{DD7291C1-791E-4ECD-AD56-10279040E37D}" dt="2021-12-08T21:15:50.063" v="1536" actId="478"/>
          <ac:spMkLst>
            <pc:docMk/>
            <pc:sldMk cId="4170548902" sldId="298"/>
            <ac:spMk id="27" creationId="{48D04936-5D29-4074-9484-3C9C557CF3DD}"/>
          </ac:spMkLst>
        </pc:spChg>
        <pc:grpChg chg="mod">
          <ac:chgData name="Sundberg Amanda" userId="3cad20d1-7591-426d-b9ef-07052efc88d3" providerId="ADAL" clId="{DD7291C1-791E-4ECD-AD56-10279040E37D}" dt="2021-12-09T11:01:30.331" v="4846" actId="1076"/>
          <ac:grpSpMkLst>
            <pc:docMk/>
            <pc:sldMk cId="4170548902" sldId="298"/>
            <ac:grpSpMk id="13" creationId="{B8F740A2-3535-410D-8ED1-B82B10E4AC19}"/>
          </ac:grpSpMkLst>
        </pc:grpChg>
        <pc:grpChg chg="mod">
          <ac:chgData name="Sundberg Amanda" userId="3cad20d1-7591-426d-b9ef-07052efc88d3" providerId="ADAL" clId="{DD7291C1-791E-4ECD-AD56-10279040E37D}" dt="2021-12-09T11:01:30.331" v="4846" actId="1076"/>
          <ac:grpSpMkLst>
            <pc:docMk/>
            <pc:sldMk cId="4170548902" sldId="298"/>
            <ac:grpSpMk id="16" creationId="{8655FCF5-C755-4683-A21C-77483D78CE4B}"/>
          </ac:grpSpMkLst>
        </pc:grpChg>
        <pc:grpChg chg="mod">
          <ac:chgData name="Sundberg Amanda" userId="3cad20d1-7591-426d-b9ef-07052efc88d3" providerId="ADAL" clId="{DD7291C1-791E-4ECD-AD56-10279040E37D}" dt="2021-12-09T11:01:30.331" v="4846" actId="1076"/>
          <ac:grpSpMkLst>
            <pc:docMk/>
            <pc:sldMk cId="4170548902" sldId="298"/>
            <ac:grpSpMk id="19" creationId="{161BFB1C-F4E7-40A9-A0CF-F8E1A518E21E}"/>
          </ac:grpSpMkLst>
        </pc:grpChg>
        <pc:grpChg chg="del">
          <ac:chgData name="Sundberg Amanda" userId="3cad20d1-7591-426d-b9ef-07052efc88d3" providerId="ADAL" clId="{DD7291C1-791E-4ECD-AD56-10279040E37D}" dt="2021-12-08T21:15:46.483" v="1534" actId="478"/>
          <ac:grpSpMkLst>
            <pc:docMk/>
            <pc:sldMk cId="4170548902" sldId="298"/>
            <ac:grpSpMk id="25" creationId="{95A9E061-6452-4C6E-B3D2-F2FA85FD9B4E}"/>
          </ac:grpSpMkLst>
        </pc:grpChg>
        <pc:grpChg chg="mod">
          <ac:chgData name="Sundberg Amanda" userId="3cad20d1-7591-426d-b9ef-07052efc88d3" providerId="ADAL" clId="{DD7291C1-791E-4ECD-AD56-10279040E37D}" dt="2021-12-09T11:01:30.331" v="4846" actId="1076"/>
          <ac:grpSpMkLst>
            <pc:docMk/>
            <pc:sldMk cId="4170548902" sldId="298"/>
            <ac:grpSpMk id="28" creationId="{68641BA3-EDD3-43FF-BB65-34405CE435B7}"/>
          </ac:grpSpMkLst>
        </pc:grpChg>
        <pc:grpChg chg="mod">
          <ac:chgData name="Sundberg Amanda" userId="3cad20d1-7591-426d-b9ef-07052efc88d3" providerId="ADAL" clId="{DD7291C1-791E-4ECD-AD56-10279040E37D}" dt="2021-12-09T11:01:30.331" v="4846" actId="1076"/>
          <ac:grpSpMkLst>
            <pc:docMk/>
            <pc:sldMk cId="4170548902" sldId="298"/>
            <ac:grpSpMk id="34" creationId="{0BFBA39D-FD4C-4D3A-B9D9-531AC544D148}"/>
          </ac:grpSpMkLst>
        </pc:grpChg>
        <pc:grpChg chg="mod">
          <ac:chgData name="Sundberg Amanda" userId="3cad20d1-7591-426d-b9ef-07052efc88d3" providerId="ADAL" clId="{DD7291C1-791E-4ECD-AD56-10279040E37D}" dt="2021-12-09T11:01:30.331" v="4846" actId="1076"/>
          <ac:grpSpMkLst>
            <pc:docMk/>
            <pc:sldMk cId="4170548902" sldId="298"/>
            <ac:grpSpMk id="37" creationId="{5C03D3A1-A113-477E-817C-1D443839B2F0}"/>
          </ac:grpSpMkLst>
        </pc:grpChg>
        <pc:picChg chg="del">
          <ac:chgData name="Sundberg Amanda" userId="3cad20d1-7591-426d-b9ef-07052efc88d3" providerId="ADAL" clId="{DD7291C1-791E-4ECD-AD56-10279040E37D}" dt="2021-12-08T21:15:48.528" v="1535" actId="478"/>
          <ac:picMkLst>
            <pc:docMk/>
            <pc:sldMk cId="4170548902" sldId="298"/>
            <ac:picMk id="45" creationId="{75757114-6CE6-42E4-8226-514657E0EA05}"/>
          </ac:picMkLst>
        </pc:picChg>
      </pc:sldChg>
      <pc:sldChg chg="modSp mod ord setBg">
        <pc:chgData name="Sundberg Amanda" userId="3cad20d1-7591-426d-b9ef-07052efc88d3" providerId="ADAL" clId="{DD7291C1-791E-4ECD-AD56-10279040E37D}" dt="2021-12-09T11:19:09.460" v="5401" actId="20577"/>
        <pc:sldMkLst>
          <pc:docMk/>
          <pc:sldMk cId="1655953528" sldId="302"/>
        </pc:sldMkLst>
        <pc:spChg chg="mod">
          <ac:chgData name="Sundberg Amanda" userId="3cad20d1-7591-426d-b9ef-07052efc88d3" providerId="ADAL" clId="{DD7291C1-791E-4ECD-AD56-10279040E37D}" dt="2021-12-08T21:11:28.940" v="1528" actId="20577"/>
          <ac:spMkLst>
            <pc:docMk/>
            <pc:sldMk cId="1655953528" sldId="302"/>
            <ac:spMk id="25" creationId="{BDEEDECD-2447-4060-BDE6-FA7A42E273CA}"/>
          </ac:spMkLst>
        </pc:spChg>
        <pc:spChg chg="mod">
          <ac:chgData name="Sundberg Amanda" userId="3cad20d1-7591-426d-b9ef-07052efc88d3" providerId="ADAL" clId="{DD7291C1-791E-4ECD-AD56-10279040E37D}" dt="2021-12-09T11:19:09.460" v="5401" actId="20577"/>
          <ac:spMkLst>
            <pc:docMk/>
            <pc:sldMk cId="1655953528" sldId="302"/>
            <ac:spMk id="28" creationId="{B701CDE6-8A34-4BC0-80D3-CF96EBDF9079}"/>
          </ac:spMkLst>
        </pc:spChg>
        <pc:spChg chg="mod">
          <ac:chgData name="Sundberg Amanda" userId="3cad20d1-7591-426d-b9ef-07052efc88d3" providerId="ADAL" clId="{DD7291C1-791E-4ECD-AD56-10279040E37D}" dt="2021-12-08T21:10:36.051" v="1527" actId="20577"/>
          <ac:spMkLst>
            <pc:docMk/>
            <pc:sldMk cId="1655953528" sldId="302"/>
            <ac:spMk id="31" creationId="{CE49A50F-3EFB-45B0-8381-68449D5D6C75}"/>
          </ac:spMkLst>
        </pc:spChg>
        <pc:spChg chg="mod">
          <ac:chgData name="Sundberg Amanda" userId="3cad20d1-7591-426d-b9ef-07052efc88d3" providerId="ADAL" clId="{DD7291C1-791E-4ECD-AD56-10279040E37D}" dt="2021-12-08T21:10:05.316" v="1473" actId="20577"/>
          <ac:spMkLst>
            <pc:docMk/>
            <pc:sldMk cId="1655953528" sldId="302"/>
            <ac:spMk id="36" creationId="{96A9EFC1-8E77-4F63-88FD-7EDE20237BA0}"/>
          </ac:spMkLst>
        </pc:spChg>
        <pc:grpChg chg="mod">
          <ac:chgData name="Sundberg Amanda" userId="3cad20d1-7591-426d-b9ef-07052efc88d3" providerId="ADAL" clId="{DD7291C1-791E-4ECD-AD56-10279040E37D}" dt="2021-12-08T21:09:19.767" v="1464" actId="1076"/>
          <ac:grpSpMkLst>
            <pc:docMk/>
            <pc:sldMk cId="1655953528" sldId="302"/>
            <ac:grpSpMk id="29" creationId="{C150D79C-34E6-4DB2-A280-66D03973D618}"/>
          </ac:grpSpMkLst>
        </pc:grpChg>
        <pc:picChg chg="mod">
          <ac:chgData name="Sundberg Amanda" userId="3cad20d1-7591-426d-b9ef-07052efc88d3" providerId="ADAL" clId="{DD7291C1-791E-4ECD-AD56-10279040E37D}" dt="2021-12-08T21:09:19.767" v="1464" actId="1076"/>
          <ac:picMkLst>
            <pc:docMk/>
            <pc:sldMk cId="1655953528" sldId="302"/>
            <ac:picMk id="22" creationId="{99F701CE-FC27-4FF5-A80E-E53A9E1D695F}"/>
          </ac:picMkLst>
        </pc:picChg>
      </pc:sldChg>
      <pc:sldChg chg="ord setBg">
        <pc:chgData name="Sundberg Amanda" userId="3cad20d1-7591-426d-b9ef-07052efc88d3" providerId="ADAL" clId="{DD7291C1-791E-4ECD-AD56-10279040E37D}" dt="2021-12-08T21:42:07.903" v="1714"/>
        <pc:sldMkLst>
          <pc:docMk/>
          <pc:sldMk cId="120901130" sldId="303"/>
        </pc:sldMkLst>
      </pc:sldChg>
      <pc:sldChg chg="modSp del mod">
        <pc:chgData name="Sundberg Amanda" userId="3cad20d1-7591-426d-b9ef-07052efc88d3" providerId="ADAL" clId="{DD7291C1-791E-4ECD-AD56-10279040E37D}" dt="2021-12-09T01:16:40.010" v="3407" actId="47"/>
        <pc:sldMkLst>
          <pc:docMk/>
          <pc:sldMk cId="2901891534" sldId="304"/>
        </pc:sldMkLst>
        <pc:graphicFrameChg chg="modGraphic">
          <ac:chgData name="Sundberg Amanda" userId="3cad20d1-7591-426d-b9ef-07052efc88d3" providerId="ADAL" clId="{DD7291C1-791E-4ECD-AD56-10279040E37D}" dt="2021-12-08T21:20:12.191" v="1541" actId="20577"/>
          <ac:graphicFrameMkLst>
            <pc:docMk/>
            <pc:sldMk cId="2901891534" sldId="304"/>
            <ac:graphicFrameMk id="4" creationId="{64904389-1621-40A5-931D-941FAEC714C2}"/>
          </ac:graphicFrameMkLst>
        </pc:graphicFrameChg>
      </pc:sldChg>
      <pc:sldChg chg="modSp del mod">
        <pc:chgData name="Sundberg Amanda" userId="3cad20d1-7591-426d-b9ef-07052efc88d3" providerId="ADAL" clId="{DD7291C1-791E-4ECD-AD56-10279040E37D}" dt="2021-12-09T13:01:09.926" v="5909" actId="47"/>
        <pc:sldMkLst>
          <pc:docMk/>
          <pc:sldMk cId="2866915073" sldId="305"/>
        </pc:sldMkLst>
        <pc:spChg chg="mod">
          <ac:chgData name="Sundberg Amanda" userId="3cad20d1-7591-426d-b9ef-07052efc88d3" providerId="ADAL" clId="{DD7291C1-791E-4ECD-AD56-10279040E37D}" dt="2021-12-09T01:20:12.616" v="3776" actId="20577"/>
          <ac:spMkLst>
            <pc:docMk/>
            <pc:sldMk cId="2866915073" sldId="305"/>
            <ac:spMk id="2" creationId="{879EEBC1-192C-4F32-B21C-1417884CE587}"/>
          </ac:spMkLst>
        </pc:spChg>
        <pc:spChg chg="mod">
          <ac:chgData name="Sundberg Amanda" userId="3cad20d1-7591-426d-b9ef-07052efc88d3" providerId="ADAL" clId="{DD7291C1-791E-4ECD-AD56-10279040E37D}" dt="2021-12-09T11:23:11.954" v="5732" actId="20577"/>
          <ac:spMkLst>
            <pc:docMk/>
            <pc:sldMk cId="2866915073" sldId="305"/>
            <ac:spMk id="3" creationId="{BF245265-870D-457E-A721-2B01C82D1E0F}"/>
          </ac:spMkLst>
        </pc:spChg>
      </pc:sldChg>
      <pc:sldChg chg="del">
        <pc:chgData name="Sundberg Amanda" userId="3cad20d1-7591-426d-b9ef-07052efc88d3" providerId="ADAL" clId="{DD7291C1-791E-4ECD-AD56-10279040E37D}" dt="2021-12-09T01:16:42.241" v="3408" actId="47"/>
        <pc:sldMkLst>
          <pc:docMk/>
          <pc:sldMk cId="1443411755" sldId="306"/>
        </pc:sldMkLst>
      </pc:sldChg>
      <pc:sldChg chg="del">
        <pc:chgData name="Sundberg Amanda" userId="3cad20d1-7591-426d-b9ef-07052efc88d3" providerId="ADAL" clId="{DD7291C1-791E-4ECD-AD56-10279040E37D}" dt="2021-12-08T21:12:59.334" v="1533" actId="47"/>
        <pc:sldMkLst>
          <pc:docMk/>
          <pc:sldMk cId="560028812" sldId="308"/>
        </pc:sldMkLst>
      </pc:sldChg>
      <pc:sldChg chg="del">
        <pc:chgData name="Sundberg Amanda" userId="3cad20d1-7591-426d-b9ef-07052efc88d3" providerId="ADAL" clId="{DD7291C1-791E-4ECD-AD56-10279040E37D}" dt="2021-12-08T20:11:26.549" v="173" actId="47"/>
        <pc:sldMkLst>
          <pc:docMk/>
          <pc:sldMk cId="659401338" sldId="309"/>
        </pc:sldMkLst>
      </pc:sldChg>
      <pc:sldChg chg="del ord">
        <pc:chgData name="Sundberg Amanda" userId="3cad20d1-7591-426d-b9ef-07052efc88d3" providerId="ADAL" clId="{DD7291C1-791E-4ECD-AD56-10279040E37D}" dt="2021-12-08T20:59:43.777" v="1358" actId="47"/>
        <pc:sldMkLst>
          <pc:docMk/>
          <pc:sldMk cId="1972992092" sldId="310"/>
        </pc:sldMkLst>
      </pc:sldChg>
      <pc:sldChg chg="modSp new mod modTransition">
        <pc:chgData name="Sundberg Amanda" userId="3cad20d1-7591-426d-b9ef-07052efc88d3" providerId="ADAL" clId="{DD7291C1-791E-4ECD-AD56-10279040E37D}" dt="2021-12-09T10:50:17.103" v="4816"/>
        <pc:sldMkLst>
          <pc:docMk/>
          <pc:sldMk cId="1024241300" sldId="311"/>
        </pc:sldMkLst>
        <pc:spChg chg="mod">
          <ac:chgData name="Sundberg Amanda" userId="3cad20d1-7591-426d-b9ef-07052efc88d3" providerId="ADAL" clId="{DD7291C1-791E-4ECD-AD56-10279040E37D}" dt="2021-12-08T20:10:54.323" v="108" actId="20577"/>
          <ac:spMkLst>
            <pc:docMk/>
            <pc:sldMk cId="1024241300" sldId="311"/>
            <ac:spMk id="2" creationId="{CD78126B-B77D-4109-BFFA-AB5C10E43F7E}"/>
          </ac:spMkLst>
        </pc:spChg>
        <pc:spChg chg="mod">
          <ac:chgData name="Sundberg Amanda" userId="3cad20d1-7591-426d-b9ef-07052efc88d3" providerId="ADAL" clId="{DD7291C1-791E-4ECD-AD56-10279040E37D}" dt="2021-12-08T20:11:17.726" v="170" actId="20577"/>
          <ac:spMkLst>
            <pc:docMk/>
            <pc:sldMk cId="1024241300" sldId="311"/>
            <ac:spMk id="3" creationId="{786FDB89-08DB-40A1-9281-8F1889B531E9}"/>
          </ac:spMkLst>
        </pc:spChg>
      </pc:sldChg>
      <pc:sldChg chg="addSp delSp modSp new mod">
        <pc:chgData name="Sundberg Amanda" userId="3cad20d1-7591-426d-b9ef-07052efc88d3" providerId="ADAL" clId="{DD7291C1-791E-4ECD-AD56-10279040E37D}" dt="2021-12-08T21:38:06.037" v="1592" actId="478"/>
        <pc:sldMkLst>
          <pc:docMk/>
          <pc:sldMk cId="3705318258" sldId="312"/>
        </pc:sldMkLst>
        <pc:spChg chg="del">
          <ac:chgData name="Sundberg Amanda" userId="3cad20d1-7591-426d-b9ef-07052efc88d3" providerId="ADAL" clId="{DD7291C1-791E-4ECD-AD56-10279040E37D}" dt="2021-12-08T20:16:27.249" v="229" actId="478"/>
          <ac:spMkLst>
            <pc:docMk/>
            <pc:sldMk cId="3705318258" sldId="312"/>
            <ac:spMk id="2" creationId="{4A27D9FD-D379-4F9C-AB25-F0731A7B6883}"/>
          </ac:spMkLst>
        </pc:spChg>
        <pc:spChg chg="del">
          <ac:chgData name="Sundberg Amanda" userId="3cad20d1-7591-426d-b9ef-07052efc88d3" providerId="ADAL" clId="{DD7291C1-791E-4ECD-AD56-10279040E37D}" dt="2021-12-08T20:11:46.102" v="175" actId="478"/>
          <ac:spMkLst>
            <pc:docMk/>
            <pc:sldMk cId="3705318258" sldId="312"/>
            <ac:spMk id="3" creationId="{53565953-E4D4-430D-9EDA-AB49C9CEC3EF}"/>
          </ac:spMkLst>
        </pc:spChg>
        <pc:spChg chg="add mod">
          <ac:chgData name="Sundberg Amanda" userId="3cad20d1-7591-426d-b9ef-07052efc88d3" providerId="ADAL" clId="{DD7291C1-791E-4ECD-AD56-10279040E37D}" dt="2021-12-08T20:28:01.273" v="789" actId="14100"/>
          <ac:spMkLst>
            <pc:docMk/>
            <pc:sldMk cId="3705318258" sldId="312"/>
            <ac:spMk id="4" creationId="{70C7A569-F9C0-4CA5-83DA-3D9EFA966DB1}"/>
          </ac:spMkLst>
        </pc:spChg>
        <pc:spChg chg="add mod">
          <ac:chgData name="Sundberg Amanda" userId="3cad20d1-7591-426d-b9ef-07052efc88d3" providerId="ADAL" clId="{DD7291C1-791E-4ECD-AD56-10279040E37D}" dt="2021-12-08T21:01:36.045" v="1362" actId="1076"/>
          <ac:spMkLst>
            <pc:docMk/>
            <pc:sldMk cId="3705318258" sldId="312"/>
            <ac:spMk id="5" creationId="{6202FD65-A6E1-48B0-AF4F-D137920CD04D}"/>
          </ac:spMkLst>
        </pc:spChg>
        <pc:spChg chg="add mod">
          <ac:chgData name="Sundberg Amanda" userId="3cad20d1-7591-426d-b9ef-07052efc88d3" providerId="ADAL" clId="{DD7291C1-791E-4ECD-AD56-10279040E37D}" dt="2021-12-08T20:39:51.883" v="858"/>
          <ac:spMkLst>
            <pc:docMk/>
            <pc:sldMk cId="3705318258" sldId="312"/>
            <ac:spMk id="6" creationId="{1F69C359-438A-4D70-944F-196D241CAD4A}"/>
          </ac:spMkLst>
        </pc:spChg>
        <pc:spChg chg="add mod">
          <ac:chgData name="Sundberg Amanda" userId="3cad20d1-7591-426d-b9ef-07052efc88d3" providerId="ADAL" clId="{DD7291C1-791E-4ECD-AD56-10279040E37D}" dt="2021-12-08T20:28:01.273" v="789" actId="14100"/>
          <ac:spMkLst>
            <pc:docMk/>
            <pc:sldMk cId="3705318258" sldId="312"/>
            <ac:spMk id="7" creationId="{CC43C61C-089B-4332-B08C-ED6A1DC06625}"/>
          </ac:spMkLst>
        </pc:spChg>
        <pc:spChg chg="add mod">
          <ac:chgData name="Sundberg Amanda" userId="3cad20d1-7591-426d-b9ef-07052efc88d3" providerId="ADAL" clId="{DD7291C1-791E-4ECD-AD56-10279040E37D}" dt="2021-12-08T20:42:31.642" v="900" actId="20577"/>
          <ac:spMkLst>
            <pc:docMk/>
            <pc:sldMk cId="3705318258" sldId="312"/>
            <ac:spMk id="13" creationId="{341B8D36-6AB5-417E-84F9-A302835C56E6}"/>
          </ac:spMkLst>
        </pc:spChg>
        <pc:spChg chg="add del mod">
          <ac:chgData name="Sundberg Amanda" userId="3cad20d1-7591-426d-b9ef-07052efc88d3" providerId="ADAL" clId="{DD7291C1-791E-4ECD-AD56-10279040E37D}" dt="2021-12-08T20:17:37.546" v="241" actId="478"/>
          <ac:spMkLst>
            <pc:docMk/>
            <pc:sldMk cId="3705318258" sldId="312"/>
            <ac:spMk id="14" creationId="{FC1ED43D-7A36-4ED6-B4E2-DE2199440A23}"/>
          </ac:spMkLst>
        </pc:spChg>
        <pc:spChg chg="add mod">
          <ac:chgData name="Sundberg Amanda" userId="3cad20d1-7591-426d-b9ef-07052efc88d3" providerId="ADAL" clId="{DD7291C1-791E-4ECD-AD56-10279040E37D}" dt="2021-12-08T20:44:09.426" v="1184" actId="20577"/>
          <ac:spMkLst>
            <pc:docMk/>
            <pc:sldMk cId="3705318258" sldId="312"/>
            <ac:spMk id="15" creationId="{BEEFBDC6-1F03-427F-B36E-F1AF33BF8B33}"/>
          </ac:spMkLst>
        </pc:spChg>
        <pc:picChg chg="add mod">
          <ac:chgData name="Sundberg Amanda" userId="3cad20d1-7591-426d-b9ef-07052efc88d3" providerId="ADAL" clId="{DD7291C1-791E-4ECD-AD56-10279040E37D}" dt="2021-12-08T21:23:12.194" v="1587" actId="1076"/>
          <ac:picMkLst>
            <pc:docMk/>
            <pc:sldMk cId="3705318258" sldId="312"/>
            <ac:picMk id="10" creationId="{C7A8DE62-E7DA-4103-B2C4-5A3273F5DDE3}"/>
          </ac:picMkLst>
        </pc:picChg>
        <pc:picChg chg="add mod">
          <ac:chgData name="Sundberg Amanda" userId="3cad20d1-7591-426d-b9ef-07052efc88d3" providerId="ADAL" clId="{DD7291C1-791E-4ECD-AD56-10279040E37D}" dt="2021-12-08T21:23:12.194" v="1587" actId="1076"/>
          <ac:picMkLst>
            <pc:docMk/>
            <pc:sldMk cId="3705318258" sldId="312"/>
            <ac:picMk id="11" creationId="{6EEF0542-8867-44A5-9FF8-8ABDAF904B48}"/>
          </ac:picMkLst>
        </pc:picChg>
        <pc:picChg chg="add mod">
          <ac:chgData name="Sundberg Amanda" userId="3cad20d1-7591-426d-b9ef-07052efc88d3" providerId="ADAL" clId="{DD7291C1-791E-4ECD-AD56-10279040E37D}" dt="2021-12-08T21:22:38.557" v="1553" actId="1076"/>
          <ac:picMkLst>
            <pc:docMk/>
            <pc:sldMk cId="3705318258" sldId="312"/>
            <ac:picMk id="17" creationId="{9900A07E-8FAB-427F-ACE7-98426D5285C4}"/>
          </ac:picMkLst>
        </pc:picChg>
        <pc:picChg chg="add del mod">
          <ac:chgData name="Sundberg Amanda" userId="3cad20d1-7591-426d-b9ef-07052efc88d3" providerId="ADAL" clId="{DD7291C1-791E-4ECD-AD56-10279040E37D}" dt="2021-12-08T20:41:10.309" v="874" actId="478"/>
          <ac:picMkLst>
            <pc:docMk/>
            <pc:sldMk cId="3705318258" sldId="312"/>
            <ac:picMk id="18" creationId="{5C2DE027-C1BE-43C5-BCD3-DD7BCD7F26A8}"/>
          </ac:picMkLst>
        </pc:picChg>
        <pc:picChg chg="add del mod">
          <ac:chgData name="Sundberg Amanda" userId="3cad20d1-7591-426d-b9ef-07052efc88d3" providerId="ADAL" clId="{DD7291C1-791E-4ECD-AD56-10279040E37D}" dt="2021-12-08T21:38:06.037" v="1592" actId="478"/>
          <ac:picMkLst>
            <pc:docMk/>
            <pc:sldMk cId="3705318258" sldId="312"/>
            <ac:picMk id="23" creationId="{E2E685D2-67AD-4B6F-9D68-1F7F2015AF2A}"/>
          </ac:picMkLst>
        </pc:picChg>
        <pc:picChg chg="add mod">
          <ac:chgData name="Sundberg Amanda" userId="3cad20d1-7591-426d-b9ef-07052efc88d3" providerId="ADAL" clId="{DD7291C1-791E-4ECD-AD56-10279040E37D}" dt="2021-12-08T21:01:44.362" v="1364" actId="1076"/>
          <ac:picMkLst>
            <pc:docMk/>
            <pc:sldMk cId="3705318258" sldId="312"/>
            <ac:picMk id="2050" creationId="{83BE8760-C0A2-4EAE-96E8-F2A3902D192F}"/>
          </ac:picMkLst>
        </pc:picChg>
        <pc:picChg chg="add mod">
          <ac:chgData name="Sundberg Amanda" userId="3cad20d1-7591-426d-b9ef-07052efc88d3" providerId="ADAL" clId="{DD7291C1-791E-4ECD-AD56-10279040E37D}" dt="2021-12-08T21:01:44.362" v="1364" actId="1076"/>
          <ac:picMkLst>
            <pc:docMk/>
            <pc:sldMk cId="3705318258" sldId="312"/>
            <ac:picMk id="2052" creationId="{1300ACF7-6139-464B-99AF-044F23B17AA8}"/>
          </ac:picMkLst>
        </pc:picChg>
        <pc:picChg chg="add mod">
          <ac:chgData name="Sundberg Amanda" userId="3cad20d1-7591-426d-b9ef-07052efc88d3" providerId="ADAL" clId="{DD7291C1-791E-4ECD-AD56-10279040E37D}" dt="2021-12-08T21:23:12.194" v="1587" actId="1076"/>
          <ac:picMkLst>
            <pc:docMk/>
            <pc:sldMk cId="3705318258" sldId="312"/>
            <ac:picMk id="2054" creationId="{C88366EA-9486-4587-B997-18772AC6BC9F}"/>
          </ac:picMkLst>
        </pc:picChg>
        <pc:picChg chg="add del mod">
          <ac:chgData name="Sundberg Amanda" userId="3cad20d1-7591-426d-b9ef-07052efc88d3" providerId="ADAL" clId="{DD7291C1-791E-4ECD-AD56-10279040E37D}" dt="2021-12-08T20:27:02.977" v="667" actId="478"/>
          <ac:picMkLst>
            <pc:docMk/>
            <pc:sldMk cId="3705318258" sldId="312"/>
            <ac:picMk id="2056" creationId="{ACF38719-3524-4E7F-9ACB-10C261143E58}"/>
          </ac:picMkLst>
        </pc:picChg>
        <pc:picChg chg="add mod">
          <ac:chgData name="Sundberg Amanda" userId="3cad20d1-7591-426d-b9ef-07052efc88d3" providerId="ADAL" clId="{DD7291C1-791E-4ECD-AD56-10279040E37D}" dt="2021-12-08T21:23:12.194" v="1587" actId="1076"/>
          <ac:picMkLst>
            <pc:docMk/>
            <pc:sldMk cId="3705318258" sldId="312"/>
            <ac:picMk id="2058" creationId="{A7854EDA-A08F-4052-87F5-6510F240009E}"/>
          </ac:picMkLst>
        </pc:picChg>
        <pc:picChg chg="add mod">
          <ac:chgData name="Sundberg Amanda" userId="3cad20d1-7591-426d-b9ef-07052efc88d3" providerId="ADAL" clId="{DD7291C1-791E-4ECD-AD56-10279040E37D}" dt="2021-12-08T21:22:38.557" v="1553" actId="1076"/>
          <ac:picMkLst>
            <pc:docMk/>
            <pc:sldMk cId="3705318258" sldId="312"/>
            <ac:picMk id="2060" creationId="{C45A2E25-E498-4139-96D9-493E527529AB}"/>
          </ac:picMkLst>
        </pc:picChg>
        <pc:picChg chg="add mod">
          <ac:chgData name="Sundberg Amanda" userId="3cad20d1-7591-426d-b9ef-07052efc88d3" providerId="ADAL" clId="{DD7291C1-791E-4ECD-AD56-10279040E37D}" dt="2021-12-08T21:22:38.557" v="1553" actId="1076"/>
          <ac:picMkLst>
            <pc:docMk/>
            <pc:sldMk cId="3705318258" sldId="312"/>
            <ac:picMk id="2062" creationId="{999276B8-90B9-4AE3-866D-3CB717B3B2FE}"/>
          </ac:picMkLst>
        </pc:picChg>
        <pc:picChg chg="add mod">
          <ac:chgData name="Sundberg Amanda" userId="3cad20d1-7591-426d-b9ef-07052efc88d3" providerId="ADAL" clId="{DD7291C1-791E-4ECD-AD56-10279040E37D}" dt="2021-12-08T21:22:38.557" v="1553" actId="1076"/>
          <ac:picMkLst>
            <pc:docMk/>
            <pc:sldMk cId="3705318258" sldId="312"/>
            <ac:picMk id="2064" creationId="{DCA51940-3E85-4754-9E7F-0F44BFCDF2CA}"/>
          </ac:picMkLst>
        </pc:picChg>
      </pc:sldChg>
      <pc:sldChg chg="addSp delSp modSp new mod ord">
        <pc:chgData name="Sundberg Amanda" userId="3cad20d1-7591-426d-b9ef-07052efc88d3" providerId="ADAL" clId="{DD7291C1-791E-4ECD-AD56-10279040E37D}" dt="2021-12-09T11:00:08.113" v="4818"/>
        <pc:sldMkLst>
          <pc:docMk/>
          <pc:sldMk cId="2786464394" sldId="313"/>
        </pc:sldMkLst>
        <pc:spChg chg="del">
          <ac:chgData name="Sundberg Amanda" userId="3cad20d1-7591-426d-b9ef-07052efc88d3" providerId="ADAL" clId="{DD7291C1-791E-4ECD-AD56-10279040E37D}" dt="2021-12-08T20:52:32.405" v="1219" actId="478"/>
          <ac:spMkLst>
            <pc:docMk/>
            <pc:sldMk cId="2786464394" sldId="313"/>
            <ac:spMk id="2" creationId="{C9671D6D-0B08-45AD-8B13-41DDB7BD5600}"/>
          </ac:spMkLst>
        </pc:spChg>
        <pc:spChg chg="del">
          <ac:chgData name="Sundberg Amanda" userId="3cad20d1-7591-426d-b9ef-07052efc88d3" providerId="ADAL" clId="{DD7291C1-791E-4ECD-AD56-10279040E37D}" dt="2021-12-08T20:52:30.062" v="1218" actId="478"/>
          <ac:spMkLst>
            <pc:docMk/>
            <pc:sldMk cId="2786464394" sldId="313"/>
            <ac:spMk id="3" creationId="{71734E34-46C3-42D5-91C4-1907281174C7}"/>
          </ac:spMkLst>
        </pc:spChg>
        <pc:spChg chg="add mod">
          <ac:chgData name="Sundberg Amanda" userId="3cad20d1-7591-426d-b9ef-07052efc88d3" providerId="ADAL" clId="{DD7291C1-791E-4ECD-AD56-10279040E37D}" dt="2021-12-08T21:40:22.422" v="1699" actId="120"/>
          <ac:spMkLst>
            <pc:docMk/>
            <pc:sldMk cId="2786464394" sldId="313"/>
            <ac:spMk id="4" creationId="{2E519014-A72A-4CE5-AAEB-B2DCD84507B6}"/>
          </ac:spMkLst>
        </pc:spChg>
        <pc:spChg chg="add mod">
          <ac:chgData name="Sundberg Amanda" userId="3cad20d1-7591-426d-b9ef-07052efc88d3" providerId="ADAL" clId="{DD7291C1-791E-4ECD-AD56-10279040E37D}" dt="2021-12-08T21:40:16.785" v="1697" actId="11530"/>
          <ac:spMkLst>
            <pc:docMk/>
            <pc:sldMk cId="2786464394" sldId="313"/>
            <ac:spMk id="5" creationId="{E3A3853B-5FEA-4C50-8256-3AEC11DDA03E}"/>
          </ac:spMkLst>
        </pc:spChg>
        <pc:spChg chg="add mod">
          <ac:chgData name="Sundberg Amanda" userId="3cad20d1-7591-426d-b9ef-07052efc88d3" providerId="ADAL" clId="{DD7291C1-791E-4ECD-AD56-10279040E37D}" dt="2021-12-08T21:39:41.506" v="1694" actId="20577"/>
          <ac:spMkLst>
            <pc:docMk/>
            <pc:sldMk cId="2786464394" sldId="313"/>
            <ac:spMk id="6" creationId="{B7C905BB-3000-459E-93A2-CE818377A78D}"/>
          </ac:spMkLst>
        </pc:spChg>
      </pc:sldChg>
      <pc:sldChg chg="addSp delSp modSp add mod modAnim">
        <pc:chgData name="Sundberg Amanda" userId="3cad20d1-7591-426d-b9ef-07052efc88d3" providerId="ADAL" clId="{DD7291C1-791E-4ECD-AD56-10279040E37D}" dt="2021-12-08T21:00:15.405" v="1359" actId="478"/>
        <pc:sldMkLst>
          <pc:docMk/>
          <pc:sldMk cId="385200534" sldId="314"/>
        </pc:sldMkLst>
        <pc:spChg chg="del">
          <ac:chgData name="Sundberg Amanda" userId="3cad20d1-7591-426d-b9ef-07052efc88d3" providerId="ADAL" clId="{DD7291C1-791E-4ECD-AD56-10279040E37D}" dt="2021-12-08T20:59:41.400" v="1357" actId="478"/>
          <ac:spMkLst>
            <pc:docMk/>
            <pc:sldMk cId="385200534" sldId="314"/>
            <ac:spMk id="2" creationId="{00000000-0000-0000-0000-000000000000}"/>
          </ac:spMkLst>
        </pc:spChg>
        <pc:spChg chg="add del mod">
          <ac:chgData name="Sundberg Amanda" userId="3cad20d1-7591-426d-b9ef-07052efc88d3" providerId="ADAL" clId="{DD7291C1-791E-4ECD-AD56-10279040E37D}" dt="2021-12-08T21:00:15.405" v="1359" actId="478"/>
          <ac:spMkLst>
            <pc:docMk/>
            <pc:sldMk cId="385200534" sldId="314"/>
            <ac:spMk id="6" creationId="{39F60B77-9794-49D5-B5F5-99AA7E9A733F}"/>
          </ac:spMkLst>
        </pc:spChg>
        <pc:spChg chg="add mod ord">
          <ac:chgData name="Sundberg Amanda" userId="3cad20d1-7591-426d-b9ef-07052efc88d3" providerId="ADAL" clId="{DD7291C1-791E-4ECD-AD56-10279040E37D}" dt="2021-12-08T20:59:21.998" v="1351" actId="1076"/>
          <ac:spMkLst>
            <pc:docMk/>
            <pc:sldMk cId="385200534" sldId="314"/>
            <ac:spMk id="20" creationId="{3DAD5B1D-7D80-4DA2-A689-0F9577424DF9}"/>
          </ac:spMkLst>
        </pc:spChg>
        <pc:spChg chg="add mod ord">
          <ac:chgData name="Sundberg Amanda" userId="3cad20d1-7591-426d-b9ef-07052efc88d3" providerId="ADAL" clId="{DD7291C1-791E-4ECD-AD56-10279040E37D}" dt="2021-12-08T20:59:29.734" v="1353" actId="167"/>
          <ac:spMkLst>
            <pc:docMk/>
            <pc:sldMk cId="385200534" sldId="314"/>
            <ac:spMk id="22" creationId="{EFA24F6A-B00F-4EAF-9515-ED609AEDD485}"/>
          </ac:spMkLst>
        </pc:spChg>
        <pc:spChg chg="del">
          <ac:chgData name="Sundberg Amanda" userId="3cad20d1-7591-426d-b9ef-07052efc88d3" providerId="ADAL" clId="{DD7291C1-791E-4ECD-AD56-10279040E37D}" dt="2021-12-08T20:59:39.656" v="1356" actId="478"/>
          <ac:spMkLst>
            <pc:docMk/>
            <pc:sldMk cId="385200534" sldId="314"/>
            <ac:spMk id="38" creationId="{9CDF47ED-5158-4DD3-9CCC-5B9F0CFA2042}"/>
          </ac:spMkLst>
        </pc:spChg>
        <pc:spChg chg="del">
          <ac:chgData name="Sundberg Amanda" userId="3cad20d1-7591-426d-b9ef-07052efc88d3" providerId="ADAL" clId="{DD7291C1-791E-4ECD-AD56-10279040E37D}" dt="2021-12-08T20:59:37.742" v="1355" actId="478"/>
          <ac:spMkLst>
            <pc:docMk/>
            <pc:sldMk cId="385200534" sldId="314"/>
            <ac:spMk id="39" creationId="{ADE44B41-AEDB-4551-986E-A285749921F6}"/>
          </ac:spMkLst>
        </pc:spChg>
        <pc:spChg chg="del">
          <ac:chgData name="Sundberg Amanda" userId="3cad20d1-7591-426d-b9ef-07052efc88d3" providerId="ADAL" clId="{DD7291C1-791E-4ECD-AD56-10279040E37D}" dt="2021-12-08T20:59:36.535" v="1354" actId="478"/>
          <ac:spMkLst>
            <pc:docMk/>
            <pc:sldMk cId="385200534" sldId="314"/>
            <ac:spMk id="67" creationId="{03D4FC4A-BF48-4292-967F-A458937574BE}"/>
          </ac:spMkLst>
        </pc:spChg>
      </pc:sldChg>
      <pc:sldChg chg="addSp delSp modSp new mod setBg">
        <pc:chgData name="Sundberg Amanda" userId="3cad20d1-7591-426d-b9ef-07052efc88d3" providerId="ADAL" clId="{DD7291C1-791E-4ECD-AD56-10279040E37D}" dt="2021-12-09T14:03:55.090" v="5910" actId="478"/>
        <pc:sldMkLst>
          <pc:docMk/>
          <pc:sldMk cId="4231925336" sldId="315"/>
        </pc:sldMkLst>
        <pc:spChg chg="del">
          <ac:chgData name="Sundberg Amanda" userId="3cad20d1-7591-426d-b9ef-07052efc88d3" providerId="ADAL" clId="{DD7291C1-791E-4ECD-AD56-10279040E37D}" dt="2021-12-08T21:03:32.623" v="1371" actId="478"/>
          <ac:spMkLst>
            <pc:docMk/>
            <pc:sldMk cId="4231925336" sldId="315"/>
            <ac:spMk id="2" creationId="{D487E978-C487-4740-BD78-EB1462DD8B1A}"/>
          </ac:spMkLst>
        </pc:spChg>
        <pc:spChg chg="del">
          <ac:chgData name="Sundberg Amanda" userId="3cad20d1-7591-426d-b9ef-07052efc88d3" providerId="ADAL" clId="{DD7291C1-791E-4ECD-AD56-10279040E37D}" dt="2021-12-08T21:03:31.235" v="1370" actId="478"/>
          <ac:spMkLst>
            <pc:docMk/>
            <pc:sldMk cId="4231925336" sldId="315"/>
            <ac:spMk id="3" creationId="{B7A7C575-7E23-48FB-8774-144BBEEA0050}"/>
          </ac:spMkLst>
        </pc:spChg>
        <pc:spChg chg="add mod">
          <ac:chgData name="Sundberg Amanda" userId="3cad20d1-7591-426d-b9ef-07052efc88d3" providerId="ADAL" clId="{DD7291C1-791E-4ECD-AD56-10279040E37D}" dt="2021-12-08T21:04:08.179" v="1372"/>
          <ac:spMkLst>
            <pc:docMk/>
            <pc:sldMk cId="4231925336" sldId="315"/>
            <ac:spMk id="4" creationId="{993C72C5-ADBB-4511-9EB8-409D01E82778}"/>
          </ac:spMkLst>
        </pc:spChg>
        <pc:spChg chg="mod">
          <ac:chgData name="Sundberg Amanda" userId="3cad20d1-7591-426d-b9ef-07052efc88d3" providerId="ADAL" clId="{DD7291C1-791E-4ECD-AD56-10279040E37D}" dt="2021-12-08T21:04:58.269" v="1378" actId="1076"/>
          <ac:spMkLst>
            <pc:docMk/>
            <pc:sldMk cId="4231925336" sldId="315"/>
            <ac:spMk id="6" creationId="{AEA5BD21-AADB-41DD-B471-C1609CA8078A}"/>
          </ac:spMkLst>
        </pc:spChg>
        <pc:spChg chg="mod">
          <ac:chgData name="Sundberg Amanda" userId="3cad20d1-7591-426d-b9ef-07052efc88d3" providerId="ADAL" clId="{DD7291C1-791E-4ECD-AD56-10279040E37D}" dt="2021-12-08T21:04:58.269" v="1378" actId="1076"/>
          <ac:spMkLst>
            <pc:docMk/>
            <pc:sldMk cId="4231925336" sldId="315"/>
            <ac:spMk id="7" creationId="{92D260CE-223A-4806-9479-6A3BDDCBF2DC}"/>
          </ac:spMkLst>
        </pc:spChg>
        <pc:spChg chg="mod">
          <ac:chgData name="Sundberg Amanda" userId="3cad20d1-7591-426d-b9ef-07052efc88d3" providerId="ADAL" clId="{DD7291C1-791E-4ECD-AD56-10279040E37D}" dt="2021-12-08T21:04:58.269" v="1378" actId="1076"/>
          <ac:spMkLst>
            <pc:docMk/>
            <pc:sldMk cId="4231925336" sldId="315"/>
            <ac:spMk id="9" creationId="{E5302C3D-5015-4FA1-8D36-920659028AD0}"/>
          </ac:spMkLst>
        </pc:spChg>
        <pc:spChg chg="mod">
          <ac:chgData name="Sundberg Amanda" userId="3cad20d1-7591-426d-b9ef-07052efc88d3" providerId="ADAL" clId="{DD7291C1-791E-4ECD-AD56-10279040E37D}" dt="2021-12-08T21:04:58.269" v="1378" actId="1076"/>
          <ac:spMkLst>
            <pc:docMk/>
            <pc:sldMk cId="4231925336" sldId="315"/>
            <ac:spMk id="10" creationId="{AEEA73B8-E7CC-47CD-B670-7F10651EEBB7}"/>
          </ac:spMkLst>
        </pc:spChg>
        <pc:spChg chg="mod">
          <ac:chgData name="Sundberg Amanda" userId="3cad20d1-7591-426d-b9ef-07052efc88d3" providerId="ADAL" clId="{DD7291C1-791E-4ECD-AD56-10279040E37D}" dt="2021-12-08T21:04:58.269" v="1378" actId="1076"/>
          <ac:spMkLst>
            <pc:docMk/>
            <pc:sldMk cId="4231925336" sldId="315"/>
            <ac:spMk id="12" creationId="{AFDF8FFC-A376-427E-8611-8F8C4BAB9522}"/>
          </ac:spMkLst>
        </pc:spChg>
        <pc:spChg chg="mod">
          <ac:chgData name="Sundberg Amanda" userId="3cad20d1-7591-426d-b9ef-07052efc88d3" providerId="ADAL" clId="{DD7291C1-791E-4ECD-AD56-10279040E37D}" dt="2021-12-08T21:04:58.269" v="1378" actId="1076"/>
          <ac:spMkLst>
            <pc:docMk/>
            <pc:sldMk cId="4231925336" sldId="315"/>
            <ac:spMk id="13" creationId="{D2BE9AF3-6B78-4219-BFAA-E4FCFB0E9208}"/>
          </ac:spMkLst>
        </pc:spChg>
        <pc:spChg chg="mod">
          <ac:chgData name="Sundberg Amanda" userId="3cad20d1-7591-426d-b9ef-07052efc88d3" providerId="ADAL" clId="{DD7291C1-791E-4ECD-AD56-10279040E37D}" dt="2021-12-08T21:04:58.269" v="1378" actId="1076"/>
          <ac:spMkLst>
            <pc:docMk/>
            <pc:sldMk cId="4231925336" sldId="315"/>
            <ac:spMk id="15" creationId="{806F9FA7-077F-448E-A8CB-962288F35BCD}"/>
          </ac:spMkLst>
        </pc:spChg>
        <pc:spChg chg="mod">
          <ac:chgData name="Sundberg Amanda" userId="3cad20d1-7591-426d-b9ef-07052efc88d3" providerId="ADAL" clId="{DD7291C1-791E-4ECD-AD56-10279040E37D}" dt="2021-12-08T21:04:58.269" v="1378" actId="1076"/>
          <ac:spMkLst>
            <pc:docMk/>
            <pc:sldMk cId="4231925336" sldId="315"/>
            <ac:spMk id="16" creationId="{9F78C1BB-0942-4FF7-9802-D8FDE8F51521}"/>
          </ac:spMkLst>
        </pc:spChg>
        <pc:spChg chg="mod">
          <ac:chgData name="Sundberg Amanda" userId="3cad20d1-7591-426d-b9ef-07052efc88d3" providerId="ADAL" clId="{DD7291C1-791E-4ECD-AD56-10279040E37D}" dt="2021-12-08T21:04:58.269" v="1378" actId="1076"/>
          <ac:spMkLst>
            <pc:docMk/>
            <pc:sldMk cId="4231925336" sldId="315"/>
            <ac:spMk id="18" creationId="{4FF667D7-FC59-4C96-BD6D-10D22777838A}"/>
          </ac:spMkLst>
        </pc:spChg>
        <pc:spChg chg="mod">
          <ac:chgData name="Sundberg Amanda" userId="3cad20d1-7591-426d-b9ef-07052efc88d3" providerId="ADAL" clId="{DD7291C1-791E-4ECD-AD56-10279040E37D}" dt="2021-12-08T21:04:58.269" v="1378" actId="1076"/>
          <ac:spMkLst>
            <pc:docMk/>
            <pc:sldMk cId="4231925336" sldId="315"/>
            <ac:spMk id="23" creationId="{EB51597F-58DC-4F77-B6BC-170AF4F80F93}"/>
          </ac:spMkLst>
        </pc:spChg>
        <pc:spChg chg="mod">
          <ac:chgData name="Sundberg Amanda" userId="3cad20d1-7591-426d-b9ef-07052efc88d3" providerId="ADAL" clId="{DD7291C1-791E-4ECD-AD56-10279040E37D}" dt="2021-12-08T21:04:58.269" v="1378" actId="1076"/>
          <ac:spMkLst>
            <pc:docMk/>
            <pc:sldMk cId="4231925336" sldId="315"/>
            <ac:spMk id="24" creationId="{255200CA-A43C-42AC-A88D-B248930DFB92}"/>
          </ac:spMkLst>
        </pc:spChg>
        <pc:spChg chg="mod">
          <ac:chgData name="Sundberg Amanda" userId="3cad20d1-7591-426d-b9ef-07052efc88d3" providerId="ADAL" clId="{DD7291C1-791E-4ECD-AD56-10279040E37D}" dt="2021-12-08T21:04:58.269" v="1378" actId="1076"/>
          <ac:spMkLst>
            <pc:docMk/>
            <pc:sldMk cId="4231925336" sldId="315"/>
            <ac:spMk id="26" creationId="{9EA6E32D-F2E6-4901-AEDB-A26CB45C344E}"/>
          </ac:spMkLst>
        </pc:spChg>
        <pc:spChg chg="mod">
          <ac:chgData name="Sundberg Amanda" userId="3cad20d1-7591-426d-b9ef-07052efc88d3" providerId="ADAL" clId="{DD7291C1-791E-4ECD-AD56-10279040E37D}" dt="2021-12-08T21:04:58.269" v="1378" actId="1076"/>
          <ac:spMkLst>
            <pc:docMk/>
            <pc:sldMk cId="4231925336" sldId="315"/>
            <ac:spMk id="27" creationId="{ECCC12F2-F1FE-419F-A94E-5A13A295FC8A}"/>
          </ac:spMkLst>
        </pc:spChg>
        <pc:spChg chg="mod">
          <ac:chgData name="Sundberg Amanda" userId="3cad20d1-7591-426d-b9ef-07052efc88d3" providerId="ADAL" clId="{DD7291C1-791E-4ECD-AD56-10279040E37D}" dt="2021-12-08T21:04:58.269" v="1378" actId="1076"/>
          <ac:spMkLst>
            <pc:docMk/>
            <pc:sldMk cId="4231925336" sldId="315"/>
            <ac:spMk id="29" creationId="{26F4B0E8-C18C-4976-BC4F-B47E33A4BEB4}"/>
          </ac:spMkLst>
        </pc:spChg>
        <pc:spChg chg="mod">
          <ac:chgData name="Sundberg Amanda" userId="3cad20d1-7591-426d-b9ef-07052efc88d3" providerId="ADAL" clId="{DD7291C1-791E-4ECD-AD56-10279040E37D}" dt="2021-12-08T21:04:58.269" v="1378" actId="1076"/>
          <ac:spMkLst>
            <pc:docMk/>
            <pc:sldMk cId="4231925336" sldId="315"/>
            <ac:spMk id="30" creationId="{6BAEB31B-E467-43FB-916B-5E00ECFEF272}"/>
          </ac:spMkLst>
        </pc:spChg>
        <pc:spChg chg="mod">
          <ac:chgData name="Sundberg Amanda" userId="3cad20d1-7591-426d-b9ef-07052efc88d3" providerId="ADAL" clId="{DD7291C1-791E-4ECD-AD56-10279040E37D}" dt="2021-12-08T21:04:58.269" v="1378" actId="1076"/>
          <ac:spMkLst>
            <pc:docMk/>
            <pc:sldMk cId="4231925336" sldId="315"/>
            <ac:spMk id="32" creationId="{F331EAF3-C5F2-495B-9639-9CC6BAAF7F68}"/>
          </ac:spMkLst>
        </pc:spChg>
        <pc:spChg chg="mod">
          <ac:chgData name="Sundberg Amanda" userId="3cad20d1-7591-426d-b9ef-07052efc88d3" providerId="ADAL" clId="{DD7291C1-791E-4ECD-AD56-10279040E37D}" dt="2021-12-08T21:04:58.269" v="1378" actId="1076"/>
          <ac:spMkLst>
            <pc:docMk/>
            <pc:sldMk cId="4231925336" sldId="315"/>
            <ac:spMk id="33" creationId="{066F81FB-BC60-4AD9-9E39-806072F3FFCD}"/>
          </ac:spMkLst>
        </pc:spChg>
        <pc:spChg chg="mod">
          <ac:chgData name="Sundberg Amanda" userId="3cad20d1-7591-426d-b9ef-07052efc88d3" providerId="ADAL" clId="{DD7291C1-791E-4ECD-AD56-10279040E37D}" dt="2021-12-08T21:04:58.269" v="1378" actId="1076"/>
          <ac:spMkLst>
            <pc:docMk/>
            <pc:sldMk cId="4231925336" sldId="315"/>
            <ac:spMk id="35" creationId="{06E880A9-0402-4BB1-8C53-4D2957BE3392}"/>
          </ac:spMkLst>
        </pc:spChg>
        <pc:spChg chg="mod">
          <ac:chgData name="Sundberg Amanda" userId="3cad20d1-7591-426d-b9ef-07052efc88d3" providerId="ADAL" clId="{DD7291C1-791E-4ECD-AD56-10279040E37D}" dt="2021-12-08T21:04:58.269" v="1378" actId="1076"/>
          <ac:spMkLst>
            <pc:docMk/>
            <pc:sldMk cId="4231925336" sldId="315"/>
            <ac:spMk id="36" creationId="{C9E46481-1B6A-4CCC-9DA2-9D3E3501DC73}"/>
          </ac:spMkLst>
        </pc:spChg>
        <pc:spChg chg="add mod">
          <ac:chgData name="Sundberg Amanda" userId="3cad20d1-7591-426d-b9ef-07052efc88d3" providerId="ADAL" clId="{DD7291C1-791E-4ECD-AD56-10279040E37D}" dt="2021-12-08T21:04:58.269" v="1378" actId="1076"/>
          <ac:spMkLst>
            <pc:docMk/>
            <pc:sldMk cId="4231925336" sldId="315"/>
            <ac:spMk id="39" creationId="{45B97F62-3CFC-4DD5-9B29-DA85F80A37BD}"/>
          </ac:spMkLst>
        </pc:spChg>
        <pc:spChg chg="add mod">
          <ac:chgData name="Sundberg Amanda" userId="3cad20d1-7591-426d-b9ef-07052efc88d3" providerId="ADAL" clId="{DD7291C1-791E-4ECD-AD56-10279040E37D}" dt="2021-12-08T21:04:58.269" v="1378" actId="1076"/>
          <ac:spMkLst>
            <pc:docMk/>
            <pc:sldMk cId="4231925336" sldId="315"/>
            <ac:spMk id="40" creationId="{49D5C5B3-04AE-4E7F-B458-EB59A119ACC2}"/>
          </ac:spMkLst>
        </pc:spChg>
        <pc:spChg chg="add mod">
          <ac:chgData name="Sundberg Amanda" userId="3cad20d1-7591-426d-b9ef-07052efc88d3" providerId="ADAL" clId="{DD7291C1-791E-4ECD-AD56-10279040E37D}" dt="2021-12-08T21:04:58.269" v="1378" actId="1076"/>
          <ac:spMkLst>
            <pc:docMk/>
            <pc:sldMk cId="4231925336" sldId="315"/>
            <ac:spMk id="42" creationId="{29FFDDD7-E99C-4F9F-AC3D-ECE0E1E630AB}"/>
          </ac:spMkLst>
        </pc:spChg>
        <pc:spChg chg="add del mod">
          <ac:chgData name="Sundberg Amanda" userId="3cad20d1-7591-426d-b9ef-07052efc88d3" providerId="ADAL" clId="{DD7291C1-791E-4ECD-AD56-10279040E37D}" dt="2021-12-08T21:04:52.375" v="1377" actId="478"/>
          <ac:spMkLst>
            <pc:docMk/>
            <pc:sldMk cId="4231925336" sldId="315"/>
            <ac:spMk id="50" creationId="{919F198E-D9C1-4D60-9970-F7966BD473D7}"/>
          </ac:spMkLst>
        </pc:spChg>
        <pc:spChg chg="add del mod">
          <ac:chgData name="Sundberg Amanda" userId="3cad20d1-7591-426d-b9ef-07052efc88d3" providerId="ADAL" clId="{DD7291C1-791E-4ECD-AD56-10279040E37D}" dt="2021-12-08T21:04:33.146" v="1375" actId="478"/>
          <ac:spMkLst>
            <pc:docMk/>
            <pc:sldMk cId="4231925336" sldId="315"/>
            <ac:spMk id="51" creationId="{D1C7ACC3-1BEF-4B7A-A72B-6DC51349A6DF}"/>
          </ac:spMkLst>
        </pc:spChg>
        <pc:spChg chg="add del mod">
          <ac:chgData name="Sundberg Amanda" userId="3cad20d1-7591-426d-b9ef-07052efc88d3" providerId="ADAL" clId="{DD7291C1-791E-4ECD-AD56-10279040E37D}" dt="2021-12-09T14:03:55.090" v="5910" actId="478"/>
          <ac:spMkLst>
            <pc:docMk/>
            <pc:sldMk cId="4231925336" sldId="315"/>
            <ac:spMk id="52" creationId="{8CD33CC8-A6FC-481A-A395-B7EAB0DB0344}"/>
          </ac:spMkLst>
        </pc:spChg>
        <pc:grpChg chg="add mod">
          <ac:chgData name="Sundberg Amanda" userId="3cad20d1-7591-426d-b9ef-07052efc88d3" providerId="ADAL" clId="{DD7291C1-791E-4ECD-AD56-10279040E37D}" dt="2021-12-08T21:04:58.269" v="1378" actId="1076"/>
          <ac:grpSpMkLst>
            <pc:docMk/>
            <pc:sldMk cId="4231925336" sldId="315"/>
            <ac:grpSpMk id="5" creationId="{937ACE99-35A6-4EF6-839E-878A25B65FFC}"/>
          </ac:grpSpMkLst>
        </pc:grpChg>
        <pc:grpChg chg="add mod">
          <ac:chgData name="Sundberg Amanda" userId="3cad20d1-7591-426d-b9ef-07052efc88d3" providerId="ADAL" clId="{DD7291C1-791E-4ECD-AD56-10279040E37D}" dt="2021-12-08T21:04:58.269" v="1378" actId="1076"/>
          <ac:grpSpMkLst>
            <pc:docMk/>
            <pc:sldMk cId="4231925336" sldId="315"/>
            <ac:grpSpMk id="8" creationId="{F32E72E5-CFF6-445B-9C12-8497424BB032}"/>
          </ac:grpSpMkLst>
        </pc:grpChg>
        <pc:grpChg chg="add mod">
          <ac:chgData name="Sundberg Amanda" userId="3cad20d1-7591-426d-b9ef-07052efc88d3" providerId="ADAL" clId="{DD7291C1-791E-4ECD-AD56-10279040E37D}" dt="2021-12-08T21:04:58.269" v="1378" actId="1076"/>
          <ac:grpSpMkLst>
            <pc:docMk/>
            <pc:sldMk cId="4231925336" sldId="315"/>
            <ac:grpSpMk id="11" creationId="{ABE2ECF1-DAEF-443F-A2A9-E143CE04C32E}"/>
          </ac:grpSpMkLst>
        </pc:grpChg>
        <pc:grpChg chg="add mod">
          <ac:chgData name="Sundberg Amanda" userId="3cad20d1-7591-426d-b9ef-07052efc88d3" providerId="ADAL" clId="{DD7291C1-791E-4ECD-AD56-10279040E37D}" dt="2021-12-08T21:04:58.269" v="1378" actId="1076"/>
          <ac:grpSpMkLst>
            <pc:docMk/>
            <pc:sldMk cId="4231925336" sldId="315"/>
            <ac:grpSpMk id="14" creationId="{9CBD20E7-30A1-4541-B17C-EC663323ED7A}"/>
          </ac:grpSpMkLst>
        </pc:grpChg>
        <pc:grpChg chg="mod">
          <ac:chgData name="Sundberg Amanda" userId="3cad20d1-7591-426d-b9ef-07052efc88d3" providerId="ADAL" clId="{DD7291C1-791E-4ECD-AD56-10279040E37D}" dt="2021-12-08T21:04:58.269" v="1378" actId="1076"/>
          <ac:grpSpMkLst>
            <pc:docMk/>
            <pc:sldMk cId="4231925336" sldId="315"/>
            <ac:grpSpMk id="17" creationId="{D6CECB6F-8E37-4205-A06A-3218066515FE}"/>
          </ac:grpSpMkLst>
        </pc:grpChg>
        <pc:grpChg chg="mod">
          <ac:chgData name="Sundberg Amanda" userId="3cad20d1-7591-426d-b9ef-07052efc88d3" providerId="ADAL" clId="{DD7291C1-791E-4ECD-AD56-10279040E37D}" dt="2021-12-08T21:04:58.269" v="1378" actId="1076"/>
          <ac:grpSpMkLst>
            <pc:docMk/>
            <pc:sldMk cId="4231925336" sldId="315"/>
            <ac:grpSpMk id="19" creationId="{3EAE649B-C967-4E89-9813-AE207C2C579A}"/>
          </ac:grpSpMkLst>
        </pc:grpChg>
        <pc:grpChg chg="add mod">
          <ac:chgData name="Sundberg Amanda" userId="3cad20d1-7591-426d-b9ef-07052efc88d3" providerId="ADAL" clId="{DD7291C1-791E-4ECD-AD56-10279040E37D}" dt="2021-12-08T21:04:58.269" v="1378" actId="1076"/>
          <ac:grpSpMkLst>
            <pc:docMk/>
            <pc:sldMk cId="4231925336" sldId="315"/>
            <ac:grpSpMk id="22" creationId="{078E8EDC-A98D-45A1-93DE-EBBA90F459F5}"/>
          </ac:grpSpMkLst>
        </pc:grpChg>
        <pc:grpChg chg="add mod">
          <ac:chgData name="Sundberg Amanda" userId="3cad20d1-7591-426d-b9ef-07052efc88d3" providerId="ADAL" clId="{DD7291C1-791E-4ECD-AD56-10279040E37D}" dt="2021-12-08T21:04:58.269" v="1378" actId="1076"/>
          <ac:grpSpMkLst>
            <pc:docMk/>
            <pc:sldMk cId="4231925336" sldId="315"/>
            <ac:grpSpMk id="25" creationId="{AA84DE16-AFE9-4D37-9FF5-3A5E2E18E66B}"/>
          </ac:grpSpMkLst>
        </pc:grpChg>
        <pc:grpChg chg="add mod">
          <ac:chgData name="Sundberg Amanda" userId="3cad20d1-7591-426d-b9ef-07052efc88d3" providerId="ADAL" clId="{DD7291C1-791E-4ECD-AD56-10279040E37D}" dt="2021-12-08T21:04:58.269" v="1378" actId="1076"/>
          <ac:grpSpMkLst>
            <pc:docMk/>
            <pc:sldMk cId="4231925336" sldId="315"/>
            <ac:grpSpMk id="28" creationId="{00A65E77-9C78-4120-BF01-839BA8EE8760}"/>
          </ac:grpSpMkLst>
        </pc:grpChg>
        <pc:grpChg chg="add mod">
          <ac:chgData name="Sundberg Amanda" userId="3cad20d1-7591-426d-b9ef-07052efc88d3" providerId="ADAL" clId="{DD7291C1-791E-4ECD-AD56-10279040E37D}" dt="2021-12-08T21:04:58.269" v="1378" actId="1076"/>
          <ac:grpSpMkLst>
            <pc:docMk/>
            <pc:sldMk cId="4231925336" sldId="315"/>
            <ac:grpSpMk id="31" creationId="{B15539E1-EA85-42B0-A967-D7382F02242D}"/>
          </ac:grpSpMkLst>
        </pc:grpChg>
        <pc:grpChg chg="add mod">
          <ac:chgData name="Sundberg Amanda" userId="3cad20d1-7591-426d-b9ef-07052efc88d3" providerId="ADAL" clId="{DD7291C1-791E-4ECD-AD56-10279040E37D}" dt="2021-12-08T21:04:58.269" v="1378" actId="1076"/>
          <ac:grpSpMkLst>
            <pc:docMk/>
            <pc:sldMk cId="4231925336" sldId="315"/>
            <ac:grpSpMk id="34" creationId="{3844C6EF-D553-4CD3-AF52-79F01A651CA9}"/>
          </ac:grpSpMkLst>
        </pc:grpChg>
        <pc:picChg chg="mod">
          <ac:chgData name="Sundberg Amanda" userId="3cad20d1-7591-426d-b9ef-07052efc88d3" providerId="ADAL" clId="{DD7291C1-791E-4ECD-AD56-10279040E37D}" dt="2021-12-08T21:04:58.269" v="1378" actId="1076"/>
          <ac:picMkLst>
            <pc:docMk/>
            <pc:sldMk cId="4231925336" sldId="315"/>
            <ac:picMk id="20" creationId="{D12248E9-49AE-4DFE-A58B-D999C6395422}"/>
          </ac:picMkLst>
        </pc:picChg>
        <pc:picChg chg="mod">
          <ac:chgData name="Sundberg Amanda" userId="3cad20d1-7591-426d-b9ef-07052efc88d3" providerId="ADAL" clId="{DD7291C1-791E-4ECD-AD56-10279040E37D}" dt="2021-12-08T21:04:58.269" v="1378" actId="1076"/>
          <ac:picMkLst>
            <pc:docMk/>
            <pc:sldMk cId="4231925336" sldId="315"/>
            <ac:picMk id="21" creationId="{59D30A3A-7A77-4729-9A96-8DAE79CC5AEF}"/>
          </ac:picMkLst>
        </pc:picChg>
        <pc:picChg chg="add mod">
          <ac:chgData name="Sundberg Amanda" userId="3cad20d1-7591-426d-b9ef-07052efc88d3" providerId="ADAL" clId="{DD7291C1-791E-4ECD-AD56-10279040E37D}" dt="2021-12-08T21:04:58.269" v="1378" actId="1076"/>
          <ac:picMkLst>
            <pc:docMk/>
            <pc:sldMk cId="4231925336" sldId="315"/>
            <ac:picMk id="37" creationId="{ADEBC679-43F6-47C3-91FC-93DFA696DBF3}"/>
          </ac:picMkLst>
        </pc:picChg>
        <pc:picChg chg="add mod">
          <ac:chgData name="Sundberg Amanda" userId="3cad20d1-7591-426d-b9ef-07052efc88d3" providerId="ADAL" clId="{DD7291C1-791E-4ECD-AD56-10279040E37D}" dt="2021-12-08T21:04:08.179" v="1372"/>
          <ac:picMkLst>
            <pc:docMk/>
            <pc:sldMk cId="4231925336" sldId="315"/>
            <ac:picMk id="38" creationId="{5E740115-47FC-40A9-B214-0B5265942A7F}"/>
          </ac:picMkLst>
        </pc:picChg>
        <pc:picChg chg="add mod">
          <ac:chgData name="Sundberg Amanda" userId="3cad20d1-7591-426d-b9ef-07052efc88d3" providerId="ADAL" clId="{DD7291C1-791E-4ECD-AD56-10279040E37D}" dt="2021-12-08T21:04:58.269" v="1378" actId="1076"/>
          <ac:picMkLst>
            <pc:docMk/>
            <pc:sldMk cId="4231925336" sldId="315"/>
            <ac:picMk id="41" creationId="{6011A680-4457-443E-851F-FA95D6116BE9}"/>
          </ac:picMkLst>
        </pc:picChg>
        <pc:picChg chg="add mod">
          <ac:chgData name="Sundberg Amanda" userId="3cad20d1-7591-426d-b9ef-07052efc88d3" providerId="ADAL" clId="{DD7291C1-791E-4ECD-AD56-10279040E37D}" dt="2021-12-08T21:04:58.269" v="1378" actId="1076"/>
          <ac:picMkLst>
            <pc:docMk/>
            <pc:sldMk cId="4231925336" sldId="315"/>
            <ac:picMk id="43" creationId="{BDF43474-9A37-434C-8236-A4713486CE96}"/>
          </ac:picMkLst>
        </pc:picChg>
        <pc:picChg chg="add mod">
          <ac:chgData name="Sundberg Amanda" userId="3cad20d1-7591-426d-b9ef-07052efc88d3" providerId="ADAL" clId="{DD7291C1-791E-4ECD-AD56-10279040E37D}" dt="2021-12-08T21:04:08.179" v="1372"/>
          <ac:picMkLst>
            <pc:docMk/>
            <pc:sldMk cId="4231925336" sldId="315"/>
            <ac:picMk id="44" creationId="{835C4BC6-5DFD-4F23-A611-F916F6030452}"/>
          </ac:picMkLst>
        </pc:picChg>
        <pc:picChg chg="add mod">
          <ac:chgData name="Sundberg Amanda" userId="3cad20d1-7591-426d-b9ef-07052efc88d3" providerId="ADAL" clId="{DD7291C1-791E-4ECD-AD56-10279040E37D}" dt="2021-12-08T21:04:58.269" v="1378" actId="1076"/>
          <ac:picMkLst>
            <pc:docMk/>
            <pc:sldMk cId="4231925336" sldId="315"/>
            <ac:picMk id="45" creationId="{5713770F-6586-49E1-BBE0-C252C57EE9E3}"/>
          </ac:picMkLst>
        </pc:picChg>
        <pc:picChg chg="add mod">
          <ac:chgData name="Sundberg Amanda" userId="3cad20d1-7591-426d-b9ef-07052efc88d3" providerId="ADAL" clId="{DD7291C1-791E-4ECD-AD56-10279040E37D}" dt="2021-12-08T21:04:58.269" v="1378" actId="1076"/>
          <ac:picMkLst>
            <pc:docMk/>
            <pc:sldMk cId="4231925336" sldId="315"/>
            <ac:picMk id="46" creationId="{5966F48C-02E0-4093-91D2-A21484E5712C}"/>
          </ac:picMkLst>
        </pc:picChg>
        <pc:picChg chg="add mod">
          <ac:chgData name="Sundberg Amanda" userId="3cad20d1-7591-426d-b9ef-07052efc88d3" providerId="ADAL" clId="{DD7291C1-791E-4ECD-AD56-10279040E37D}" dt="2021-12-08T21:04:58.269" v="1378" actId="1076"/>
          <ac:picMkLst>
            <pc:docMk/>
            <pc:sldMk cId="4231925336" sldId="315"/>
            <ac:picMk id="47" creationId="{4BC644B4-0C23-4550-B52B-3FDD99C026DE}"/>
          </ac:picMkLst>
        </pc:picChg>
        <pc:picChg chg="add mod">
          <ac:chgData name="Sundberg Amanda" userId="3cad20d1-7591-426d-b9ef-07052efc88d3" providerId="ADAL" clId="{DD7291C1-791E-4ECD-AD56-10279040E37D}" dt="2021-12-08T21:04:58.269" v="1378" actId="1076"/>
          <ac:picMkLst>
            <pc:docMk/>
            <pc:sldMk cId="4231925336" sldId="315"/>
            <ac:picMk id="48" creationId="{2EDBFA13-1A8B-4BDD-B475-570B3592EECE}"/>
          </ac:picMkLst>
        </pc:picChg>
        <pc:picChg chg="add mod">
          <ac:chgData name="Sundberg Amanda" userId="3cad20d1-7591-426d-b9ef-07052efc88d3" providerId="ADAL" clId="{DD7291C1-791E-4ECD-AD56-10279040E37D}" dt="2021-12-08T21:04:58.269" v="1378" actId="1076"/>
          <ac:picMkLst>
            <pc:docMk/>
            <pc:sldMk cId="4231925336" sldId="315"/>
            <ac:picMk id="49" creationId="{C22120B0-DA31-47BE-9CBE-A0DBD8C5CDE0}"/>
          </ac:picMkLst>
        </pc:picChg>
      </pc:sldChg>
      <pc:sldChg chg="delSp add del mod setBg">
        <pc:chgData name="Sundberg Amanda" userId="3cad20d1-7591-426d-b9ef-07052efc88d3" providerId="ADAL" clId="{DD7291C1-791E-4ECD-AD56-10279040E37D}" dt="2021-12-08T21:42:23.114" v="1715" actId="47"/>
        <pc:sldMkLst>
          <pc:docMk/>
          <pc:sldMk cId="134530414" sldId="316"/>
        </pc:sldMkLst>
        <pc:spChg chg="del topLvl">
          <ac:chgData name="Sundberg Amanda" userId="3cad20d1-7591-426d-b9ef-07052efc88d3" providerId="ADAL" clId="{DD7291C1-791E-4ECD-AD56-10279040E37D}" dt="2021-12-08T21:41:43.579" v="1709" actId="478"/>
          <ac:spMkLst>
            <pc:docMk/>
            <pc:sldMk cId="134530414" sldId="316"/>
            <ac:spMk id="54" creationId="{3789C0C0-9AC6-4DB1-B3FB-0C364003CE87}"/>
          </ac:spMkLst>
        </pc:spChg>
        <pc:spChg chg="del topLvl">
          <ac:chgData name="Sundberg Amanda" userId="3cad20d1-7591-426d-b9ef-07052efc88d3" providerId="ADAL" clId="{DD7291C1-791E-4ECD-AD56-10279040E37D}" dt="2021-12-08T21:41:44.985" v="1710" actId="478"/>
          <ac:spMkLst>
            <pc:docMk/>
            <pc:sldMk cId="134530414" sldId="316"/>
            <ac:spMk id="55" creationId="{61C78822-E9C7-4EAD-8B71-F66D4BCAABE8}"/>
          </ac:spMkLst>
        </pc:spChg>
        <pc:spChg chg="del">
          <ac:chgData name="Sundberg Amanda" userId="3cad20d1-7591-426d-b9ef-07052efc88d3" providerId="ADAL" clId="{DD7291C1-791E-4ECD-AD56-10279040E37D}" dt="2021-12-08T21:41:46.831" v="1711" actId="478"/>
          <ac:spMkLst>
            <pc:docMk/>
            <pc:sldMk cId="134530414" sldId="316"/>
            <ac:spMk id="79" creationId="{CFC81CD4-FBBB-49ED-9530-E0E866B0130D}"/>
          </ac:spMkLst>
        </pc:spChg>
        <pc:grpChg chg="del">
          <ac:chgData name="Sundberg Amanda" userId="3cad20d1-7591-426d-b9ef-07052efc88d3" providerId="ADAL" clId="{DD7291C1-791E-4ECD-AD56-10279040E37D}" dt="2021-12-08T21:41:43.579" v="1709" actId="478"/>
          <ac:grpSpMkLst>
            <pc:docMk/>
            <pc:sldMk cId="134530414" sldId="316"/>
            <ac:grpSpMk id="53" creationId="{C70E5FBC-DD37-481B-946C-F36E805AEBF3}"/>
          </ac:grpSpMkLst>
        </pc:grpChg>
        <pc:grpChg chg="del">
          <ac:chgData name="Sundberg Amanda" userId="3cad20d1-7591-426d-b9ef-07052efc88d3" providerId="ADAL" clId="{DD7291C1-791E-4ECD-AD56-10279040E37D}" dt="2021-12-08T21:41:42.209" v="1708" actId="478"/>
          <ac:grpSpMkLst>
            <pc:docMk/>
            <pc:sldMk cId="134530414" sldId="316"/>
            <ac:grpSpMk id="56" creationId="{307914E3-0B9C-4D24-94CF-04BAA1F62A78}"/>
          </ac:grpSpMkLst>
        </pc:grpChg>
        <pc:grpChg chg="del">
          <ac:chgData name="Sundberg Amanda" userId="3cad20d1-7591-426d-b9ef-07052efc88d3" providerId="ADAL" clId="{DD7291C1-791E-4ECD-AD56-10279040E37D}" dt="2021-12-08T21:41:41.430" v="1707" actId="478"/>
          <ac:grpSpMkLst>
            <pc:docMk/>
            <pc:sldMk cId="134530414" sldId="316"/>
            <ac:grpSpMk id="60" creationId="{412D5085-D2F9-4FAB-B790-0DAADF6720EA}"/>
          </ac:grpSpMkLst>
        </pc:grpChg>
        <pc:grpChg chg="del">
          <ac:chgData name="Sundberg Amanda" userId="3cad20d1-7591-426d-b9ef-07052efc88d3" providerId="ADAL" clId="{DD7291C1-791E-4ECD-AD56-10279040E37D}" dt="2021-12-08T21:41:39.963" v="1706" actId="478"/>
          <ac:grpSpMkLst>
            <pc:docMk/>
            <pc:sldMk cId="134530414" sldId="316"/>
            <ac:grpSpMk id="63" creationId="{2BD28804-1F48-4F8F-A29B-78E3892A21AE}"/>
          </ac:grpSpMkLst>
        </pc:grpChg>
        <pc:grpChg chg="del">
          <ac:chgData name="Sundberg Amanda" userId="3cad20d1-7591-426d-b9ef-07052efc88d3" providerId="ADAL" clId="{DD7291C1-791E-4ECD-AD56-10279040E37D}" dt="2021-12-08T21:41:38.999" v="1705" actId="478"/>
          <ac:grpSpMkLst>
            <pc:docMk/>
            <pc:sldMk cId="134530414" sldId="316"/>
            <ac:grpSpMk id="66" creationId="{9A1DFCFB-D227-4CDE-AC2C-EC581280C9BE}"/>
          </ac:grpSpMkLst>
        </pc:grpChg>
        <pc:grpChg chg="del">
          <ac:chgData name="Sundberg Amanda" userId="3cad20d1-7591-426d-b9ef-07052efc88d3" providerId="ADAL" clId="{DD7291C1-791E-4ECD-AD56-10279040E37D}" dt="2021-12-08T21:41:37.813" v="1703" actId="478"/>
          <ac:grpSpMkLst>
            <pc:docMk/>
            <pc:sldMk cId="134530414" sldId="316"/>
            <ac:grpSpMk id="70" creationId="{EB23A496-CE4F-4A6A-A0BB-955428F12F7E}"/>
          </ac:grpSpMkLst>
        </pc:grpChg>
        <pc:grpChg chg="del">
          <ac:chgData name="Sundberg Amanda" userId="3cad20d1-7591-426d-b9ef-07052efc88d3" providerId="ADAL" clId="{DD7291C1-791E-4ECD-AD56-10279040E37D}" dt="2021-12-08T21:41:38.473" v="1704" actId="478"/>
          <ac:grpSpMkLst>
            <pc:docMk/>
            <pc:sldMk cId="134530414" sldId="316"/>
            <ac:grpSpMk id="74" creationId="{60942C60-DC37-49CE-912E-55264C4B3D08}"/>
          </ac:grpSpMkLst>
        </pc:grpChg>
      </pc:sldChg>
      <pc:sldChg chg="add del">
        <pc:chgData name="Sundberg Amanda" userId="3cad20d1-7591-426d-b9ef-07052efc88d3" providerId="ADAL" clId="{DD7291C1-791E-4ECD-AD56-10279040E37D}" dt="2021-12-08T21:21:06.232" v="1543"/>
        <pc:sldMkLst>
          <pc:docMk/>
          <pc:sldMk cId="372598607" sldId="316"/>
        </pc:sldMkLst>
      </pc:sldChg>
      <pc:sldChg chg="add del">
        <pc:chgData name="Sundberg Amanda" userId="3cad20d1-7591-426d-b9ef-07052efc88d3" providerId="ADAL" clId="{DD7291C1-791E-4ECD-AD56-10279040E37D}" dt="2021-12-08T21:41:23.085" v="1701" actId="47"/>
        <pc:sldMkLst>
          <pc:docMk/>
          <pc:sldMk cId="1778621224" sldId="316"/>
        </pc:sldMkLst>
      </pc:sldChg>
      <pc:sldChg chg="addSp delSp modSp add del mod modNotesTx">
        <pc:chgData name="Sundberg Amanda" userId="3cad20d1-7591-426d-b9ef-07052efc88d3" providerId="ADAL" clId="{DD7291C1-791E-4ECD-AD56-10279040E37D}" dt="2021-12-09T00:01:49.352" v="3332" actId="47"/>
        <pc:sldMkLst>
          <pc:docMk/>
          <pc:sldMk cId="3433552493" sldId="316"/>
        </pc:sldMkLst>
        <pc:spChg chg="add del mod">
          <ac:chgData name="Sundberg Amanda" userId="3cad20d1-7591-426d-b9ef-07052efc88d3" providerId="ADAL" clId="{DD7291C1-791E-4ECD-AD56-10279040E37D}" dt="2021-12-08T22:43:53.104" v="3084" actId="478"/>
          <ac:spMkLst>
            <pc:docMk/>
            <pc:sldMk cId="3433552493" sldId="316"/>
            <ac:spMk id="2" creationId="{27A9101B-B074-4869-A00B-E88DEF119FCD}"/>
          </ac:spMkLst>
        </pc:spChg>
        <pc:spChg chg="mod">
          <ac:chgData name="Sundberg Amanda" userId="3cad20d1-7591-426d-b9ef-07052efc88d3" providerId="ADAL" clId="{DD7291C1-791E-4ECD-AD56-10279040E37D}" dt="2021-12-08T22:44:20.896" v="3122" actId="1076"/>
          <ac:spMkLst>
            <pc:docMk/>
            <pc:sldMk cId="3433552493" sldId="316"/>
            <ac:spMk id="4" creationId="{2E519014-A72A-4CE5-AAEB-B2DCD84507B6}"/>
          </ac:spMkLst>
        </pc:spChg>
        <pc:spChg chg="del">
          <ac:chgData name="Sundberg Amanda" userId="3cad20d1-7591-426d-b9ef-07052efc88d3" providerId="ADAL" clId="{DD7291C1-791E-4ECD-AD56-10279040E37D}" dt="2021-12-08T21:42:32.673" v="1718" actId="478"/>
          <ac:spMkLst>
            <pc:docMk/>
            <pc:sldMk cId="3433552493" sldId="316"/>
            <ac:spMk id="5" creationId="{E3A3853B-5FEA-4C50-8256-3AEC11DDA03E}"/>
          </ac:spMkLst>
        </pc:spChg>
        <pc:spChg chg="del">
          <ac:chgData name="Sundberg Amanda" userId="3cad20d1-7591-426d-b9ef-07052efc88d3" providerId="ADAL" clId="{DD7291C1-791E-4ECD-AD56-10279040E37D}" dt="2021-12-08T21:42:31.370" v="1717" actId="478"/>
          <ac:spMkLst>
            <pc:docMk/>
            <pc:sldMk cId="3433552493" sldId="316"/>
            <ac:spMk id="6" creationId="{B7C905BB-3000-459E-93A2-CE818377A78D}"/>
          </ac:spMkLst>
        </pc:spChg>
        <pc:spChg chg="add mod">
          <ac:chgData name="Sundberg Amanda" userId="3cad20d1-7591-426d-b9ef-07052efc88d3" providerId="ADAL" clId="{DD7291C1-791E-4ECD-AD56-10279040E37D}" dt="2021-12-08T22:44:20.896" v="3122" actId="1076"/>
          <ac:spMkLst>
            <pc:docMk/>
            <pc:sldMk cId="3433552493" sldId="316"/>
            <ac:spMk id="7" creationId="{00809DA6-7B67-4DB8-8F62-EA057A9E830B}"/>
          </ac:spMkLst>
        </pc:spChg>
        <pc:spChg chg="add mod">
          <ac:chgData name="Sundberg Amanda" userId="3cad20d1-7591-426d-b9ef-07052efc88d3" providerId="ADAL" clId="{DD7291C1-791E-4ECD-AD56-10279040E37D}" dt="2021-12-08T22:44:20.896" v="3122" actId="1076"/>
          <ac:spMkLst>
            <pc:docMk/>
            <pc:sldMk cId="3433552493" sldId="316"/>
            <ac:spMk id="8" creationId="{964FD40D-289F-4BD7-A09B-D8C67B749F59}"/>
          </ac:spMkLst>
        </pc:spChg>
        <pc:spChg chg="add del mod">
          <ac:chgData name="Sundberg Amanda" userId="3cad20d1-7591-426d-b9ef-07052efc88d3" providerId="ADAL" clId="{DD7291C1-791E-4ECD-AD56-10279040E37D}" dt="2021-12-08T22:43:53.104" v="3084" actId="478"/>
          <ac:spMkLst>
            <pc:docMk/>
            <pc:sldMk cId="3433552493" sldId="316"/>
            <ac:spMk id="9" creationId="{4533C2A4-3439-405C-86AC-07368DA502EB}"/>
          </ac:spMkLst>
        </pc:spChg>
      </pc:sldChg>
      <pc:sldChg chg="add del">
        <pc:chgData name="Sundberg Amanda" userId="3cad20d1-7591-426d-b9ef-07052efc88d3" providerId="ADAL" clId="{DD7291C1-791E-4ECD-AD56-10279040E37D}" dt="2021-12-08T21:38:16.827" v="1593" actId="47"/>
        <pc:sldMkLst>
          <pc:docMk/>
          <pc:sldMk cId="4005453711" sldId="316"/>
        </pc:sldMkLst>
      </pc:sldChg>
      <pc:sldChg chg="delSp new del mod">
        <pc:chgData name="Sundberg Amanda" userId="3cad20d1-7591-426d-b9ef-07052efc88d3" providerId="ADAL" clId="{DD7291C1-791E-4ECD-AD56-10279040E37D}" dt="2021-12-09T00:02:33.714" v="3336" actId="47"/>
        <pc:sldMkLst>
          <pc:docMk/>
          <pc:sldMk cId="3639785279" sldId="317"/>
        </pc:sldMkLst>
        <pc:spChg chg="del">
          <ac:chgData name="Sundberg Amanda" userId="3cad20d1-7591-426d-b9ef-07052efc88d3" providerId="ADAL" clId="{DD7291C1-791E-4ECD-AD56-10279040E37D}" dt="2021-12-08T21:43:09.284" v="1748" actId="478"/>
          <ac:spMkLst>
            <pc:docMk/>
            <pc:sldMk cId="3639785279" sldId="317"/>
            <ac:spMk id="2" creationId="{EEFB8EDD-475B-4E10-AF9D-65BBDB3238D2}"/>
          </ac:spMkLst>
        </pc:spChg>
        <pc:spChg chg="del">
          <ac:chgData name="Sundberg Amanda" userId="3cad20d1-7591-426d-b9ef-07052efc88d3" providerId="ADAL" clId="{DD7291C1-791E-4ECD-AD56-10279040E37D}" dt="2021-12-08T21:43:07.216" v="1747" actId="478"/>
          <ac:spMkLst>
            <pc:docMk/>
            <pc:sldMk cId="3639785279" sldId="317"/>
            <ac:spMk id="3" creationId="{CF198105-76CF-4040-A22F-C0B557B77368}"/>
          </ac:spMkLst>
        </pc:spChg>
      </pc:sldChg>
      <pc:sldChg chg="delSp modSp add del mod ord modNotesTx">
        <pc:chgData name="Sundberg Amanda" userId="3cad20d1-7591-426d-b9ef-07052efc88d3" providerId="ADAL" clId="{DD7291C1-791E-4ECD-AD56-10279040E37D}" dt="2021-12-08T22:44:49.811" v="3132" actId="47"/>
        <pc:sldMkLst>
          <pc:docMk/>
          <pc:sldMk cId="3623869698" sldId="318"/>
        </pc:sldMkLst>
        <pc:spChg chg="del mod">
          <ac:chgData name="Sundberg Amanda" userId="3cad20d1-7591-426d-b9ef-07052efc88d3" providerId="ADAL" clId="{DD7291C1-791E-4ECD-AD56-10279040E37D}" dt="2021-12-08T21:43:14.692" v="1752" actId="478"/>
          <ac:spMkLst>
            <pc:docMk/>
            <pc:sldMk cId="3623869698" sldId="318"/>
            <ac:spMk id="13" creationId="{341B8D36-6AB5-417E-84F9-A302835C56E6}"/>
          </ac:spMkLst>
        </pc:spChg>
        <pc:spChg chg="del">
          <ac:chgData name="Sundberg Amanda" userId="3cad20d1-7591-426d-b9ef-07052efc88d3" providerId="ADAL" clId="{DD7291C1-791E-4ECD-AD56-10279040E37D}" dt="2021-12-08T21:43:12.752" v="1750" actId="478"/>
          <ac:spMkLst>
            <pc:docMk/>
            <pc:sldMk cId="3623869698" sldId="318"/>
            <ac:spMk id="15" creationId="{BEEFBDC6-1F03-427F-B36E-F1AF33BF8B33}"/>
          </ac:spMkLst>
        </pc:spChg>
      </pc:sldChg>
      <pc:sldChg chg="delSp add del mod">
        <pc:chgData name="Sundberg Amanda" userId="3cad20d1-7591-426d-b9ef-07052efc88d3" providerId="ADAL" clId="{DD7291C1-791E-4ECD-AD56-10279040E37D}" dt="2021-12-08T22:44:56.610" v="3134" actId="47"/>
        <pc:sldMkLst>
          <pc:docMk/>
          <pc:sldMk cId="2366778405" sldId="319"/>
        </pc:sldMkLst>
        <pc:picChg chg="del">
          <ac:chgData name="Sundberg Amanda" userId="3cad20d1-7591-426d-b9ef-07052efc88d3" providerId="ADAL" clId="{DD7291C1-791E-4ECD-AD56-10279040E37D}" dt="2021-12-08T21:43:49.260" v="1758" actId="478"/>
          <ac:picMkLst>
            <pc:docMk/>
            <pc:sldMk cId="2366778405" sldId="319"/>
            <ac:picMk id="10" creationId="{C7A8DE62-E7DA-4103-B2C4-5A3273F5DDE3}"/>
          </ac:picMkLst>
        </pc:picChg>
        <pc:picChg chg="del">
          <ac:chgData name="Sundberg Amanda" userId="3cad20d1-7591-426d-b9ef-07052efc88d3" providerId="ADAL" clId="{DD7291C1-791E-4ECD-AD56-10279040E37D}" dt="2021-12-08T21:43:50.460" v="1759" actId="478"/>
          <ac:picMkLst>
            <pc:docMk/>
            <pc:sldMk cId="2366778405" sldId="319"/>
            <ac:picMk id="11" creationId="{6EEF0542-8867-44A5-9FF8-8ABDAF904B48}"/>
          </ac:picMkLst>
        </pc:picChg>
        <pc:picChg chg="del">
          <ac:chgData name="Sundberg Amanda" userId="3cad20d1-7591-426d-b9ef-07052efc88d3" providerId="ADAL" clId="{DD7291C1-791E-4ECD-AD56-10279040E37D}" dt="2021-12-08T21:43:54.750" v="1764" actId="478"/>
          <ac:picMkLst>
            <pc:docMk/>
            <pc:sldMk cId="2366778405" sldId="319"/>
            <ac:picMk id="17" creationId="{9900A07E-8FAB-427F-ACE7-98426D5285C4}"/>
          </ac:picMkLst>
        </pc:picChg>
        <pc:picChg chg="del">
          <ac:chgData name="Sundberg Amanda" userId="3cad20d1-7591-426d-b9ef-07052efc88d3" providerId="ADAL" clId="{DD7291C1-791E-4ECD-AD56-10279040E37D}" dt="2021-12-08T21:43:47.194" v="1757" actId="478"/>
          <ac:picMkLst>
            <pc:docMk/>
            <pc:sldMk cId="2366778405" sldId="319"/>
            <ac:picMk id="2050" creationId="{83BE8760-C0A2-4EAE-96E8-F2A3902D192F}"/>
          </ac:picMkLst>
        </pc:picChg>
        <pc:picChg chg="del">
          <ac:chgData name="Sundberg Amanda" userId="3cad20d1-7591-426d-b9ef-07052efc88d3" providerId="ADAL" clId="{DD7291C1-791E-4ECD-AD56-10279040E37D}" dt="2021-12-08T21:43:45.938" v="1756" actId="478"/>
          <ac:picMkLst>
            <pc:docMk/>
            <pc:sldMk cId="2366778405" sldId="319"/>
            <ac:picMk id="2052" creationId="{1300ACF7-6139-464B-99AF-044F23B17AA8}"/>
          </ac:picMkLst>
        </pc:picChg>
        <pc:picChg chg="del">
          <ac:chgData name="Sundberg Amanda" userId="3cad20d1-7591-426d-b9ef-07052efc88d3" providerId="ADAL" clId="{DD7291C1-791E-4ECD-AD56-10279040E37D}" dt="2021-12-08T21:43:50.896" v="1760" actId="478"/>
          <ac:picMkLst>
            <pc:docMk/>
            <pc:sldMk cId="2366778405" sldId="319"/>
            <ac:picMk id="2054" creationId="{C88366EA-9486-4587-B997-18772AC6BC9F}"/>
          </ac:picMkLst>
        </pc:picChg>
        <pc:picChg chg="del">
          <ac:chgData name="Sundberg Amanda" userId="3cad20d1-7591-426d-b9ef-07052efc88d3" providerId="ADAL" clId="{DD7291C1-791E-4ECD-AD56-10279040E37D}" dt="2021-12-08T21:43:52.310" v="1761" actId="478"/>
          <ac:picMkLst>
            <pc:docMk/>
            <pc:sldMk cId="2366778405" sldId="319"/>
            <ac:picMk id="2058" creationId="{A7854EDA-A08F-4052-87F5-6510F240009E}"/>
          </ac:picMkLst>
        </pc:picChg>
        <pc:picChg chg="del">
          <ac:chgData name="Sundberg Amanda" userId="3cad20d1-7591-426d-b9ef-07052efc88d3" providerId="ADAL" clId="{DD7291C1-791E-4ECD-AD56-10279040E37D}" dt="2021-12-08T21:43:55.768" v="1765" actId="478"/>
          <ac:picMkLst>
            <pc:docMk/>
            <pc:sldMk cId="2366778405" sldId="319"/>
            <ac:picMk id="2060" creationId="{C45A2E25-E498-4139-96D9-493E527529AB}"/>
          </ac:picMkLst>
        </pc:picChg>
        <pc:picChg chg="del">
          <ac:chgData name="Sundberg Amanda" userId="3cad20d1-7591-426d-b9ef-07052efc88d3" providerId="ADAL" clId="{DD7291C1-791E-4ECD-AD56-10279040E37D}" dt="2021-12-08T21:43:53.046" v="1762" actId="478"/>
          <ac:picMkLst>
            <pc:docMk/>
            <pc:sldMk cId="2366778405" sldId="319"/>
            <ac:picMk id="2062" creationId="{999276B8-90B9-4AE3-866D-3CB717B3B2FE}"/>
          </ac:picMkLst>
        </pc:picChg>
        <pc:picChg chg="del">
          <ac:chgData name="Sundberg Amanda" userId="3cad20d1-7591-426d-b9ef-07052efc88d3" providerId="ADAL" clId="{DD7291C1-791E-4ECD-AD56-10279040E37D}" dt="2021-12-08T21:43:54.033" v="1763" actId="478"/>
          <ac:picMkLst>
            <pc:docMk/>
            <pc:sldMk cId="2366778405" sldId="319"/>
            <ac:picMk id="2064" creationId="{DCA51940-3E85-4754-9E7F-0F44BFCDF2CA}"/>
          </ac:picMkLst>
        </pc:picChg>
      </pc:sldChg>
      <pc:sldChg chg="add del ord">
        <pc:chgData name="Sundberg Amanda" userId="3cad20d1-7591-426d-b9ef-07052efc88d3" providerId="ADAL" clId="{DD7291C1-791E-4ECD-AD56-10279040E37D}" dt="2021-12-08T22:44:56.610" v="3134" actId="47"/>
        <pc:sldMkLst>
          <pc:docMk/>
          <pc:sldMk cId="3110376278" sldId="320"/>
        </pc:sldMkLst>
      </pc:sldChg>
      <pc:sldChg chg="addSp modSp add del mod ord">
        <pc:chgData name="Sundberg Amanda" userId="3cad20d1-7591-426d-b9ef-07052efc88d3" providerId="ADAL" clId="{DD7291C1-791E-4ECD-AD56-10279040E37D}" dt="2021-12-08T22:44:52.228" v="3133" actId="47"/>
        <pc:sldMkLst>
          <pc:docMk/>
          <pc:sldMk cId="3849188418" sldId="321"/>
        </pc:sldMkLst>
        <pc:spChg chg="add mod">
          <ac:chgData name="Sundberg Amanda" userId="3cad20d1-7591-426d-b9ef-07052efc88d3" providerId="ADAL" clId="{DD7291C1-791E-4ECD-AD56-10279040E37D}" dt="2021-12-08T21:58:35.961" v="2691" actId="1076"/>
          <ac:spMkLst>
            <pc:docMk/>
            <pc:sldMk cId="3849188418" sldId="321"/>
            <ac:spMk id="3" creationId="{C5C2BD8A-6EB8-4F89-B024-CAC553424C52}"/>
          </ac:spMkLst>
        </pc:spChg>
        <pc:spChg chg="mod">
          <ac:chgData name="Sundberg Amanda" userId="3cad20d1-7591-426d-b9ef-07052efc88d3" providerId="ADAL" clId="{DD7291C1-791E-4ECD-AD56-10279040E37D}" dt="2021-12-08T21:53:54.861" v="2660" actId="1076"/>
          <ac:spMkLst>
            <pc:docMk/>
            <pc:sldMk cId="3849188418" sldId="321"/>
            <ac:spMk id="4" creationId="{2E519014-A72A-4CE5-AAEB-B2DCD84507B6}"/>
          </ac:spMkLst>
        </pc:spChg>
      </pc:sldChg>
      <pc:sldChg chg="delSp add del">
        <pc:chgData name="Sundberg Amanda" userId="3cad20d1-7591-426d-b9ef-07052efc88d3" providerId="ADAL" clId="{DD7291C1-791E-4ECD-AD56-10279040E37D}" dt="2021-12-08T22:44:56.610" v="3134" actId="47"/>
        <pc:sldMkLst>
          <pc:docMk/>
          <pc:sldMk cId="1733957711" sldId="322"/>
        </pc:sldMkLst>
        <pc:picChg chg="del">
          <ac:chgData name="Sundberg Amanda" userId="3cad20d1-7591-426d-b9ef-07052efc88d3" providerId="ADAL" clId="{DD7291C1-791E-4ECD-AD56-10279040E37D}" dt="2021-12-08T21:52:32.754" v="2580" actId="478"/>
          <ac:picMkLst>
            <pc:docMk/>
            <pc:sldMk cId="1733957711" sldId="322"/>
            <ac:picMk id="2050" creationId="{83BE8760-C0A2-4EAE-96E8-F2A3902D192F}"/>
          </ac:picMkLst>
        </pc:picChg>
        <pc:picChg chg="del">
          <ac:chgData name="Sundberg Amanda" userId="3cad20d1-7591-426d-b9ef-07052efc88d3" providerId="ADAL" clId="{DD7291C1-791E-4ECD-AD56-10279040E37D}" dt="2021-12-08T21:52:34.002" v="2581" actId="478"/>
          <ac:picMkLst>
            <pc:docMk/>
            <pc:sldMk cId="1733957711" sldId="322"/>
            <ac:picMk id="2052" creationId="{1300ACF7-6139-464B-99AF-044F23B17AA8}"/>
          </ac:picMkLst>
        </pc:picChg>
      </pc:sldChg>
      <pc:sldChg chg="addSp delSp modSp new mod ord setBg modClrScheme chgLayout">
        <pc:chgData name="Sundberg Amanda" userId="3cad20d1-7591-426d-b9ef-07052efc88d3" providerId="ADAL" clId="{DD7291C1-791E-4ECD-AD56-10279040E37D}" dt="2021-12-09T11:00:17.779" v="4820"/>
        <pc:sldMkLst>
          <pc:docMk/>
          <pc:sldMk cId="1675879332" sldId="323"/>
        </pc:sldMkLst>
        <pc:spChg chg="del">
          <ac:chgData name="Sundberg Amanda" userId="3cad20d1-7591-426d-b9ef-07052efc88d3" providerId="ADAL" clId="{DD7291C1-791E-4ECD-AD56-10279040E37D}" dt="2021-12-08T22:38:07.248" v="2694" actId="478"/>
          <ac:spMkLst>
            <pc:docMk/>
            <pc:sldMk cId="1675879332" sldId="323"/>
            <ac:spMk id="2" creationId="{315AC9DB-1973-478D-BD39-B9123B1A5333}"/>
          </ac:spMkLst>
        </pc:spChg>
        <pc:spChg chg="del">
          <ac:chgData name="Sundberg Amanda" userId="3cad20d1-7591-426d-b9ef-07052efc88d3" providerId="ADAL" clId="{DD7291C1-791E-4ECD-AD56-10279040E37D}" dt="2021-12-08T22:38:05.043" v="2693" actId="478"/>
          <ac:spMkLst>
            <pc:docMk/>
            <pc:sldMk cId="1675879332" sldId="323"/>
            <ac:spMk id="3" creationId="{CDC8F2D4-D05B-4BE8-AD80-DCCC39B6F35F}"/>
          </ac:spMkLst>
        </pc:spChg>
        <pc:spChg chg="add mod">
          <ac:chgData name="Sundberg Amanda" userId="3cad20d1-7591-426d-b9ef-07052efc88d3" providerId="ADAL" clId="{DD7291C1-791E-4ECD-AD56-10279040E37D}" dt="2021-12-08T22:39:40.036" v="2844" actId="1076"/>
          <ac:spMkLst>
            <pc:docMk/>
            <pc:sldMk cId="1675879332" sldId="323"/>
            <ac:spMk id="5" creationId="{3E47EF94-D54D-45B3-8931-5475DC930A66}"/>
          </ac:spMkLst>
        </pc:spChg>
        <pc:spChg chg="add mod">
          <ac:chgData name="Sundberg Amanda" userId="3cad20d1-7591-426d-b9ef-07052efc88d3" providerId="ADAL" clId="{DD7291C1-791E-4ECD-AD56-10279040E37D}" dt="2021-12-08T22:42:01.936" v="2978" actId="14100"/>
          <ac:spMkLst>
            <pc:docMk/>
            <pc:sldMk cId="1675879332" sldId="323"/>
            <ac:spMk id="6" creationId="{60E2F22D-A758-4127-8FAA-F0F1A7D480FE}"/>
          </ac:spMkLst>
        </pc:spChg>
        <pc:spChg chg="add del">
          <ac:chgData name="Sundberg Amanda" userId="3cad20d1-7591-426d-b9ef-07052efc88d3" providerId="ADAL" clId="{DD7291C1-791E-4ECD-AD56-10279040E37D}" dt="2021-12-08T22:38:16.339" v="2699" actId="26606"/>
          <ac:spMkLst>
            <pc:docMk/>
            <pc:sldMk cId="1675879332" sldId="323"/>
            <ac:spMk id="9" creationId="{FDA734D7-C26D-4653-AFF4-29C1371A5FB1}"/>
          </ac:spMkLst>
        </pc:spChg>
        <pc:spChg chg="add mod">
          <ac:chgData name="Sundberg Amanda" userId="3cad20d1-7591-426d-b9ef-07052efc88d3" providerId="ADAL" clId="{DD7291C1-791E-4ECD-AD56-10279040E37D}" dt="2021-12-08T22:44:40.925" v="3131" actId="20577"/>
          <ac:spMkLst>
            <pc:docMk/>
            <pc:sldMk cId="1675879332" sldId="323"/>
            <ac:spMk id="11" creationId="{CC83B9AE-E091-48A2-B8BA-D79AB3766B7F}"/>
          </ac:spMkLst>
        </pc:spChg>
        <pc:graphicFrameChg chg="add mod">
          <ac:chgData name="Sundberg Amanda" userId="3cad20d1-7591-426d-b9ef-07052efc88d3" providerId="ADAL" clId="{DD7291C1-791E-4ECD-AD56-10279040E37D}" dt="2021-12-08T22:40:11.145" v="2852" actId="14100"/>
          <ac:graphicFrameMkLst>
            <pc:docMk/>
            <pc:sldMk cId="1675879332" sldId="323"/>
            <ac:graphicFrameMk id="4" creationId="{8741FA5A-F43B-4051-AE09-7B22C22331F8}"/>
          </ac:graphicFrameMkLst>
        </pc:graphicFrameChg>
      </pc:sldChg>
      <pc:sldChg chg="addSp delSp modSp add del mod delAnim modAnim">
        <pc:chgData name="Sundberg Amanda" userId="3cad20d1-7591-426d-b9ef-07052efc88d3" providerId="ADAL" clId="{DD7291C1-791E-4ECD-AD56-10279040E37D}" dt="2021-12-09T11:00:26.225" v="4821" actId="47"/>
        <pc:sldMkLst>
          <pc:docMk/>
          <pc:sldMk cId="2378231222" sldId="324"/>
        </pc:sldMkLst>
        <pc:spChg chg="del mod">
          <ac:chgData name="Sundberg Amanda" userId="3cad20d1-7591-426d-b9ef-07052efc88d3" providerId="ADAL" clId="{DD7291C1-791E-4ECD-AD56-10279040E37D}" dt="2021-12-09T00:01:57.220" v="3333" actId="478"/>
          <ac:spMkLst>
            <pc:docMk/>
            <pc:sldMk cId="2378231222" sldId="324"/>
            <ac:spMk id="7" creationId="{CC43C61C-089B-4332-B08C-ED6A1DC06625}"/>
          </ac:spMkLst>
        </pc:spChg>
        <pc:spChg chg="del">
          <ac:chgData name="Sundberg Amanda" userId="3cad20d1-7591-426d-b9ef-07052efc88d3" providerId="ADAL" clId="{DD7291C1-791E-4ECD-AD56-10279040E37D}" dt="2021-12-08T22:45:58.097" v="3139" actId="478"/>
          <ac:spMkLst>
            <pc:docMk/>
            <pc:sldMk cId="2378231222" sldId="324"/>
            <ac:spMk id="13" creationId="{341B8D36-6AB5-417E-84F9-A302835C56E6}"/>
          </ac:spMkLst>
        </pc:spChg>
        <pc:spChg chg="del">
          <ac:chgData name="Sundberg Amanda" userId="3cad20d1-7591-426d-b9ef-07052efc88d3" providerId="ADAL" clId="{DD7291C1-791E-4ECD-AD56-10279040E37D}" dt="2021-12-08T22:46:00.548" v="3140" actId="478"/>
          <ac:spMkLst>
            <pc:docMk/>
            <pc:sldMk cId="2378231222" sldId="324"/>
            <ac:spMk id="15" creationId="{BEEFBDC6-1F03-427F-B36E-F1AF33BF8B33}"/>
          </ac:spMkLst>
        </pc:spChg>
        <pc:spChg chg="add mod">
          <ac:chgData name="Sundberg Amanda" userId="3cad20d1-7591-426d-b9ef-07052efc88d3" providerId="ADAL" clId="{DD7291C1-791E-4ECD-AD56-10279040E37D}" dt="2021-12-08T23:16:13.376" v="3156" actId="1076"/>
          <ac:spMkLst>
            <pc:docMk/>
            <pc:sldMk cId="2378231222" sldId="324"/>
            <ac:spMk id="18" creationId="{8190317A-6F8F-433F-81EF-E3A173066A97}"/>
          </ac:spMkLst>
        </pc:spChg>
        <pc:spChg chg="add mod">
          <ac:chgData name="Sundberg Amanda" userId="3cad20d1-7591-426d-b9ef-07052efc88d3" providerId="ADAL" clId="{DD7291C1-791E-4ECD-AD56-10279040E37D}" dt="2021-12-08T23:16:16.144" v="3157" actId="1076"/>
          <ac:spMkLst>
            <pc:docMk/>
            <pc:sldMk cId="2378231222" sldId="324"/>
            <ac:spMk id="19" creationId="{4F7A33AB-82D8-48A1-BBA6-05231E6F68B7}"/>
          </ac:spMkLst>
        </pc:spChg>
        <pc:spChg chg="add mod ord">
          <ac:chgData name="Sundberg Amanda" userId="3cad20d1-7591-426d-b9ef-07052efc88d3" providerId="ADAL" clId="{DD7291C1-791E-4ECD-AD56-10279040E37D}" dt="2021-12-08T23:16:22.393" v="3159" actId="167"/>
          <ac:spMkLst>
            <pc:docMk/>
            <pc:sldMk cId="2378231222" sldId="324"/>
            <ac:spMk id="20" creationId="{398DBCFC-0BA6-4871-9AEE-09D6B6E5407E}"/>
          </ac:spMkLst>
        </pc:spChg>
        <pc:picChg chg="mod">
          <ac:chgData name="Sundberg Amanda" userId="3cad20d1-7591-426d-b9ef-07052efc88d3" providerId="ADAL" clId="{DD7291C1-791E-4ECD-AD56-10279040E37D}" dt="2021-12-09T00:02:11.611" v="3334" actId="1076"/>
          <ac:picMkLst>
            <pc:docMk/>
            <pc:sldMk cId="2378231222" sldId="324"/>
            <ac:picMk id="10" creationId="{C7A8DE62-E7DA-4103-B2C4-5A3273F5DDE3}"/>
          </ac:picMkLst>
        </pc:picChg>
        <pc:picChg chg="mod">
          <ac:chgData name="Sundberg Amanda" userId="3cad20d1-7591-426d-b9ef-07052efc88d3" providerId="ADAL" clId="{DD7291C1-791E-4ECD-AD56-10279040E37D}" dt="2021-12-09T00:02:14.289" v="3335" actId="1076"/>
          <ac:picMkLst>
            <pc:docMk/>
            <pc:sldMk cId="2378231222" sldId="324"/>
            <ac:picMk id="11" creationId="{6EEF0542-8867-44A5-9FF8-8ABDAF904B48}"/>
          </ac:picMkLst>
        </pc:picChg>
        <pc:picChg chg="mod">
          <ac:chgData name="Sundberg Amanda" userId="3cad20d1-7591-426d-b9ef-07052efc88d3" providerId="ADAL" clId="{DD7291C1-791E-4ECD-AD56-10279040E37D}" dt="2021-12-08T22:46:28.909" v="3152" actId="1076"/>
          <ac:picMkLst>
            <pc:docMk/>
            <pc:sldMk cId="2378231222" sldId="324"/>
            <ac:picMk id="2052" creationId="{1300ACF7-6139-464B-99AF-044F23B17AA8}"/>
          </ac:picMkLst>
        </pc:picChg>
      </pc:sldChg>
      <pc:sldChg chg="addSp delSp modSp add mod ord setBg delAnim modAnim">
        <pc:chgData name="Sundberg Amanda" userId="3cad20d1-7591-426d-b9ef-07052efc88d3" providerId="ADAL" clId="{DD7291C1-791E-4ECD-AD56-10279040E37D}" dt="2021-12-09T11:41:39.339" v="5741" actId="20577"/>
        <pc:sldMkLst>
          <pc:docMk/>
          <pc:sldMk cId="1716696453" sldId="325"/>
        </pc:sldMkLst>
        <pc:spChg chg="add mod">
          <ac:chgData name="Sundberg Amanda" userId="3cad20d1-7591-426d-b9ef-07052efc88d3" providerId="ADAL" clId="{DD7291C1-791E-4ECD-AD56-10279040E37D}" dt="2021-12-09T11:41:39.339" v="5741" actId="20577"/>
          <ac:spMkLst>
            <pc:docMk/>
            <pc:sldMk cId="1716696453" sldId="325"/>
            <ac:spMk id="2" creationId="{3FB78256-74FA-4540-B99C-961C89A33B33}"/>
          </ac:spMkLst>
        </pc:spChg>
        <pc:spChg chg="add del mod">
          <ac:chgData name="Sundberg Amanda" userId="3cad20d1-7591-426d-b9ef-07052efc88d3" providerId="ADAL" clId="{DD7291C1-791E-4ECD-AD56-10279040E37D}" dt="2021-12-08T23:56:21.619" v="3222" actId="478"/>
          <ac:spMkLst>
            <pc:docMk/>
            <pc:sldMk cId="1716696453" sldId="325"/>
            <ac:spMk id="3" creationId="{6FAB57AF-1C36-4489-B55E-C85CC093E943}"/>
          </ac:spMkLst>
        </pc:spChg>
        <pc:spChg chg="mod">
          <ac:chgData name="Sundberg Amanda" userId="3cad20d1-7591-426d-b9ef-07052efc88d3" providerId="ADAL" clId="{DD7291C1-791E-4ECD-AD56-10279040E37D}" dt="2021-12-08T23:56:37.103" v="3241" actId="1076"/>
          <ac:spMkLst>
            <pc:docMk/>
            <pc:sldMk cId="1716696453" sldId="325"/>
            <ac:spMk id="4" creationId="{70C7A569-F9C0-4CA5-83DA-3D9EFA966DB1}"/>
          </ac:spMkLst>
        </pc:spChg>
        <pc:spChg chg="mod">
          <ac:chgData name="Sundberg Amanda" userId="3cad20d1-7591-426d-b9ef-07052efc88d3" providerId="ADAL" clId="{DD7291C1-791E-4ECD-AD56-10279040E37D}" dt="2021-12-08T23:56:37.103" v="3241" actId="1076"/>
          <ac:spMkLst>
            <pc:docMk/>
            <pc:sldMk cId="1716696453" sldId="325"/>
            <ac:spMk id="5" creationId="{6202FD65-A6E1-48B0-AF4F-D137920CD04D}"/>
          </ac:spMkLst>
        </pc:spChg>
        <pc:spChg chg="mod">
          <ac:chgData name="Sundberg Amanda" userId="3cad20d1-7591-426d-b9ef-07052efc88d3" providerId="ADAL" clId="{DD7291C1-791E-4ECD-AD56-10279040E37D}" dt="2021-12-08T23:56:37.103" v="3241" actId="1076"/>
          <ac:spMkLst>
            <pc:docMk/>
            <pc:sldMk cId="1716696453" sldId="325"/>
            <ac:spMk id="6" creationId="{1F69C359-438A-4D70-944F-196D241CAD4A}"/>
          </ac:spMkLst>
        </pc:spChg>
        <pc:spChg chg="del">
          <ac:chgData name="Sundberg Amanda" userId="3cad20d1-7591-426d-b9ef-07052efc88d3" providerId="ADAL" clId="{DD7291C1-791E-4ECD-AD56-10279040E37D}" dt="2021-12-08T23:54:21.319" v="3168" actId="478"/>
          <ac:spMkLst>
            <pc:docMk/>
            <pc:sldMk cId="1716696453" sldId="325"/>
            <ac:spMk id="7" creationId="{CC43C61C-089B-4332-B08C-ED6A1DC06625}"/>
          </ac:spMkLst>
        </pc:spChg>
        <pc:spChg chg="del">
          <ac:chgData name="Sundberg Amanda" userId="3cad20d1-7591-426d-b9ef-07052efc88d3" providerId="ADAL" clId="{DD7291C1-791E-4ECD-AD56-10279040E37D}" dt="2021-12-08T23:54:19.501" v="3167" actId="478"/>
          <ac:spMkLst>
            <pc:docMk/>
            <pc:sldMk cId="1716696453" sldId="325"/>
            <ac:spMk id="18" creationId="{8190317A-6F8F-433F-81EF-E3A173066A97}"/>
          </ac:spMkLst>
        </pc:spChg>
        <pc:spChg chg="del">
          <ac:chgData name="Sundberg Amanda" userId="3cad20d1-7591-426d-b9ef-07052efc88d3" providerId="ADAL" clId="{DD7291C1-791E-4ECD-AD56-10279040E37D}" dt="2021-12-08T23:54:18.647" v="3166" actId="478"/>
          <ac:spMkLst>
            <pc:docMk/>
            <pc:sldMk cId="1716696453" sldId="325"/>
            <ac:spMk id="19" creationId="{4F7A33AB-82D8-48A1-BBA6-05231E6F68B7}"/>
          </ac:spMkLst>
        </pc:spChg>
        <pc:spChg chg="mod">
          <ac:chgData name="Sundberg Amanda" userId="3cad20d1-7591-426d-b9ef-07052efc88d3" providerId="ADAL" clId="{DD7291C1-791E-4ECD-AD56-10279040E37D}" dt="2021-12-08T23:56:37.103" v="3241" actId="1076"/>
          <ac:spMkLst>
            <pc:docMk/>
            <pc:sldMk cId="1716696453" sldId="325"/>
            <ac:spMk id="20" creationId="{398DBCFC-0BA6-4871-9AEE-09D6B6E5407E}"/>
          </ac:spMkLst>
        </pc:spChg>
        <pc:spChg chg="add mod">
          <ac:chgData name="Sundberg Amanda" userId="3cad20d1-7591-426d-b9ef-07052efc88d3" providerId="ADAL" clId="{DD7291C1-791E-4ECD-AD56-10279040E37D}" dt="2021-12-09T11:07:03.190" v="5041" actId="14100"/>
          <ac:spMkLst>
            <pc:docMk/>
            <pc:sldMk cId="1716696453" sldId="325"/>
            <ac:spMk id="21" creationId="{F619C0D0-9860-4E0A-80C4-B0B4D24CCF33}"/>
          </ac:spMkLst>
        </pc:spChg>
        <pc:spChg chg="add del mod">
          <ac:chgData name="Sundberg Amanda" userId="3cad20d1-7591-426d-b9ef-07052efc88d3" providerId="ADAL" clId="{DD7291C1-791E-4ECD-AD56-10279040E37D}" dt="2021-12-08T23:58:44.268" v="3281" actId="478"/>
          <ac:spMkLst>
            <pc:docMk/>
            <pc:sldMk cId="1716696453" sldId="325"/>
            <ac:spMk id="22" creationId="{A6E3BAFA-E21D-49F6-BE4F-F0D48E8A59D5}"/>
          </ac:spMkLst>
        </pc:spChg>
        <pc:spChg chg="add mod">
          <ac:chgData name="Sundberg Amanda" userId="3cad20d1-7591-426d-b9ef-07052efc88d3" providerId="ADAL" clId="{DD7291C1-791E-4ECD-AD56-10279040E37D}" dt="2021-12-09T11:07:10.336" v="5043" actId="1076"/>
          <ac:spMkLst>
            <pc:docMk/>
            <pc:sldMk cId="1716696453" sldId="325"/>
            <ac:spMk id="23" creationId="{2035EA87-606C-4BF5-9D69-A218528831E9}"/>
          </ac:spMkLst>
        </pc:spChg>
        <pc:spChg chg="add del mod">
          <ac:chgData name="Sundberg Amanda" userId="3cad20d1-7591-426d-b9ef-07052efc88d3" providerId="ADAL" clId="{DD7291C1-791E-4ECD-AD56-10279040E37D}" dt="2021-12-08T23:58:37.582" v="3278"/>
          <ac:spMkLst>
            <pc:docMk/>
            <pc:sldMk cId="1716696453" sldId="325"/>
            <ac:spMk id="24" creationId="{4E64FF94-1865-440B-8E35-453084C40B0B}"/>
          </ac:spMkLst>
        </pc:spChg>
        <pc:spChg chg="add mod">
          <ac:chgData name="Sundberg Amanda" userId="3cad20d1-7591-426d-b9ef-07052efc88d3" providerId="ADAL" clId="{DD7291C1-791E-4ECD-AD56-10279040E37D}" dt="2021-12-09T11:07:08.571" v="5042" actId="1076"/>
          <ac:spMkLst>
            <pc:docMk/>
            <pc:sldMk cId="1716696453" sldId="325"/>
            <ac:spMk id="25" creationId="{BE6DA7C5-AA6A-4A6D-8DC2-BA63FCDFBF4D}"/>
          </ac:spMkLst>
        </pc:spChg>
        <pc:picChg chg="mod">
          <ac:chgData name="Sundberg Amanda" userId="3cad20d1-7591-426d-b9ef-07052efc88d3" providerId="ADAL" clId="{DD7291C1-791E-4ECD-AD56-10279040E37D}" dt="2021-12-08T23:58:53.310" v="3283" actId="1076"/>
          <ac:picMkLst>
            <pc:docMk/>
            <pc:sldMk cId="1716696453" sldId="325"/>
            <ac:picMk id="10" creationId="{C7A8DE62-E7DA-4103-B2C4-5A3273F5DDE3}"/>
          </ac:picMkLst>
        </pc:picChg>
        <pc:picChg chg="mod">
          <ac:chgData name="Sundberg Amanda" userId="3cad20d1-7591-426d-b9ef-07052efc88d3" providerId="ADAL" clId="{DD7291C1-791E-4ECD-AD56-10279040E37D}" dt="2021-12-08T23:58:57.427" v="3284" actId="1076"/>
          <ac:picMkLst>
            <pc:docMk/>
            <pc:sldMk cId="1716696453" sldId="325"/>
            <ac:picMk id="11" creationId="{6EEF0542-8867-44A5-9FF8-8ABDAF904B48}"/>
          </ac:picMkLst>
        </pc:picChg>
        <pc:picChg chg="mod">
          <ac:chgData name="Sundberg Amanda" userId="3cad20d1-7591-426d-b9ef-07052efc88d3" providerId="ADAL" clId="{DD7291C1-791E-4ECD-AD56-10279040E37D}" dt="2021-12-08T23:56:37.103" v="3241" actId="1076"/>
          <ac:picMkLst>
            <pc:docMk/>
            <pc:sldMk cId="1716696453" sldId="325"/>
            <ac:picMk id="17" creationId="{9900A07E-8FAB-427F-ACE7-98426D5285C4}"/>
          </ac:picMkLst>
        </pc:picChg>
        <pc:picChg chg="mod">
          <ac:chgData name="Sundberg Amanda" userId="3cad20d1-7591-426d-b9ef-07052efc88d3" providerId="ADAL" clId="{DD7291C1-791E-4ECD-AD56-10279040E37D}" dt="2021-12-08T23:58:38.899" v="3280" actId="1076"/>
          <ac:picMkLst>
            <pc:docMk/>
            <pc:sldMk cId="1716696453" sldId="325"/>
            <ac:picMk id="2050" creationId="{83BE8760-C0A2-4EAE-96E8-F2A3902D192F}"/>
          </ac:picMkLst>
        </pc:picChg>
        <pc:picChg chg="mod">
          <ac:chgData name="Sundberg Amanda" userId="3cad20d1-7591-426d-b9ef-07052efc88d3" providerId="ADAL" clId="{DD7291C1-791E-4ECD-AD56-10279040E37D}" dt="2021-12-08T23:57:08.940" v="3256" actId="1076"/>
          <ac:picMkLst>
            <pc:docMk/>
            <pc:sldMk cId="1716696453" sldId="325"/>
            <ac:picMk id="2052" creationId="{1300ACF7-6139-464B-99AF-044F23B17AA8}"/>
          </ac:picMkLst>
        </pc:picChg>
        <pc:picChg chg="mod">
          <ac:chgData name="Sundberg Amanda" userId="3cad20d1-7591-426d-b9ef-07052efc88d3" providerId="ADAL" clId="{DD7291C1-791E-4ECD-AD56-10279040E37D}" dt="2021-12-08T23:56:37.103" v="3241" actId="1076"/>
          <ac:picMkLst>
            <pc:docMk/>
            <pc:sldMk cId="1716696453" sldId="325"/>
            <ac:picMk id="2054" creationId="{C88366EA-9486-4587-B997-18772AC6BC9F}"/>
          </ac:picMkLst>
        </pc:picChg>
        <pc:picChg chg="mod">
          <ac:chgData name="Sundberg Amanda" userId="3cad20d1-7591-426d-b9ef-07052efc88d3" providerId="ADAL" clId="{DD7291C1-791E-4ECD-AD56-10279040E37D}" dt="2021-12-08T23:56:37.103" v="3241" actId="1076"/>
          <ac:picMkLst>
            <pc:docMk/>
            <pc:sldMk cId="1716696453" sldId="325"/>
            <ac:picMk id="2058" creationId="{A7854EDA-A08F-4052-87F5-6510F240009E}"/>
          </ac:picMkLst>
        </pc:picChg>
        <pc:picChg chg="mod">
          <ac:chgData name="Sundberg Amanda" userId="3cad20d1-7591-426d-b9ef-07052efc88d3" providerId="ADAL" clId="{DD7291C1-791E-4ECD-AD56-10279040E37D}" dt="2021-12-08T23:56:37.103" v="3241" actId="1076"/>
          <ac:picMkLst>
            <pc:docMk/>
            <pc:sldMk cId="1716696453" sldId="325"/>
            <ac:picMk id="2060" creationId="{C45A2E25-E498-4139-96D9-493E527529AB}"/>
          </ac:picMkLst>
        </pc:picChg>
        <pc:picChg chg="mod">
          <ac:chgData name="Sundberg Amanda" userId="3cad20d1-7591-426d-b9ef-07052efc88d3" providerId="ADAL" clId="{DD7291C1-791E-4ECD-AD56-10279040E37D}" dt="2021-12-08T23:56:37.103" v="3241" actId="1076"/>
          <ac:picMkLst>
            <pc:docMk/>
            <pc:sldMk cId="1716696453" sldId="325"/>
            <ac:picMk id="2062" creationId="{999276B8-90B9-4AE3-866D-3CB717B3B2FE}"/>
          </ac:picMkLst>
        </pc:picChg>
        <pc:picChg chg="mod">
          <ac:chgData name="Sundberg Amanda" userId="3cad20d1-7591-426d-b9ef-07052efc88d3" providerId="ADAL" clId="{DD7291C1-791E-4ECD-AD56-10279040E37D}" dt="2021-12-08T23:56:37.103" v="3241" actId="1076"/>
          <ac:picMkLst>
            <pc:docMk/>
            <pc:sldMk cId="1716696453" sldId="325"/>
            <ac:picMk id="2064" creationId="{DCA51940-3E85-4754-9E7F-0F44BFCDF2CA}"/>
          </ac:picMkLst>
        </pc:picChg>
      </pc:sldChg>
      <pc:sldChg chg="new del">
        <pc:chgData name="Sundberg Amanda" userId="3cad20d1-7591-426d-b9ef-07052efc88d3" providerId="ADAL" clId="{DD7291C1-791E-4ECD-AD56-10279040E37D}" dt="2021-12-09T01:13:25.873" v="3355" actId="47"/>
        <pc:sldMkLst>
          <pc:docMk/>
          <pc:sldMk cId="1296187305" sldId="326"/>
        </pc:sldMkLst>
      </pc:sldChg>
      <pc:sldChg chg="addSp delSp modSp new mod">
        <pc:chgData name="Sundberg Amanda" userId="3cad20d1-7591-426d-b9ef-07052efc88d3" providerId="ADAL" clId="{DD7291C1-791E-4ECD-AD56-10279040E37D}" dt="2021-12-09T11:16:43.570" v="5321" actId="20577"/>
        <pc:sldMkLst>
          <pc:docMk/>
          <pc:sldMk cId="3248326624" sldId="326"/>
        </pc:sldMkLst>
        <pc:spChg chg="del">
          <ac:chgData name="Sundberg Amanda" userId="3cad20d1-7591-426d-b9ef-07052efc88d3" providerId="ADAL" clId="{DD7291C1-791E-4ECD-AD56-10279040E37D}" dt="2021-12-09T01:13:44.784" v="3364" actId="478"/>
          <ac:spMkLst>
            <pc:docMk/>
            <pc:sldMk cId="3248326624" sldId="326"/>
            <ac:spMk id="2" creationId="{49370D64-44E4-4962-9BDD-964E1AE1E11C}"/>
          </ac:spMkLst>
        </pc:spChg>
        <pc:spChg chg="add mod">
          <ac:chgData name="Sundberg Amanda" userId="3cad20d1-7591-426d-b9ef-07052efc88d3" providerId="ADAL" clId="{DD7291C1-791E-4ECD-AD56-10279040E37D}" dt="2021-12-09T11:16:43.570" v="5321" actId="20577"/>
          <ac:spMkLst>
            <pc:docMk/>
            <pc:sldMk cId="3248326624" sldId="326"/>
            <ac:spMk id="2" creationId="{DDD1D58A-27AE-4C75-8A79-AFF10375C34B}"/>
          </ac:spMkLst>
        </pc:spChg>
        <pc:spChg chg="del">
          <ac:chgData name="Sundberg Amanda" userId="3cad20d1-7591-426d-b9ef-07052efc88d3" providerId="ADAL" clId="{DD7291C1-791E-4ECD-AD56-10279040E37D}" dt="2021-12-09T01:13:32.203" v="3357" actId="478"/>
          <ac:spMkLst>
            <pc:docMk/>
            <pc:sldMk cId="3248326624" sldId="326"/>
            <ac:spMk id="3" creationId="{7B1715DF-1715-4B19-8339-BFA384AE5D3E}"/>
          </ac:spMkLst>
        </pc:spChg>
        <pc:spChg chg="mod">
          <ac:chgData name="Sundberg Amanda" userId="3cad20d1-7591-426d-b9ef-07052efc88d3" providerId="ADAL" clId="{DD7291C1-791E-4ECD-AD56-10279040E37D}" dt="2021-12-09T01:17:33.961" v="3419"/>
          <ac:spMkLst>
            <pc:docMk/>
            <pc:sldMk cId="3248326624" sldId="326"/>
            <ac:spMk id="7" creationId="{DD33A6BF-3437-4D47-B1DE-1416D0BC6C44}"/>
          </ac:spMkLst>
        </pc:spChg>
        <pc:spChg chg="mod">
          <ac:chgData name="Sundberg Amanda" userId="3cad20d1-7591-426d-b9ef-07052efc88d3" providerId="ADAL" clId="{DD7291C1-791E-4ECD-AD56-10279040E37D}" dt="2021-12-09T01:17:33.961" v="3419"/>
          <ac:spMkLst>
            <pc:docMk/>
            <pc:sldMk cId="3248326624" sldId="326"/>
            <ac:spMk id="8" creationId="{6D5ABC38-3660-41E2-AB8D-BF5B3996BEC0}"/>
          </ac:spMkLst>
        </pc:spChg>
        <pc:spChg chg="mod">
          <ac:chgData name="Sundberg Amanda" userId="3cad20d1-7591-426d-b9ef-07052efc88d3" providerId="ADAL" clId="{DD7291C1-791E-4ECD-AD56-10279040E37D}" dt="2021-12-09T01:17:33.961" v="3419"/>
          <ac:spMkLst>
            <pc:docMk/>
            <pc:sldMk cId="3248326624" sldId="326"/>
            <ac:spMk id="10" creationId="{A8505A89-178C-45DA-834D-1570F43BF8A1}"/>
          </ac:spMkLst>
        </pc:spChg>
        <pc:spChg chg="mod">
          <ac:chgData name="Sundberg Amanda" userId="3cad20d1-7591-426d-b9ef-07052efc88d3" providerId="ADAL" clId="{DD7291C1-791E-4ECD-AD56-10279040E37D}" dt="2021-12-09T01:17:33.961" v="3419"/>
          <ac:spMkLst>
            <pc:docMk/>
            <pc:sldMk cId="3248326624" sldId="326"/>
            <ac:spMk id="11" creationId="{6BC0869D-F9FB-449D-83D2-F0ABBC50F585}"/>
          </ac:spMkLst>
        </pc:spChg>
        <pc:spChg chg="mod">
          <ac:chgData name="Sundberg Amanda" userId="3cad20d1-7591-426d-b9ef-07052efc88d3" providerId="ADAL" clId="{DD7291C1-791E-4ECD-AD56-10279040E37D}" dt="2021-12-09T01:17:33.961" v="3419"/>
          <ac:spMkLst>
            <pc:docMk/>
            <pc:sldMk cId="3248326624" sldId="326"/>
            <ac:spMk id="13" creationId="{18CD27B7-A449-4D14-B5F2-B68E892CF99B}"/>
          </ac:spMkLst>
        </pc:spChg>
        <pc:spChg chg="mod">
          <ac:chgData name="Sundberg Amanda" userId="3cad20d1-7591-426d-b9ef-07052efc88d3" providerId="ADAL" clId="{DD7291C1-791E-4ECD-AD56-10279040E37D}" dt="2021-12-09T01:17:33.961" v="3419"/>
          <ac:spMkLst>
            <pc:docMk/>
            <pc:sldMk cId="3248326624" sldId="326"/>
            <ac:spMk id="14" creationId="{FAE428AF-2869-4283-B869-3622C0D28208}"/>
          </ac:spMkLst>
        </pc:spChg>
        <pc:spChg chg="mod">
          <ac:chgData name="Sundberg Amanda" userId="3cad20d1-7591-426d-b9ef-07052efc88d3" providerId="ADAL" clId="{DD7291C1-791E-4ECD-AD56-10279040E37D}" dt="2021-12-09T01:17:33.961" v="3419"/>
          <ac:spMkLst>
            <pc:docMk/>
            <pc:sldMk cId="3248326624" sldId="326"/>
            <ac:spMk id="16" creationId="{1DDC87EA-3206-4860-8C9D-BAA37C67A429}"/>
          </ac:spMkLst>
        </pc:spChg>
        <pc:spChg chg="mod">
          <ac:chgData name="Sundberg Amanda" userId="3cad20d1-7591-426d-b9ef-07052efc88d3" providerId="ADAL" clId="{DD7291C1-791E-4ECD-AD56-10279040E37D}" dt="2021-12-09T01:17:33.961" v="3419"/>
          <ac:spMkLst>
            <pc:docMk/>
            <pc:sldMk cId="3248326624" sldId="326"/>
            <ac:spMk id="17" creationId="{6A893868-7505-4ACF-80F1-03546A3DCDD2}"/>
          </ac:spMkLst>
        </pc:spChg>
        <pc:spChg chg="mod">
          <ac:chgData name="Sundberg Amanda" userId="3cad20d1-7591-426d-b9ef-07052efc88d3" providerId="ADAL" clId="{DD7291C1-791E-4ECD-AD56-10279040E37D}" dt="2021-12-09T01:17:33.961" v="3419"/>
          <ac:spMkLst>
            <pc:docMk/>
            <pc:sldMk cId="3248326624" sldId="326"/>
            <ac:spMk id="19" creationId="{4B87B4D1-3158-403C-BD44-7C510AC6F660}"/>
          </ac:spMkLst>
        </pc:spChg>
        <pc:spChg chg="mod">
          <ac:chgData name="Sundberg Amanda" userId="3cad20d1-7591-426d-b9ef-07052efc88d3" providerId="ADAL" clId="{DD7291C1-791E-4ECD-AD56-10279040E37D}" dt="2021-12-09T01:17:33.961" v="3419"/>
          <ac:spMkLst>
            <pc:docMk/>
            <pc:sldMk cId="3248326624" sldId="326"/>
            <ac:spMk id="20" creationId="{E25752D8-56D2-459F-A57F-3B8902B0055E}"/>
          </ac:spMkLst>
        </pc:spChg>
        <pc:spChg chg="mod">
          <ac:chgData name="Sundberg Amanda" userId="3cad20d1-7591-426d-b9ef-07052efc88d3" providerId="ADAL" clId="{DD7291C1-791E-4ECD-AD56-10279040E37D}" dt="2021-12-09T01:17:33.961" v="3419"/>
          <ac:spMkLst>
            <pc:docMk/>
            <pc:sldMk cId="3248326624" sldId="326"/>
            <ac:spMk id="22" creationId="{766E63C3-FDB9-498B-A94B-ECD478E36455}"/>
          </ac:spMkLst>
        </pc:spChg>
        <pc:spChg chg="mod">
          <ac:chgData name="Sundberg Amanda" userId="3cad20d1-7591-426d-b9ef-07052efc88d3" providerId="ADAL" clId="{DD7291C1-791E-4ECD-AD56-10279040E37D}" dt="2021-12-09T01:17:33.961" v="3419"/>
          <ac:spMkLst>
            <pc:docMk/>
            <pc:sldMk cId="3248326624" sldId="326"/>
            <ac:spMk id="23" creationId="{E909E93B-E98F-4B9A-9E18-45CB5339452B}"/>
          </ac:spMkLst>
        </pc:spChg>
        <pc:spChg chg="mod">
          <ac:chgData name="Sundberg Amanda" userId="3cad20d1-7591-426d-b9ef-07052efc88d3" providerId="ADAL" clId="{DD7291C1-791E-4ECD-AD56-10279040E37D}" dt="2021-12-09T01:17:33.961" v="3419"/>
          <ac:spMkLst>
            <pc:docMk/>
            <pc:sldMk cId="3248326624" sldId="326"/>
            <ac:spMk id="25" creationId="{E53ACB8C-940F-428E-96B6-D0EF86EC8EA1}"/>
          </ac:spMkLst>
        </pc:spChg>
        <pc:spChg chg="mod">
          <ac:chgData name="Sundberg Amanda" userId="3cad20d1-7591-426d-b9ef-07052efc88d3" providerId="ADAL" clId="{DD7291C1-791E-4ECD-AD56-10279040E37D}" dt="2021-12-09T01:17:33.961" v="3419"/>
          <ac:spMkLst>
            <pc:docMk/>
            <pc:sldMk cId="3248326624" sldId="326"/>
            <ac:spMk id="26" creationId="{061C874F-5FDD-4EC1-B3BB-22189A3B5E4E}"/>
          </ac:spMkLst>
        </pc:spChg>
        <pc:grpChg chg="add mod">
          <ac:chgData name="Sundberg Amanda" userId="3cad20d1-7591-426d-b9ef-07052efc88d3" providerId="ADAL" clId="{DD7291C1-791E-4ECD-AD56-10279040E37D}" dt="2021-12-09T01:17:40.191" v="3420" actId="1076"/>
          <ac:grpSpMkLst>
            <pc:docMk/>
            <pc:sldMk cId="3248326624" sldId="326"/>
            <ac:grpSpMk id="6" creationId="{266CAFD2-5306-473E-8CC4-9F650B938F14}"/>
          </ac:grpSpMkLst>
        </pc:grpChg>
        <pc:grpChg chg="add mod">
          <ac:chgData name="Sundberg Amanda" userId="3cad20d1-7591-426d-b9ef-07052efc88d3" providerId="ADAL" clId="{DD7291C1-791E-4ECD-AD56-10279040E37D}" dt="2021-12-09T01:17:40.191" v="3420" actId="1076"/>
          <ac:grpSpMkLst>
            <pc:docMk/>
            <pc:sldMk cId="3248326624" sldId="326"/>
            <ac:grpSpMk id="9" creationId="{0CC7B812-6B95-4B9A-AA67-044738ACCD76}"/>
          </ac:grpSpMkLst>
        </pc:grpChg>
        <pc:grpChg chg="add mod">
          <ac:chgData name="Sundberg Amanda" userId="3cad20d1-7591-426d-b9ef-07052efc88d3" providerId="ADAL" clId="{DD7291C1-791E-4ECD-AD56-10279040E37D}" dt="2021-12-09T01:17:40.191" v="3420" actId="1076"/>
          <ac:grpSpMkLst>
            <pc:docMk/>
            <pc:sldMk cId="3248326624" sldId="326"/>
            <ac:grpSpMk id="12" creationId="{3092D9BD-DE0E-43FD-AB8B-3639A8926C9E}"/>
          </ac:grpSpMkLst>
        </pc:grpChg>
        <pc:grpChg chg="add mod">
          <ac:chgData name="Sundberg Amanda" userId="3cad20d1-7591-426d-b9ef-07052efc88d3" providerId="ADAL" clId="{DD7291C1-791E-4ECD-AD56-10279040E37D}" dt="2021-12-09T01:17:40.191" v="3420" actId="1076"/>
          <ac:grpSpMkLst>
            <pc:docMk/>
            <pc:sldMk cId="3248326624" sldId="326"/>
            <ac:grpSpMk id="15" creationId="{94B0A7AC-4651-447E-967D-B9244AEE48D0}"/>
          </ac:grpSpMkLst>
        </pc:grpChg>
        <pc:grpChg chg="add mod">
          <ac:chgData name="Sundberg Amanda" userId="3cad20d1-7591-426d-b9ef-07052efc88d3" providerId="ADAL" clId="{DD7291C1-791E-4ECD-AD56-10279040E37D}" dt="2021-12-09T01:17:40.191" v="3420" actId="1076"/>
          <ac:grpSpMkLst>
            <pc:docMk/>
            <pc:sldMk cId="3248326624" sldId="326"/>
            <ac:grpSpMk id="18" creationId="{F00DAA61-975C-4852-848F-F88FE5013399}"/>
          </ac:grpSpMkLst>
        </pc:grpChg>
        <pc:grpChg chg="add mod">
          <ac:chgData name="Sundberg Amanda" userId="3cad20d1-7591-426d-b9ef-07052efc88d3" providerId="ADAL" clId="{DD7291C1-791E-4ECD-AD56-10279040E37D}" dt="2021-12-09T01:17:40.191" v="3420" actId="1076"/>
          <ac:grpSpMkLst>
            <pc:docMk/>
            <pc:sldMk cId="3248326624" sldId="326"/>
            <ac:grpSpMk id="21" creationId="{F6514958-ECC5-485B-B94B-5C78BD4666B4}"/>
          </ac:grpSpMkLst>
        </pc:grpChg>
        <pc:grpChg chg="add mod">
          <ac:chgData name="Sundberg Amanda" userId="3cad20d1-7591-426d-b9ef-07052efc88d3" providerId="ADAL" clId="{DD7291C1-791E-4ECD-AD56-10279040E37D}" dt="2021-12-09T01:17:40.191" v="3420" actId="1076"/>
          <ac:grpSpMkLst>
            <pc:docMk/>
            <pc:sldMk cId="3248326624" sldId="326"/>
            <ac:grpSpMk id="24" creationId="{C62A19DF-D201-4DC3-8FE0-580C84069777}"/>
          </ac:grpSpMkLst>
        </pc:grpChg>
        <pc:graphicFrameChg chg="add mod">
          <ac:chgData name="Sundberg Amanda" userId="3cad20d1-7591-426d-b9ef-07052efc88d3" providerId="ADAL" clId="{DD7291C1-791E-4ECD-AD56-10279040E37D}" dt="2021-12-09T01:13:38.452" v="3362"/>
          <ac:graphicFrameMkLst>
            <pc:docMk/>
            <pc:sldMk cId="3248326624" sldId="326"/>
            <ac:graphicFrameMk id="4" creationId="{88F69AEA-C4F0-4861-A5CD-EE34B6561C84}"/>
          </ac:graphicFrameMkLst>
        </pc:graphicFrameChg>
        <pc:picChg chg="add mod">
          <ac:chgData name="Sundberg Amanda" userId="3cad20d1-7591-426d-b9ef-07052efc88d3" providerId="ADAL" clId="{DD7291C1-791E-4ECD-AD56-10279040E37D}" dt="2021-12-09T11:16:29.404" v="5294" actId="1076"/>
          <ac:picMkLst>
            <pc:docMk/>
            <pc:sldMk cId="3248326624" sldId="326"/>
            <ac:picMk id="3" creationId="{C702376A-E598-4A8D-AAFD-B9CAE254911E}"/>
          </ac:picMkLst>
        </pc:picChg>
        <pc:picChg chg="add del mod">
          <ac:chgData name="Sundberg Amanda" userId="3cad20d1-7591-426d-b9ef-07052efc88d3" providerId="ADAL" clId="{DD7291C1-791E-4ECD-AD56-10279040E37D}" dt="2021-12-09T11:16:23.787" v="5292" actId="478"/>
          <ac:picMkLst>
            <pc:docMk/>
            <pc:sldMk cId="3248326624" sldId="326"/>
            <ac:picMk id="5" creationId="{C0F6E4D1-60E9-4FAC-8120-7C30CAB219F8}"/>
          </ac:picMkLst>
        </pc:picChg>
      </pc:sldChg>
      <pc:sldChg chg="addSp delSp modSp new mod modClrScheme chgLayout">
        <pc:chgData name="Sundberg Amanda" userId="3cad20d1-7591-426d-b9ef-07052efc88d3" providerId="ADAL" clId="{DD7291C1-791E-4ECD-AD56-10279040E37D}" dt="2021-12-09T11:20:50.244" v="5476" actId="1076"/>
        <pc:sldMkLst>
          <pc:docMk/>
          <pc:sldMk cId="3001408734" sldId="327"/>
        </pc:sldMkLst>
        <pc:spChg chg="add del">
          <ac:chgData name="Sundberg Amanda" userId="3cad20d1-7591-426d-b9ef-07052efc88d3" providerId="ADAL" clId="{DD7291C1-791E-4ECD-AD56-10279040E37D}" dt="2021-12-09T01:14:51.829" v="3382" actId="478"/>
          <ac:spMkLst>
            <pc:docMk/>
            <pc:sldMk cId="3001408734" sldId="327"/>
            <ac:spMk id="2" creationId="{7A6CD6A6-8345-48B5-B4A4-A958DE812929}"/>
          </ac:spMkLst>
        </pc:spChg>
        <pc:spChg chg="del">
          <ac:chgData name="Sundberg Amanda" userId="3cad20d1-7591-426d-b9ef-07052efc88d3" providerId="ADAL" clId="{DD7291C1-791E-4ECD-AD56-10279040E37D}" dt="2021-12-09T01:14:10.594" v="3366" actId="478"/>
          <ac:spMkLst>
            <pc:docMk/>
            <pc:sldMk cId="3001408734" sldId="327"/>
            <ac:spMk id="3" creationId="{DB049D2D-53EC-4EA7-93DC-0C5916B4D8D2}"/>
          </ac:spMkLst>
        </pc:spChg>
        <pc:spChg chg="add mod">
          <ac:chgData name="Sundberg Amanda" userId="3cad20d1-7591-426d-b9ef-07052efc88d3" providerId="ADAL" clId="{DD7291C1-791E-4ECD-AD56-10279040E37D}" dt="2021-12-09T01:17:12.265" v="3416" actId="20577"/>
          <ac:spMkLst>
            <pc:docMk/>
            <pc:sldMk cId="3001408734" sldId="327"/>
            <ac:spMk id="5" creationId="{8998D319-88EE-409F-9A4D-694DA09CCC62}"/>
          </ac:spMkLst>
        </pc:spChg>
        <pc:spChg chg="add del mod">
          <ac:chgData name="Sundberg Amanda" userId="3cad20d1-7591-426d-b9ef-07052efc88d3" providerId="ADAL" clId="{DD7291C1-791E-4ECD-AD56-10279040E37D}" dt="2021-12-09T01:17:10.117" v="3410" actId="478"/>
          <ac:spMkLst>
            <pc:docMk/>
            <pc:sldMk cId="3001408734" sldId="327"/>
            <ac:spMk id="6" creationId="{ADAB80C6-8D2C-44A7-AD8A-24CD4EB0D8CF}"/>
          </ac:spMkLst>
        </pc:spChg>
        <pc:spChg chg="add del mod">
          <ac:chgData name="Sundberg Amanda" userId="3cad20d1-7591-426d-b9ef-07052efc88d3" providerId="ADAL" clId="{DD7291C1-791E-4ECD-AD56-10279040E37D}" dt="2021-12-09T01:14:18.375" v="3372" actId="26606"/>
          <ac:spMkLst>
            <pc:docMk/>
            <pc:sldMk cId="3001408734" sldId="327"/>
            <ac:spMk id="9" creationId="{BE7E0629-BB3E-45B4-BBEB-7852688DBF0C}"/>
          </ac:spMkLst>
        </pc:spChg>
        <pc:spChg chg="mod">
          <ac:chgData name="Sundberg Amanda" userId="3cad20d1-7591-426d-b9ef-07052efc88d3" providerId="ADAL" clId="{DD7291C1-791E-4ECD-AD56-10279040E37D}" dt="2021-12-09T01:17:50.368" v="3421"/>
          <ac:spMkLst>
            <pc:docMk/>
            <pc:sldMk cId="3001408734" sldId="327"/>
            <ac:spMk id="10" creationId="{28D855BD-BA62-4F8F-8FBD-1EFD4A0355D0}"/>
          </ac:spMkLst>
        </pc:spChg>
        <pc:spChg chg="mod">
          <ac:chgData name="Sundberg Amanda" userId="3cad20d1-7591-426d-b9ef-07052efc88d3" providerId="ADAL" clId="{DD7291C1-791E-4ECD-AD56-10279040E37D}" dt="2021-12-09T01:17:50.368" v="3421"/>
          <ac:spMkLst>
            <pc:docMk/>
            <pc:sldMk cId="3001408734" sldId="327"/>
            <ac:spMk id="11" creationId="{ACDBDA46-8177-48C3-8D1E-4F108B2D5769}"/>
          </ac:spMkLst>
        </pc:spChg>
        <pc:spChg chg="mod">
          <ac:chgData name="Sundberg Amanda" userId="3cad20d1-7591-426d-b9ef-07052efc88d3" providerId="ADAL" clId="{DD7291C1-791E-4ECD-AD56-10279040E37D}" dt="2021-12-09T01:17:50.368" v="3421"/>
          <ac:spMkLst>
            <pc:docMk/>
            <pc:sldMk cId="3001408734" sldId="327"/>
            <ac:spMk id="13" creationId="{356405E6-AA4E-4495-BCE9-58BB4415380B}"/>
          </ac:spMkLst>
        </pc:spChg>
        <pc:spChg chg="mod">
          <ac:chgData name="Sundberg Amanda" userId="3cad20d1-7591-426d-b9ef-07052efc88d3" providerId="ADAL" clId="{DD7291C1-791E-4ECD-AD56-10279040E37D}" dt="2021-12-09T01:17:50.368" v="3421"/>
          <ac:spMkLst>
            <pc:docMk/>
            <pc:sldMk cId="3001408734" sldId="327"/>
            <ac:spMk id="14" creationId="{76D4AE9D-E54E-4C1A-A0F5-84E89275AFC5}"/>
          </ac:spMkLst>
        </pc:spChg>
        <pc:spChg chg="mod">
          <ac:chgData name="Sundberg Amanda" userId="3cad20d1-7591-426d-b9ef-07052efc88d3" providerId="ADAL" clId="{DD7291C1-791E-4ECD-AD56-10279040E37D}" dt="2021-12-09T01:17:50.368" v="3421"/>
          <ac:spMkLst>
            <pc:docMk/>
            <pc:sldMk cId="3001408734" sldId="327"/>
            <ac:spMk id="16" creationId="{9FBE178E-B8AB-4C5B-A955-AB34CA131BE0}"/>
          </ac:spMkLst>
        </pc:spChg>
        <pc:spChg chg="mod">
          <ac:chgData name="Sundberg Amanda" userId="3cad20d1-7591-426d-b9ef-07052efc88d3" providerId="ADAL" clId="{DD7291C1-791E-4ECD-AD56-10279040E37D}" dt="2021-12-09T01:17:50.368" v="3421"/>
          <ac:spMkLst>
            <pc:docMk/>
            <pc:sldMk cId="3001408734" sldId="327"/>
            <ac:spMk id="17" creationId="{B92051CA-F1AD-452F-B3E2-DE0B47DBD63B}"/>
          </ac:spMkLst>
        </pc:spChg>
        <pc:spChg chg="mod">
          <ac:chgData name="Sundberg Amanda" userId="3cad20d1-7591-426d-b9ef-07052efc88d3" providerId="ADAL" clId="{DD7291C1-791E-4ECD-AD56-10279040E37D}" dt="2021-12-09T01:17:50.368" v="3421"/>
          <ac:spMkLst>
            <pc:docMk/>
            <pc:sldMk cId="3001408734" sldId="327"/>
            <ac:spMk id="19" creationId="{53BFB8CF-84F4-4A63-9373-642D82C6810D}"/>
          </ac:spMkLst>
        </pc:spChg>
        <pc:spChg chg="mod">
          <ac:chgData name="Sundberg Amanda" userId="3cad20d1-7591-426d-b9ef-07052efc88d3" providerId="ADAL" clId="{DD7291C1-791E-4ECD-AD56-10279040E37D}" dt="2021-12-09T01:17:50.368" v="3421"/>
          <ac:spMkLst>
            <pc:docMk/>
            <pc:sldMk cId="3001408734" sldId="327"/>
            <ac:spMk id="20" creationId="{8C7B2DD6-B9D3-418A-BAE3-8DC8D64AA713}"/>
          </ac:spMkLst>
        </pc:spChg>
        <pc:spChg chg="mod">
          <ac:chgData name="Sundberg Amanda" userId="3cad20d1-7591-426d-b9ef-07052efc88d3" providerId="ADAL" clId="{DD7291C1-791E-4ECD-AD56-10279040E37D}" dt="2021-12-09T01:17:50.368" v="3421"/>
          <ac:spMkLst>
            <pc:docMk/>
            <pc:sldMk cId="3001408734" sldId="327"/>
            <ac:spMk id="22" creationId="{0C7314E1-89B2-4814-B891-2EB0A6F03850}"/>
          </ac:spMkLst>
        </pc:spChg>
        <pc:spChg chg="mod">
          <ac:chgData name="Sundberg Amanda" userId="3cad20d1-7591-426d-b9ef-07052efc88d3" providerId="ADAL" clId="{DD7291C1-791E-4ECD-AD56-10279040E37D}" dt="2021-12-09T01:17:50.368" v="3421"/>
          <ac:spMkLst>
            <pc:docMk/>
            <pc:sldMk cId="3001408734" sldId="327"/>
            <ac:spMk id="23" creationId="{C0B36213-F90F-49D0-AEAC-ACCD70FA79B8}"/>
          </ac:spMkLst>
        </pc:spChg>
        <pc:spChg chg="mod">
          <ac:chgData name="Sundberg Amanda" userId="3cad20d1-7591-426d-b9ef-07052efc88d3" providerId="ADAL" clId="{DD7291C1-791E-4ECD-AD56-10279040E37D}" dt="2021-12-09T01:17:50.368" v="3421"/>
          <ac:spMkLst>
            <pc:docMk/>
            <pc:sldMk cId="3001408734" sldId="327"/>
            <ac:spMk id="25" creationId="{037A5122-541E-4002-B314-16C098461F2A}"/>
          </ac:spMkLst>
        </pc:spChg>
        <pc:spChg chg="mod">
          <ac:chgData name="Sundberg Amanda" userId="3cad20d1-7591-426d-b9ef-07052efc88d3" providerId="ADAL" clId="{DD7291C1-791E-4ECD-AD56-10279040E37D}" dt="2021-12-09T01:17:50.368" v="3421"/>
          <ac:spMkLst>
            <pc:docMk/>
            <pc:sldMk cId="3001408734" sldId="327"/>
            <ac:spMk id="26" creationId="{9FED2FF2-D76F-4371-BE90-B5A84AF79A22}"/>
          </ac:spMkLst>
        </pc:spChg>
        <pc:spChg chg="mod">
          <ac:chgData name="Sundberg Amanda" userId="3cad20d1-7591-426d-b9ef-07052efc88d3" providerId="ADAL" clId="{DD7291C1-791E-4ECD-AD56-10279040E37D}" dt="2021-12-09T01:17:50.368" v="3421"/>
          <ac:spMkLst>
            <pc:docMk/>
            <pc:sldMk cId="3001408734" sldId="327"/>
            <ac:spMk id="28" creationId="{616B1641-51CB-410F-AE1C-1EEE356EE139}"/>
          </ac:spMkLst>
        </pc:spChg>
        <pc:spChg chg="mod">
          <ac:chgData name="Sundberg Amanda" userId="3cad20d1-7591-426d-b9ef-07052efc88d3" providerId="ADAL" clId="{DD7291C1-791E-4ECD-AD56-10279040E37D}" dt="2021-12-09T01:17:50.368" v="3421"/>
          <ac:spMkLst>
            <pc:docMk/>
            <pc:sldMk cId="3001408734" sldId="327"/>
            <ac:spMk id="29" creationId="{136C6D56-096E-4EAC-9DEF-DEFBDECAC7FB}"/>
          </ac:spMkLst>
        </pc:spChg>
        <pc:grpChg chg="add mod">
          <ac:chgData name="Sundberg Amanda" userId="3cad20d1-7591-426d-b9ef-07052efc88d3" providerId="ADAL" clId="{DD7291C1-791E-4ECD-AD56-10279040E37D}" dt="2021-12-09T11:17:43.674" v="5334" actId="1076"/>
          <ac:grpSpMkLst>
            <pc:docMk/>
            <pc:sldMk cId="3001408734" sldId="327"/>
            <ac:grpSpMk id="8" creationId="{22EB7921-08C8-475F-8934-3B09BC23E24B}"/>
          </ac:grpSpMkLst>
        </pc:grpChg>
        <pc:grpChg chg="add mod">
          <ac:chgData name="Sundberg Amanda" userId="3cad20d1-7591-426d-b9ef-07052efc88d3" providerId="ADAL" clId="{DD7291C1-791E-4ECD-AD56-10279040E37D}" dt="2021-12-09T11:17:43.674" v="5334" actId="1076"/>
          <ac:grpSpMkLst>
            <pc:docMk/>
            <pc:sldMk cId="3001408734" sldId="327"/>
            <ac:grpSpMk id="12" creationId="{CBBE8FFD-CCB7-469E-B64C-314D59B52103}"/>
          </ac:grpSpMkLst>
        </pc:grpChg>
        <pc:grpChg chg="add mod">
          <ac:chgData name="Sundberg Amanda" userId="3cad20d1-7591-426d-b9ef-07052efc88d3" providerId="ADAL" clId="{DD7291C1-791E-4ECD-AD56-10279040E37D}" dt="2021-12-09T11:17:43.674" v="5334" actId="1076"/>
          <ac:grpSpMkLst>
            <pc:docMk/>
            <pc:sldMk cId="3001408734" sldId="327"/>
            <ac:grpSpMk id="15" creationId="{EB189343-B496-4288-887F-ABD2CF961F9C}"/>
          </ac:grpSpMkLst>
        </pc:grpChg>
        <pc:grpChg chg="add mod">
          <ac:chgData name="Sundberg Amanda" userId="3cad20d1-7591-426d-b9ef-07052efc88d3" providerId="ADAL" clId="{DD7291C1-791E-4ECD-AD56-10279040E37D}" dt="2021-12-09T10:17:43.969" v="4796" actId="1076"/>
          <ac:grpSpMkLst>
            <pc:docMk/>
            <pc:sldMk cId="3001408734" sldId="327"/>
            <ac:grpSpMk id="18" creationId="{474051D5-B8E3-46F9-B6E7-7F9FDDE73B38}"/>
          </ac:grpSpMkLst>
        </pc:grpChg>
        <pc:grpChg chg="add mod">
          <ac:chgData name="Sundberg Amanda" userId="3cad20d1-7591-426d-b9ef-07052efc88d3" providerId="ADAL" clId="{DD7291C1-791E-4ECD-AD56-10279040E37D}" dt="2021-12-09T11:17:43.674" v="5334" actId="1076"/>
          <ac:grpSpMkLst>
            <pc:docMk/>
            <pc:sldMk cId="3001408734" sldId="327"/>
            <ac:grpSpMk id="21" creationId="{F751D5C7-C7F2-42A9-A1E3-8BA51F69137C}"/>
          </ac:grpSpMkLst>
        </pc:grpChg>
        <pc:grpChg chg="add mod">
          <ac:chgData name="Sundberg Amanda" userId="3cad20d1-7591-426d-b9ef-07052efc88d3" providerId="ADAL" clId="{DD7291C1-791E-4ECD-AD56-10279040E37D}" dt="2021-12-09T01:17:50.368" v="3421"/>
          <ac:grpSpMkLst>
            <pc:docMk/>
            <pc:sldMk cId="3001408734" sldId="327"/>
            <ac:grpSpMk id="24" creationId="{97CFD882-9304-4839-870E-A491DB8B462C}"/>
          </ac:grpSpMkLst>
        </pc:grpChg>
        <pc:grpChg chg="add mod">
          <ac:chgData name="Sundberg Amanda" userId="3cad20d1-7591-426d-b9ef-07052efc88d3" providerId="ADAL" clId="{DD7291C1-791E-4ECD-AD56-10279040E37D}" dt="2021-12-09T01:17:50.368" v="3421"/>
          <ac:grpSpMkLst>
            <pc:docMk/>
            <pc:sldMk cId="3001408734" sldId="327"/>
            <ac:grpSpMk id="27" creationId="{FE21F889-99FF-4D16-AA4F-5C8ABDEABCD3}"/>
          </ac:grpSpMkLst>
        </pc:grpChg>
        <pc:graphicFrameChg chg="add del mod">
          <ac:chgData name="Sundberg Amanda" userId="3cad20d1-7591-426d-b9ef-07052efc88d3" providerId="ADAL" clId="{DD7291C1-791E-4ECD-AD56-10279040E37D}" dt="2021-12-09T11:16:55.847" v="5322" actId="478"/>
          <ac:graphicFrameMkLst>
            <pc:docMk/>
            <pc:sldMk cId="3001408734" sldId="327"/>
            <ac:graphicFrameMk id="4" creationId="{CF381BEA-BC56-42A7-B68B-C211B5279E33}"/>
          </ac:graphicFrameMkLst>
        </pc:graphicFrameChg>
        <pc:graphicFrameChg chg="add del mod">
          <ac:chgData name="Sundberg Amanda" userId="3cad20d1-7591-426d-b9ef-07052efc88d3" providerId="ADAL" clId="{DD7291C1-791E-4ECD-AD56-10279040E37D}" dt="2021-12-09T11:20:46.199" v="5474" actId="21"/>
          <ac:graphicFrameMkLst>
            <pc:docMk/>
            <pc:sldMk cId="3001408734" sldId="327"/>
            <ac:graphicFrameMk id="30" creationId="{CF381BEA-BC56-42A7-B68B-C211B5279E33}"/>
          </ac:graphicFrameMkLst>
        </pc:graphicFrameChg>
        <pc:picChg chg="add mod">
          <ac:chgData name="Sundberg Amanda" userId="3cad20d1-7591-426d-b9ef-07052efc88d3" providerId="ADAL" clId="{DD7291C1-791E-4ECD-AD56-10279040E37D}" dt="2021-12-09T11:20:50.244" v="5476" actId="1076"/>
          <ac:picMkLst>
            <pc:docMk/>
            <pc:sldMk cId="3001408734" sldId="327"/>
            <ac:picMk id="2" creationId="{EC9CC024-B89B-4519-912D-E75A02C2E4B3}"/>
          </ac:picMkLst>
        </pc:picChg>
      </pc:sldChg>
      <pc:sldChg chg="addSp delSp modSp new del mod">
        <pc:chgData name="Sundberg Amanda" userId="3cad20d1-7591-426d-b9ef-07052efc88d3" providerId="ADAL" clId="{DD7291C1-791E-4ECD-AD56-10279040E37D}" dt="2021-12-09T11:18:31.447" v="5335" actId="47"/>
        <pc:sldMkLst>
          <pc:docMk/>
          <pc:sldMk cId="61327567" sldId="328"/>
        </pc:sldMkLst>
        <pc:spChg chg="mod">
          <ac:chgData name="Sundberg Amanda" userId="3cad20d1-7591-426d-b9ef-07052efc88d3" providerId="ADAL" clId="{DD7291C1-791E-4ECD-AD56-10279040E37D}" dt="2021-12-09T01:16:33.812" v="3406" actId="20577"/>
          <ac:spMkLst>
            <pc:docMk/>
            <pc:sldMk cId="61327567" sldId="328"/>
            <ac:spMk id="2" creationId="{C9C39289-7A17-4844-B6F1-A5159FEB8236}"/>
          </ac:spMkLst>
        </pc:spChg>
        <pc:spChg chg="del">
          <ac:chgData name="Sundberg Amanda" userId="3cad20d1-7591-426d-b9ef-07052efc88d3" providerId="ADAL" clId="{DD7291C1-791E-4ECD-AD56-10279040E37D}" dt="2021-12-09T01:15:35.938" v="3385" actId="478"/>
          <ac:spMkLst>
            <pc:docMk/>
            <pc:sldMk cId="61327567" sldId="328"/>
            <ac:spMk id="3" creationId="{241DA66A-F7C4-431E-88C9-7AAB26756F50}"/>
          </ac:spMkLst>
        </pc:spChg>
        <pc:picChg chg="add">
          <ac:chgData name="Sundberg Amanda" userId="3cad20d1-7591-426d-b9ef-07052efc88d3" providerId="ADAL" clId="{DD7291C1-791E-4ECD-AD56-10279040E37D}" dt="2021-12-09T01:15:32.966" v="3384"/>
          <ac:picMkLst>
            <pc:docMk/>
            <pc:sldMk cId="61327567" sldId="328"/>
            <ac:picMk id="4" creationId="{41262966-BD59-4733-8AEA-ED654FFAA599}"/>
          </ac:picMkLst>
        </pc:picChg>
      </pc:sldChg>
      <pc:sldChg chg="addSp delSp modSp new del mod">
        <pc:chgData name="Sundberg Amanda" userId="3cad20d1-7591-426d-b9ef-07052efc88d3" providerId="ADAL" clId="{DD7291C1-791E-4ECD-AD56-10279040E37D}" dt="2021-12-09T11:18:37.696" v="5336" actId="47"/>
        <pc:sldMkLst>
          <pc:docMk/>
          <pc:sldMk cId="1807540369" sldId="329"/>
        </pc:sldMkLst>
        <pc:spChg chg="mod">
          <ac:chgData name="Sundberg Amanda" userId="3cad20d1-7591-426d-b9ef-07052efc88d3" providerId="ADAL" clId="{DD7291C1-791E-4ECD-AD56-10279040E37D}" dt="2021-12-09T01:16:29.351" v="3400" actId="20577"/>
          <ac:spMkLst>
            <pc:docMk/>
            <pc:sldMk cId="1807540369" sldId="329"/>
            <ac:spMk id="2" creationId="{7854CEC5-2375-4681-84FE-68A28F198F68}"/>
          </ac:spMkLst>
        </pc:spChg>
        <pc:spChg chg="del mod">
          <ac:chgData name="Sundberg Amanda" userId="3cad20d1-7591-426d-b9ef-07052efc88d3" providerId="ADAL" clId="{DD7291C1-791E-4ECD-AD56-10279040E37D}" dt="2021-12-09T01:16:18.877" v="3390" actId="478"/>
          <ac:spMkLst>
            <pc:docMk/>
            <pc:sldMk cId="1807540369" sldId="329"/>
            <ac:spMk id="3" creationId="{412FE60A-DAD7-4146-A437-1B6C687DB108}"/>
          </ac:spMkLst>
        </pc:spChg>
        <pc:picChg chg="add">
          <ac:chgData name="Sundberg Amanda" userId="3cad20d1-7591-426d-b9ef-07052efc88d3" providerId="ADAL" clId="{DD7291C1-791E-4ECD-AD56-10279040E37D}" dt="2021-12-09T01:16:20.409" v="3391"/>
          <ac:picMkLst>
            <pc:docMk/>
            <pc:sldMk cId="1807540369" sldId="329"/>
            <ac:picMk id="4" creationId="{B3E512C2-BA82-4306-B291-557B80DC3560}"/>
          </ac:picMkLst>
        </pc:picChg>
      </pc:sldChg>
      <pc:sldChg chg="addSp delSp modSp new mod ord">
        <pc:chgData name="Sundberg Amanda" userId="3cad20d1-7591-426d-b9ef-07052efc88d3" providerId="ADAL" clId="{DD7291C1-791E-4ECD-AD56-10279040E37D}" dt="2021-12-09T11:12:02.548" v="5287" actId="478"/>
        <pc:sldMkLst>
          <pc:docMk/>
          <pc:sldMk cId="1936448464" sldId="330"/>
        </pc:sldMkLst>
        <pc:spChg chg="del mod">
          <ac:chgData name="Sundberg Amanda" userId="3cad20d1-7591-426d-b9ef-07052efc88d3" providerId="ADAL" clId="{DD7291C1-791E-4ECD-AD56-10279040E37D}" dt="2021-12-09T01:25:54.339" v="3864" actId="478"/>
          <ac:spMkLst>
            <pc:docMk/>
            <pc:sldMk cId="1936448464" sldId="330"/>
            <ac:spMk id="2" creationId="{80C021B7-C696-45D0-B298-0B1051E952B2}"/>
          </ac:spMkLst>
        </pc:spChg>
        <pc:spChg chg="del">
          <ac:chgData name="Sundberg Amanda" userId="3cad20d1-7591-426d-b9ef-07052efc88d3" providerId="ADAL" clId="{DD7291C1-791E-4ECD-AD56-10279040E37D}" dt="2021-12-09T01:21:22.326" v="3797" actId="478"/>
          <ac:spMkLst>
            <pc:docMk/>
            <pc:sldMk cId="1936448464" sldId="330"/>
            <ac:spMk id="3" creationId="{6B8D8A4F-2101-496B-8A60-EC21C90CE59F}"/>
          </ac:spMkLst>
        </pc:spChg>
        <pc:spChg chg="add del mod">
          <ac:chgData name="Sundberg Amanda" userId="3cad20d1-7591-426d-b9ef-07052efc88d3" providerId="ADAL" clId="{DD7291C1-791E-4ECD-AD56-10279040E37D}" dt="2021-12-09T11:12:02.548" v="5287" actId="478"/>
          <ac:spMkLst>
            <pc:docMk/>
            <pc:sldMk cId="1936448464" sldId="330"/>
            <ac:spMk id="3" creationId="{C1FFBD1F-E346-48E6-A576-5CC543E16FDF}"/>
          </ac:spMkLst>
        </pc:spChg>
        <pc:spChg chg="add mod">
          <ac:chgData name="Sundberg Amanda" userId="3cad20d1-7591-426d-b9ef-07052efc88d3" providerId="ADAL" clId="{DD7291C1-791E-4ECD-AD56-10279040E37D}" dt="2021-12-09T01:25:50.941" v="3863" actId="403"/>
          <ac:spMkLst>
            <pc:docMk/>
            <pc:sldMk cId="1936448464" sldId="330"/>
            <ac:spMk id="5" creationId="{02739382-1630-4BA6-BA9B-52488038DE4D}"/>
          </ac:spMkLst>
        </pc:spChg>
        <pc:spChg chg="add del mod">
          <ac:chgData name="Sundberg Amanda" userId="3cad20d1-7591-426d-b9ef-07052efc88d3" providerId="ADAL" clId="{DD7291C1-791E-4ECD-AD56-10279040E37D}" dt="2021-12-09T11:12:00.281" v="5286" actId="478"/>
          <ac:spMkLst>
            <pc:docMk/>
            <pc:sldMk cId="1936448464" sldId="330"/>
            <ac:spMk id="6" creationId="{1AAAF59F-5E7E-4593-A845-7574CE76207E}"/>
          </ac:spMkLst>
        </pc:spChg>
        <pc:spChg chg="add del mod">
          <ac:chgData name="Sundberg Amanda" userId="3cad20d1-7591-426d-b9ef-07052efc88d3" providerId="ADAL" clId="{DD7291C1-791E-4ECD-AD56-10279040E37D}" dt="2021-12-09T01:26:08.861" v="3866" actId="478"/>
          <ac:spMkLst>
            <pc:docMk/>
            <pc:sldMk cId="1936448464" sldId="330"/>
            <ac:spMk id="7" creationId="{4EB60DA3-A537-40F7-945D-9A84784D9809}"/>
          </ac:spMkLst>
        </pc:spChg>
        <pc:picChg chg="add del mod">
          <ac:chgData name="Sundberg Amanda" userId="3cad20d1-7591-426d-b9ef-07052efc88d3" providerId="ADAL" clId="{DD7291C1-791E-4ECD-AD56-10279040E37D}" dt="2021-12-09T01:21:36.981" v="3803" actId="478"/>
          <ac:picMkLst>
            <pc:docMk/>
            <pc:sldMk cId="1936448464" sldId="330"/>
            <ac:picMk id="4" creationId="{DAB37ED2-3826-4234-A04A-DD1B3EC07E2E}"/>
          </ac:picMkLst>
        </pc:picChg>
      </pc:sldChg>
      <pc:sldChg chg="modSp new del mod">
        <pc:chgData name="Sundberg Amanda" userId="3cad20d1-7591-426d-b9ef-07052efc88d3" providerId="ADAL" clId="{DD7291C1-791E-4ECD-AD56-10279040E37D}" dt="2021-12-09T01:27:25.545" v="3944" actId="47"/>
        <pc:sldMkLst>
          <pc:docMk/>
          <pc:sldMk cId="2301652371" sldId="331"/>
        </pc:sldMkLst>
        <pc:spChg chg="mod">
          <ac:chgData name="Sundberg Amanda" userId="3cad20d1-7591-426d-b9ef-07052efc88d3" providerId="ADAL" clId="{DD7291C1-791E-4ECD-AD56-10279040E37D}" dt="2021-12-09T01:27:03.104" v="3927" actId="20577"/>
          <ac:spMkLst>
            <pc:docMk/>
            <pc:sldMk cId="2301652371" sldId="331"/>
            <ac:spMk id="2" creationId="{C250F8EE-5684-4E77-85FF-24859B87E199}"/>
          </ac:spMkLst>
        </pc:spChg>
        <pc:spChg chg="mod">
          <ac:chgData name="Sundberg Amanda" userId="3cad20d1-7591-426d-b9ef-07052efc88d3" providerId="ADAL" clId="{DD7291C1-791E-4ECD-AD56-10279040E37D}" dt="2021-12-09T01:27:06.027" v="3928" actId="20577"/>
          <ac:spMkLst>
            <pc:docMk/>
            <pc:sldMk cId="2301652371" sldId="331"/>
            <ac:spMk id="3" creationId="{23C0F127-3AB0-4906-B82F-8D2C89B999FE}"/>
          </ac:spMkLst>
        </pc:spChg>
      </pc:sldChg>
      <pc:sldChg chg="modSp new del mod">
        <pc:chgData name="Sundberg Amanda" userId="3cad20d1-7591-426d-b9ef-07052efc88d3" providerId="ADAL" clId="{DD7291C1-791E-4ECD-AD56-10279040E37D}" dt="2021-12-09T11:11:22.731" v="5243" actId="47"/>
        <pc:sldMkLst>
          <pc:docMk/>
          <pc:sldMk cId="292858612" sldId="332"/>
        </pc:sldMkLst>
        <pc:spChg chg="mod">
          <ac:chgData name="Sundberg Amanda" userId="3cad20d1-7591-426d-b9ef-07052efc88d3" providerId="ADAL" clId="{DD7291C1-791E-4ECD-AD56-10279040E37D}" dt="2021-12-09T01:27:22.240" v="3943" actId="20577"/>
          <ac:spMkLst>
            <pc:docMk/>
            <pc:sldMk cId="292858612" sldId="332"/>
            <ac:spMk id="2" creationId="{9F7FF127-4509-4E01-AAB6-118EDEA5A9AD}"/>
          </ac:spMkLst>
        </pc:spChg>
        <pc:spChg chg="mod">
          <ac:chgData name="Sundberg Amanda" userId="3cad20d1-7591-426d-b9ef-07052efc88d3" providerId="ADAL" clId="{DD7291C1-791E-4ECD-AD56-10279040E37D}" dt="2021-12-09T01:30:38.131" v="4306" actId="20577"/>
          <ac:spMkLst>
            <pc:docMk/>
            <pc:sldMk cId="292858612" sldId="332"/>
            <ac:spMk id="3" creationId="{766E9F43-6CE7-461C-A05B-9242669C175A}"/>
          </ac:spMkLst>
        </pc:spChg>
      </pc:sldChg>
      <pc:sldChg chg="addSp delSp modSp new mod ord">
        <pc:chgData name="Sundberg Amanda" userId="3cad20d1-7591-426d-b9ef-07052efc88d3" providerId="ADAL" clId="{DD7291C1-791E-4ECD-AD56-10279040E37D}" dt="2021-12-09T10:49:39.524" v="4815"/>
        <pc:sldMkLst>
          <pc:docMk/>
          <pc:sldMk cId="194398499" sldId="333"/>
        </pc:sldMkLst>
        <pc:spChg chg="del">
          <ac:chgData name="Sundberg Amanda" userId="3cad20d1-7591-426d-b9ef-07052efc88d3" providerId="ADAL" clId="{DD7291C1-791E-4ECD-AD56-10279040E37D}" dt="2021-12-09T01:32:10.624" v="4310" actId="478"/>
          <ac:spMkLst>
            <pc:docMk/>
            <pc:sldMk cId="194398499" sldId="333"/>
            <ac:spMk id="2" creationId="{09F2CC64-BA7E-4A75-A68C-20C0D834F525}"/>
          </ac:spMkLst>
        </pc:spChg>
        <pc:spChg chg="del">
          <ac:chgData name="Sundberg Amanda" userId="3cad20d1-7591-426d-b9ef-07052efc88d3" providerId="ADAL" clId="{DD7291C1-791E-4ECD-AD56-10279040E37D}" dt="2021-12-09T01:28:55.782" v="4114" actId="478"/>
          <ac:spMkLst>
            <pc:docMk/>
            <pc:sldMk cId="194398499" sldId="333"/>
            <ac:spMk id="3" creationId="{DEAECCEF-3828-49AB-A7D6-5E224569DABC}"/>
          </ac:spMkLst>
        </pc:spChg>
        <pc:spChg chg="add mod">
          <ac:chgData name="Sundberg Amanda" userId="3cad20d1-7591-426d-b9ef-07052efc88d3" providerId="ADAL" clId="{DD7291C1-791E-4ECD-AD56-10279040E37D}" dt="2021-12-09T01:33:12.461" v="4314" actId="1076"/>
          <ac:spMkLst>
            <pc:docMk/>
            <pc:sldMk cId="194398499" sldId="333"/>
            <ac:spMk id="5" creationId="{F09C1168-40D1-4FCD-BFE8-B4FF7622C9E2}"/>
          </ac:spMkLst>
        </pc:spChg>
        <pc:graphicFrameChg chg="add mod modGraphic">
          <ac:chgData name="Sundberg Amanda" userId="3cad20d1-7591-426d-b9ef-07052efc88d3" providerId="ADAL" clId="{DD7291C1-791E-4ECD-AD56-10279040E37D}" dt="2021-12-09T01:33:12.461" v="4314" actId="1076"/>
          <ac:graphicFrameMkLst>
            <pc:docMk/>
            <pc:sldMk cId="194398499" sldId="333"/>
            <ac:graphicFrameMk id="7" creationId="{862216CE-EF82-4DE1-B40B-EC9D582DD833}"/>
          </ac:graphicFrameMkLst>
        </pc:graphicFrameChg>
        <pc:picChg chg="add mod">
          <ac:chgData name="Sundberg Amanda" userId="3cad20d1-7591-426d-b9ef-07052efc88d3" providerId="ADAL" clId="{DD7291C1-791E-4ECD-AD56-10279040E37D}" dt="2021-12-09T01:33:12.461" v="4314" actId="1076"/>
          <ac:picMkLst>
            <pc:docMk/>
            <pc:sldMk cId="194398499" sldId="333"/>
            <ac:picMk id="6" creationId="{A89FE9A1-0322-4066-BA75-86D5EC93B9A3}"/>
          </ac:picMkLst>
        </pc:picChg>
        <pc:picChg chg="add mod">
          <ac:chgData name="Sundberg Amanda" userId="3cad20d1-7591-426d-b9ef-07052efc88d3" providerId="ADAL" clId="{DD7291C1-791E-4ECD-AD56-10279040E37D}" dt="2021-12-09T01:33:14.838" v="4315" actId="1076"/>
          <ac:picMkLst>
            <pc:docMk/>
            <pc:sldMk cId="194398499" sldId="333"/>
            <ac:picMk id="3074" creationId="{90D844BA-9571-49F8-88D6-7B5C950BFB5C}"/>
          </ac:picMkLst>
        </pc:picChg>
      </pc:sldChg>
      <pc:sldChg chg="addSp delSp modSp new mod delAnim modAnim">
        <pc:chgData name="Sundberg Amanda" userId="3cad20d1-7591-426d-b9ef-07052efc88d3" providerId="ADAL" clId="{DD7291C1-791E-4ECD-AD56-10279040E37D}" dt="2021-12-09T11:45:06.893" v="5853" actId="1076"/>
        <pc:sldMkLst>
          <pc:docMk/>
          <pc:sldMk cId="474625726" sldId="334"/>
        </pc:sldMkLst>
        <pc:spChg chg="del">
          <ac:chgData name="Sundberg Amanda" userId="3cad20d1-7591-426d-b9ef-07052efc88d3" providerId="ADAL" clId="{DD7291C1-791E-4ECD-AD56-10279040E37D}" dt="2021-12-09T01:36:19.792" v="4320" actId="478"/>
          <ac:spMkLst>
            <pc:docMk/>
            <pc:sldMk cId="474625726" sldId="334"/>
            <ac:spMk id="2" creationId="{61A9EC83-7D55-4AB3-A76A-1B054A29F35D}"/>
          </ac:spMkLst>
        </pc:spChg>
        <pc:spChg chg="del">
          <ac:chgData name="Sundberg Amanda" userId="3cad20d1-7591-426d-b9ef-07052efc88d3" providerId="ADAL" clId="{DD7291C1-791E-4ECD-AD56-10279040E37D}" dt="2021-12-09T01:36:18.494" v="4319" actId="478"/>
          <ac:spMkLst>
            <pc:docMk/>
            <pc:sldMk cId="474625726" sldId="334"/>
            <ac:spMk id="3" creationId="{0504B30A-4B32-4FFF-889B-FFB59E4E3B3F}"/>
          </ac:spMkLst>
        </pc:spChg>
        <pc:spChg chg="add del mod">
          <ac:chgData name="Sundberg Amanda" userId="3cad20d1-7591-426d-b9ef-07052efc88d3" providerId="ADAL" clId="{DD7291C1-791E-4ECD-AD56-10279040E37D}" dt="2021-12-09T11:00:49.859" v="4831" actId="478"/>
          <ac:spMkLst>
            <pc:docMk/>
            <pc:sldMk cId="474625726" sldId="334"/>
            <ac:spMk id="4" creationId="{9C05D13D-DD71-4733-89EC-CA17F69CCA29}"/>
          </ac:spMkLst>
        </pc:spChg>
        <pc:spChg chg="add del mod">
          <ac:chgData name="Sundberg Amanda" userId="3cad20d1-7591-426d-b9ef-07052efc88d3" providerId="ADAL" clId="{DD7291C1-791E-4ECD-AD56-10279040E37D}" dt="2021-12-09T11:02:01.099" v="4937" actId="478"/>
          <ac:spMkLst>
            <pc:docMk/>
            <pc:sldMk cId="474625726" sldId="334"/>
            <ac:spMk id="5" creationId="{873C2094-E5A0-48AB-9695-53B59851EF5F}"/>
          </ac:spMkLst>
        </pc:spChg>
        <pc:spChg chg="add del mod">
          <ac:chgData name="Sundberg Amanda" userId="3cad20d1-7591-426d-b9ef-07052efc88d3" providerId="ADAL" clId="{DD7291C1-791E-4ECD-AD56-10279040E37D}" dt="2021-12-09T11:02:00.569" v="4936" actId="478"/>
          <ac:spMkLst>
            <pc:docMk/>
            <pc:sldMk cId="474625726" sldId="334"/>
            <ac:spMk id="6" creationId="{197A63E6-5465-4B0B-A9A0-2D62E3E24C63}"/>
          </ac:spMkLst>
        </pc:spChg>
        <pc:spChg chg="add del mod">
          <ac:chgData name="Sundberg Amanda" userId="3cad20d1-7591-426d-b9ef-07052efc88d3" providerId="ADAL" clId="{DD7291C1-791E-4ECD-AD56-10279040E37D}" dt="2021-12-09T11:01:59.388" v="4935" actId="478"/>
          <ac:spMkLst>
            <pc:docMk/>
            <pc:sldMk cId="474625726" sldId="334"/>
            <ac:spMk id="7" creationId="{DF9C64E0-9FD6-4321-9120-274844D999BF}"/>
          </ac:spMkLst>
        </pc:spChg>
        <pc:spChg chg="add mod">
          <ac:chgData name="Sundberg Amanda" userId="3cad20d1-7591-426d-b9ef-07052efc88d3" providerId="ADAL" clId="{DD7291C1-791E-4ECD-AD56-10279040E37D}" dt="2021-12-09T11:45:01.852" v="5852" actId="1035"/>
          <ac:spMkLst>
            <pc:docMk/>
            <pc:sldMk cId="474625726" sldId="334"/>
            <ac:spMk id="8" creationId="{60B269EC-111F-40B9-9708-B99BE0F51327}"/>
          </ac:spMkLst>
        </pc:spChg>
        <pc:spChg chg="add del mod">
          <ac:chgData name="Sundberg Amanda" userId="3cad20d1-7591-426d-b9ef-07052efc88d3" providerId="ADAL" clId="{DD7291C1-791E-4ECD-AD56-10279040E37D}" dt="2021-12-09T01:39:29.898" v="4772" actId="478"/>
          <ac:spMkLst>
            <pc:docMk/>
            <pc:sldMk cId="474625726" sldId="334"/>
            <ac:spMk id="8" creationId="{7E84ED68-991E-41B3-81AC-CFAE52E40C49}"/>
          </ac:spMkLst>
        </pc:spChg>
        <pc:spChg chg="add del mod">
          <ac:chgData name="Sundberg Amanda" userId="3cad20d1-7591-426d-b9ef-07052efc88d3" providerId="ADAL" clId="{DD7291C1-791E-4ECD-AD56-10279040E37D}" dt="2021-12-09T11:01:57.899" v="4934" actId="478"/>
          <ac:spMkLst>
            <pc:docMk/>
            <pc:sldMk cId="474625726" sldId="334"/>
            <ac:spMk id="9" creationId="{300A1D83-66D3-4D97-88C4-23E0384E8DC7}"/>
          </ac:spMkLst>
        </pc:spChg>
        <pc:spChg chg="mod">
          <ac:chgData name="Sundberg Amanda" userId="3cad20d1-7591-426d-b9ef-07052efc88d3" providerId="ADAL" clId="{DD7291C1-791E-4ECD-AD56-10279040E37D}" dt="2021-12-09T11:02:03.599" v="4938"/>
          <ac:spMkLst>
            <pc:docMk/>
            <pc:sldMk cId="474625726" sldId="334"/>
            <ac:spMk id="11" creationId="{ED96E406-24AA-4B5A-8B4A-A54908B83D3F}"/>
          </ac:spMkLst>
        </pc:spChg>
        <pc:spChg chg="mod">
          <ac:chgData name="Sundberg Amanda" userId="3cad20d1-7591-426d-b9ef-07052efc88d3" providerId="ADAL" clId="{DD7291C1-791E-4ECD-AD56-10279040E37D}" dt="2021-12-09T11:02:03.599" v="4938"/>
          <ac:spMkLst>
            <pc:docMk/>
            <pc:sldMk cId="474625726" sldId="334"/>
            <ac:spMk id="12" creationId="{93E12773-45C3-401F-B046-ACC24C32B6F7}"/>
          </ac:spMkLst>
        </pc:spChg>
        <pc:spChg chg="mod">
          <ac:chgData name="Sundberg Amanda" userId="3cad20d1-7591-426d-b9ef-07052efc88d3" providerId="ADAL" clId="{DD7291C1-791E-4ECD-AD56-10279040E37D}" dt="2021-12-09T11:02:03.599" v="4938"/>
          <ac:spMkLst>
            <pc:docMk/>
            <pc:sldMk cId="474625726" sldId="334"/>
            <ac:spMk id="14" creationId="{7770D293-E40A-402B-AAAD-5C75151E119E}"/>
          </ac:spMkLst>
        </pc:spChg>
        <pc:spChg chg="mod">
          <ac:chgData name="Sundberg Amanda" userId="3cad20d1-7591-426d-b9ef-07052efc88d3" providerId="ADAL" clId="{DD7291C1-791E-4ECD-AD56-10279040E37D}" dt="2021-12-09T11:02:03.599" v="4938"/>
          <ac:spMkLst>
            <pc:docMk/>
            <pc:sldMk cId="474625726" sldId="334"/>
            <ac:spMk id="15" creationId="{8F8183A1-BF90-4196-B200-2EA5A785DFE0}"/>
          </ac:spMkLst>
        </pc:spChg>
        <pc:spChg chg="mod">
          <ac:chgData name="Sundberg Amanda" userId="3cad20d1-7591-426d-b9ef-07052efc88d3" providerId="ADAL" clId="{DD7291C1-791E-4ECD-AD56-10279040E37D}" dt="2021-12-09T11:02:03.599" v="4938"/>
          <ac:spMkLst>
            <pc:docMk/>
            <pc:sldMk cId="474625726" sldId="334"/>
            <ac:spMk id="17" creationId="{4EB74844-6830-46B4-B777-2FB01EE9DD4F}"/>
          </ac:spMkLst>
        </pc:spChg>
        <pc:spChg chg="mod">
          <ac:chgData name="Sundberg Amanda" userId="3cad20d1-7591-426d-b9ef-07052efc88d3" providerId="ADAL" clId="{DD7291C1-791E-4ECD-AD56-10279040E37D}" dt="2021-12-09T11:02:03.599" v="4938"/>
          <ac:spMkLst>
            <pc:docMk/>
            <pc:sldMk cId="474625726" sldId="334"/>
            <ac:spMk id="18" creationId="{8C7ABCD4-A673-4FEA-AE28-00CC82633BA8}"/>
          </ac:spMkLst>
        </pc:spChg>
        <pc:spChg chg="mod">
          <ac:chgData name="Sundberg Amanda" userId="3cad20d1-7591-426d-b9ef-07052efc88d3" providerId="ADAL" clId="{DD7291C1-791E-4ECD-AD56-10279040E37D}" dt="2021-12-09T11:02:03.599" v="4938"/>
          <ac:spMkLst>
            <pc:docMk/>
            <pc:sldMk cId="474625726" sldId="334"/>
            <ac:spMk id="20" creationId="{9433B99E-8A9E-4171-9420-772C39677424}"/>
          </ac:spMkLst>
        </pc:spChg>
        <pc:spChg chg="mod">
          <ac:chgData name="Sundberg Amanda" userId="3cad20d1-7591-426d-b9ef-07052efc88d3" providerId="ADAL" clId="{DD7291C1-791E-4ECD-AD56-10279040E37D}" dt="2021-12-09T11:02:03.599" v="4938"/>
          <ac:spMkLst>
            <pc:docMk/>
            <pc:sldMk cId="474625726" sldId="334"/>
            <ac:spMk id="21" creationId="{B9B28F71-3227-4FC4-8F8C-26ED30B3D530}"/>
          </ac:spMkLst>
        </pc:spChg>
        <pc:spChg chg="mod">
          <ac:chgData name="Sundberg Amanda" userId="3cad20d1-7591-426d-b9ef-07052efc88d3" providerId="ADAL" clId="{DD7291C1-791E-4ECD-AD56-10279040E37D}" dt="2021-12-09T11:02:03.599" v="4938"/>
          <ac:spMkLst>
            <pc:docMk/>
            <pc:sldMk cId="474625726" sldId="334"/>
            <ac:spMk id="23" creationId="{21C1EA35-B382-4308-BB53-CE67F8A8F00F}"/>
          </ac:spMkLst>
        </pc:spChg>
        <pc:spChg chg="mod">
          <ac:chgData name="Sundberg Amanda" userId="3cad20d1-7591-426d-b9ef-07052efc88d3" providerId="ADAL" clId="{DD7291C1-791E-4ECD-AD56-10279040E37D}" dt="2021-12-09T11:02:03.599" v="4938"/>
          <ac:spMkLst>
            <pc:docMk/>
            <pc:sldMk cId="474625726" sldId="334"/>
            <ac:spMk id="24" creationId="{17DB08C6-8EED-4545-95CC-8589408F5F0B}"/>
          </ac:spMkLst>
        </pc:spChg>
        <pc:spChg chg="mod">
          <ac:chgData name="Sundberg Amanda" userId="3cad20d1-7591-426d-b9ef-07052efc88d3" providerId="ADAL" clId="{DD7291C1-791E-4ECD-AD56-10279040E37D}" dt="2021-12-09T11:02:03.599" v="4938"/>
          <ac:spMkLst>
            <pc:docMk/>
            <pc:sldMk cId="474625726" sldId="334"/>
            <ac:spMk id="26" creationId="{045E58A5-71E5-404B-A046-D5C1A39FA5D4}"/>
          </ac:spMkLst>
        </pc:spChg>
        <pc:spChg chg="mod">
          <ac:chgData name="Sundberg Amanda" userId="3cad20d1-7591-426d-b9ef-07052efc88d3" providerId="ADAL" clId="{DD7291C1-791E-4ECD-AD56-10279040E37D}" dt="2021-12-09T11:02:03.599" v="4938"/>
          <ac:spMkLst>
            <pc:docMk/>
            <pc:sldMk cId="474625726" sldId="334"/>
            <ac:spMk id="27" creationId="{77E77B10-C397-43AF-8057-3DF6F9BB8E62}"/>
          </ac:spMkLst>
        </pc:spChg>
        <pc:spChg chg="mod">
          <ac:chgData name="Sundberg Amanda" userId="3cad20d1-7591-426d-b9ef-07052efc88d3" providerId="ADAL" clId="{DD7291C1-791E-4ECD-AD56-10279040E37D}" dt="2021-12-09T11:02:15.459" v="4940"/>
          <ac:spMkLst>
            <pc:docMk/>
            <pc:sldMk cId="474625726" sldId="334"/>
            <ac:spMk id="29" creationId="{61FE49FB-4598-424D-97D5-570C979FE921}"/>
          </ac:spMkLst>
        </pc:spChg>
        <pc:spChg chg="mod">
          <ac:chgData name="Sundberg Amanda" userId="3cad20d1-7591-426d-b9ef-07052efc88d3" providerId="ADAL" clId="{DD7291C1-791E-4ECD-AD56-10279040E37D}" dt="2021-12-09T11:02:15.459" v="4940"/>
          <ac:spMkLst>
            <pc:docMk/>
            <pc:sldMk cId="474625726" sldId="334"/>
            <ac:spMk id="30" creationId="{F5D132B7-3A4E-40A9-A473-46508E35DF92}"/>
          </ac:spMkLst>
        </pc:spChg>
        <pc:spChg chg="mod">
          <ac:chgData name="Sundberg Amanda" userId="3cad20d1-7591-426d-b9ef-07052efc88d3" providerId="ADAL" clId="{DD7291C1-791E-4ECD-AD56-10279040E37D}" dt="2021-12-09T11:02:15.459" v="4940"/>
          <ac:spMkLst>
            <pc:docMk/>
            <pc:sldMk cId="474625726" sldId="334"/>
            <ac:spMk id="32" creationId="{542B47B0-0185-4419-8889-CEB62449C962}"/>
          </ac:spMkLst>
        </pc:spChg>
        <pc:spChg chg="mod">
          <ac:chgData name="Sundberg Amanda" userId="3cad20d1-7591-426d-b9ef-07052efc88d3" providerId="ADAL" clId="{DD7291C1-791E-4ECD-AD56-10279040E37D}" dt="2021-12-09T11:02:15.459" v="4940"/>
          <ac:spMkLst>
            <pc:docMk/>
            <pc:sldMk cId="474625726" sldId="334"/>
            <ac:spMk id="33" creationId="{1AB9E9DD-AC55-4697-A65B-64065DC53E72}"/>
          </ac:spMkLst>
        </pc:spChg>
        <pc:spChg chg="mod">
          <ac:chgData name="Sundberg Amanda" userId="3cad20d1-7591-426d-b9ef-07052efc88d3" providerId="ADAL" clId="{DD7291C1-791E-4ECD-AD56-10279040E37D}" dt="2021-12-09T11:02:15.459" v="4940"/>
          <ac:spMkLst>
            <pc:docMk/>
            <pc:sldMk cId="474625726" sldId="334"/>
            <ac:spMk id="35" creationId="{F5BF8EF6-B047-4507-8C5D-10BE82E7028F}"/>
          </ac:spMkLst>
        </pc:spChg>
        <pc:spChg chg="mod">
          <ac:chgData name="Sundberg Amanda" userId="3cad20d1-7591-426d-b9ef-07052efc88d3" providerId="ADAL" clId="{DD7291C1-791E-4ECD-AD56-10279040E37D}" dt="2021-12-09T11:02:15.459" v="4940"/>
          <ac:spMkLst>
            <pc:docMk/>
            <pc:sldMk cId="474625726" sldId="334"/>
            <ac:spMk id="36" creationId="{001798A0-EA1A-446F-B1D4-FD241F2A5BD3}"/>
          </ac:spMkLst>
        </pc:spChg>
        <pc:spChg chg="mod">
          <ac:chgData name="Sundberg Amanda" userId="3cad20d1-7591-426d-b9ef-07052efc88d3" providerId="ADAL" clId="{DD7291C1-791E-4ECD-AD56-10279040E37D}" dt="2021-12-09T11:02:15.459" v="4940"/>
          <ac:spMkLst>
            <pc:docMk/>
            <pc:sldMk cId="474625726" sldId="334"/>
            <ac:spMk id="38" creationId="{D3387009-3576-4FA4-B5D5-00FF406D2E95}"/>
          </ac:spMkLst>
        </pc:spChg>
        <pc:spChg chg="mod">
          <ac:chgData name="Sundberg Amanda" userId="3cad20d1-7591-426d-b9ef-07052efc88d3" providerId="ADAL" clId="{DD7291C1-791E-4ECD-AD56-10279040E37D}" dt="2021-12-09T11:02:15.459" v="4940"/>
          <ac:spMkLst>
            <pc:docMk/>
            <pc:sldMk cId="474625726" sldId="334"/>
            <ac:spMk id="39" creationId="{E17C399A-EBD2-4206-BA54-DCC0059BDBF0}"/>
          </ac:spMkLst>
        </pc:spChg>
        <pc:spChg chg="mod">
          <ac:chgData name="Sundberg Amanda" userId="3cad20d1-7591-426d-b9ef-07052efc88d3" providerId="ADAL" clId="{DD7291C1-791E-4ECD-AD56-10279040E37D}" dt="2021-12-09T11:02:15.459" v="4940"/>
          <ac:spMkLst>
            <pc:docMk/>
            <pc:sldMk cId="474625726" sldId="334"/>
            <ac:spMk id="41" creationId="{7A33D00C-3C21-4212-A259-D3FD2395CDBA}"/>
          </ac:spMkLst>
        </pc:spChg>
        <pc:spChg chg="mod">
          <ac:chgData name="Sundberg Amanda" userId="3cad20d1-7591-426d-b9ef-07052efc88d3" providerId="ADAL" clId="{DD7291C1-791E-4ECD-AD56-10279040E37D}" dt="2021-12-09T11:02:15.459" v="4940"/>
          <ac:spMkLst>
            <pc:docMk/>
            <pc:sldMk cId="474625726" sldId="334"/>
            <ac:spMk id="42" creationId="{95096477-9BC7-4BA7-84DE-9D5C8D19F585}"/>
          </ac:spMkLst>
        </pc:spChg>
        <pc:spChg chg="mod">
          <ac:chgData name="Sundberg Amanda" userId="3cad20d1-7591-426d-b9ef-07052efc88d3" providerId="ADAL" clId="{DD7291C1-791E-4ECD-AD56-10279040E37D}" dt="2021-12-09T11:02:15.459" v="4940"/>
          <ac:spMkLst>
            <pc:docMk/>
            <pc:sldMk cId="474625726" sldId="334"/>
            <ac:spMk id="44" creationId="{0B0F21B8-60B5-4AF4-AB13-8E4A6CFB14D7}"/>
          </ac:spMkLst>
        </pc:spChg>
        <pc:spChg chg="mod">
          <ac:chgData name="Sundberg Amanda" userId="3cad20d1-7591-426d-b9ef-07052efc88d3" providerId="ADAL" clId="{DD7291C1-791E-4ECD-AD56-10279040E37D}" dt="2021-12-09T11:02:15.459" v="4940"/>
          <ac:spMkLst>
            <pc:docMk/>
            <pc:sldMk cId="474625726" sldId="334"/>
            <ac:spMk id="45" creationId="{D24A0A6D-43D7-4315-9A98-BF63DD6CA438}"/>
          </ac:spMkLst>
        </pc:spChg>
        <pc:spChg chg="mod">
          <ac:chgData name="Sundberg Amanda" userId="3cad20d1-7591-426d-b9ef-07052efc88d3" providerId="ADAL" clId="{DD7291C1-791E-4ECD-AD56-10279040E37D}" dt="2021-12-09T11:02:15.459" v="4940"/>
          <ac:spMkLst>
            <pc:docMk/>
            <pc:sldMk cId="474625726" sldId="334"/>
            <ac:spMk id="47" creationId="{8D0C19AD-36CF-4362-8CA0-F19BD4B62FA8}"/>
          </ac:spMkLst>
        </pc:spChg>
        <pc:spChg chg="mod">
          <ac:chgData name="Sundberg Amanda" userId="3cad20d1-7591-426d-b9ef-07052efc88d3" providerId="ADAL" clId="{DD7291C1-791E-4ECD-AD56-10279040E37D}" dt="2021-12-09T11:02:15.459" v="4940"/>
          <ac:spMkLst>
            <pc:docMk/>
            <pc:sldMk cId="474625726" sldId="334"/>
            <ac:spMk id="48" creationId="{720FB9C7-AD99-4BB4-9366-27941250137B}"/>
          </ac:spMkLst>
        </pc:spChg>
        <pc:spChg chg="add mod">
          <ac:chgData name="Sundberg Amanda" userId="3cad20d1-7591-426d-b9ef-07052efc88d3" providerId="ADAL" clId="{DD7291C1-791E-4ECD-AD56-10279040E37D}" dt="2021-12-09T11:45:01.852" v="5852" actId="1035"/>
          <ac:spMkLst>
            <pc:docMk/>
            <pc:sldMk cId="474625726" sldId="334"/>
            <ac:spMk id="56" creationId="{06D52A31-E52A-439E-AD80-83BFB26E9DA8}"/>
          </ac:spMkLst>
        </pc:spChg>
        <pc:spChg chg="add mod">
          <ac:chgData name="Sundberg Amanda" userId="3cad20d1-7591-426d-b9ef-07052efc88d3" providerId="ADAL" clId="{DD7291C1-791E-4ECD-AD56-10279040E37D}" dt="2021-12-09T11:45:01.852" v="5852" actId="1035"/>
          <ac:spMkLst>
            <pc:docMk/>
            <pc:sldMk cId="474625726" sldId="334"/>
            <ac:spMk id="57" creationId="{2253B114-250D-4589-BF32-84A6056A7A1C}"/>
          </ac:spMkLst>
        </pc:spChg>
        <pc:spChg chg="add mod">
          <ac:chgData name="Sundberg Amanda" userId="3cad20d1-7591-426d-b9ef-07052efc88d3" providerId="ADAL" clId="{DD7291C1-791E-4ECD-AD56-10279040E37D}" dt="2021-12-09T11:45:01.852" v="5852" actId="1035"/>
          <ac:spMkLst>
            <pc:docMk/>
            <pc:sldMk cId="474625726" sldId="334"/>
            <ac:spMk id="58" creationId="{BE18B7F3-1EA7-4F9D-BA57-DA49E6682334}"/>
          </ac:spMkLst>
        </pc:spChg>
        <pc:spChg chg="add mod">
          <ac:chgData name="Sundberg Amanda" userId="3cad20d1-7591-426d-b9ef-07052efc88d3" providerId="ADAL" clId="{DD7291C1-791E-4ECD-AD56-10279040E37D}" dt="2021-12-09T11:45:01.852" v="5852" actId="1035"/>
          <ac:spMkLst>
            <pc:docMk/>
            <pc:sldMk cId="474625726" sldId="334"/>
            <ac:spMk id="59" creationId="{94ECAEF4-2B53-44FD-96A0-6144CE84B53C}"/>
          </ac:spMkLst>
        </pc:spChg>
        <pc:spChg chg="add del mod">
          <ac:chgData name="Sundberg Amanda" userId="3cad20d1-7591-426d-b9ef-07052efc88d3" providerId="ADAL" clId="{DD7291C1-791E-4ECD-AD56-10279040E37D}" dt="2021-12-09T11:08:30.542" v="5098" actId="478"/>
          <ac:spMkLst>
            <pc:docMk/>
            <pc:sldMk cId="474625726" sldId="334"/>
            <ac:spMk id="60" creationId="{C627B72E-60AE-4EB4-807C-08D545A96166}"/>
          </ac:spMkLst>
        </pc:spChg>
        <pc:spChg chg="add mod">
          <ac:chgData name="Sundberg Amanda" userId="3cad20d1-7591-426d-b9ef-07052efc88d3" providerId="ADAL" clId="{DD7291C1-791E-4ECD-AD56-10279040E37D}" dt="2021-12-09T11:44:47.981" v="5837" actId="1036"/>
          <ac:spMkLst>
            <pc:docMk/>
            <pc:sldMk cId="474625726" sldId="334"/>
            <ac:spMk id="61" creationId="{2FF50C4E-6A19-4D5A-819C-EF4E10B1D0A7}"/>
          </ac:spMkLst>
        </pc:spChg>
        <pc:spChg chg="add mod">
          <ac:chgData name="Sundberg Amanda" userId="3cad20d1-7591-426d-b9ef-07052efc88d3" providerId="ADAL" clId="{DD7291C1-791E-4ECD-AD56-10279040E37D}" dt="2021-12-09T11:44:47.981" v="5837" actId="1036"/>
          <ac:spMkLst>
            <pc:docMk/>
            <pc:sldMk cId="474625726" sldId="334"/>
            <ac:spMk id="62" creationId="{2019A815-47FA-4D90-8643-6556C8498E63}"/>
          </ac:spMkLst>
        </pc:spChg>
        <pc:spChg chg="add mod">
          <ac:chgData name="Sundberg Amanda" userId="3cad20d1-7591-426d-b9ef-07052efc88d3" providerId="ADAL" clId="{DD7291C1-791E-4ECD-AD56-10279040E37D}" dt="2021-12-09T11:44:47.981" v="5837" actId="1036"/>
          <ac:spMkLst>
            <pc:docMk/>
            <pc:sldMk cId="474625726" sldId="334"/>
            <ac:spMk id="63" creationId="{0DC4C50C-7E9E-41F6-84AB-9D09D34FB53F}"/>
          </ac:spMkLst>
        </pc:spChg>
        <pc:spChg chg="add mod">
          <ac:chgData name="Sundberg Amanda" userId="3cad20d1-7591-426d-b9ef-07052efc88d3" providerId="ADAL" clId="{DD7291C1-791E-4ECD-AD56-10279040E37D}" dt="2021-12-09T11:45:06.893" v="5853" actId="1076"/>
          <ac:spMkLst>
            <pc:docMk/>
            <pc:sldMk cId="474625726" sldId="334"/>
            <ac:spMk id="64" creationId="{7F2EE024-451E-4505-B341-298A0F0E7743}"/>
          </ac:spMkLst>
        </pc:spChg>
        <pc:grpChg chg="add del mod">
          <ac:chgData name="Sundberg Amanda" userId="3cad20d1-7591-426d-b9ef-07052efc88d3" providerId="ADAL" clId="{DD7291C1-791E-4ECD-AD56-10279040E37D}" dt="2021-12-09T11:02:05.436" v="4939"/>
          <ac:grpSpMkLst>
            <pc:docMk/>
            <pc:sldMk cId="474625726" sldId="334"/>
            <ac:grpSpMk id="10" creationId="{7F1A9ADE-632F-4AFF-AF9B-E7F03161914B}"/>
          </ac:grpSpMkLst>
        </pc:grpChg>
        <pc:grpChg chg="add del mod">
          <ac:chgData name="Sundberg Amanda" userId="3cad20d1-7591-426d-b9ef-07052efc88d3" providerId="ADAL" clId="{DD7291C1-791E-4ECD-AD56-10279040E37D}" dt="2021-12-09T11:02:05.436" v="4939"/>
          <ac:grpSpMkLst>
            <pc:docMk/>
            <pc:sldMk cId="474625726" sldId="334"/>
            <ac:grpSpMk id="13" creationId="{3E938967-B18B-4E44-9F9B-173E3BC2AA57}"/>
          </ac:grpSpMkLst>
        </pc:grpChg>
        <pc:grpChg chg="add del mod">
          <ac:chgData name="Sundberg Amanda" userId="3cad20d1-7591-426d-b9ef-07052efc88d3" providerId="ADAL" clId="{DD7291C1-791E-4ECD-AD56-10279040E37D}" dt="2021-12-09T11:02:05.436" v="4939"/>
          <ac:grpSpMkLst>
            <pc:docMk/>
            <pc:sldMk cId="474625726" sldId="334"/>
            <ac:grpSpMk id="16" creationId="{4AC4841C-1C3E-48E3-B7CC-53F9949518AF}"/>
          </ac:grpSpMkLst>
        </pc:grpChg>
        <pc:grpChg chg="add del mod">
          <ac:chgData name="Sundberg Amanda" userId="3cad20d1-7591-426d-b9ef-07052efc88d3" providerId="ADAL" clId="{DD7291C1-791E-4ECD-AD56-10279040E37D}" dt="2021-12-09T11:02:05.436" v="4939"/>
          <ac:grpSpMkLst>
            <pc:docMk/>
            <pc:sldMk cId="474625726" sldId="334"/>
            <ac:grpSpMk id="19" creationId="{91E3C580-656D-41CD-9E28-A9B24D4060A2}"/>
          </ac:grpSpMkLst>
        </pc:grpChg>
        <pc:grpChg chg="add del mod">
          <ac:chgData name="Sundberg Amanda" userId="3cad20d1-7591-426d-b9ef-07052efc88d3" providerId="ADAL" clId="{DD7291C1-791E-4ECD-AD56-10279040E37D}" dt="2021-12-09T11:02:05.436" v="4939"/>
          <ac:grpSpMkLst>
            <pc:docMk/>
            <pc:sldMk cId="474625726" sldId="334"/>
            <ac:grpSpMk id="22" creationId="{0EC413F3-9F9F-4425-9D86-F278A05728C3}"/>
          </ac:grpSpMkLst>
        </pc:grpChg>
        <pc:grpChg chg="add del mod">
          <ac:chgData name="Sundberg Amanda" userId="3cad20d1-7591-426d-b9ef-07052efc88d3" providerId="ADAL" clId="{DD7291C1-791E-4ECD-AD56-10279040E37D}" dt="2021-12-09T11:02:05.436" v="4939"/>
          <ac:grpSpMkLst>
            <pc:docMk/>
            <pc:sldMk cId="474625726" sldId="334"/>
            <ac:grpSpMk id="25" creationId="{575A9B81-D8A8-4898-AE35-6C9817E28A34}"/>
          </ac:grpSpMkLst>
        </pc:grpChg>
        <pc:grpChg chg="add mod">
          <ac:chgData name="Sundberg Amanda" userId="3cad20d1-7591-426d-b9ef-07052efc88d3" providerId="ADAL" clId="{DD7291C1-791E-4ECD-AD56-10279040E37D}" dt="2021-12-09T11:45:01.852" v="5852" actId="1035"/>
          <ac:grpSpMkLst>
            <pc:docMk/>
            <pc:sldMk cId="474625726" sldId="334"/>
            <ac:grpSpMk id="28" creationId="{0F542F97-9E68-4E1D-8DD3-FF530B824CC1}"/>
          </ac:grpSpMkLst>
        </pc:grpChg>
        <pc:grpChg chg="add mod">
          <ac:chgData name="Sundberg Amanda" userId="3cad20d1-7591-426d-b9ef-07052efc88d3" providerId="ADAL" clId="{DD7291C1-791E-4ECD-AD56-10279040E37D}" dt="2021-12-09T11:45:01.852" v="5852" actId="1035"/>
          <ac:grpSpMkLst>
            <pc:docMk/>
            <pc:sldMk cId="474625726" sldId="334"/>
            <ac:grpSpMk id="31" creationId="{F9FAB314-C015-4514-8975-4A117C6CE3B5}"/>
          </ac:grpSpMkLst>
        </pc:grpChg>
        <pc:grpChg chg="add mod">
          <ac:chgData name="Sundberg Amanda" userId="3cad20d1-7591-426d-b9ef-07052efc88d3" providerId="ADAL" clId="{DD7291C1-791E-4ECD-AD56-10279040E37D}" dt="2021-12-09T11:45:01.852" v="5852" actId="1035"/>
          <ac:grpSpMkLst>
            <pc:docMk/>
            <pc:sldMk cId="474625726" sldId="334"/>
            <ac:grpSpMk id="34" creationId="{F370BC22-87B0-4495-9753-B763F7E865E8}"/>
          </ac:grpSpMkLst>
        </pc:grpChg>
        <pc:grpChg chg="add mod">
          <ac:chgData name="Sundberg Amanda" userId="3cad20d1-7591-426d-b9ef-07052efc88d3" providerId="ADAL" clId="{DD7291C1-791E-4ECD-AD56-10279040E37D}" dt="2021-12-09T11:45:01.852" v="5852" actId="1035"/>
          <ac:grpSpMkLst>
            <pc:docMk/>
            <pc:sldMk cId="474625726" sldId="334"/>
            <ac:grpSpMk id="37" creationId="{72F90FF2-0F3B-4A53-88D7-68230F085FA3}"/>
          </ac:grpSpMkLst>
        </pc:grpChg>
        <pc:grpChg chg="add mod">
          <ac:chgData name="Sundberg Amanda" userId="3cad20d1-7591-426d-b9ef-07052efc88d3" providerId="ADAL" clId="{DD7291C1-791E-4ECD-AD56-10279040E37D}" dt="2021-12-09T11:44:47.981" v="5837" actId="1036"/>
          <ac:grpSpMkLst>
            <pc:docMk/>
            <pc:sldMk cId="474625726" sldId="334"/>
            <ac:grpSpMk id="40" creationId="{61D6F97A-498D-4548-9F14-B19222F2D6BD}"/>
          </ac:grpSpMkLst>
        </pc:grpChg>
        <pc:grpChg chg="add mod">
          <ac:chgData name="Sundberg Amanda" userId="3cad20d1-7591-426d-b9ef-07052efc88d3" providerId="ADAL" clId="{DD7291C1-791E-4ECD-AD56-10279040E37D}" dt="2021-12-09T11:44:47.981" v="5837" actId="1036"/>
          <ac:grpSpMkLst>
            <pc:docMk/>
            <pc:sldMk cId="474625726" sldId="334"/>
            <ac:grpSpMk id="43" creationId="{A72A0319-D135-4B22-AE98-2212441221E9}"/>
          </ac:grpSpMkLst>
        </pc:grpChg>
        <pc:grpChg chg="add mod">
          <ac:chgData name="Sundberg Amanda" userId="3cad20d1-7591-426d-b9ef-07052efc88d3" providerId="ADAL" clId="{DD7291C1-791E-4ECD-AD56-10279040E37D}" dt="2021-12-09T11:44:47.981" v="5837" actId="1036"/>
          <ac:grpSpMkLst>
            <pc:docMk/>
            <pc:sldMk cId="474625726" sldId="334"/>
            <ac:grpSpMk id="46" creationId="{2FE16DC1-8826-45AA-950F-0E8F1FD0CC30}"/>
          </ac:grpSpMkLst>
        </pc:grpChg>
        <pc:picChg chg="add mod">
          <ac:chgData name="Sundberg Amanda" userId="3cad20d1-7591-426d-b9ef-07052efc88d3" providerId="ADAL" clId="{DD7291C1-791E-4ECD-AD56-10279040E37D}" dt="2021-12-09T11:45:01.852" v="5852" actId="1035"/>
          <ac:picMkLst>
            <pc:docMk/>
            <pc:sldMk cId="474625726" sldId="334"/>
            <ac:picMk id="49" creationId="{291A85FF-721D-48BC-837E-8733FCE05164}"/>
          </ac:picMkLst>
        </pc:picChg>
        <pc:picChg chg="add mod">
          <ac:chgData name="Sundberg Amanda" userId="3cad20d1-7591-426d-b9ef-07052efc88d3" providerId="ADAL" clId="{DD7291C1-791E-4ECD-AD56-10279040E37D}" dt="2021-12-09T11:45:01.852" v="5852" actId="1035"/>
          <ac:picMkLst>
            <pc:docMk/>
            <pc:sldMk cId="474625726" sldId="334"/>
            <ac:picMk id="50" creationId="{2DBCA57A-C816-4D8E-ACBE-5757748A61E9}"/>
          </ac:picMkLst>
        </pc:picChg>
        <pc:picChg chg="add mod">
          <ac:chgData name="Sundberg Amanda" userId="3cad20d1-7591-426d-b9ef-07052efc88d3" providerId="ADAL" clId="{DD7291C1-791E-4ECD-AD56-10279040E37D}" dt="2021-12-09T11:45:01.852" v="5852" actId="1035"/>
          <ac:picMkLst>
            <pc:docMk/>
            <pc:sldMk cId="474625726" sldId="334"/>
            <ac:picMk id="51" creationId="{873AB3A7-6CBD-4844-8AA4-4D1BBA8AB74B}"/>
          </ac:picMkLst>
        </pc:picChg>
        <pc:picChg chg="add mod">
          <ac:chgData name="Sundberg Amanda" userId="3cad20d1-7591-426d-b9ef-07052efc88d3" providerId="ADAL" clId="{DD7291C1-791E-4ECD-AD56-10279040E37D}" dt="2021-12-09T11:45:01.852" v="5852" actId="1035"/>
          <ac:picMkLst>
            <pc:docMk/>
            <pc:sldMk cId="474625726" sldId="334"/>
            <ac:picMk id="52" creationId="{2EBDD38F-37D8-41B7-AFBD-48D995A00104}"/>
          </ac:picMkLst>
        </pc:picChg>
        <pc:picChg chg="add mod">
          <ac:chgData name="Sundberg Amanda" userId="3cad20d1-7591-426d-b9ef-07052efc88d3" providerId="ADAL" clId="{DD7291C1-791E-4ECD-AD56-10279040E37D}" dt="2021-12-09T11:44:47.981" v="5837" actId="1036"/>
          <ac:picMkLst>
            <pc:docMk/>
            <pc:sldMk cId="474625726" sldId="334"/>
            <ac:picMk id="53" creationId="{33916486-04A9-4AED-A553-35E0CDC37356}"/>
          </ac:picMkLst>
        </pc:picChg>
        <pc:picChg chg="add mod">
          <ac:chgData name="Sundberg Amanda" userId="3cad20d1-7591-426d-b9ef-07052efc88d3" providerId="ADAL" clId="{DD7291C1-791E-4ECD-AD56-10279040E37D}" dt="2021-12-09T11:44:47.981" v="5837" actId="1036"/>
          <ac:picMkLst>
            <pc:docMk/>
            <pc:sldMk cId="474625726" sldId="334"/>
            <ac:picMk id="54" creationId="{2D72DC31-51F5-4BDF-B6A2-1FAC89DC8182}"/>
          </ac:picMkLst>
        </pc:picChg>
        <pc:picChg chg="add mod">
          <ac:chgData name="Sundberg Amanda" userId="3cad20d1-7591-426d-b9ef-07052efc88d3" providerId="ADAL" clId="{DD7291C1-791E-4ECD-AD56-10279040E37D}" dt="2021-12-09T11:44:47.981" v="5837" actId="1036"/>
          <ac:picMkLst>
            <pc:docMk/>
            <pc:sldMk cId="474625726" sldId="334"/>
            <ac:picMk id="55" creationId="{CBA0ACE8-298D-48CB-B9BE-70A5F0555598}"/>
          </ac:picMkLst>
        </pc:picChg>
      </pc:sldChg>
      <pc:sldChg chg="modSp new mod">
        <pc:chgData name="Sundberg Amanda" userId="3cad20d1-7591-426d-b9ef-07052efc88d3" providerId="ADAL" clId="{DD7291C1-791E-4ECD-AD56-10279040E37D}" dt="2021-12-09T11:11:50.202" v="5285" actId="20577"/>
        <pc:sldMkLst>
          <pc:docMk/>
          <pc:sldMk cId="423614068" sldId="335"/>
        </pc:sldMkLst>
        <pc:spChg chg="mod">
          <ac:chgData name="Sundberg Amanda" userId="3cad20d1-7591-426d-b9ef-07052efc88d3" providerId="ADAL" clId="{DD7291C1-791E-4ECD-AD56-10279040E37D}" dt="2021-12-09T11:11:50.202" v="5285" actId="20577"/>
          <ac:spMkLst>
            <pc:docMk/>
            <pc:sldMk cId="423614068" sldId="335"/>
            <ac:spMk id="2" creationId="{D0784C19-4296-4935-A9BB-40015E409FCA}"/>
          </ac:spMkLst>
        </pc:spChg>
        <pc:spChg chg="mod">
          <ac:chgData name="Sundberg Amanda" userId="3cad20d1-7591-426d-b9ef-07052efc88d3" providerId="ADAL" clId="{DD7291C1-791E-4ECD-AD56-10279040E37D}" dt="2021-12-09T11:11:40.240" v="5246" actId="27636"/>
          <ac:spMkLst>
            <pc:docMk/>
            <pc:sldMk cId="423614068" sldId="335"/>
            <ac:spMk id="3" creationId="{D0955502-5EE0-4F1B-9EBD-59DDC57FA2AB}"/>
          </ac:spMkLst>
        </pc:spChg>
      </pc:sldChg>
      <pc:sldChg chg="new del">
        <pc:chgData name="Sundberg Amanda" userId="3cad20d1-7591-426d-b9ef-07052efc88d3" providerId="ADAL" clId="{DD7291C1-791E-4ECD-AD56-10279040E37D}" dt="2021-12-09T10:16:20.530" v="4793" actId="47"/>
        <pc:sldMkLst>
          <pc:docMk/>
          <pc:sldMk cId="707874559" sldId="335"/>
        </pc:sldMkLst>
      </pc:sldChg>
      <pc:sldChg chg="addSp delSp modSp add mod modAnim">
        <pc:chgData name="Sundberg Amanda" userId="3cad20d1-7591-426d-b9ef-07052efc88d3" providerId="ADAL" clId="{DD7291C1-791E-4ECD-AD56-10279040E37D}" dt="2021-12-09T11:57:39.993" v="5908"/>
        <pc:sldMkLst>
          <pc:docMk/>
          <pc:sldMk cId="3157718376" sldId="336"/>
        </pc:sldMkLst>
        <pc:spChg chg="add mod">
          <ac:chgData name="Sundberg Amanda" userId="3cad20d1-7591-426d-b9ef-07052efc88d3" providerId="ADAL" clId="{DD7291C1-791E-4ECD-AD56-10279040E37D}" dt="2021-12-09T11:57:37.667" v="5907" actId="1076"/>
          <ac:spMkLst>
            <pc:docMk/>
            <pc:sldMk cId="3157718376" sldId="336"/>
            <ac:spMk id="2" creationId="{71D92090-1B48-4EB0-9032-39162876F11B}"/>
          </ac:spMkLst>
        </pc:spChg>
        <pc:spChg chg="mod">
          <ac:chgData name="Sundberg Amanda" userId="3cad20d1-7591-426d-b9ef-07052efc88d3" providerId="ADAL" clId="{DD7291C1-791E-4ECD-AD56-10279040E37D}" dt="2021-12-09T11:19:29.094" v="5429" actId="20577"/>
          <ac:spMkLst>
            <pc:docMk/>
            <pc:sldMk cId="3157718376" sldId="336"/>
            <ac:spMk id="4" creationId="{2E519014-A72A-4CE5-AAEB-B2DCD84507B6}"/>
          </ac:spMkLst>
        </pc:spChg>
        <pc:spChg chg="del">
          <ac:chgData name="Sundberg Amanda" userId="3cad20d1-7591-426d-b9ef-07052efc88d3" providerId="ADAL" clId="{DD7291C1-791E-4ECD-AD56-10279040E37D}" dt="2021-12-09T11:19:20.992" v="5402" actId="478"/>
          <ac:spMkLst>
            <pc:docMk/>
            <pc:sldMk cId="3157718376" sldId="336"/>
            <ac:spMk id="5" creationId="{E3A3853B-5FEA-4C50-8256-3AEC11DDA03E}"/>
          </ac:spMkLst>
        </pc:spChg>
        <pc:spChg chg="del">
          <ac:chgData name="Sundberg Amanda" userId="3cad20d1-7591-426d-b9ef-07052efc88d3" providerId="ADAL" clId="{DD7291C1-791E-4ECD-AD56-10279040E37D}" dt="2021-12-09T11:19:21.820" v="5403" actId="478"/>
          <ac:spMkLst>
            <pc:docMk/>
            <pc:sldMk cId="3157718376" sldId="336"/>
            <ac:spMk id="6" creationId="{B7C905BB-3000-459E-93A2-CE818377A78D}"/>
          </ac:spMkLst>
        </pc:spChg>
      </pc:sldChg>
      <pc:sldChg chg="addSp delSp modSp new mod">
        <pc:chgData name="Sundberg Amanda" userId="3cad20d1-7591-426d-b9ef-07052efc88d3" providerId="ADAL" clId="{DD7291C1-791E-4ECD-AD56-10279040E37D}" dt="2021-12-09T11:21:12.695" v="5478" actId="1076"/>
        <pc:sldMkLst>
          <pc:docMk/>
          <pc:sldMk cId="3835572836" sldId="337"/>
        </pc:sldMkLst>
        <pc:spChg chg="mod">
          <ac:chgData name="Sundberg Amanda" userId="3cad20d1-7591-426d-b9ef-07052efc88d3" providerId="ADAL" clId="{DD7291C1-791E-4ECD-AD56-10279040E37D}" dt="2021-12-09T11:20:33.905" v="5470" actId="20577"/>
          <ac:spMkLst>
            <pc:docMk/>
            <pc:sldMk cId="3835572836" sldId="337"/>
            <ac:spMk id="2" creationId="{669261EE-6FF0-43B2-A31F-58AADF6520E3}"/>
          </ac:spMkLst>
        </pc:spChg>
        <pc:spChg chg="del">
          <ac:chgData name="Sundberg Amanda" userId="3cad20d1-7591-426d-b9ef-07052efc88d3" providerId="ADAL" clId="{DD7291C1-791E-4ECD-AD56-10279040E37D}" dt="2021-12-09T11:20:23.424" v="5433" actId="478"/>
          <ac:spMkLst>
            <pc:docMk/>
            <pc:sldMk cId="3835572836" sldId="337"/>
            <ac:spMk id="3" creationId="{F3BA6212-E737-416F-84AF-57BC006BD3FF}"/>
          </ac:spMkLst>
        </pc:spChg>
        <pc:spChg chg="mod">
          <ac:chgData name="Sundberg Amanda" userId="3cad20d1-7591-426d-b9ef-07052efc88d3" providerId="ADAL" clId="{DD7291C1-791E-4ECD-AD56-10279040E37D}" dt="2021-12-09T11:21:08.869" v="5477"/>
          <ac:spMkLst>
            <pc:docMk/>
            <pc:sldMk cId="3835572836" sldId="337"/>
            <ac:spMk id="6" creationId="{C92C7E3A-6481-44EA-8E7F-A6B98C18887F}"/>
          </ac:spMkLst>
        </pc:spChg>
        <pc:spChg chg="mod">
          <ac:chgData name="Sundberg Amanda" userId="3cad20d1-7591-426d-b9ef-07052efc88d3" providerId="ADAL" clId="{DD7291C1-791E-4ECD-AD56-10279040E37D}" dt="2021-12-09T11:21:08.869" v="5477"/>
          <ac:spMkLst>
            <pc:docMk/>
            <pc:sldMk cId="3835572836" sldId="337"/>
            <ac:spMk id="7" creationId="{A1CACF34-1A56-4708-A482-49F1DCEB72D5}"/>
          </ac:spMkLst>
        </pc:spChg>
        <pc:spChg chg="mod">
          <ac:chgData name="Sundberg Amanda" userId="3cad20d1-7591-426d-b9ef-07052efc88d3" providerId="ADAL" clId="{DD7291C1-791E-4ECD-AD56-10279040E37D}" dt="2021-12-09T11:21:08.869" v="5477"/>
          <ac:spMkLst>
            <pc:docMk/>
            <pc:sldMk cId="3835572836" sldId="337"/>
            <ac:spMk id="9" creationId="{7B4A77AB-B245-496D-A388-1BC381DF7016}"/>
          </ac:spMkLst>
        </pc:spChg>
        <pc:spChg chg="mod">
          <ac:chgData name="Sundberg Amanda" userId="3cad20d1-7591-426d-b9ef-07052efc88d3" providerId="ADAL" clId="{DD7291C1-791E-4ECD-AD56-10279040E37D}" dt="2021-12-09T11:21:08.869" v="5477"/>
          <ac:spMkLst>
            <pc:docMk/>
            <pc:sldMk cId="3835572836" sldId="337"/>
            <ac:spMk id="10" creationId="{DBD55930-CEC9-4300-8AF4-B5A8740F22C5}"/>
          </ac:spMkLst>
        </pc:spChg>
        <pc:spChg chg="mod">
          <ac:chgData name="Sundberg Amanda" userId="3cad20d1-7591-426d-b9ef-07052efc88d3" providerId="ADAL" clId="{DD7291C1-791E-4ECD-AD56-10279040E37D}" dt="2021-12-09T11:21:08.869" v="5477"/>
          <ac:spMkLst>
            <pc:docMk/>
            <pc:sldMk cId="3835572836" sldId="337"/>
            <ac:spMk id="12" creationId="{E8D7E297-F6E8-4D77-9E22-51355FCF26F7}"/>
          </ac:spMkLst>
        </pc:spChg>
        <pc:spChg chg="mod">
          <ac:chgData name="Sundberg Amanda" userId="3cad20d1-7591-426d-b9ef-07052efc88d3" providerId="ADAL" clId="{DD7291C1-791E-4ECD-AD56-10279040E37D}" dt="2021-12-09T11:21:08.869" v="5477"/>
          <ac:spMkLst>
            <pc:docMk/>
            <pc:sldMk cId="3835572836" sldId="337"/>
            <ac:spMk id="13" creationId="{742BDE21-D074-4A49-BA78-4EBDC546BC69}"/>
          </ac:spMkLst>
        </pc:spChg>
        <pc:grpChg chg="add mod">
          <ac:chgData name="Sundberg Amanda" userId="3cad20d1-7591-426d-b9ef-07052efc88d3" providerId="ADAL" clId="{DD7291C1-791E-4ECD-AD56-10279040E37D}" dt="2021-12-09T11:21:12.695" v="5478" actId="1076"/>
          <ac:grpSpMkLst>
            <pc:docMk/>
            <pc:sldMk cId="3835572836" sldId="337"/>
            <ac:grpSpMk id="5" creationId="{EC6B8710-7827-4536-9879-85FDBE1BE64A}"/>
          </ac:grpSpMkLst>
        </pc:grpChg>
        <pc:grpChg chg="add mod">
          <ac:chgData name="Sundberg Amanda" userId="3cad20d1-7591-426d-b9ef-07052efc88d3" providerId="ADAL" clId="{DD7291C1-791E-4ECD-AD56-10279040E37D}" dt="2021-12-09T11:21:12.695" v="5478" actId="1076"/>
          <ac:grpSpMkLst>
            <pc:docMk/>
            <pc:sldMk cId="3835572836" sldId="337"/>
            <ac:grpSpMk id="8" creationId="{6512275C-02F5-4897-A4E5-3DD7954BDBAA}"/>
          </ac:grpSpMkLst>
        </pc:grpChg>
        <pc:grpChg chg="add mod">
          <ac:chgData name="Sundberg Amanda" userId="3cad20d1-7591-426d-b9ef-07052efc88d3" providerId="ADAL" clId="{DD7291C1-791E-4ECD-AD56-10279040E37D}" dt="2021-12-09T11:21:12.695" v="5478" actId="1076"/>
          <ac:grpSpMkLst>
            <pc:docMk/>
            <pc:sldMk cId="3835572836" sldId="337"/>
            <ac:grpSpMk id="11" creationId="{395E1D76-C977-4C2E-BEEC-EC6FB3B80B00}"/>
          </ac:grpSpMkLst>
        </pc:grpChg>
        <pc:picChg chg="add mod">
          <ac:chgData name="Sundberg Amanda" userId="3cad20d1-7591-426d-b9ef-07052efc88d3" providerId="ADAL" clId="{DD7291C1-791E-4ECD-AD56-10279040E37D}" dt="2021-12-09T11:20:27.398" v="5435" actId="1076"/>
          <ac:picMkLst>
            <pc:docMk/>
            <pc:sldMk cId="3835572836" sldId="337"/>
            <ac:picMk id="4" creationId="{00A710A9-D27D-42F6-B636-ABD0F1F997AD}"/>
          </ac:picMkLst>
        </pc:picChg>
      </pc:sldChg>
      <pc:sldChg chg="modSp new mod">
        <pc:chgData name="Sundberg Amanda" userId="3cad20d1-7591-426d-b9ef-07052efc88d3" providerId="ADAL" clId="{DD7291C1-791E-4ECD-AD56-10279040E37D}" dt="2021-12-09T11:23:19.705" v="5734" actId="5793"/>
        <pc:sldMkLst>
          <pc:docMk/>
          <pc:sldMk cId="2920143111" sldId="338"/>
        </pc:sldMkLst>
        <pc:spChg chg="mod">
          <ac:chgData name="Sundberg Amanda" userId="3cad20d1-7591-426d-b9ef-07052efc88d3" providerId="ADAL" clId="{DD7291C1-791E-4ECD-AD56-10279040E37D}" dt="2021-12-09T11:21:36.379" v="5493" actId="20577"/>
          <ac:spMkLst>
            <pc:docMk/>
            <pc:sldMk cId="2920143111" sldId="338"/>
            <ac:spMk id="2" creationId="{8A2FB604-5D2B-4318-B0F5-AA146A6AD360}"/>
          </ac:spMkLst>
        </pc:spChg>
        <pc:spChg chg="mod">
          <ac:chgData name="Sundberg Amanda" userId="3cad20d1-7591-426d-b9ef-07052efc88d3" providerId="ADAL" clId="{DD7291C1-791E-4ECD-AD56-10279040E37D}" dt="2021-12-09T11:23:19.705" v="5734" actId="5793"/>
          <ac:spMkLst>
            <pc:docMk/>
            <pc:sldMk cId="2920143111" sldId="338"/>
            <ac:spMk id="3" creationId="{9D7312E3-39D3-45A1-9927-71C889C50373}"/>
          </ac:spMkLst>
        </pc:spChg>
      </pc:sldChg>
      <pc:sldChg chg="new del">
        <pc:chgData name="Sundberg Amanda" userId="3cad20d1-7591-426d-b9ef-07052efc88d3" providerId="ADAL" clId="{DD7291C1-791E-4ECD-AD56-10279040E37D}" dt="2021-12-09T11:52:07.014" v="5856" actId="47"/>
        <pc:sldMkLst>
          <pc:docMk/>
          <pc:sldMk cId="1420100450" sldId="339"/>
        </pc:sldMkLst>
      </pc:sldChg>
      <pc:sldChg chg="modSp add mod">
        <pc:chgData name="Sundberg Amanda" userId="3cad20d1-7591-426d-b9ef-07052efc88d3" providerId="ADAL" clId="{DD7291C1-791E-4ECD-AD56-10279040E37D}" dt="2021-12-09T11:52:10.821" v="5867" actId="20577"/>
        <pc:sldMkLst>
          <pc:docMk/>
          <pc:sldMk cId="1452745958" sldId="570"/>
        </pc:sldMkLst>
        <pc:spChg chg="mod">
          <ac:chgData name="Sundberg Amanda" userId="3cad20d1-7591-426d-b9ef-07052efc88d3" providerId="ADAL" clId="{DD7291C1-791E-4ECD-AD56-10279040E37D}" dt="2021-12-09T11:52:10.821" v="5867" actId="20577"/>
          <ac:spMkLst>
            <pc:docMk/>
            <pc:sldMk cId="1452745958" sldId="570"/>
            <ac:spMk id="8" creationId="{32CA9366-E7EB-4A6B-9C81-1A0EDCED73D4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[Bok1]Blad4!Pivottabell1</c:name>
    <c:fmtId val="7"/>
  </c:pivotSource>
  <c:chart>
    <c:autoTitleDeleted val="1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sv-S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sv-S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sv-S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sv-S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sv-SE"/>
            </a:p>
          </c:txPr>
          <c:showLegendKey val="1"/>
          <c:showVal val="1"/>
          <c:showCatName val="1"/>
          <c:showSerName val="1"/>
          <c:showPercent val="1"/>
          <c:showBubbleSize val="1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sv-S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sv-S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sv-S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sv-S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9.0753609720270842E-2"/>
          <c:y val="0.20181881003760133"/>
          <c:w val="0.90890083417188261"/>
          <c:h val="0.7105621522239623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Blad4!$B$1:$B$2</c:f>
              <c:strCache>
                <c:ptCount val="1"/>
                <c:pt idx="0">
                  <c:v>Kvinna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Blad4!$A$3:$A$12</c:f>
              <c:strCache>
                <c:ptCount val="9"/>
                <c:pt idx="0">
                  <c:v>10-19</c:v>
                </c:pt>
                <c:pt idx="1">
                  <c:v>20-29</c:v>
                </c:pt>
                <c:pt idx="2">
                  <c:v>30-39</c:v>
                </c:pt>
                <c:pt idx="3">
                  <c:v>40-49</c:v>
                </c:pt>
                <c:pt idx="4">
                  <c:v>50-59</c:v>
                </c:pt>
                <c:pt idx="5">
                  <c:v>60-69</c:v>
                </c:pt>
                <c:pt idx="6">
                  <c:v>70-79</c:v>
                </c:pt>
                <c:pt idx="7">
                  <c:v>80-89</c:v>
                </c:pt>
                <c:pt idx="8">
                  <c:v>90-99</c:v>
                </c:pt>
              </c:strCache>
            </c:strRef>
          </c:cat>
          <c:val>
            <c:numRef>
              <c:f>Blad4!$B$3:$B$12</c:f>
              <c:numCache>
                <c:formatCode>0%</c:formatCode>
                <c:ptCount val="9"/>
                <c:pt idx="0">
                  <c:v>0.46493374968351758</c:v>
                </c:pt>
                <c:pt idx="1">
                  <c:v>1.1036086469726982</c:v>
                </c:pt>
                <c:pt idx="2">
                  <c:v>1.0041530229214919</c:v>
                </c:pt>
                <c:pt idx="3">
                  <c:v>1.01861542420863</c:v>
                </c:pt>
                <c:pt idx="4">
                  <c:v>0.96016460905349799</c:v>
                </c:pt>
                <c:pt idx="5">
                  <c:v>0.91718078145447746</c:v>
                </c:pt>
                <c:pt idx="6">
                  <c:v>0.67043915650996322</c:v>
                </c:pt>
                <c:pt idx="7">
                  <c:v>0.29560095711393336</c:v>
                </c:pt>
                <c:pt idx="8">
                  <c:v>0.10340632603406326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E9-4247-AF05-01C5CBDF14F1}"/>
            </c:ext>
          </c:extLst>
        </c:ser>
        <c:ser>
          <c:idx val="1"/>
          <c:order val="1"/>
          <c:tx>
            <c:strRef>
              <c:f>Blad4!$C$1:$C$2</c:f>
              <c:strCache>
                <c:ptCount val="1"/>
                <c:pt idx="0">
                  <c:v>Man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Blad4!$A$3:$A$12</c:f>
              <c:strCache>
                <c:ptCount val="9"/>
                <c:pt idx="0">
                  <c:v>10-19</c:v>
                </c:pt>
                <c:pt idx="1">
                  <c:v>20-29</c:v>
                </c:pt>
                <c:pt idx="2">
                  <c:v>30-39</c:v>
                </c:pt>
                <c:pt idx="3">
                  <c:v>40-49</c:v>
                </c:pt>
                <c:pt idx="4">
                  <c:v>50-59</c:v>
                </c:pt>
                <c:pt idx="5">
                  <c:v>60-69</c:v>
                </c:pt>
                <c:pt idx="6">
                  <c:v>70-79</c:v>
                </c:pt>
                <c:pt idx="7">
                  <c:v>80-89</c:v>
                </c:pt>
                <c:pt idx="8">
                  <c:v>90-99</c:v>
                </c:pt>
              </c:strCache>
            </c:strRef>
          </c:cat>
          <c:val>
            <c:numRef>
              <c:f>Blad4!$C$3:$C$12</c:f>
              <c:numCache>
                <c:formatCode>0%</c:formatCode>
                <c:ptCount val="9"/>
                <c:pt idx="0">
                  <c:v>0.39007874015748034</c:v>
                </c:pt>
                <c:pt idx="1">
                  <c:v>0.96138044371405096</c:v>
                </c:pt>
                <c:pt idx="2">
                  <c:v>0.90894344908943447</c:v>
                </c:pt>
                <c:pt idx="3">
                  <c:v>0.92034548944337813</c:v>
                </c:pt>
                <c:pt idx="4">
                  <c:v>0.89784735812133076</c:v>
                </c:pt>
                <c:pt idx="5">
                  <c:v>0.88607126330402597</c:v>
                </c:pt>
                <c:pt idx="6">
                  <c:v>0.70707656612529002</c:v>
                </c:pt>
                <c:pt idx="7">
                  <c:v>0.36653116531165314</c:v>
                </c:pt>
                <c:pt idx="8">
                  <c:v>0.16805555555555557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BE9-4247-AF05-01C5CBDF14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7"/>
        <c:axId val="245045696"/>
        <c:axId val="1113746800"/>
      </c:barChart>
      <c:catAx>
        <c:axId val="245045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v-SE"/>
          </a:p>
        </c:txPr>
        <c:crossAx val="1113746800"/>
        <c:crosses val="autoZero"/>
        <c:auto val="1"/>
        <c:lblAlgn val="ctr"/>
        <c:lblOffset val="100"/>
        <c:noMultiLvlLbl val="0"/>
      </c:catAx>
      <c:valAx>
        <c:axId val="1113746800"/>
        <c:scaling>
          <c:orientation val="minMax"/>
          <c:max val="1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v-SE"/>
          </a:p>
        </c:txPr>
        <c:crossAx val="245045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90588321686450402"/>
          <c:y val="4.0677199188042328E-4"/>
          <c:w val="9.2643473132277943E-2"/>
          <c:h val="0.1138886442366732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23C678-292F-E445-A6AF-F6777C83089C}" type="datetimeFigureOut">
              <a:rPr lang="sv-SE" smtClean="0"/>
              <a:t>2021-12-10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CA3E7B-AD77-6947-8F2C-F71B76B3BA7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15443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kgrun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Logotyp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601" y="2404532"/>
            <a:ext cx="1778000" cy="1126067"/>
          </a:xfrm>
          <a:prstGeom prst="rect">
            <a:avLst/>
          </a:prstGeom>
        </p:spPr>
      </p:pic>
      <p:sp>
        <p:nvSpPr>
          <p:cNvPr id="3" name="Underrubrik"/>
          <p:cNvSpPr>
            <a:spLocks noGrp="1"/>
          </p:cNvSpPr>
          <p:nvPr>
            <p:ph type="subTitle" idx="1" hasCustomPrompt="1"/>
          </p:nvPr>
        </p:nvSpPr>
        <p:spPr>
          <a:xfrm>
            <a:off x="5141408" y="4734790"/>
            <a:ext cx="6253422" cy="9047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20000"/>
              </a:lnSpc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2" name="Rubrik"/>
          <p:cNvSpPr>
            <a:spLocks noGrp="1"/>
          </p:cNvSpPr>
          <p:nvPr>
            <p:ph type="ctrTitle"/>
          </p:nvPr>
        </p:nvSpPr>
        <p:spPr>
          <a:xfrm>
            <a:off x="5141408" y="1842655"/>
            <a:ext cx="6253423" cy="2812144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4200" b="0" i="0"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23514514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 och bild (höger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6" name="Platshållare för bild"/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9740" cy="6858000"/>
          </a:xfrm>
        </p:spPr>
        <p:txBody>
          <a:bodyPr anchor="ctr"/>
          <a:lstStyle>
            <a:lvl1pPr marL="35100" indent="0" algn="ctr"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"/>
          <p:cNvSpPr>
            <a:spLocks noGrp="1"/>
          </p:cNvSpPr>
          <p:nvPr>
            <p:ph type="title"/>
          </p:nvPr>
        </p:nvSpPr>
        <p:spPr>
          <a:xfrm>
            <a:off x="685799" y="612952"/>
            <a:ext cx="7212205" cy="1531013"/>
          </a:xfrm>
        </p:spPr>
        <p:txBody>
          <a:bodyPr anchor="t"/>
          <a:lstStyle>
            <a:lvl1pPr>
              <a:defRPr b="0" i="0"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Platshållare för innehåll"/>
          <p:cNvSpPr>
            <a:spLocks noGrp="1"/>
          </p:cNvSpPr>
          <p:nvPr>
            <p:ph idx="12"/>
          </p:nvPr>
        </p:nvSpPr>
        <p:spPr>
          <a:xfrm>
            <a:off x="685800" y="2249763"/>
            <a:ext cx="4725030" cy="3871427"/>
          </a:xfrm>
          <a:prstGeom prst="rect">
            <a:avLst/>
          </a:prstGeom>
        </p:spPr>
        <p:txBody>
          <a:bodyPr/>
          <a:lstStyle>
            <a:lvl1pPr marL="223200" indent="-223200">
              <a:buSzPct val="100000"/>
              <a:buFont typeface="Arial" charset="0"/>
              <a:buChar char="•"/>
              <a:defRPr sz="2000"/>
            </a:lvl1pPr>
            <a:lvl2pPr marL="468000" indent="-223200">
              <a:buSzPct val="100000"/>
              <a:buFont typeface=".AppleSystemUIFont" charset="-120"/>
              <a:buChar char="-"/>
              <a:defRPr sz="1800"/>
            </a:lvl2pPr>
            <a:lvl3pPr marL="720000" indent="-223200">
              <a:buSzPct val="100000"/>
              <a:buFont typeface=".AppleSystemUIFont" charset="-120"/>
              <a:buChar char="-"/>
              <a:defRPr sz="1600"/>
            </a:lvl3pPr>
            <a:lvl4pPr marL="907200" indent="-171450">
              <a:buSzPct val="100000"/>
              <a:buFont typeface=".AppleSystemUIFont" charset="-120"/>
              <a:buChar char="-"/>
              <a:defRPr sz="1400"/>
            </a:lvl4pPr>
            <a:lvl5pPr marL="1098000" indent="-171450">
              <a:buSzPct val="100000"/>
              <a:buFont typeface=".AppleSystemUIFont" charset="-120"/>
              <a:buChar char="-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 och bild (35%, höger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akgrun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Platshållare för bild"/>
          <p:cNvSpPr>
            <a:spLocks noGrp="1"/>
          </p:cNvSpPr>
          <p:nvPr>
            <p:ph type="pic" sz="quarter" idx="10"/>
          </p:nvPr>
        </p:nvSpPr>
        <p:spPr>
          <a:xfrm>
            <a:off x="7892784" y="0"/>
            <a:ext cx="4299216" cy="6858000"/>
          </a:xfrm>
        </p:spPr>
        <p:txBody>
          <a:bodyPr anchor="ctr"/>
          <a:lstStyle>
            <a:lvl1pPr marL="35100" indent="0" algn="ctr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ubrik"/>
          <p:cNvSpPr>
            <a:spLocks noGrp="1"/>
          </p:cNvSpPr>
          <p:nvPr>
            <p:ph type="title"/>
          </p:nvPr>
        </p:nvSpPr>
        <p:spPr>
          <a:xfrm>
            <a:off x="685800" y="612952"/>
            <a:ext cx="6335973" cy="1531013"/>
          </a:xfrm>
        </p:spPr>
        <p:txBody>
          <a:bodyPr anchor="t"/>
          <a:lstStyle>
            <a:lvl1pPr>
              <a:defRPr b="0" i="0"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9" name="Platshållare för innehåll"/>
          <p:cNvSpPr>
            <a:spLocks noGrp="1"/>
          </p:cNvSpPr>
          <p:nvPr>
            <p:ph idx="12"/>
          </p:nvPr>
        </p:nvSpPr>
        <p:spPr>
          <a:xfrm>
            <a:off x="685800" y="2249763"/>
            <a:ext cx="6335974" cy="3871427"/>
          </a:xfrm>
          <a:prstGeom prst="rect">
            <a:avLst/>
          </a:prstGeom>
        </p:spPr>
        <p:txBody>
          <a:bodyPr/>
          <a:lstStyle>
            <a:lvl1pPr marL="223200" indent="-223200">
              <a:buSzPct val="100000"/>
              <a:buFont typeface="Arial" charset="0"/>
              <a:buChar char="•"/>
              <a:defRPr sz="2000"/>
            </a:lvl1pPr>
            <a:lvl2pPr marL="468000" indent="-223200">
              <a:buSzPct val="100000"/>
              <a:buFont typeface=".AppleSystemUIFont" charset="-120"/>
              <a:buChar char="-"/>
              <a:defRPr sz="1800"/>
            </a:lvl2pPr>
            <a:lvl3pPr marL="720000" indent="-223200">
              <a:buSzPct val="100000"/>
              <a:buFont typeface=".AppleSystemUIFont" charset="-120"/>
              <a:buChar char="-"/>
              <a:defRPr sz="1600"/>
            </a:lvl3pPr>
            <a:lvl4pPr marL="907200" indent="-171450">
              <a:buSzPct val="100000"/>
              <a:buFont typeface=".AppleSystemUIFont" charset="-120"/>
              <a:buChar char="-"/>
              <a:defRPr sz="1400"/>
            </a:lvl4pPr>
            <a:lvl5pPr marL="1098000" indent="-171450">
              <a:buSzPct val="100000"/>
              <a:buFont typeface=".AppleSystemUIFont" charset="-120"/>
              <a:buChar char="-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 och bild (50%, vänster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6" name="Platshållare för bild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7870" cy="6858000"/>
          </a:xfrm>
        </p:spPr>
        <p:txBody>
          <a:bodyPr anchor="ctr"/>
          <a:lstStyle>
            <a:lvl1pPr marL="35100" indent="0" algn="ctr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ubrik"/>
          <p:cNvSpPr>
            <a:spLocks noGrp="1"/>
          </p:cNvSpPr>
          <p:nvPr>
            <p:ph type="title"/>
          </p:nvPr>
        </p:nvSpPr>
        <p:spPr>
          <a:xfrm>
            <a:off x="6955969" y="612952"/>
            <a:ext cx="4549394" cy="1531013"/>
          </a:xfrm>
        </p:spPr>
        <p:txBody>
          <a:bodyPr anchor="t"/>
          <a:lstStyle>
            <a:lvl1pPr>
              <a:defRPr b="0" i="0"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8" name="Platshållare för innehåll"/>
          <p:cNvSpPr>
            <a:spLocks noGrp="1"/>
          </p:cNvSpPr>
          <p:nvPr>
            <p:ph idx="12"/>
          </p:nvPr>
        </p:nvSpPr>
        <p:spPr>
          <a:xfrm>
            <a:off x="6955969" y="2249764"/>
            <a:ext cx="4549394" cy="3825668"/>
          </a:xfrm>
          <a:prstGeom prst="rect">
            <a:avLst/>
          </a:prstGeom>
        </p:spPr>
        <p:txBody>
          <a:bodyPr/>
          <a:lstStyle>
            <a:lvl1pPr marL="223200" indent="-223200">
              <a:buSzPct val="100000"/>
              <a:buFont typeface="Arial" charset="0"/>
              <a:buChar char="•"/>
              <a:defRPr sz="2000"/>
            </a:lvl1pPr>
            <a:lvl2pPr marL="468000" indent="-223200">
              <a:buSzPct val="100000"/>
              <a:buFont typeface=".AppleSystemUIFont" charset="-120"/>
              <a:buChar char="-"/>
              <a:defRPr sz="1800"/>
            </a:lvl2pPr>
            <a:lvl3pPr marL="720000" indent="-223200">
              <a:buSzPct val="100000"/>
              <a:buFont typeface=".AppleSystemUIFont" charset="-120"/>
              <a:buChar char="-"/>
              <a:defRPr sz="1600"/>
            </a:lvl3pPr>
            <a:lvl4pPr marL="907200" indent="-171450">
              <a:buSzPct val="100000"/>
              <a:buFont typeface=".AppleSystemUIFont" charset="-120"/>
              <a:buChar char="-"/>
              <a:defRPr sz="1400"/>
            </a:lvl4pPr>
            <a:lvl5pPr marL="1098000" indent="-171450">
              <a:buSzPct val="100000"/>
              <a:buFont typeface=".AppleSystemUIFont" charset="-120"/>
              <a:buChar char="-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14" name="Logotyp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5008" y="5735704"/>
            <a:ext cx="928173" cy="587843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 och bild (35%, vänster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akgrun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Platshållare för bild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299216" cy="6858000"/>
          </a:xfrm>
        </p:spPr>
        <p:txBody>
          <a:bodyPr anchor="ctr"/>
          <a:lstStyle>
            <a:lvl1pPr marL="35100" indent="0" algn="ctr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ubrik"/>
          <p:cNvSpPr>
            <a:spLocks noGrp="1"/>
          </p:cNvSpPr>
          <p:nvPr>
            <p:ph type="title"/>
          </p:nvPr>
        </p:nvSpPr>
        <p:spPr>
          <a:xfrm>
            <a:off x="5157313" y="612952"/>
            <a:ext cx="6348049" cy="1531013"/>
          </a:xfrm>
        </p:spPr>
        <p:txBody>
          <a:bodyPr anchor="t"/>
          <a:lstStyle>
            <a:lvl1pPr>
              <a:defRPr b="0" i="0"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Platshållare för innehåll"/>
          <p:cNvSpPr>
            <a:spLocks noGrp="1"/>
          </p:cNvSpPr>
          <p:nvPr>
            <p:ph idx="12"/>
          </p:nvPr>
        </p:nvSpPr>
        <p:spPr>
          <a:xfrm>
            <a:off x="5157314" y="2249764"/>
            <a:ext cx="6348049" cy="3825668"/>
          </a:xfrm>
          <a:prstGeom prst="rect">
            <a:avLst/>
          </a:prstGeom>
        </p:spPr>
        <p:txBody>
          <a:bodyPr/>
          <a:lstStyle>
            <a:lvl1pPr marL="223200" indent="-223200">
              <a:buSzPct val="100000"/>
              <a:buFont typeface="Arial" charset="0"/>
              <a:buChar char="•"/>
              <a:defRPr sz="2000"/>
            </a:lvl1pPr>
            <a:lvl2pPr marL="468000" indent="-223200">
              <a:buSzPct val="100000"/>
              <a:buFont typeface=".AppleSystemUIFont" charset="-120"/>
              <a:buChar char="-"/>
              <a:defRPr sz="1800"/>
            </a:lvl2pPr>
            <a:lvl3pPr marL="720000" indent="-223200">
              <a:buSzPct val="100000"/>
              <a:buFont typeface=".AppleSystemUIFont" charset="-120"/>
              <a:buChar char="-"/>
              <a:defRPr sz="1600"/>
            </a:lvl3pPr>
            <a:lvl4pPr marL="907200" indent="-171450">
              <a:buSzPct val="100000"/>
              <a:buFont typeface=".AppleSystemUIFont" charset="-120"/>
              <a:buChar char="-"/>
              <a:defRPr sz="1400"/>
            </a:lvl4pPr>
            <a:lvl5pPr marL="1098000" indent="-171450">
              <a:buSzPct val="100000"/>
              <a:buFont typeface=".AppleSystemUIFont" charset="-120"/>
              <a:buChar char="-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12" name="Logotyp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5008" y="5735704"/>
            <a:ext cx="928173" cy="587843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akgrun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ubrik"/>
          <p:cNvSpPr>
            <a:spLocks noGrp="1"/>
          </p:cNvSpPr>
          <p:nvPr>
            <p:ph type="title"/>
          </p:nvPr>
        </p:nvSpPr>
        <p:spPr>
          <a:xfrm>
            <a:off x="1544321" y="1625600"/>
            <a:ext cx="9117576" cy="3606800"/>
          </a:xfrm>
        </p:spPr>
        <p:txBody>
          <a:bodyPr anchor="ctr">
            <a:normAutofit/>
          </a:bodyPr>
          <a:lstStyle>
            <a:lvl1pPr algn="ctr">
              <a:defRPr sz="4400">
                <a:solidFill>
                  <a:srgbClr val="00706E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pic>
        <p:nvPicPr>
          <p:cNvPr id="7" name="Logotyp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5008" y="5735704"/>
            <a:ext cx="928173" cy="58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064780"/>
      </p:ext>
    </p:extLst>
  </p:cSld>
  <p:clrMapOvr>
    <a:masterClrMapping/>
  </p:clrMapOvr>
  <p:transition>
    <p:cover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akgrun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Namn"/>
          <p:cNvSpPr>
            <a:spLocks noGrp="1"/>
          </p:cNvSpPr>
          <p:nvPr>
            <p:ph type="subTitle" idx="1" hasCustomPrompt="1"/>
          </p:nvPr>
        </p:nvSpPr>
        <p:spPr>
          <a:xfrm>
            <a:off x="1574800" y="4533900"/>
            <a:ext cx="9052560" cy="660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20000"/>
              </a:lnSpc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Namn Efternamn, titel</a:t>
            </a:r>
          </a:p>
        </p:txBody>
      </p:sp>
      <p:sp>
        <p:nvSpPr>
          <p:cNvPr id="2" name="Citat"/>
          <p:cNvSpPr>
            <a:spLocks noGrp="1"/>
          </p:cNvSpPr>
          <p:nvPr>
            <p:ph type="title" hasCustomPrompt="1"/>
          </p:nvPr>
        </p:nvSpPr>
        <p:spPr>
          <a:xfrm>
            <a:off x="1574800" y="1574800"/>
            <a:ext cx="9052560" cy="2870200"/>
          </a:xfrm>
        </p:spPr>
        <p:txBody>
          <a:bodyPr anchor="t"/>
          <a:lstStyle>
            <a:lvl1pPr>
              <a:defRPr baseline="0"/>
            </a:lvl1pPr>
          </a:lstStyle>
          <a:p>
            <a:r>
              <a:rPr lang="sv-SE" dirty="0"/>
              <a:t>Lägg till citat</a:t>
            </a:r>
          </a:p>
        </p:txBody>
      </p:sp>
      <p:pic>
        <p:nvPicPr>
          <p:cNvPr id="8" name="Logotyp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5008" y="5735704"/>
            <a:ext cx="928173" cy="58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342304"/>
      </p:ext>
    </p:extLst>
  </p:cSld>
  <p:clrMapOvr>
    <a:masterClrMapping/>
  </p:clrMapOvr>
  <p:transition>
    <p:cover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akgrun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ubrik"/>
          <p:cNvSpPr>
            <a:spLocks noGrp="1"/>
          </p:cNvSpPr>
          <p:nvPr>
            <p:ph type="title"/>
          </p:nvPr>
        </p:nvSpPr>
        <p:spPr>
          <a:xfrm>
            <a:off x="685799" y="614974"/>
            <a:ext cx="10730176" cy="850727"/>
          </a:xfrm>
        </p:spPr>
        <p:txBody>
          <a:bodyPr anchor="t"/>
          <a:lstStyle>
            <a:lvl1pPr>
              <a:defRPr b="0" i="0"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pic>
        <p:nvPicPr>
          <p:cNvPr id="7" name="Logotyp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5008" y="5735704"/>
            <a:ext cx="928173" cy="587843"/>
          </a:xfrm>
          <a:prstGeom prst="rect">
            <a:avLst/>
          </a:prstGeom>
        </p:spPr>
      </p:pic>
    </p:spTree>
  </p:cSld>
  <p:clrMapOvr>
    <a:masterClrMapping/>
  </p:clrMapOvr>
  <p:transition>
    <p:cover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istik (Graf, diagram, m.m.)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"/>
          <p:cNvSpPr>
            <a:spLocks noGrp="1"/>
          </p:cNvSpPr>
          <p:nvPr>
            <p:ph type="title" hasCustomPrompt="1"/>
          </p:nvPr>
        </p:nvSpPr>
        <p:spPr>
          <a:xfrm>
            <a:off x="706819" y="672571"/>
            <a:ext cx="10696905" cy="367953"/>
          </a:xfrm>
        </p:spPr>
        <p:txBody>
          <a:bodyPr anchor="t">
            <a:normAutofit/>
          </a:bodyPr>
          <a:lstStyle>
            <a:lvl1pPr>
              <a:defRPr sz="2000" b="1" i="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sv-SE" dirty="0"/>
              <a:t>Statistik</a:t>
            </a:r>
          </a:p>
        </p:txBody>
      </p:sp>
      <p:sp>
        <p:nvSpPr>
          <p:cNvPr id="4" name="Platshållare för innehåll"/>
          <p:cNvSpPr>
            <a:spLocks noGrp="1"/>
          </p:cNvSpPr>
          <p:nvPr>
            <p:ph idx="11"/>
          </p:nvPr>
        </p:nvSpPr>
        <p:spPr>
          <a:xfrm>
            <a:off x="1785977" y="1328928"/>
            <a:ext cx="8620046" cy="4791382"/>
          </a:xfrm>
          <a:prstGeom prst="rect">
            <a:avLst/>
          </a:prstGeom>
        </p:spPr>
        <p:txBody>
          <a:bodyPr/>
          <a:lstStyle>
            <a:lvl1pPr marL="0" indent="0" algn="ctr">
              <a:buSzPct val="100000"/>
              <a:buFont typeface="Arial" charset="0"/>
              <a:buNone/>
              <a:defRPr sz="1800"/>
            </a:lvl1pPr>
            <a:lvl2pPr marL="244800" indent="0" algn="ctr">
              <a:buSzPct val="100000"/>
              <a:buFont typeface="Arial" charset="0"/>
              <a:buNone/>
              <a:defRPr sz="1600"/>
            </a:lvl2pPr>
            <a:lvl3pPr marL="496800" indent="0" algn="ctr">
              <a:buSzPct val="100000"/>
              <a:buFont typeface="Arial" charset="0"/>
              <a:buNone/>
              <a:defRPr sz="1400"/>
            </a:lvl3pPr>
            <a:lvl4pPr marL="735750" indent="0" algn="ctr">
              <a:buSzPct val="100000"/>
              <a:buFont typeface="Arial" charset="0"/>
              <a:buNone/>
              <a:defRPr sz="1200"/>
            </a:lvl4pPr>
            <a:lvl5pPr marL="926550" indent="0" algn="ctr">
              <a:buSzPct val="100000"/>
              <a:buFont typeface="Arial" charset="0"/>
              <a:buNone/>
              <a:defRPr sz="10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pic>
        <p:nvPicPr>
          <p:cNvPr id="9" name="Logotyp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5008" y="5735704"/>
            <a:ext cx="928173" cy="587843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 (Ljus)">
    <p:bg>
      <p:bgPr>
        <a:solidFill>
          <a:srgbClr val="F7F4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5598405"/>
      </p:ext>
    </p:extLst>
  </p:cSld>
  <p:clrMapOvr>
    <a:masterClrMapping/>
  </p:clrMapOvr>
  <p:transition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bg>
      <p:bgPr>
        <a:solidFill>
          <a:srgbClr val="F7F4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"/>
          <p:cNvSpPr>
            <a:spLocks noGrp="1"/>
          </p:cNvSpPr>
          <p:nvPr>
            <p:ph type="title"/>
          </p:nvPr>
        </p:nvSpPr>
        <p:spPr>
          <a:xfrm>
            <a:off x="685799" y="614974"/>
            <a:ext cx="10779369" cy="850727"/>
          </a:xfrm>
        </p:spPr>
        <p:txBody>
          <a:bodyPr anchor="t">
            <a:normAutofit/>
          </a:bodyPr>
          <a:lstStyle>
            <a:lvl1pPr>
              <a:defRPr sz="4800" b="0" i="0"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Platshållare för innehåll"/>
          <p:cNvSpPr>
            <a:spLocks noGrp="1"/>
          </p:cNvSpPr>
          <p:nvPr>
            <p:ph idx="11"/>
          </p:nvPr>
        </p:nvSpPr>
        <p:spPr>
          <a:xfrm>
            <a:off x="685800" y="1639016"/>
            <a:ext cx="10779368" cy="4430805"/>
          </a:xfrm>
          <a:prstGeom prst="rect">
            <a:avLst/>
          </a:prstGeom>
        </p:spPr>
        <p:txBody>
          <a:bodyPr/>
          <a:lstStyle>
            <a:lvl1pPr marL="223200" indent="-223200">
              <a:buSzPct val="100000"/>
              <a:buFont typeface="Arial" charset="0"/>
              <a:buChar char="•"/>
              <a:defRPr sz="2200"/>
            </a:lvl1pPr>
            <a:lvl2pPr marL="468000" indent="-223200">
              <a:buSzPct val="100000"/>
              <a:buFont typeface=".AppleSystemUIFont" charset="-120"/>
              <a:buChar char="-"/>
              <a:defRPr sz="2000"/>
            </a:lvl2pPr>
            <a:lvl3pPr marL="720000" indent="-223200">
              <a:buSzPct val="100000"/>
              <a:buFont typeface=".AppleSystemUIFont" charset="-120"/>
              <a:buChar char="-"/>
              <a:defRPr sz="1800"/>
            </a:lvl3pPr>
            <a:lvl4pPr marL="907200" indent="-171450">
              <a:buSzPct val="100000"/>
              <a:buFont typeface=".AppleSystemUIFont" charset="-120"/>
              <a:buChar char="-"/>
              <a:defRPr sz="1600"/>
            </a:lvl4pPr>
            <a:lvl5pPr marL="1098000" indent="-171450">
              <a:buSzPct val="100000"/>
              <a:buFont typeface=".AppleSystemUIFont" charset="-120"/>
              <a:buChar char="-"/>
              <a:defRPr sz="14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10" name="Logotyp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5008" y="5735704"/>
            <a:ext cx="928173" cy="58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0274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akgrun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Underrubrik"/>
          <p:cNvSpPr>
            <a:spLocks noGrp="1"/>
          </p:cNvSpPr>
          <p:nvPr>
            <p:ph type="subTitle" idx="1" hasCustomPrompt="1"/>
          </p:nvPr>
        </p:nvSpPr>
        <p:spPr>
          <a:xfrm>
            <a:off x="1671145" y="3602860"/>
            <a:ext cx="8986345" cy="660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 err="1"/>
              <a:t>www.inera.se</a:t>
            </a:r>
            <a:endParaRPr lang="sv-SE" dirty="0"/>
          </a:p>
        </p:txBody>
      </p:sp>
      <p:sp>
        <p:nvSpPr>
          <p:cNvPr id="2" name="Rubrik"/>
          <p:cNvSpPr>
            <a:spLocks noGrp="1"/>
          </p:cNvSpPr>
          <p:nvPr>
            <p:ph type="title" hasCustomPrompt="1"/>
          </p:nvPr>
        </p:nvSpPr>
        <p:spPr>
          <a:xfrm>
            <a:off x="1671145" y="2627150"/>
            <a:ext cx="8986345" cy="673100"/>
          </a:xfrm>
        </p:spPr>
        <p:txBody>
          <a:bodyPr anchor="t"/>
          <a:lstStyle>
            <a:lvl1pPr algn="ctr">
              <a:defRPr/>
            </a:lvl1pPr>
          </a:lstStyle>
          <a:p>
            <a:r>
              <a:rPr lang="sv-SE" dirty="0"/>
              <a:t>Tack!</a:t>
            </a:r>
          </a:p>
        </p:txBody>
      </p:sp>
      <p:pic>
        <p:nvPicPr>
          <p:cNvPr id="6" name="Logotyp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5008" y="5735704"/>
            <a:ext cx="928173" cy="587843"/>
          </a:xfrm>
          <a:prstGeom prst="rect">
            <a:avLst/>
          </a:prstGeom>
        </p:spPr>
      </p:pic>
    </p:spTree>
  </p:cSld>
  <p:clrMapOvr>
    <a:masterClrMapping/>
  </p:clrMapOvr>
  <p:transition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bg>
      <p:bgPr>
        <a:solidFill>
          <a:srgbClr val="F7F4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"/>
          <p:cNvSpPr>
            <a:spLocks noGrp="1"/>
          </p:cNvSpPr>
          <p:nvPr>
            <p:ph type="title"/>
          </p:nvPr>
        </p:nvSpPr>
        <p:spPr>
          <a:xfrm>
            <a:off x="685799" y="614974"/>
            <a:ext cx="10779369" cy="850727"/>
          </a:xfrm>
        </p:spPr>
        <p:txBody>
          <a:bodyPr anchor="t">
            <a:normAutofit/>
          </a:bodyPr>
          <a:lstStyle>
            <a:lvl1pPr>
              <a:defRPr sz="4800" b="0" i="0"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Platshållare för innehåll"/>
          <p:cNvSpPr>
            <a:spLocks noGrp="1"/>
          </p:cNvSpPr>
          <p:nvPr>
            <p:ph idx="10"/>
          </p:nvPr>
        </p:nvSpPr>
        <p:spPr>
          <a:xfrm>
            <a:off x="685800" y="1639016"/>
            <a:ext cx="5333035" cy="4436401"/>
          </a:xfrm>
          <a:prstGeom prst="rect">
            <a:avLst/>
          </a:prstGeom>
        </p:spPr>
        <p:txBody>
          <a:bodyPr/>
          <a:lstStyle>
            <a:lvl1pPr marL="223200" indent="-223200">
              <a:buSzPct val="100000"/>
              <a:buFont typeface="Arial" charset="0"/>
              <a:buChar char="•"/>
              <a:defRPr sz="2200"/>
            </a:lvl1pPr>
            <a:lvl2pPr marL="468000" indent="-223200">
              <a:buSzPct val="100000"/>
              <a:buFont typeface=".AppleSystemUIFont" charset="-120"/>
              <a:buChar char="-"/>
              <a:defRPr sz="2000"/>
            </a:lvl2pPr>
            <a:lvl3pPr marL="720000" indent="-223200">
              <a:buSzPct val="100000"/>
              <a:buFont typeface=".AppleSystemUIFont" charset="-120"/>
              <a:buChar char="-"/>
              <a:defRPr sz="1800"/>
            </a:lvl3pPr>
            <a:lvl4pPr marL="907200" indent="-171450">
              <a:buSzPct val="100000"/>
              <a:buFont typeface=".AppleSystemUIFont" charset="-120"/>
              <a:buChar char="-"/>
              <a:defRPr sz="1600"/>
            </a:lvl4pPr>
            <a:lvl5pPr marL="1098000" indent="-171450">
              <a:buSzPct val="100000"/>
              <a:buFont typeface=".AppleSystemUIFont" charset="-120"/>
              <a:buChar char="-"/>
              <a:defRPr sz="14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innehåll"/>
          <p:cNvSpPr>
            <a:spLocks noGrp="1"/>
          </p:cNvSpPr>
          <p:nvPr>
            <p:ph idx="11"/>
          </p:nvPr>
        </p:nvSpPr>
        <p:spPr>
          <a:xfrm>
            <a:off x="6132133" y="1640480"/>
            <a:ext cx="5333035" cy="4434951"/>
          </a:xfrm>
          <a:prstGeom prst="rect">
            <a:avLst/>
          </a:prstGeom>
        </p:spPr>
        <p:txBody>
          <a:bodyPr/>
          <a:lstStyle>
            <a:lvl1pPr marL="223200" indent="-223200">
              <a:buSzPct val="100000"/>
              <a:buFont typeface="Arial" charset="0"/>
              <a:buChar char="•"/>
              <a:defRPr sz="2200"/>
            </a:lvl1pPr>
            <a:lvl2pPr marL="468000" indent="-223200">
              <a:buSzPct val="100000"/>
              <a:buFont typeface=".AppleSystemUIFont" charset="-120"/>
              <a:buChar char="-"/>
              <a:defRPr sz="2000"/>
            </a:lvl2pPr>
            <a:lvl3pPr marL="720000" indent="-223200">
              <a:buSzPct val="100000"/>
              <a:buFont typeface=".AppleSystemUIFont" charset="-120"/>
              <a:buChar char="-"/>
              <a:defRPr sz="1800"/>
            </a:lvl3pPr>
            <a:lvl4pPr marL="907200" indent="-171450">
              <a:buSzPct val="100000"/>
              <a:buFont typeface=".AppleSystemUIFont" charset="-120"/>
              <a:buChar char="-"/>
              <a:defRPr sz="1600"/>
            </a:lvl4pPr>
            <a:lvl5pPr marL="1098000" indent="-171450">
              <a:buSzPct val="100000"/>
              <a:buFont typeface=".AppleSystemUIFont" charset="-120"/>
              <a:buChar char="-"/>
              <a:defRPr sz="14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13" name="Logotyp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5008" y="5735704"/>
            <a:ext cx="928173" cy="58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9017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yra innehållsdelar">
    <p:bg>
      <p:bgPr>
        <a:solidFill>
          <a:srgbClr val="F7F4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"/>
          <p:cNvSpPr>
            <a:spLocks noGrp="1"/>
          </p:cNvSpPr>
          <p:nvPr>
            <p:ph type="title"/>
          </p:nvPr>
        </p:nvSpPr>
        <p:spPr>
          <a:xfrm>
            <a:off x="685799" y="614974"/>
            <a:ext cx="10779369" cy="850727"/>
          </a:xfrm>
        </p:spPr>
        <p:txBody>
          <a:bodyPr anchor="t">
            <a:normAutofit/>
          </a:bodyPr>
          <a:lstStyle>
            <a:lvl1pPr>
              <a:defRPr sz="4800" b="0" i="0"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Platshållare för innehåll"/>
          <p:cNvSpPr>
            <a:spLocks noGrp="1"/>
          </p:cNvSpPr>
          <p:nvPr>
            <p:ph idx="10"/>
          </p:nvPr>
        </p:nvSpPr>
        <p:spPr>
          <a:xfrm>
            <a:off x="685800" y="1639016"/>
            <a:ext cx="5333035" cy="2158502"/>
          </a:xfrm>
          <a:prstGeom prst="rect">
            <a:avLst/>
          </a:prstGeom>
        </p:spPr>
        <p:txBody>
          <a:bodyPr/>
          <a:lstStyle>
            <a:lvl1pPr marL="223200" indent="-223200">
              <a:buSzPct val="100000"/>
              <a:buFont typeface="Arial" charset="0"/>
              <a:buChar char="•"/>
              <a:defRPr sz="2200"/>
            </a:lvl1pPr>
            <a:lvl2pPr marL="468000" indent="-223200">
              <a:buSzPct val="100000"/>
              <a:buFont typeface=".AppleSystemUIFont" charset="-120"/>
              <a:buChar char="-"/>
              <a:defRPr sz="2000"/>
            </a:lvl2pPr>
            <a:lvl3pPr marL="720000" indent="-223200">
              <a:buSzPct val="100000"/>
              <a:buFont typeface=".AppleSystemUIFont" charset="-120"/>
              <a:buChar char="-"/>
              <a:defRPr sz="1800"/>
            </a:lvl3pPr>
            <a:lvl4pPr marL="907200" indent="-171450">
              <a:buSzPct val="100000"/>
              <a:buFont typeface=".AppleSystemUIFont" charset="-120"/>
              <a:buChar char="-"/>
              <a:defRPr sz="1600"/>
            </a:lvl4pPr>
            <a:lvl5pPr marL="1098000" indent="-171450">
              <a:buSzPct val="100000"/>
              <a:buFont typeface=".AppleSystemUIFont" charset="-120"/>
              <a:buChar char="-"/>
              <a:defRPr sz="14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innehåll"/>
          <p:cNvSpPr>
            <a:spLocks noGrp="1"/>
          </p:cNvSpPr>
          <p:nvPr>
            <p:ph idx="11"/>
          </p:nvPr>
        </p:nvSpPr>
        <p:spPr>
          <a:xfrm>
            <a:off x="6132133" y="1640480"/>
            <a:ext cx="5333035" cy="2157797"/>
          </a:xfrm>
          <a:prstGeom prst="rect">
            <a:avLst/>
          </a:prstGeom>
        </p:spPr>
        <p:txBody>
          <a:bodyPr/>
          <a:lstStyle>
            <a:lvl1pPr marL="223200" indent="-223200">
              <a:buSzPct val="100000"/>
              <a:buFont typeface="Arial" charset="0"/>
              <a:buChar char="•"/>
              <a:defRPr sz="2200"/>
            </a:lvl1pPr>
            <a:lvl2pPr marL="468000" indent="-223200">
              <a:buSzPct val="100000"/>
              <a:buFont typeface=".AppleSystemUIFont" charset="-120"/>
              <a:buChar char="-"/>
              <a:defRPr sz="2000"/>
            </a:lvl2pPr>
            <a:lvl3pPr marL="720000" indent="-223200">
              <a:buSzPct val="100000"/>
              <a:buFont typeface=".AppleSystemUIFont" charset="-120"/>
              <a:buChar char="-"/>
              <a:defRPr sz="1800"/>
            </a:lvl3pPr>
            <a:lvl4pPr marL="907200" indent="-171450">
              <a:buSzPct val="100000"/>
              <a:buFont typeface=".AppleSystemUIFont" charset="-120"/>
              <a:buChar char="-"/>
              <a:defRPr sz="1600"/>
            </a:lvl4pPr>
            <a:lvl5pPr marL="1098000" indent="-171450">
              <a:buSzPct val="100000"/>
              <a:buFont typeface=".AppleSystemUIFont" charset="-120"/>
              <a:buChar char="-"/>
              <a:defRPr sz="14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1" name="Platshållare för innehåll"/>
          <p:cNvSpPr>
            <a:spLocks noGrp="1"/>
          </p:cNvSpPr>
          <p:nvPr>
            <p:ph idx="15"/>
          </p:nvPr>
        </p:nvSpPr>
        <p:spPr>
          <a:xfrm>
            <a:off x="685800" y="3917050"/>
            <a:ext cx="5333035" cy="2158502"/>
          </a:xfrm>
          <a:prstGeom prst="rect">
            <a:avLst/>
          </a:prstGeom>
        </p:spPr>
        <p:txBody>
          <a:bodyPr/>
          <a:lstStyle>
            <a:lvl1pPr marL="223200" indent="-223200">
              <a:buSzPct val="100000"/>
              <a:buFont typeface="Arial" charset="0"/>
              <a:buChar char="•"/>
              <a:defRPr sz="2200"/>
            </a:lvl1pPr>
            <a:lvl2pPr marL="468000" indent="-223200">
              <a:buSzPct val="100000"/>
              <a:buFont typeface=".AppleSystemUIFont" charset="-120"/>
              <a:buChar char="-"/>
              <a:defRPr sz="2000"/>
            </a:lvl2pPr>
            <a:lvl3pPr marL="720000" indent="-223200">
              <a:buSzPct val="100000"/>
              <a:buFont typeface=".AppleSystemUIFont" charset="-120"/>
              <a:buChar char="-"/>
              <a:defRPr sz="1800"/>
            </a:lvl3pPr>
            <a:lvl4pPr marL="907200" indent="-171450">
              <a:buSzPct val="100000"/>
              <a:buFont typeface=".AppleSystemUIFont" charset="-120"/>
              <a:buChar char="-"/>
              <a:defRPr sz="1600"/>
            </a:lvl4pPr>
            <a:lvl5pPr marL="1098000" indent="-171450">
              <a:buSzPct val="100000"/>
              <a:buFont typeface=".AppleSystemUIFont" charset="-120"/>
              <a:buChar char="-"/>
              <a:defRPr sz="14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innehåll"/>
          <p:cNvSpPr>
            <a:spLocks noGrp="1"/>
          </p:cNvSpPr>
          <p:nvPr>
            <p:ph idx="16"/>
          </p:nvPr>
        </p:nvSpPr>
        <p:spPr>
          <a:xfrm>
            <a:off x="6132133" y="3918514"/>
            <a:ext cx="5333035" cy="2157797"/>
          </a:xfrm>
          <a:prstGeom prst="rect">
            <a:avLst/>
          </a:prstGeom>
        </p:spPr>
        <p:txBody>
          <a:bodyPr/>
          <a:lstStyle>
            <a:lvl1pPr marL="223200" indent="-223200">
              <a:buSzPct val="100000"/>
              <a:buFont typeface="Arial" charset="0"/>
              <a:buChar char="•"/>
              <a:defRPr sz="2200"/>
            </a:lvl1pPr>
            <a:lvl2pPr marL="468000" indent="-223200">
              <a:buSzPct val="100000"/>
              <a:buFont typeface=".AppleSystemUIFont" charset="-120"/>
              <a:buChar char="-"/>
              <a:defRPr sz="2000"/>
            </a:lvl2pPr>
            <a:lvl3pPr marL="720000" indent="-223200">
              <a:buSzPct val="100000"/>
              <a:buFont typeface=".AppleSystemUIFont" charset="-120"/>
              <a:buChar char="-"/>
              <a:defRPr sz="1800"/>
            </a:lvl3pPr>
            <a:lvl4pPr marL="907200" indent="-171450">
              <a:buSzPct val="100000"/>
              <a:buFont typeface=".AppleSystemUIFont" charset="-120"/>
              <a:buChar char="-"/>
              <a:defRPr sz="1600"/>
            </a:lvl4pPr>
            <a:lvl5pPr marL="1098000" indent="-171450">
              <a:buSzPct val="100000"/>
              <a:buFont typeface=".AppleSystemUIFont" charset="-120"/>
              <a:buChar char="-"/>
              <a:defRPr sz="14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16" name="Logotyp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5008" y="5735704"/>
            <a:ext cx="928173" cy="587843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 och bild">
    <p:bg>
      <p:bgPr>
        <a:solidFill>
          <a:srgbClr val="F7F4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akgrun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Platshållare för bild"/>
          <p:cNvSpPr>
            <a:spLocks noGrp="1"/>
          </p:cNvSpPr>
          <p:nvPr>
            <p:ph type="pic" sz="quarter" idx="10"/>
          </p:nvPr>
        </p:nvSpPr>
        <p:spPr>
          <a:xfrm>
            <a:off x="7073978" y="746106"/>
            <a:ext cx="4336388" cy="5374203"/>
          </a:xfrm>
        </p:spPr>
        <p:txBody>
          <a:bodyPr anchor="ctr"/>
          <a:lstStyle>
            <a:lvl1pPr marL="35100" indent="0" algn="ctr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5" name="Rubrik"/>
          <p:cNvSpPr>
            <a:spLocks noGrp="1"/>
          </p:cNvSpPr>
          <p:nvPr>
            <p:ph type="title"/>
          </p:nvPr>
        </p:nvSpPr>
        <p:spPr>
          <a:xfrm>
            <a:off x="685799" y="618970"/>
            <a:ext cx="5481322" cy="1531013"/>
          </a:xfrm>
        </p:spPr>
        <p:txBody>
          <a:bodyPr anchor="t"/>
          <a:lstStyle>
            <a:lvl1pPr>
              <a:defRPr b="0" i="0"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7" name="Platshållare för innehåll"/>
          <p:cNvSpPr>
            <a:spLocks noGrp="1"/>
          </p:cNvSpPr>
          <p:nvPr>
            <p:ph idx="11"/>
          </p:nvPr>
        </p:nvSpPr>
        <p:spPr>
          <a:xfrm>
            <a:off x="685800" y="2249763"/>
            <a:ext cx="5481321" cy="3871427"/>
          </a:xfrm>
          <a:prstGeom prst="rect">
            <a:avLst/>
          </a:prstGeom>
        </p:spPr>
        <p:txBody>
          <a:bodyPr/>
          <a:lstStyle>
            <a:lvl1pPr marL="223200" indent="-223200">
              <a:buSzPct val="100000"/>
              <a:buFont typeface="Arial" charset="0"/>
              <a:buChar char="•"/>
              <a:defRPr sz="2000"/>
            </a:lvl1pPr>
            <a:lvl2pPr marL="468000" indent="-223200">
              <a:buSzPct val="100000"/>
              <a:buFont typeface=".AppleSystemUIFont" charset="-120"/>
              <a:buChar char="-"/>
              <a:defRPr sz="1800"/>
            </a:lvl2pPr>
            <a:lvl3pPr marL="720000" indent="-223200">
              <a:buSzPct val="100000"/>
              <a:buFont typeface=".AppleSystemUIFont" charset="-120"/>
              <a:buChar char="-"/>
              <a:defRPr sz="1600"/>
            </a:lvl3pPr>
            <a:lvl4pPr marL="907200" indent="-171450">
              <a:buSzPct val="100000"/>
              <a:buFont typeface=".AppleSystemUIFont" charset="-120"/>
              <a:buChar char="-"/>
              <a:defRPr sz="1400"/>
            </a:lvl4pPr>
            <a:lvl5pPr marL="1098000" indent="-171450">
              <a:buSzPct val="100000"/>
              <a:buFont typeface=".AppleSystemUIFont" charset="-120"/>
              <a:buChar char="-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 och bild (vänster)">
    <p:bg>
      <p:bgPr>
        <a:solidFill>
          <a:srgbClr val="F7F4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akgrun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ubrik"/>
          <p:cNvSpPr>
            <a:spLocks noGrp="1"/>
          </p:cNvSpPr>
          <p:nvPr>
            <p:ph type="title"/>
          </p:nvPr>
        </p:nvSpPr>
        <p:spPr>
          <a:xfrm>
            <a:off x="6094134" y="612952"/>
            <a:ext cx="5346700" cy="1531013"/>
          </a:xfrm>
        </p:spPr>
        <p:txBody>
          <a:bodyPr anchor="t"/>
          <a:lstStyle>
            <a:lvl1pPr>
              <a:defRPr b="0" i="0"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1" name="Platshållare för bild"/>
          <p:cNvSpPr>
            <a:spLocks noGrp="1"/>
          </p:cNvSpPr>
          <p:nvPr>
            <p:ph type="pic" sz="quarter" idx="12"/>
          </p:nvPr>
        </p:nvSpPr>
        <p:spPr>
          <a:xfrm>
            <a:off x="781175" y="746107"/>
            <a:ext cx="4365085" cy="5329326"/>
          </a:xfrm>
        </p:spPr>
        <p:txBody>
          <a:bodyPr anchor="ctr"/>
          <a:lstStyle>
            <a:lvl1pPr marL="35100" indent="0" algn="ctr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8" name="Platshållare för innehåll"/>
          <p:cNvSpPr>
            <a:spLocks noGrp="1"/>
          </p:cNvSpPr>
          <p:nvPr>
            <p:ph idx="10"/>
          </p:nvPr>
        </p:nvSpPr>
        <p:spPr>
          <a:xfrm>
            <a:off x="6094135" y="2249764"/>
            <a:ext cx="5346700" cy="3825668"/>
          </a:xfrm>
          <a:prstGeom prst="rect">
            <a:avLst/>
          </a:prstGeom>
        </p:spPr>
        <p:txBody>
          <a:bodyPr/>
          <a:lstStyle>
            <a:lvl1pPr marL="223200" indent="-223200">
              <a:buSzPct val="100000"/>
              <a:buFont typeface="Arial" charset="0"/>
              <a:buChar char="•"/>
              <a:defRPr sz="2000"/>
            </a:lvl1pPr>
            <a:lvl2pPr marL="468000" indent="-223200">
              <a:buSzPct val="100000"/>
              <a:buFont typeface=".AppleSystemUIFont" charset="-120"/>
              <a:buChar char="-"/>
              <a:defRPr sz="1800"/>
            </a:lvl2pPr>
            <a:lvl3pPr marL="720000" indent="-223200">
              <a:buSzPct val="100000"/>
              <a:buFont typeface=".AppleSystemUIFont" charset="-120"/>
              <a:buChar char="-"/>
              <a:defRPr sz="1600"/>
            </a:lvl3pPr>
            <a:lvl4pPr marL="907200" indent="-171450">
              <a:buSzPct val="100000"/>
              <a:buFont typeface=".AppleSystemUIFont" charset="-120"/>
              <a:buChar char="-"/>
              <a:defRPr sz="1400"/>
            </a:lvl4pPr>
            <a:lvl5pPr marL="1098000" indent="-171450">
              <a:buSzPct val="100000"/>
              <a:buFont typeface=".AppleSystemUIFont" charset="-120"/>
              <a:buChar char="-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14" name="Logotyp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5008" y="5735704"/>
            <a:ext cx="928173" cy="587843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(Rund bild)">
    <p:bg>
      <p:bgPr>
        <a:solidFill>
          <a:srgbClr val="F7F4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innehåll"/>
          <p:cNvSpPr>
            <a:spLocks noGrp="1"/>
          </p:cNvSpPr>
          <p:nvPr>
            <p:ph idx="10"/>
          </p:nvPr>
        </p:nvSpPr>
        <p:spPr>
          <a:xfrm>
            <a:off x="685800" y="2249763"/>
            <a:ext cx="5481321" cy="3871427"/>
          </a:xfrm>
          <a:prstGeom prst="rect">
            <a:avLst/>
          </a:prstGeom>
        </p:spPr>
        <p:txBody>
          <a:bodyPr/>
          <a:lstStyle>
            <a:lvl1pPr marL="223200" indent="-223200">
              <a:buSzPct val="100000"/>
              <a:buFont typeface="Arial" charset="0"/>
              <a:buChar char="•"/>
              <a:defRPr sz="2000"/>
            </a:lvl1pPr>
            <a:lvl2pPr marL="468000" indent="-223200">
              <a:buSzPct val="100000"/>
              <a:buFont typeface=".AppleSystemUIFont" charset="-120"/>
              <a:buChar char="-"/>
              <a:defRPr sz="1800"/>
            </a:lvl2pPr>
            <a:lvl3pPr marL="720000" indent="-223200">
              <a:buSzPct val="100000"/>
              <a:buFont typeface=".AppleSystemUIFont" charset="-120"/>
              <a:buChar char="-"/>
              <a:defRPr sz="1600"/>
            </a:lvl3pPr>
            <a:lvl4pPr marL="907200" indent="-171450">
              <a:buSzPct val="100000"/>
              <a:buFont typeface=".AppleSystemUIFont" charset="-120"/>
              <a:buChar char="-"/>
              <a:defRPr sz="1400"/>
            </a:lvl4pPr>
            <a:lvl5pPr marL="1098000" indent="-171450">
              <a:buSzPct val="100000"/>
              <a:buFont typeface=".AppleSystemUIFont" charset="-120"/>
              <a:buChar char="-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Rubrik"/>
          <p:cNvSpPr>
            <a:spLocks noGrp="1"/>
          </p:cNvSpPr>
          <p:nvPr>
            <p:ph type="title"/>
          </p:nvPr>
        </p:nvSpPr>
        <p:spPr>
          <a:xfrm>
            <a:off x="685799" y="618970"/>
            <a:ext cx="5481322" cy="1531013"/>
          </a:xfrm>
        </p:spPr>
        <p:txBody>
          <a:bodyPr anchor="t"/>
          <a:lstStyle>
            <a:lvl1pPr>
              <a:defRPr b="0" i="0"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1" name="Picture Placeholder 2"/>
          <p:cNvSpPr>
            <a:spLocks noGrp="1" noChangeAspect="1"/>
          </p:cNvSpPr>
          <p:nvPr>
            <p:ph type="pic" idx="11"/>
          </p:nvPr>
        </p:nvSpPr>
        <p:spPr>
          <a:xfrm>
            <a:off x="6980724" y="1228033"/>
            <a:ext cx="4397673" cy="439871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 anchor="t">
            <a:normAutofit/>
          </a:bodyPr>
          <a:lstStyle>
            <a:lvl1pPr marL="0" indent="0" algn="ctr">
              <a:buNone/>
              <a:defRPr sz="1600">
                <a:ln>
                  <a:noFill/>
                </a:ln>
                <a:solidFill>
                  <a:srgbClr val="33302F"/>
                </a:solidFill>
                <a:effectLst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pic>
        <p:nvPicPr>
          <p:cNvPr id="12" name="Logotyp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5008" y="5735704"/>
            <a:ext cx="928173" cy="587843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och innehåll (Rund bild)">
    <p:bg>
      <p:bgPr>
        <a:solidFill>
          <a:srgbClr val="F7F4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innehåll"/>
          <p:cNvSpPr>
            <a:spLocks noGrp="1"/>
          </p:cNvSpPr>
          <p:nvPr>
            <p:ph idx="10"/>
          </p:nvPr>
        </p:nvSpPr>
        <p:spPr>
          <a:xfrm>
            <a:off x="685800" y="2249763"/>
            <a:ext cx="5481321" cy="3871427"/>
          </a:xfrm>
          <a:prstGeom prst="rect">
            <a:avLst/>
          </a:prstGeom>
        </p:spPr>
        <p:txBody>
          <a:bodyPr/>
          <a:lstStyle>
            <a:lvl1pPr marL="223200" indent="-223200">
              <a:buSzPct val="100000"/>
              <a:buFont typeface="Arial" charset="0"/>
              <a:buChar char="•"/>
              <a:defRPr sz="2000"/>
            </a:lvl1pPr>
            <a:lvl2pPr marL="468000" indent="-223200">
              <a:buSzPct val="100000"/>
              <a:buFont typeface=".AppleSystemUIFont" charset="-120"/>
              <a:buChar char="-"/>
              <a:defRPr sz="1800"/>
            </a:lvl2pPr>
            <a:lvl3pPr marL="720000" indent="-223200">
              <a:buSzPct val="100000"/>
              <a:buFont typeface=".AppleSystemUIFont" charset="-120"/>
              <a:buChar char="-"/>
              <a:defRPr sz="1600"/>
            </a:lvl3pPr>
            <a:lvl4pPr marL="907200" indent="-171450">
              <a:buSzPct val="100000"/>
              <a:buFont typeface=".AppleSystemUIFont" charset="-120"/>
              <a:buChar char="-"/>
              <a:defRPr sz="1400"/>
            </a:lvl4pPr>
            <a:lvl5pPr marL="1098000" indent="-171450">
              <a:buSzPct val="100000"/>
              <a:buFont typeface=".AppleSystemUIFont" charset="-120"/>
              <a:buChar char="-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Rubrik"/>
          <p:cNvSpPr>
            <a:spLocks noGrp="1"/>
          </p:cNvSpPr>
          <p:nvPr>
            <p:ph type="title"/>
          </p:nvPr>
        </p:nvSpPr>
        <p:spPr>
          <a:xfrm>
            <a:off x="685799" y="618970"/>
            <a:ext cx="5481322" cy="1531013"/>
          </a:xfrm>
        </p:spPr>
        <p:txBody>
          <a:bodyPr anchor="t"/>
          <a:lstStyle>
            <a:lvl1pPr>
              <a:defRPr b="0" i="0"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9" name="Picture Placeholder 2"/>
          <p:cNvSpPr>
            <a:spLocks noGrp="1" noChangeAspect="1"/>
          </p:cNvSpPr>
          <p:nvPr>
            <p:ph type="pic" idx="11" hasCustomPrompt="1"/>
          </p:nvPr>
        </p:nvSpPr>
        <p:spPr>
          <a:xfrm>
            <a:off x="6533761" y="1568731"/>
            <a:ext cx="2016313" cy="20167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1200" baseline="0">
                <a:ln>
                  <a:noFill/>
                </a:ln>
                <a:solidFill>
                  <a:srgbClr val="33302F"/>
                </a:solidFill>
                <a:effectLst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 dirty="0"/>
              <a:t>Lägg till bild eller ikon</a:t>
            </a:r>
          </a:p>
        </p:txBody>
      </p:sp>
      <p:sp>
        <p:nvSpPr>
          <p:cNvPr id="10" name="Picture Placeholder 2"/>
          <p:cNvSpPr>
            <a:spLocks noGrp="1" noChangeAspect="1"/>
          </p:cNvSpPr>
          <p:nvPr>
            <p:ph type="pic" idx="12" hasCustomPrompt="1"/>
          </p:nvPr>
        </p:nvSpPr>
        <p:spPr>
          <a:xfrm>
            <a:off x="7999603" y="3155516"/>
            <a:ext cx="2708846" cy="2709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1200">
                <a:ln>
                  <a:noFill/>
                </a:ln>
                <a:solidFill>
                  <a:srgbClr val="33302F"/>
                </a:solidFill>
                <a:effectLst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 dirty="0"/>
              <a:t>Lägg till bild eller ikon</a:t>
            </a:r>
          </a:p>
        </p:txBody>
      </p:sp>
      <p:sp>
        <p:nvSpPr>
          <p:cNvPr id="12" name="Picture Placeholder 2"/>
          <p:cNvSpPr>
            <a:spLocks noGrp="1" noChangeAspect="1"/>
          </p:cNvSpPr>
          <p:nvPr>
            <p:ph type="pic" idx="13" hasCustomPrompt="1"/>
          </p:nvPr>
        </p:nvSpPr>
        <p:spPr>
          <a:xfrm>
            <a:off x="8713016" y="709654"/>
            <a:ext cx="2186864" cy="218738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1200">
                <a:ln>
                  <a:noFill/>
                </a:ln>
                <a:solidFill>
                  <a:srgbClr val="33302F"/>
                </a:solidFill>
                <a:effectLst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 dirty="0"/>
              <a:t>Lägg till bild</a:t>
            </a:r>
            <a:br>
              <a:rPr lang="sv-SE" dirty="0"/>
            </a:br>
            <a:r>
              <a:rPr lang="sv-SE" dirty="0"/>
              <a:t>eller ikon</a:t>
            </a:r>
          </a:p>
        </p:txBody>
      </p:sp>
      <p:pic>
        <p:nvPicPr>
          <p:cNvPr id="16" name="Logotyp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5008" y="5735704"/>
            <a:ext cx="928173" cy="587843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 bakgrundsbild">
    <p:bg>
      <p:bgPr>
        <a:solidFill>
          <a:srgbClr val="F7F4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anchor="ctr"/>
          <a:lstStyle>
            <a:lvl1pPr marL="35100" indent="0" algn="ctr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9" name="Underrubrik"/>
          <p:cNvSpPr>
            <a:spLocks noGrp="1"/>
          </p:cNvSpPr>
          <p:nvPr>
            <p:ph type="subTitle" idx="11"/>
          </p:nvPr>
        </p:nvSpPr>
        <p:spPr>
          <a:xfrm>
            <a:off x="685798" y="3220701"/>
            <a:ext cx="5436706" cy="222724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20000"/>
              </a:lnSpc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sp>
        <p:nvSpPr>
          <p:cNvPr id="5" name="Rubrik"/>
          <p:cNvSpPr>
            <a:spLocks noGrp="1"/>
          </p:cNvSpPr>
          <p:nvPr>
            <p:ph type="title"/>
          </p:nvPr>
        </p:nvSpPr>
        <p:spPr>
          <a:xfrm>
            <a:off x="685799" y="1498776"/>
            <a:ext cx="5436706" cy="1531013"/>
          </a:xfrm>
        </p:spPr>
        <p:txBody>
          <a:bodyPr anchor="t">
            <a:noAutofit/>
          </a:bodyPr>
          <a:lstStyle>
            <a:lvl1pPr>
              <a:defRPr sz="4800" b="0" i="0"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text"/>
          <p:cNvSpPr>
            <a:spLocks noGrp="1"/>
          </p:cNvSpPr>
          <p:nvPr>
            <p:ph type="body" idx="1"/>
          </p:nvPr>
        </p:nvSpPr>
        <p:spPr>
          <a:xfrm>
            <a:off x="685800" y="1639015"/>
            <a:ext cx="10668000" cy="45379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" name="Platshållare för rubrik"/>
          <p:cNvSpPr>
            <a:spLocks noGrp="1"/>
          </p:cNvSpPr>
          <p:nvPr>
            <p:ph type="title"/>
          </p:nvPr>
        </p:nvSpPr>
        <p:spPr>
          <a:xfrm>
            <a:off x="685800" y="614974"/>
            <a:ext cx="10667999" cy="8507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2112389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80" r:id="rId4"/>
    <p:sldLayoutId id="2147483666" r:id="rId5"/>
    <p:sldLayoutId id="2147483669" r:id="rId6"/>
    <p:sldLayoutId id="2147483677" r:id="rId7"/>
    <p:sldLayoutId id="2147483678" r:id="rId8"/>
    <p:sldLayoutId id="2147483667" r:id="rId9"/>
    <p:sldLayoutId id="2147483662" r:id="rId10"/>
    <p:sldLayoutId id="2147483665" r:id="rId11"/>
    <p:sldLayoutId id="2147483663" r:id="rId12"/>
    <p:sldLayoutId id="2147483664" r:id="rId13"/>
    <p:sldLayoutId id="2147483651" r:id="rId14"/>
    <p:sldLayoutId id="2147483654" r:id="rId15"/>
    <p:sldLayoutId id="2147483660" r:id="rId16"/>
    <p:sldLayoutId id="2147483674" r:id="rId17"/>
    <p:sldLayoutId id="2147483679" r:id="rId18"/>
    <p:sldLayoutId id="2147483655" r:id="rId19"/>
    <p:sldLayoutId id="2147483661" r:id="rId20"/>
  </p:sldLayoutIdLst>
  <p:transition spd="slow">
    <p:cover/>
  </p:transition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0" i="0" kern="1200" cap="none" spc="0">
          <a:ln>
            <a:noFill/>
          </a:ln>
          <a:solidFill>
            <a:srgbClr val="00706E"/>
          </a:solidFill>
          <a:effectLst/>
          <a:latin typeface="Open Sans Light" charset="0"/>
          <a:ea typeface="Open Sans Light" charset="0"/>
          <a:cs typeface="Open Sans Light" charset="0"/>
        </a:defRPr>
      </a:lvl1pPr>
    </p:titleStyle>
    <p:bodyStyle>
      <a:lvl1pPr marL="223200" indent="-223200" algn="l" defTabSz="914400" rtl="0" eaLnBrk="1" latinLnBrk="0" hangingPunct="1">
        <a:lnSpc>
          <a:spcPct val="120000"/>
        </a:lnSpc>
        <a:spcBef>
          <a:spcPts val="1000"/>
        </a:spcBef>
        <a:buClr>
          <a:srgbClr val="01A5A3"/>
        </a:buClr>
        <a:buSzPct val="100000"/>
        <a:buFont typeface="Arial" charset="0"/>
        <a:buChar char="•"/>
        <a:defRPr sz="2000" kern="1200">
          <a:solidFill>
            <a:srgbClr val="33302F"/>
          </a:solidFill>
          <a:latin typeface="Open Sans" charset="0"/>
          <a:ea typeface="Open Sans" charset="0"/>
          <a:cs typeface="Open Sans" charset="0"/>
        </a:defRPr>
      </a:lvl1pPr>
      <a:lvl2pPr marL="468000" indent="-223200" algn="l" defTabSz="914400" rtl="0" eaLnBrk="1" latinLnBrk="0" hangingPunct="1">
        <a:lnSpc>
          <a:spcPct val="120000"/>
        </a:lnSpc>
        <a:spcBef>
          <a:spcPts val="500"/>
        </a:spcBef>
        <a:buClr>
          <a:srgbClr val="01A5A3"/>
        </a:buClr>
        <a:buSzPct val="100000"/>
        <a:buFont typeface=".AppleSystemUIFont" charset="-120"/>
        <a:buChar char="-"/>
        <a:defRPr sz="1800" kern="1200">
          <a:solidFill>
            <a:srgbClr val="33302F"/>
          </a:solidFill>
          <a:latin typeface="Open Sans" charset="0"/>
          <a:ea typeface="Open Sans" charset="0"/>
          <a:cs typeface="Open Sans" charset="0"/>
        </a:defRPr>
      </a:lvl2pPr>
      <a:lvl3pPr marL="720000" indent="-223200" algn="l" defTabSz="914400" rtl="0" eaLnBrk="1" latinLnBrk="0" hangingPunct="1">
        <a:lnSpc>
          <a:spcPct val="120000"/>
        </a:lnSpc>
        <a:spcBef>
          <a:spcPts val="500"/>
        </a:spcBef>
        <a:buClr>
          <a:srgbClr val="01A5A3"/>
        </a:buClr>
        <a:buSzPct val="100000"/>
        <a:buFont typeface=".AppleSystemUIFont" charset="-120"/>
        <a:buChar char="-"/>
        <a:defRPr sz="1600" kern="1200">
          <a:solidFill>
            <a:srgbClr val="33302F"/>
          </a:solidFill>
          <a:latin typeface="Open Sans" charset="0"/>
          <a:ea typeface="Open Sans" charset="0"/>
          <a:cs typeface="Open Sans" charset="0"/>
        </a:defRPr>
      </a:lvl3pPr>
      <a:lvl4pPr marL="907200" indent="-172800" algn="l" defTabSz="914400" rtl="0" eaLnBrk="1" latinLnBrk="0" hangingPunct="1">
        <a:lnSpc>
          <a:spcPct val="120000"/>
        </a:lnSpc>
        <a:spcBef>
          <a:spcPts val="500"/>
        </a:spcBef>
        <a:buClr>
          <a:srgbClr val="01A5A3"/>
        </a:buClr>
        <a:buSzPct val="100000"/>
        <a:buFont typeface=".AppleSystemUIFont" charset="-120"/>
        <a:buChar char="-"/>
        <a:defRPr sz="1400" kern="1200">
          <a:solidFill>
            <a:srgbClr val="33302F"/>
          </a:solidFill>
          <a:latin typeface="Open Sans" charset="0"/>
          <a:ea typeface="Open Sans" charset="0"/>
          <a:cs typeface="Open Sans" charset="0"/>
        </a:defRPr>
      </a:lvl4pPr>
      <a:lvl5pPr marL="1098000" indent="-172800" algn="l" defTabSz="914400" rtl="0" eaLnBrk="1" latinLnBrk="0" hangingPunct="1">
        <a:lnSpc>
          <a:spcPct val="120000"/>
        </a:lnSpc>
        <a:spcBef>
          <a:spcPts val="500"/>
        </a:spcBef>
        <a:buClr>
          <a:srgbClr val="01A5A3"/>
        </a:buClr>
        <a:buSzPct val="100000"/>
        <a:buFont typeface=".AppleSystemUIFont" charset="-120"/>
        <a:buChar char="-"/>
        <a:defRPr sz="1200" kern="1200">
          <a:solidFill>
            <a:srgbClr val="33302F"/>
          </a:solidFill>
          <a:latin typeface="Open Sans" charset="0"/>
          <a:ea typeface="Open Sans" charset="0"/>
          <a:cs typeface="Open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inera.atlassian.net/wiki/spaces/OINK/pages/2650800441/Symtombed+mning+och+h+nvisning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inera.atlassian.net/wiki/spaces/OINK/pages/2650800441/Symtombed+mning+och+h+nvisning" TargetMode="Externa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slide" Target="slide18.xml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slide" Target="slide19.xml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jpe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10" Type="http://schemas.openxmlformats.org/officeDocument/2006/relationships/image" Target="../media/image28.png"/><Relationship Id="rId4" Type="http://schemas.openxmlformats.org/officeDocument/2006/relationships/slide" Target="slide3.xml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sv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rubrik 1">
            <a:extLst>
              <a:ext uri="{FF2B5EF4-FFF2-40B4-BE49-F238E27FC236}">
                <a16:creationId xmlns:a16="http://schemas.microsoft.com/office/drawing/2014/main" id="{CD78126B-B77D-4109-BFFA-AB5C10E43F7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2021-12-10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786FDB89-08DB-40A1-9281-8F1889B531E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Modell för nyttokalkylering i första linjens digitala vård</a:t>
            </a:r>
          </a:p>
        </p:txBody>
      </p:sp>
    </p:spTree>
    <p:extLst>
      <p:ext uri="{BB962C8B-B14F-4D97-AF65-F5344CB8AC3E}">
        <p14:creationId xmlns:p14="http://schemas.microsoft.com/office/powerpoint/2010/main" val="1024241300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ödesschema: Alternativ process 3">
            <a:extLst>
              <a:ext uri="{FF2B5EF4-FFF2-40B4-BE49-F238E27FC236}">
                <a16:creationId xmlns:a16="http://schemas.microsoft.com/office/drawing/2014/main" id="{2E519014-A72A-4CE5-AAEB-B2DCD84507B6}"/>
              </a:ext>
            </a:extLst>
          </p:cNvPr>
          <p:cNvSpPr/>
          <p:nvPr/>
        </p:nvSpPr>
        <p:spPr>
          <a:xfrm>
            <a:off x="3769405" y="2090400"/>
            <a:ext cx="3841044" cy="2144889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2400" dirty="0">
                <a:solidFill>
                  <a:schemeClr val="bg2">
                    <a:lumMod val="10000"/>
                  </a:schemeClr>
                </a:solidFill>
                <a:latin typeface="Open Sans" panose="020B0606030504020204"/>
              </a:rPr>
              <a:t>Hur stora blir nyttorna? </a:t>
            </a:r>
          </a:p>
        </p:txBody>
      </p:sp>
      <p:sp>
        <p:nvSpPr>
          <p:cNvPr id="2" name="Ellips 1">
            <a:extLst>
              <a:ext uri="{FF2B5EF4-FFF2-40B4-BE49-F238E27FC236}">
                <a16:creationId xmlns:a16="http://schemas.microsoft.com/office/drawing/2014/main" id="{71D92090-1B48-4EB0-9032-39162876F11B}"/>
              </a:ext>
            </a:extLst>
          </p:cNvPr>
          <p:cNvSpPr/>
          <p:nvPr/>
        </p:nvSpPr>
        <p:spPr>
          <a:xfrm>
            <a:off x="6849208" y="3411849"/>
            <a:ext cx="2165483" cy="216548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600" dirty="0">
                <a:latin typeface="Open Sans" panose="020B0606030504020204"/>
              </a:rPr>
              <a:t>Hur mycket kommer vi använda tjänsten?</a:t>
            </a:r>
          </a:p>
        </p:txBody>
      </p:sp>
      <p:sp>
        <p:nvSpPr>
          <p:cNvPr id="5" name="Rektangel: rundade hörn 4">
            <a:extLst>
              <a:ext uri="{FF2B5EF4-FFF2-40B4-BE49-F238E27FC236}">
                <a16:creationId xmlns:a16="http://schemas.microsoft.com/office/drawing/2014/main" id="{5DB6A858-FA27-43EB-BB14-929A655120C6}"/>
              </a:ext>
            </a:extLst>
          </p:cNvPr>
          <p:cNvSpPr/>
          <p:nvPr/>
        </p:nvSpPr>
        <p:spPr>
          <a:xfrm>
            <a:off x="9148071" y="3638375"/>
            <a:ext cx="1321893" cy="32279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1400" dirty="0">
                <a:latin typeface="Open Sans" panose="020B0606030504020204"/>
              </a:rPr>
              <a:t>Erbjudande</a:t>
            </a:r>
          </a:p>
        </p:txBody>
      </p:sp>
      <p:sp>
        <p:nvSpPr>
          <p:cNvPr id="6" name="Rektangel: rundade hörn 5">
            <a:extLst>
              <a:ext uri="{FF2B5EF4-FFF2-40B4-BE49-F238E27FC236}">
                <a16:creationId xmlns:a16="http://schemas.microsoft.com/office/drawing/2014/main" id="{9F505640-610D-4F64-AAEB-F9320136CC80}"/>
              </a:ext>
            </a:extLst>
          </p:cNvPr>
          <p:cNvSpPr/>
          <p:nvPr/>
        </p:nvSpPr>
        <p:spPr>
          <a:xfrm>
            <a:off x="9348292" y="4073894"/>
            <a:ext cx="1321893" cy="32279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1400" dirty="0">
                <a:latin typeface="Open Sans" panose="020B0606030504020204"/>
              </a:rPr>
              <a:t>Öppettider</a:t>
            </a:r>
          </a:p>
        </p:txBody>
      </p:sp>
      <p:sp>
        <p:nvSpPr>
          <p:cNvPr id="7" name="Rektangel: rundade hörn 6">
            <a:extLst>
              <a:ext uri="{FF2B5EF4-FFF2-40B4-BE49-F238E27FC236}">
                <a16:creationId xmlns:a16="http://schemas.microsoft.com/office/drawing/2014/main" id="{805A5206-D593-4074-848C-2B9B46228986}"/>
              </a:ext>
            </a:extLst>
          </p:cNvPr>
          <p:cNvSpPr/>
          <p:nvPr/>
        </p:nvSpPr>
        <p:spPr>
          <a:xfrm>
            <a:off x="9348291" y="4574394"/>
            <a:ext cx="1321893" cy="32279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1400" dirty="0">
                <a:latin typeface="Open Sans" panose="020B0606030504020204"/>
              </a:rPr>
              <a:t>Samverkan</a:t>
            </a:r>
          </a:p>
        </p:txBody>
      </p:sp>
      <p:sp>
        <p:nvSpPr>
          <p:cNvPr id="8" name="Rektangel: rundade hörn 7">
            <a:extLst>
              <a:ext uri="{FF2B5EF4-FFF2-40B4-BE49-F238E27FC236}">
                <a16:creationId xmlns:a16="http://schemas.microsoft.com/office/drawing/2014/main" id="{DC18E931-54ED-4ECD-BE28-777FEEEF110C}"/>
              </a:ext>
            </a:extLst>
          </p:cNvPr>
          <p:cNvSpPr/>
          <p:nvPr/>
        </p:nvSpPr>
        <p:spPr>
          <a:xfrm>
            <a:off x="8695490" y="5606867"/>
            <a:ext cx="1321893" cy="32279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1400" dirty="0">
                <a:latin typeface="Open Sans" panose="020B0606030504020204"/>
              </a:rPr>
              <a:t>Vårdpersonal</a:t>
            </a:r>
          </a:p>
        </p:txBody>
      </p:sp>
      <p:sp>
        <p:nvSpPr>
          <p:cNvPr id="9" name="Rektangel: rundade hörn 8">
            <a:extLst>
              <a:ext uri="{FF2B5EF4-FFF2-40B4-BE49-F238E27FC236}">
                <a16:creationId xmlns:a16="http://schemas.microsoft.com/office/drawing/2014/main" id="{933A9AE4-D890-47ED-A144-9DE962E63558}"/>
              </a:ext>
            </a:extLst>
          </p:cNvPr>
          <p:cNvSpPr/>
          <p:nvPr/>
        </p:nvSpPr>
        <p:spPr>
          <a:xfrm>
            <a:off x="7931949" y="6116519"/>
            <a:ext cx="1321893" cy="32279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1400" dirty="0">
                <a:latin typeface="Open Sans" panose="020B0606030504020204"/>
              </a:rPr>
              <a:t>Invånare</a:t>
            </a:r>
          </a:p>
        </p:txBody>
      </p:sp>
      <p:sp>
        <p:nvSpPr>
          <p:cNvPr id="10" name="Rektangel: rundade hörn 9">
            <a:extLst>
              <a:ext uri="{FF2B5EF4-FFF2-40B4-BE49-F238E27FC236}">
                <a16:creationId xmlns:a16="http://schemas.microsoft.com/office/drawing/2014/main" id="{DBECF787-9141-4AB8-80F9-9F4642FF8159}"/>
              </a:ext>
            </a:extLst>
          </p:cNvPr>
          <p:cNvSpPr/>
          <p:nvPr/>
        </p:nvSpPr>
        <p:spPr>
          <a:xfrm>
            <a:off x="9148071" y="5097215"/>
            <a:ext cx="1321893" cy="32279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1400" dirty="0">
                <a:latin typeface="Open Sans" panose="020B0606030504020204"/>
              </a:rPr>
              <a:t>Tillgänglighet</a:t>
            </a:r>
          </a:p>
        </p:txBody>
      </p:sp>
    </p:spTree>
    <p:extLst>
      <p:ext uri="{BB962C8B-B14F-4D97-AF65-F5344CB8AC3E}">
        <p14:creationId xmlns:p14="http://schemas.microsoft.com/office/powerpoint/2010/main" val="3157718376"/>
      </p:ext>
    </p:extLst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CC83B9AE-E091-48A2-B8BA-D79AB3766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819" y="672571"/>
            <a:ext cx="10696905" cy="367953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Andel</a:t>
            </a:r>
            <a:r>
              <a:rPr lang="en-US" dirty="0"/>
              <a:t> </a:t>
            </a:r>
            <a:r>
              <a:rPr lang="en-US" dirty="0" err="1"/>
              <a:t>invånare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Region </a:t>
            </a:r>
            <a:r>
              <a:rPr lang="en-US" dirty="0" err="1"/>
              <a:t>Kronoberg</a:t>
            </a:r>
            <a:r>
              <a:rPr lang="en-US" dirty="0"/>
              <a:t>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loggat</a:t>
            </a:r>
            <a:r>
              <a:rPr lang="en-US" dirty="0"/>
              <a:t> in </a:t>
            </a:r>
            <a:r>
              <a:rPr lang="en-US" dirty="0" err="1"/>
              <a:t>på</a:t>
            </a:r>
            <a:r>
              <a:rPr lang="en-US" dirty="0"/>
              <a:t> 1177.se </a:t>
            </a:r>
            <a:r>
              <a:rPr lang="en-US" dirty="0" err="1"/>
              <a:t>hittills</a:t>
            </a:r>
            <a:r>
              <a:rPr lang="en-US" dirty="0"/>
              <a:t> under 2021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741FA5A-F43B-4051-AE09-7B22C22331F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9103554"/>
              </p:ext>
            </p:extLst>
          </p:nvPr>
        </p:nvGraphicFramePr>
        <p:xfrm>
          <a:off x="670216" y="1328928"/>
          <a:ext cx="8173747" cy="47913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ruta 4">
            <a:extLst>
              <a:ext uri="{FF2B5EF4-FFF2-40B4-BE49-F238E27FC236}">
                <a16:creationId xmlns:a16="http://schemas.microsoft.com/office/drawing/2014/main" id="{3E47EF94-D54D-45B3-8931-5475DC930A66}"/>
              </a:ext>
            </a:extLst>
          </p:cNvPr>
          <p:cNvSpPr txBox="1"/>
          <p:nvPr/>
        </p:nvSpPr>
        <p:spPr>
          <a:xfrm>
            <a:off x="0" y="6604084"/>
            <a:ext cx="134043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50" dirty="0">
                <a:latin typeface="Open Sans" panose="020B0606030504020204"/>
              </a:rPr>
              <a:t>Källor: Inera.se, SCB</a:t>
            </a:r>
          </a:p>
        </p:txBody>
      </p:sp>
      <p:sp>
        <p:nvSpPr>
          <p:cNvPr id="6" name="Ellips 5">
            <a:extLst>
              <a:ext uri="{FF2B5EF4-FFF2-40B4-BE49-F238E27FC236}">
                <a16:creationId xmlns:a16="http://schemas.microsoft.com/office/drawing/2014/main" id="{60E2F22D-A758-4127-8FAA-F0F1A7D480FE}"/>
              </a:ext>
            </a:extLst>
          </p:cNvPr>
          <p:cNvSpPr/>
          <p:nvPr/>
        </p:nvSpPr>
        <p:spPr>
          <a:xfrm>
            <a:off x="9572625" y="1328928"/>
            <a:ext cx="1928622" cy="1928622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4000" dirty="0">
                <a:latin typeface="Open Sans" panose="020B0606030504020204"/>
              </a:rPr>
              <a:t>81 %</a:t>
            </a:r>
          </a:p>
        </p:txBody>
      </p:sp>
    </p:spTree>
    <p:extLst>
      <p:ext uri="{BB962C8B-B14F-4D97-AF65-F5344CB8AC3E}">
        <p14:creationId xmlns:p14="http://schemas.microsoft.com/office/powerpoint/2010/main" val="1675879332"/>
      </p:ext>
    </p:extLst>
  </p:cSld>
  <p:clrMapOvr>
    <a:masterClrMapping/>
  </p:clrMapOvr>
  <p:transition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ktangel 19">
            <a:extLst>
              <a:ext uri="{FF2B5EF4-FFF2-40B4-BE49-F238E27FC236}">
                <a16:creationId xmlns:a16="http://schemas.microsoft.com/office/drawing/2014/main" id="{398DBCFC-0BA6-4871-9AEE-09D6B6E5407E}"/>
              </a:ext>
            </a:extLst>
          </p:cNvPr>
          <p:cNvSpPr/>
          <p:nvPr/>
        </p:nvSpPr>
        <p:spPr>
          <a:xfrm>
            <a:off x="7233067" y="1951992"/>
            <a:ext cx="4628791" cy="408680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70C7A569-F9C0-4CA5-83DA-3D9EFA966DB1}"/>
              </a:ext>
            </a:extLst>
          </p:cNvPr>
          <p:cNvSpPr/>
          <p:nvPr/>
        </p:nvSpPr>
        <p:spPr>
          <a:xfrm>
            <a:off x="189828" y="1799592"/>
            <a:ext cx="4628444" cy="408680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3BE8760-C0A2-4EAE-96E8-F2A3902D19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94" y="2917336"/>
            <a:ext cx="1690493" cy="1690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1300ACF7-6139-464B-99AF-044F23B17A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979" y="2917335"/>
            <a:ext cx="1690493" cy="1690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il: höger 4">
            <a:extLst>
              <a:ext uri="{FF2B5EF4-FFF2-40B4-BE49-F238E27FC236}">
                <a16:creationId xmlns:a16="http://schemas.microsoft.com/office/drawing/2014/main" id="{6202FD65-A6E1-48B0-AF4F-D137920CD04D}"/>
              </a:ext>
            </a:extLst>
          </p:cNvPr>
          <p:cNvSpPr/>
          <p:nvPr/>
        </p:nvSpPr>
        <p:spPr>
          <a:xfrm>
            <a:off x="5082721" y="3340975"/>
            <a:ext cx="1812709" cy="1405483"/>
          </a:xfrm>
          <a:prstGeom prst="rightArrow">
            <a:avLst/>
          </a:prstGeom>
          <a:solidFill>
            <a:srgbClr val="333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C88366EA-9486-4587-B997-18772AC6BC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8106" y="3604980"/>
            <a:ext cx="1200207" cy="1200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C7A8DE62-E7DA-4103-B2C4-5A3273F5DD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5460" y="2037032"/>
            <a:ext cx="1179098" cy="1179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6EEF0542-8867-44A5-9FF8-8ABDAF904B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3646" y="2016584"/>
            <a:ext cx="1179099" cy="1179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>
            <a:extLst>
              <a:ext uri="{FF2B5EF4-FFF2-40B4-BE49-F238E27FC236}">
                <a16:creationId xmlns:a16="http://schemas.microsoft.com/office/drawing/2014/main" id="{A7854EDA-A08F-4052-87F5-6510F24000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625" y="3619942"/>
            <a:ext cx="1200207" cy="1200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Bildobjekt 16">
            <a:extLst>
              <a:ext uri="{FF2B5EF4-FFF2-40B4-BE49-F238E27FC236}">
                <a16:creationId xmlns:a16="http://schemas.microsoft.com/office/drawing/2014/main" id="{9900A07E-8FAB-427F-ACE7-98426D5285C4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8541754" y="4958442"/>
            <a:ext cx="682804" cy="682804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1F69C359-438A-4D70-944F-196D241CAD4A}"/>
              </a:ext>
            </a:extLst>
          </p:cNvPr>
          <p:cNvSpPr/>
          <p:nvPr/>
        </p:nvSpPr>
        <p:spPr>
          <a:xfrm>
            <a:off x="5735663" y="442316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sv-SE" dirty="0"/>
          </a:p>
        </p:txBody>
      </p:sp>
      <p:pic>
        <p:nvPicPr>
          <p:cNvPr id="2060" name="Picture 12">
            <a:extLst>
              <a:ext uri="{FF2B5EF4-FFF2-40B4-BE49-F238E27FC236}">
                <a16:creationId xmlns:a16="http://schemas.microsoft.com/office/drawing/2014/main" id="{C45A2E25-E498-4139-96D9-493E527529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881" y="4971159"/>
            <a:ext cx="660809" cy="660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>
            <a:extLst>
              <a:ext uri="{FF2B5EF4-FFF2-40B4-BE49-F238E27FC236}">
                <a16:creationId xmlns:a16="http://schemas.microsoft.com/office/drawing/2014/main" id="{999276B8-90B9-4AE3-866D-3CB717B3B2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0712" y="4971159"/>
            <a:ext cx="660810" cy="660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>
            <a:extLst>
              <a:ext uri="{FF2B5EF4-FFF2-40B4-BE49-F238E27FC236}">
                <a16:creationId xmlns:a16="http://schemas.microsoft.com/office/drawing/2014/main" id="{DCA51940-3E85-4754-9E7F-0F44BFCDF2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625" y="4977303"/>
            <a:ext cx="678326" cy="678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ktangel: rundade hörn 20">
            <a:extLst>
              <a:ext uri="{FF2B5EF4-FFF2-40B4-BE49-F238E27FC236}">
                <a16:creationId xmlns:a16="http://schemas.microsoft.com/office/drawing/2014/main" id="{F619C0D0-9860-4E0A-80C4-B0B4D24CCF33}"/>
              </a:ext>
            </a:extLst>
          </p:cNvPr>
          <p:cNvSpPr/>
          <p:nvPr/>
        </p:nvSpPr>
        <p:spPr>
          <a:xfrm>
            <a:off x="732557" y="4270110"/>
            <a:ext cx="889386" cy="32279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1400" dirty="0">
                <a:latin typeface="Open Sans" panose="020B0606030504020204"/>
              </a:rPr>
              <a:t>360 000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FB78256-74FA-4540-B99C-961C89A33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Exempel rådgivning</a:t>
            </a:r>
          </a:p>
        </p:txBody>
      </p:sp>
      <p:sp>
        <p:nvSpPr>
          <p:cNvPr id="23" name="Rektangel: rundade hörn 22">
            <a:extLst>
              <a:ext uri="{FF2B5EF4-FFF2-40B4-BE49-F238E27FC236}">
                <a16:creationId xmlns:a16="http://schemas.microsoft.com/office/drawing/2014/main" id="{2035EA87-606C-4BF5-9D69-A218528831E9}"/>
              </a:ext>
            </a:extLst>
          </p:cNvPr>
          <p:cNvSpPr/>
          <p:nvPr/>
        </p:nvSpPr>
        <p:spPr>
          <a:xfrm>
            <a:off x="8248589" y="3037809"/>
            <a:ext cx="772840" cy="32279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1400" dirty="0">
                <a:latin typeface="Open Sans" panose="020B0606030504020204"/>
              </a:rPr>
              <a:t>68 000</a:t>
            </a:r>
          </a:p>
        </p:txBody>
      </p:sp>
      <p:sp>
        <p:nvSpPr>
          <p:cNvPr id="25" name="Rektangel: rundade hörn 24">
            <a:extLst>
              <a:ext uri="{FF2B5EF4-FFF2-40B4-BE49-F238E27FC236}">
                <a16:creationId xmlns:a16="http://schemas.microsoft.com/office/drawing/2014/main" id="{BE6DA7C5-AA6A-4A6D-8DC2-BA63FCDFBF4D}"/>
              </a:ext>
            </a:extLst>
          </p:cNvPr>
          <p:cNvSpPr/>
          <p:nvPr/>
        </p:nvSpPr>
        <p:spPr>
          <a:xfrm>
            <a:off x="8893525" y="4511992"/>
            <a:ext cx="1012623" cy="32279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1400" dirty="0">
                <a:latin typeface="Open Sans" panose="020B0606030504020204"/>
              </a:rPr>
              <a:t>300 000</a:t>
            </a:r>
          </a:p>
        </p:txBody>
      </p:sp>
      <p:sp>
        <p:nvSpPr>
          <p:cNvPr id="22" name="Rektangel: rundade hörn 21">
            <a:extLst>
              <a:ext uri="{FF2B5EF4-FFF2-40B4-BE49-F238E27FC236}">
                <a16:creationId xmlns:a16="http://schemas.microsoft.com/office/drawing/2014/main" id="{D75F96E3-FFF9-4A09-B678-1F30C73118D2}"/>
              </a:ext>
            </a:extLst>
          </p:cNvPr>
          <p:cNvSpPr/>
          <p:nvPr/>
        </p:nvSpPr>
        <p:spPr>
          <a:xfrm>
            <a:off x="9733461" y="5537800"/>
            <a:ext cx="660811" cy="32279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1400" dirty="0">
                <a:latin typeface="Open Sans" panose="020B0606030504020204"/>
              </a:rPr>
              <a:t>30 %</a:t>
            </a:r>
          </a:p>
        </p:txBody>
      </p:sp>
    </p:spTree>
    <p:extLst>
      <p:ext uri="{BB962C8B-B14F-4D97-AF65-F5344CB8AC3E}">
        <p14:creationId xmlns:p14="http://schemas.microsoft.com/office/powerpoint/2010/main" val="1716696453"/>
      </p:ext>
    </p:extLst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5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sz="4000" dirty="0"/>
              <a:t>Nyttokalkylen är en modell som kan anpassas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A541BFA7-A298-4C08-BA48-44AEE8084348}"/>
              </a:ext>
            </a:extLst>
          </p:cNvPr>
          <p:cNvSpPr txBox="1"/>
          <p:nvPr/>
        </p:nvSpPr>
        <p:spPr>
          <a:xfrm>
            <a:off x="1203156" y="2156923"/>
            <a:ext cx="1676066" cy="34051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v-SE" sz="1400" dirty="0">
                <a:solidFill>
                  <a:schemeClr val="accent1"/>
                </a:solidFill>
                <a:latin typeface="Open Sans" panose="020B0606030504020204"/>
              </a:rPr>
              <a:t>Antagande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3C506189-2680-4358-AA1B-1FAE407B0DE3}"/>
              </a:ext>
            </a:extLst>
          </p:cNvPr>
          <p:cNvSpPr txBox="1"/>
          <p:nvPr/>
        </p:nvSpPr>
        <p:spPr>
          <a:xfrm>
            <a:off x="1203156" y="2813512"/>
            <a:ext cx="1676066" cy="34051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v-SE" sz="1400" dirty="0">
                <a:solidFill>
                  <a:schemeClr val="accent1"/>
                </a:solidFill>
                <a:latin typeface="Open Sans" panose="020B0606030504020204"/>
              </a:rPr>
              <a:t>Antagande</a:t>
            </a:r>
          </a:p>
        </p:txBody>
      </p:sp>
      <p:cxnSp>
        <p:nvCxnSpPr>
          <p:cNvPr id="12" name="Koppling: böjd 11">
            <a:extLst>
              <a:ext uri="{FF2B5EF4-FFF2-40B4-BE49-F238E27FC236}">
                <a16:creationId xmlns:a16="http://schemas.microsoft.com/office/drawing/2014/main" id="{63266A68-C2E1-42C4-AC07-66989C64C2B1}"/>
              </a:ext>
            </a:extLst>
          </p:cNvPr>
          <p:cNvCxnSpPr>
            <a:cxnSpLocks/>
            <a:stCxn id="4" idx="3"/>
          </p:cNvCxnSpPr>
          <p:nvPr/>
        </p:nvCxnSpPr>
        <p:spPr>
          <a:xfrm>
            <a:off x="2879222" y="2327183"/>
            <a:ext cx="2061746" cy="933040"/>
          </a:xfrm>
          <a:prstGeom prst="curvedConnector3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Koppling: böjd 12">
            <a:extLst>
              <a:ext uri="{FF2B5EF4-FFF2-40B4-BE49-F238E27FC236}">
                <a16:creationId xmlns:a16="http://schemas.microsoft.com/office/drawing/2014/main" id="{A6E715A2-D2E8-4A3D-B4BD-29A530CC8BC5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2879222" y="2983772"/>
            <a:ext cx="2061746" cy="276451"/>
          </a:xfrm>
          <a:prstGeom prst="curvedConnector3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Koppling: böjd 15">
            <a:extLst>
              <a:ext uri="{FF2B5EF4-FFF2-40B4-BE49-F238E27FC236}">
                <a16:creationId xmlns:a16="http://schemas.microsoft.com/office/drawing/2014/main" id="{99075833-E7A5-498E-ABE8-3F373510C557}"/>
              </a:ext>
            </a:extLst>
          </p:cNvPr>
          <p:cNvCxnSpPr>
            <a:cxnSpLocks/>
          </p:cNvCxnSpPr>
          <p:nvPr/>
        </p:nvCxnSpPr>
        <p:spPr>
          <a:xfrm flipV="1">
            <a:off x="2879222" y="3260223"/>
            <a:ext cx="2061746" cy="376904"/>
          </a:xfrm>
          <a:prstGeom prst="curvedConnector3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Koppling: böjd 20">
            <a:extLst>
              <a:ext uri="{FF2B5EF4-FFF2-40B4-BE49-F238E27FC236}">
                <a16:creationId xmlns:a16="http://schemas.microsoft.com/office/drawing/2014/main" id="{87DF1B45-8179-44F5-9437-D57693A7A168}"/>
              </a:ext>
            </a:extLst>
          </p:cNvPr>
          <p:cNvCxnSpPr>
            <a:cxnSpLocks/>
          </p:cNvCxnSpPr>
          <p:nvPr/>
        </p:nvCxnSpPr>
        <p:spPr>
          <a:xfrm flipV="1">
            <a:off x="2879222" y="3260223"/>
            <a:ext cx="2061746" cy="1030259"/>
          </a:xfrm>
          <a:prstGeom prst="curvedConnector3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Koppling: böjd 33">
            <a:extLst>
              <a:ext uri="{FF2B5EF4-FFF2-40B4-BE49-F238E27FC236}">
                <a16:creationId xmlns:a16="http://schemas.microsoft.com/office/drawing/2014/main" id="{2B98D34C-AEE3-43BA-931F-985A29390C73}"/>
              </a:ext>
            </a:extLst>
          </p:cNvPr>
          <p:cNvCxnSpPr>
            <a:cxnSpLocks/>
          </p:cNvCxnSpPr>
          <p:nvPr/>
        </p:nvCxnSpPr>
        <p:spPr>
          <a:xfrm flipV="1">
            <a:off x="6388768" y="3248203"/>
            <a:ext cx="1227221" cy="12020"/>
          </a:xfrm>
          <a:prstGeom prst="curvedConnector3">
            <a:avLst>
              <a:gd name="adj1" fmla="val 50000"/>
            </a:avLst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ruta 37">
            <a:extLst>
              <a:ext uri="{FF2B5EF4-FFF2-40B4-BE49-F238E27FC236}">
                <a16:creationId xmlns:a16="http://schemas.microsoft.com/office/drawing/2014/main" id="{9CDF47ED-5158-4DD3-9CCC-5B9F0CFA2042}"/>
              </a:ext>
            </a:extLst>
          </p:cNvPr>
          <p:cNvSpPr txBox="1"/>
          <p:nvPr/>
        </p:nvSpPr>
        <p:spPr>
          <a:xfrm>
            <a:off x="1009614" y="5324637"/>
            <a:ext cx="25767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>
                <a:latin typeface="Open Sans" panose="020B0606030504020204"/>
              </a:rPr>
              <a:t>Vi gör ett antal antaganden, som blir faktorerna som vi tror påverkar nytta och kostnad.</a:t>
            </a:r>
          </a:p>
        </p:txBody>
      </p:sp>
      <p:sp>
        <p:nvSpPr>
          <p:cNvPr id="39" name="textruta 38">
            <a:extLst>
              <a:ext uri="{FF2B5EF4-FFF2-40B4-BE49-F238E27FC236}">
                <a16:creationId xmlns:a16="http://schemas.microsoft.com/office/drawing/2014/main" id="{ADE44B41-AEDB-4551-986E-A285749921F6}"/>
              </a:ext>
            </a:extLst>
          </p:cNvPr>
          <p:cNvSpPr txBox="1"/>
          <p:nvPr/>
        </p:nvSpPr>
        <p:spPr>
          <a:xfrm>
            <a:off x="4376477" y="5324637"/>
            <a:ext cx="25767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>
                <a:latin typeface="Open Sans" panose="020B0606030504020204"/>
              </a:rPr>
              <a:t>Vi sätter upp hur vi tror att de olika faktorerna påverkar varandra och resulterar i nytta och kostnader.</a:t>
            </a:r>
          </a:p>
        </p:txBody>
      </p:sp>
      <p:pic>
        <p:nvPicPr>
          <p:cNvPr id="58" name="Bildobjekt 57">
            <a:extLst>
              <a:ext uri="{FF2B5EF4-FFF2-40B4-BE49-F238E27FC236}">
                <a16:creationId xmlns:a16="http://schemas.microsoft.com/office/drawing/2014/main" id="{C2A22CA2-EED7-46BC-9BB1-2D91CF0F04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2574" y="2181860"/>
            <a:ext cx="2976270" cy="2132686"/>
          </a:xfrm>
          <a:prstGeom prst="rect">
            <a:avLst/>
          </a:prstGeom>
        </p:spPr>
      </p:pic>
      <p:sp>
        <p:nvSpPr>
          <p:cNvPr id="67" name="textruta 66">
            <a:extLst>
              <a:ext uri="{FF2B5EF4-FFF2-40B4-BE49-F238E27FC236}">
                <a16:creationId xmlns:a16="http://schemas.microsoft.com/office/drawing/2014/main" id="{03D4FC4A-BF48-4292-967F-A458937574BE}"/>
              </a:ext>
            </a:extLst>
          </p:cNvPr>
          <p:cNvSpPr txBox="1"/>
          <p:nvPr/>
        </p:nvSpPr>
        <p:spPr>
          <a:xfrm>
            <a:off x="8212543" y="5324637"/>
            <a:ext cx="25767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>
                <a:latin typeface="Open Sans" panose="020B0606030504020204"/>
              </a:rPr>
              <a:t>Vi ser resultatet av våra antaganden och vår modell.</a:t>
            </a:r>
          </a:p>
        </p:txBody>
      </p:sp>
      <p:pic>
        <p:nvPicPr>
          <p:cNvPr id="17" name="Bild 16" descr="Matematik">
            <a:extLst>
              <a:ext uri="{FF2B5EF4-FFF2-40B4-BE49-F238E27FC236}">
                <a16:creationId xmlns:a16="http://schemas.microsoft.com/office/drawing/2014/main" id="{59DF536D-13EC-488F-AE72-3B64239BDD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28710" y="2532807"/>
            <a:ext cx="1516502" cy="1516502"/>
          </a:xfrm>
          <a:prstGeom prst="rect">
            <a:avLst/>
          </a:prstGeom>
        </p:spPr>
      </p:pic>
      <p:sp>
        <p:nvSpPr>
          <p:cNvPr id="18" name="textruta 17">
            <a:extLst>
              <a:ext uri="{FF2B5EF4-FFF2-40B4-BE49-F238E27FC236}">
                <a16:creationId xmlns:a16="http://schemas.microsoft.com/office/drawing/2014/main" id="{180FD66B-7D0C-4252-A14C-FB26B60A8818}"/>
              </a:ext>
            </a:extLst>
          </p:cNvPr>
          <p:cNvSpPr txBox="1"/>
          <p:nvPr/>
        </p:nvSpPr>
        <p:spPr>
          <a:xfrm>
            <a:off x="1203156" y="3452721"/>
            <a:ext cx="1676066" cy="34051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v-SE" sz="1400" dirty="0">
                <a:solidFill>
                  <a:schemeClr val="accent1"/>
                </a:solidFill>
                <a:latin typeface="Open Sans" panose="020B0606030504020204"/>
              </a:rPr>
              <a:t>Antagande</a:t>
            </a:r>
          </a:p>
        </p:txBody>
      </p:sp>
      <p:sp>
        <p:nvSpPr>
          <p:cNvPr id="19" name="textruta 18">
            <a:extLst>
              <a:ext uri="{FF2B5EF4-FFF2-40B4-BE49-F238E27FC236}">
                <a16:creationId xmlns:a16="http://schemas.microsoft.com/office/drawing/2014/main" id="{2584CE8D-135D-4060-BF6D-14EAD5FEA889}"/>
              </a:ext>
            </a:extLst>
          </p:cNvPr>
          <p:cNvSpPr txBox="1"/>
          <p:nvPr/>
        </p:nvSpPr>
        <p:spPr>
          <a:xfrm>
            <a:off x="1203156" y="4115279"/>
            <a:ext cx="1676066" cy="34051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v-SE" sz="1400" dirty="0">
                <a:solidFill>
                  <a:schemeClr val="accent1"/>
                </a:solidFill>
                <a:latin typeface="Open Sans" panose="020B0606030504020204"/>
              </a:rPr>
              <a:t>Antagande</a:t>
            </a:r>
          </a:p>
        </p:txBody>
      </p:sp>
    </p:spTree>
    <p:extLst>
      <p:ext uri="{BB962C8B-B14F-4D97-AF65-F5344CB8AC3E}">
        <p14:creationId xmlns:p14="http://schemas.microsoft.com/office/powerpoint/2010/main" val="869399051"/>
      </p:ext>
    </p:extLst>
  </p:cSld>
  <p:clrMapOvr>
    <a:masterClrMapping/>
  </p:clrMapOvr>
  <p:transition>
    <p:cov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ruta 7">
            <a:extLst>
              <a:ext uri="{FF2B5EF4-FFF2-40B4-BE49-F238E27FC236}">
                <a16:creationId xmlns:a16="http://schemas.microsoft.com/office/drawing/2014/main" id="{60B269EC-111F-40B9-9708-B99BE0F51327}"/>
              </a:ext>
            </a:extLst>
          </p:cNvPr>
          <p:cNvSpPr txBox="1"/>
          <p:nvPr/>
        </p:nvSpPr>
        <p:spPr>
          <a:xfrm>
            <a:off x="336359" y="626579"/>
            <a:ext cx="3600000" cy="57888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sv-SE" sz="1400" dirty="0">
                <a:solidFill>
                  <a:schemeClr val="accent1"/>
                </a:solidFill>
                <a:latin typeface="Open Sans" panose="020B0606030504020204"/>
              </a:rPr>
              <a:t>81 % väljer den digitala ingången för triagering, hänvisning och rådgivning</a:t>
            </a:r>
          </a:p>
        </p:txBody>
      </p:sp>
      <p:grpSp>
        <p:nvGrpSpPr>
          <p:cNvPr id="28" name="Grupp 27">
            <a:extLst>
              <a:ext uri="{FF2B5EF4-FFF2-40B4-BE49-F238E27FC236}">
                <a16:creationId xmlns:a16="http://schemas.microsoft.com/office/drawing/2014/main" id="{0F542F97-9E68-4E1D-8DD3-FF530B824CC1}"/>
              </a:ext>
            </a:extLst>
          </p:cNvPr>
          <p:cNvGrpSpPr/>
          <p:nvPr/>
        </p:nvGrpSpPr>
        <p:grpSpPr>
          <a:xfrm>
            <a:off x="324435" y="1341120"/>
            <a:ext cx="3600000" cy="717001"/>
            <a:chOff x="1046436" y="7428368"/>
            <a:chExt cx="3600000" cy="1675961"/>
          </a:xfrm>
        </p:grpSpPr>
        <p:sp>
          <p:nvSpPr>
            <p:cNvPr id="29" name="Rektangel: rundade hörn 28">
              <a:extLst>
                <a:ext uri="{FF2B5EF4-FFF2-40B4-BE49-F238E27FC236}">
                  <a16:creationId xmlns:a16="http://schemas.microsoft.com/office/drawing/2014/main" id="{61FE49FB-4598-424D-97D5-570C979FE921}"/>
                </a:ext>
              </a:extLst>
            </p:cNvPr>
            <p:cNvSpPr/>
            <p:nvPr/>
          </p:nvSpPr>
          <p:spPr>
            <a:xfrm>
              <a:off x="1046436" y="7428368"/>
              <a:ext cx="3600000" cy="1675961"/>
            </a:xfrm>
            <a:prstGeom prst="roundRect">
              <a:avLst>
                <a:gd name="adj" fmla="val 6583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7200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600" b="1" i="0" u="none" strike="noStrike" kern="1200" cap="none" spc="0" normalizeH="0" baseline="0" noProof="0" dirty="0">
                <a:ln>
                  <a:noFill/>
                </a:ln>
                <a:solidFill>
                  <a:srgbClr val="33302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marR="0" lvl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kumimoji="0" lang="sv-SE" sz="1400" i="0" u="none" strike="noStrike" kern="1200" cap="none" spc="0" normalizeH="0" baseline="0" noProof="0" dirty="0">
                <a:ln>
                  <a:noFill/>
                </a:ln>
                <a:solidFill>
                  <a:srgbClr val="33302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0" name="textruta 29">
              <a:extLst>
                <a:ext uri="{FF2B5EF4-FFF2-40B4-BE49-F238E27FC236}">
                  <a16:creationId xmlns:a16="http://schemas.microsoft.com/office/drawing/2014/main" id="{F5D132B7-3A4E-40A9-A473-46508E35DF92}"/>
                </a:ext>
              </a:extLst>
            </p:cNvPr>
            <p:cNvSpPr txBox="1"/>
            <p:nvPr/>
          </p:nvSpPr>
          <p:spPr>
            <a:xfrm>
              <a:off x="1185013" y="7620345"/>
              <a:ext cx="2818656" cy="12849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sv-SE" sz="1400" dirty="0">
                  <a:solidFill>
                    <a:srgbClr val="00706E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Frigjord tid för regionen genom automatiserade egenvårdsråd</a:t>
              </a:r>
              <a:endParaRPr lang="sv-SE" sz="1200" dirty="0">
                <a:solidFill>
                  <a:srgbClr val="33302F"/>
                </a:solidFill>
                <a:latin typeface="Open Sans" panose="020B0606030504020204" pitchFamily="34" charset="0"/>
              </a:endParaRPr>
            </a:p>
            <a:p>
              <a:pPr marR="0" fontAlgn="auto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>
                  <a:srgbClr val="00706E"/>
                </a:buClr>
                <a:buSzTx/>
                <a:tabLst/>
                <a:defRPr/>
              </a:pPr>
              <a:endParaRPr lang="sv-SE" sz="1200" dirty="0">
                <a:solidFill>
                  <a:srgbClr val="33302F"/>
                </a:solidFill>
                <a:latin typeface="Open Sans" panose="020B0606030504020204" pitchFamily="34" charset="0"/>
              </a:endParaRPr>
            </a:p>
          </p:txBody>
        </p:sp>
      </p:grpSp>
      <p:grpSp>
        <p:nvGrpSpPr>
          <p:cNvPr id="31" name="Grupp 30">
            <a:extLst>
              <a:ext uri="{FF2B5EF4-FFF2-40B4-BE49-F238E27FC236}">
                <a16:creationId xmlns:a16="http://schemas.microsoft.com/office/drawing/2014/main" id="{F9FAB314-C015-4514-8975-4A117C6CE3B5}"/>
              </a:ext>
            </a:extLst>
          </p:cNvPr>
          <p:cNvGrpSpPr/>
          <p:nvPr/>
        </p:nvGrpSpPr>
        <p:grpSpPr>
          <a:xfrm>
            <a:off x="324435" y="3095758"/>
            <a:ext cx="3600000" cy="717001"/>
            <a:chOff x="1046436" y="7428368"/>
            <a:chExt cx="3600000" cy="1675961"/>
          </a:xfrm>
        </p:grpSpPr>
        <p:sp>
          <p:nvSpPr>
            <p:cNvPr id="32" name="Rektangel: rundade hörn 31">
              <a:extLst>
                <a:ext uri="{FF2B5EF4-FFF2-40B4-BE49-F238E27FC236}">
                  <a16:creationId xmlns:a16="http://schemas.microsoft.com/office/drawing/2014/main" id="{542B47B0-0185-4419-8889-CEB62449C962}"/>
                </a:ext>
              </a:extLst>
            </p:cNvPr>
            <p:cNvSpPr/>
            <p:nvPr/>
          </p:nvSpPr>
          <p:spPr>
            <a:xfrm>
              <a:off x="1046436" y="7428368"/>
              <a:ext cx="3600000" cy="1675961"/>
            </a:xfrm>
            <a:prstGeom prst="roundRect">
              <a:avLst>
                <a:gd name="adj" fmla="val 6583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7200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600" b="1" i="0" u="none" strike="noStrike" kern="1200" cap="none" spc="0" normalizeH="0" baseline="0" noProof="0" dirty="0">
                <a:ln>
                  <a:noFill/>
                </a:ln>
                <a:solidFill>
                  <a:srgbClr val="33302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marR="0" lvl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kumimoji="0" lang="sv-SE" sz="1400" i="0" u="none" strike="noStrike" kern="1200" cap="none" spc="0" normalizeH="0" baseline="0" noProof="0" dirty="0">
                <a:ln>
                  <a:noFill/>
                </a:ln>
                <a:solidFill>
                  <a:srgbClr val="33302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3" name="textruta 32">
              <a:extLst>
                <a:ext uri="{FF2B5EF4-FFF2-40B4-BE49-F238E27FC236}">
                  <a16:creationId xmlns:a16="http://schemas.microsoft.com/office/drawing/2014/main" id="{1AB9E9DD-AC55-4697-A65B-64065DC53E72}"/>
                </a:ext>
              </a:extLst>
            </p:cNvPr>
            <p:cNvSpPr txBox="1"/>
            <p:nvPr/>
          </p:nvSpPr>
          <p:spPr>
            <a:xfrm>
              <a:off x="1185013" y="7620345"/>
              <a:ext cx="2818656" cy="12849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sv-SE" sz="1400" dirty="0">
                  <a:solidFill>
                    <a:srgbClr val="00706E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Frigjord tid för invånare genom automatiserade egenvårdsråd</a:t>
              </a:r>
              <a:endParaRPr lang="sv-SE" sz="1200" dirty="0">
                <a:solidFill>
                  <a:srgbClr val="33302F"/>
                </a:solidFill>
                <a:latin typeface="Open Sans" panose="020B0606030504020204" pitchFamily="34" charset="0"/>
              </a:endParaRPr>
            </a:p>
            <a:p>
              <a:pPr marR="0" fontAlgn="auto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>
                  <a:srgbClr val="00706E"/>
                </a:buClr>
                <a:buSzTx/>
                <a:tabLst/>
                <a:defRPr/>
              </a:pPr>
              <a:endParaRPr lang="sv-SE" sz="1200" dirty="0">
                <a:solidFill>
                  <a:srgbClr val="33302F"/>
                </a:solidFill>
                <a:latin typeface="Open Sans" panose="020B0606030504020204" pitchFamily="34" charset="0"/>
              </a:endParaRPr>
            </a:p>
          </p:txBody>
        </p:sp>
      </p:grpSp>
      <p:grpSp>
        <p:nvGrpSpPr>
          <p:cNvPr id="34" name="Grupp 33">
            <a:extLst>
              <a:ext uri="{FF2B5EF4-FFF2-40B4-BE49-F238E27FC236}">
                <a16:creationId xmlns:a16="http://schemas.microsoft.com/office/drawing/2014/main" id="{F370BC22-87B0-4495-9753-B763F7E865E8}"/>
              </a:ext>
            </a:extLst>
          </p:cNvPr>
          <p:cNvGrpSpPr/>
          <p:nvPr/>
        </p:nvGrpSpPr>
        <p:grpSpPr>
          <a:xfrm>
            <a:off x="324435" y="2173357"/>
            <a:ext cx="3600000" cy="717001"/>
            <a:chOff x="1046436" y="7428368"/>
            <a:chExt cx="3600000" cy="1675961"/>
          </a:xfrm>
        </p:grpSpPr>
        <p:sp>
          <p:nvSpPr>
            <p:cNvPr id="35" name="Rektangel: rundade hörn 34">
              <a:extLst>
                <a:ext uri="{FF2B5EF4-FFF2-40B4-BE49-F238E27FC236}">
                  <a16:creationId xmlns:a16="http://schemas.microsoft.com/office/drawing/2014/main" id="{F5BF8EF6-B047-4507-8C5D-10BE82E7028F}"/>
                </a:ext>
              </a:extLst>
            </p:cNvPr>
            <p:cNvSpPr/>
            <p:nvPr/>
          </p:nvSpPr>
          <p:spPr>
            <a:xfrm>
              <a:off x="1046436" y="7428368"/>
              <a:ext cx="3600000" cy="1675961"/>
            </a:xfrm>
            <a:prstGeom prst="roundRect">
              <a:avLst>
                <a:gd name="adj" fmla="val 6583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7200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600" b="1" i="0" u="none" strike="noStrike" kern="1200" cap="none" spc="0" normalizeH="0" baseline="0" noProof="0" dirty="0">
                <a:ln>
                  <a:noFill/>
                </a:ln>
                <a:solidFill>
                  <a:srgbClr val="33302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marR="0" lvl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kumimoji="0" lang="sv-SE" sz="1400" i="0" u="none" strike="noStrike" kern="1200" cap="none" spc="0" normalizeH="0" baseline="0" noProof="0" dirty="0">
                <a:ln>
                  <a:noFill/>
                </a:ln>
                <a:solidFill>
                  <a:srgbClr val="33302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6" name="textruta 35">
              <a:extLst>
                <a:ext uri="{FF2B5EF4-FFF2-40B4-BE49-F238E27FC236}">
                  <a16:creationId xmlns:a16="http://schemas.microsoft.com/office/drawing/2014/main" id="{001798A0-EA1A-446F-B1D4-FD241F2A5BD3}"/>
                </a:ext>
              </a:extLst>
            </p:cNvPr>
            <p:cNvSpPr txBox="1"/>
            <p:nvPr/>
          </p:nvSpPr>
          <p:spPr>
            <a:xfrm>
              <a:off x="1185013" y="7620345"/>
              <a:ext cx="2818656" cy="12849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sv-SE" sz="1400" dirty="0">
                  <a:solidFill>
                    <a:srgbClr val="00706E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Frigjord tid för regionen genom asynkron chatt</a:t>
              </a:r>
              <a:endParaRPr lang="sv-SE" sz="1200" dirty="0">
                <a:solidFill>
                  <a:srgbClr val="33302F"/>
                </a:solidFill>
                <a:latin typeface="Open Sans" panose="020B0606030504020204" pitchFamily="34" charset="0"/>
              </a:endParaRPr>
            </a:p>
            <a:p>
              <a:pPr marR="0" fontAlgn="auto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>
                  <a:srgbClr val="00706E"/>
                </a:buClr>
                <a:buSzTx/>
                <a:tabLst/>
                <a:defRPr/>
              </a:pPr>
              <a:endParaRPr lang="sv-SE" sz="1200" dirty="0">
                <a:solidFill>
                  <a:srgbClr val="33302F"/>
                </a:solidFill>
                <a:latin typeface="Open Sans" panose="020B0606030504020204" pitchFamily="34" charset="0"/>
              </a:endParaRPr>
            </a:p>
          </p:txBody>
        </p:sp>
      </p:grpSp>
      <p:grpSp>
        <p:nvGrpSpPr>
          <p:cNvPr id="37" name="Grupp 36">
            <a:extLst>
              <a:ext uri="{FF2B5EF4-FFF2-40B4-BE49-F238E27FC236}">
                <a16:creationId xmlns:a16="http://schemas.microsoft.com/office/drawing/2014/main" id="{72F90FF2-0F3B-4A53-88D7-68230F085FA3}"/>
              </a:ext>
            </a:extLst>
          </p:cNvPr>
          <p:cNvGrpSpPr/>
          <p:nvPr/>
        </p:nvGrpSpPr>
        <p:grpSpPr>
          <a:xfrm>
            <a:off x="336359" y="3892933"/>
            <a:ext cx="3600000" cy="717001"/>
            <a:chOff x="1046436" y="7428368"/>
            <a:chExt cx="3600000" cy="1675961"/>
          </a:xfrm>
        </p:grpSpPr>
        <p:sp>
          <p:nvSpPr>
            <p:cNvPr id="38" name="Rektangel: rundade hörn 37">
              <a:extLst>
                <a:ext uri="{FF2B5EF4-FFF2-40B4-BE49-F238E27FC236}">
                  <a16:creationId xmlns:a16="http://schemas.microsoft.com/office/drawing/2014/main" id="{D3387009-3576-4FA4-B5D5-00FF406D2E95}"/>
                </a:ext>
              </a:extLst>
            </p:cNvPr>
            <p:cNvSpPr/>
            <p:nvPr/>
          </p:nvSpPr>
          <p:spPr>
            <a:xfrm>
              <a:off x="1046436" y="7428368"/>
              <a:ext cx="3600000" cy="1675961"/>
            </a:xfrm>
            <a:prstGeom prst="roundRect">
              <a:avLst>
                <a:gd name="adj" fmla="val 6583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7200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600" b="1" i="0" u="none" strike="noStrike" kern="1200" cap="none" spc="0" normalizeH="0" baseline="0" noProof="0" dirty="0">
                <a:ln>
                  <a:noFill/>
                </a:ln>
                <a:solidFill>
                  <a:srgbClr val="33302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marR="0" lvl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kumimoji="0" lang="sv-SE" sz="1400" i="0" u="none" strike="noStrike" kern="1200" cap="none" spc="0" normalizeH="0" baseline="0" noProof="0" dirty="0">
                <a:ln>
                  <a:noFill/>
                </a:ln>
                <a:solidFill>
                  <a:srgbClr val="33302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9" name="textruta 38">
              <a:extLst>
                <a:ext uri="{FF2B5EF4-FFF2-40B4-BE49-F238E27FC236}">
                  <a16:creationId xmlns:a16="http://schemas.microsoft.com/office/drawing/2014/main" id="{E17C399A-EBD2-4206-BA54-DCC0059BDBF0}"/>
                </a:ext>
              </a:extLst>
            </p:cNvPr>
            <p:cNvSpPr txBox="1"/>
            <p:nvPr/>
          </p:nvSpPr>
          <p:spPr>
            <a:xfrm>
              <a:off x="1185013" y="7620345"/>
              <a:ext cx="2818656" cy="12849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sv-SE" sz="1400" dirty="0">
                  <a:solidFill>
                    <a:srgbClr val="00706E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Frigjord tid för invånare genom asynkron chatt</a:t>
              </a:r>
              <a:endParaRPr lang="sv-SE" sz="1200" dirty="0">
                <a:solidFill>
                  <a:srgbClr val="33302F"/>
                </a:solidFill>
                <a:latin typeface="Open Sans" panose="020B0606030504020204" pitchFamily="34" charset="0"/>
              </a:endParaRPr>
            </a:p>
            <a:p>
              <a:pPr marR="0" fontAlgn="auto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>
                  <a:srgbClr val="00706E"/>
                </a:buClr>
                <a:buSzTx/>
                <a:tabLst/>
                <a:defRPr/>
              </a:pPr>
              <a:endParaRPr lang="sv-SE" sz="1200" dirty="0">
                <a:solidFill>
                  <a:srgbClr val="33302F"/>
                </a:solidFill>
                <a:latin typeface="Open Sans" panose="020B0606030504020204" pitchFamily="34" charset="0"/>
              </a:endParaRPr>
            </a:p>
          </p:txBody>
        </p:sp>
      </p:grpSp>
      <p:grpSp>
        <p:nvGrpSpPr>
          <p:cNvPr id="40" name="Grupp 39">
            <a:extLst>
              <a:ext uri="{FF2B5EF4-FFF2-40B4-BE49-F238E27FC236}">
                <a16:creationId xmlns:a16="http://schemas.microsoft.com/office/drawing/2014/main" id="{61D6F97A-498D-4548-9F14-B19222F2D6BD}"/>
              </a:ext>
            </a:extLst>
          </p:cNvPr>
          <p:cNvGrpSpPr/>
          <p:nvPr/>
        </p:nvGrpSpPr>
        <p:grpSpPr>
          <a:xfrm>
            <a:off x="6256509" y="1311503"/>
            <a:ext cx="3600000" cy="717001"/>
            <a:chOff x="1046436" y="7428368"/>
            <a:chExt cx="3600000" cy="1675961"/>
          </a:xfrm>
        </p:grpSpPr>
        <p:sp>
          <p:nvSpPr>
            <p:cNvPr id="41" name="Rektangel: rundade hörn 40">
              <a:extLst>
                <a:ext uri="{FF2B5EF4-FFF2-40B4-BE49-F238E27FC236}">
                  <a16:creationId xmlns:a16="http://schemas.microsoft.com/office/drawing/2014/main" id="{7A33D00C-3C21-4212-A259-D3FD2395CDBA}"/>
                </a:ext>
              </a:extLst>
            </p:cNvPr>
            <p:cNvSpPr/>
            <p:nvPr/>
          </p:nvSpPr>
          <p:spPr>
            <a:xfrm>
              <a:off x="1046436" y="7428368"/>
              <a:ext cx="3600000" cy="1675961"/>
            </a:xfrm>
            <a:prstGeom prst="roundRect">
              <a:avLst>
                <a:gd name="adj" fmla="val 6583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7200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600" b="1" i="0" u="none" strike="noStrike" kern="1200" cap="none" spc="0" normalizeH="0" baseline="0" noProof="0" dirty="0">
                <a:ln>
                  <a:noFill/>
                </a:ln>
                <a:solidFill>
                  <a:srgbClr val="33302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marR="0" lvl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kumimoji="0" lang="sv-SE" sz="1400" i="0" u="none" strike="noStrike" kern="1200" cap="none" spc="0" normalizeH="0" baseline="0" noProof="0" dirty="0">
                <a:ln>
                  <a:noFill/>
                </a:ln>
                <a:solidFill>
                  <a:srgbClr val="33302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2" name="textruta 41">
              <a:extLst>
                <a:ext uri="{FF2B5EF4-FFF2-40B4-BE49-F238E27FC236}">
                  <a16:creationId xmlns:a16="http://schemas.microsoft.com/office/drawing/2014/main" id="{95096477-9BC7-4BA7-84DE-9D5C8D19F585}"/>
                </a:ext>
              </a:extLst>
            </p:cNvPr>
            <p:cNvSpPr txBox="1"/>
            <p:nvPr/>
          </p:nvSpPr>
          <p:spPr>
            <a:xfrm>
              <a:off x="1185013" y="7620345"/>
              <a:ext cx="2818656" cy="12849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sv-SE" sz="1400" dirty="0">
                  <a:solidFill>
                    <a:srgbClr val="00706E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Frigjord tid för invånare genom videomöten</a:t>
              </a:r>
              <a:endParaRPr lang="sv-SE" sz="1200" dirty="0">
                <a:solidFill>
                  <a:srgbClr val="33302F"/>
                </a:solidFill>
                <a:latin typeface="Open Sans" panose="020B0606030504020204" pitchFamily="34" charset="0"/>
              </a:endParaRPr>
            </a:p>
            <a:p>
              <a:pPr marR="0" fontAlgn="auto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>
                  <a:srgbClr val="00706E"/>
                </a:buClr>
                <a:buSzTx/>
                <a:tabLst/>
                <a:defRPr/>
              </a:pPr>
              <a:endParaRPr lang="sv-SE" sz="1200" dirty="0">
                <a:solidFill>
                  <a:srgbClr val="33302F"/>
                </a:solidFill>
                <a:latin typeface="Open Sans" panose="020B0606030504020204" pitchFamily="34" charset="0"/>
              </a:endParaRPr>
            </a:p>
          </p:txBody>
        </p:sp>
      </p:grpSp>
      <p:grpSp>
        <p:nvGrpSpPr>
          <p:cNvPr id="43" name="Grupp 42">
            <a:extLst>
              <a:ext uri="{FF2B5EF4-FFF2-40B4-BE49-F238E27FC236}">
                <a16:creationId xmlns:a16="http://schemas.microsoft.com/office/drawing/2014/main" id="{A72A0319-D135-4B22-AE98-2212441221E9}"/>
              </a:ext>
            </a:extLst>
          </p:cNvPr>
          <p:cNvGrpSpPr/>
          <p:nvPr/>
        </p:nvGrpSpPr>
        <p:grpSpPr>
          <a:xfrm>
            <a:off x="6256509" y="4942800"/>
            <a:ext cx="3600000" cy="717001"/>
            <a:chOff x="1046436" y="7428368"/>
            <a:chExt cx="3600000" cy="1675961"/>
          </a:xfrm>
        </p:grpSpPr>
        <p:sp>
          <p:nvSpPr>
            <p:cNvPr id="44" name="Rektangel: rundade hörn 43">
              <a:extLst>
                <a:ext uri="{FF2B5EF4-FFF2-40B4-BE49-F238E27FC236}">
                  <a16:creationId xmlns:a16="http://schemas.microsoft.com/office/drawing/2014/main" id="{0B0F21B8-60B5-4AF4-AB13-8E4A6CFB14D7}"/>
                </a:ext>
              </a:extLst>
            </p:cNvPr>
            <p:cNvSpPr/>
            <p:nvPr/>
          </p:nvSpPr>
          <p:spPr>
            <a:xfrm>
              <a:off x="1046436" y="7428368"/>
              <a:ext cx="3600000" cy="1675961"/>
            </a:xfrm>
            <a:prstGeom prst="roundRect">
              <a:avLst>
                <a:gd name="adj" fmla="val 6583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7200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600" b="1" i="0" u="none" strike="noStrike" kern="1200" cap="none" spc="0" normalizeH="0" baseline="0" noProof="0" dirty="0">
                <a:ln>
                  <a:noFill/>
                </a:ln>
                <a:solidFill>
                  <a:srgbClr val="33302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marR="0" lvl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kumimoji="0" lang="sv-SE" sz="1400" i="0" u="none" strike="noStrike" kern="1200" cap="none" spc="0" normalizeH="0" baseline="0" noProof="0" dirty="0">
                <a:ln>
                  <a:noFill/>
                </a:ln>
                <a:solidFill>
                  <a:srgbClr val="33302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5" name="textruta 44">
              <a:extLst>
                <a:ext uri="{FF2B5EF4-FFF2-40B4-BE49-F238E27FC236}">
                  <a16:creationId xmlns:a16="http://schemas.microsoft.com/office/drawing/2014/main" id="{D24A0A6D-43D7-4315-9A98-BF63DD6CA438}"/>
                </a:ext>
              </a:extLst>
            </p:cNvPr>
            <p:cNvSpPr txBox="1"/>
            <p:nvPr/>
          </p:nvSpPr>
          <p:spPr>
            <a:xfrm>
              <a:off x="1185013" y="7620345"/>
              <a:ext cx="2818656" cy="12849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sv-SE" sz="1400" dirty="0">
                  <a:solidFill>
                    <a:srgbClr val="00706E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Minskade resekostnader för invånare</a:t>
              </a:r>
              <a:endParaRPr lang="sv-SE" sz="1200" dirty="0">
                <a:solidFill>
                  <a:srgbClr val="33302F"/>
                </a:solidFill>
                <a:latin typeface="Open Sans" panose="020B0606030504020204" pitchFamily="34" charset="0"/>
              </a:endParaRPr>
            </a:p>
            <a:p>
              <a:pPr marR="0" fontAlgn="auto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>
                  <a:srgbClr val="00706E"/>
                </a:buClr>
                <a:buSzTx/>
                <a:tabLst/>
                <a:defRPr/>
              </a:pPr>
              <a:endParaRPr lang="sv-SE" sz="1200" dirty="0">
                <a:solidFill>
                  <a:srgbClr val="33302F"/>
                </a:solidFill>
                <a:latin typeface="Open Sans" panose="020B0606030504020204" pitchFamily="34" charset="0"/>
              </a:endParaRPr>
            </a:p>
          </p:txBody>
        </p:sp>
      </p:grpSp>
      <p:grpSp>
        <p:nvGrpSpPr>
          <p:cNvPr id="46" name="Grupp 45">
            <a:extLst>
              <a:ext uri="{FF2B5EF4-FFF2-40B4-BE49-F238E27FC236}">
                <a16:creationId xmlns:a16="http://schemas.microsoft.com/office/drawing/2014/main" id="{2FE16DC1-8826-45AA-950F-0E8F1FD0CC30}"/>
              </a:ext>
            </a:extLst>
          </p:cNvPr>
          <p:cNvGrpSpPr/>
          <p:nvPr/>
        </p:nvGrpSpPr>
        <p:grpSpPr>
          <a:xfrm>
            <a:off x="6232661" y="5773038"/>
            <a:ext cx="3600000" cy="717001"/>
            <a:chOff x="1046436" y="7428368"/>
            <a:chExt cx="3600000" cy="1675961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47" name="Rektangel: rundade hörn 46">
              <a:extLst>
                <a:ext uri="{FF2B5EF4-FFF2-40B4-BE49-F238E27FC236}">
                  <a16:creationId xmlns:a16="http://schemas.microsoft.com/office/drawing/2014/main" id="{8D0C19AD-36CF-4362-8CA0-F19BD4B62FA8}"/>
                </a:ext>
              </a:extLst>
            </p:cNvPr>
            <p:cNvSpPr/>
            <p:nvPr/>
          </p:nvSpPr>
          <p:spPr>
            <a:xfrm>
              <a:off x="1046436" y="7428368"/>
              <a:ext cx="3600000" cy="1675961"/>
            </a:xfrm>
            <a:prstGeom prst="roundRect">
              <a:avLst>
                <a:gd name="adj" fmla="val 658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7200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600" b="1" i="0" u="none" strike="noStrike" kern="1200" cap="none" spc="0" normalizeH="0" baseline="0" noProof="0" dirty="0">
                <a:ln>
                  <a:noFill/>
                </a:ln>
                <a:solidFill>
                  <a:srgbClr val="33302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marR="0" lvl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kumimoji="0" lang="sv-SE" sz="1400" i="0" u="none" strike="noStrike" kern="1200" cap="none" spc="0" normalizeH="0" baseline="0" noProof="0" dirty="0">
                <a:ln>
                  <a:noFill/>
                </a:ln>
                <a:solidFill>
                  <a:srgbClr val="33302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8" name="textruta 47">
              <a:extLst>
                <a:ext uri="{FF2B5EF4-FFF2-40B4-BE49-F238E27FC236}">
                  <a16:creationId xmlns:a16="http://schemas.microsoft.com/office/drawing/2014/main" id="{720FB9C7-AD99-4BB4-9366-27941250137B}"/>
                </a:ext>
              </a:extLst>
            </p:cNvPr>
            <p:cNvSpPr txBox="1"/>
            <p:nvPr/>
          </p:nvSpPr>
          <p:spPr>
            <a:xfrm>
              <a:off x="1185013" y="7620345"/>
              <a:ext cx="2818656" cy="128490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sv-SE" sz="1400" dirty="0">
                  <a:solidFill>
                    <a:srgbClr val="00706E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Minskade patientavgifter för invånare</a:t>
              </a:r>
              <a:endParaRPr lang="sv-SE" sz="1200" dirty="0">
                <a:solidFill>
                  <a:srgbClr val="33302F"/>
                </a:solidFill>
                <a:latin typeface="Open Sans" panose="020B0606030504020204" pitchFamily="34" charset="0"/>
              </a:endParaRPr>
            </a:p>
            <a:p>
              <a:pPr marR="0" fontAlgn="auto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>
                  <a:srgbClr val="00706E"/>
                </a:buClr>
                <a:buSzTx/>
                <a:tabLst/>
                <a:defRPr/>
              </a:pPr>
              <a:endParaRPr lang="sv-SE" sz="1200" dirty="0">
                <a:solidFill>
                  <a:srgbClr val="33302F"/>
                </a:solidFill>
                <a:latin typeface="Open Sans" panose="020B0606030504020204" pitchFamily="34" charset="0"/>
              </a:endParaRPr>
            </a:p>
          </p:txBody>
        </p:sp>
      </p:grpSp>
      <p:pic>
        <p:nvPicPr>
          <p:cNvPr id="49" name="Bildobjekt 48">
            <a:extLst>
              <a:ext uri="{FF2B5EF4-FFF2-40B4-BE49-F238E27FC236}">
                <a16:creationId xmlns:a16="http://schemas.microsoft.com/office/drawing/2014/main" id="{291A85FF-721D-48BC-837E-8733FCE051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0951" y="1521290"/>
            <a:ext cx="514832" cy="353622"/>
          </a:xfrm>
          <a:prstGeom prst="rect">
            <a:avLst/>
          </a:prstGeom>
        </p:spPr>
      </p:pic>
      <p:pic>
        <p:nvPicPr>
          <p:cNvPr id="50" name="Bildobjekt 49">
            <a:extLst>
              <a:ext uri="{FF2B5EF4-FFF2-40B4-BE49-F238E27FC236}">
                <a16:creationId xmlns:a16="http://schemas.microsoft.com/office/drawing/2014/main" id="{2DBCA57A-C816-4D8E-ACBE-5757748A6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9744" y="2340795"/>
            <a:ext cx="514832" cy="353622"/>
          </a:xfrm>
          <a:prstGeom prst="rect">
            <a:avLst/>
          </a:prstGeom>
        </p:spPr>
      </p:pic>
      <p:pic>
        <p:nvPicPr>
          <p:cNvPr id="51" name="Bildobjekt 50">
            <a:extLst>
              <a:ext uri="{FF2B5EF4-FFF2-40B4-BE49-F238E27FC236}">
                <a16:creationId xmlns:a16="http://schemas.microsoft.com/office/drawing/2014/main" id="{873AB3A7-6CBD-4844-8AA4-4D1BBA8AB7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8906" y="3287093"/>
            <a:ext cx="514832" cy="353622"/>
          </a:xfrm>
          <a:prstGeom prst="rect">
            <a:avLst/>
          </a:prstGeom>
        </p:spPr>
      </p:pic>
      <p:pic>
        <p:nvPicPr>
          <p:cNvPr id="52" name="Bildobjekt 51">
            <a:extLst>
              <a:ext uri="{FF2B5EF4-FFF2-40B4-BE49-F238E27FC236}">
                <a16:creationId xmlns:a16="http://schemas.microsoft.com/office/drawing/2014/main" id="{2EBDD38F-37D8-41B7-AFBD-48D995A001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0830" y="4078578"/>
            <a:ext cx="514832" cy="353622"/>
          </a:xfrm>
          <a:prstGeom prst="rect">
            <a:avLst/>
          </a:prstGeom>
        </p:spPr>
      </p:pic>
      <p:pic>
        <p:nvPicPr>
          <p:cNvPr id="53" name="Bildobjekt 52">
            <a:extLst>
              <a:ext uri="{FF2B5EF4-FFF2-40B4-BE49-F238E27FC236}">
                <a16:creationId xmlns:a16="http://schemas.microsoft.com/office/drawing/2014/main" id="{33916486-04A9-4AED-A553-35E0CDC373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4828" y="1490256"/>
            <a:ext cx="514832" cy="353622"/>
          </a:xfrm>
          <a:prstGeom prst="rect">
            <a:avLst/>
          </a:prstGeom>
        </p:spPr>
      </p:pic>
      <p:pic>
        <p:nvPicPr>
          <p:cNvPr id="54" name="Bildobjekt 53">
            <a:extLst>
              <a:ext uri="{FF2B5EF4-FFF2-40B4-BE49-F238E27FC236}">
                <a16:creationId xmlns:a16="http://schemas.microsoft.com/office/drawing/2014/main" id="{2D72DC31-51F5-4BDF-B6A2-1FAC89DC81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1194" y="5126781"/>
            <a:ext cx="329620" cy="285444"/>
          </a:xfrm>
          <a:prstGeom prst="rect">
            <a:avLst/>
          </a:prstGeom>
        </p:spPr>
      </p:pic>
      <p:pic>
        <p:nvPicPr>
          <p:cNvPr id="55" name="Bildobjekt 54">
            <a:extLst>
              <a:ext uri="{FF2B5EF4-FFF2-40B4-BE49-F238E27FC236}">
                <a16:creationId xmlns:a16="http://schemas.microsoft.com/office/drawing/2014/main" id="{CBA0ACE8-298D-48CB-B9BE-70A5F05555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0150" y="5966233"/>
            <a:ext cx="329620" cy="285444"/>
          </a:xfrm>
          <a:prstGeom prst="rect">
            <a:avLst/>
          </a:prstGeom>
        </p:spPr>
      </p:pic>
      <p:sp>
        <p:nvSpPr>
          <p:cNvPr id="56" name="Sexhörning 55">
            <a:extLst>
              <a:ext uri="{FF2B5EF4-FFF2-40B4-BE49-F238E27FC236}">
                <a16:creationId xmlns:a16="http://schemas.microsoft.com/office/drawing/2014/main" id="{06D52A31-E52A-439E-AD80-83BFB26E9DA8}"/>
              </a:ext>
            </a:extLst>
          </p:cNvPr>
          <p:cNvSpPr/>
          <p:nvPr/>
        </p:nvSpPr>
        <p:spPr>
          <a:xfrm>
            <a:off x="3972767" y="1369799"/>
            <a:ext cx="1668357" cy="460523"/>
          </a:xfrm>
          <a:prstGeom prst="hexagon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1200" dirty="0">
                <a:solidFill>
                  <a:srgbClr val="33302F"/>
                </a:solidFill>
                <a:latin typeface="Open Sans" panose="020B0606030504020204"/>
              </a:rPr>
              <a:t>6-24 minuter per råd</a:t>
            </a:r>
          </a:p>
        </p:txBody>
      </p:sp>
      <p:sp>
        <p:nvSpPr>
          <p:cNvPr id="57" name="Sexhörning 56">
            <a:extLst>
              <a:ext uri="{FF2B5EF4-FFF2-40B4-BE49-F238E27FC236}">
                <a16:creationId xmlns:a16="http://schemas.microsoft.com/office/drawing/2014/main" id="{2253B114-250D-4589-BF32-84A6056A7A1C}"/>
              </a:ext>
            </a:extLst>
          </p:cNvPr>
          <p:cNvSpPr/>
          <p:nvPr/>
        </p:nvSpPr>
        <p:spPr>
          <a:xfrm>
            <a:off x="3972767" y="2242754"/>
            <a:ext cx="1668357" cy="460523"/>
          </a:xfrm>
          <a:prstGeom prst="hexagon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1200" dirty="0">
                <a:solidFill>
                  <a:srgbClr val="33302F"/>
                </a:solidFill>
                <a:latin typeface="Open Sans" panose="020B0606030504020204"/>
              </a:rPr>
              <a:t>1-19 minuter per chattsession</a:t>
            </a:r>
          </a:p>
        </p:txBody>
      </p:sp>
      <p:sp>
        <p:nvSpPr>
          <p:cNvPr id="58" name="Sexhörning 57">
            <a:extLst>
              <a:ext uri="{FF2B5EF4-FFF2-40B4-BE49-F238E27FC236}">
                <a16:creationId xmlns:a16="http://schemas.microsoft.com/office/drawing/2014/main" id="{BE18B7F3-1EA7-4F9D-BA57-DA49E6682334}"/>
              </a:ext>
            </a:extLst>
          </p:cNvPr>
          <p:cNvSpPr/>
          <p:nvPr/>
        </p:nvSpPr>
        <p:spPr>
          <a:xfrm>
            <a:off x="3984693" y="3189052"/>
            <a:ext cx="1668356" cy="460523"/>
          </a:xfrm>
          <a:prstGeom prst="hexagon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1200" dirty="0">
                <a:solidFill>
                  <a:srgbClr val="33302F"/>
                </a:solidFill>
                <a:latin typeface="Open Sans" panose="020B0606030504020204"/>
              </a:rPr>
              <a:t>9-74 minuter per råd</a:t>
            </a:r>
          </a:p>
        </p:txBody>
      </p:sp>
      <p:sp>
        <p:nvSpPr>
          <p:cNvPr id="59" name="Sexhörning 58">
            <a:extLst>
              <a:ext uri="{FF2B5EF4-FFF2-40B4-BE49-F238E27FC236}">
                <a16:creationId xmlns:a16="http://schemas.microsoft.com/office/drawing/2014/main" id="{94ECAEF4-2B53-44FD-96A0-6144CE84B53C}"/>
              </a:ext>
            </a:extLst>
          </p:cNvPr>
          <p:cNvSpPr/>
          <p:nvPr/>
        </p:nvSpPr>
        <p:spPr>
          <a:xfrm>
            <a:off x="3984693" y="4019652"/>
            <a:ext cx="1668356" cy="460523"/>
          </a:xfrm>
          <a:prstGeom prst="hexagon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1200" dirty="0">
                <a:solidFill>
                  <a:srgbClr val="33302F"/>
                </a:solidFill>
                <a:latin typeface="Open Sans" panose="020B0606030504020204"/>
              </a:rPr>
              <a:t>9-74 minuter per chattsession</a:t>
            </a:r>
          </a:p>
        </p:txBody>
      </p:sp>
      <p:sp>
        <p:nvSpPr>
          <p:cNvPr id="61" name="Sexhörning 60">
            <a:extLst>
              <a:ext uri="{FF2B5EF4-FFF2-40B4-BE49-F238E27FC236}">
                <a16:creationId xmlns:a16="http://schemas.microsoft.com/office/drawing/2014/main" id="{2FF50C4E-6A19-4D5A-819C-EF4E10B1D0A7}"/>
              </a:ext>
            </a:extLst>
          </p:cNvPr>
          <p:cNvSpPr/>
          <p:nvPr/>
        </p:nvSpPr>
        <p:spPr>
          <a:xfrm>
            <a:off x="9892916" y="1413445"/>
            <a:ext cx="1836071" cy="460523"/>
          </a:xfrm>
          <a:prstGeom prst="hexagon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1200" dirty="0">
                <a:solidFill>
                  <a:srgbClr val="33302F"/>
                </a:solidFill>
                <a:latin typeface="Open Sans" panose="020B0606030504020204"/>
              </a:rPr>
              <a:t>9-55 minuter per videomöte</a:t>
            </a:r>
          </a:p>
        </p:txBody>
      </p:sp>
      <p:sp>
        <p:nvSpPr>
          <p:cNvPr id="62" name="Sexhörning 61">
            <a:extLst>
              <a:ext uri="{FF2B5EF4-FFF2-40B4-BE49-F238E27FC236}">
                <a16:creationId xmlns:a16="http://schemas.microsoft.com/office/drawing/2014/main" id="{2019A815-47FA-4D90-8643-6556C8498E63}"/>
              </a:ext>
            </a:extLst>
          </p:cNvPr>
          <p:cNvSpPr/>
          <p:nvPr/>
        </p:nvSpPr>
        <p:spPr>
          <a:xfrm>
            <a:off x="9892916" y="5069519"/>
            <a:ext cx="2007931" cy="460523"/>
          </a:xfrm>
          <a:prstGeom prst="hexagon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1200" dirty="0">
                <a:solidFill>
                  <a:srgbClr val="33302F"/>
                </a:solidFill>
                <a:latin typeface="Open Sans" panose="020B0606030504020204"/>
              </a:rPr>
              <a:t>100 kr per resa som undviks</a:t>
            </a:r>
          </a:p>
        </p:txBody>
      </p:sp>
      <p:sp>
        <p:nvSpPr>
          <p:cNvPr id="63" name="Sexhörning 62">
            <a:extLst>
              <a:ext uri="{FF2B5EF4-FFF2-40B4-BE49-F238E27FC236}">
                <a16:creationId xmlns:a16="http://schemas.microsoft.com/office/drawing/2014/main" id="{0DC4C50C-7E9E-41F6-84AB-9D09D34FB53F}"/>
              </a:ext>
            </a:extLst>
          </p:cNvPr>
          <p:cNvSpPr/>
          <p:nvPr/>
        </p:nvSpPr>
        <p:spPr>
          <a:xfrm>
            <a:off x="9892916" y="5881999"/>
            <a:ext cx="2007932" cy="460523"/>
          </a:xfrm>
          <a:prstGeom prst="hexagon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1200" dirty="0">
                <a:solidFill>
                  <a:srgbClr val="33302F"/>
                </a:solidFill>
                <a:latin typeface="Open Sans" panose="020B0606030504020204"/>
              </a:rPr>
              <a:t>150 kr per vård-kontakt som undviks</a:t>
            </a:r>
          </a:p>
        </p:txBody>
      </p:sp>
      <p:sp>
        <p:nvSpPr>
          <p:cNvPr id="64" name="textruta 63">
            <a:extLst>
              <a:ext uri="{FF2B5EF4-FFF2-40B4-BE49-F238E27FC236}">
                <a16:creationId xmlns:a16="http://schemas.microsoft.com/office/drawing/2014/main" id="{7F2EE024-451E-4505-B341-298A0F0E7743}"/>
              </a:ext>
            </a:extLst>
          </p:cNvPr>
          <p:cNvSpPr txBox="1"/>
          <p:nvPr/>
        </p:nvSpPr>
        <p:spPr>
          <a:xfrm>
            <a:off x="6232661" y="630126"/>
            <a:ext cx="3600000" cy="57888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sv-SE" sz="1400" dirty="0">
                <a:solidFill>
                  <a:schemeClr val="accent1"/>
                </a:solidFill>
                <a:latin typeface="Open Sans" panose="020B0606030504020204"/>
              </a:rPr>
              <a:t>1 % av de fysiska besöken görs via video </a:t>
            </a:r>
            <a:br>
              <a:rPr lang="sv-SE" sz="1400" dirty="0">
                <a:solidFill>
                  <a:schemeClr val="accent1"/>
                </a:solidFill>
                <a:latin typeface="Open Sans" panose="020B0606030504020204"/>
              </a:rPr>
            </a:br>
            <a:endParaRPr lang="sv-SE" sz="1400" dirty="0">
              <a:solidFill>
                <a:schemeClr val="accent1"/>
              </a:solidFill>
              <a:latin typeface="Open Sans" panose="020B0606030504020204"/>
            </a:endParaRPr>
          </a:p>
        </p:txBody>
      </p:sp>
    </p:spTree>
    <p:extLst>
      <p:ext uri="{BB962C8B-B14F-4D97-AF65-F5344CB8AC3E}">
        <p14:creationId xmlns:p14="http://schemas.microsoft.com/office/powerpoint/2010/main" val="474625726"/>
      </p:ext>
    </p:extLst>
  </p:cSld>
  <p:clrMapOvr>
    <a:masterClrMapping/>
  </p:clrMapOvr>
  <p:transition>
    <p:cov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DDD1D58A-27AE-4C75-8A79-AFF10375C34B}"/>
              </a:ext>
            </a:extLst>
          </p:cNvPr>
          <p:cNvSpPr txBox="1"/>
          <p:nvPr/>
        </p:nvSpPr>
        <p:spPr>
          <a:xfrm>
            <a:off x="527645" y="415167"/>
            <a:ext cx="27467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latin typeface="Open Sans" panose="020B0606030504020204"/>
              </a:rPr>
              <a:t>Alla kostnader, alla nyttor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702376A-E598-4A8D-AAFD-B9CAE25491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645" y="1027226"/>
            <a:ext cx="6846401" cy="4889416"/>
          </a:xfrm>
          <a:prstGeom prst="rect">
            <a:avLst/>
          </a:prstGeom>
        </p:spPr>
      </p:pic>
      <p:grpSp>
        <p:nvGrpSpPr>
          <p:cNvPr id="27" name="Grupp 26">
            <a:extLst>
              <a:ext uri="{FF2B5EF4-FFF2-40B4-BE49-F238E27FC236}">
                <a16:creationId xmlns:a16="http://schemas.microsoft.com/office/drawing/2014/main" id="{37DF752C-AFE6-4AF3-8ECB-499B1BAF39DA}"/>
              </a:ext>
            </a:extLst>
          </p:cNvPr>
          <p:cNvGrpSpPr/>
          <p:nvPr/>
        </p:nvGrpSpPr>
        <p:grpSpPr>
          <a:xfrm>
            <a:off x="8090654" y="506858"/>
            <a:ext cx="3600000" cy="685259"/>
            <a:chOff x="1046436" y="7428368"/>
            <a:chExt cx="3600000" cy="1833541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28" name="Rektangel: rundade hörn 27">
              <a:extLst>
                <a:ext uri="{FF2B5EF4-FFF2-40B4-BE49-F238E27FC236}">
                  <a16:creationId xmlns:a16="http://schemas.microsoft.com/office/drawing/2014/main" id="{4EB33913-9ECA-4BE2-878B-6918EEE62B3B}"/>
                </a:ext>
              </a:extLst>
            </p:cNvPr>
            <p:cNvSpPr/>
            <p:nvPr/>
          </p:nvSpPr>
          <p:spPr>
            <a:xfrm>
              <a:off x="1046436" y="7428368"/>
              <a:ext cx="3600000" cy="1675961"/>
            </a:xfrm>
            <a:prstGeom prst="roundRect">
              <a:avLst>
                <a:gd name="adj" fmla="val 658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7200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600" b="1" i="0" u="none" strike="noStrike" kern="1200" cap="none" spc="0" normalizeH="0" baseline="0" noProof="0" dirty="0">
                <a:ln>
                  <a:noFill/>
                </a:ln>
                <a:solidFill>
                  <a:srgbClr val="33302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marR="0" lvl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kumimoji="0" lang="sv-SE" sz="1400" i="0" u="none" strike="noStrike" kern="1200" cap="none" spc="0" normalizeH="0" baseline="0" noProof="0" dirty="0">
                <a:ln>
                  <a:noFill/>
                </a:ln>
                <a:solidFill>
                  <a:srgbClr val="33302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9" name="textruta 28">
              <a:extLst>
                <a:ext uri="{FF2B5EF4-FFF2-40B4-BE49-F238E27FC236}">
                  <a16:creationId xmlns:a16="http://schemas.microsoft.com/office/drawing/2014/main" id="{CA29D534-3473-4C74-A9DF-9E7D9256B94C}"/>
                </a:ext>
              </a:extLst>
            </p:cNvPr>
            <p:cNvSpPr txBox="1"/>
            <p:nvPr/>
          </p:nvSpPr>
          <p:spPr>
            <a:xfrm>
              <a:off x="1185013" y="7620347"/>
              <a:ext cx="2818656" cy="164156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lvl="0">
                <a:defRPr/>
              </a:pPr>
              <a:r>
                <a:rPr lang="sv-SE" sz="1400" dirty="0">
                  <a:solidFill>
                    <a:srgbClr val="00706E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Kortare väntetider i första linjens vård</a:t>
              </a:r>
              <a:endParaRPr lang="sv-SE" sz="1200" dirty="0">
                <a:solidFill>
                  <a:srgbClr val="33302F"/>
                </a:solidFill>
                <a:latin typeface="Open Sans" panose="020B0606030504020204" pitchFamily="34" charset="0"/>
              </a:endParaRPr>
            </a:p>
          </p:txBody>
        </p:sp>
      </p:grpSp>
      <p:grpSp>
        <p:nvGrpSpPr>
          <p:cNvPr id="30" name="Grupp 29">
            <a:extLst>
              <a:ext uri="{FF2B5EF4-FFF2-40B4-BE49-F238E27FC236}">
                <a16:creationId xmlns:a16="http://schemas.microsoft.com/office/drawing/2014/main" id="{57F20789-8538-40BE-84BA-F3BCE0C1235E}"/>
              </a:ext>
            </a:extLst>
          </p:cNvPr>
          <p:cNvGrpSpPr/>
          <p:nvPr/>
        </p:nvGrpSpPr>
        <p:grpSpPr>
          <a:xfrm>
            <a:off x="8090654" y="1163346"/>
            <a:ext cx="3600000" cy="626366"/>
            <a:chOff x="1046436" y="7428368"/>
            <a:chExt cx="3600000" cy="1675961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31" name="Rektangel: rundade hörn 30">
              <a:extLst>
                <a:ext uri="{FF2B5EF4-FFF2-40B4-BE49-F238E27FC236}">
                  <a16:creationId xmlns:a16="http://schemas.microsoft.com/office/drawing/2014/main" id="{5AA12FD6-90EB-4D9B-AE20-04CB96B9C57B}"/>
                </a:ext>
              </a:extLst>
            </p:cNvPr>
            <p:cNvSpPr/>
            <p:nvPr/>
          </p:nvSpPr>
          <p:spPr>
            <a:xfrm>
              <a:off x="1046436" y="7428368"/>
              <a:ext cx="3600000" cy="1675961"/>
            </a:xfrm>
            <a:prstGeom prst="roundRect">
              <a:avLst>
                <a:gd name="adj" fmla="val 658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7200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600" b="1" i="0" u="none" strike="noStrike" kern="1200" cap="none" spc="0" normalizeH="0" baseline="0" noProof="0" dirty="0">
                <a:ln>
                  <a:noFill/>
                </a:ln>
                <a:solidFill>
                  <a:srgbClr val="33302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marR="0" lvl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kumimoji="0" lang="sv-SE" sz="1400" i="0" u="none" strike="noStrike" kern="1200" cap="none" spc="0" normalizeH="0" baseline="0" noProof="0" dirty="0">
                <a:ln>
                  <a:noFill/>
                </a:ln>
                <a:solidFill>
                  <a:srgbClr val="33302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2" name="textruta 31">
              <a:extLst>
                <a:ext uri="{FF2B5EF4-FFF2-40B4-BE49-F238E27FC236}">
                  <a16:creationId xmlns:a16="http://schemas.microsoft.com/office/drawing/2014/main" id="{1CD797C8-E8F0-44AD-A24A-C85C214C74DB}"/>
                </a:ext>
              </a:extLst>
            </p:cNvPr>
            <p:cNvSpPr txBox="1"/>
            <p:nvPr/>
          </p:nvSpPr>
          <p:spPr>
            <a:xfrm>
              <a:off x="1185013" y="7620346"/>
              <a:ext cx="2818656" cy="823516"/>
            </a:xfrm>
            <a:prstGeom prst="rect">
              <a:avLst/>
            </a:prstGeom>
            <a:grpFill/>
          </p:spPr>
          <p:txBody>
            <a:bodyPr wrap="square" rtlCol="0" anchor="t">
              <a:spAutoFit/>
            </a:bodyPr>
            <a:lstStyle/>
            <a:p>
              <a:pPr lvl="0">
                <a:defRPr/>
              </a:pPr>
              <a:r>
                <a:rPr lang="sv-SE" sz="1400" dirty="0">
                  <a:solidFill>
                    <a:srgbClr val="00706E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Bättre hälsa för invånare</a:t>
              </a:r>
              <a:endParaRPr lang="sv-SE" sz="1200" dirty="0">
                <a:solidFill>
                  <a:srgbClr val="33302F"/>
                </a:solidFill>
                <a:latin typeface="Open Sans" panose="020B0606030504020204" pitchFamily="34" charset="0"/>
              </a:endParaRPr>
            </a:p>
          </p:txBody>
        </p:sp>
      </p:grpSp>
      <p:grpSp>
        <p:nvGrpSpPr>
          <p:cNvPr id="33" name="Grupp 32">
            <a:extLst>
              <a:ext uri="{FF2B5EF4-FFF2-40B4-BE49-F238E27FC236}">
                <a16:creationId xmlns:a16="http://schemas.microsoft.com/office/drawing/2014/main" id="{510D0039-D4AA-41AE-BA8A-8A442EB5E860}"/>
              </a:ext>
            </a:extLst>
          </p:cNvPr>
          <p:cNvGrpSpPr/>
          <p:nvPr/>
        </p:nvGrpSpPr>
        <p:grpSpPr>
          <a:xfrm>
            <a:off x="8090654" y="1828554"/>
            <a:ext cx="3600000" cy="626366"/>
            <a:chOff x="1046436" y="7428368"/>
            <a:chExt cx="3600000" cy="1675961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34" name="Rektangel: rundade hörn 33">
              <a:extLst>
                <a:ext uri="{FF2B5EF4-FFF2-40B4-BE49-F238E27FC236}">
                  <a16:creationId xmlns:a16="http://schemas.microsoft.com/office/drawing/2014/main" id="{84F791E3-E7B8-43D6-981D-8A80F0691D61}"/>
                </a:ext>
              </a:extLst>
            </p:cNvPr>
            <p:cNvSpPr/>
            <p:nvPr/>
          </p:nvSpPr>
          <p:spPr>
            <a:xfrm>
              <a:off x="1046436" y="7428368"/>
              <a:ext cx="3600000" cy="1675961"/>
            </a:xfrm>
            <a:prstGeom prst="roundRect">
              <a:avLst>
                <a:gd name="adj" fmla="val 658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7200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600" b="1" i="0" u="none" strike="noStrike" kern="1200" cap="none" spc="0" normalizeH="0" baseline="0" noProof="0" dirty="0">
                <a:ln>
                  <a:noFill/>
                </a:ln>
                <a:solidFill>
                  <a:srgbClr val="33302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marR="0" lvl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kumimoji="0" lang="sv-SE" sz="1400" i="0" u="none" strike="noStrike" kern="1200" cap="none" spc="0" normalizeH="0" baseline="0" noProof="0" dirty="0">
                <a:ln>
                  <a:noFill/>
                </a:ln>
                <a:solidFill>
                  <a:srgbClr val="33302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5" name="textruta 34">
              <a:extLst>
                <a:ext uri="{FF2B5EF4-FFF2-40B4-BE49-F238E27FC236}">
                  <a16:creationId xmlns:a16="http://schemas.microsoft.com/office/drawing/2014/main" id="{FE0F4354-8D10-495C-8A25-8323191D5EED}"/>
                </a:ext>
              </a:extLst>
            </p:cNvPr>
            <p:cNvSpPr txBox="1"/>
            <p:nvPr/>
          </p:nvSpPr>
          <p:spPr>
            <a:xfrm>
              <a:off x="1185013" y="7620346"/>
              <a:ext cx="2818656" cy="823516"/>
            </a:xfrm>
            <a:prstGeom prst="rect">
              <a:avLst/>
            </a:prstGeom>
            <a:grpFill/>
          </p:spPr>
          <p:txBody>
            <a:bodyPr wrap="square" rtlCol="0" anchor="t">
              <a:spAutoFit/>
            </a:bodyPr>
            <a:lstStyle/>
            <a:p>
              <a:pPr lvl="0">
                <a:defRPr/>
              </a:pPr>
              <a:r>
                <a:rPr lang="sv-SE" sz="1400" dirty="0">
                  <a:solidFill>
                    <a:srgbClr val="00706E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Ökad trygghet för invånare</a:t>
              </a:r>
              <a:endParaRPr lang="sv-SE" sz="1200" dirty="0">
                <a:solidFill>
                  <a:srgbClr val="33302F"/>
                </a:solidFill>
                <a:latin typeface="Open Sans" panose="020B0606030504020204" pitchFamily="34" charset="0"/>
              </a:endParaRPr>
            </a:p>
          </p:txBody>
        </p:sp>
      </p:grpSp>
      <p:grpSp>
        <p:nvGrpSpPr>
          <p:cNvPr id="36" name="Grupp 35">
            <a:extLst>
              <a:ext uri="{FF2B5EF4-FFF2-40B4-BE49-F238E27FC236}">
                <a16:creationId xmlns:a16="http://schemas.microsoft.com/office/drawing/2014/main" id="{2F6E7933-3FDC-4BE8-A085-6DD8BD035E6E}"/>
              </a:ext>
            </a:extLst>
          </p:cNvPr>
          <p:cNvGrpSpPr/>
          <p:nvPr/>
        </p:nvGrpSpPr>
        <p:grpSpPr>
          <a:xfrm>
            <a:off x="8102578" y="3806738"/>
            <a:ext cx="3600000" cy="901792"/>
            <a:chOff x="1046436" y="7428368"/>
            <a:chExt cx="3600000" cy="2412916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37" name="Rektangel: rundade hörn 36">
              <a:extLst>
                <a:ext uri="{FF2B5EF4-FFF2-40B4-BE49-F238E27FC236}">
                  <a16:creationId xmlns:a16="http://schemas.microsoft.com/office/drawing/2014/main" id="{10314DC3-E1CA-4D8C-8D07-F243A61A383C}"/>
                </a:ext>
              </a:extLst>
            </p:cNvPr>
            <p:cNvSpPr/>
            <p:nvPr/>
          </p:nvSpPr>
          <p:spPr>
            <a:xfrm>
              <a:off x="1046436" y="7428368"/>
              <a:ext cx="3600000" cy="1675961"/>
            </a:xfrm>
            <a:prstGeom prst="roundRect">
              <a:avLst>
                <a:gd name="adj" fmla="val 658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7200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600" b="1" i="0" u="none" strike="noStrike" kern="1200" cap="none" spc="0" normalizeH="0" baseline="0" noProof="0" dirty="0">
                <a:ln>
                  <a:noFill/>
                </a:ln>
                <a:solidFill>
                  <a:srgbClr val="33302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marR="0" lvl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kumimoji="0" lang="sv-SE" sz="1400" i="0" u="none" strike="noStrike" kern="1200" cap="none" spc="0" normalizeH="0" baseline="0" noProof="0" dirty="0">
                <a:ln>
                  <a:noFill/>
                </a:ln>
                <a:solidFill>
                  <a:srgbClr val="33302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8" name="textruta 37">
              <a:extLst>
                <a:ext uri="{FF2B5EF4-FFF2-40B4-BE49-F238E27FC236}">
                  <a16:creationId xmlns:a16="http://schemas.microsoft.com/office/drawing/2014/main" id="{B99DD8C5-4345-4404-8AD2-A66BB9953A5C}"/>
                </a:ext>
              </a:extLst>
            </p:cNvPr>
            <p:cNvSpPr txBox="1"/>
            <p:nvPr/>
          </p:nvSpPr>
          <p:spPr>
            <a:xfrm>
              <a:off x="1185013" y="7620347"/>
              <a:ext cx="2818656" cy="2220937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lvl="0">
                <a:defRPr/>
              </a:pPr>
              <a:r>
                <a:rPr lang="sv-SE" sz="1400" dirty="0">
                  <a:solidFill>
                    <a:srgbClr val="00706E"/>
                  </a:solidFill>
                  <a:latin typeface="Open Sans" panose="020B0606030504020204" pitchFamily="34" charset="0"/>
                </a:rPr>
                <a:t>Bättre arbetsmiljö för vårdpersonal</a:t>
              </a:r>
              <a:endParaRPr lang="sv-SE" sz="1200" dirty="0">
                <a:solidFill>
                  <a:srgbClr val="33302F"/>
                </a:solidFill>
                <a:latin typeface="Open Sans" panose="020B0606030504020204" pitchFamily="34" charset="0"/>
              </a:endParaRPr>
            </a:p>
            <a:p>
              <a:pPr marR="0" fontAlgn="auto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>
                  <a:srgbClr val="00706E"/>
                </a:buClr>
                <a:buSzTx/>
                <a:tabLst/>
                <a:defRPr/>
              </a:pPr>
              <a:endParaRPr lang="sv-SE" sz="1200" dirty="0">
                <a:solidFill>
                  <a:srgbClr val="33302F"/>
                </a:solidFill>
                <a:latin typeface="Open Sans" panose="020B0606030504020204" pitchFamily="34" charset="0"/>
              </a:endParaRPr>
            </a:p>
          </p:txBody>
        </p:sp>
      </p:grpSp>
      <p:grpSp>
        <p:nvGrpSpPr>
          <p:cNvPr id="39" name="Grupp 38">
            <a:extLst>
              <a:ext uri="{FF2B5EF4-FFF2-40B4-BE49-F238E27FC236}">
                <a16:creationId xmlns:a16="http://schemas.microsoft.com/office/drawing/2014/main" id="{345F8D5F-EE7D-4683-95D1-7DA89C7A3914}"/>
              </a:ext>
            </a:extLst>
          </p:cNvPr>
          <p:cNvGrpSpPr/>
          <p:nvPr/>
        </p:nvGrpSpPr>
        <p:grpSpPr>
          <a:xfrm>
            <a:off x="8091306" y="3143529"/>
            <a:ext cx="3600000" cy="901792"/>
            <a:chOff x="1046436" y="7428368"/>
            <a:chExt cx="3600000" cy="2412916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40" name="Rektangel: rundade hörn 39">
              <a:extLst>
                <a:ext uri="{FF2B5EF4-FFF2-40B4-BE49-F238E27FC236}">
                  <a16:creationId xmlns:a16="http://schemas.microsoft.com/office/drawing/2014/main" id="{CEC5B9B3-EA42-45D0-8A27-DF42C392B461}"/>
                </a:ext>
              </a:extLst>
            </p:cNvPr>
            <p:cNvSpPr/>
            <p:nvPr/>
          </p:nvSpPr>
          <p:spPr>
            <a:xfrm>
              <a:off x="1046436" y="7428368"/>
              <a:ext cx="3600000" cy="1675961"/>
            </a:xfrm>
            <a:prstGeom prst="roundRect">
              <a:avLst>
                <a:gd name="adj" fmla="val 658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7200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600" b="1" i="0" u="none" strike="noStrike" kern="1200" cap="none" spc="0" normalizeH="0" baseline="0" noProof="0" dirty="0">
                <a:ln>
                  <a:noFill/>
                </a:ln>
                <a:solidFill>
                  <a:srgbClr val="33302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marR="0" lvl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kumimoji="0" lang="sv-SE" sz="1400" i="0" u="none" strike="noStrike" kern="1200" cap="none" spc="0" normalizeH="0" baseline="0" noProof="0" dirty="0">
                <a:ln>
                  <a:noFill/>
                </a:ln>
                <a:solidFill>
                  <a:srgbClr val="33302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1" name="textruta 40">
              <a:extLst>
                <a:ext uri="{FF2B5EF4-FFF2-40B4-BE49-F238E27FC236}">
                  <a16:creationId xmlns:a16="http://schemas.microsoft.com/office/drawing/2014/main" id="{03BCD40E-D832-415D-B44B-F6705FA0C705}"/>
                </a:ext>
              </a:extLst>
            </p:cNvPr>
            <p:cNvSpPr txBox="1"/>
            <p:nvPr/>
          </p:nvSpPr>
          <p:spPr>
            <a:xfrm>
              <a:off x="1185013" y="7620347"/>
              <a:ext cx="2818656" cy="2220937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lvl="0">
                <a:defRPr/>
              </a:pPr>
              <a:r>
                <a:rPr lang="sv-SE" sz="1400" dirty="0">
                  <a:solidFill>
                    <a:srgbClr val="00706E"/>
                  </a:solidFill>
                  <a:latin typeface="Open Sans" panose="020B0606030504020204" pitchFamily="34" charset="0"/>
                </a:rPr>
                <a:t>Minskade koldioxidutsläpp för resor</a:t>
              </a:r>
              <a:endParaRPr lang="sv-SE" sz="1200" dirty="0">
                <a:solidFill>
                  <a:srgbClr val="33302F"/>
                </a:solidFill>
                <a:latin typeface="Open Sans" panose="020B0606030504020204" pitchFamily="34" charset="0"/>
              </a:endParaRPr>
            </a:p>
            <a:p>
              <a:pPr marR="0" fontAlgn="auto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>
                  <a:srgbClr val="00706E"/>
                </a:buClr>
                <a:buSzTx/>
                <a:tabLst/>
                <a:defRPr/>
              </a:pPr>
              <a:endParaRPr lang="sv-SE" sz="1200" dirty="0">
                <a:solidFill>
                  <a:srgbClr val="33302F"/>
                </a:solidFill>
                <a:latin typeface="Open Sans" panose="020B0606030504020204" pitchFamily="34" charset="0"/>
              </a:endParaRPr>
            </a:p>
          </p:txBody>
        </p:sp>
      </p:grpSp>
      <p:grpSp>
        <p:nvGrpSpPr>
          <p:cNvPr id="42" name="Grupp 41">
            <a:extLst>
              <a:ext uri="{FF2B5EF4-FFF2-40B4-BE49-F238E27FC236}">
                <a16:creationId xmlns:a16="http://schemas.microsoft.com/office/drawing/2014/main" id="{BAE36498-A3AD-48C6-AF51-92452ECD4D6F}"/>
              </a:ext>
            </a:extLst>
          </p:cNvPr>
          <p:cNvGrpSpPr/>
          <p:nvPr/>
        </p:nvGrpSpPr>
        <p:grpSpPr>
          <a:xfrm>
            <a:off x="8090654" y="5146780"/>
            <a:ext cx="3600000" cy="901792"/>
            <a:chOff x="1046436" y="7428368"/>
            <a:chExt cx="3600000" cy="2412916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43" name="Rektangel: rundade hörn 42">
              <a:extLst>
                <a:ext uri="{FF2B5EF4-FFF2-40B4-BE49-F238E27FC236}">
                  <a16:creationId xmlns:a16="http://schemas.microsoft.com/office/drawing/2014/main" id="{E36403FF-B7E1-4776-AB81-3ADC02E06F6E}"/>
                </a:ext>
              </a:extLst>
            </p:cNvPr>
            <p:cNvSpPr/>
            <p:nvPr/>
          </p:nvSpPr>
          <p:spPr>
            <a:xfrm>
              <a:off x="1046436" y="7428368"/>
              <a:ext cx="3600000" cy="1675961"/>
            </a:xfrm>
            <a:prstGeom prst="roundRect">
              <a:avLst>
                <a:gd name="adj" fmla="val 658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7200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600" b="1" i="0" u="none" strike="noStrike" kern="1200" cap="none" spc="0" normalizeH="0" baseline="0" noProof="0" dirty="0">
                <a:ln>
                  <a:noFill/>
                </a:ln>
                <a:solidFill>
                  <a:srgbClr val="33302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marR="0" lvl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kumimoji="0" lang="sv-SE" sz="1400" i="0" u="none" strike="noStrike" kern="1200" cap="none" spc="0" normalizeH="0" baseline="0" noProof="0" dirty="0">
                <a:ln>
                  <a:noFill/>
                </a:ln>
                <a:solidFill>
                  <a:srgbClr val="33302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4" name="textruta 43">
              <a:extLst>
                <a:ext uri="{FF2B5EF4-FFF2-40B4-BE49-F238E27FC236}">
                  <a16:creationId xmlns:a16="http://schemas.microsoft.com/office/drawing/2014/main" id="{42161FBD-ECEC-4E3B-A36E-B726EC43F8EA}"/>
                </a:ext>
              </a:extLst>
            </p:cNvPr>
            <p:cNvSpPr txBox="1"/>
            <p:nvPr/>
          </p:nvSpPr>
          <p:spPr>
            <a:xfrm>
              <a:off x="1185013" y="7620347"/>
              <a:ext cx="2818656" cy="2220937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lvl="0">
                <a:defRPr/>
              </a:pPr>
              <a:r>
                <a:rPr lang="sv-SE" sz="1400" dirty="0">
                  <a:solidFill>
                    <a:srgbClr val="00706E"/>
                  </a:solidFill>
                  <a:latin typeface="Open Sans" panose="020B0606030504020204" pitchFamily="34" charset="0"/>
                </a:rPr>
                <a:t>Minskade kostnader för sjukfrånvaro i regionen</a:t>
              </a:r>
              <a:endParaRPr lang="sv-SE" sz="1200" dirty="0">
                <a:solidFill>
                  <a:srgbClr val="33302F"/>
                </a:solidFill>
                <a:latin typeface="Open Sans" panose="020B0606030504020204" pitchFamily="34" charset="0"/>
              </a:endParaRPr>
            </a:p>
            <a:p>
              <a:pPr marR="0" fontAlgn="auto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>
                  <a:srgbClr val="00706E"/>
                </a:buClr>
                <a:buSzTx/>
                <a:tabLst/>
                <a:defRPr/>
              </a:pPr>
              <a:endParaRPr lang="sv-SE" sz="1200" dirty="0">
                <a:solidFill>
                  <a:srgbClr val="33302F"/>
                </a:solidFill>
                <a:latin typeface="Open Sans" panose="020B0606030504020204" pitchFamily="34" charset="0"/>
              </a:endParaRPr>
            </a:p>
          </p:txBody>
        </p:sp>
      </p:grpSp>
      <p:grpSp>
        <p:nvGrpSpPr>
          <p:cNvPr id="45" name="Grupp 44">
            <a:extLst>
              <a:ext uri="{FF2B5EF4-FFF2-40B4-BE49-F238E27FC236}">
                <a16:creationId xmlns:a16="http://schemas.microsoft.com/office/drawing/2014/main" id="{3D30154F-1535-4075-8CBD-BCF6B974153E}"/>
              </a:ext>
            </a:extLst>
          </p:cNvPr>
          <p:cNvGrpSpPr/>
          <p:nvPr/>
        </p:nvGrpSpPr>
        <p:grpSpPr>
          <a:xfrm>
            <a:off x="8102578" y="4476759"/>
            <a:ext cx="3600000" cy="901792"/>
            <a:chOff x="1046436" y="7428368"/>
            <a:chExt cx="3600000" cy="2412916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46" name="Rektangel: rundade hörn 45">
              <a:extLst>
                <a:ext uri="{FF2B5EF4-FFF2-40B4-BE49-F238E27FC236}">
                  <a16:creationId xmlns:a16="http://schemas.microsoft.com/office/drawing/2014/main" id="{C14AB8EF-A22F-4313-8C30-20937D42B661}"/>
                </a:ext>
              </a:extLst>
            </p:cNvPr>
            <p:cNvSpPr/>
            <p:nvPr/>
          </p:nvSpPr>
          <p:spPr>
            <a:xfrm>
              <a:off x="1046436" y="7428368"/>
              <a:ext cx="3600000" cy="1675961"/>
            </a:xfrm>
            <a:prstGeom prst="roundRect">
              <a:avLst>
                <a:gd name="adj" fmla="val 658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7200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600" b="1" i="0" u="none" strike="noStrike" kern="1200" cap="none" spc="0" normalizeH="0" baseline="0" noProof="0" dirty="0">
                <a:ln>
                  <a:noFill/>
                </a:ln>
                <a:solidFill>
                  <a:srgbClr val="33302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marR="0" lvl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kumimoji="0" lang="sv-SE" sz="1400" i="0" u="none" strike="noStrike" kern="1200" cap="none" spc="0" normalizeH="0" baseline="0" noProof="0" dirty="0">
                <a:ln>
                  <a:noFill/>
                </a:ln>
                <a:solidFill>
                  <a:srgbClr val="33302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7" name="textruta 46">
              <a:extLst>
                <a:ext uri="{FF2B5EF4-FFF2-40B4-BE49-F238E27FC236}">
                  <a16:creationId xmlns:a16="http://schemas.microsoft.com/office/drawing/2014/main" id="{48312DB4-F71D-4774-8C8C-175E60C6C90C}"/>
                </a:ext>
              </a:extLst>
            </p:cNvPr>
            <p:cNvSpPr txBox="1"/>
            <p:nvPr/>
          </p:nvSpPr>
          <p:spPr>
            <a:xfrm>
              <a:off x="1185013" y="7620347"/>
              <a:ext cx="2818656" cy="2220937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lvl="0">
                <a:defRPr/>
              </a:pPr>
              <a:r>
                <a:rPr lang="sv-SE" sz="1400" dirty="0">
                  <a:solidFill>
                    <a:srgbClr val="00706E"/>
                  </a:solidFill>
                  <a:latin typeface="Open Sans" panose="020B0606030504020204" pitchFamily="34" charset="0"/>
                </a:rPr>
                <a:t>Minskade kostnader för personalomsättning i regionen</a:t>
              </a:r>
              <a:endParaRPr lang="sv-SE" sz="1200" dirty="0">
                <a:solidFill>
                  <a:srgbClr val="33302F"/>
                </a:solidFill>
                <a:latin typeface="Open Sans" panose="020B0606030504020204" pitchFamily="34" charset="0"/>
              </a:endParaRPr>
            </a:p>
            <a:p>
              <a:pPr marR="0" fontAlgn="auto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>
                  <a:srgbClr val="00706E"/>
                </a:buClr>
                <a:buSzTx/>
                <a:tabLst/>
                <a:defRPr/>
              </a:pPr>
              <a:endParaRPr lang="sv-SE" sz="1200" dirty="0">
                <a:solidFill>
                  <a:srgbClr val="33302F"/>
                </a:solidFill>
                <a:latin typeface="Open Sans" panose="020B0606030504020204" pitchFamily="34" charset="0"/>
              </a:endParaRPr>
            </a:p>
          </p:txBody>
        </p:sp>
      </p:grpSp>
      <p:grpSp>
        <p:nvGrpSpPr>
          <p:cNvPr id="48" name="Grupp 47">
            <a:extLst>
              <a:ext uri="{FF2B5EF4-FFF2-40B4-BE49-F238E27FC236}">
                <a16:creationId xmlns:a16="http://schemas.microsoft.com/office/drawing/2014/main" id="{8979FD60-6F2D-4920-9B30-D03A7C710C35}"/>
              </a:ext>
            </a:extLst>
          </p:cNvPr>
          <p:cNvGrpSpPr/>
          <p:nvPr/>
        </p:nvGrpSpPr>
        <p:grpSpPr>
          <a:xfrm>
            <a:off x="8091306" y="2482390"/>
            <a:ext cx="3600000" cy="626366"/>
            <a:chOff x="1046436" y="7428368"/>
            <a:chExt cx="3600000" cy="1675961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49" name="Rektangel: rundade hörn 48">
              <a:extLst>
                <a:ext uri="{FF2B5EF4-FFF2-40B4-BE49-F238E27FC236}">
                  <a16:creationId xmlns:a16="http://schemas.microsoft.com/office/drawing/2014/main" id="{403C2139-3EFE-4C44-A3A7-1FF86B8B73D7}"/>
                </a:ext>
              </a:extLst>
            </p:cNvPr>
            <p:cNvSpPr/>
            <p:nvPr/>
          </p:nvSpPr>
          <p:spPr>
            <a:xfrm>
              <a:off x="1046436" y="7428368"/>
              <a:ext cx="3600000" cy="1675961"/>
            </a:xfrm>
            <a:prstGeom prst="roundRect">
              <a:avLst>
                <a:gd name="adj" fmla="val 658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7200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600" b="1" i="0" u="none" strike="noStrike" kern="1200" cap="none" spc="0" normalizeH="0" baseline="0" noProof="0" dirty="0">
                <a:ln>
                  <a:noFill/>
                </a:ln>
                <a:solidFill>
                  <a:srgbClr val="33302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marR="0" lvl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kumimoji="0" lang="sv-SE" sz="1400" i="0" u="none" strike="noStrike" kern="1200" cap="none" spc="0" normalizeH="0" baseline="0" noProof="0" dirty="0">
                <a:ln>
                  <a:noFill/>
                </a:ln>
                <a:solidFill>
                  <a:srgbClr val="33302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0" name="textruta 49">
              <a:extLst>
                <a:ext uri="{FF2B5EF4-FFF2-40B4-BE49-F238E27FC236}">
                  <a16:creationId xmlns:a16="http://schemas.microsoft.com/office/drawing/2014/main" id="{CF89C79C-55C6-4C00-BDBC-B3E0CED66299}"/>
                </a:ext>
              </a:extLst>
            </p:cNvPr>
            <p:cNvSpPr txBox="1"/>
            <p:nvPr/>
          </p:nvSpPr>
          <p:spPr>
            <a:xfrm>
              <a:off x="1185013" y="7620346"/>
              <a:ext cx="2818656" cy="823516"/>
            </a:xfrm>
            <a:prstGeom prst="rect">
              <a:avLst/>
            </a:prstGeom>
            <a:grpFill/>
          </p:spPr>
          <p:txBody>
            <a:bodyPr wrap="square" rtlCol="0" anchor="t">
              <a:spAutoFit/>
            </a:bodyPr>
            <a:lstStyle/>
            <a:p>
              <a:pPr lvl="0">
                <a:defRPr/>
              </a:pPr>
              <a:r>
                <a:rPr lang="sv-SE" sz="1400" dirty="0">
                  <a:solidFill>
                    <a:srgbClr val="00706E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Minskad smittspridning</a:t>
              </a:r>
              <a:endParaRPr lang="sv-SE" sz="1200" dirty="0">
                <a:solidFill>
                  <a:srgbClr val="33302F"/>
                </a:solidFill>
                <a:latin typeface="Open Sans" panose="020B0606030504020204" pitchFamily="34" charset="0"/>
              </a:endParaRPr>
            </a:p>
          </p:txBody>
        </p:sp>
      </p:grpSp>
      <p:grpSp>
        <p:nvGrpSpPr>
          <p:cNvPr id="51" name="Grupp 50">
            <a:extLst>
              <a:ext uri="{FF2B5EF4-FFF2-40B4-BE49-F238E27FC236}">
                <a16:creationId xmlns:a16="http://schemas.microsoft.com/office/drawing/2014/main" id="{7729D991-E2B4-4694-9BC0-4BC113CDDE08}"/>
              </a:ext>
            </a:extLst>
          </p:cNvPr>
          <p:cNvGrpSpPr/>
          <p:nvPr/>
        </p:nvGrpSpPr>
        <p:grpSpPr>
          <a:xfrm>
            <a:off x="8090654" y="5844895"/>
            <a:ext cx="3600000" cy="779633"/>
            <a:chOff x="1046436" y="7428370"/>
            <a:chExt cx="3600000" cy="2086056"/>
          </a:xfrm>
        </p:grpSpPr>
        <p:sp>
          <p:nvSpPr>
            <p:cNvPr id="52" name="Rektangel: rundade hörn 51">
              <a:extLst>
                <a:ext uri="{FF2B5EF4-FFF2-40B4-BE49-F238E27FC236}">
                  <a16:creationId xmlns:a16="http://schemas.microsoft.com/office/drawing/2014/main" id="{7D954A3E-4802-4D1A-A20F-D68E2A76AB4D}"/>
                </a:ext>
              </a:extLst>
            </p:cNvPr>
            <p:cNvSpPr/>
            <p:nvPr/>
          </p:nvSpPr>
          <p:spPr>
            <a:xfrm>
              <a:off x="1046436" y="7428370"/>
              <a:ext cx="3600000" cy="1675961"/>
            </a:xfrm>
            <a:prstGeom prst="roundRect">
              <a:avLst>
                <a:gd name="adj" fmla="val 6583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7200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600" b="1" i="0" u="none" strike="noStrike" kern="1200" cap="none" spc="0" normalizeH="0" baseline="0" noProof="0" dirty="0">
                <a:ln>
                  <a:noFill/>
                </a:ln>
                <a:solidFill>
                  <a:srgbClr val="33302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marR="0" lvl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kumimoji="0" lang="sv-SE" sz="1400" i="0" u="none" strike="noStrike" kern="1200" cap="none" spc="0" normalizeH="0" baseline="0" noProof="0" dirty="0">
                <a:ln>
                  <a:noFill/>
                </a:ln>
                <a:solidFill>
                  <a:srgbClr val="33302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3" name="textruta 52">
              <a:extLst>
                <a:ext uri="{FF2B5EF4-FFF2-40B4-BE49-F238E27FC236}">
                  <a16:creationId xmlns:a16="http://schemas.microsoft.com/office/drawing/2014/main" id="{E9B67FD6-E3DF-4BDE-BFA8-5C2470A45BD6}"/>
                </a:ext>
              </a:extLst>
            </p:cNvPr>
            <p:cNvSpPr txBox="1"/>
            <p:nvPr/>
          </p:nvSpPr>
          <p:spPr>
            <a:xfrm>
              <a:off x="1185013" y="7620343"/>
              <a:ext cx="2818656" cy="1894083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lvl="0">
                <a:defRPr/>
              </a:pPr>
              <a:r>
                <a:rPr lang="sv-SE" sz="1400" dirty="0">
                  <a:solidFill>
                    <a:srgbClr val="00706E"/>
                  </a:solidFill>
                  <a:latin typeface="Open Sans" panose="020B0606030504020204" pitchFamily="34" charset="0"/>
                </a:rPr>
                <a:t>Fler kan få vård utan att besöka akuten</a:t>
              </a:r>
              <a:endParaRPr lang="sv-SE" sz="1200" dirty="0">
                <a:solidFill>
                  <a:srgbClr val="33302F"/>
                </a:solidFill>
                <a:latin typeface="Open Sans" panose="020B0606030504020204" pitchFamily="34" charset="0"/>
              </a:endParaRPr>
            </a:p>
            <a:p>
              <a:pPr marR="0" fontAlgn="auto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>
                  <a:srgbClr val="00706E"/>
                </a:buClr>
                <a:buSzTx/>
                <a:tabLst/>
                <a:defRPr/>
              </a:pPr>
              <a:endParaRPr lang="sv-SE" sz="1200" dirty="0">
                <a:solidFill>
                  <a:srgbClr val="33302F"/>
                </a:solidFill>
                <a:latin typeface="Open Sans" panose="020B0606030504020204" pitchFamily="34" charset="0"/>
              </a:endParaRPr>
            </a:p>
          </p:txBody>
        </p:sp>
      </p:grpSp>
      <p:pic>
        <p:nvPicPr>
          <p:cNvPr id="54" name="Bildobjekt 53">
            <a:extLst>
              <a:ext uri="{FF2B5EF4-FFF2-40B4-BE49-F238E27FC236}">
                <a16:creationId xmlns:a16="http://schemas.microsoft.com/office/drawing/2014/main" id="{F94C7650-3245-428F-BBBD-A2F2D19C56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5586" y="5928127"/>
            <a:ext cx="514832" cy="353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326624"/>
      </p:ext>
    </p:extLst>
  </p:cSld>
  <p:clrMapOvr>
    <a:masterClrMapping/>
  </p:clrMapOvr>
  <p:transition>
    <p:cov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8998D319-88EE-409F-9A4D-694DA09CC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Nyttor</a:t>
            </a: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EC9CC024-B89B-4519-912D-E75A02C2E4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862" y="1829138"/>
            <a:ext cx="3596952" cy="3840813"/>
          </a:xfrm>
          <a:prstGeom prst="rect">
            <a:avLst/>
          </a:prstGeom>
        </p:spPr>
      </p:pic>
      <p:grpSp>
        <p:nvGrpSpPr>
          <p:cNvPr id="30" name="Grupp 29">
            <a:extLst>
              <a:ext uri="{FF2B5EF4-FFF2-40B4-BE49-F238E27FC236}">
                <a16:creationId xmlns:a16="http://schemas.microsoft.com/office/drawing/2014/main" id="{36B19951-5F1D-4DA6-9934-F658BD367FFB}"/>
              </a:ext>
            </a:extLst>
          </p:cNvPr>
          <p:cNvGrpSpPr/>
          <p:nvPr/>
        </p:nvGrpSpPr>
        <p:grpSpPr>
          <a:xfrm>
            <a:off x="8090654" y="506858"/>
            <a:ext cx="3600000" cy="685259"/>
            <a:chOff x="1046436" y="7428368"/>
            <a:chExt cx="3600000" cy="1833541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31" name="Rektangel: rundade hörn 30">
              <a:extLst>
                <a:ext uri="{FF2B5EF4-FFF2-40B4-BE49-F238E27FC236}">
                  <a16:creationId xmlns:a16="http://schemas.microsoft.com/office/drawing/2014/main" id="{9D2653D1-2B1D-4A25-89B8-74ACA3DD0F6E}"/>
                </a:ext>
              </a:extLst>
            </p:cNvPr>
            <p:cNvSpPr/>
            <p:nvPr/>
          </p:nvSpPr>
          <p:spPr>
            <a:xfrm>
              <a:off x="1046436" y="7428368"/>
              <a:ext cx="3600000" cy="1675961"/>
            </a:xfrm>
            <a:prstGeom prst="roundRect">
              <a:avLst>
                <a:gd name="adj" fmla="val 658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7200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600" b="1" i="0" u="none" strike="noStrike" kern="1200" cap="none" spc="0" normalizeH="0" baseline="0" noProof="0" dirty="0">
                <a:ln>
                  <a:noFill/>
                </a:ln>
                <a:solidFill>
                  <a:srgbClr val="33302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marR="0" lvl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kumimoji="0" lang="sv-SE" sz="1400" i="0" u="none" strike="noStrike" kern="1200" cap="none" spc="0" normalizeH="0" baseline="0" noProof="0" dirty="0">
                <a:ln>
                  <a:noFill/>
                </a:ln>
                <a:solidFill>
                  <a:srgbClr val="33302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2" name="textruta 31">
              <a:extLst>
                <a:ext uri="{FF2B5EF4-FFF2-40B4-BE49-F238E27FC236}">
                  <a16:creationId xmlns:a16="http://schemas.microsoft.com/office/drawing/2014/main" id="{C113CC02-507D-4375-8820-FFDD566E1DDA}"/>
                </a:ext>
              </a:extLst>
            </p:cNvPr>
            <p:cNvSpPr txBox="1"/>
            <p:nvPr/>
          </p:nvSpPr>
          <p:spPr>
            <a:xfrm>
              <a:off x="1185013" y="7620347"/>
              <a:ext cx="2818656" cy="164156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lvl="0">
                <a:defRPr/>
              </a:pPr>
              <a:r>
                <a:rPr lang="sv-SE" sz="1400" dirty="0">
                  <a:solidFill>
                    <a:srgbClr val="00706E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Kortare väntetider i första linjens vård</a:t>
              </a:r>
              <a:endParaRPr lang="sv-SE" sz="1200" dirty="0">
                <a:solidFill>
                  <a:srgbClr val="33302F"/>
                </a:solidFill>
                <a:latin typeface="Open Sans" panose="020B0606030504020204" pitchFamily="34" charset="0"/>
              </a:endParaRPr>
            </a:p>
          </p:txBody>
        </p:sp>
      </p:grpSp>
      <p:grpSp>
        <p:nvGrpSpPr>
          <p:cNvPr id="33" name="Grupp 32">
            <a:extLst>
              <a:ext uri="{FF2B5EF4-FFF2-40B4-BE49-F238E27FC236}">
                <a16:creationId xmlns:a16="http://schemas.microsoft.com/office/drawing/2014/main" id="{4FA7EC45-2C46-4F09-B59A-83D5A5C561DA}"/>
              </a:ext>
            </a:extLst>
          </p:cNvPr>
          <p:cNvGrpSpPr/>
          <p:nvPr/>
        </p:nvGrpSpPr>
        <p:grpSpPr>
          <a:xfrm>
            <a:off x="8090654" y="1163346"/>
            <a:ext cx="3600000" cy="626366"/>
            <a:chOff x="1046436" y="7428368"/>
            <a:chExt cx="3600000" cy="1675961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34" name="Rektangel: rundade hörn 33">
              <a:extLst>
                <a:ext uri="{FF2B5EF4-FFF2-40B4-BE49-F238E27FC236}">
                  <a16:creationId xmlns:a16="http://schemas.microsoft.com/office/drawing/2014/main" id="{F471CC95-8F5A-4ACF-A5B2-5702E9F36CED}"/>
                </a:ext>
              </a:extLst>
            </p:cNvPr>
            <p:cNvSpPr/>
            <p:nvPr/>
          </p:nvSpPr>
          <p:spPr>
            <a:xfrm>
              <a:off x="1046436" y="7428368"/>
              <a:ext cx="3600000" cy="1675961"/>
            </a:xfrm>
            <a:prstGeom prst="roundRect">
              <a:avLst>
                <a:gd name="adj" fmla="val 658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7200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600" b="1" i="0" u="none" strike="noStrike" kern="1200" cap="none" spc="0" normalizeH="0" baseline="0" noProof="0" dirty="0">
                <a:ln>
                  <a:noFill/>
                </a:ln>
                <a:solidFill>
                  <a:srgbClr val="33302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marR="0" lvl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kumimoji="0" lang="sv-SE" sz="1400" i="0" u="none" strike="noStrike" kern="1200" cap="none" spc="0" normalizeH="0" baseline="0" noProof="0" dirty="0">
                <a:ln>
                  <a:noFill/>
                </a:ln>
                <a:solidFill>
                  <a:srgbClr val="33302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5" name="textruta 34">
              <a:extLst>
                <a:ext uri="{FF2B5EF4-FFF2-40B4-BE49-F238E27FC236}">
                  <a16:creationId xmlns:a16="http://schemas.microsoft.com/office/drawing/2014/main" id="{3CCEEA49-3FEA-4961-9EFB-12717E01E9AF}"/>
                </a:ext>
              </a:extLst>
            </p:cNvPr>
            <p:cNvSpPr txBox="1"/>
            <p:nvPr/>
          </p:nvSpPr>
          <p:spPr>
            <a:xfrm>
              <a:off x="1185013" y="7620346"/>
              <a:ext cx="2818656" cy="823516"/>
            </a:xfrm>
            <a:prstGeom prst="rect">
              <a:avLst/>
            </a:prstGeom>
            <a:grpFill/>
          </p:spPr>
          <p:txBody>
            <a:bodyPr wrap="square" rtlCol="0" anchor="t">
              <a:spAutoFit/>
            </a:bodyPr>
            <a:lstStyle/>
            <a:p>
              <a:pPr lvl="0">
                <a:defRPr/>
              </a:pPr>
              <a:r>
                <a:rPr lang="sv-SE" sz="1400" dirty="0">
                  <a:solidFill>
                    <a:srgbClr val="00706E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Bättre hälsa för invånare</a:t>
              </a:r>
              <a:endParaRPr lang="sv-SE" sz="1200" dirty="0">
                <a:solidFill>
                  <a:srgbClr val="33302F"/>
                </a:solidFill>
                <a:latin typeface="Open Sans" panose="020B0606030504020204" pitchFamily="34" charset="0"/>
              </a:endParaRPr>
            </a:p>
          </p:txBody>
        </p:sp>
      </p:grpSp>
      <p:grpSp>
        <p:nvGrpSpPr>
          <p:cNvPr id="36" name="Grupp 35">
            <a:extLst>
              <a:ext uri="{FF2B5EF4-FFF2-40B4-BE49-F238E27FC236}">
                <a16:creationId xmlns:a16="http://schemas.microsoft.com/office/drawing/2014/main" id="{D617FC6A-E815-446B-9B10-BD9F0CCDCF25}"/>
              </a:ext>
            </a:extLst>
          </p:cNvPr>
          <p:cNvGrpSpPr/>
          <p:nvPr/>
        </p:nvGrpSpPr>
        <p:grpSpPr>
          <a:xfrm>
            <a:off x="8090654" y="1828554"/>
            <a:ext cx="3600000" cy="626366"/>
            <a:chOff x="1046436" y="7428368"/>
            <a:chExt cx="3600000" cy="1675961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37" name="Rektangel: rundade hörn 36">
              <a:extLst>
                <a:ext uri="{FF2B5EF4-FFF2-40B4-BE49-F238E27FC236}">
                  <a16:creationId xmlns:a16="http://schemas.microsoft.com/office/drawing/2014/main" id="{9120BE92-0716-4213-A2ED-E341BACD73DF}"/>
                </a:ext>
              </a:extLst>
            </p:cNvPr>
            <p:cNvSpPr/>
            <p:nvPr/>
          </p:nvSpPr>
          <p:spPr>
            <a:xfrm>
              <a:off x="1046436" y="7428368"/>
              <a:ext cx="3600000" cy="1675961"/>
            </a:xfrm>
            <a:prstGeom prst="roundRect">
              <a:avLst>
                <a:gd name="adj" fmla="val 658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7200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600" b="1" i="0" u="none" strike="noStrike" kern="1200" cap="none" spc="0" normalizeH="0" baseline="0" noProof="0" dirty="0">
                <a:ln>
                  <a:noFill/>
                </a:ln>
                <a:solidFill>
                  <a:srgbClr val="33302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marR="0" lvl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kumimoji="0" lang="sv-SE" sz="1400" i="0" u="none" strike="noStrike" kern="1200" cap="none" spc="0" normalizeH="0" baseline="0" noProof="0" dirty="0">
                <a:ln>
                  <a:noFill/>
                </a:ln>
                <a:solidFill>
                  <a:srgbClr val="33302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8" name="textruta 37">
              <a:extLst>
                <a:ext uri="{FF2B5EF4-FFF2-40B4-BE49-F238E27FC236}">
                  <a16:creationId xmlns:a16="http://schemas.microsoft.com/office/drawing/2014/main" id="{E46C62D2-26CF-47EB-810E-18E8D5D5BCD8}"/>
                </a:ext>
              </a:extLst>
            </p:cNvPr>
            <p:cNvSpPr txBox="1"/>
            <p:nvPr/>
          </p:nvSpPr>
          <p:spPr>
            <a:xfrm>
              <a:off x="1185013" y="7620346"/>
              <a:ext cx="2818656" cy="823516"/>
            </a:xfrm>
            <a:prstGeom prst="rect">
              <a:avLst/>
            </a:prstGeom>
            <a:grpFill/>
          </p:spPr>
          <p:txBody>
            <a:bodyPr wrap="square" rtlCol="0" anchor="t">
              <a:spAutoFit/>
            </a:bodyPr>
            <a:lstStyle/>
            <a:p>
              <a:pPr lvl="0">
                <a:defRPr/>
              </a:pPr>
              <a:r>
                <a:rPr lang="sv-SE" sz="1400" dirty="0">
                  <a:solidFill>
                    <a:srgbClr val="00706E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Ökad trygghet för invånare</a:t>
              </a:r>
              <a:endParaRPr lang="sv-SE" sz="1200" dirty="0">
                <a:solidFill>
                  <a:srgbClr val="33302F"/>
                </a:solidFill>
                <a:latin typeface="Open Sans" panose="020B0606030504020204" pitchFamily="34" charset="0"/>
              </a:endParaRPr>
            </a:p>
          </p:txBody>
        </p:sp>
      </p:grpSp>
      <p:grpSp>
        <p:nvGrpSpPr>
          <p:cNvPr id="39" name="Grupp 38">
            <a:extLst>
              <a:ext uri="{FF2B5EF4-FFF2-40B4-BE49-F238E27FC236}">
                <a16:creationId xmlns:a16="http://schemas.microsoft.com/office/drawing/2014/main" id="{FC5B28C9-D48C-427D-8BD4-60DC7E1F8641}"/>
              </a:ext>
            </a:extLst>
          </p:cNvPr>
          <p:cNvGrpSpPr/>
          <p:nvPr/>
        </p:nvGrpSpPr>
        <p:grpSpPr>
          <a:xfrm>
            <a:off x="8102578" y="3806738"/>
            <a:ext cx="3600000" cy="901792"/>
            <a:chOff x="1046436" y="7428368"/>
            <a:chExt cx="3600000" cy="2412916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40" name="Rektangel: rundade hörn 39">
              <a:extLst>
                <a:ext uri="{FF2B5EF4-FFF2-40B4-BE49-F238E27FC236}">
                  <a16:creationId xmlns:a16="http://schemas.microsoft.com/office/drawing/2014/main" id="{7CB817A2-D4F3-41A1-B137-E912E7AB44E4}"/>
                </a:ext>
              </a:extLst>
            </p:cNvPr>
            <p:cNvSpPr/>
            <p:nvPr/>
          </p:nvSpPr>
          <p:spPr>
            <a:xfrm>
              <a:off x="1046436" y="7428368"/>
              <a:ext cx="3600000" cy="1675961"/>
            </a:xfrm>
            <a:prstGeom prst="roundRect">
              <a:avLst>
                <a:gd name="adj" fmla="val 658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7200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600" b="1" i="0" u="none" strike="noStrike" kern="1200" cap="none" spc="0" normalizeH="0" baseline="0" noProof="0" dirty="0">
                <a:ln>
                  <a:noFill/>
                </a:ln>
                <a:solidFill>
                  <a:srgbClr val="33302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marR="0" lvl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kumimoji="0" lang="sv-SE" sz="1400" i="0" u="none" strike="noStrike" kern="1200" cap="none" spc="0" normalizeH="0" baseline="0" noProof="0" dirty="0">
                <a:ln>
                  <a:noFill/>
                </a:ln>
                <a:solidFill>
                  <a:srgbClr val="33302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1" name="textruta 40">
              <a:extLst>
                <a:ext uri="{FF2B5EF4-FFF2-40B4-BE49-F238E27FC236}">
                  <a16:creationId xmlns:a16="http://schemas.microsoft.com/office/drawing/2014/main" id="{85912B63-33ED-4E7E-8938-C74614720973}"/>
                </a:ext>
              </a:extLst>
            </p:cNvPr>
            <p:cNvSpPr txBox="1"/>
            <p:nvPr/>
          </p:nvSpPr>
          <p:spPr>
            <a:xfrm>
              <a:off x="1185013" y="7620347"/>
              <a:ext cx="2818656" cy="2220937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lvl="0">
                <a:defRPr/>
              </a:pPr>
              <a:r>
                <a:rPr lang="sv-SE" sz="1400" dirty="0">
                  <a:solidFill>
                    <a:srgbClr val="00706E"/>
                  </a:solidFill>
                  <a:latin typeface="Open Sans" panose="020B0606030504020204" pitchFamily="34" charset="0"/>
                </a:rPr>
                <a:t>Bättre arbetsmiljö för vårdpersonal</a:t>
              </a:r>
              <a:endParaRPr lang="sv-SE" sz="1200" dirty="0">
                <a:solidFill>
                  <a:srgbClr val="33302F"/>
                </a:solidFill>
                <a:latin typeface="Open Sans" panose="020B0606030504020204" pitchFamily="34" charset="0"/>
              </a:endParaRPr>
            </a:p>
            <a:p>
              <a:pPr marR="0" fontAlgn="auto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>
                  <a:srgbClr val="00706E"/>
                </a:buClr>
                <a:buSzTx/>
                <a:tabLst/>
                <a:defRPr/>
              </a:pPr>
              <a:endParaRPr lang="sv-SE" sz="1200" dirty="0">
                <a:solidFill>
                  <a:srgbClr val="33302F"/>
                </a:solidFill>
                <a:latin typeface="Open Sans" panose="020B0606030504020204" pitchFamily="34" charset="0"/>
              </a:endParaRPr>
            </a:p>
          </p:txBody>
        </p:sp>
      </p:grpSp>
      <p:grpSp>
        <p:nvGrpSpPr>
          <p:cNvPr id="42" name="Grupp 41">
            <a:extLst>
              <a:ext uri="{FF2B5EF4-FFF2-40B4-BE49-F238E27FC236}">
                <a16:creationId xmlns:a16="http://schemas.microsoft.com/office/drawing/2014/main" id="{6589FF03-7447-4684-BDE7-C6AEADA2BD2A}"/>
              </a:ext>
            </a:extLst>
          </p:cNvPr>
          <p:cNvGrpSpPr/>
          <p:nvPr/>
        </p:nvGrpSpPr>
        <p:grpSpPr>
          <a:xfrm>
            <a:off x="8091306" y="3143529"/>
            <a:ext cx="3600000" cy="901792"/>
            <a:chOff x="1046436" y="7428368"/>
            <a:chExt cx="3600000" cy="2412916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43" name="Rektangel: rundade hörn 42">
              <a:extLst>
                <a:ext uri="{FF2B5EF4-FFF2-40B4-BE49-F238E27FC236}">
                  <a16:creationId xmlns:a16="http://schemas.microsoft.com/office/drawing/2014/main" id="{5F7D91F0-E625-47FF-8A6A-2920CD5AB515}"/>
                </a:ext>
              </a:extLst>
            </p:cNvPr>
            <p:cNvSpPr/>
            <p:nvPr/>
          </p:nvSpPr>
          <p:spPr>
            <a:xfrm>
              <a:off x="1046436" y="7428368"/>
              <a:ext cx="3600000" cy="1675961"/>
            </a:xfrm>
            <a:prstGeom prst="roundRect">
              <a:avLst>
                <a:gd name="adj" fmla="val 658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7200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600" b="1" i="0" u="none" strike="noStrike" kern="1200" cap="none" spc="0" normalizeH="0" baseline="0" noProof="0" dirty="0">
                <a:ln>
                  <a:noFill/>
                </a:ln>
                <a:solidFill>
                  <a:srgbClr val="33302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marR="0" lvl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kumimoji="0" lang="sv-SE" sz="1400" i="0" u="none" strike="noStrike" kern="1200" cap="none" spc="0" normalizeH="0" baseline="0" noProof="0" dirty="0">
                <a:ln>
                  <a:noFill/>
                </a:ln>
                <a:solidFill>
                  <a:srgbClr val="33302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4" name="textruta 43">
              <a:extLst>
                <a:ext uri="{FF2B5EF4-FFF2-40B4-BE49-F238E27FC236}">
                  <a16:creationId xmlns:a16="http://schemas.microsoft.com/office/drawing/2014/main" id="{188DF061-A33E-40B3-90CA-214750829947}"/>
                </a:ext>
              </a:extLst>
            </p:cNvPr>
            <p:cNvSpPr txBox="1"/>
            <p:nvPr/>
          </p:nvSpPr>
          <p:spPr>
            <a:xfrm>
              <a:off x="1185013" y="7620347"/>
              <a:ext cx="2818656" cy="2220937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lvl="0">
                <a:defRPr/>
              </a:pPr>
              <a:r>
                <a:rPr lang="sv-SE" sz="1400" dirty="0">
                  <a:solidFill>
                    <a:srgbClr val="00706E"/>
                  </a:solidFill>
                  <a:latin typeface="Open Sans" panose="020B0606030504020204" pitchFamily="34" charset="0"/>
                </a:rPr>
                <a:t>Minskade koldioxidutsläpp för resor</a:t>
              </a:r>
              <a:endParaRPr lang="sv-SE" sz="1200" dirty="0">
                <a:solidFill>
                  <a:srgbClr val="33302F"/>
                </a:solidFill>
                <a:latin typeface="Open Sans" panose="020B0606030504020204" pitchFamily="34" charset="0"/>
              </a:endParaRPr>
            </a:p>
            <a:p>
              <a:pPr marR="0" fontAlgn="auto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>
                  <a:srgbClr val="00706E"/>
                </a:buClr>
                <a:buSzTx/>
                <a:tabLst/>
                <a:defRPr/>
              </a:pPr>
              <a:endParaRPr lang="sv-SE" sz="1200" dirty="0">
                <a:solidFill>
                  <a:srgbClr val="33302F"/>
                </a:solidFill>
                <a:latin typeface="Open Sans" panose="020B0606030504020204" pitchFamily="34" charset="0"/>
              </a:endParaRPr>
            </a:p>
          </p:txBody>
        </p:sp>
      </p:grpSp>
      <p:grpSp>
        <p:nvGrpSpPr>
          <p:cNvPr id="45" name="Grupp 44">
            <a:extLst>
              <a:ext uri="{FF2B5EF4-FFF2-40B4-BE49-F238E27FC236}">
                <a16:creationId xmlns:a16="http://schemas.microsoft.com/office/drawing/2014/main" id="{ECD6B322-E0A2-4692-B9A9-F082FA2CBC7B}"/>
              </a:ext>
            </a:extLst>
          </p:cNvPr>
          <p:cNvGrpSpPr/>
          <p:nvPr/>
        </p:nvGrpSpPr>
        <p:grpSpPr>
          <a:xfrm>
            <a:off x="8090654" y="5146780"/>
            <a:ext cx="3600000" cy="901792"/>
            <a:chOff x="1046436" y="7428368"/>
            <a:chExt cx="3600000" cy="2412916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46" name="Rektangel: rundade hörn 45">
              <a:extLst>
                <a:ext uri="{FF2B5EF4-FFF2-40B4-BE49-F238E27FC236}">
                  <a16:creationId xmlns:a16="http://schemas.microsoft.com/office/drawing/2014/main" id="{4DCC2D80-F4B2-4C24-96A1-848FE7BCA4FB}"/>
                </a:ext>
              </a:extLst>
            </p:cNvPr>
            <p:cNvSpPr/>
            <p:nvPr/>
          </p:nvSpPr>
          <p:spPr>
            <a:xfrm>
              <a:off x="1046436" y="7428368"/>
              <a:ext cx="3600000" cy="1675961"/>
            </a:xfrm>
            <a:prstGeom prst="roundRect">
              <a:avLst>
                <a:gd name="adj" fmla="val 658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7200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600" b="1" i="0" u="none" strike="noStrike" kern="1200" cap="none" spc="0" normalizeH="0" baseline="0" noProof="0" dirty="0">
                <a:ln>
                  <a:noFill/>
                </a:ln>
                <a:solidFill>
                  <a:srgbClr val="33302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marR="0" lvl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kumimoji="0" lang="sv-SE" sz="1400" i="0" u="none" strike="noStrike" kern="1200" cap="none" spc="0" normalizeH="0" baseline="0" noProof="0" dirty="0">
                <a:ln>
                  <a:noFill/>
                </a:ln>
                <a:solidFill>
                  <a:srgbClr val="33302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7" name="textruta 46">
              <a:extLst>
                <a:ext uri="{FF2B5EF4-FFF2-40B4-BE49-F238E27FC236}">
                  <a16:creationId xmlns:a16="http://schemas.microsoft.com/office/drawing/2014/main" id="{82FC1284-39F4-40DC-919B-03804A848D3A}"/>
                </a:ext>
              </a:extLst>
            </p:cNvPr>
            <p:cNvSpPr txBox="1"/>
            <p:nvPr/>
          </p:nvSpPr>
          <p:spPr>
            <a:xfrm>
              <a:off x="1185013" y="7620347"/>
              <a:ext cx="2818656" cy="2220937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lvl="0">
                <a:defRPr/>
              </a:pPr>
              <a:r>
                <a:rPr lang="sv-SE" sz="1400" dirty="0">
                  <a:solidFill>
                    <a:srgbClr val="00706E"/>
                  </a:solidFill>
                  <a:latin typeface="Open Sans" panose="020B0606030504020204" pitchFamily="34" charset="0"/>
                </a:rPr>
                <a:t>Minskade kostnader för sjukfrånvaro i regionen</a:t>
              </a:r>
              <a:endParaRPr lang="sv-SE" sz="1200" dirty="0">
                <a:solidFill>
                  <a:srgbClr val="33302F"/>
                </a:solidFill>
                <a:latin typeface="Open Sans" panose="020B0606030504020204" pitchFamily="34" charset="0"/>
              </a:endParaRPr>
            </a:p>
            <a:p>
              <a:pPr marR="0" fontAlgn="auto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>
                  <a:srgbClr val="00706E"/>
                </a:buClr>
                <a:buSzTx/>
                <a:tabLst/>
                <a:defRPr/>
              </a:pPr>
              <a:endParaRPr lang="sv-SE" sz="1200" dirty="0">
                <a:solidFill>
                  <a:srgbClr val="33302F"/>
                </a:solidFill>
                <a:latin typeface="Open Sans" panose="020B0606030504020204" pitchFamily="34" charset="0"/>
              </a:endParaRPr>
            </a:p>
          </p:txBody>
        </p:sp>
      </p:grpSp>
      <p:grpSp>
        <p:nvGrpSpPr>
          <p:cNvPr id="48" name="Grupp 47">
            <a:extLst>
              <a:ext uri="{FF2B5EF4-FFF2-40B4-BE49-F238E27FC236}">
                <a16:creationId xmlns:a16="http://schemas.microsoft.com/office/drawing/2014/main" id="{703F6EFF-12ED-4D10-AB1B-4E0DF1AF742B}"/>
              </a:ext>
            </a:extLst>
          </p:cNvPr>
          <p:cNvGrpSpPr/>
          <p:nvPr/>
        </p:nvGrpSpPr>
        <p:grpSpPr>
          <a:xfrm>
            <a:off x="8102578" y="4476759"/>
            <a:ext cx="3600000" cy="901792"/>
            <a:chOff x="1046436" y="7428368"/>
            <a:chExt cx="3600000" cy="2412916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49" name="Rektangel: rundade hörn 48">
              <a:extLst>
                <a:ext uri="{FF2B5EF4-FFF2-40B4-BE49-F238E27FC236}">
                  <a16:creationId xmlns:a16="http://schemas.microsoft.com/office/drawing/2014/main" id="{F46E5EEF-18D0-4015-BA03-1767A6556600}"/>
                </a:ext>
              </a:extLst>
            </p:cNvPr>
            <p:cNvSpPr/>
            <p:nvPr/>
          </p:nvSpPr>
          <p:spPr>
            <a:xfrm>
              <a:off x="1046436" y="7428368"/>
              <a:ext cx="3600000" cy="1675961"/>
            </a:xfrm>
            <a:prstGeom prst="roundRect">
              <a:avLst>
                <a:gd name="adj" fmla="val 658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7200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600" b="1" i="0" u="none" strike="noStrike" kern="1200" cap="none" spc="0" normalizeH="0" baseline="0" noProof="0" dirty="0">
                <a:ln>
                  <a:noFill/>
                </a:ln>
                <a:solidFill>
                  <a:srgbClr val="33302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marR="0" lvl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kumimoji="0" lang="sv-SE" sz="1400" i="0" u="none" strike="noStrike" kern="1200" cap="none" spc="0" normalizeH="0" baseline="0" noProof="0" dirty="0">
                <a:ln>
                  <a:noFill/>
                </a:ln>
                <a:solidFill>
                  <a:srgbClr val="33302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0" name="textruta 49">
              <a:extLst>
                <a:ext uri="{FF2B5EF4-FFF2-40B4-BE49-F238E27FC236}">
                  <a16:creationId xmlns:a16="http://schemas.microsoft.com/office/drawing/2014/main" id="{D953DC2A-D8A7-43C0-B076-22A0E6EF2E56}"/>
                </a:ext>
              </a:extLst>
            </p:cNvPr>
            <p:cNvSpPr txBox="1"/>
            <p:nvPr/>
          </p:nvSpPr>
          <p:spPr>
            <a:xfrm>
              <a:off x="1185013" y="7620347"/>
              <a:ext cx="2818656" cy="2220937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lvl="0">
                <a:defRPr/>
              </a:pPr>
              <a:r>
                <a:rPr lang="sv-SE" sz="1400" dirty="0">
                  <a:solidFill>
                    <a:srgbClr val="00706E"/>
                  </a:solidFill>
                  <a:latin typeface="Open Sans" panose="020B0606030504020204" pitchFamily="34" charset="0"/>
                </a:rPr>
                <a:t>Minskade kostnader för personalomsättning i regionen</a:t>
              </a:r>
              <a:endParaRPr lang="sv-SE" sz="1200" dirty="0">
                <a:solidFill>
                  <a:srgbClr val="33302F"/>
                </a:solidFill>
                <a:latin typeface="Open Sans" panose="020B0606030504020204" pitchFamily="34" charset="0"/>
              </a:endParaRPr>
            </a:p>
            <a:p>
              <a:pPr marR="0" fontAlgn="auto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>
                  <a:srgbClr val="00706E"/>
                </a:buClr>
                <a:buSzTx/>
                <a:tabLst/>
                <a:defRPr/>
              </a:pPr>
              <a:endParaRPr lang="sv-SE" sz="1200" dirty="0">
                <a:solidFill>
                  <a:srgbClr val="33302F"/>
                </a:solidFill>
                <a:latin typeface="Open Sans" panose="020B0606030504020204" pitchFamily="34" charset="0"/>
              </a:endParaRPr>
            </a:p>
          </p:txBody>
        </p:sp>
      </p:grpSp>
      <p:grpSp>
        <p:nvGrpSpPr>
          <p:cNvPr id="51" name="Grupp 50">
            <a:extLst>
              <a:ext uri="{FF2B5EF4-FFF2-40B4-BE49-F238E27FC236}">
                <a16:creationId xmlns:a16="http://schemas.microsoft.com/office/drawing/2014/main" id="{548C06A6-6491-4847-98AC-099F0F110589}"/>
              </a:ext>
            </a:extLst>
          </p:cNvPr>
          <p:cNvGrpSpPr/>
          <p:nvPr/>
        </p:nvGrpSpPr>
        <p:grpSpPr>
          <a:xfrm>
            <a:off x="8091306" y="2482390"/>
            <a:ext cx="3600000" cy="626366"/>
            <a:chOff x="1046436" y="7428368"/>
            <a:chExt cx="3600000" cy="1675961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2" name="Rektangel: rundade hörn 51">
              <a:extLst>
                <a:ext uri="{FF2B5EF4-FFF2-40B4-BE49-F238E27FC236}">
                  <a16:creationId xmlns:a16="http://schemas.microsoft.com/office/drawing/2014/main" id="{D27E6F77-3376-47C0-92DE-03A002C0148D}"/>
                </a:ext>
              </a:extLst>
            </p:cNvPr>
            <p:cNvSpPr/>
            <p:nvPr/>
          </p:nvSpPr>
          <p:spPr>
            <a:xfrm>
              <a:off x="1046436" y="7428368"/>
              <a:ext cx="3600000" cy="1675961"/>
            </a:xfrm>
            <a:prstGeom prst="roundRect">
              <a:avLst>
                <a:gd name="adj" fmla="val 658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7200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600" b="1" i="0" u="none" strike="noStrike" kern="1200" cap="none" spc="0" normalizeH="0" baseline="0" noProof="0" dirty="0">
                <a:ln>
                  <a:noFill/>
                </a:ln>
                <a:solidFill>
                  <a:srgbClr val="33302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marR="0" lvl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kumimoji="0" lang="sv-SE" sz="1400" i="0" u="none" strike="noStrike" kern="1200" cap="none" spc="0" normalizeH="0" baseline="0" noProof="0" dirty="0">
                <a:ln>
                  <a:noFill/>
                </a:ln>
                <a:solidFill>
                  <a:srgbClr val="33302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3" name="textruta 52">
              <a:extLst>
                <a:ext uri="{FF2B5EF4-FFF2-40B4-BE49-F238E27FC236}">
                  <a16:creationId xmlns:a16="http://schemas.microsoft.com/office/drawing/2014/main" id="{68F5D06C-21AF-42C1-8854-F1183F6BF7A7}"/>
                </a:ext>
              </a:extLst>
            </p:cNvPr>
            <p:cNvSpPr txBox="1"/>
            <p:nvPr/>
          </p:nvSpPr>
          <p:spPr>
            <a:xfrm>
              <a:off x="1185013" y="7620346"/>
              <a:ext cx="2818656" cy="823516"/>
            </a:xfrm>
            <a:prstGeom prst="rect">
              <a:avLst/>
            </a:prstGeom>
            <a:grpFill/>
          </p:spPr>
          <p:txBody>
            <a:bodyPr wrap="square" rtlCol="0" anchor="t">
              <a:spAutoFit/>
            </a:bodyPr>
            <a:lstStyle/>
            <a:p>
              <a:pPr lvl="0">
                <a:defRPr/>
              </a:pPr>
              <a:r>
                <a:rPr lang="sv-SE" sz="1400" dirty="0">
                  <a:solidFill>
                    <a:srgbClr val="00706E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Minskad smittspridning</a:t>
              </a:r>
              <a:endParaRPr lang="sv-SE" sz="1200" dirty="0">
                <a:solidFill>
                  <a:srgbClr val="33302F"/>
                </a:solidFill>
                <a:latin typeface="Open Sans" panose="020B0606030504020204" pitchFamily="34" charset="0"/>
              </a:endParaRPr>
            </a:p>
          </p:txBody>
        </p:sp>
      </p:grpSp>
      <p:grpSp>
        <p:nvGrpSpPr>
          <p:cNvPr id="54" name="Grupp 53">
            <a:extLst>
              <a:ext uri="{FF2B5EF4-FFF2-40B4-BE49-F238E27FC236}">
                <a16:creationId xmlns:a16="http://schemas.microsoft.com/office/drawing/2014/main" id="{84119ABB-4158-430C-873D-17C3C1B57C8C}"/>
              </a:ext>
            </a:extLst>
          </p:cNvPr>
          <p:cNvGrpSpPr/>
          <p:nvPr/>
        </p:nvGrpSpPr>
        <p:grpSpPr>
          <a:xfrm>
            <a:off x="8090654" y="5844895"/>
            <a:ext cx="3600000" cy="779633"/>
            <a:chOff x="1046436" y="7428370"/>
            <a:chExt cx="3600000" cy="2086056"/>
          </a:xfrm>
        </p:grpSpPr>
        <p:sp>
          <p:nvSpPr>
            <p:cNvPr id="55" name="Rektangel: rundade hörn 54">
              <a:extLst>
                <a:ext uri="{FF2B5EF4-FFF2-40B4-BE49-F238E27FC236}">
                  <a16:creationId xmlns:a16="http://schemas.microsoft.com/office/drawing/2014/main" id="{358B4583-ACCD-4854-A4A2-D6B506FB4EED}"/>
                </a:ext>
              </a:extLst>
            </p:cNvPr>
            <p:cNvSpPr/>
            <p:nvPr/>
          </p:nvSpPr>
          <p:spPr>
            <a:xfrm>
              <a:off x="1046436" y="7428370"/>
              <a:ext cx="3600000" cy="1675961"/>
            </a:xfrm>
            <a:prstGeom prst="roundRect">
              <a:avLst>
                <a:gd name="adj" fmla="val 6583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7200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600" b="1" i="0" u="none" strike="noStrike" kern="1200" cap="none" spc="0" normalizeH="0" baseline="0" noProof="0" dirty="0">
                <a:ln>
                  <a:noFill/>
                </a:ln>
                <a:solidFill>
                  <a:srgbClr val="33302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marR="0" lvl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kumimoji="0" lang="sv-SE" sz="1400" i="0" u="none" strike="noStrike" kern="1200" cap="none" spc="0" normalizeH="0" baseline="0" noProof="0" dirty="0">
                <a:ln>
                  <a:noFill/>
                </a:ln>
                <a:solidFill>
                  <a:srgbClr val="33302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6" name="textruta 55">
              <a:extLst>
                <a:ext uri="{FF2B5EF4-FFF2-40B4-BE49-F238E27FC236}">
                  <a16:creationId xmlns:a16="http://schemas.microsoft.com/office/drawing/2014/main" id="{287E97A2-B325-443B-98D5-6C45A81EAF28}"/>
                </a:ext>
              </a:extLst>
            </p:cNvPr>
            <p:cNvSpPr txBox="1"/>
            <p:nvPr/>
          </p:nvSpPr>
          <p:spPr>
            <a:xfrm>
              <a:off x="1185013" y="7620343"/>
              <a:ext cx="2818656" cy="1894083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lvl="0">
                <a:defRPr/>
              </a:pPr>
              <a:r>
                <a:rPr lang="sv-SE" sz="1400" dirty="0">
                  <a:solidFill>
                    <a:srgbClr val="00706E"/>
                  </a:solidFill>
                  <a:latin typeface="Open Sans" panose="020B0606030504020204" pitchFamily="34" charset="0"/>
                </a:rPr>
                <a:t>Fler kan få vård utan att besöka akuten</a:t>
              </a:r>
              <a:endParaRPr lang="sv-SE" sz="1200" dirty="0">
                <a:solidFill>
                  <a:srgbClr val="33302F"/>
                </a:solidFill>
                <a:latin typeface="Open Sans" panose="020B0606030504020204" pitchFamily="34" charset="0"/>
              </a:endParaRPr>
            </a:p>
            <a:p>
              <a:pPr marR="0" fontAlgn="auto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>
                  <a:srgbClr val="00706E"/>
                </a:buClr>
                <a:buSzTx/>
                <a:tabLst/>
                <a:defRPr/>
              </a:pPr>
              <a:endParaRPr lang="sv-SE" sz="1200" dirty="0">
                <a:solidFill>
                  <a:srgbClr val="33302F"/>
                </a:solidFill>
                <a:latin typeface="Open Sans" panose="020B0606030504020204" pitchFamily="34" charset="0"/>
              </a:endParaRPr>
            </a:p>
          </p:txBody>
        </p:sp>
      </p:grpSp>
      <p:pic>
        <p:nvPicPr>
          <p:cNvPr id="57" name="Bildobjekt 56">
            <a:extLst>
              <a:ext uri="{FF2B5EF4-FFF2-40B4-BE49-F238E27FC236}">
                <a16:creationId xmlns:a16="http://schemas.microsoft.com/office/drawing/2014/main" id="{F7E5F412-1629-4073-8261-30DA13EDFF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5586" y="5928127"/>
            <a:ext cx="514832" cy="353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408734"/>
      </p:ext>
    </p:extLst>
  </p:cSld>
  <p:clrMapOvr>
    <a:masterClrMapping/>
  </p:clrMapOvr>
  <p:transition>
    <p:cove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69261EE-6FF0-43B2-A31F-58AADF652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Bara regionens nyttor och kostnader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00A710A9-D27D-42F6-B636-ABD0F1F997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799" y="1634923"/>
            <a:ext cx="6846401" cy="4889416"/>
          </a:xfrm>
          <a:prstGeom prst="rect">
            <a:avLst/>
          </a:prstGeom>
        </p:spPr>
      </p:pic>
      <p:grpSp>
        <p:nvGrpSpPr>
          <p:cNvPr id="23" name="Grupp 22">
            <a:extLst>
              <a:ext uri="{FF2B5EF4-FFF2-40B4-BE49-F238E27FC236}">
                <a16:creationId xmlns:a16="http://schemas.microsoft.com/office/drawing/2014/main" id="{F2A19552-38CF-4B44-964E-629FDA40DF91}"/>
              </a:ext>
            </a:extLst>
          </p:cNvPr>
          <p:cNvGrpSpPr/>
          <p:nvPr/>
        </p:nvGrpSpPr>
        <p:grpSpPr>
          <a:xfrm>
            <a:off x="7940418" y="1730718"/>
            <a:ext cx="3600000" cy="901792"/>
            <a:chOff x="1046436" y="7428368"/>
            <a:chExt cx="3600000" cy="2412916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24" name="Rektangel: rundade hörn 23">
              <a:extLst>
                <a:ext uri="{FF2B5EF4-FFF2-40B4-BE49-F238E27FC236}">
                  <a16:creationId xmlns:a16="http://schemas.microsoft.com/office/drawing/2014/main" id="{2336F112-3709-4BEC-9F07-842074CDC597}"/>
                </a:ext>
              </a:extLst>
            </p:cNvPr>
            <p:cNvSpPr/>
            <p:nvPr/>
          </p:nvSpPr>
          <p:spPr>
            <a:xfrm>
              <a:off x="1046436" y="7428368"/>
              <a:ext cx="3600000" cy="1675961"/>
            </a:xfrm>
            <a:prstGeom prst="roundRect">
              <a:avLst>
                <a:gd name="adj" fmla="val 658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7200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600" b="1" i="0" u="none" strike="noStrike" kern="1200" cap="none" spc="0" normalizeH="0" baseline="0" noProof="0" dirty="0">
                <a:ln>
                  <a:noFill/>
                </a:ln>
                <a:solidFill>
                  <a:srgbClr val="33302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marR="0" lvl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kumimoji="0" lang="sv-SE" sz="1400" i="0" u="none" strike="noStrike" kern="1200" cap="none" spc="0" normalizeH="0" baseline="0" noProof="0" dirty="0">
                <a:ln>
                  <a:noFill/>
                </a:ln>
                <a:solidFill>
                  <a:srgbClr val="33302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5" name="textruta 24">
              <a:extLst>
                <a:ext uri="{FF2B5EF4-FFF2-40B4-BE49-F238E27FC236}">
                  <a16:creationId xmlns:a16="http://schemas.microsoft.com/office/drawing/2014/main" id="{32DDA09F-AA00-4F81-8F92-634A9DE9215E}"/>
                </a:ext>
              </a:extLst>
            </p:cNvPr>
            <p:cNvSpPr txBox="1"/>
            <p:nvPr/>
          </p:nvSpPr>
          <p:spPr>
            <a:xfrm>
              <a:off x="1185013" y="7620347"/>
              <a:ext cx="2818656" cy="2220937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lvl="0">
                <a:defRPr/>
              </a:pPr>
              <a:r>
                <a:rPr lang="sv-SE" sz="1400" dirty="0">
                  <a:solidFill>
                    <a:srgbClr val="00706E"/>
                  </a:solidFill>
                  <a:latin typeface="Open Sans" panose="020B0606030504020204" pitchFamily="34" charset="0"/>
                </a:rPr>
                <a:t>Bättre arbetsmiljö för vårdpersonal</a:t>
              </a:r>
              <a:endParaRPr lang="sv-SE" sz="1200" dirty="0">
                <a:solidFill>
                  <a:srgbClr val="33302F"/>
                </a:solidFill>
                <a:latin typeface="Open Sans" panose="020B0606030504020204" pitchFamily="34" charset="0"/>
              </a:endParaRPr>
            </a:p>
            <a:p>
              <a:pPr marR="0" fontAlgn="auto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>
                  <a:srgbClr val="00706E"/>
                </a:buClr>
                <a:buSzTx/>
                <a:tabLst/>
                <a:defRPr/>
              </a:pPr>
              <a:endParaRPr lang="sv-SE" sz="1200" dirty="0">
                <a:solidFill>
                  <a:srgbClr val="33302F"/>
                </a:solidFill>
                <a:latin typeface="Open Sans" panose="020B0606030504020204" pitchFamily="34" charset="0"/>
              </a:endParaRPr>
            </a:p>
          </p:txBody>
        </p:sp>
      </p:grpSp>
      <p:grpSp>
        <p:nvGrpSpPr>
          <p:cNvPr id="29" name="Grupp 28">
            <a:extLst>
              <a:ext uri="{FF2B5EF4-FFF2-40B4-BE49-F238E27FC236}">
                <a16:creationId xmlns:a16="http://schemas.microsoft.com/office/drawing/2014/main" id="{6FC279C3-B450-4801-B4AE-DECEBDC3A037}"/>
              </a:ext>
            </a:extLst>
          </p:cNvPr>
          <p:cNvGrpSpPr/>
          <p:nvPr/>
        </p:nvGrpSpPr>
        <p:grpSpPr>
          <a:xfrm>
            <a:off x="7928494" y="3070760"/>
            <a:ext cx="3600000" cy="901792"/>
            <a:chOff x="1046436" y="7428368"/>
            <a:chExt cx="3600000" cy="2412916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30" name="Rektangel: rundade hörn 29">
              <a:extLst>
                <a:ext uri="{FF2B5EF4-FFF2-40B4-BE49-F238E27FC236}">
                  <a16:creationId xmlns:a16="http://schemas.microsoft.com/office/drawing/2014/main" id="{4FDD878B-D15F-439A-9962-F99E62C67FEA}"/>
                </a:ext>
              </a:extLst>
            </p:cNvPr>
            <p:cNvSpPr/>
            <p:nvPr/>
          </p:nvSpPr>
          <p:spPr>
            <a:xfrm>
              <a:off x="1046436" y="7428368"/>
              <a:ext cx="3600000" cy="1675961"/>
            </a:xfrm>
            <a:prstGeom prst="roundRect">
              <a:avLst>
                <a:gd name="adj" fmla="val 658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7200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600" b="1" i="0" u="none" strike="noStrike" kern="1200" cap="none" spc="0" normalizeH="0" baseline="0" noProof="0" dirty="0">
                <a:ln>
                  <a:noFill/>
                </a:ln>
                <a:solidFill>
                  <a:srgbClr val="33302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marR="0" lvl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kumimoji="0" lang="sv-SE" sz="1400" i="0" u="none" strike="noStrike" kern="1200" cap="none" spc="0" normalizeH="0" baseline="0" noProof="0" dirty="0">
                <a:ln>
                  <a:noFill/>
                </a:ln>
                <a:solidFill>
                  <a:srgbClr val="33302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1" name="textruta 30">
              <a:extLst>
                <a:ext uri="{FF2B5EF4-FFF2-40B4-BE49-F238E27FC236}">
                  <a16:creationId xmlns:a16="http://schemas.microsoft.com/office/drawing/2014/main" id="{1C67EFE8-D5AA-430F-8FAB-94F1158781EA}"/>
                </a:ext>
              </a:extLst>
            </p:cNvPr>
            <p:cNvSpPr txBox="1"/>
            <p:nvPr/>
          </p:nvSpPr>
          <p:spPr>
            <a:xfrm>
              <a:off x="1185013" y="7620347"/>
              <a:ext cx="2818656" cy="2220937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lvl="0">
                <a:defRPr/>
              </a:pPr>
              <a:r>
                <a:rPr lang="sv-SE" sz="1400" dirty="0">
                  <a:solidFill>
                    <a:srgbClr val="00706E"/>
                  </a:solidFill>
                  <a:latin typeface="Open Sans" panose="020B0606030504020204" pitchFamily="34" charset="0"/>
                </a:rPr>
                <a:t>Minskade kostnader för sjukfrånvaro i regionen</a:t>
              </a:r>
              <a:endParaRPr lang="sv-SE" sz="1200" dirty="0">
                <a:solidFill>
                  <a:srgbClr val="33302F"/>
                </a:solidFill>
                <a:latin typeface="Open Sans" panose="020B0606030504020204" pitchFamily="34" charset="0"/>
              </a:endParaRPr>
            </a:p>
            <a:p>
              <a:pPr marR="0" fontAlgn="auto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>
                  <a:srgbClr val="00706E"/>
                </a:buClr>
                <a:buSzTx/>
                <a:tabLst/>
                <a:defRPr/>
              </a:pPr>
              <a:endParaRPr lang="sv-SE" sz="1200" dirty="0">
                <a:solidFill>
                  <a:srgbClr val="33302F"/>
                </a:solidFill>
                <a:latin typeface="Open Sans" panose="020B0606030504020204" pitchFamily="34" charset="0"/>
              </a:endParaRPr>
            </a:p>
          </p:txBody>
        </p:sp>
      </p:grpSp>
      <p:grpSp>
        <p:nvGrpSpPr>
          <p:cNvPr id="32" name="Grupp 31">
            <a:extLst>
              <a:ext uri="{FF2B5EF4-FFF2-40B4-BE49-F238E27FC236}">
                <a16:creationId xmlns:a16="http://schemas.microsoft.com/office/drawing/2014/main" id="{3BE9DE39-5E97-4D95-958A-4DE1DC1788C3}"/>
              </a:ext>
            </a:extLst>
          </p:cNvPr>
          <p:cNvGrpSpPr/>
          <p:nvPr/>
        </p:nvGrpSpPr>
        <p:grpSpPr>
          <a:xfrm>
            <a:off x="7940418" y="2400739"/>
            <a:ext cx="3600000" cy="901792"/>
            <a:chOff x="1046436" y="7428368"/>
            <a:chExt cx="3600000" cy="2412916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33" name="Rektangel: rundade hörn 32">
              <a:extLst>
                <a:ext uri="{FF2B5EF4-FFF2-40B4-BE49-F238E27FC236}">
                  <a16:creationId xmlns:a16="http://schemas.microsoft.com/office/drawing/2014/main" id="{79FAE643-7FFF-4083-9DDB-0258584F7693}"/>
                </a:ext>
              </a:extLst>
            </p:cNvPr>
            <p:cNvSpPr/>
            <p:nvPr/>
          </p:nvSpPr>
          <p:spPr>
            <a:xfrm>
              <a:off x="1046436" y="7428368"/>
              <a:ext cx="3600000" cy="1675961"/>
            </a:xfrm>
            <a:prstGeom prst="roundRect">
              <a:avLst>
                <a:gd name="adj" fmla="val 658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7200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600" b="1" i="0" u="none" strike="noStrike" kern="1200" cap="none" spc="0" normalizeH="0" baseline="0" noProof="0" dirty="0">
                <a:ln>
                  <a:noFill/>
                </a:ln>
                <a:solidFill>
                  <a:srgbClr val="33302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marR="0" lvl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kumimoji="0" lang="sv-SE" sz="1400" i="0" u="none" strike="noStrike" kern="1200" cap="none" spc="0" normalizeH="0" baseline="0" noProof="0" dirty="0">
                <a:ln>
                  <a:noFill/>
                </a:ln>
                <a:solidFill>
                  <a:srgbClr val="33302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4" name="textruta 33">
              <a:extLst>
                <a:ext uri="{FF2B5EF4-FFF2-40B4-BE49-F238E27FC236}">
                  <a16:creationId xmlns:a16="http://schemas.microsoft.com/office/drawing/2014/main" id="{2FAC82D8-EB82-4F1B-A36C-1F6CB57DD07A}"/>
                </a:ext>
              </a:extLst>
            </p:cNvPr>
            <p:cNvSpPr txBox="1"/>
            <p:nvPr/>
          </p:nvSpPr>
          <p:spPr>
            <a:xfrm>
              <a:off x="1185013" y="7620347"/>
              <a:ext cx="2818656" cy="2220937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lvl="0">
                <a:defRPr/>
              </a:pPr>
              <a:r>
                <a:rPr lang="sv-SE" sz="1400" dirty="0">
                  <a:solidFill>
                    <a:srgbClr val="00706E"/>
                  </a:solidFill>
                  <a:latin typeface="Open Sans" panose="020B0606030504020204" pitchFamily="34" charset="0"/>
                </a:rPr>
                <a:t>Minskade kostnader för personalomsättning i regionen</a:t>
              </a:r>
              <a:endParaRPr lang="sv-SE" sz="1200" dirty="0">
                <a:solidFill>
                  <a:srgbClr val="33302F"/>
                </a:solidFill>
                <a:latin typeface="Open Sans" panose="020B0606030504020204" pitchFamily="34" charset="0"/>
              </a:endParaRPr>
            </a:p>
            <a:p>
              <a:pPr marR="0" fontAlgn="auto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>
                  <a:srgbClr val="00706E"/>
                </a:buClr>
                <a:buSzTx/>
                <a:tabLst/>
                <a:defRPr/>
              </a:pPr>
              <a:endParaRPr lang="sv-SE" sz="1200" dirty="0">
                <a:solidFill>
                  <a:srgbClr val="33302F"/>
                </a:solidFill>
                <a:latin typeface="Open Sans" panose="020B0606030504020204" pitchFamily="34" charset="0"/>
              </a:endParaRPr>
            </a:p>
          </p:txBody>
        </p:sp>
      </p:grpSp>
      <p:grpSp>
        <p:nvGrpSpPr>
          <p:cNvPr id="38" name="Grupp 37">
            <a:extLst>
              <a:ext uri="{FF2B5EF4-FFF2-40B4-BE49-F238E27FC236}">
                <a16:creationId xmlns:a16="http://schemas.microsoft.com/office/drawing/2014/main" id="{6DFAC466-B47B-42A9-A237-2730F3CF1B94}"/>
              </a:ext>
            </a:extLst>
          </p:cNvPr>
          <p:cNvGrpSpPr/>
          <p:nvPr/>
        </p:nvGrpSpPr>
        <p:grpSpPr>
          <a:xfrm>
            <a:off x="7928494" y="3768875"/>
            <a:ext cx="3600000" cy="779633"/>
            <a:chOff x="1046436" y="7428370"/>
            <a:chExt cx="3600000" cy="2086056"/>
          </a:xfrm>
        </p:grpSpPr>
        <p:sp>
          <p:nvSpPr>
            <p:cNvPr id="39" name="Rektangel: rundade hörn 38">
              <a:extLst>
                <a:ext uri="{FF2B5EF4-FFF2-40B4-BE49-F238E27FC236}">
                  <a16:creationId xmlns:a16="http://schemas.microsoft.com/office/drawing/2014/main" id="{D7775A91-452C-44CE-AB36-C40E161E4680}"/>
                </a:ext>
              </a:extLst>
            </p:cNvPr>
            <p:cNvSpPr/>
            <p:nvPr/>
          </p:nvSpPr>
          <p:spPr>
            <a:xfrm>
              <a:off x="1046436" y="7428370"/>
              <a:ext cx="3600000" cy="1675961"/>
            </a:xfrm>
            <a:prstGeom prst="roundRect">
              <a:avLst>
                <a:gd name="adj" fmla="val 6583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7200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600" b="1" i="0" u="none" strike="noStrike" kern="1200" cap="none" spc="0" normalizeH="0" baseline="0" noProof="0" dirty="0">
                <a:ln>
                  <a:noFill/>
                </a:ln>
                <a:solidFill>
                  <a:srgbClr val="33302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marR="0" lvl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kumimoji="0" lang="sv-SE" sz="1400" i="0" u="none" strike="noStrike" kern="1200" cap="none" spc="0" normalizeH="0" baseline="0" noProof="0" dirty="0">
                <a:ln>
                  <a:noFill/>
                </a:ln>
                <a:solidFill>
                  <a:srgbClr val="33302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0" name="textruta 39">
              <a:extLst>
                <a:ext uri="{FF2B5EF4-FFF2-40B4-BE49-F238E27FC236}">
                  <a16:creationId xmlns:a16="http://schemas.microsoft.com/office/drawing/2014/main" id="{B4AD9E83-4B1B-42BF-9C49-7092051BC014}"/>
                </a:ext>
              </a:extLst>
            </p:cNvPr>
            <p:cNvSpPr txBox="1"/>
            <p:nvPr/>
          </p:nvSpPr>
          <p:spPr>
            <a:xfrm>
              <a:off x="1185013" y="7620343"/>
              <a:ext cx="2818656" cy="1894083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lvl="0">
                <a:defRPr/>
              </a:pPr>
              <a:r>
                <a:rPr lang="sv-SE" sz="1400" dirty="0">
                  <a:solidFill>
                    <a:srgbClr val="00706E"/>
                  </a:solidFill>
                  <a:latin typeface="Open Sans" panose="020B0606030504020204" pitchFamily="34" charset="0"/>
                </a:rPr>
                <a:t>Fler kan få vård utan att besöka akuten</a:t>
              </a:r>
              <a:endParaRPr lang="sv-SE" sz="1200" dirty="0">
                <a:solidFill>
                  <a:srgbClr val="33302F"/>
                </a:solidFill>
                <a:latin typeface="Open Sans" panose="020B0606030504020204" pitchFamily="34" charset="0"/>
              </a:endParaRPr>
            </a:p>
            <a:p>
              <a:pPr marR="0" fontAlgn="auto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>
                  <a:srgbClr val="00706E"/>
                </a:buClr>
                <a:buSzTx/>
                <a:tabLst/>
                <a:defRPr/>
              </a:pPr>
              <a:endParaRPr lang="sv-SE" sz="1200" dirty="0">
                <a:solidFill>
                  <a:srgbClr val="33302F"/>
                </a:solidFill>
                <a:latin typeface="Open Sans" panose="020B0606030504020204" pitchFamily="34" charset="0"/>
              </a:endParaRPr>
            </a:p>
          </p:txBody>
        </p:sp>
      </p:grpSp>
      <p:pic>
        <p:nvPicPr>
          <p:cNvPr id="41" name="Bildobjekt 40">
            <a:extLst>
              <a:ext uri="{FF2B5EF4-FFF2-40B4-BE49-F238E27FC236}">
                <a16:creationId xmlns:a16="http://schemas.microsoft.com/office/drawing/2014/main" id="{10FF208A-AF35-4178-BA6F-D54B962B02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3426" y="3852107"/>
            <a:ext cx="514832" cy="353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572836"/>
      </p:ext>
    </p:extLst>
  </p:cSld>
  <p:clrMapOvr>
    <a:masterClrMapping/>
  </p:clrMapOvr>
  <p:transition>
    <p:cove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02739382-1630-4BA6-BA9B-52488038DE4D}"/>
              </a:ext>
            </a:extLst>
          </p:cNvPr>
          <p:cNvSpPr/>
          <p:nvPr/>
        </p:nvSpPr>
        <p:spPr>
          <a:xfrm>
            <a:off x="2422768" y="3062795"/>
            <a:ext cx="69166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Open Sans" panose="020B0606030504020204"/>
                <a:hlinkClick r:id="rId2"/>
              </a:rPr>
              <a:t>Symtombedömning och hänvisning - Öppen info: Nyttokalkyler</a:t>
            </a:r>
            <a:endParaRPr lang="sv-SE" dirty="0">
              <a:latin typeface="Open Sans" panose="020B0606030504020204"/>
            </a:endParaRPr>
          </a:p>
        </p:txBody>
      </p:sp>
    </p:spTree>
    <p:extLst>
      <p:ext uri="{BB962C8B-B14F-4D97-AF65-F5344CB8AC3E}">
        <p14:creationId xmlns:p14="http://schemas.microsoft.com/office/powerpoint/2010/main" val="1936448464"/>
      </p:ext>
    </p:extLst>
  </p:cSld>
  <p:clrMapOvr>
    <a:masterClrMapping/>
  </p:clrMapOvr>
  <p:transition>
    <p:cove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ktangel: rundade hörn 21">
            <a:extLst>
              <a:ext uri="{FF2B5EF4-FFF2-40B4-BE49-F238E27FC236}">
                <a16:creationId xmlns:a16="http://schemas.microsoft.com/office/drawing/2014/main" id="{EFA24F6A-B00F-4EAF-9515-ED609AEDD485}"/>
              </a:ext>
            </a:extLst>
          </p:cNvPr>
          <p:cNvSpPr/>
          <p:nvPr/>
        </p:nvSpPr>
        <p:spPr>
          <a:xfrm>
            <a:off x="4083485" y="1603331"/>
            <a:ext cx="7540668" cy="358244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sv-SE" sz="1600" i="1" dirty="0">
                <a:solidFill>
                  <a:schemeClr val="tx1"/>
                </a:solidFill>
              </a:rPr>
              <a:t>Inera</a:t>
            </a:r>
          </a:p>
        </p:txBody>
      </p:sp>
      <p:sp>
        <p:nvSpPr>
          <p:cNvPr id="20" name="Rektangel: rundade hörn 19">
            <a:extLst>
              <a:ext uri="{FF2B5EF4-FFF2-40B4-BE49-F238E27FC236}">
                <a16:creationId xmlns:a16="http://schemas.microsoft.com/office/drawing/2014/main" id="{3DAD5B1D-7D80-4DA2-A689-0F9577424DF9}"/>
              </a:ext>
            </a:extLst>
          </p:cNvPr>
          <p:cNvSpPr/>
          <p:nvPr/>
        </p:nvSpPr>
        <p:spPr>
          <a:xfrm>
            <a:off x="878430" y="1599961"/>
            <a:ext cx="2325518" cy="358581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sv-SE" sz="1400" i="1" dirty="0">
                <a:solidFill>
                  <a:schemeClr val="tx1"/>
                </a:solidFill>
              </a:rPr>
              <a:t>Regioner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A541BFA7-A298-4C08-BA48-44AEE8084348}"/>
              </a:ext>
            </a:extLst>
          </p:cNvPr>
          <p:cNvSpPr txBox="1"/>
          <p:nvPr/>
        </p:nvSpPr>
        <p:spPr>
          <a:xfrm>
            <a:off x="1203156" y="2156923"/>
            <a:ext cx="1676066" cy="34051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v-SE" sz="1400" dirty="0">
                <a:solidFill>
                  <a:schemeClr val="accent1"/>
                </a:solidFill>
                <a:latin typeface="Open Sans" panose="020B0606030504020204"/>
              </a:rPr>
              <a:t>Antagande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3C506189-2680-4358-AA1B-1FAE407B0DE3}"/>
              </a:ext>
            </a:extLst>
          </p:cNvPr>
          <p:cNvSpPr txBox="1"/>
          <p:nvPr/>
        </p:nvSpPr>
        <p:spPr>
          <a:xfrm>
            <a:off x="1203156" y="2813512"/>
            <a:ext cx="1676066" cy="34051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v-SE" sz="1400" dirty="0">
                <a:solidFill>
                  <a:schemeClr val="accent1"/>
                </a:solidFill>
                <a:latin typeface="Open Sans" panose="020B0606030504020204"/>
              </a:rPr>
              <a:t>Antagande</a:t>
            </a:r>
          </a:p>
        </p:txBody>
      </p:sp>
      <p:cxnSp>
        <p:nvCxnSpPr>
          <p:cNvPr id="12" name="Koppling: böjd 11">
            <a:extLst>
              <a:ext uri="{FF2B5EF4-FFF2-40B4-BE49-F238E27FC236}">
                <a16:creationId xmlns:a16="http://schemas.microsoft.com/office/drawing/2014/main" id="{63266A68-C2E1-42C4-AC07-66989C64C2B1}"/>
              </a:ext>
            </a:extLst>
          </p:cNvPr>
          <p:cNvCxnSpPr>
            <a:cxnSpLocks/>
            <a:stCxn id="4" idx="3"/>
          </p:cNvCxnSpPr>
          <p:nvPr/>
        </p:nvCxnSpPr>
        <p:spPr>
          <a:xfrm>
            <a:off x="2879222" y="2327183"/>
            <a:ext cx="2061746" cy="933040"/>
          </a:xfrm>
          <a:prstGeom prst="curvedConnector3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Koppling: böjd 12">
            <a:extLst>
              <a:ext uri="{FF2B5EF4-FFF2-40B4-BE49-F238E27FC236}">
                <a16:creationId xmlns:a16="http://schemas.microsoft.com/office/drawing/2014/main" id="{A6E715A2-D2E8-4A3D-B4BD-29A530CC8BC5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2879222" y="2983772"/>
            <a:ext cx="2061746" cy="276451"/>
          </a:xfrm>
          <a:prstGeom prst="curvedConnector3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Koppling: böjd 15">
            <a:extLst>
              <a:ext uri="{FF2B5EF4-FFF2-40B4-BE49-F238E27FC236}">
                <a16:creationId xmlns:a16="http://schemas.microsoft.com/office/drawing/2014/main" id="{99075833-E7A5-498E-ABE8-3F373510C557}"/>
              </a:ext>
            </a:extLst>
          </p:cNvPr>
          <p:cNvCxnSpPr>
            <a:cxnSpLocks/>
          </p:cNvCxnSpPr>
          <p:nvPr/>
        </p:nvCxnSpPr>
        <p:spPr>
          <a:xfrm flipV="1">
            <a:off x="2879222" y="3260223"/>
            <a:ext cx="2061746" cy="376904"/>
          </a:xfrm>
          <a:prstGeom prst="curvedConnector3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Koppling: böjd 20">
            <a:extLst>
              <a:ext uri="{FF2B5EF4-FFF2-40B4-BE49-F238E27FC236}">
                <a16:creationId xmlns:a16="http://schemas.microsoft.com/office/drawing/2014/main" id="{87DF1B45-8179-44F5-9437-D57693A7A168}"/>
              </a:ext>
            </a:extLst>
          </p:cNvPr>
          <p:cNvCxnSpPr>
            <a:cxnSpLocks/>
          </p:cNvCxnSpPr>
          <p:nvPr/>
        </p:nvCxnSpPr>
        <p:spPr>
          <a:xfrm flipV="1">
            <a:off x="2879222" y="3260223"/>
            <a:ext cx="2061746" cy="1030259"/>
          </a:xfrm>
          <a:prstGeom prst="curvedConnector3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Koppling: böjd 33">
            <a:extLst>
              <a:ext uri="{FF2B5EF4-FFF2-40B4-BE49-F238E27FC236}">
                <a16:creationId xmlns:a16="http://schemas.microsoft.com/office/drawing/2014/main" id="{2B98D34C-AEE3-43BA-931F-985A29390C73}"/>
              </a:ext>
            </a:extLst>
          </p:cNvPr>
          <p:cNvCxnSpPr>
            <a:cxnSpLocks/>
          </p:cNvCxnSpPr>
          <p:nvPr/>
        </p:nvCxnSpPr>
        <p:spPr>
          <a:xfrm flipV="1">
            <a:off x="6388768" y="3248203"/>
            <a:ext cx="1227221" cy="12020"/>
          </a:xfrm>
          <a:prstGeom prst="curvedConnector3">
            <a:avLst>
              <a:gd name="adj1" fmla="val 50000"/>
            </a:avLst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" name="Bildobjekt 57">
            <a:extLst>
              <a:ext uri="{FF2B5EF4-FFF2-40B4-BE49-F238E27FC236}">
                <a16:creationId xmlns:a16="http://schemas.microsoft.com/office/drawing/2014/main" id="{C2A22CA2-EED7-46BC-9BB1-2D91CF0F04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2574" y="2181860"/>
            <a:ext cx="2976270" cy="2132686"/>
          </a:xfrm>
          <a:prstGeom prst="rect">
            <a:avLst/>
          </a:prstGeom>
        </p:spPr>
      </p:pic>
      <p:pic>
        <p:nvPicPr>
          <p:cNvPr id="17" name="Bild 16" descr="Matematik">
            <a:extLst>
              <a:ext uri="{FF2B5EF4-FFF2-40B4-BE49-F238E27FC236}">
                <a16:creationId xmlns:a16="http://schemas.microsoft.com/office/drawing/2014/main" id="{59DF536D-13EC-488F-AE72-3B64239BDD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28710" y="2532807"/>
            <a:ext cx="1516502" cy="1516502"/>
          </a:xfrm>
          <a:prstGeom prst="rect">
            <a:avLst/>
          </a:prstGeom>
        </p:spPr>
      </p:pic>
      <p:sp>
        <p:nvSpPr>
          <p:cNvPr id="18" name="textruta 17">
            <a:extLst>
              <a:ext uri="{FF2B5EF4-FFF2-40B4-BE49-F238E27FC236}">
                <a16:creationId xmlns:a16="http://schemas.microsoft.com/office/drawing/2014/main" id="{180FD66B-7D0C-4252-A14C-FB26B60A8818}"/>
              </a:ext>
            </a:extLst>
          </p:cNvPr>
          <p:cNvSpPr txBox="1"/>
          <p:nvPr/>
        </p:nvSpPr>
        <p:spPr>
          <a:xfrm>
            <a:off x="1203156" y="3452721"/>
            <a:ext cx="1676066" cy="34051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v-SE" sz="1400" dirty="0">
                <a:solidFill>
                  <a:schemeClr val="accent1"/>
                </a:solidFill>
                <a:latin typeface="Open Sans" panose="020B0606030504020204"/>
              </a:rPr>
              <a:t>Antagande</a:t>
            </a:r>
          </a:p>
        </p:txBody>
      </p:sp>
      <p:sp>
        <p:nvSpPr>
          <p:cNvPr id="19" name="textruta 18">
            <a:extLst>
              <a:ext uri="{FF2B5EF4-FFF2-40B4-BE49-F238E27FC236}">
                <a16:creationId xmlns:a16="http://schemas.microsoft.com/office/drawing/2014/main" id="{2584CE8D-135D-4060-BF6D-14EAD5FEA889}"/>
              </a:ext>
            </a:extLst>
          </p:cNvPr>
          <p:cNvSpPr txBox="1"/>
          <p:nvPr/>
        </p:nvSpPr>
        <p:spPr>
          <a:xfrm>
            <a:off x="1203156" y="4115279"/>
            <a:ext cx="1676066" cy="34051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v-SE" sz="1400" dirty="0">
                <a:solidFill>
                  <a:schemeClr val="accent1"/>
                </a:solidFill>
                <a:latin typeface="Open Sans" panose="020B0606030504020204"/>
              </a:rPr>
              <a:t>Antagande</a:t>
            </a:r>
          </a:p>
        </p:txBody>
      </p:sp>
    </p:spTree>
    <p:extLst>
      <p:ext uri="{BB962C8B-B14F-4D97-AF65-F5344CB8AC3E}">
        <p14:creationId xmlns:p14="http://schemas.microsoft.com/office/powerpoint/2010/main" val="385200534"/>
      </p:ext>
    </p:extLst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32CA9366-E7EB-4A6B-9C81-1A0EDCED73D4}"/>
              </a:ext>
            </a:extLst>
          </p:cNvPr>
          <p:cNvSpPr/>
          <p:nvPr/>
        </p:nvSpPr>
        <p:spPr>
          <a:xfrm>
            <a:off x="761743" y="798385"/>
            <a:ext cx="298075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4400" dirty="0">
                <a:solidFill>
                  <a:srgbClr val="00706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Nyttokalkyl</a:t>
            </a:r>
            <a:endParaRPr lang="sv-SE" dirty="0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92F5FB65-D4D4-4EB5-9B76-2585C153EAD9}"/>
              </a:ext>
            </a:extLst>
          </p:cNvPr>
          <p:cNvSpPr txBox="1">
            <a:spLocks/>
          </p:cNvSpPr>
          <p:nvPr/>
        </p:nvSpPr>
        <p:spPr>
          <a:xfrm>
            <a:off x="761743" y="2057258"/>
            <a:ext cx="4191257" cy="3541437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223200" indent="-2232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rgbClr val="01A5A3"/>
              </a:buClr>
              <a:buSzPct val="100000"/>
              <a:buFont typeface="Arial" charset="0"/>
              <a:buChar char="•"/>
              <a:defRPr sz="2000" kern="1200">
                <a:solidFill>
                  <a:srgbClr val="33302F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468000" indent="-2232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rgbClr val="01A5A3"/>
              </a:buClr>
              <a:buSzPct val="100000"/>
              <a:buFont typeface=".AppleSystemUIFont" charset="-120"/>
              <a:buChar char="-"/>
              <a:defRPr sz="1800" kern="1200">
                <a:solidFill>
                  <a:srgbClr val="33302F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720000" indent="-2232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rgbClr val="01A5A3"/>
              </a:buClr>
              <a:buSzPct val="100000"/>
              <a:buFont typeface=".AppleSystemUIFont" charset="-120"/>
              <a:buChar char="-"/>
              <a:defRPr sz="1600" kern="1200">
                <a:solidFill>
                  <a:srgbClr val="33302F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 marL="907200" indent="-1728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rgbClr val="01A5A3"/>
              </a:buClr>
              <a:buSzPct val="100000"/>
              <a:buFont typeface=".AppleSystemUIFont" charset="-120"/>
              <a:buChar char="-"/>
              <a:defRPr sz="1400" kern="1200">
                <a:solidFill>
                  <a:srgbClr val="33302F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1098000" indent="-1728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rgbClr val="01A5A3"/>
              </a:buClr>
              <a:buSzPct val="100000"/>
              <a:buFont typeface=".AppleSystemUIFont" charset="-120"/>
              <a:buChar char="-"/>
              <a:defRPr sz="1200" kern="1200">
                <a:solidFill>
                  <a:srgbClr val="33302F"/>
                </a:solidFill>
                <a:latin typeface="Open Sans" charset="0"/>
                <a:ea typeface="Open Sans" charset="0"/>
                <a:cs typeface="Open Sans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>
                <a:latin typeface="Open Sans"/>
                <a:ea typeface="Open Sans"/>
                <a:cs typeface="Open Sans"/>
              </a:rPr>
              <a:t>Värderar nyttor och kostnader med en förändring i pengar. </a:t>
            </a:r>
          </a:p>
          <a:p>
            <a:r>
              <a:rPr lang="sv-SE" dirty="0">
                <a:latin typeface="Open Sans"/>
                <a:ea typeface="Open Sans"/>
                <a:cs typeface="Open Sans"/>
              </a:rPr>
              <a:t>Visar också kvalitetsnyttor och nyttor som inte värderats i pengar.</a:t>
            </a:r>
          </a:p>
          <a:p>
            <a:endParaRPr lang="sv-SE" dirty="0">
              <a:latin typeface="Open Sans"/>
              <a:ea typeface="Open Sans"/>
              <a:cs typeface="Open Sans"/>
            </a:endParaRPr>
          </a:p>
          <a:p>
            <a:endParaRPr lang="sv-SE" dirty="0">
              <a:latin typeface="Open Sans"/>
              <a:ea typeface="Open Sans"/>
              <a:cs typeface="Open Sans"/>
            </a:endParaRPr>
          </a:p>
          <a:p>
            <a:pPr marL="222885" indent="-222885"/>
            <a:endParaRPr lang="sv-SE" dirty="0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547A25C1-45C0-4A89-BC59-FE0F589EAD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578" y="1934532"/>
            <a:ext cx="4035242" cy="2988935"/>
          </a:xfrm>
          <a:prstGeom prst="rect">
            <a:avLst/>
          </a:prstGeom>
        </p:spPr>
      </p:pic>
      <p:pic>
        <p:nvPicPr>
          <p:cNvPr id="6" name="Bildobjekt 5" descr="En bild som visar klocka&#10;&#10;Automatiskt genererad beskrivning">
            <a:extLst>
              <a:ext uri="{FF2B5EF4-FFF2-40B4-BE49-F238E27FC236}">
                <a16:creationId xmlns:a16="http://schemas.microsoft.com/office/drawing/2014/main" id="{2985CE2B-D28C-4089-A4ED-C9340FCD20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290173"/>
            <a:ext cx="984285" cy="1076037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0A93885A-8522-446D-834B-3514C7AA1D5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679" r="30647" b="69090"/>
          <a:stretch/>
        </p:blipFill>
        <p:spPr>
          <a:xfrm>
            <a:off x="7238541" y="5288354"/>
            <a:ext cx="1069981" cy="1076037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65E56DF3-181F-4869-AF87-043E3522908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0284" r="69445" b="33296"/>
          <a:stretch/>
        </p:blipFill>
        <p:spPr>
          <a:xfrm>
            <a:off x="8365178" y="5040930"/>
            <a:ext cx="984285" cy="1323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745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A2FB604-5D2B-4318-B0F5-AA146A6AD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Sammanfattning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D7312E3-39D3-45A1-9927-71C889C50373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sv-SE" dirty="0"/>
              <a:t>Vi kan anpassa och utveckla modellen tillsammans</a:t>
            </a:r>
          </a:p>
          <a:p>
            <a:r>
              <a:rPr lang="sv-SE" dirty="0"/>
              <a:t>Desto högre användning, desto större nytta</a:t>
            </a:r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20143111"/>
      </p:ext>
    </p:extLst>
  </p:cSld>
  <p:clrMapOvr>
    <a:masterClrMapping/>
  </p:clrMapOvr>
  <p:transition>
    <p:cover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rubrik 1">
            <a:extLst>
              <a:ext uri="{FF2B5EF4-FFF2-40B4-BE49-F238E27FC236}">
                <a16:creationId xmlns:a16="http://schemas.microsoft.com/office/drawing/2014/main" id="{D0784C19-4296-4935-A9BB-40015E409F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>
                <a:latin typeface="Open Sans" panose="020B0606030504020204"/>
                <a:hlinkClick r:id="rId2"/>
              </a:rPr>
              <a:t>Symtombedömning och hänvisning - Öppen info: Nyttokalkyler</a:t>
            </a:r>
            <a:endParaRPr lang="sv-SE" dirty="0">
              <a:latin typeface="Open Sans" panose="020B0606030504020204"/>
            </a:endParaRPr>
          </a:p>
          <a:p>
            <a:r>
              <a:rPr lang="sv-SE" dirty="0"/>
              <a:t>amanda.sundberg@inera.se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D0955502-5EE0-4F1B-9EBD-59DDC57FA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Tack!</a:t>
            </a:r>
          </a:p>
        </p:txBody>
      </p:sp>
      <p:pic>
        <p:nvPicPr>
          <p:cNvPr id="4" name="Picture 2" descr="Region Kronoberg - Logotyp för nedladdning">
            <a:extLst>
              <a:ext uri="{FF2B5EF4-FFF2-40B4-BE49-F238E27FC236}">
                <a16:creationId xmlns:a16="http://schemas.microsoft.com/office/drawing/2014/main" id="{C950FA71-9E7C-47B1-8205-DDB88B299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55" y="5231531"/>
            <a:ext cx="3709240" cy="1234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ratbubbla: oval 4">
            <a:extLst>
              <a:ext uri="{FF2B5EF4-FFF2-40B4-BE49-F238E27FC236}">
                <a16:creationId xmlns:a16="http://schemas.microsoft.com/office/drawing/2014/main" id="{64237DFE-DE2A-4617-B626-34C3139809DC}"/>
              </a:ext>
            </a:extLst>
          </p:cNvPr>
          <p:cNvSpPr/>
          <p:nvPr/>
        </p:nvSpPr>
        <p:spPr>
          <a:xfrm>
            <a:off x="4667534" y="5072362"/>
            <a:ext cx="2169994" cy="1552672"/>
          </a:xfrm>
          <a:prstGeom prst="wedgeEllipseCallout">
            <a:avLst>
              <a:gd name="adj1" fmla="val -59198"/>
              <a:gd name="adj2" fmla="val 99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dirty="0">
                <a:latin typeface="Open Sans" panose="020B0606030504020204"/>
              </a:rPr>
              <a:t>Och extra stort tack till Region Kronoberg som hjälpt oss!</a:t>
            </a:r>
          </a:p>
        </p:txBody>
      </p:sp>
    </p:spTree>
    <p:extLst>
      <p:ext uri="{BB962C8B-B14F-4D97-AF65-F5344CB8AC3E}">
        <p14:creationId xmlns:p14="http://schemas.microsoft.com/office/powerpoint/2010/main" val="423614068"/>
      </p:ext>
    </p:extLst>
  </p:cSld>
  <p:clrMapOvr>
    <a:masterClrMapping/>
  </p:clrMapOvr>
  <p:transition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gion Kronoberg - Logotyp för nedladdning">
            <a:extLst>
              <a:ext uri="{FF2B5EF4-FFF2-40B4-BE49-F238E27FC236}">
                <a16:creationId xmlns:a16="http://schemas.microsoft.com/office/drawing/2014/main" id="{90D844BA-9571-49F8-88D6-7B5C950BFB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653" y="3997196"/>
            <a:ext cx="3709240" cy="1234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ubrik 1">
            <a:extLst>
              <a:ext uri="{FF2B5EF4-FFF2-40B4-BE49-F238E27FC236}">
                <a16:creationId xmlns:a16="http://schemas.microsoft.com/office/drawing/2014/main" id="{F09C1168-40D1-4FCD-BFE8-B4FF7622C9E2}"/>
              </a:ext>
            </a:extLst>
          </p:cNvPr>
          <p:cNvSpPr txBox="1">
            <a:spLocks/>
          </p:cNvSpPr>
          <p:nvPr/>
        </p:nvSpPr>
        <p:spPr>
          <a:xfrm>
            <a:off x="1969653" y="1633814"/>
            <a:ext cx="10730176" cy="112904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0" i="0" kern="1200" cap="none" spc="0">
                <a:ln>
                  <a:noFill/>
                </a:ln>
                <a:solidFill>
                  <a:srgbClr val="00706E"/>
                </a:solidFill>
                <a:effectLst/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sv-SE" dirty="0"/>
              <a:t>Arbetsgrupp</a:t>
            </a:r>
          </a:p>
          <a:p>
            <a:r>
              <a:rPr lang="sv-SE" sz="2500" dirty="0"/>
              <a:t>Uppföljning och utvärdering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A89FE9A1-0322-4066-BA75-86D5EC93B9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8388" y="1290900"/>
            <a:ext cx="1562099" cy="158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98499"/>
      </p:ext>
    </p:extLst>
  </p:cSld>
  <p:clrMapOvr>
    <a:masterClrMapping/>
  </p:clrMapOvr>
  <p:transition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70C7A569-F9C0-4CA5-83DA-3D9EFA966DB1}"/>
              </a:ext>
            </a:extLst>
          </p:cNvPr>
          <p:cNvSpPr/>
          <p:nvPr/>
        </p:nvSpPr>
        <p:spPr>
          <a:xfrm>
            <a:off x="428978" y="620762"/>
            <a:ext cx="4628444" cy="408680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3BE8760-C0A2-4EAE-96E8-F2A3902D19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554" y="1738507"/>
            <a:ext cx="1690493" cy="1690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1300ACF7-6139-464B-99AF-044F23B17A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764" y="1738507"/>
            <a:ext cx="1690493" cy="1690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CC43C61C-089B-4332-B08C-ED6A1DC06625}"/>
              </a:ext>
            </a:extLst>
          </p:cNvPr>
          <p:cNvSpPr/>
          <p:nvPr/>
        </p:nvSpPr>
        <p:spPr>
          <a:xfrm>
            <a:off x="7319817" y="620762"/>
            <a:ext cx="4628791" cy="408680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Pil: höger 4">
            <a:extLst>
              <a:ext uri="{FF2B5EF4-FFF2-40B4-BE49-F238E27FC236}">
                <a16:creationId xmlns:a16="http://schemas.microsoft.com/office/drawing/2014/main" id="{6202FD65-A6E1-48B0-AF4F-D137920CD04D}"/>
              </a:ext>
            </a:extLst>
          </p:cNvPr>
          <p:cNvSpPr/>
          <p:nvPr/>
        </p:nvSpPr>
        <p:spPr>
          <a:xfrm>
            <a:off x="5321871" y="2162145"/>
            <a:ext cx="1812709" cy="1405483"/>
          </a:xfrm>
          <a:prstGeom prst="rightArrow">
            <a:avLst/>
          </a:prstGeom>
          <a:solidFill>
            <a:srgbClr val="333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C88366EA-9486-4587-B997-18772AC6BC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7256" y="2426150"/>
            <a:ext cx="1200207" cy="1200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C7A8DE62-E7DA-4103-B2C4-5A3273F5DD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4548" y="742697"/>
            <a:ext cx="1179098" cy="1179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6EEF0542-8867-44A5-9FF8-8ABDAF904B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8883" y="742697"/>
            <a:ext cx="1179099" cy="1179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ktangel 12">
            <a:extLst>
              <a:ext uri="{FF2B5EF4-FFF2-40B4-BE49-F238E27FC236}">
                <a16:creationId xmlns:a16="http://schemas.microsoft.com/office/drawing/2014/main" id="{341B8D36-6AB5-417E-84F9-A302835C56E6}"/>
              </a:ext>
            </a:extLst>
          </p:cNvPr>
          <p:cNvSpPr/>
          <p:nvPr/>
        </p:nvSpPr>
        <p:spPr>
          <a:xfrm>
            <a:off x="428978" y="4814596"/>
            <a:ext cx="4628444" cy="15834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sv-SE" sz="1600" b="1" dirty="0">
                <a:solidFill>
                  <a:schemeClr val="bg2">
                    <a:lumMod val="10000"/>
                  </a:schemeClr>
                </a:solidFill>
                <a:latin typeface="Open Sans" panose="020B0606030504020204"/>
              </a:rPr>
              <a:t>Utan symtombedömning och hänvisning</a:t>
            </a:r>
          </a:p>
          <a:p>
            <a:r>
              <a:rPr lang="sv-SE" sz="1600" i="1" dirty="0">
                <a:solidFill>
                  <a:schemeClr val="bg2">
                    <a:lumMod val="10000"/>
                  </a:schemeClr>
                </a:solidFill>
                <a:latin typeface="Open Sans" panose="020B0606030504020204"/>
              </a:rPr>
              <a:t>De huvudsakliga kontaktvägarna mellan invånare och vårdpersonal är telefon och fysiska möten. Personalen inhämtar anamnes och triagerar invånaren.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BEEFBDC6-1F03-427F-B36E-F1AF33BF8B33}"/>
              </a:ext>
            </a:extLst>
          </p:cNvPr>
          <p:cNvSpPr/>
          <p:nvPr/>
        </p:nvSpPr>
        <p:spPr>
          <a:xfrm>
            <a:off x="7319816" y="4858580"/>
            <a:ext cx="4628791" cy="15834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sv-SE" sz="1600" b="1" dirty="0">
                <a:solidFill>
                  <a:schemeClr val="bg2">
                    <a:lumMod val="10000"/>
                  </a:schemeClr>
                </a:solidFill>
                <a:latin typeface="Open Sans" panose="020B0606030504020204"/>
              </a:rPr>
              <a:t>Med symtombedömning och hänvisning</a:t>
            </a:r>
          </a:p>
          <a:p>
            <a:pPr>
              <a:spcAft>
                <a:spcPts val="600"/>
              </a:spcAft>
            </a:pPr>
            <a:r>
              <a:rPr lang="sv-SE" sz="1600" i="1" dirty="0">
                <a:solidFill>
                  <a:schemeClr val="bg2">
                    <a:lumMod val="10000"/>
                  </a:schemeClr>
                </a:solidFill>
                <a:latin typeface="Open Sans" panose="020B0606030504020204"/>
              </a:rPr>
              <a:t>Kontaktvägarna kompletteras med en digital ingång med chatt och video. Då finns även automatisk anamnes, triagering, automatiska egenvårdsråd och stöd för tidbokning. </a:t>
            </a:r>
          </a:p>
        </p:txBody>
      </p:sp>
      <p:pic>
        <p:nvPicPr>
          <p:cNvPr id="2058" name="Picture 10">
            <a:extLst>
              <a:ext uri="{FF2B5EF4-FFF2-40B4-BE49-F238E27FC236}">
                <a16:creationId xmlns:a16="http://schemas.microsoft.com/office/drawing/2014/main" id="{A7854EDA-A08F-4052-87F5-6510F24000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7775" y="2441112"/>
            <a:ext cx="1200207" cy="1200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Bildobjekt 16">
            <a:extLst>
              <a:ext uri="{FF2B5EF4-FFF2-40B4-BE49-F238E27FC236}">
                <a16:creationId xmlns:a16="http://schemas.microsoft.com/office/drawing/2014/main" id="{9900A07E-8FAB-427F-ACE7-98426D5285C4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8780904" y="3779612"/>
            <a:ext cx="682804" cy="682804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1F69C359-438A-4D70-944F-196D241CAD4A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sv-SE" dirty="0"/>
          </a:p>
        </p:txBody>
      </p:sp>
      <p:pic>
        <p:nvPicPr>
          <p:cNvPr id="2060" name="Picture 12">
            <a:extLst>
              <a:ext uri="{FF2B5EF4-FFF2-40B4-BE49-F238E27FC236}">
                <a16:creationId xmlns:a16="http://schemas.microsoft.com/office/drawing/2014/main" id="{C45A2E25-E498-4139-96D9-493E527529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031" y="3792329"/>
            <a:ext cx="660809" cy="660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>
            <a:extLst>
              <a:ext uri="{FF2B5EF4-FFF2-40B4-BE49-F238E27FC236}">
                <a16:creationId xmlns:a16="http://schemas.microsoft.com/office/drawing/2014/main" id="{999276B8-90B9-4AE3-866D-3CB717B3B2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9862" y="3792329"/>
            <a:ext cx="660810" cy="660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>
            <a:extLst>
              <a:ext uri="{FF2B5EF4-FFF2-40B4-BE49-F238E27FC236}">
                <a16:creationId xmlns:a16="http://schemas.microsoft.com/office/drawing/2014/main" id="{DCA51940-3E85-4754-9E7F-0F44BFCDF2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7775" y="3798473"/>
            <a:ext cx="678326" cy="678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5318258"/>
      </p:ext>
    </p:extLst>
  </p:cSld>
  <p:clrMapOvr>
    <a:masterClrMapping/>
  </p:clrMapOvr>
  <p:transition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ödesschema: Alternativ process 3">
            <a:extLst>
              <a:ext uri="{FF2B5EF4-FFF2-40B4-BE49-F238E27FC236}">
                <a16:creationId xmlns:a16="http://schemas.microsoft.com/office/drawing/2014/main" id="{2E519014-A72A-4CE5-AAEB-B2DCD84507B6}"/>
              </a:ext>
            </a:extLst>
          </p:cNvPr>
          <p:cNvSpPr/>
          <p:nvPr/>
        </p:nvSpPr>
        <p:spPr>
          <a:xfrm>
            <a:off x="674512" y="1063209"/>
            <a:ext cx="3841044" cy="2144889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2400" dirty="0">
                <a:solidFill>
                  <a:schemeClr val="bg2">
                    <a:lumMod val="10000"/>
                  </a:schemeClr>
                </a:solidFill>
                <a:latin typeface="Open Sans" panose="020B0606030504020204"/>
              </a:rPr>
              <a:t>Vilka är nyttorna?</a:t>
            </a:r>
          </a:p>
        </p:txBody>
      </p:sp>
      <p:sp>
        <p:nvSpPr>
          <p:cNvPr id="5" name="Flödesschema: Alternativ process 4">
            <a:extLst>
              <a:ext uri="{FF2B5EF4-FFF2-40B4-BE49-F238E27FC236}">
                <a16:creationId xmlns:a16="http://schemas.microsoft.com/office/drawing/2014/main" id="{E3A3853B-5FEA-4C50-8256-3AEC11DDA03E}"/>
              </a:ext>
            </a:extLst>
          </p:cNvPr>
          <p:cNvSpPr/>
          <p:nvPr/>
        </p:nvSpPr>
        <p:spPr>
          <a:xfrm>
            <a:off x="4989306" y="508001"/>
            <a:ext cx="3841044" cy="2144889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2400" dirty="0">
                <a:solidFill>
                  <a:schemeClr val="bg2">
                    <a:lumMod val="10000"/>
                  </a:schemeClr>
                </a:solidFill>
                <a:latin typeface="Open Sans" panose="020B0606030504020204"/>
              </a:rPr>
              <a:t>Hur stora är nyttorna, i förhållande till kostnaderna?</a:t>
            </a:r>
          </a:p>
        </p:txBody>
      </p:sp>
      <p:sp>
        <p:nvSpPr>
          <p:cNvPr id="6" name="Flödesschema: Alternativ process 5">
            <a:extLst>
              <a:ext uri="{FF2B5EF4-FFF2-40B4-BE49-F238E27FC236}">
                <a16:creationId xmlns:a16="http://schemas.microsoft.com/office/drawing/2014/main" id="{B7C905BB-3000-459E-93A2-CE818377A78D}"/>
              </a:ext>
            </a:extLst>
          </p:cNvPr>
          <p:cNvSpPr/>
          <p:nvPr/>
        </p:nvSpPr>
        <p:spPr>
          <a:xfrm>
            <a:off x="2937806" y="4205110"/>
            <a:ext cx="3841044" cy="2144889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2400" dirty="0">
                <a:solidFill>
                  <a:schemeClr val="bg2">
                    <a:lumMod val="10000"/>
                  </a:schemeClr>
                </a:solidFill>
                <a:latin typeface="Open Sans" panose="020B0606030504020204"/>
              </a:rPr>
              <a:t>Blir det som vi hade tänkt? Hur vet vi det?</a:t>
            </a:r>
          </a:p>
        </p:txBody>
      </p:sp>
      <p:sp>
        <p:nvSpPr>
          <p:cNvPr id="7" name="Flödesschema: Alternativ process 6">
            <a:extLst>
              <a:ext uri="{FF2B5EF4-FFF2-40B4-BE49-F238E27FC236}">
                <a16:creationId xmlns:a16="http://schemas.microsoft.com/office/drawing/2014/main" id="{F8612076-DDEF-4E9E-ADBA-9051B19C0A98}"/>
              </a:ext>
            </a:extLst>
          </p:cNvPr>
          <p:cNvSpPr/>
          <p:nvPr/>
        </p:nvSpPr>
        <p:spPr>
          <a:xfrm>
            <a:off x="7884906" y="3132665"/>
            <a:ext cx="3841044" cy="2144889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2400" dirty="0">
                <a:solidFill>
                  <a:schemeClr val="bg2">
                    <a:lumMod val="10000"/>
                  </a:schemeClr>
                </a:solidFill>
                <a:latin typeface="Open Sans" panose="020B0606030504020204"/>
              </a:rPr>
              <a:t>Hur bidrar det till våra mål?</a:t>
            </a:r>
          </a:p>
        </p:txBody>
      </p:sp>
    </p:spTree>
    <p:extLst>
      <p:ext uri="{BB962C8B-B14F-4D97-AF65-F5344CB8AC3E}">
        <p14:creationId xmlns:p14="http://schemas.microsoft.com/office/powerpoint/2010/main" val="2786464394"/>
      </p:ext>
    </p:extLst>
  </p:cSld>
  <p:clrMapOvr>
    <a:masterClrMapping/>
  </p:clrMapOvr>
  <p:transition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åge 3">
            <a:extLst>
              <a:ext uri="{FF2B5EF4-FFF2-40B4-BE49-F238E27FC236}">
                <a16:creationId xmlns:a16="http://schemas.microsoft.com/office/drawing/2014/main" id="{993C72C5-ADBB-4511-9EB8-409D01E82778}"/>
              </a:ext>
            </a:extLst>
          </p:cNvPr>
          <p:cNvSpPr/>
          <p:nvPr/>
        </p:nvSpPr>
        <p:spPr>
          <a:xfrm rot="16200000">
            <a:off x="10567936" y="5410413"/>
            <a:ext cx="3248128" cy="2910289"/>
          </a:xfrm>
          <a:prstGeom prst="arc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33302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upp 4">
            <a:extLst>
              <a:ext uri="{FF2B5EF4-FFF2-40B4-BE49-F238E27FC236}">
                <a16:creationId xmlns:a16="http://schemas.microsoft.com/office/drawing/2014/main" id="{937ACE99-35A6-4EF6-839E-878A25B65FFC}"/>
              </a:ext>
            </a:extLst>
          </p:cNvPr>
          <p:cNvGrpSpPr/>
          <p:nvPr/>
        </p:nvGrpSpPr>
        <p:grpSpPr>
          <a:xfrm>
            <a:off x="1039064" y="761725"/>
            <a:ext cx="2910289" cy="1540278"/>
            <a:chOff x="1344080" y="1587819"/>
            <a:chExt cx="2910289" cy="1540278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6" name="Rektangel: rundade hörn 5">
              <a:hlinkClick r:id="rId2" action="ppaction://hlinksldjump"/>
              <a:extLst>
                <a:ext uri="{FF2B5EF4-FFF2-40B4-BE49-F238E27FC236}">
                  <a16:creationId xmlns:a16="http://schemas.microsoft.com/office/drawing/2014/main" id="{AEA5BD21-AADB-41DD-B471-C1609CA8078A}"/>
                </a:ext>
              </a:extLst>
            </p:cNvPr>
            <p:cNvSpPr/>
            <p:nvPr/>
          </p:nvSpPr>
          <p:spPr bwMode="auto">
            <a:xfrm>
              <a:off x="1344080" y="1587819"/>
              <a:ext cx="2910289" cy="1540278"/>
            </a:xfrm>
            <a:prstGeom prst="roundRect">
              <a:avLst/>
            </a:prstGeom>
            <a:grp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b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572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Rektangel 6">
              <a:extLst>
                <a:ext uri="{FF2B5EF4-FFF2-40B4-BE49-F238E27FC236}">
                  <a16:creationId xmlns:a16="http://schemas.microsoft.com/office/drawing/2014/main" id="{92D260CE-223A-4806-9479-6A3BDDCBF2DC}"/>
                </a:ext>
              </a:extLst>
            </p:cNvPr>
            <p:cNvSpPr/>
            <p:nvPr/>
          </p:nvSpPr>
          <p:spPr>
            <a:xfrm>
              <a:off x="1496649" y="2462223"/>
              <a:ext cx="1449051" cy="584775"/>
            </a:xfrm>
            <a:prstGeom prst="rect">
              <a:avLst/>
            </a:prstGeom>
            <a:grpFill/>
            <a:ln>
              <a:noFill/>
            </a:ln>
          </p:spPr>
          <p:txBody>
            <a:bodyPr wrap="none">
              <a:spAutoFit/>
            </a:bodyPr>
            <a:lstStyle/>
            <a:p>
              <a:pPr marL="342900" marR="0" lvl="0" indent="-342900" algn="l" defTabSz="9572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AutoNum type="arabicPeriod"/>
                <a:tabLst/>
                <a:defRPr/>
              </a:pPr>
              <a:r>
                <a:rPr kumimoji="0" lang="sv-SE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ea typeface="+mn-ea"/>
                  <a:cs typeface="Arial" panose="020B0604020202020204" pitchFamily="34" charset="0"/>
                </a:rPr>
                <a:t>Formulera</a:t>
              </a:r>
            </a:p>
            <a:p>
              <a:pPr marL="0" marR="0" lvl="0" indent="0" algn="l" defTabSz="9572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ea typeface="+mn-ea"/>
                  <a:cs typeface="Arial" panose="020B0604020202020204" pitchFamily="34" charset="0"/>
                </a:rPr>
                <a:t>alternativen</a:t>
              </a:r>
            </a:p>
          </p:txBody>
        </p:sp>
      </p:grpSp>
      <p:grpSp>
        <p:nvGrpSpPr>
          <p:cNvPr id="8" name="Grupp 7">
            <a:extLst>
              <a:ext uri="{FF2B5EF4-FFF2-40B4-BE49-F238E27FC236}">
                <a16:creationId xmlns:a16="http://schemas.microsoft.com/office/drawing/2014/main" id="{F32E72E5-CFF6-445B-9C12-8497424BB032}"/>
              </a:ext>
            </a:extLst>
          </p:cNvPr>
          <p:cNvGrpSpPr/>
          <p:nvPr/>
        </p:nvGrpSpPr>
        <p:grpSpPr>
          <a:xfrm>
            <a:off x="4135785" y="761725"/>
            <a:ext cx="2910289" cy="1540278"/>
            <a:chOff x="4414438" y="1587819"/>
            <a:chExt cx="2910289" cy="1540278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9" name="Rektangel: rundade hörn 8">
              <a:hlinkClick r:id="rId3" action="ppaction://hlinksldjump"/>
              <a:extLst>
                <a:ext uri="{FF2B5EF4-FFF2-40B4-BE49-F238E27FC236}">
                  <a16:creationId xmlns:a16="http://schemas.microsoft.com/office/drawing/2014/main" id="{E5302C3D-5015-4FA1-8D36-920659028AD0}"/>
                </a:ext>
              </a:extLst>
            </p:cNvPr>
            <p:cNvSpPr/>
            <p:nvPr/>
          </p:nvSpPr>
          <p:spPr bwMode="auto">
            <a:xfrm>
              <a:off x="4414438" y="1587819"/>
              <a:ext cx="2910289" cy="1540278"/>
            </a:xfrm>
            <a:prstGeom prst="roundRect">
              <a:avLst/>
            </a:prstGeom>
            <a:grp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b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572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Rektangel 9">
              <a:extLst>
                <a:ext uri="{FF2B5EF4-FFF2-40B4-BE49-F238E27FC236}">
                  <a16:creationId xmlns:a16="http://schemas.microsoft.com/office/drawing/2014/main" id="{AEEA73B8-E7CC-47CD-B670-7F10651EEBB7}"/>
                </a:ext>
              </a:extLst>
            </p:cNvPr>
            <p:cNvSpPr/>
            <p:nvPr/>
          </p:nvSpPr>
          <p:spPr>
            <a:xfrm>
              <a:off x="4495968" y="2462223"/>
              <a:ext cx="1094787" cy="584775"/>
            </a:xfrm>
            <a:prstGeom prst="rect">
              <a:avLst/>
            </a:prstGeom>
            <a:grpFill/>
            <a:ln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l" defTabSz="9572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ea typeface="+mn-ea"/>
                  <a:cs typeface="Arial" panose="020B0604020202020204" pitchFamily="34" charset="0"/>
                </a:rPr>
                <a:t>2. Hitta </a:t>
              </a:r>
            </a:p>
            <a:p>
              <a:pPr marL="0" marR="0" lvl="0" indent="0" algn="l" defTabSz="9572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ea typeface="+mn-ea"/>
                  <a:cs typeface="Arial" panose="020B0604020202020204" pitchFamily="34" charset="0"/>
                </a:rPr>
                <a:t>effekterna</a:t>
              </a:r>
            </a:p>
          </p:txBody>
        </p:sp>
      </p:grpSp>
      <p:grpSp>
        <p:nvGrpSpPr>
          <p:cNvPr id="11" name="Grupp 10">
            <a:extLst>
              <a:ext uri="{FF2B5EF4-FFF2-40B4-BE49-F238E27FC236}">
                <a16:creationId xmlns:a16="http://schemas.microsoft.com/office/drawing/2014/main" id="{ABE2ECF1-DAEF-443F-A2A9-E143CE04C32E}"/>
              </a:ext>
            </a:extLst>
          </p:cNvPr>
          <p:cNvGrpSpPr/>
          <p:nvPr/>
        </p:nvGrpSpPr>
        <p:grpSpPr>
          <a:xfrm>
            <a:off x="7179779" y="761725"/>
            <a:ext cx="2910289" cy="1540278"/>
            <a:chOff x="7484795" y="1587819"/>
            <a:chExt cx="2910289" cy="1540278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2" name="Rektangel: rundade hörn 11">
              <a:hlinkClick r:id="rId4" action="ppaction://hlinksldjump"/>
              <a:extLst>
                <a:ext uri="{FF2B5EF4-FFF2-40B4-BE49-F238E27FC236}">
                  <a16:creationId xmlns:a16="http://schemas.microsoft.com/office/drawing/2014/main" id="{AFDF8FFC-A376-427E-8611-8F8C4BAB9522}"/>
                </a:ext>
              </a:extLst>
            </p:cNvPr>
            <p:cNvSpPr/>
            <p:nvPr/>
          </p:nvSpPr>
          <p:spPr bwMode="auto">
            <a:xfrm>
              <a:off x="7484795" y="1587819"/>
              <a:ext cx="2910289" cy="1540278"/>
            </a:xfrm>
            <a:prstGeom prst="roundRect">
              <a:avLst/>
            </a:prstGeom>
            <a:grp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b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572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" name="Rektangel 12">
              <a:extLst>
                <a:ext uri="{FF2B5EF4-FFF2-40B4-BE49-F238E27FC236}">
                  <a16:creationId xmlns:a16="http://schemas.microsoft.com/office/drawing/2014/main" id="{D2BE9AF3-6B78-4219-BFAA-E4FCFB0E9208}"/>
                </a:ext>
              </a:extLst>
            </p:cNvPr>
            <p:cNvSpPr/>
            <p:nvPr/>
          </p:nvSpPr>
          <p:spPr>
            <a:xfrm>
              <a:off x="7688387" y="2462223"/>
              <a:ext cx="2126608" cy="584775"/>
            </a:xfrm>
            <a:prstGeom prst="rect">
              <a:avLst/>
            </a:prstGeom>
            <a:grpFill/>
            <a:ln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l" defTabSz="9572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ea typeface="+mn-ea"/>
                  <a:cs typeface="Arial" panose="020B0604020202020204" pitchFamily="34" charset="0"/>
                </a:rPr>
                <a:t>3. Rita en effektkedja </a:t>
              </a:r>
            </a:p>
            <a:p>
              <a:pPr marL="0" marR="0" lvl="0" indent="0" algn="l" defTabSz="9572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ea typeface="+mn-ea"/>
                  <a:cs typeface="Arial" panose="020B0604020202020204" pitchFamily="34" charset="0"/>
                </a:rPr>
                <a:t>och hitta nyttorna</a:t>
              </a:r>
            </a:p>
          </p:txBody>
        </p:sp>
      </p:grpSp>
      <p:grpSp>
        <p:nvGrpSpPr>
          <p:cNvPr id="14" name="Grupp 13">
            <a:extLst>
              <a:ext uri="{FF2B5EF4-FFF2-40B4-BE49-F238E27FC236}">
                <a16:creationId xmlns:a16="http://schemas.microsoft.com/office/drawing/2014/main" id="{9CBD20E7-30A1-4541-B17C-EC663323ED7A}"/>
              </a:ext>
            </a:extLst>
          </p:cNvPr>
          <p:cNvGrpSpPr/>
          <p:nvPr/>
        </p:nvGrpSpPr>
        <p:grpSpPr>
          <a:xfrm>
            <a:off x="1039059" y="2506842"/>
            <a:ext cx="2910289" cy="1540278"/>
            <a:chOff x="1344075" y="3332936"/>
            <a:chExt cx="2910289" cy="1540278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5" name="Rektangel: rundade hörn 14">
              <a:hlinkClick r:id="" action="ppaction://noaction"/>
              <a:extLst>
                <a:ext uri="{FF2B5EF4-FFF2-40B4-BE49-F238E27FC236}">
                  <a16:creationId xmlns:a16="http://schemas.microsoft.com/office/drawing/2014/main" id="{806F9FA7-077F-448E-A8CB-962288F35BCD}"/>
                </a:ext>
              </a:extLst>
            </p:cNvPr>
            <p:cNvSpPr/>
            <p:nvPr/>
          </p:nvSpPr>
          <p:spPr bwMode="auto">
            <a:xfrm>
              <a:off x="1344075" y="3332936"/>
              <a:ext cx="2910289" cy="1540278"/>
            </a:xfrm>
            <a:prstGeom prst="roundRect">
              <a:avLst/>
            </a:prstGeom>
            <a:grp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b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572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" name="Rektangel 15">
              <a:extLst>
                <a:ext uri="{FF2B5EF4-FFF2-40B4-BE49-F238E27FC236}">
                  <a16:creationId xmlns:a16="http://schemas.microsoft.com/office/drawing/2014/main" id="{9F78C1BB-0942-4FF7-9802-D8FDE8F51521}"/>
                </a:ext>
              </a:extLst>
            </p:cNvPr>
            <p:cNvSpPr/>
            <p:nvPr/>
          </p:nvSpPr>
          <p:spPr>
            <a:xfrm>
              <a:off x="1439270" y="4153240"/>
              <a:ext cx="1836990" cy="584775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l" defTabSz="9572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ea typeface="+mn-ea"/>
                  <a:cs typeface="Arial" panose="020B0604020202020204" pitchFamily="34" charset="0"/>
                </a:rPr>
                <a:t>4. Beskriv nyttor och risker</a:t>
              </a:r>
            </a:p>
          </p:txBody>
        </p:sp>
        <p:grpSp>
          <p:nvGrpSpPr>
            <p:cNvPr id="17" name="Grupp 16">
              <a:extLst>
                <a:ext uri="{FF2B5EF4-FFF2-40B4-BE49-F238E27FC236}">
                  <a16:creationId xmlns:a16="http://schemas.microsoft.com/office/drawing/2014/main" id="{D6CECB6F-8E37-4205-A06A-3218066515FE}"/>
                </a:ext>
              </a:extLst>
            </p:cNvPr>
            <p:cNvGrpSpPr/>
            <p:nvPr/>
          </p:nvGrpSpPr>
          <p:grpSpPr>
            <a:xfrm rot="908149">
              <a:off x="2982975" y="3596357"/>
              <a:ext cx="905430" cy="564724"/>
              <a:chOff x="3108161" y="7069853"/>
              <a:chExt cx="1357444" cy="799194"/>
            </a:xfrm>
            <a:grpFill/>
          </p:grpSpPr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id="{4FF667D7-FC59-4C96-BD6D-10D22777838A}"/>
                  </a:ext>
                </a:extLst>
              </p:cNvPr>
              <p:cNvSpPr/>
              <p:nvPr/>
            </p:nvSpPr>
            <p:spPr bwMode="auto">
              <a:xfrm>
                <a:off x="3108161" y="7069853"/>
                <a:ext cx="1357444" cy="799193"/>
              </a:xfrm>
              <a:prstGeom prst="rect">
                <a:avLst/>
              </a:prstGeom>
              <a:solidFill>
                <a:schemeClr val="bg1"/>
              </a:solidFill>
              <a:ln w="31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572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2100" b="0" i="0" u="none" strike="noStrike" kern="1200" cap="none" spc="0" normalizeH="0" baseline="0" noProof="0" err="1">
                  <a:ln>
                    <a:noFill/>
                  </a:ln>
                  <a:solidFill>
                    <a:srgbClr val="33302F"/>
                  </a:solidFill>
                  <a:effectLst/>
                  <a:uLnTx/>
                  <a:uFillTx/>
                  <a:latin typeface="Open Sans"/>
                  <a:ea typeface="+mn-ea"/>
                  <a:cs typeface="Arial" panose="020B0604020202020204" pitchFamily="34" charset="0"/>
                </a:endParaRPr>
              </a:p>
            </p:txBody>
          </p:sp>
          <p:grpSp>
            <p:nvGrpSpPr>
              <p:cNvPr id="19" name="Grupp 18">
                <a:extLst>
                  <a:ext uri="{FF2B5EF4-FFF2-40B4-BE49-F238E27FC236}">
                    <a16:creationId xmlns:a16="http://schemas.microsoft.com/office/drawing/2014/main" id="{3EAE649B-C967-4E89-9813-AE207C2C579A}"/>
                  </a:ext>
                </a:extLst>
              </p:cNvPr>
              <p:cNvGrpSpPr/>
              <p:nvPr/>
            </p:nvGrpSpPr>
            <p:grpSpPr>
              <a:xfrm>
                <a:off x="3159869" y="7069853"/>
                <a:ext cx="1229712" cy="799194"/>
                <a:chOff x="2566031" y="2844886"/>
                <a:chExt cx="1229712" cy="799194"/>
              </a:xfrm>
              <a:grpFill/>
            </p:grpSpPr>
            <p:pic>
              <p:nvPicPr>
                <p:cNvPr id="20" name="Bildobjekt 19" descr="En bild som visar skjorta&#10;&#10;Automatiskt genererad beskrivning">
                  <a:extLst>
                    <a:ext uri="{FF2B5EF4-FFF2-40B4-BE49-F238E27FC236}">
                      <a16:creationId xmlns:a16="http://schemas.microsoft.com/office/drawing/2014/main" id="{D12248E9-49AE-4DFE-A58B-D999C639542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566031" y="2844886"/>
                  <a:ext cx="599103" cy="79919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</p:pic>
            <p:pic>
              <p:nvPicPr>
                <p:cNvPr id="21" name="Bildobjekt 20" descr="En bild som visar klocka, ritning&#10;&#10;Automatiskt genererad beskrivning">
                  <a:extLst>
                    <a:ext uri="{FF2B5EF4-FFF2-40B4-BE49-F238E27FC236}">
                      <a16:creationId xmlns:a16="http://schemas.microsoft.com/office/drawing/2014/main" id="{59D30A3A-7A77-4729-9A96-8DAE79CC5AE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5556" t="46377" r="4220" b="18977"/>
                <a:stretch/>
              </p:blipFill>
              <p:spPr>
                <a:xfrm>
                  <a:off x="3159439" y="3068425"/>
                  <a:ext cx="636304" cy="41085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</p:pic>
          </p:grpSp>
        </p:grpSp>
      </p:grpSp>
      <p:grpSp>
        <p:nvGrpSpPr>
          <p:cNvPr id="22" name="Grupp 21">
            <a:extLst>
              <a:ext uri="{FF2B5EF4-FFF2-40B4-BE49-F238E27FC236}">
                <a16:creationId xmlns:a16="http://schemas.microsoft.com/office/drawing/2014/main" id="{078E8EDC-A98D-45A1-93DE-EBBA90F459F5}"/>
              </a:ext>
            </a:extLst>
          </p:cNvPr>
          <p:cNvGrpSpPr/>
          <p:nvPr/>
        </p:nvGrpSpPr>
        <p:grpSpPr>
          <a:xfrm>
            <a:off x="4109420" y="2506842"/>
            <a:ext cx="2910289" cy="1540278"/>
            <a:chOff x="4414436" y="3332936"/>
            <a:chExt cx="2910289" cy="1540278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23" name="Rektangel: rundade hörn 22">
              <a:hlinkClick r:id="" action="ppaction://noaction"/>
              <a:extLst>
                <a:ext uri="{FF2B5EF4-FFF2-40B4-BE49-F238E27FC236}">
                  <a16:creationId xmlns:a16="http://schemas.microsoft.com/office/drawing/2014/main" id="{EB51597F-58DC-4F77-B6BC-170AF4F80F93}"/>
                </a:ext>
              </a:extLst>
            </p:cNvPr>
            <p:cNvSpPr/>
            <p:nvPr/>
          </p:nvSpPr>
          <p:spPr bwMode="auto">
            <a:xfrm>
              <a:off x="4414436" y="3332936"/>
              <a:ext cx="2910289" cy="1540278"/>
            </a:xfrm>
            <a:prstGeom prst="roundRect">
              <a:avLst/>
            </a:prstGeom>
            <a:grp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b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572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" name="Rektangel 23">
              <a:extLst>
                <a:ext uri="{FF2B5EF4-FFF2-40B4-BE49-F238E27FC236}">
                  <a16:creationId xmlns:a16="http://schemas.microsoft.com/office/drawing/2014/main" id="{255200CA-A43C-42AC-A88D-B248930DFB92}"/>
                </a:ext>
              </a:extLst>
            </p:cNvPr>
            <p:cNvSpPr/>
            <p:nvPr/>
          </p:nvSpPr>
          <p:spPr>
            <a:xfrm>
              <a:off x="4573865" y="4153240"/>
              <a:ext cx="1468619" cy="584775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l" defTabSz="9572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ea typeface="+mn-ea"/>
                  <a:cs typeface="Arial" panose="020B0604020202020204" pitchFamily="34" charset="0"/>
                </a:rPr>
                <a:t>5. Sortera nyttorna</a:t>
              </a:r>
            </a:p>
          </p:txBody>
        </p:sp>
      </p:grpSp>
      <p:grpSp>
        <p:nvGrpSpPr>
          <p:cNvPr id="25" name="Grupp 24">
            <a:extLst>
              <a:ext uri="{FF2B5EF4-FFF2-40B4-BE49-F238E27FC236}">
                <a16:creationId xmlns:a16="http://schemas.microsoft.com/office/drawing/2014/main" id="{AA84DE16-AFE9-4D37-9FF5-3A5E2E18E66B}"/>
              </a:ext>
            </a:extLst>
          </p:cNvPr>
          <p:cNvGrpSpPr/>
          <p:nvPr/>
        </p:nvGrpSpPr>
        <p:grpSpPr>
          <a:xfrm>
            <a:off x="1039060" y="4251959"/>
            <a:ext cx="2910289" cy="1540278"/>
            <a:chOff x="1344076" y="5078053"/>
            <a:chExt cx="2910289" cy="1540278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26" name="Rektangel: rundade hörn 25">
              <a:hlinkClick r:id="" action="ppaction://noaction"/>
              <a:extLst>
                <a:ext uri="{FF2B5EF4-FFF2-40B4-BE49-F238E27FC236}">
                  <a16:creationId xmlns:a16="http://schemas.microsoft.com/office/drawing/2014/main" id="{9EA6E32D-F2E6-4901-AEDB-A26CB45C344E}"/>
                </a:ext>
              </a:extLst>
            </p:cNvPr>
            <p:cNvSpPr/>
            <p:nvPr/>
          </p:nvSpPr>
          <p:spPr bwMode="auto">
            <a:xfrm>
              <a:off x="1344076" y="5078053"/>
              <a:ext cx="2910289" cy="1540278"/>
            </a:xfrm>
            <a:prstGeom prst="roundRect">
              <a:avLst/>
            </a:prstGeom>
            <a:grp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b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572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" name="Rektangel 26">
              <a:extLst>
                <a:ext uri="{FF2B5EF4-FFF2-40B4-BE49-F238E27FC236}">
                  <a16:creationId xmlns:a16="http://schemas.microsoft.com/office/drawing/2014/main" id="{ECCC12F2-F1FE-419F-A94E-5A13A295FC8A}"/>
                </a:ext>
              </a:extLst>
            </p:cNvPr>
            <p:cNvSpPr/>
            <p:nvPr/>
          </p:nvSpPr>
          <p:spPr>
            <a:xfrm>
              <a:off x="1445469" y="5858037"/>
              <a:ext cx="2046277" cy="584775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l" defTabSz="9572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ea typeface="+mn-ea"/>
                  <a:cs typeface="Arial" panose="020B0604020202020204" pitchFamily="34" charset="0"/>
                </a:rPr>
                <a:t>7. Samla data för nyttor och kostnader</a:t>
              </a:r>
            </a:p>
          </p:txBody>
        </p:sp>
      </p:grpSp>
      <p:grpSp>
        <p:nvGrpSpPr>
          <p:cNvPr id="28" name="Grupp 27">
            <a:extLst>
              <a:ext uri="{FF2B5EF4-FFF2-40B4-BE49-F238E27FC236}">
                <a16:creationId xmlns:a16="http://schemas.microsoft.com/office/drawing/2014/main" id="{00A65E77-9C78-4120-BF01-839BA8EE8760}"/>
              </a:ext>
            </a:extLst>
          </p:cNvPr>
          <p:cNvGrpSpPr/>
          <p:nvPr/>
        </p:nvGrpSpPr>
        <p:grpSpPr>
          <a:xfrm>
            <a:off x="4109421" y="4251959"/>
            <a:ext cx="2910289" cy="1540278"/>
            <a:chOff x="4414437" y="5078053"/>
            <a:chExt cx="2910289" cy="1540278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29" name="Rektangel: rundade hörn 28">
              <a:hlinkClick r:id="" action="ppaction://noaction"/>
              <a:extLst>
                <a:ext uri="{FF2B5EF4-FFF2-40B4-BE49-F238E27FC236}">
                  <a16:creationId xmlns:a16="http://schemas.microsoft.com/office/drawing/2014/main" id="{26F4B0E8-C18C-4976-BC4F-B47E33A4BEB4}"/>
                </a:ext>
              </a:extLst>
            </p:cNvPr>
            <p:cNvSpPr/>
            <p:nvPr/>
          </p:nvSpPr>
          <p:spPr bwMode="auto">
            <a:xfrm>
              <a:off x="4414437" y="5078053"/>
              <a:ext cx="2910289" cy="1540278"/>
            </a:xfrm>
            <a:prstGeom prst="roundRect">
              <a:avLst/>
            </a:prstGeom>
            <a:grp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b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572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" name="Rektangel 29">
              <a:extLst>
                <a:ext uri="{FF2B5EF4-FFF2-40B4-BE49-F238E27FC236}">
                  <a16:creationId xmlns:a16="http://schemas.microsoft.com/office/drawing/2014/main" id="{6BAEB31B-E467-43FB-916B-5E00ECFEF272}"/>
                </a:ext>
              </a:extLst>
            </p:cNvPr>
            <p:cNvSpPr/>
            <p:nvPr/>
          </p:nvSpPr>
          <p:spPr>
            <a:xfrm>
              <a:off x="4551763" y="5858037"/>
              <a:ext cx="1954523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l" defTabSz="9572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ea typeface="+mn-ea"/>
                  <a:cs typeface="Arial" panose="020B0604020202020204" pitchFamily="34" charset="0"/>
                </a:rPr>
                <a:t>8. Räkna</a:t>
              </a:r>
            </a:p>
          </p:txBody>
        </p:sp>
      </p:grpSp>
      <p:grpSp>
        <p:nvGrpSpPr>
          <p:cNvPr id="31" name="Grupp 30">
            <a:extLst>
              <a:ext uri="{FF2B5EF4-FFF2-40B4-BE49-F238E27FC236}">
                <a16:creationId xmlns:a16="http://schemas.microsoft.com/office/drawing/2014/main" id="{B15539E1-EA85-42B0-A967-D7382F02242D}"/>
              </a:ext>
            </a:extLst>
          </p:cNvPr>
          <p:cNvGrpSpPr/>
          <p:nvPr/>
        </p:nvGrpSpPr>
        <p:grpSpPr>
          <a:xfrm>
            <a:off x="7179778" y="4251959"/>
            <a:ext cx="2910289" cy="1540278"/>
            <a:chOff x="7484794" y="5078053"/>
            <a:chExt cx="2910289" cy="1540278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32" name="Rektangel: rundade hörn 31">
              <a:hlinkClick r:id="" action="ppaction://noaction"/>
              <a:extLst>
                <a:ext uri="{FF2B5EF4-FFF2-40B4-BE49-F238E27FC236}">
                  <a16:creationId xmlns:a16="http://schemas.microsoft.com/office/drawing/2014/main" id="{F331EAF3-C5F2-495B-9639-9CC6BAAF7F68}"/>
                </a:ext>
              </a:extLst>
            </p:cNvPr>
            <p:cNvSpPr/>
            <p:nvPr/>
          </p:nvSpPr>
          <p:spPr bwMode="auto">
            <a:xfrm>
              <a:off x="7484794" y="5078053"/>
              <a:ext cx="2910289" cy="1540278"/>
            </a:xfrm>
            <a:prstGeom prst="roundRect">
              <a:avLst/>
            </a:prstGeom>
            <a:grp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b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572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3" name="Rektangel 32">
              <a:extLst>
                <a:ext uri="{FF2B5EF4-FFF2-40B4-BE49-F238E27FC236}">
                  <a16:creationId xmlns:a16="http://schemas.microsoft.com/office/drawing/2014/main" id="{066F81FB-BC60-4AD9-9E39-806072F3FFCD}"/>
                </a:ext>
              </a:extLst>
            </p:cNvPr>
            <p:cNvSpPr/>
            <p:nvPr/>
          </p:nvSpPr>
          <p:spPr>
            <a:xfrm>
              <a:off x="7688387" y="5858037"/>
              <a:ext cx="1697603" cy="584775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l" defTabSz="9572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Arial" panose="020B0604020202020204" pitchFamily="34" charset="0"/>
              </a:endParaRPr>
            </a:p>
            <a:p>
              <a:pPr marL="0" marR="0" lvl="0" indent="0" algn="l" defTabSz="9572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ea typeface="+mn-ea"/>
                  <a:cs typeface="Arial" panose="020B0604020202020204" pitchFamily="34" charset="0"/>
                </a:rPr>
                <a:t>9. Dokumentera</a:t>
              </a:r>
            </a:p>
          </p:txBody>
        </p:sp>
      </p:grpSp>
      <p:grpSp>
        <p:nvGrpSpPr>
          <p:cNvPr id="34" name="Grupp 33">
            <a:extLst>
              <a:ext uri="{FF2B5EF4-FFF2-40B4-BE49-F238E27FC236}">
                <a16:creationId xmlns:a16="http://schemas.microsoft.com/office/drawing/2014/main" id="{3844C6EF-D553-4CD3-AF52-79F01A651CA9}"/>
              </a:ext>
            </a:extLst>
          </p:cNvPr>
          <p:cNvGrpSpPr/>
          <p:nvPr/>
        </p:nvGrpSpPr>
        <p:grpSpPr>
          <a:xfrm>
            <a:off x="7179777" y="2506842"/>
            <a:ext cx="2910289" cy="1540278"/>
            <a:chOff x="7484793" y="3332936"/>
            <a:chExt cx="2910289" cy="1540278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35" name="Rektangel: rundade hörn 34">
              <a:hlinkClick r:id="" action="ppaction://noaction"/>
              <a:extLst>
                <a:ext uri="{FF2B5EF4-FFF2-40B4-BE49-F238E27FC236}">
                  <a16:creationId xmlns:a16="http://schemas.microsoft.com/office/drawing/2014/main" id="{06E880A9-0402-4BB1-8C53-4D2957BE3392}"/>
                </a:ext>
              </a:extLst>
            </p:cNvPr>
            <p:cNvSpPr/>
            <p:nvPr/>
          </p:nvSpPr>
          <p:spPr bwMode="auto">
            <a:xfrm>
              <a:off x="7484793" y="3332936"/>
              <a:ext cx="2910289" cy="1540278"/>
            </a:xfrm>
            <a:prstGeom prst="roundRect">
              <a:avLst/>
            </a:prstGeom>
            <a:grp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b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572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6" name="Rektangel 35">
              <a:extLst>
                <a:ext uri="{FF2B5EF4-FFF2-40B4-BE49-F238E27FC236}">
                  <a16:creationId xmlns:a16="http://schemas.microsoft.com/office/drawing/2014/main" id="{C9E46481-1B6A-4CCC-9DA2-9D3E3501DC73}"/>
                </a:ext>
              </a:extLst>
            </p:cNvPr>
            <p:cNvSpPr/>
            <p:nvPr/>
          </p:nvSpPr>
          <p:spPr>
            <a:xfrm>
              <a:off x="7619875" y="4153240"/>
              <a:ext cx="1366432" cy="584775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l" defTabSz="9572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ea typeface="+mn-ea"/>
                  <a:cs typeface="Arial" panose="020B0604020202020204" pitchFamily="34" charset="0"/>
                </a:rPr>
                <a:t>6. Formulera frågor</a:t>
              </a:r>
            </a:p>
          </p:txBody>
        </p:sp>
      </p:grpSp>
      <p:pic>
        <p:nvPicPr>
          <p:cNvPr id="37" name="Bildobjekt 36" descr="En bild som visar klocka&#10;&#10;Automatiskt genererad beskrivning">
            <a:hlinkClick r:id="rId4" action="ppaction://hlinksldjump"/>
            <a:extLst>
              <a:ext uri="{FF2B5EF4-FFF2-40B4-BE49-F238E27FC236}">
                <a16:creationId xmlns:a16="http://schemas.microsoft.com/office/drawing/2014/main" id="{ADEBC679-43F6-47C3-91FC-93DFA696DBF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68" t="66908" r="25057"/>
          <a:stretch/>
        </p:blipFill>
        <p:spPr>
          <a:xfrm>
            <a:off x="7770047" y="922097"/>
            <a:ext cx="1464867" cy="733787"/>
          </a:xfrm>
          <a:prstGeom prst="rect">
            <a:avLst/>
          </a:prstGeom>
        </p:spPr>
      </p:pic>
      <p:pic>
        <p:nvPicPr>
          <p:cNvPr id="38" name="Bildobjekt 37">
            <a:hlinkClick r:id="" action="ppaction://noaction"/>
            <a:extLst>
              <a:ext uri="{FF2B5EF4-FFF2-40B4-BE49-F238E27FC236}">
                <a16:creationId xmlns:a16="http://schemas.microsoft.com/office/drawing/2014/main" id="{5E740115-47FC-40A9-B214-0B5265942A7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9443" y="5805236"/>
            <a:ext cx="1553246" cy="87370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AutoShape 2">
            <a:extLst>
              <a:ext uri="{FF2B5EF4-FFF2-40B4-BE49-F238E27FC236}">
                <a16:creationId xmlns:a16="http://schemas.microsoft.com/office/drawing/2014/main" id="{45B97F62-3CFC-4DD5-9B29-DA85F80A37B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638584" y="2450506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33302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AutoShape 6">
            <a:extLst>
              <a:ext uri="{FF2B5EF4-FFF2-40B4-BE49-F238E27FC236}">
                <a16:creationId xmlns:a16="http://schemas.microsoft.com/office/drawing/2014/main" id="{49D5C5B3-04AE-4E7F-B458-EB59A119ACC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543394" y="3088082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33302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1" name="Bildobjekt 40">
            <a:extLst>
              <a:ext uri="{FF2B5EF4-FFF2-40B4-BE49-F238E27FC236}">
                <a16:creationId xmlns:a16="http://schemas.microsoft.com/office/drawing/2014/main" id="{6011A680-4457-443E-851F-FA95D6116BE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68214" y="2755306"/>
            <a:ext cx="533400" cy="876300"/>
          </a:xfrm>
          <a:prstGeom prst="rect">
            <a:avLst/>
          </a:prstGeom>
        </p:spPr>
      </p:pic>
      <p:sp>
        <p:nvSpPr>
          <p:cNvPr id="42" name="AutoShape 8">
            <a:extLst>
              <a:ext uri="{FF2B5EF4-FFF2-40B4-BE49-F238E27FC236}">
                <a16:creationId xmlns:a16="http://schemas.microsoft.com/office/drawing/2014/main" id="{29FFDDD7-E99C-4F9F-AC3D-ECE0E1E630A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695794" y="3240482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33302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3" name="Bildobjekt 42">
            <a:extLst>
              <a:ext uri="{FF2B5EF4-FFF2-40B4-BE49-F238E27FC236}">
                <a16:creationId xmlns:a16="http://schemas.microsoft.com/office/drawing/2014/main" id="{BDF43474-9A37-434C-8236-A4713486CE9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76716" y="4532296"/>
            <a:ext cx="955810" cy="928206"/>
          </a:xfrm>
          <a:prstGeom prst="rect">
            <a:avLst/>
          </a:prstGeom>
        </p:spPr>
      </p:pic>
      <p:pic>
        <p:nvPicPr>
          <p:cNvPr id="44" name="Picture 2">
            <a:extLst>
              <a:ext uri="{FF2B5EF4-FFF2-40B4-BE49-F238E27FC236}">
                <a16:creationId xmlns:a16="http://schemas.microsoft.com/office/drawing/2014/main" id="{835C4BC6-5DFD-4F23-A611-F916F6030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89342">
            <a:off x="11535352" y="5386278"/>
            <a:ext cx="595064" cy="345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Bildobjekt 44">
            <a:extLst>
              <a:ext uri="{FF2B5EF4-FFF2-40B4-BE49-F238E27FC236}">
                <a16:creationId xmlns:a16="http://schemas.microsoft.com/office/drawing/2014/main" id="{5713770F-6586-49E1-BBE0-C252C57EE9E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48209" y="4362064"/>
            <a:ext cx="961008" cy="740321"/>
          </a:xfrm>
          <a:prstGeom prst="rect">
            <a:avLst/>
          </a:prstGeom>
        </p:spPr>
      </p:pic>
      <p:pic>
        <p:nvPicPr>
          <p:cNvPr id="46" name="Bildobjekt 45">
            <a:extLst>
              <a:ext uri="{FF2B5EF4-FFF2-40B4-BE49-F238E27FC236}">
                <a16:creationId xmlns:a16="http://schemas.microsoft.com/office/drawing/2014/main" id="{5966F48C-02E0-4093-91D2-A21484E5712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556746" y="4360126"/>
            <a:ext cx="1298927" cy="904200"/>
          </a:xfrm>
          <a:prstGeom prst="rect">
            <a:avLst/>
          </a:prstGeom>
        </p:spPr>
      </p:pic>
      <p:pic>
        <p:nvPicPr>
          <p:cNvPr id="47" name="Bildobjekt 46">
            <a:extLst>
              <a:ext uri="{FF2B5EF4-FFF2-40B4-BE49-F238E27FC236}">
                <a16:creationId xmlns:a16="http://schemas.microsoft.com/office/drawing/2014/main" id="{4BC644B4-0C23-4550-B52B-3FDD99C026D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187422" y="860889"/>
            <a:ext cx="1307949" cy="1211658"/>
          </a:xfrm>
          <a:prstGeom prst="rect">
            <a:avLst/>
          </a:prstGeom>
        </p:spPr>
      </p:pic>
      <p:pic>
        <p:nvPicPr>
          <p:cNvPr id="48" name="Bildobjekt 47" descr="En bild som visar text&#10;&#10;Automatiskt genererad beskrivning">
            <a:extLst>
              <a:ext uri="{FF2B5EF4-FFF2-40B4-BE49-F238E27FC236}">
                <a16:creationId xmlns:a16="http://schemas.microsoft.com/office/drawing/2014/main" id="{2EDBFA13-1A8B-4BDD-B475-570B3592EEC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601504" y="937608"/>
            <a:ext cx="954192" cy="932206"/>
          </a:xfrm>
          <a:prstGeom prst="rect">
            <a:avLst/>
          </a:prstGeom>
        </p:spPr>
      </p:pic>
      <p:pic>
        <p:nvPicPr>
          <p:cNvPr id="49" name="Bildobjekt 48">
            <a:extLst>
              <a:ext uri="{FF2B5EF4-FFF2-40B4-BE49-F238E27FC236}">
                <a16:creationId xmlns:a16="http://schemas.microsoft.com/office/drawing/2014/main" id="{C22120B0-DA31-47BE-9CBE-A0DBD8C5CDE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530226" y="2534049"/>
            <a:ext cx="859909" cy="94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925336"/>
      </p:ext>
    </p:extLst>
  </p:cSld>
  <p:clrMapOvr>
    <a:masterClrMapping/>
  </p:clrMapOvr>
  <p:transition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09AB8FC-634A-45CF-B7DE-90D3EB5AA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528" y="360047"/>
            <a:ext cx="10696905" cy="367953"/>
          </a:xfrm>
        </p:spPr>
        <p:txBody>
          <a:bodyPr>
            <a:normAutofit fontScale="90000"/>
          </a:bodyPr>
          <a:lstStyle/>
          <a:p>
            <a:r>
              <a:rPr lang="sv-SE" dirty="0"/>
              <a:t>Möjliga nyttor, som värderats i pengar</a:t>
            </a:r>
          </a:p>
        </p:txBody>
      </p:sp>
      <p:grpSp>
        <p:nvGrpSpPr>
          <p:cNvPr id="5" name="Grupp 4">
            <a:extLst>
              <a:ext uri="{FF2B5EF4-FFF2-40B4-BE49-F238E27FC236}">
                <a16:creationId xmlns:a16="http://schemas.microsoft.com/office/drawing/2014/main" id="{EB0104F4-54CA-4710-9346-58BC094975C0}"/>
              </a:ext>
            </a:extLst>
          </p:cNvPr>
          <p:cNvGrpSpPr/>
          <p:nvPr/>
        </p:nvGrpSpPr>
        <p:grpSpPr>
          <a:xfrm>
            <a:off x="501346" y="1111850"/>
            <a:ext cx="3600000" cy="901791"/>
            <a:chOff x="1046436" y="7428368"/>
            <a:chExt cx="3600000" cy="2412914"/>
          </a:xfrm>
        </p:grpSpPr>
        <p:sp>
          <p:nvSpPr>
            <p:cNvPr id="40" name="Rektangel: rundade hörn 39">
              <a:extLst>
                <a:ext uri="{FF2B5EF4-FFF2-40B4-BE49-F238E27FC236}">
                  <a16:creationId xmlns:a16="http://schemas.microsoft.com/office/drawing/2014/main" id="{3C744C26-1342-4CD6-8B9B-1AA0DC4EE9CC}"/>
                </a:ext>
              </a:extLst>
            </p:cNvPr>
            <p:cNvSpPr/>
            <p:nvPr/>
          </p:nvSpPr>
          <p:spPr>
            <a:xfrm>
              <a:off x="1046436" y="7428368"/>
              <a:ext cx="3600000" cy="1675961"/>
            </a:xfrm>
            <a:prstGeom prst="roundRect">
              <a:avLst>
                <a:gd name="adj" fmla="val 6583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7200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600" b="1" i="0" u="none" strike="noStrike" kern="1200" cap="none" spc="0" normalizeH="0" baseline="0" noProof="0" dirty="0">
                <a:ln>
                  <a:noFill/>
                </a:ln>
                <a:solidFill>
                  <a:srgbClr val="33302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marR="0" lvl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kumimoji="0" lang="sv-SE" sz="1400" i="0" u="none" strike="noStrike" kern="1200" cap="none" spc="0" normalizeH="0" baseline="0" noProof="0" dirty="0">
                <a:ln>
                  <a:noFill/>
                </a:ln>
                <a:solidFill>
                  <a:srgbClr val="33302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1" name="textruta 40">
              <a:extLst>
                <a:ext uri="{FF2B5EF4-FFF2-40B4-BE49-F238E27FC236}">
                  <a16:creationId xmlns:a16="http://schemas.microsoft.com/office/drawing/2014/main" id="{75D7BBB8-0064-4D86-906D-AE1753060C42}"/>
                </a:ext>
              </a:extLst>
            </p:cNvPr>
            <p:cNvSpPr txBox="1"/>
            <p:nvPr/>
          </p:nvSpPr>
          <p:spPr>
            <a:xfrm>
              <a:off x="1185013" y="7620344"/>
              <a:ext cx="2818656" cy="222093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lvl="0">
                <a:defRPr/>
              </a:pPr>
              <a:r>
                <a:rPr lang="sv-SE" sz="1400" dirty="0">
                  <a:solidFill>
                    <a:srgbClr val="00706E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Frigjord tid för regionen genom automatiserade egenvårdsråd</a:t>
              </a:r>
              <a:endParaRPr lang="sv-SE" sz="1200" dirty="0">
                <a:solidFill>
                  <a:srgbClr val="33302F"/>
                </a:solidFill>
                <a:latin typeface="Open Sans" panose="020B0606030504020204" pitchFamily="34" charset="0"/>
              </a:endParaRPr>
            </a:p>
            <a:p>
              <a:pPr marR="0" fontAlgn="auto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>
                  <a:srgbClr val="00706E"/>
                </a:buClr>
                <a:buSzTx/>
                <a:tabLst/>
                <a:defRPr/>
              </a:pPr>
              <a:endParaRPr lang="sv-SE" sz="1200" dirty="0">
                <a:solidFill>
                  <a:srgbClr val="33302F"/>
                </a:solidFill>
                <a:latin typeface="Open Sans" panose="020B0606030504020204" pitchFamily="34" charset="0"/>
              </a:endParaRPr>
            </a:p>
          </p:txBody>
        </p:sp>
      </p:grpSp>
      <p:grpSp>
        <p:nvGrpSpPr>
          <p:cNvPr id="13" name="Grupp 12">
            <a:extLst>
              <a:ext uri="{FF2B5EF4-FFF2-40B4-BE49-F238E27FC236}">
                <a16:creationId xmlns:a16="http://schemas.microsoft.com/office/drawing/2014/main" id="{B8F740A2-3535-410D-8ED1-B82B10E4AC19}"/>
              </a:ext>
            </a:extLst>
          </p:cNvPr>
          <p:cNvGrpSpPr/>
          <p:nvPr/>
        </p:nvGrpSpPr>
        <p:grpSpPr>
          <a:xfrm>
            <a:off x="4296000" y="1111850"/>
            <a:ext cx="3600000" cy="901791"/>
            <a:chOff x="1046436" y="7428368"/>
            <a:chExt cx="3600000" cy="2412914"/>
          </a:xfrm>
        </p:grpSpPr>
        <p:sp>
          <p:nvSpPr>
            <p:cNvPr id="14" name="Rektangel: rundade hörn 13">
              <a:extLst>
                <a:ext uri="{FF2B5EF4-FFF2-40B4-BE49-F238E27FC236}">
                  <a16:creationId xmlns:a16="http://schemas.microsoft.com/office/drawing/2014/main" id="{B1C62280-4B00-429B-9EC4-5C0D72EB4E65}"/>
                </a:ext>
              </a:extLst>
            </p:cNvPr>
            <p:cNvSpPr/>
            <p:nvPr/>
          </p:nvSpPr>
          <p:spPr>
            <a:xfrm>
              <a:off x="1046436" y="7428368"/>
              <a:ext cx="3600000" cy="1675961"/>
            </a:xfrm>
            <a:prstGeom prst="roundRect">
              <a:avLst>
                <a:gd name="adj" fmla="val 6583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7200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600" b="1" i="0" u="none" strike="noStrike" kern="1200" cap="none" spc="0" normalizeH="0" baseline="0" noProof="0" dirty="0">
                <a:ln>
                  <a:noFill/>
                </a:ln>
                <a:solidFill>
                  <a:srgbClr val="33302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marR="0" lvl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kumimoji="0" lang="sv-SE" sz="1400" i="0" u="none" strike="noStrike" kern="1200" cap="none" spc="0" normalizeH="0" baseline="0" noProof="0" dirty="0">
                <a:ln>
                  <a:noFill/>
                </a:ln>
                <a:solidFill>
                  <a:srgbClr val="33302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5" name="textruta 14">
              <a:extLst>
                <a:ext uri="{FF2B5EF4-FFF2-40B4-BE49-F238E27FC236}">
                  <a16:creationId xmlns:a16="http://schemas.microsoft.com/office/drawing/2014/main" id="{296826A0-E84C-4F1C-A175-EE27923CA094}"/>
                </a:ext>
              </a:extLst>
            </p:cNvPr>
            <p:cNvSpPr txBox="1"/>
            <p:nvPr/>
          </p:nvSpPr>
          <p:spPr>
            <a:xfrm>
              <a:off x="1185013" y="7620344"/>
              <a:ext cx="2818656" cy="222093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lvl="0">
                <a:defRPr/>
              </a:pPr>
              <a:r>
                <a:rPr lang="sv-SE" sz="1400" dirty="0">
                  <a:solidFill>
                    <a:srgbClr val="00706E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Frigjord tid för invånare genom automatiserade egenvårdsråd</a:t>
              </a:r>
              <a:endParaRPr lang="sv-SE" sz="1200" dirty="0">
                <a:solidFill>
                  <a:srgbClr val="33302F"/>
                </a:solidFill>
                <a:latin typeface="Open Sans" panose="020B0606030504020204" pitchFamily="34" charset="0"/>
              </a:endParaRPr>
            </a:p>
            <a:p>
              <a:pPr marR="0" fontAlgn="auto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>
                  <a:srgbClr val="00706E"/>
                </a:buClr>
                <a:buSzTx/>
                <a:tabLst/>
                <a:defRPr/>
              </a:pPr>
              <a:endParaRPr lang="sv-SE" sz="1200" dirty="0">
                <a:solidFill>
                  <a:srgbClr val="33302F"/>
                </a:solidFill>
                <a:latin typeface="Open Sans" panose="020B0606030504020204" pitchFamily="34" charset="0"/>
              </a:endParaRPr>
            </a:p>
          </p:txBody>
        </p:sp>
      </p:grpSp>
      <p:grpSp>
        <p:nvGrpSpPr>
          <p:cNvPr id="16" name="Grupp 15">
            <a:extLst>
              <a:ext uri="{FF2B5EF4-FFF2-40B4-BE49-F238E27FC236}">
                <a16:creationId xmlns:a16="http://schemas.microsoft.com/office/drawing/2014/main" id="{8655FCF5-C755-4683-A21C-77483D78CE4B}"/>
              </a:ext>
            </a:extLst>
          </p:cNvPr>
          <p:cNvGrpSpPr/>
          <p:nvPr/>
        </p:nvGrpSpPr>
        <p:grpSpPr>
          <a:xfrm>
            <a:off x="513270" y="1781831"/>
            <a:ext cx="3600000" cy="901791"/>
            <a:chOff x="1046436" y="7428368"/>
            <a:chExt cx="3600000" cy="2412914"/>
          </a:xfrm>
        </p:grpSpPr>
        <p:sp>
          <p:nvSpPr>
            <p:cNvPr id="17" name="Rektangel: rundade hörn 16">
              <a:extLst>
                <a:ext uri="{FF2B5EF4-FFF2-40B4-BE49-F238E27FC236}">
                  <a16:creationId xmlns:a16="http://schemas.microsoft.com/office/drawing/2014/main" id="{11E72F70-A2B9-4959-9419-E04DB9A8055D}"/>
                </a:ext>
              </a:extLst>
            </p:cNvPr>
            <p:cNvSpPr/>
            <p:nvPr/>
          </p:nvSpPr>
          <p:spPr>
            <a:xfrm>
              <a:off x="1046436" y="7428368"/>
              <a:ext cx="3600000" cy="1675961"/>
            </a:xfrm>
            <a:prstGeom prst="roundRect">
              <a:avLst>
                <a:gd name="adj" fmla="val 6583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7200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600" b="1" i="0" u="none" strike="noStrike" kern="1200" cap="none" spc="0" normalizeH="0" baseline="0" noProof="0" dirty="0">
                <a:ln>
                  <a:noFill/>
                </a:ln>
                <a:solidFill>
                  <a:srgbClr val="33302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marR="0" lvl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kumimoji="0" lang="sv-SE" sz="1400" i="0" u="none" strike="noStrike" kern="1200" cap="none" spc="0" normalizeH="0" baseline="0" noProof="0" dirty="0">
                <a:ln>
                  <a:noFill/>
                </a:ln>
                <a:solidFill>
                  <a:srgbClr val="33302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8" name="textruta 17">
              <a:extLst>
                <a:ext uri="{FF2B5EF4-FFF2-40B4-BE49-F238E27FC236}">
                  <a16:creationId xmlns:a16="http://schemas.microsoft.com/office/drawing/2014/main" id="{AC364330-FF3F-4635-ABB8-9AE4C002F78F}"/>
                </a:ext>
              </a:extLst>
            </p:cNvPr>
            <p:cNvSpPr txBox="1"/>
            <p:nvPr/>
          </p:nvSpPr>
          <p:spPr>
            <a:xfrm>
              <a:off x="1185013" y="7620344"/>
              <a:ext cx="2818656" cy="222093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lvl="0">
                <a:defRPr/>
              </a:pPr>
              <a:r>
                <a:rPr lang="sv-SE" sz="1400" dirty="0">
                  <a:solidFill>
                    <a:srgbClr val="00706E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Frigjord tid för regionen genom asynkron chatt</a:t>
              </a:r>
              <a:endParaRPr lang="sv-SE" sz="1200" dirty="0">
                <a:solidFill>
                  <a:srgbClr val="33302F"/>
                </a:solidFill>
                <a:latin typeface="Open Sans" panose="020B0606030504020204" pitchFamily="34" charset="0"/>
              </a:endParaRPr>
            </a:p>
            <a:p>
              <a:pPr marR="0" fontAlgn="auto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>
                  <a:srgbClr val="00706E"/>
                </a:buClr>
                <a:buSzTx/>
                <a:tabLst/>
                <a:defRPr/>
              </a:pPr>
              <a:endParaRPr lang="sv-SE" sz="1200" dirty="0">
                <a:solidFill>
                  <a:srgbClr val="33302F"/>
                </a:solidFill>
                <a:latin typeface="Open Sans" panose="020B0606030504020204" pitchFamily="34" charset="0"/>
              </a:endParaRPr>
            </a:p>
          </p:txBody>
        </p:sp>
      </p:grpSp>
      <p:grpSp>
        <p:nvGrpSpPr>
          <p:cNvPr id="19" name="Grupp 18">
            <a:extLst>
              <a:ext uri="{FF2B5EF4-FFF2-40B4-BE49-F238E27FC236}">
                <a16:creationId xmlns:a16="http://schemas.microsoft.com/office/drawing/2014/main" id="{161BFB1C-F4E7-40A9-A0CF-F8E1A518E21E}"/>
              </a:ext>
            </a:extLst>
          </p:cNvPr>
          <p:cNvGrpSpPr/>
          <p:nvPr/>
        </p:nvGrpSpPr>
        <p:grpSpPr>
          <a:xfrm>
            <a:off x="4300125" y="1778929"/>
            <a:ext cx="3600000" cy="884753"/>
            <a:chOff x="1038637" y="7080271"/>
            <a:chExt cx="3600000" cy="2367326"/>
          </a:xfrm>
        </p:grpSpPr>
        <p:sp>
          <p:nvSpPr>
            <p:cNvPr id="20" name="Rektangel: rundade hörn 19">
              <a:extLst>
                <a:ext uri="{FF2B5EF4-FFF2-40B4-BE49-F238E27FC236}">
                  <a16:creationId xmlns:a16="http://schemas.microsoft.com/office/drawing/2014/main" id="{78024E6E-9304-4488-97EF-B24E4E1F8E0F}"/>
                </a:ext>
              </a:extLst>
            </p:cNvPr>
            <p:cNvSpPr/>
            <p:nvPr/>
          </p:nvSpPr>
          <p:spPr>
            <a:xfrm>
              <a:off x="1038637" y="7080271"/>
              <a:ext cx="3600000" cy="1675962"/>
            </a:xfrm>
            <a:prstGeom prst="roundRect">
              <a:avLst>
                <a:gd name="adj" fmla="val 6583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7200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600" b="1" i="0" u="none" strike="noStrike" kern="1200" cap="none" spc="0" normalizeH="0" baseline="0" noProof="0" dirty="0">
                <a:ln>
                  <a:noFill/>
                </a:ln>
                <a:solidFill>
                  <a:srgbClr val="33302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marR="0" lvl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kumimoji="0" lang="sv-SE" sz="1400" i="0" u="none" strike="noStrike" kern="1200" cap="none" spc="0" normalizeH="0" baseline="0" noProof="0" dirty="0">
                <a:ln>
                  <a:noFill/>
                </a:ln>
                <a:solidFill>
                  <a:srgbClr val="33302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1" name="textruta 20">
              <a:extLst>
                <a:ext uri="{FF2B5EF4-FFF2-40B4-BE49-F238E27FC236}">
                  <a16:creationId xmlns:a16="http://schemas.microsoft.com/office/drawing/2014/main" id="{E3CB8379-A98F-4240-B912-E28EEBDCA4AB}"/>
                </a:ext>
              </a:extLst>
            </p:cNvPr>
            <p:cNvSpPr txBox="1"/>
            <p:nvPr/>
          </p:nvSpPr>
          <p:spPr>
            <a:xfrm>
              <a:off x="1185013" y="7226658"/>
              <a:ext cx="2818656" cy="2220939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lvl="0">
                <a:defRPr/>
              </a:pPr>
              <a:r>
                <a:rPr lang="sv-SE" sz="1400" dirty="0">
                  <a:solidFill>
                    <a:srgbClr val="00706E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Frigjord tid för invånare genom asynkron chatt</a:t>
              </a:r>
              <a:endParaRPr lang="sv-SE" sz="1200" dirty="0">
                <a:solidFill>
                  <a:srgbClr val="33302F"/>
                </a:solidFill>
                <a:latin typeface="Open Sans" panose="020B0606030504020204" pitchFamily="34" charset="0"/>
              </a:endParaRPr>
            </a:p>
            <a:p>
              <a:pPr marR="0" fontAlgn="auto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>
                  <a:srgbClr val="00706E"/>
                </a:buClr>
                <a:buSzTx/>
                <a:tabLst/>
                <a:defRPr/>
              </a:pPr>
              <a:endParaRPr lang="sv-SE" sz="1200" dirty="0">
                <a:solidFill>
                  <a:srgbClr val="33302F"/>
                </a:solidFill>
                <a:latin typeface="Open Sans" panose="020B0606030504020204" pitchFamily="34" charset="0"/>
              </a:endParaRPr>
            </a:p>
          </p:txBody>
        </p:sp>
      </p:grpSp>
      <p:grpSp>
        <p:nvGrpSpPr>
          <p:cNvPr id="28" name="Grupp 27">
            <a:extLst>
              <a:ext uri="{FF2B5EF4-FFF2-40B4-BE49-F238E27FC236}">
                <a16:creationId xmlns:a16="http://schemas.microsoft.com/office/drawing/2014/main" id="{68641BA3-EDD3-43FF-BB65-34405CE435B7}"/>
              </a:ext>
            </a:extLst>
          </p:cNvPr>
          <p:cNvGrpSpPr/>
          <p:nvPr/>
        </p:nvGrpSpPr>
        <p:grpSpPr>
          <a:xfrm>
            <a:off x="4296000" y="2448521"/>
            <a:ext cx="3600000" cy="626366"/>
            <a:chOff x="1046436" y="7332474"/>
            <a:chExt cx="3600000" cy="1675961"/>
          </a:xfrm>
        </p:grpSpPr>
        <p:sp>
          <p:nvSpPr>
            <p:cNvPr id="29" name="Rektangel: rundade hörn 28">
              <a:extLst>
                <a:ext uri="{FF2B5EF4-FFF2-40B4-BE49-F238E27FC236}">
                  <a16:creationId xmlns:a16="http://schemas.microsoft.com/office/drawing/2014/main" id="{86160D4C-E747-4E97-85BB-6C4D9C4803FA}"/>
                </a:ext>
              </a:extLst>
            </p:cNvPr>
            <p:cNvSpPr/>
            <p:nvPr/>
          </p:nvSpPr>
          <p:spPr>
            <a:xfrm>
              <a:off x="1046436" y="7332474"/>
              <a:ext cx="3600000" cy="1675961"/>
            </a:xfrm>
            <a:prstGeom prst="roundRect">
              <a:avLst>
                <a:gd name="adj" fmla="val 6583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7200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600" b="1" i="0" u="none" strike="noStrike" kern="1200" cap="none" spc="0" normalizeH="0" baseline="0" noProof="0" dirty="0">
                <a:ln>
                  <a:noFill/>
                </a:ln>
                <a:solidFill>
                  <a:srgbClr val="33302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marR="0" lvl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kumimoji="0" lang="sv-SE" sz="1400" i="0" u="none" strike="noStrike" kern="1200" cap="none" spc="0" normalizeH="0" baseline="0" noProof="0" dirty="0">
                <a:ln>
                  <a:noFill/>
                </a:ln>
                <a:solidFill>
                  <a:srgbClr val="33302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0" name="textruta 29">
              <a:extLst>
                <a:ext uri="{FF2B5EF4-FFF2-40B4-BE49-F238E27FC236}">
                  <a16:creationId xmlns:a16="http://schemas.microsoft.com/office/drawing/2014/main" id="{998DCDE8-C52F-4268-9DD8-B325915C6B54}"/>
                </a:ext>
              </a:extLst>
            </p:cNvPr>
            <p:cNvSpPr txBox="1"/>
            <p:nvPr/>
          </p:nvSpPr>
          <p:spPr>
            <a:xfrm>
              <a:off x="1185013" y="7496922"/>
              <a:ext cx="2818656" cy="139997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lvl="0">
                <a:defRPr/>
              </a:pPr>
              <a:r>
                <a:rPr lang="sv-SE" sz="1400" dirty="0">
                  <a:solidFill>
                    <a:srgbClr val="00706E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Frigjord tid för invånare genom videomöten</a:t>
              </a:r>
              <a:endParaRPr lang="sv-SE" sz="1200" dirty="0">
                <a:solidFill>
                  <a:srgbClr val="33302F"/>
                </a:solidFill>
                <a:latin typeface="Open Sans" panose="020B0606030504020204" pitchFamily="34" charset="0"/>
              </a:endParaRPr>
            </a:p>
          </p:txBody>
        </p:sp>
      </p:grpSp>
      <p:grpSp>
        <p:nvGrpSpPr>
          <p:cNvPr id="34" name="Grupp 33">
            <a:extLst>
              <a:ext uri="{FF2B5EF4-FFF2-40B4-BE49-F238E27FC236}">
                <a16:creationId xmlns:a16="http://schemas.microsoft.com/office/drawing/2014/main" id="{0BFBA39D-FD4C-4D3A-B9D9-531AC544D148}"/>
              </a:ext>
            </a:extLst>
          </p:cNvPr>
          <p:cNvGrpSpPr/>
          <p:nvPr/>
        </p:nvGrpSpPr>
        <p:grpSpPr>
          <a:xfrm>
            <a:off x="4296000" y="3123909"/>
            <a:ext cx="3600000" cy="901791"/>
            <a:chOff x="1046436" y="7428368"/>
            <a:chExt cx="3600000" cy="2412914"/>
          </a:xfrm>
        </p:grpSpPr>
        <p:sp>
          <p:nvSpPr>
            <p:cNvPr id="35" name="Rektangel: rundade hörn 34">
              <a:extLst>
                <a:ext uri="{FF2B5EF4-FFF2-40B4-BE49-F238E27FC236}">
                  <a16:creationId xmlns:a16="http://schemas.microsoft.com/office/drawing/2014/main" id="{E8DC4B43-E5FE-43D8-B228-75FD08FB5720}"/>
                </a:ext>
              </a:extLst>
            </p:cNvPr>
            <p:cNvSpPr/>
            <p:nvPr/>
          </p:nvSpPr>
          <p:spPr>
            <a:xfrm>
              <a:off x="1046436" y="7428368"/>
              <a:ext cx="3600000" cy="1675961"/>
            </a:xfrm>
            <a:prstGeom prst="roundRect">
              <a:avLst>
                <a:gd name="adj" fmla="val 6583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7200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600" b="1" i="0" u="none" strike="noStrike" kern="1200" cap="none" spc="0" normalizeH="0" baseline="0" noProof="0" dirty="0">
                <a:ln>
                  <a:noFill/>
                </a:ln>
                <a:solidFill>
                  <a:srgbClr val="33302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marR="0" lvl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kumimoji="0" lang="sv-SE" sz="1400" i="0" u="none" strike="noStrike" kern="1200" cap="none" spc="0" normalizeH="0" baseline="0" noProof="0" dirty="0">
                <a:ln>
                  <a:noFill/>
                </a:ln>
                <a:solidFill>
                  <a:srgbClr val="33302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6" name="textruta 35">
              <a:extLst>
                <a:ext uri="{FF2B5EF4-FFF2-40B4-BE49-F238E27FC236}">
                  <a16:creationId xmlns:a16="http://schemas.microsoft.com/office/drawing/2014/main" id="{BEF9652E-6FCB-47D3-AAC2-666F1C532D91}"/>
                </a:ext>
              </a:extLst>
            </p:cNvPr>
            <p:cNvSpPr txBox="1"/>
            <p:nvPr/>
          </p:nvSpPr>
          <p:spPr>
            <a:xfrm>
              <a:off x="1185013" y="7620344"/>
              <a:ext cx="2818656" cy="222093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lvl="0">
                <a:defRPr/>
              </a:pPr>
              <a:r>
                <a:rPr lang="sv-SE" sz="1400" dirty="0">
                  <a:solidFill>
                    <a:srgbClr val="00706E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Minskade resekostnader för invånare</a:t>
              </a:r>
              <a:endParaRPr lang="sv-SE" sz="1200" dirty="0">
                <a:solidFill>
                  <a:srgbClr val="33302F"/>
                </a:solidFill>
                <a:latin typeface="Open Sans" panose="020B0606030504020204" pitchFamily="34" charset="0"/>
              </a:endParaRPr>
            </a:p>
            <a:p>
              <a:pPr marR="0" fontAlgn="auto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>
                  <a:srgbClr val="00706E"/>
                </a:buClr>
                <a:buSzTx/>
                <a:tabLst/>
                <a:defRPr/>
              </a:pPr>
              <a:endParaRPr lang="sv-SE" sz="1200" dirty="0">
                <a:solidFill>
                  <a:srgbClr val="33302F"/>
                </a:solidFill>
                <a:latin typeface="Open Sans" panose="020B0606030504020204" pitchFamily="34" charset="0"/>
              </a:endParaRPr>
            </a:p>
          </p:txBody>
        </p:sp>
      </p:grpSp>
      <p:grpSp>
        <p:nvGrpSpPr>
          <p:cNvPr id="37" name="Grupp 36">
            <a:extLst>
              <a:ext uri="{FF2B5EF4-FFF2-40B4-BE49-F238E27FC236}">
                <a16:creationId xmlns:a16="http://schemas.microsoft.com/office/drawing/2014/main" id="{5C03D3A1-A113-477E-817C-1D443839B2F0}"/>
              </a:ext>
            </a:extLst>
          </p:cNvPr>
          <p:cNvGrpSpPr/>
          <p:nvPr/>
        </p:nvGrpSpPr>
        <p:grpSpPr>
          <a:xfrm>
            <a:off x="4296000" y="3788127"/>
            <a:ext cx="3600000" cy="626366"/>
            <a:chOff x="1046436" y="7428368"/>
            <a:chExt cx="3600000" cy="1675961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38" name="Rektangel: rundade hörn 37">
              <a:extLst>
                <a:ext uri="{FF2B5EF4-FFF2-40B4-BE49-F238E27FC236}">
                  <a16:creationId xmlns:a16="http://schemas.microsoft.com/office/drawing/2014/main" id="{1515C9B4-E236-4517-83FC-376FA9523299}"/>
                </a:ext>
              </a:extLst>
            </p:cNvPr>
            <p:cNvSpPr/>
            <p:nvPr/>
          </p:nvSpPr>
          <p:spPr>
            <a:xfrm>
              <a:off x="1046436" y="7428368"/>
              <a:ext cx="3600000" cy="1675961"/>
            </a:xfrm>
            <a:prstGeom prst="roundRect">
              <a:avLst>
                <a:gd name="adj" fmla="val 658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7200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600" b="1" i="0" u="none" strike="noStrike" kern="1200" cap="none" spc="0" normalizeH="0" baseline="0" noProof="0" dirty="0">
                <a:ln>
                  <a:noFill/>
                </a:ln>
                <a:solidFill>
                  <a:srgbClr val="33302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marR="0" lvl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kumimoji="0" lang="sv-SE" sz="1400" i="0" u="none" strike="noStrike" kern="1200" cap="none" spc="0" normalizeH="0" baseline="0" noProof="0" dirty="0">
                <a:ln>
                  <a:noFill/>
                </a:ln>
                <a:solidFill>
                  <a:srgbClr val="33302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9" name="textruta 38">
              <a:extLst>
                <a:ext uri="{FF2B5EF4-FFF2-40B4-BE49-F238E27FC236}">
                  <a16:creationId xmlns:a16="http://schemas.microsoft.com/office/drawing/2014/main" id="{EF5DF742-4403-43ED-9CE3-E65B8ECA5B63}"/>
                </a:ext>
              </a:extLst>
            </p:cNvPr>
            <p:cNvSpPr txBox="1"/>
            <p:nvPr/>
          </p:nvSpPr>
          <p:spPr>
            <a:xfrm>
              <a:off x="1185013" y="7620343"/>
              <a:ext cx="2818656" cy="1399974"/>
            </a:xfrm>
            <a:prstGeom prst="rect">
              <a:avLst/>
            </a:prstGeom>
            <a:grpFill/>
          </p:spPr>
          <p:txBody>
            <a:bodyPr wrap="square" rtlCol="0" anchor="t">
              <a:spAutoFit/>
            </a:bodyPr>
            <a:lstStyle/>
            <a:p>
              <a:pPr lvl="0">
                <a:defRPr/>
              </a:pPr>
              <a:r>
                <a:rPr lang="sv-SE" sz="1400" dirty="0">
                  <a:solidFill>
                    <a:srgbClr val="00706E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Minskade patientavgifter för invånare</a:t>
              </a:r>
              <a:endParaRPr lang="sv-SE" sz="1200" dirty="0">
                <a:solidFill>
                  <a:srgbClr val="33302F"/>
                </a:solidFill>
                <a:latin typeface="Open Sans" panose="020B0606030504020204" pitchFamily="34" charset="0"/>
              </a:endParaRPr>
            </a:p>
          </p:txBody>
        </p:sp>
      </p:grpSp>
      <p:pic>
        <p:nvPicPr>
          <p:cNvPr id="3" name="Bildobjekt 2">
            <a:extLst>
              <a:ext uri="{FF2B5EF4-FFF2-40B4-BE49-F238E27FC236}">
                <a16:creationId xmlns:a16="http://schemas.microsoft.com/office/drawing/2014/main" id="{38224C3C-E3D9-43E7-9497-58BF3105DB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7862" y="1292020"/>
            <a:ext cx="514832" cy="353622"/>
          </a:xfrm>
          <a:prstGeom prst="rect">
            <a:avLst/>
          </a:prstGeom>
        </p:spPr>
      </p:pic>
      <p:pic>
        <p:nvPicPr>
          <p:cNvPr id="44" name="Bildobjekt 43">
            <a:extLst>
              <a:ext uri="{FF2B5EF4-FFF2-40B4-BE49-F238E27FC236}">
                <a16:creationId xmlns:a16="http://schemas.microsoft.com/office/drawing/2014/main" id="{3E971E62-CB08-4EB4-A94C-5E9F78F558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8579" y="1872969"/>
            <a:ext cx="514832" cy="353622"/>
          </a:xfrm>
          <a:prstGeom prst="rect">
            <a:avLst/>
          </a:prstGeom>
        </p:spPr>
      </p:pic>
      <p:pic>
        <p:nvPicPr>
          <p:cNvPr id="46" name="Bildobjekt 45">
            <a:extLst>
              <a:ext uri="{FF2B5EF4-FFF2-40B4-BE49-F238E27FC236}">
                <a16:creationId xmlns:a16="http://schemas.microsoft.com/office/drawing/2014/main" id="{6976C6B5-F03A-4094-998F-FF7A0C6DED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0471" y="1303185"/>
            <a:ext cx="514832" cy="353622"/>
          </a:xfrm>
          <a:prstGeom prst="rect">
            <a:avLst/>
          </a:prstGeom>
        </p:spPr>
      </p:pic>
      <p:pic>
        <p:nvPicPr>
          <p:cNvPr id="47" name="Bildobjekt 46">
            <a:extLst>
              <a:ext uri="{FF2B5EF4-FFF2-40B4-BE49-F238E27FC236}">
                <a16:creationId xmlns:a16="http://schemas.microsoft.com/office/drawing/2014/main" id="{4D407DCF-000C-453C-9598-D55DA88077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1177" y="1936914"/>
            <a:ext cx="514832" cy="353622"/>
          </a:xfrm>
          <a:prstGeom prst="rect">
            <a:avLst/>
          </a:prstGeom>
        </p:spPr>
      </p:pic>
      <p:pic>
        <p:nvPicPr>
          <p:cNvPr id="48" name="Bildobjekt 47">
            <a:extLst>
              <a:ext uri="{FF2B5EF4-FFF2-40B4-BE49-F238E27FC236}">
                <a16:creationId xmlns:a16="http://schemas.microsoft.com/office/drawing/2014/main" id="{7C13D5DF-F952-4EE7-ABCE-F73F573893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2395" y="2565297"/>
            <a:ext cx="514832" cy="353622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38E8570E-0088-41C5-A17D-041984B2BA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0685" y="3286278"/>
            <a:ext cx="329620" cy="285444"/>
          </a:xfrm>
          <a:prstGeom prst="rect">
            <a:avLst/>
          </a:prstGeom>
        </p:spPr>
      </p:pic>
      <p:pic>
        <p:nvPicPr>
          <p:cNvPr id="52" name="Bildobjekt 51">
            <a:extLst>
              <a:ext uri="{FF2B5EF4-FFF2-40B4-BE49-F238E27FC236}">
                <a16:creationId xmlns:a16="http://schemas.microsoft.com/office/drawing/2014/main" id="{5CA5B80F-746E-4117-AB2D-BA6544F196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1565" y="3921745"/>
            <a:ext cx="329620" cy="285444"/>
          </a:xfrm>
          <a:prstGeom prst="rect">
            <a:avLst/>
          </a:prstGeom>
        </p:spPr>
      </p:pic>
      <p:grpSp>
        <p:nvGrpSpPr>
          <p:cNvPr id="53" name="Grupp 52">
            <a:extLst>
              <a:ext uri="{FF2B5EF4-FFF2-40B4-BE49-F238E27FC236}">
                <a16:creationId xmlns:a16="http://schemas.microsoft.com/office/drawing/2014/main" id="{C70E5FBC-DD37-481B-946C-F36E805AEBF3}"/>
              </a:ext>
            </a:extLst>
          </p:cNvPr>
          <p:cNvGrpSpPr/>
          <p:nvPr/>
        </p:nvGrpSpPr>
        <p:grpSpPr>
          <a:xfrm>
            <a:off x="8090654" y="1114614"/>
            <a:ext cx="3600000" cy="626366"/>
            <a:chOff x="1046436" y="7428368"/>
            <a:chExt cx="3600000" cy="1675961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4" name="Rektangel: rundade hörn 53">
              <a:extLst>
                <a:ext uri="{FF2B5EF4-FFF2-40B4-BE49-F238E27FC236}">
                  <a16:creationId xmlns:a16="http://schemas.microsoft.com/office/drawing/2014/main" id="{3789C0C0-9AC6-4DB1-B3FB-0C364003CE87}"/>
                </a:ext>
              </a:extLst>
            </p:cNvPr>
            <p:cNvSpPr/>
            <p:nvPr/>
          </p:nvSpPr>
          <p:spPr>
            <a:xfrm>
              <a:off x="1046436" y="7428368"/>
              <a:ext cx="3600000" cy="1675961"/>
            </a:xfrm>
            <a:prstGeom prst="roundRect">
              <a:avLst>
                <a:gd name="adj" fmla="val 658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7200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600" b="1" i="0" u="none" strike="noStrike" kern="1200" cap="none" spc="0" normalizeH="0" baseline="0" noProof="0" dirty="0">
                <a:ln>
                  <a:noFill/>
                </a:ln>
                <a:solidFill>
                  <a:srgbClr val="33302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marR="0" lvl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kumimoji="0" lang="sv-SE" sz="1400" i="0" u="none" strike="noStrike" kern="1200" cap="none" spc="0" normalizeH="0" baseline="0" noProof="0" dirty="0">
                <a:ln>
                  <a:noFill/>
                </a:ln>
                <a:solidFill>
                  <a:srgbClr val="33302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5" name="textruta 54">
              <a:extLst>
                <a:ext uri="{FF2B5EF4-FFF2-40B4-BE49-F238E27FC236}">
                  <a16:creationId xmlns:a16="http://schemas.microsoft.com/office/drawing/2014/main" id="{61C78822-E9C7-4EAD-8B71-F66D4BCAABE8}"/>
                </a:ext>
              </a:extLst>
            </p:cNvPr>
            <p:cNvSpPr txBox="1"/>
            <p:nvPr/>
          </p:nvSpPr>
          <p:spPr>
            <a:xfrm>
              <a:off x="1185013" y="7620346"/>
              <a:ext cx="2818656" cy="139997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lvl="0">
                <a:defRPr/>
              </a:pPr>
              <a:r>
                <a:rPr lang="sv-SE" sz="1400" dirty="0">
                  <a:solidFill>
                    <a:srgbClr val="00706E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Förbättrad tillgänglighet i första linjens vård</a:t>
              </a:r>
              <a:endParaRPr lang="sv-SE" sz="1200" dirty="0">
                <a:solidFill>
                  <a:srgbClr val="33302F"/>
                </a:solidFill>
                <a:latin typeface="Open Sans" panose="020B0606030504020204" pitchFamily="34" charset="0"/>
              </a:endParaRPr>
            </a:p>
          </p:txBody>
        </p:sp>
      </p:grpSp>
      <p:grpSp>
        <p:nvGrpSpPr>
          <p:cNvPr id="56" name="Grupp 55">
            <a:extLst>
              <a:ext uri="{FF2B5EF4-FFF2-40B4-BE49-F238E27FC236}">
                <a16:creationId xmlns:a16="http://schemas.microsoft.com/office/drawing/2014/main" id="{307914E3-0B9C-4D24-94CF-04BAA1F62A78}"/>
              </a:ext>
            </a:extLst>
          </p:cNvPr>
          <p:cNvGrpSpPr/>
          <p:nvPr/>
        </p:nvGrpSpPr>
        <p:grpSpPr>
          <a:xfrm>
            <a:off x="8090654" y="1771101"/>
            <a:ext cx="3600000" cy="626366"/>
            <a:chOff x="1046436" y="7428368"/>
            <a:chExt cx="3600000" cy="1675961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7" name="Rektangel: rundade hörn 56">
              <a:extLst>
                <a:ext uri="{FF2B5EF4-FFF2-40B4-BE49-F238E27FC236}">
                  <a16:creationId xmlns:a16="http://schemas.microsoft.com/office/drawing/2014/main" id="{156AF396-0261-4CB9-9099-24D2DDFA922D}"/>
                </a:ext>
              </a:extLst>
            </p:cNvPr>
            <p:cNvSpPr/>
            <p:nvPr/>
          </p:nvSpPr>
          <p:spPr>
            <a:xfrm>
              <a:off x="1046436" y="7428368"/>
              <a:ext cx="3600000" cy="1675961"/>
            </a:xfrm>
            <a:prstGeom prst="roundRect">
              <a:avLst>
                <a:gd name="adj" fmla="val 658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7200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600" b="1" i="0" u="none" strike="noStrike" kern="1200" cap="none" spc="0" normalizeH="0" baseline="0" noProof="0" dirty="0">
                <a:ln>
                  <a:noFill/>
                </a:ln>
                <a:solidFill>
                  <a:srgbClr val="33302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marR="0" lvl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kumimoji="0" lang="sv-SE" sz="1400" i="0" u="none" strike="noStrike" kern="1200" cap="none" spc="0" normalizeH="0" baseline="0" noProof="0" dirty="0">
                <a:ln>
                  <a:noFill/>
                </a:ln>
                <a:solidFill>
                  <a:srgbClr val="33302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8" name="textruta 57">
              <a:extLst>
                <a:ext uri="{FF2B5EF4-FFF2-40B4-BE49-F238E27FC236}">
                  <a16:creationId xmlns:a16="http://schemas.microsoft.com/office/drawing/2014/main" id="{CA24554F-553A-4B6F-8029-F7410C93CCC0}"/>
                </a:ext>
              </a:extLst>
            </p:cNvPr>
            <p:cNvSpPr txBox="1"/>
            <p:nvPr/>
          </p:nvSpPr>
          <p:spPr>
            <a:xfrm>
              <a:off x="1185013" y="7620346"/>
              <a:ext cx="2818656" cy="823516"/>
            </a:xfrm>
            <a:prstGeom prst="rect">
              <a:avLst/>
            </a:prstGeom>
            <a:grpFill/>
          </p:spPr>
          <p:txBody>
            <a:bodyPr wrap="square" rtlCol="0" anchor="t">
              <a:spAutoFit/>
            </a:bodyPr>
            <a:lstStyle/>
            <a:p>
              <a:pPr lvl="0">
                <a:defRPr/>
              </a:pPr>
              <a:r>
                <a:rPr lang="sv-SE" sz="1400" dirty="0">
                  <a:solidFill>
                    <a:srgbClr val="00706E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Bättre hälsa för invånare</a:t>
              </a:r>
              <a:endParaRPr lang="sv-SE" sz="1200" dirty="0">
                <a:solidFill>
                  <a:srgbClr val="33302F"/>
                </a:solidFill>
                <a:latin typeface="Open Sans" panose="020B0606030504020204" pitchFamily="34" charset="0"/>
              </a:endParaRPr>
            </a:p>
          </p:txBody>
        </p:sp>
      </p:grpSp>
      <p:grpSp>
        <p:nvGrpSpPr>
          <p:cNvPr id="60" name="Grupp 59">
            <a:extLst>
              <a:ext uri="{FF2B5EF4-FFF2-40B4-BE49-F238E27FC236}">
                <a16:creationId xmlns:a16="http://schemas.microsoft.com/office/drawing/2014/main" id="{412D5085-D2F9-4FAB-B790-0DAADF6720EA}"/>
              </a:ext>
            </a:extLst>
          </p:cNvPr>
          <p:cNvGrpSpPr/>
          <p:nvPr/>
        </p:nvGrpSpPr>
        <p:grpSpPr>
          <a:xfrm>
            <a:off x="8090654" y="2436309"/>
            <a:ext cx="3600000" cy="626366"/>
            <a:chOff x="1046436" y="7428368"/>
            <a:chExt cx="3600000" cy="1675961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61" name="Rektangel: rundade hörn 60">
              <a:extLst>
                <a:ext uri="{FF2B5EF4-FFF2-40B4-BE49-F238E27FC236}">
                  <a16:creationId xmlns:a16="http://schemas.microsoft.com/office/drawing/2014/main" id="{1C139DA0-AD95-4D2B-A8DB-421F0825DB42}"/>
                </a:ext>
              </a:extLst>
            </p:cNvPr>
            <p:cNvSpPr/>
            <p:nvPr/>
          </p:nvSpPr>
          <p:spPr>
            <a:xfrm>
              <a:off x="1046436" y="7428368"/>
              <a:ext cx="3600000" cy="1675961"/>
            </a:xfrm>
            <a:prstGeom prst="roundRect">
              <a:avLst>
                <a:gd name="adj" fmla="val 658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7200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600" b="1" i="0" u="none" strike="noStrike" kern="1200" cap="none" spc="0" normalizeH="0" baseline="0" noProof="0" dirty="0">
                <a:ln>
                  <a:noFill/>
                </a:ln>
                <a:solidFill>
                  <a:srgbClr val="33302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marR="0" lvl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kumimoji="0" lang="sv-SE" sz="1400" i="0" u="none" strike="noStrike" kern="1200" cap="none" spc="0" normalizeH="0" baseline="0" noProof="0" dirty="0">
                <a:ln>
                  <a:noFill/>
                </a:ln>
                <a:solidFill>
                  <a:srgbClr val="33302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62" name="textruta 61">
              <a:extLst>
                <a:ext uri="{FF2B5EF4-FFF2-40B4-BE49-F238E27FC236}">
                  <a16:creationId xmlns:a16="http://schemas.microsoft.com/office/drawing/2014/main" id="{08E98757-4C1A-4D3F-A57E-E9A9AD8B1F00}"/>
                </a:ext>
              </a:extLst>
            </p:cNvPr>
            <p:cNvSpPr txBox="1"/>
            <p:nvPr/>
          </p:nvSpPr>
          <p:spPr>
            <a:xfrm>
              <a:off x="1185013" y="7620346"/>
              <a:ext cx="2818656" cy="823516"/>
            </a:xfrm>
            <a:prstGeom prst="rect">
              <a:avLst/>
            </a:prstGeom>
            <a:grpFill/>
          </p:spPr>
          <p:txBody>
            <a:bodyPr wrap="square" rtlCol="0" anchor="t">
              <a:spAutoFit/>
            </a:bodyPr>
            <a:lstStyle/>
            <a:p>
              <a:pPr lvl="0">
                <a:defRPr/>
              </a:pPr>
              <a:r>
                <a:rPr lang="sv-SE" sz="1400" dirty="0">
                  <a:solidFill>
                    <a:srgbClr val="00706E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Ökad trygghet för invånare</a:t>
              </a:r>
              <a:endParaRPr lang="sv-SE" sz="1200" dirty="0">
                <a:solidFill>
                  <a:srgbClr val="33302F"/>
                </a:solidFill>
                <a:latin typeface="Open Sans" panose="020B0606030504020204" pitchFamily="34" charset="0"/>
              </a:endParaRPr>
            </a:p>
          </p:txBody>
        </p:sp>
      </p:grpSp>
      <p:grpSp>
        <p:nvGrpSpPr>
          <p:cNvPr id="63" name="Grupp 62">
            <a:extLst>
              <a:ext uri="{FF2B5EF4-FFF2-40B4-BE49-F238E27FC236}">
                <a16:creationId xmlns:a16="http://schemas.microsoft.com/office/drawing/2014/main" id="{2BD28804-1F48-4F8F-A29B-78E3892A21AE}"/>
              </a:ext>
            </a:extLst>
          </p:cNvPr>
          <p:cNvGrpSpPr/>
          <p:nvPr/>
        </p:nvGrpSpPr>
        <p:grpSpPr>
          <a:xfrm>
            <a:off x="8102578" y="4414493"/>
            <a:ext cx="3600000" cy="901792"/>
            <a:chOff x="1046436" y="7428368"/>
            <a:chExt cx="3600000" cy="2412916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64" name="Rektangel: rundade hörn 63">
              <a:extLst>
                <a:ext uri="{FF2B5EF4-FFF2-40B4-BE49-F238E27FC236}">
                  <a16:creationId xmlns:a16="http://schemas.microsoft.com/office/drawing/2014/main" id="{B2E5B96C-B532-4A6D-855F-6A94F56FA41F}"/>
                </a:ext>
              </a:extLst>
            </p:cNvPr>
            <p:cNvSpPr/>
            <p:nvPr/>
          </p:nvSpPr>
          <p:spPr>
            <a:xfrm>
              <a:off x="1046436" y="7428368"/>
              <a:ext cx="3600000" cy="1675961"/>
            </a:xfrm>
            <a:prstGeom prst="roundRect">
              <a:avLst>
                <a:gd name="adj" fmla="val 658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7200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600" b="1" i="0" u="none" strike="noStrike" kern="1200" cap="none" spc="0" normalizeH="0" baseline="0" noProof="0" dirty="0">
                <a:ln>
                  <a:noFill/>
                </a:ln>
                <a:solidFill>
                  <a:srgbClr val="33302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marR="0" lvl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kumimoji="0" lang="sv-SE" sz="1400" i="0" u="none" strike="noStrike" kern="1200" cap="none" spc="0" normalizeH="0" baseline="0" noProof="0" dirty="0">
                <a:ln>
                  <a:noFill/>
                </a:ln>
                <a:solidFill>
                  <a:srgbClr val="33302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65" name="textruta 64">
              <a:extLst>
                <a:ext uri="{FF2B5EF4-FFF2-40B4-BE49-F238E27FC236}">
                  <a16:creationId xmlns:a16="http://schemas.microsoft.com/office/drawing/2014/main" id="{CCDFC54C-220A-4948-8E94-09C4293B24C1}"/>
                </a:ext>
              </a:extLst>
            </p:cNvPr>
            <p:cNvSpPr txBox="1"/>
            <p:nvPr/>
          </p:nvSpPr>
          <p:spPr>
            <a:xfrm>
              <a:off x="1185013" y="7620347"/>
              <a:ext cx="2818656" cy="2220937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lvl="0">
                <a:defRPr/>
              </a:pPr>
              <a:r>
                <a:rPr lang="sv-SE" sz="1400" dirty="0">
                  <a:solidFill>
                    <a:srgbClr val="00706E"/>
                  </a:solidFill>
                  <a:latin typeface="Open Sans" panose="020B0606030504020204" pitchFamily="34" charset="0"/>
                </a:rPr>
                <a:t>Bättre arbetsmiljö för vårdpersonal</a:t>
              </a:r>
              <a:endParaRPr lang="sv-SE" sz="1200" dirty="0">
                <a:solidFill>
                  <a:srgbClr val="33302F"/>
                </a:solidFill>
                <a:latin typeface="Open Sans" panose="020B0606030504020204" pitchFamily="34" charset="0"/>
              </a:endParaRPr>
            </a:p>
            <a:p>
              <a:pPr marR="0" fontAlgn="auto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>
                  <a:srgbClr val="00706E"/>
                </a:buClr>
                <a:buSzTx/>
                <a:tabLst/>
                <a:defRPr/>
              </a:pPr>
              <a:endParaRPr lang="sv-SE" sz="1200" dirty="0">
                <a:solidFill>
                  <a:srgbClr val="33302F"/>
                </a:solidFill>
                <a:latin typeface="Open Sans" panose="020B0606030504020204" pitchFamily="34" charset="0"/>
              </a:endParaRPr>
            </a:p>
          </p:txBody>
        </p:sp>
      </p:grpSp>
      <p:grpSp>
        <p:nvGrpSpPr>
          <p:cNvPr id="66" name="Grupp 65">
            <a:extLst>
              <a:ext uri="{FF2B5EF4-FFF2-40B4-BE49-F238E27FC236}">
                <a16:creationId xmlns:a16="http://schemas.microsoft.com/office/drawing/2014/main" id="{9A1DFCFB-D227-4CDE-AC2C-EC581280C9BE}"/>
              </a:ext>
            </a:extLst>
          </p:cNvPr>
          <p:cNvGrpSpPr/>
          <p:nvPr/>
        </p:nvGrpSpPr>
        <p:grpSpPr>
          <a:xfrm>
            <a:off x="8091306" y="3751284"/>
            <a:ext cx="3600000" cy="901792"/>
            <a:chOff x="1046436" y="7428368"/>
            <a:chExt cx="3600000" cy="2412916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67" name="Rektangel: rundade hörn 66">
              <a:extLst>
                <a:ext uri="{FF2B5EF4-FFF2-40B4-BE49-F238E27FC236}">
                  <a16:creationId xmlns:a16="http://schemas.microsoft.com/office/drawing/2014/main" id="{26FFD5D1-1DA6-47BB-BB99-429790D3524B}"/>
                </a:ext>
              </a:extLst>
            </p:cNvPr>
            <p:cNvSpPr/>
            <p:nvPr/>
          </p:nvSpPr>
          <p:spPr>
            <a:xfrm>
              <a:off x="1046436" y="7428368"/>
              <a:ext cx="3600000" cy="1675961"/>
            </a:xfrm>
            <a:prstGeom prst="roundRect">
              <a:avLst>
                <a:gd name="adj" fmla="val 658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7200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600" b="1" i="0" u="none" strike="noStrike" kern="1200" cap="none" spc="0" normalizeH="0" baseline="0" noProof="0" dirty="0">
                <a:ln>
                  <a:noFill/>
                </a:ln>
                <a:solidFill>
                  <a:srgbClr val="33302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marR="0" lvl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kumimoji="0" lang="sv-SE" sz="1400" i="0" u="none" strike="noStrike" kern="1200" cap="none" spc="0" normalizeH="0" baseline="0" noProof="0" dirty="0">
                <a:ln>
                  <a:noFill/>
                </a:ln>
                <a:solidFill>
                  <a:srgbClr val="33302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68" name="textruta 67">
              <a:extLst>
                <a:ext uri="{FF2B5EF4-FFF2-40B4-BE49-F238E27FC236}">
                  <a16:creationId xmlns:a16="http://schemas.microsoft.com/office/drawing/2014/main" id="{55091DCB-9101-4371-8781-368293C4863D}"/>
                </a:ext>
              </a:extLst>
            </p:cNvPr>
            <p:cNvSpPr txBox="1"/>
            <p:nvPr/>
          </p:nvSpPr>
          <p:spPr>
            <a:xfrm>
              <a:off x="1185013" y="7620347"/>
              <a:ext cx="2818656" cy="2220937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lvl="0">
                <a:defRPr/>
              </a:pPr>
              <a:r>
                <a:rPr lang="sv-SE" sz="1400" dirty="0">
                  <a:solidFill>
                    <a:srgbClr val="00706E"/>
                  </a:solidFill>
                  <a:latin typeface="Open Sans" panose="020B0606030504020204" pitchFamily="34" charset="0"/>
                </a:rPr>
                <a:t>Minskade koldioxidutsläpp för resor</a:t>
              </a:r>
              <a:endParaRPr lang="sv-SE" sz="1200" dirty="0">
                <a:solidFill>
                  <a:srgbClr val="33302F"/>
                </a:solidFill>
                <a:latin typeface="Open Sans" panose="020B0606030504020204" pitchFamily="34" charset="0"/>
              </a:endParaRPr>
            </a:p>
            <a:p>
              <a:pPr marR="0" fontAlgn="auto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>
                  <a:srgbClr val="00706E"/>
                </a:buClr>
                <a:buSzTx/>
                <a:tabLst/>
                <a:defRPr/>
              </a:pPr>
              <a:endParaRPr lang="sv-SE" sz="1200" dirty="0">
                <a:solidFill>
                  <a:srgbClr val="33302F"/>
                </a:solidFill>
                <a:latin typeface="Open Sans" panose="020B0606030504020204" pitchFamily="34" charset="0"/>
              </a:endParaRPr>
            </a:p>
          </p:txBody>
        </p:sp>
      </p:grpSp>
      <p:grpSp>
        <p:nvGrpSpPr>
          <p:cNvPr id="70" name="Grupp 69">
            <a:extLst>
              <a:ext uri="{FF2B5EF4-FFF2-40B4-BE49-F238E27FC236}">
                <a16:creationId xmlns:a16="http://schemas.microsoft.com/office/drawing/2014/main" id="{EB23A496-CE4F-4A6A-A0BB-955428F12F7E}"/>
              </a:ext>
            </a:extLst>
          </p:cNvPr>
          <p:cNvGrpSpPr/>
          <p:nvPr/>
        </p:nvGrpSpPr>
        <p:grpSpPr>
          <a:xfrm>
            <a:off x="8090654" y="5754535"/>
            <a:ext cx="3600000" cy="901792"/>
            <a:chOff x="1046436" y="7428368"/>
            <a:chExt cx="3600000" cy="2412916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71" name="Rektangel: rundade hörn 70">
              <a:extLst>
                <a:ext uri="{FF2B5EF4-FFF2-40B4-BE49-F238E27FC236}">
                  <a16:creationId xmlns:a16="http://schemas.microsoft.com/office/drawing/2014/main" id="{6AF14967-663F-4165-9F1D-235E6E7CD650}"/>
                </a:ext>
              </a:extLst>
            </p:cNvPr>
            <p:cNvSpPr/>
            <p:nvPr/>
          </p:nvSpPr>
          <p:spPr>
            <a:xfrm>
              <a:off x="1046436" y="7428368"/>
              <a:ext cx="3600000" cy="1675961"/>
            </a:xfrm>
            <a:prstGeom prst="roundRect">
              <a:avLst>
                <a:gd name="adj" fmla="val 658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7200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600" b="1" i="0" u="none" strike="noStrike" kern="1200" cap="none" spc="0" normalizeH="0" baseline="0" noProof="0" dirty="0">
                <a:ln>
                  <a:noFill/>
                </a:ln>
                <a:solidFill>
                  <a:srgbClr val="33302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marR="0" lvl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kumimoji="0" lang="sv-SE" sz="1400" i="0" u="none" strike="noStrike" kern="1200" cap="none" spc="0" normalizeH="0" baseline="0" noProof="0" dirty="0">
                <a:ln>
                  <a:noFill/>
                </a:ln>
                <a:solidFill>
                  <a:srgbClr val="33302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72" name="textruta 71">
              <a:extLst>
                <a:ext uri="{FF2B5EF4-FFF2-40B4-BE49-F238E27FC236}">
                  <a16:creationId xmlns:a16="http://schemas.microsoft.com/office/drawing/2014/main" id="{2720E197-D8DF-4224-9812-F6D0FE7482BB}"/>
                </a:ext>
              </a:extLst>
            </p:cNvPr>
            <p:cNvSpPr txBox="1"/>
            <p:nvPr/>
          </p:nvSpPr>
          <p:spPr>
            <a:xfrm>
              <a:off x="1185013" y="7620347"/>
              <a:ext cx="2818656" cy="2220937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lvl="0">
                <a:defRPr/>
              </a:pPr>
              <a:r>
                <a:rPr lang="sv-SE" sz="1400" dirty="0">
                  <a:solidFill>
                    <a:srgbClr val="00706E"/>
                  </a:solidFill>
                  <a:latin typeface="Open Sans" panose="020B0606030504020204" pitchFamily="34" charset="0"/>
                </a:rPr>
                <a:t>Minskade kostnader för sjukfrånvaro i regionen</a:t>
              </a:r>
              <a:endParaRPr lang="sv-SE" sz="1200" dirty="0">
                <a:solidFill>
                  <a:srgbClr val="33302F"/>
                </a:solidFill>
                <a:latin typeface="Open Sans" panose="020B0606030504020204" pitchFamily="34" charset="0"/>
              </a:endParaRPr>
            </a:p>
            <a:p>
              <a:pPr marR="0" fontAlgn="auto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>
                  <a:srgbClr val="00706E"/>
                </a:buClr>
                <a:buSzTx/>
                <a:tabLst/>
                <a:defRPr/>
              </a:pPr>
              <a:endParaRPr lang="sv-SE" sz="1200" dirty="0">
                <a:solidFill>
                  <a:srgbClr val="33302F"/>
                </a:solidFill>
                <a:latin typeface="Open Sans" panose="020B0606030504020204" pitchFamily="34" charset="0"/>
              </a:endParaRPr>
            </a:p>
          </p:txBody>
        </p:sp>
      </p:grpSp>
      <p:grpSp>
        <p:nvGrpSpPr>
          <p:cNvPr id="74" name="Grupp 73">
            <a:extLst>
              <a:ext uri="{FF2B5EF4-FFF2-40B4-BE49-F238E27FC236}">
                <a16:creationId xmlns:a16="http://schemas.microsoft.com/office/drawing/2014/main" id="{60942C60-DC37-49CE-912E-55264C4B3D08}"/>
              </a:ext>
            </a:extLst>
          </p:cNvPr>
          <p:cNvGrpSpPr/>
          <p:nvPr/>
        </p:nvGrpSpPr>
        <p:grpSpPr>
          <a:xfrm>
            <a:off x="8102578" y="5084514"/>
            <a:ext cx="3600000" cy="901792"/>
            <a:chOff x="1046436" y="7428368"/>
            <a:chExt cx="3600000" cy="2412916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75" name="Rektangel: rundade hörn 74">
              <a:extLst>
                <a:ext uri="{FF2B5EF4-FFF2-40B4-BE49-F238E27FC236}">
                  <a16:creationId xmlns:a16="http://schemas.microsoft.com/office/drawing/2014/main" id="{4DA08C10-E9BE-47D1-8CE5-3E7429630360}"/>
                </a:ext>
              </a:extLst>
            </p:cNvPr>
            <p:cNvSpPr/>
            <p:nvPr/>
          </p:nvSpPr>
          <p:spPr>
            <a:xfrm>
              <a:off x="1046436" y="7428368"/>
              <a:ext cx="3600000" cy="1675961"/>
            </a:xfrm>
            <a:prstGeom prst="roundRect">
              <a:avLst>
                <a:gd name="adj" fmla="val 658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7200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600" b="1" i="0" u="none" strike="noStrike" kern="1200" cap="none" spc="0" normalizeH="0" baseline="0" noProof="0" dirty="0">
                <a:ln>
                  <a:noFill/>
                </a:ln>
                <a:solidFill>
                  <a:srgbClr val="33302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marR="0" lvl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kumimoji="0" lang="sv-SE" sz="1400" i="0" u="none" strike="noStrike" kern="1200" cap="none" spc="0" normalizeH="0" baseline="0" noProof="0" dirty="0">
                <a:ln>
                  <a:noFill/>
                </a:ln>
                <a:solidFill>
                  <a:srgbClr val="33302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76" name="textruta 75">
              <a:extLst>
                <a:ext uri="{FF2B5EF4-FFF2-40B4-BE49-F238E27FC236}">
                  <a16:creationId xmlns:a16="http://schemas.microsoft.com/office/drawing/2014/main" id="{1D914235-6330-4C04-A44C-2A8DE63A5FEF}"/>
                </a:ext>
              </a:extLst>
            </p:cNvPr>
            <p:cNvSpPr txBox="1"/>
            <p:nvPr/>
          </p:nvSpPr>
          <p:spPr>
            <a:xfrm>
              <a:off x="1185013" y="7620347"/>
              <a:ext cx="2818656" cy="2220937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lvl="0">
                <a:defRPr/>
              </a:pPr>
              <a:r>
                <a:rPr lang="sv-SE" sz="1400" dirty="0">
                  <a:solidFill>
                    <a:srgbClr val="00706E"/>
                  </a:solidFill>
                  <a:latin typeface="Open Sans" panose="020B0606030504020204" pitchFamily="34" charset="0"/>
                </a:rPr>
                <a:t>Minskade kostnader för personalomsättning i regionen</a:t>
              </a:r>
              <a:endParaRPr lang="sv-SE" sz="1200" dirty="0">
                <a:solidFill>
                  <a:srgbClr val="33302F"/>
                </a:solidFill>
                <a:latin typeface="Open Sans" panose="020B0606030504020204" pitchFamily="34" charset="0"/>
              </a:endParaRPr>
            </a:p>
            <a:p>
              <a:pPr marR="0" fontAlgn="auto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>
                  <a:srgbClr val="00706E"/>
                </a:buClr>
                <a:buSzTx/>
                <a:tabLst/>
                <a:defRPr/>
              </a:pPr>
              <a:endParaRPr lang="sv-SE" sz="1200" dirty="0">
                <a:solidFill>
                  <a:srgbClr val="33302F"/>
                </a:solidFill>
                <a:latin typeface="Open Sans" panose="020B0606030504020204" pitchFamily="34" charset="0"/>
              </a:endParaRPr>
            </a:p>
          </p:txBody>
        </p:sp>
      </p:grpSp>
      <p:pic>
        <p:nvPicPr>
          <p:cNvPr id="77" name="Bildobjekt 76">
            <a:extLst>
              <a:ext uri="{FF2B5EF4-FFF2-40B4-BE49-F238E27FC236}">
                <a16:creationId xmlns:a16="http://schemas.microsoft.com/office/drawing/2014/main" id="{6CC76FEC-F5C1-41BF-81E2-5A9D62ADEB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819" y="5504088"/>
            <a:ext cx="329620" cy="285444"/>
          </a:xfrm>
          <a:prstGeom prst="rect">
            <a:avLst/>
          </a:prstGeom>
        </p:spPr>
      </p:pic>
      <p:pic>
        <p:nvPicPr>
          <p:cNvPr id="78" name="Bildobjekt 77">
            <a:extLst>
              <a:ext uri="{FF2B5EF4-FFF2-40B4-BE49-F238E27FC236}">
                <a16:creationId xmlns:a16="http://schemas.microsoft.com/office/drawing/2014/main" id="{B71668BB-F04F-44A2-954B-C67CB29F61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442" y="6008618"/>
            <a:ext cx="514832" cy="353622"/>
          </a:xfrm>
          <a:prstGeom prst="rect">
            <a:avLst/>
          </a:prstGeom>
        </p:spPr>
      </p:pic>
      <p:sp>
        <p:nvSpPr>
          <p:cNvPr id="79" name="Rubrik 1">
            <a:extLst>
              <a:ext uri="{FF2B5EF4-FFF2-40B4-BE49-F238E27FC236}">
                <a16:creationId xmlns:a16="http://schemas.microsoft.com/office/drawing/2014/main" id="{CFC81CD4-FBBB-49ED-9530-E0E866B0130D}"/>
              </a:ext>
            </a:extLst>
          </p:cNvPr>
          <p:cNvSpPr txBox="1">
            <a:spLocks/>
          </p:cNvSpPr>
          <p:nvPr/>
        </p:nvSpPr>
        <p:spPr>
          <a:xfrm>
            <a:off x="8090654" y="296446"/>
            <a:ext cx="2931128" cy="71700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b="1" i="0" kern="1200" cap="none" spc="0">
                <a:ln>
                  <a:noFill/>
                </a:ln>
                <a:solidFill>
                  <a:srgbClr val="00706E"/>
                </a:solidFill>
                <a:effectLst/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sv-SE" sz="1800" dirty="0"/>
              <a:t>Möjliga nyttor, som inte värderats i pengar</a:t>
            </a:r>
          </a:p>
        </p:txBody>
      </p:sp>
      <p:sp>
        <p:nvSpPr>
          <p:cNvPr id="80" name="textruta 79">
            <a:extLst>
              <a:ext uri="{FF2B5EF4-FFF2-40B4-BE49-F238E27FC236}">
                <a16:creationId xmlns:a16="http://schemas.microsoft.com/office/drawing/2014/main" id="{F4042F0D-8DB3-4C4E-9807-57E217931173}"/>
              </a:ext>
            </a:extLst>
          </p:cNvPr>
          <p:cNvSpPr txBox="1"/>
          <p:nvPr/>
        </p:nvSpPr>
        <p:spPr>
          <a:xfrm>
            <a:off x="1139213" y="5492922"/>
            <a:ext cx="25767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>
                <a:latin typeface="Open Sans" panose="020B0606030504020204"/>
              </a:rPr>
              <a:t>Finansiell nytta</a:t>
            </a:r>
          </a:p>
        </p:txBody>
      </p:sp>
      <p:sp>
        <p:nvSpPr>
          <p:cNvPr id="81" name="textruta 80">
            <a:extLst>
              <a:ext uri="{FF2B5EF4-FFF2-40B4-BE49-F238E27FC236}">
                <a16:creationId xmlns:a16="http://schemas.microsoft.com/office/drawing/2014/main" id="{7454CE19-66F4-4533-8793-E154A1F4DB9A}"/>
              </a:ext>
            </a:extLst>
          </p:cNvPr>
          <p:cNvSpPr txBox="1"/>
          <p:nvPr/>
        </p:nvSpPr>
        <p:spPr>
          <a:xfrm>
            <a:off x="1172274" y="6005744"/>
            <a:ext cx="25767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>
                <a:latin typeface="Open Sans" panose="020B0606030504020204"/>
              </a:rPr>
              <a:t>Omfördelningsnytta</a:t>
            </a:r>
          </a:p>
        </p:txBody>
      </p:sp>
      <p:grpSp>
        <p:nvGrpSpPr>
          <p:cNvPr id="59" name="Grupp 58">
            <a:extLst>
              <a:ext uri="{FF2B5EF4-FFF2-40B4-BE49-F238E27FC236}">
                <a16:creationId xmlns:a16="http://schemas.microsoft.com/office/drawing/2014/main" id="{44E76D8C-4A92-4267-A315-7F817010CC49}"/>
              </a:ext>
            </a:extLst>
          </p:cNvPr>
          <p:cNvGrpSpPr/>
          <p:nvPr/>
        </p:nvGrpSpPr>
        <p:grpSpPr>
          <a:xfrm>
            <a:off x="8091306" y="3090145"/>
            <a:ext cx="3600000" cy="626366"/>
            <a:chOff x="1046436" y="7428368"/>
            <a:chExt cx="3600000" cy="1675961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69" name="Rektangel: rundade hörn 68">
              <a:extLst>
                <a:ext uri="{FF2B5EF4-FFF2-40B4-BE49-F238E27FC236}">
                  <a16:creationId xmlns:a16="http://schemas.microsoft.com/office/drawing/2014/main" id="{6D7B3C5A-D167-48B3-AC8C-2992B17B7F6E}"/>
                </a:ext>
              </a:extLst>
            </p:cNvPr>
            <p:cNvSpPr/>
            <p:nvPr/>
          </p:nvSpPr>
          <p:spPr>
            <a:xfrm>
              <a:off x="1046436" y="7428368"/>
              <a:ext cx="3600000" cy="1675961"/>
            </a:xfrm>
            <a:prstGeom prst="roundRect">
              <a:avLst>
                <a:gd name="adj" fmla="val 658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7200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600" b="1" i="0" u="none" strike="noStrike" kern="1200" cap="none" spc="0" normalizeH="0" baseline="0" noProof="0" dirty="0">
                <a:ln>
                  <a:noFill/>
                </a:ln>
                <a:solidFill>
                  <a:srgbClr val="33302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marR="0" lvl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kumimoji="0" lang="sv-SE" sz="1400" i="0" u="none" strike="noStrike" kern="1200" cap="none" spc="0" normalizeH="0" baseline="0" noProof="0" dirty="0">
                <a:ln>
                  <a:noFill/>
                </a:ln>
                <a:solidFill>
                  <a:srgbClr val="33302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73" name="textruta 72">
              <a:extLst>
                <a:ext uri="{FF2B5EF4-FFF2-40B4-BE49-F238E27FC236}">
                  <a16:creationId xmlns:a16="http://schemas.microsoft.com/office/drawing/2014/main" id="{9AAFA045-3E87-48FE-97D8-34564A8F9C75}"/>
                </a:ext>
              </a:extLst>
            </p:cNvPr>
            <p:cNvSpPr txBox="1"/>
            <p:nvPr/>
          </p:nvSpPr>
          <p:spPr>
            <a:xfrm>
              <a:off x="1185013" y="7620346"/>
              <a:ext cx="2818656" cy="823516"/>
            </a:xfrm>
            <a:prstGeom prst="rect">
              <a:avLst/>
            </a:prstGeom>
            <a:grpFill/>
          </p:spPr>
          <p:txBody>
            <a:bodyPr wrap="square" rtlCol="0" anchor="t">
              <a:spAutoFit/>
            </a:bodyPr>
            <a:lstStyle/>
            <a:p>
              <a:pPr lvl="0">
                <a:defRPr/>
              </a:pPr>
              <a:r>
                <a:rPr lang="sv-SE" sz="1400" dirty="0">
                  <a:solidFill>
                    <a:srgbClr val="00706E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Minskad smittspridning</a:t>
              </a:r>
              <a:endParaRPr lang="sv-SE" sz="1200" dirty="0">
                <a:solidFill>
                  <a:srgbClr val="33302F"/>
                </a:solidFill>
                <a:latin typeface="Open Sans" panose="020B0606030504020204" pitchFamily="34" charset="0"/>
              </a:endParaRPr>
            </a:p>
          </p:txBody>
        </p:sp>
      </p:grpSp>
      <p:grpSp>
        <p:nvGrpSpPr>
          <p:cNvPr id="82" name="Grupp 81">
            <a:extLst>
              <a:ext uri="{FF2B5EF4-FFF2-40B4-BE49-F238E27FC236}">
                <a16:creationId xmlns:a16="http://schemas.microsoft.com/office/drawing/2014/main" id="{C108CF49-EA04-4BDF-917B-7AC2CDECBFEA}"/>
              </a:ext>
            </a:extLst>
          </p:cNvPr>
          <p:cNvGrpSpPr/>
          <p:nvPr/>
        </p:nvGrpSpPr>
        <p:grpSpPr>
          <a:xfrm>
            <a:off x="529385" y="2451814"/>
            <a:ext cx="3600000" cy="779634"/>
            <a:chOff x="1046436" y="7428368"/>
            <a:chExt cx="3600000" cy="2086058"/>
          </a:xfrm>
        </p:grpSpPr>
        <p:sp>
          <p:nvSpPr>
            <p:cNvPr id="83" name="Rektangel: rundade hörn 82">
              <a:extLst>
                <a:ext uri="{FF2B5EF4-FFF2-40B4-BE49-F238E27FC236}">
                  <a16:creationId xmlns:a16="http://schemas.microsoft.com/office/drawing/2014/main" id="{1E05A803-F784-4E65-A7D7-D670429F1B17}"/>
                </a:ext>
              </a:extLst>
            </p:cNvPr>
            <p:cNvSpPr/>
            <p:nvPr/>
          </p:nvSpPr>
          <p:spPr>
            <a:xfrm>
              <a:off x="1046436" y="7428368"/>
              <a:ext cx="3600000" cy="1675961"/>
            </a:xfrm>
            <a:prstGeom prst="roundRect">
              <a:avLst>
                <a:gd name="adj" fmla="val 6583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7200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600" b="1" i="0" u="none" strike="noStrike" kern="1200" cap="none" spc="0" normalizeH="0" baseline="0" noProof="0" dirty="0">
                <a:ln>
                  <a:noFill/>
                </a:ln>
                <a:solidFill>
                  <a:srgbClr val="33302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marR="0" lvl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kumimoji="0" lang="sv-SE" sz="1400" i="0" u="none" strike="noStrike" kern="1200" cap="none" spc="0" normalizeH="0" baseline="0" noProof="0" dirty="0">
                <a:ln>
                  <a:noFill/>
                </a:ln>
                <a:solidFill>
                  <a:srgbClr val="33302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84" name="textruta 83">
              <a:extLst>
                <a:ext uri="{FF2B5EF4-FFF2-40B4-BE49-F238E27FC236}">
                  <a16:creationId xmlns:a16="http://schemas.microsoft.com/office/drawing/2014/main" id="{374C0DD6-57AF-47A2-A461-31D5BAA2E890}"/>
                </a:ext>
              </a:extLst>
            </p:cNvPr>
            <p:cNvSpPr txBox="1"/>
            <p:nvPr/>
          </p:nvSpPr>
          <p:spPr>
            <a:xfrm>
              <a:off x="1185013" y="7620343"/>
              <a:ext cx="2818656" cy="1894083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lvl="0">
                <a:defRPr/>
              </a:pPr>
              <a:r>
                <a:rPr lang="sv-SE" sz="1400" dirty="0">
                  <a:solidFill>
                    <a:srgbClr val="00706E"/>
                  </a:solidFill>
                  <a:latin typeface="Open Sans" panose="020B0606030504020204" pitchFamily="34" charset="0"/>
                </a:rPr>
                <a:t>Fler kan få vård utan att besöka akuten</a:t>
              </a:r>
              <a:endParaRPr lang="sv-SE" sz="1200" dirty="0">
                <a:solidFill>
                  <a:srgbClr val="33302F"/>
                </a:solidFill>
                <a:latin typeface="Open Sans" panose="020B0606030504020204" pitchFamily="34" charset="0"/>
              </a:endParaRPr>
            </a:p>
            <a:p>
              <a:pPr marR="0" fontAlgn="auto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>
                  <a:srgbClr val="00706E"/>
                </a:buClr>
                <a:buSzTx/>
                <a:tabLst/>
                <a:defRPr/>
              </a:pPr>
              <a:endParaRPr lang="sv-SE" sz="1200" dirty="0">
                <a:solidFill>
                  <a:srgbClr val="33302F"/>
                </a:solidFill>
                <a:latin typeface="Open Sans" panose="020B0606030504020204" pitchFamily="34" charset="0"/>
              </a:endParaRPr>
            </a:p>
          </p:txBody>
        </p:sp>
      </p:grpSp>
      <p:pic>
        <p:nvPicPr>
          <p:cNvPr id="85" name="Bildobjekt 84">
            <a:extLst>
              <a:ext uri="{FF2B5EF4-FFF2-40B4-BE49-F238E27FC236}">
                <a16:creationId xmlns:a16="http://schemas.microsoft.com/office/drawing/2014/main" id="{6C853B31-BE32-4755-8E0D-1A5F9C955F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4317" y="2535045"/>
            <a:ext cx="514832" cy="353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548902"/>
      </p:ext>
    </p:extLst>
  </p:cSld>
  <p:clrMapOvr>
    <a:masterClrMapping/>
  </p:clrMapOvr>
  <p:transition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upp 25">
            <a:extLst>
              <a:ext uri="{FF2B5EF4-FFF2-40B4-BE49-F238E27FC236}">
                <a16:creationId xmlns:a16="http://schemas.microsoft.com/office/drawing/2014/main" id="{4155E69F-D2A2-4B8A-9623-9B8C565AE250}"/>
              </a:ext>
            </a:extLst>
          </p:cNvPr>
          <p:cNvGrpSpPr/>
          <p:nvPr/>
        </p:nvGrpSpPr>
        <p:grpSpPr>
          <a:xfrm>
            <a:off x="483528" y="2141817"/>
            <a:ext cx="3600000" cy="717001"/>
            <a:chOff x="1046436" y="7428368"/>
            <a:chExt cx="3600000" cy="1675961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27" name="Rektangel: rundade hörn 26">
              <a:extLst>
                <a:ext uri="{FF2B5EF4-FFF2-40B4-BE49-F238E27FC236}">
                  <a16:creationId xmlns:a16="http://schemas.microsoft.com/office/drawing/2014/main" id="{2C23D1E6-949E-4214-A7A6-EC66B42C966A}"/>
                </a:ext>
              </a:extLst>
            </p:cNvPr>
            <p:cNvSpPr/>
            <p:nvPr/>
          </p:nvSpPr>
          <p:spPr>
            <a:xfrm>
              <a:off x="1046436" y="7428368"/>
              <a:ext cx="3600000" cy="1675961"/>
            </a:xfrm>
            <a:prstGeom prst="roundRect">
              <a:avLst>
                <a:gd name="adj" fmla="val 658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7200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marR="0" lvl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kumimoji="0" lang="sv-SE" sz="140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8" name="textruta 27">
              <a:extLst>
                <a:ext uri="{FF2B5EF4-FFF2-40B4-BE49-F238E27FC236}">
                  <a16:creationId xmlns:a16="http://schemas.microsoft.com/office/drawing/2014/main" id="{B701CDE6-8A34-4BC0-80D3-CF96EBDF9079}"/>
                </a:ext>
              </a:extLst>
            </p:cNvPr>
            <p:cNvSpPr txBox="1"/>
            <p:nvPr/>
          </p:nvSpPr>
          <p:spPr>
            <a:xfrm>
              <a:off x="1185013" y="7620346"/>
              <a:ext cx="2818656" cy="122300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sv-SE" sz="1400" dirty="0">
                  <a:solidFill>
                    <a:schemeClr val="accent3">
                      <a:lumMod val="7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Införande, utbildning, förändringsledning (regioner)</a:t>
              </a:r>
              <a:endParaRPr lang="sv-SE" sz="1200" dirty="0">
                <a:solidFill>
                  <a:schemeClr val="accent3">
                    <a:lumMod val="75000"/>
                  </a:schemeClr>
                </a:solidFill>
                <a:latin typeface="Open Sans" panose="020B0606030504020204" pitchFamily="34" charset="0"/>
              </a:endParaRPr>
            </a:p>
          </p:txBody>
        </p:sp>
      </p:grpSp>
      <p:grpSp>
        <p:nvGrpSpPr>
          <p:cNvPr id="29" name="Grupp 28">
            <a:extLst>
              <a:ext uri="{FF2B5EF4-FFF2-40B4-BE49-F238E27FC236}">
                <a16:creationId xmlns:a16="http://schemas.microsoft.com/office/drawing/2014/main" id="{C150D79C-34E6-4DB2-A280-66D03973D618}"/>
              </a:ext>
            </a:extLst>
          </p:cNvPr>
          <p:cNvGrpSpPr/>
          <p:nvPr/>
        </p:nvGrpSpPr>
        <p:grpSpPr>
          <a:xfrm>
            <a:off x="483528" y="3806622"/>
            <a:ext cx="3600000" cy="790017"/>
            <a:chOff x="1046436" y="7428368"/>
            <a:chExt cx="3600000" cy="1846633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30" name="Rektangel: rundade hörn 29">
              <a:extLst>
                <a:ext uri="{FF2B5EF4-FFF2-40B4-BE49-F238E27FC236}">
                  <a16:creationId xmlns:a16="http://schemas.microsoft.com/office/drawing/2014/main" id="{BFA0DB75-2A58-4D28-BBDC-F0AF961A3FAA}"/>
                </a:ext>
              </a:extLst>
            </p:cNvPr>
            <p:cNvSpPr/>
            <p:nvPr/>
          </p:nvSpPr>
          <p:spPr>
            <a:xfrm>
              <a:off x="1046436" y="7428368"/>
              <a:ext cx="3600000" cy="1675961"/>
            </a:xfrm>
            <a:prstGeom prst="roundRect">
              <a:avLst>
                <a:gd name="adj" fmla="val 658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7200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marR="0" lvl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kumimoji="0" lang="sv-SE" sz="140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1" name="textruta 30">
              <a:extLst>
                <a:ext uri="{FF2B5EF4-FFF2-40B4-BE49-F238E27FC236}">
                  <a16:creationId xmlns:a16="http://schemas.microsoft.com/office/drawing/2014/main" id="{CE49A50F-3EFB-45B0-8381-68449D5D6C75}"/>
                </a:ext>
              </a:extLst>
            </p:cNvPr>
            <p:cNvSpPr txBox="1"/>
            <p:nvPr/>
          </p:nvSpPr>
          <p:spPr>
            <a:xfrm>
              <a:off x="1185013" y="7620346"/>
              <a:ext cx="2818656" cy="16546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sv-SE" sz="1400" dirty="0">
                  <a:solidFill>
                    <a:schemeClr val="accent3">
                      <a:lumMod val="7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Mer tid till administration för digitala ärenden (regioner)</a:t>
              </a:r>
              <a:endParaRPr lang="sv-SE" sz="1200" dirty="0">
                <a:solidFill>
                  <a:schemeClr val="accent3">
                    <a:lumMod val="75000"/>
                  </a:schemeClr>
                </a:solidFill>
                <a:latin typeface="Open Sans" panose="020B0606030504020204" pitchFamily="34" charset="0"/>
              </a:endParaRPr>
            </a:p>
            <a:p>
              <a:pPr marR="0" fontAlgn="auto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>
                  <a:srgbClr val="00706E"/>
                </a:buClr>
                <a:buSzTx/>
                <a:tabLst/>
                <a:defRPr/>
              </a:pPr>
              <a:endParaRPr lang="sv-SE" sz="1200" dirty="0">
                <a:solidFill>
                  <a:srgbClr val="33302F"/>
                </a:solidFill>
                <a:latin typeface="Open Sans" panose="020B0606030504020204" pitchFamily="34" charset="0"/>
              </a:endParaRPr>
            </a:p>
          </p:txBody>
        </p:sp>
      </p:grpSp>
      <p:grpSp>
        <p:nvGrpSpPr>
          <p:cNvPr id="23" name="Grupp 22">
            <a:extLst>
              <a:ext uri="{FF2B5EF4-FFF2-40B4-BE49-F238E27FC236}">
                <a16:creationId xmlns:a16="http://schemas.microsoft.com/office/drawing/2014/main" id="{645F00C4-9DA6-4C82-A518-6BBBF4165C1B}"/>
              </a:ext>
            </a:extLst>
          </p:cNvPr>
          <p:cNvGrpSpPr/>
          <p:nvPr/>
        </p:nvGrpSpPr>
        <p:grpSpPr>
          <a:xfrm>
            <a:off x="483528" y="2955664"/>
            <a:ext cx="3600000" cy="717001"/>
            <a:chOff x="1046436" y="7428368"/>
            <a:chExt cx="3600000" cy="1675961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24" name="Rektangel: rundade hörn 23">
              <a:extLst>
                <a:ext uri="{FF2B5EF4-FFF2-40B4-BE49-F238E27FC236}">
                  <a16:creationId xmlns:a16="http://schemas.microsoft.com/office/drawing/2014/main" id="{180E1B71-8DEF-4F91-AA3C-0630591F0A0A}"/>
                </a:ext>
              </a:extLst>
            </p:cNvPr>
            <p:cNvSpPr/>
            <p:nvPr/>
          </p:nvSpPr>
          <p:spPr>
            <a:xfrm>
              <a:off x="1046436" y="7428368"/>
              <a:ext cx="3600000" cy="1675961"/>
            </a:xfrm>
            <a:prstGeom prst="roundRect">
              <a:avLst>
                <a:gd name="adj" fmla="val 658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7200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marR="0" lvl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kumimoji="0" lang="sv-SE" sz="140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5" name="textruta 24">
              <a:extLst>
                <a:ext uri="{FF2B5EF4-FFF2-40B4-BE49-F238E27FC236}">
                  <a16:creationId xmlns:a16="http://schemas.microsoft.com/office/drawing/2014/main" id="{BDEEDECD-2447-4060-BDE6-FA7A42E273CA}"/>
                </a:ext>
              </a:extLst>
            </p:cNvPr>
            <p:cNvSpPr txBox="1"/>
            <p:nvPr/>
          </p:nvSpPr>
          <p:spPr>
            <a:xfrm>
              <a:off x="1185013" y="7620346"/>
              <a:ext cx="2818656" cy="122300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sv-SE" sz="1400" dirty="0">
                  <a:solidFill>
                    <a:schemeClr val="accent3">
                      <a:lumMod val="7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Årlig kostnad för tjänsten (regioner)</a:t>
              </a:r>
              <a:endParaRPr lang="sv-SE" sz="1200" dirty="0">
                <a:solidFill>
                  <a:schemeClr val="accent3">
                    <a:lumMod val="75000"/>
                  </a:schemeClr>
                </a:solidFill>
                <a:latin typeface="Open Sans" panose="020B0606030504020204" pitchFamily="34" charset="0"/>
              </a:endParaRPr>
            </a:p>
          </p:txBody>
        </p:sp>
      </p:grpSp>
      <p:sp>
        <p:nvSpPr>
          <p:cNvPr id="13" name="Rubrik 1">
            <a:extLst>
              <a:ext uri="{FF2B5EF4-FFF2-40B4-BE49-F238E27FC236}">
                <a16:creationId xmlns:a16="http://schemas.microsoft.com/office/drawing/2014/main" id="{CDCB2A55-506A-43A0-80BA-85EA02F9B8B7}"/>
              </a:ext>
            </a:extLst>
          </p:cNvPr>
          <p:cNvSpPr txBox="1">
            <a:spLocks/>
          </p:cNvSpPr>
          <p:nvPr/>
        </p:nvSpPr>
        <p:spPr>
          <a:xfrm>
            <a:off x="483528" y="728000"/>
            <a:ext cx="10696905" cy="36795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45000" lnSpcReduction="2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b="0" i="0" kern="1200" cap="none" spc="0">
                <a:ln>
                  <a:noFill/>
                </a:ln>
                <a:solidFill>
                  <a:srgbClr val="00706E"/>
                </a:solidFill>
                <a:effectLst/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sv-SE" b="1" dirty="0">
                <a:solidFill>
                  <a:schemeClr val="accent3">
                    <a:lumMod val="75000"/>
                  </a:schemeClr>
                </a:solidFill>
              </a:rPr>
              <a:t>Kostnader, som värderats i pengar i kalkylen</a:t>
            </a:r>
          </a:p>
        </p:txBody>
      </p:sp>
      <p:pic>
        <p:nvPicPr>
          <p:cNvPr id="16" name="Bild 15" descr="Mynt">
            <a:extLst>
              <a:ext uri="{FF2B5EF4-FFF2-40B4-BE49-F238E27FC236}">
                <a16:creationId xmlns:a16="http://schemas.microsoft.com/office/drawing/2014/main" id="{FCA902ED-2688-4764-8DBA-B8608B3B63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0761" y="2273086"/>
            <a:ext cx="364360" cy="364360"/>
          </a:xfrm>
          <a:prstGeom prst="rect">
            <a:avLst/>
          </a:prstGeom>
        </p:spPr>
      </p:pic>
      <p:pic>
        <p:nvPicPr>
          <p:cNvPr id="19" name="Bild 18" descr="Mynt">
            <a:extLst>
              <a:ext uri="{FF2B5EF4-FFF2-40B4-BE49-F238E27FC236}">
                <a16:creationId xmlns:a16="http://schemas.microsoft.com/office/drawing/2014/main" id="{B2BD05B1-2A9F-4006-8932-90F71B1AEF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40761" y="3101836"/>
            <a:ext cx="364360" cy="364360"/>
          </a:xfrm>
          <a:prstGeom prst="rect">
            <a:avLst/>
          </a:prstGeom>
        </p:spPr>
      </p:pic>
      <p:pic>
        <p:nvPicPr>
          <p:cNvPr id="22" name="Bildobjekt 21">
            <a:extLst>
              <a:ext uri="{FF2B5EF4-FFF2-40B4-BE49-F238E27FC236}">
                <a16:creationId xmlns:a16="http://schemas.microsoft.com/office/drawing/2014/main" id="{99F701CE-FC27-4FF5-A80E-E53A9E1D69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0605" y="3948334"/>
            <a:ext cx="664672" cy="456542"/>
          </a:xfrm>
          <a:prstGeom prst="rect">
            <a:avLst/>
          </a:prstGeom>
        </p:spPr>
      </p:pic>
      <p:grpSp>
        <p:nvGrpSpPr>
          <p:cNvPr id="20" name="Grupp 19">
            <a:extLst>
              <a:ext uri="{FF2B5EF4-FFF2-40B4-BE49-F238E27FC236}">
                <a16:creationId xmlns:a16="http://schemas.microsoft.com/office/drawing/2014/main" id="{3C9D4533-0507-4B01-9F4C-032E1F274F6B}"/>
              </a:ext>
            </a:extLst>
          </p:cNvPr>
          <p:cNvGrpSpPr/>
          <p:nvPr/>
        </p:nvGrpSpPr>
        <p:grpSpPr>
          <a:xfrm>
            <a:off x="483528" y="1308807"/>
            <a:ext cx="3600000" cy="717001"/>
            <a:chOff x="1046436" y="7428368"/>
            <a:chExt cx="3600000" cy="1675961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21" name="Rektangel: rundade hörn 20">
              <a:extLst>
                <a:ext uri="{FF2B5EF4-FFF2-40B4-BE49-F238E27FC236}">
                  <a16:creationId xmlns:a16="http://schemas.microsoft.com/office/drawing/2014/main" id="{A9B9FA9B-783B-40D0-9EA9-C5AC49AB0148}"/>
                </a:ext>
              </a:extLst>
            </p:cNvPr>
            <p:cNvSpPr/>
            <p:nvPr/>
          </p:nvSpPr>
          <p:spPr>
            <a:xfrm>
              <a:off x="1046436" y="7428368"/>
              <a:ext cx="3600000" cy="1675961"/>
            </a:xfrm>
            <a:prstGeom prst="roundRect">
              <a:avLst>
                <a:gd name="adj" fmla="val 658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7200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marR="0" lvl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kumimoji="0" lang="sv-SE" sz="140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6" name="textruta 35">
              <a:extLst>
                <a:ext uri="{FF2B5EF4-FFF2-40B4-BE49-F238E27FC236}">
                  <a16:creationId xmlns:a16="http://schemas.microsoft.com/office/drawing/2014/main" id="{96A9EFC1-8E77-4F63-88FD-7EDE20237BA0}"/>
                </a:ext>
              </a:extLst>
            </p:cNvPr>
            <p:cNvSpPr txBox="1"/>
            <p:nvPr/>
          </p:nvSpPr>
          <p:spPr>
            <a:xfrm>
              <a:off x="1185013" y="7620346"/>
              <a:ext cx="2818656" cy="11510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sv-SE" sz="1400" dirty="0">
                  <a:solidFill>
                    <a:schemeClr val="accent3">
                      <a:lumMod val="75000"/>
                    </a:schemeClr>
                  </a:solidFill>
                  <a:latin typeface="Open Sans" panose="020B0606030504020204" pitchFamily="34" charset="0"/>
                </a:rPr>
                <a:t>Gemensam upphandling (staten)</a:t>
              </a:r>
              <a:endParaRPr lang="sv-SE" sz="1200" dirty="0">
                <a:solidFill>
                  <a:schemeClr val="accent3">
                    <a:lumMod val="75000"/>
                  </a:schemeClr>
                </a:solidFill>
                <a:latin typeface="Open Sans" panose="020B0606030504020204" pitchFamily="34" charset="0"/>
              </a:endParaRPr>
            </a:p>
            <a:p>
              <a:pPr marR="0" fontAlgn="auto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>
                  <a:srgbClr val="00706E"/>
                </a:buClr>
                <a:buSzTx/>
                <a:tabLst/>
                <a:defRPr/>
              </a:pPr>
              <a:endParaRPr lang="sv-SE" sz="1200" dirty="0">
                <a:solidFill>
                  <a:srgbClr val="33302F"/>
                </a:solidFill>
                <a:latin typeface="Open Sans" panose="020B0606030504020204" pitchFamily="34" charset="0"/>
              </a:endParaRPr>
            </a:p>
          </p:txBody>
        </p:sp>
      </p:grpSp>
      <p:pic>
        <p:nvPicPr>
          <p:cNvPr id="37" name="Bild 36" descr="Mynt">
            <a:extLst>
              <a:ext uri="{FF2B5EF4-FFF2-40B4-BE49-F238E27FC236}">
                <a16:creationId xmlns:a16="http://schemas.microsoft.com/office/drawing/2014/main" id="{68167E54-AF05-46E1-AC0A-704052DB66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40761" y="1440076"/>
            <a:ext cx="364360" cy="364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953528"/>
      </p:ext>
    </p:extLst>
  </p:cSld>
  <p:clrMapOvr>
    <a:masterClrMapping/>
  </p:clrMapOvr>
  <p:transition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 3">
            <a:extLst>
              <a:ext uri="{FF2B5EF4-FFF2-40B4-BE49-F238E27FC236}">
                <a16:creationId xmlns:a16="http://schemas.microsoft.com/office/drawing/2014/main" id="{39752E09-D2E4-471D-9066-C25E84418881}"/>
              </a:ext>
            </a:extLst>
          </p:cNvPr>
          <p:cNvGrpSpPr/>
          <p:nvPr/>
        </p:nvGrpSpPr>
        <p:grpSpPr>
          <a:xfrm>
            <a:off x="562511" y="1297912"/>
            <a:ext cx="3600000" cy="717001"/>
            <a:chOff x="1046436" y="7428368"/>
            <a:chExt cx="3600000" cy="1675961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" name="Rektangel: rundade hörn 4">
              <a:extLst>
                <a:ext uri="{FF2B5EF4-FFF2-40B4-BE49-F238E27FC236}">
                  <a16:creationId xmlns:a16="http://schemas.microsoft.com/office/drawing/2014/main" id="{3DA84AC1-A382-4841-8134-63CE7E55F5CC}"/>
                </a:ext>
              </a:extLst>
            </p:cNvPr>
            <p:cNvSpPr/>
            <p:nvPr/>
          </p:nvSpPr>
          <p:spPr>
            <a:xfrm>
              <a:off x="1046436" y="7428368"/>
              <a:ext cx="3600000" cy="1675961"/>
            </a:xfrm>
            <a:prstGeom prst="roundRect">
              <a:avLst>
                <a:gd name="adj" fmla="val 658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7200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600" b="1" i="0" u="none" strike="noStrike" kern="1200" cap="none" spc="0" normalizeH="0" baseline="0" noProof="0" dirty="0">
                <a:ln>
                  <a:noFill/>
                </a:ln>
                <a:solidFill>
                  <a:srgbClr val="33302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marR="0" lvl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kumimoji="0" lang="sv-SE" sz="1400" i="0" u="none" strike="noStrike" kern="1200" cap="none" spc="0" normalizeH="0" baseline="0" noProof="0" dirty="0">
                <a:ln>
                  <a:noFill/>
                </a:ln>
                <a:solidFill>
                  <a:srgbClr val="33302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6" name="textruta 5">
              <a:extLst>
                <a:ext uri="{FF2B5EF4-FFF2-40B4-BE49-F238E27FC236}">
                  <a16:creationId xmlns:a16="http://schemas.microsoft.com/office/drawing/2014/main" id="{902249D9-7E4A-4303-9BDA-91098E15E530}"/>
                </a:ext>
              </a:extLst>
            </p:cNvPr>
            <p:cNvSpPr txBox="1"/>
            <p:nvPr/>
          </p:nvSpPr>
          <p:spPr>
            <a:xfrm>
              <a:off x="1185013" y="7620346"/>
              <a:ext cx="2818656" cy="12230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sv-SE" sz="1400" dirty="0">
                  <a:solidFill>
                    <a:schemeClr val="accent5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Utebliven nytta men ökade kostnader</a:t>
              </a:r>
              <a:endParaRPr lang="sv-SE" sz="1200" dirty="0">
                <a:solidFill>
                  <a:schemeClr val="accent5"/>
                </a:solidFill>
                <a:latin typeface="Open Sans" panose="020B0606030504020204" pitchFamily="34" charset="0"/>
              </a:endParaRPr>
            </a:p>
          </p:txBody>
        </p:sp>
      </p:grpSp>
      <p:grpSp>
        <p:nvGrpSpPr>
          <p:cNvPr id="7" name="Grupp 6">
            <a:extLst>
              <a:ext uri="{FF2B5EF4-FFF2-40B4-BE49-F238E27FC236}">
                <a16:creationId xmlns:a16="http://schemas.microsoft.com/office/drawing/2014/main" id="{A5CB4DBB-663E-45F7-9761-07F034360939}"/>
              </a:ext>
            </a:extLst>
          </p:cNvPr>
          <p:cNvGrpSpPr/>
          <p:nvPr/>
        </p:nvGrpSpPr>
        <p:grpSpPr>
          <a:xfrm>
            <a:off x="562510" y="2877629"/>
            <a:ext cx="3600000" cy="790017"/>
            <a:chOff x="1046436" y="7428368"/>
            <a:chExt cx="3600000" cy="1846633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8" name="Rektangel: rundade hörn 7">
              <a:extLst>
                <a:ext uri="{FF2B5EF4-FFF2-40B4-BE49-F238E27FC236}">
                  <a16:creationId xmlns:a16="http://schemas.microsoft.com/office/drawing/2014/main" id="{C20298CC-717D-4B7B-8B69-9EB0BE87EBF4}"/>
                </a:ext>
              </a:extLst>
            </p:cNvPr>
            <p:cNvSpPr/>
            <p:nvPr/>
          </p:nvSpPr>
          <p:spPr>
            <a:xfrm>
              <a:off x="1046436" y="7428368"/>
              <a:ext cx="3600000" cy="1675961"/>
            </a:xfrm>
            <a:prstGeom prst="roundRect">
              <a:avLst>
                <a:gd name="adj" fmla="val 658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7200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600" b="1" i="0" u="none" strike="noStrike" kern="1200" cap="none" spc="0" normalizeH="0" baseline="0" noProof="0" dirty="0">
                <a:ln>
                  <a:noFill/>
                </a:ln>
                <a:solidFill>
                  <a:srgbClr val="33302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marR="0" lvl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kumimoji="0" lang="sv-SE" sz="1400" i="0" u="none" strike="noStrike" kern="1200" cap="none" spc="0" normalizeH="0" baseline="0" noProof="0" dirty="0">
                <a:ln>
                  <a:noFill/>
                </a:ln>
                <a:solidFill>
                  <a:srgbClr val="33302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9" name="textruta 8">
              <a:extLst>
                <a:ext uri="{FF2B5EF4-FFF2-40B4-BE49-F238E27FC236}">
                  <a16:creationId xmlns:a16="http://schemas.microsoft.com/office/drawing/2014/main" id="{1528983A-6F79-4451-BB90-B7A4A2D514AC}"/>
                </a:ext>
              </a:extLst>
            </p:cNvPr>
            <p:cNvSpPr txBox="1"/>
            <p:nvPr/>
          </p:nvSpPr>
          <p:spPr>
            <a:xfrm>
              <a:off x="1185013" y="7620346"/>
              <a:ext cx="2818656" cy="16546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sv-SE" sz="1400" dirty="0">
                  <a:solidFill>
                    <a:schemeClr val="accent5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Försämrad arbetsmiljö för vårdpersonal</a:t>
              </a:r>
              <a:endParaRPr lang="sv-SE" sz="1200" dirty="0">
                <a:solidFill>
                  <a:schemeClr val="accent5"/>
                </a:solidFill>
                <a:latin typeface="Open Sans" panose="020B0606030504020204" pitchFamily="34" charset="0"/>
              </a:endParaRPr>
            </a:p>
            <a:p>
              <a:pPr marR="0" fontAlgn="auto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>
                  <a:srgbClr val="00706E"/>
                </a:buClr>
                <a:buSzTx/>
                <a:tabLst/>
                <a:defRPr/>
              </a:pPr>
              <a:endParaRPr lang="sv-SE" sz="1200" dirty="0">
                <a:solidFill>
                  <a:srgbClr val="33302F"/>
                </a:solidFill>
                <a:latin typeface="Open Sans" panose="020B0606030504020204" pitchFamily="34" charset="0"/>
              </a:endParaRPr>
            </a:p>
          </p:txBody>
        </p:sp>
      </p:grpSp>
      <p:grpSp>
        <p:nvGrpSpPr>
          <p:cNvPr id="10" name="Grupp 9">
            <a:extLst>
              <a:ext uri="{FF2B5EF4-FFF2-40B4-BE49-F238E27FC236}">
                <a16:creationId xmlns:a16="http://schemas.microsoft.com/office/drawing/2014/main" id="{2A1DFE7A-D996-4722-AFAF-6A81A686B32E}"/>
              </a:ext>
            </a:extLst>
          </p:cNvPr>
          <p:cNvGrpSpPr/>
          <p:nvPr/>
        </p:nvGrpSpPr>
        <p:grpSpPr>
          <a:xfrm>
            <a:off x="562510" y="2101163"/>
            <a:ext cx="3600000" cy="790017"/>
            <a:chOff x="1046436" y="7428368"/>
            <a:chExt cx="3600000" cy="1846633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1" name="Rektangel: rundade hörn 10">
              <a:extLst>
                <a:ext uri="{FF2B5EF4-FFF2-40B4-BE49-F238E27FC236}">
                  <a16:creationId xmlns:a16="http://schemas.microsoft.com/office/drawing/2014/main" id="{20335410-B715-4633-8B9F-AF90E36B8F27}"/>
                </a:ext>
              </a:extLst>
            </p:cNvPr>
            <p:cNvSpPr/>
            <p:nvPr/>
          </p:nvSpPr>
          <p:spPr>
            <a:xfrm>
              <a:off x="1046436" y="7428368"/>
              <a:ext cx="3600000" cy="1675961"/>
            </a:xfrm>
            <a:prstGeom prst="roundRect">
              <a:avLst>
                <a:gd name="adj" fmla="val 658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7200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600" b="1" i="0" u="none" strike="noStrike" kern="1200" cap="none" spc="0" normalizeH="0" baseline="0" noProof="0" dirty="0">
                <a:ln>
                  <a:noFill/>
                </a:ln>
                <a:solidFill>
                  <a:srgbClr val="33302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marR="0" lvl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kumimoji="0" lang="sv-SE" sz="1400" i="0" u="none" strike="noStrike" kern="1200" cap="none" spc="0" normalizeH="0" baseline="0" noProof="0" dirty="0">
                <a:ln>
                  <a:noFill/>
                </a:ln>
                <a:solidFill>
                  <a:srgbClr val="33302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2" name="textruta 11">
              <a:extLst>
                <a:ext uri="{FF2B5EF4-FFF2-40B4-BE49-F238E27FC236}">
                  <a16:creationId xmlns:a16="http://schemas.microsoft.com/office/drawing/2014/main" id="{90CCDD47-BD22-4870-84A4-C92BE603615B}"/>
                </a:ext>
              </a:extLst>
            </p:cNvPr>
            <p:cNvSpPr txBox="1"/>
            <p:nvPr/>
          </p:nvSpPr>
          <p:spPr>
            <a:xfrm>
              <a:off x="1185013" y="7620346"/>
              <a:ext cx="2818656" cy="16546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sv-SE" sz="1400" dirty="0">
                  <a:solidFill>
                    <a:schemeClr val="accent5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Utebliven framtida nytta (utan fortsatta investeringar)</a:t>
              </a:r>
              <a:endParaRPr lang="sv-SE" sz="1200" dirty="0">
                <a:solidFill>
                  <a:schemeClr val="accent5"/>
                </a:solidFill>
                <a:latin typeface="Open Sans" panose="020B0606030504020204" pitchFamily="34" charset="0"/>
              </a:endParaRPr>
            </a:p>
            <a:p>
              <a:pPr marR="0" fontAlgn="auto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>
                  <a:srgbClr val="00706E"/>
                </a:buClr>
                <a:buSzTx/>
                <a:tabLst/>
                <a:defRPr/>
              </a:pPr>
              <a:endParaRPr lang="sv-SE" sz="1200" dirty="0">
                <a:solidFill>
                  <a:srgbClr val="33302F"/>
                </a:solidFill>
                <a:latin typeface="Open Sans" panose="020B0606030504020204" pitchFamily="34" charset="0"/>
              </a:endParaRPr>
            </a:p>
          </p:txBody>
        </p:sp>
      </p:grpSp>
      <p:sp>
        <p:nvSpPr>
          <p:cNvPr id="13" name="Rubrik 1">
            <a:extLst>
              <a:ext uri="{FF2B5EF4-FFF2-40B4-BE49-F238E27FC236}">
                <a16:creationId xmlns:a16="http://schemas.microsoft.com/office/drawing/2014/main" id="{DE9BB91A-C627-43E0-BB4B-CFDEF6FA777F}"/>
              </a:ext>
            </a:extLst>
          </p:cNvPr>
          <p:cNvSpPr txBox="1">
            <a:spLocks/>
          </p:cNvSpPr>
          <p:nvPr/>
        </p:nvSpPr>
        <p:spPr>
          <a:xfrm>
            <a:off x="562510" y="469261"/>
            <a:ext cx="9270421" cy="71700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b="1" i="0" kern="1200" cap="none" spc="0">
                <a:ln>
                  <a:noFill/>
                </a:ln>
                <a:solidFill>
                  <a:srgbClr val="00706E"/>
                </a:solidFill>
                <a:effectLst/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sv-SE" sz="2200" dirty="0">
                <a:solidFill>
                  <a:schemeClr val="accent5"/>
                </a:solidFill>
              </a:rPr>
              <a:t>Möjliga risker och negativa effekter</a:t>
            </a:r>
          </a:p>
        </p:txBody>
      </p:sp>
    </p:spTree>
    <p:extLst>
      <p:ext uri="{BB962C8B-B14F-4D97-AF65-F5344CB8AC3E}">
        <p14:creationId xmlns:p14="http://schemas.microsoft.com/office/powerpoint/2010/main" val="120901130"/>
      </p:ext>
    </p:extLst>
  </p:cSld>
  <p:clrMapOvr>
    <a:masterClrMapping/>
  </p:clrMapOvr>
  <p:transition>
    <p:cover/>
  </p:transition>
</p:sld>
</file>

<file path=ppt/theme/theme1.xml><?xml version="1.0" encoding="utf-8"?>
<a:theme xmlns:a="http://schemas.openxmlformats.org/drawingml/2006/main" name="Office-tema">
  <a:themeElements>
    <a:clrScheme name="Inera">
      <a:dk1>
        <a:srgbClr val="33302F"/>
      </a:dk1>
      <a:lt1>
        <a:srgbClr val="FFFFFF"/>
      </a:lt1>
      <a:dk2>
        <a:srgbClr val="33302F"/>
      </a:dk2>
      <a:lt2>
        <a:srgbClr val="EFE9E4"/>
      </a:lt2>
      <a:accent1>
        <a:srgbClr val="00706D"/>
      </a:accent1>
      <a:accent2>
        <a:srgbClr val="41C0C1"/>
      </a:accent2>
      <a:accent3>
        <a:srgbClr val="EC7F21"/>
      </a:accent3>
      <a:accent4>
        <a:srgbClr val="FABC46"/>
      </a:accent4>
      <a:accent5>
        <a:srgbClr val="7B6856"/>
      </a:accent5>
      <a:accent6>
        <a:srgbClr val="A1958A"/>
      </a:accent6>
      <a:hlink>
        <a:srgbClr val="00A4A3"/>
      </a:hlink>
      <a:folHlink>
        <a:srgbClr val="A1958A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Inera_PPT_v04-Mall.potx  -  Skrivskyddad" id="{DF427BC7-A412-48E8-AFD4-25EC7AAC5A10}" vid="{A8E99C60-70E8-4263-9EE5-CC1F5B5EA8FD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80D74E5D7389E44859E7FFE024405BC" ma:contentTypeVersion="14" ma:contentTypeDescription="Skapa ett nytt dokument." ma:contentTypeScope="" ma:versionID="9bdfc86b322dce94c951f852c4498089">
  <xsd:schema xmlns:xsd="http://www.w3.org/2001/XMLSchema" xmlns:xs="http://www.w3.org/2001/XMLSchema" xmlns:p="http://schemas.microsoft.com/office/2006/metadata/properties" xmlns:ns3="530183ca-9174-4b3b-bc5c-b3bd9bf546d5" xmlns:ns4="24b86f04-e599-48bc-bbab-af9e1905bf09" targetNamespace="http://schemas.microsoft.com/office/2006/metadata/properties" ma:root="true" ma:fieldsID="71ab152564e3cc96cb5ed8aff69c2f0a" ns3:_="" ns4:_="">
    <xsd:import namespace="530183ca-9174-4b3b-bc5c-b3bd9bf546d5"/>
    <xsd:import namespace="24b86f04-e599-48bc-bbab-af9e1905bf0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0183ca-9174-4b3b-bc5c-b3bd9bf546d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b86f04-e599-48bc-bbab-af9e1905bf09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Delar tips,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8D44530-BF80-4A20-A0C8-55FB17F6B81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9910F4E-3AF2-4563-9F12-0C2CFA0FD20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30183ca-9174-4b3b-bc5c-b3bd9bf546d5"/>
    <ds:schemaRef ds:uri="24b86f04-e599-48bc-bbab-af9e1905bf0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6D22FA4-5336-4F1A-A8BF-CFA9ACEA666C}">
  <ds:schemaRefs>
    <ds:schemaRef ds:uri="http://schemas.openxmlformats.org/package/2006/metadata/core-properties"/>
    <ds:schemaRef ds:uri="http://schemas.microsoft.com/office/infopath/2007/PartnerControls"/>
    <ds:schemaRef ds:uri="http://purl.org/dc/terms/"/>
    <ds:schemaRef ds:uri="24b86f04-e599-48bc-bbab-af9e1905bf09"/>
    <ds:schemaRef ds:uri="http://schemas.microsoft.com/office/2006/documentManagement/types"/>
    <ds:schemaRef ds:uri="http://purl.org/dc/dcmitype/"/>
    <ds:schemaRef ds:uri="http://purl.org/dc/elements/1.1/"/>
    <ds:schemaRef ds:uri="http://schemas.microsoft.com/office/2006/metadata/properties"/>
    <ds:schemaRef ds:uri="http://www.w3.org/XML/1998/namespace"/>
    <ds:schemaRef ds:uri="530183ca-9174-4b3b-bc5c-b3bd9bf546d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Inera_PPT_v04-Mall</Template>
  <TotalTime>2134</TotalTime>
  <Words>715</Words>
  <Application>Microsoft Office PowerPoint</Application>
  <PresentationFormat>Bredbild</PresentationFormat>
  <Paragraphs>139</Paragraphs>
  <Slides>21</Slides>
  <Notes>0</Notes>
  <HiddenSlides>1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21</vt:i4>
      </vt:variant>
    </vt:vector>
  </HeadingPairs>
  <TitlesOfParts>
    <vt:vector size="28" baseType="lpstr">
      <vt:lpstr>.AppleSystemUIFont</vt:lpstr>
      <vt:lpstr>Arial</vt:lpstr>
      <vt:lpstr>Calibri</vt:lpstr>
      <vt:lpstr>Open Sans</vt:lpstr>
      <vt:lpstr>Open Sans Light</vt:lpstr>
      <vt:lpstr>Times New Roman</vt:lpstr>
      <vt:lpstr>Office-tema</vt:lpstr>
      <vt:lpstr>Modell för nyttokalkylering i första linjens digitala vård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Möjliga nyttor, som värderats i pengar</vt:lpstr>
      <vt:lpstr>PowerPoint-presentation</vt:lpstr>
      <vt:lpstr>PowerPoint-presentation</vt:lpstr>
      <vt:lpstr>PowerPoint-presentation</vt:lpstr>
      <vt:lpstr>Andel invånare i Region Kronoberg som loggat in på 1177.se hittills under 2021</vt:lpstr>
      <vt:lpstr>Exempel rådgivning</vt:lpstr>
      <vt:lpstr>Nyttokalkylen är en modell som kan anpassas</vt:lpstr>
      <vt:lpstr>PowerPoint-presentation</vt:lpstr>
      <vt:lpstr>PowerPoint-presentation</vt:lpstr>
      <vt:lpstr>Nyttor</vt:lpstr>
      <vt:lpstr>Bara regionens nyttor och kostnader</vt:lpstr>
      <vt:lpstr>PowerPoint-presentation</vt:lpstr>
      <vt:lpstr>PowerPoint-presentation</vt:lpstr>
      <vt:lpstr>Sammanfattning</vt:lpstr>
      <vt:lpstr>Tack!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Symtombedömning och hänvisning</dc:title>
  <dc:subject/>
  <dc:creator>Sundberg Amanda</dc:creator>
  <cp:keywords/>
  <dc:description/>
  <cp:lastModifiedBy>Sundberg Amanda</cp:lastModifiedBy>
  <cp:revision>15</cp:revision>
  <dcterms:created xsi:type="dcterms:W3CDTF">2021-11-15T06:45:26Z</dcterms:created>
  <dcterms:modified xsi:type="dcterms:W3CDTF">2021-12-10T12:29:33Z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0x010100180D74E5D7389E44859E7FFE024405BC</vt:lpwstr>
  </property>
</Properties>
</file>