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11" r:id="rId5"/>
    <p:sldId id="333" r:id="rId6"/>
    <p:sldId id="570" r:id="rId7"/>
    <p:sldId id="312" r:id="rId8"/>
    <p:sldId id="313" r:id="rId9"/>
    <p:sldId id="315" r:id="rId10"/>
    <p:sldId id="298" r:id="rId11"/>
    <p:sldId id="302" r:id="rId12"/>
    <p:sldId id="303" r:id="rId13"/>
    <p:sldId id="336" r:id="rId14"/>
    <p:sldId id="323" r:id="rId15"/>
    <p:sldId id="325" r:id="rId16"/>
    <p:sldId id="280" r:id="rId17"/>
    <p:sldId id="334" r:id="rId18"/>
    <p:sldId id="326" r:id="rId19"/>
    <p:sldId id="327" r:id="rId20"/>
    <p:sldId id="337" r:id="rId21"/>
    <p:sldId id="314" r:id="rId22"/>
    <p:sldId id="330" r:id="rId23"/>
    <p:sldId id="338" r:id="rId24"/>
    <p:sldId id="335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2F"/>
    <a:srgbClr val="A2958A"/>
    <a:srgbClr val="EFE9E4"/>
    <a:srgbClr val="F7F4F1"/>
    <a:srgbClr val="00706E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291C1-791E-4ECD-AD56-10279040E37D}" v="854" dt="2021-12-09T11:57:39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7" autoAdjust="0"/>
    <p:restoredTop sz="95770" autoAdjust="0"/>
  </p:normalViewPr>
  <p:slideViewPr>
    <p:cSldViewPr snapToGrid="0" snapToObjects="1">
      <p:cViewPr varScale="1">
        <p:scale>
          <a:sx n="109" d="100"/>
          <a:sy n="109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berg Amanda" userId="3cad20d1-7591-426d-b9ef-07052efc88d3" providerId="ADAL" clId="{86AA132A-8261-4ABD-8717-D178C21BA2C1}"/>
    <pc:docChg chg="undo custSel addSld delSld modSld sldOrd">
      <pc:chgData name="Sundberg Amanda" userId="3cad20d1-7591-426d-b9ef-07052efc88d3" providerId="ADAL" clId="{86AA132A-8261-4ABD-8717-D178C21BA2C1}" dt="2021-12-07T09:04:38.404" v="834" actId="478"/>
      <pc:docMkLst>
        <pc:docMk/>
      </pc:docMkLst>
      <pc:sldChg chg="delSp mod delAnim">
        <pc:chgData name="Sundberg Amanda" userId="3cad20d1-7591-426d-b9ef-07052efc88d3" providerId="ADAL" clId="{86AA132A-8261-4ABD-8717-D178C21BA2C1}" dt="2021-11-18T21:24:23.217" v="534" actId="478"/>
        <pc:sldMkLst>
          <pc:docMk/>
          <pc:sldMk cId="869399051" sldId="280"/>
        </pc:sldMkLst>
        <pc:spChg chg="del">
          <ac:chgData name="Sundberg Amanda" userId="3cad20d1-7591-426d-b9ef-07052efc88d3" providerId="ADAL" clId="{86AA132A-8261-4ABD-8717-D178C21BA2C1}" dt="2021-11-18T21:24:22.432" v="533" actId="478"/>
          <ac:spMkLst>
            <pc:docMk/>
            <pc:sldMk cId="869399051" sldId="280"/>
            <ac:spMk id="3" creationId="{9D6EC8F0-183C-4CE1-9A69-02EFC4E984AF}"/>
          </ac:spMkLst>
        </pc:spChg>
        <pc:spChg chg="del">
          <ac:chgData name="Sundberg Amanda" userId="3cad20d1-7591-426d-b9ef-07052efc88d3" providerId="ADAL" clId="{86AA132A-8261-4ABD-8717-D178C21BA2C1}" dt="2021-11-18T21:24:23.217" v="534" actId="478"/>
          <ac:spMkLst>
            <pc:docMk/>
            <pc:sldMk cId="869399051" sldId="280"/>
            <ac:spMk id="18" creationId="{15810CED-D840-4C0A-8DA5-731CD07D656B}"/>
          </ac:spMkLst>
        </pc:spChg>
      </pc:sldChg>
      <pc:sldChg chg="modSp mod">
        <pc:chgData name="Sundberg Amanda" userId="3cad20d1-7591-426d-b9ef-07052efc88d3" providerId="ADAL" clId="{86AA132A-8261-4ABD-8717-D178C21BA2C1}" dt="2021-11-19T12:03:57.904" v="807" actId="20577"/>
        <pc:sldMkLst>
          <pc:docMk/>
          <pc:sldMk cId="695735591" sldId="281"/>
        </pc:sldMkLst>
        <pc:spChg chg="mod">
          <ac:chgData name="Sundberg Amanda" userId="3cad20d1-7591-426d-b9ef-07052efc88d3" providerId="ADAL" clId="{86AA132A-8261-4ABD-8717-D178C21BA2C1}" dt="2021-11-19T12:03:57.904" v="807" actId="20577"/>
          <ac:spMkLst>
            <pc:docMk/>
            <pc:sldMk cId="695735591" sldId="281"/>
            <ac:spMk id="2" creationId="{00000000-0000-0000-0000-000000000000}"/>
          </ac:spMkLst>
        </pc:spChg>
        <pc:spChg chg="mod">
          <ac:chgData name="Sundberg Amanda" userId="3cad20d1-7591-426d-b9ef-07052efc88d3" providerId="ADAL" clId="{86AA132A-8261-4ABD-8717-D178C21BA2C1}" dt="2021-11-18T21:01:08.963" v="31" actId="20577"/>
          <ac:spMkLst>
            <pc:docMk/>
            <pc:sldMk cId="695735591" sldId="281"/>
            <ac:spMk id="3" creationId="{00000000-0000-0000-0000-000000000000}"/>
          </ac:spMkLst>
        </pc:spChg>
      </pc:sldChg>
      <pc:sldChg chg="addSp delSp modSp mod">
        <pc:chgData name="Sundberg Amanda" userId="3cad20d1-7591-426d-b9ef-07052efc88d3" providerId="ADAL" clId="{86AA132A-8261-4ABD-8717-D178C21BA2C1}" dt="2021-12-07T08:54:03.022" v="831" actId="207"/>
        <pc:sldMkLst>
          <pc:docMk/>
          <pc:sldMk cId="4170548902" sldId="298"/>
        </pc:sldMkLst>
        <pc:spChg chg="add del mod topLvl">
          <ac:chgData name="Sundberg Amanda" userId="3cad20d1-7591-426d-b9ef-07052efc88d3" providerId="ADAL" clId="{86AA132A-8261-4ABD-8717-D178C21BA2C1}" dt="2021-12-07T08:53:01.355" v="829" actId="478"/>
          <ac:spMkLst>
            <pc:docMk/>
            <pc:sldMk cId="4170548902" sldId="298"/>
            <ac:spMk id="26" creationId="{C7944E3F-FBB7-45BD-9A1D-8E6802D77E81}"/>
          </ac:spMkLst>
        </pc:spChg>
        <pc:spChg chg="add del mod topLvl">
          <ac:chgData name="Sundberg Amanda" userId="3cad20d1-7591-426d-b9ef-07052efc88d3" providerId="ADAL" clId="{86AA132A-8261-4ABD-8717-D178C21BA2C1}" dt="2021-12-07T08:53:01.355" v="829" actId="478"/>
          <ac:spMkLst>
            <pc:docMk/>
            <pc:sldMk cId="4170548902" sldId="298"/>
            <ac:spMk id="27" creationId="{48D04936-5D29-4074-9484-3C9C557CF3DD}"/>
          </ac:spMkLst>
        </pc:spChg>
        <pc:spChg chg="mod">
          <ac:chgData name="Sundberg Amanda" userId="3cad20d1-7591-426d-b9ef-07052efc88d3" providerId="ADAL" clId="{86AA132A-8261-4ABD-8717-D178C21BA2C1}" dt="2021-12-07T08:54:03.022" v="831" actId="207"/>
          <ac:spMkLst>
            <pc:docMk/>
            <pc:sldMk cId="4170548902" sldId="298"/>
            <ac:spMk id="38" creationId="{1515C9B4-E236-4517-83FC-376FA9523299}"/>
          </ac:spMkLst>
        </pc:spChg>
        <pc:grpChg chg="add del mod">
          <ac:chgData name="Sundberg Amanda" userId="3cad20d1-7591-426d-b9ef-07052efc88d3" providerId="ADAL" clId="{86AA132A-8261-4ABD-8717-D178C21BA2C1}" dt="2021-12-07T08:53:29.915" v="830" actId="207"/>
          <ac:grpSpMkLst>
            <pc:docMk/>
            <pc:sldMk cId="4170548902" sldId="298"/>
            <ac:grpSpMk id="25" creationId="{95A9E061-6452-4C6E-B3D2-F2FA85FD9B4E}"/>
          </ac:grpSpMkLst>
        </pc:grpChg>
        <pc:picChg chg="add del">
          <ac:chgData name="Sundberg Amanda" userId="3cad20d1-7591-426d-b9ef-07052efc88d3" providerId="ADAL" clId="{86AA132A-8261-4ABD-8717-D178C21BA2C1}" dt="2021-12-07T08:53:01.081" v="828" actId="478"/>
          <ac:picMkLst>
            <pc:docMk/>
            <pc:sldMk cId="4170548902" sldId="298"/>
            <ac:picMk id="45" creationId="{75757114-6CE6-42E4-8226-514657E0EA05}"/>
          </ac:picMkLst>
        </pc:picChg>
      </pc:sldChg>
      <pc:sldChg chg="addSp delSp modSp mod">
        <pc:chgData name="Sundberg Amanda" userId="3cad20d1-7591-426d-b9ef-07052efc88d3" providerId="ADAL" clId="{86AA132A-8261-4ABD-8717-D178C21BA2C1}" dt="2021-12-07T09:04:38.404" v="834" actId="478"/>
        <pc:sldMkLst>
          <pc:docMk/>
          <pc:sldMk cId="1655953528" sldId="302"/>
        </pc:sldMkLst>
        <pc:spChg chg="mod">
          <ac:chgData name="Sundberg Amanda" userId="3cad20d1-7591-426d-b9ef-07052efc88d3" providerId="ADAL" clId="{86AA132A-8261-4ABD-8717-D178C21BA2C1}" dt="2021-11-18T21:05:20.941" v="367"/>
          <ac:spMkLst>
            <pc:docMk/>
            <pc:sldMk cId="1655953528" sldId="302"/>
            <ac:spMk id="21" creationId="{A9B9FA9B-783B-40D0-9EA9-C5AC49AB0148}"/>
          </ac:spMkLst>
        </pc:spChg>
        <pc:spChg chg="del topLvl">
          <ac:chgData name="Sundberg Amanda" userId="3cad20d1-7591-426d-b9ef-07052efc88d3" providerId="ADAL" clId="{86AA132A-8261-4ABD-8717-D178C21BA2C1}" dt="2021-12-07T09:04:35.124" v="832" actId="478"/>
          <ac:spMkLst>
            <pc:docMk/>
            <pc:sldMk cId="1655953528" sldId="302"/>
            <ac:spMk id="33" creationId="{487DEAF2-771D-44B8-9AC7-2C61260E2984}"/>
          </ac:spMkLst>
        </pc:spChg>
        <pc:spChg chg="del topLvl">
          <ac:chgData name="Sundberg Amanda" userId="3cad20d1-7591-426d-b9ef-07052efc88d3" providerId="ADAL" clId="{86AA132A-8261-4ABD-8717-D178C21BA2C1}" dt="2021-12-07T09:04:38.404" v="834" actId="478"/>
          <ac:spMkLst>
            <pc:docMk/>
            <pc:sldMk cId="1655953528" sldId="302"/>
            <ac:spMk id="34" creationId="{3C3D2FC1-06A8-4993-9176-331295BF401D}"/>
          </ac:spMkLst>
        </pc:spChg>
        <pc:spChg chg="mod">
          <ac:chgData name="Sundberg Amanda" userId="3cad20d1-7591-426d-b9ef-07052efc88d3" providerId="ADAL" clId="{86AA132A-8261-4ABD-8717-D178C21BA2C1}" dt="2021-11-18T21:23:06.254" v="513" actId="207"/>
          <ac:spMkLst>
            <pc:docMk/>
            <pc:sldMk cId="1655953528" sldId="302"/>
            <ac:spMk id="36" creationId="{96A9EFC1-8E77-4F63-88FD-7EDE20237BA0}"/>
          </ac:spMkLst>
        </pc:spChg>
        <pc:grpChg chg="add mod">
          <ac:chgData name="Sundberg Amanda" userId="3cad20d1-7591-426d-b9ef-07052efc88d3" providerId="ADAL" clId="{86AA132A-8261-4ABD-8717-D178C21BA2C1}" dt="2021-11-18T21:05:23.700" v="368" actId="1076"/>
          <ac:grpSpMkLst>
            <pc:docMk/>
            <pc:sldMk cId="1655953528" sldId="302"/>
            <ac:grpSpMk id="20" creationId="{3C9D4533-0507-4B01-9F4C-032E1F274F6B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3" creationId="{645F00C4-9DA6-4C82-A518-6BBBF4165C1B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6" creationId="{4155E69F-D2A2-4B8A-9623-9B8C565AE250}"/>
          </ac:grpSpMkLst>
        </pc:grpChg>
        <pc:grpChg chg="mod">
          <ac:chgData name="Sundberg Amanda" userId="3cad20d1-7591-426d-b9ef-07052efc88d3" providerId="ADAL" clId="{86AA132A-8261-4ABD-8717-D178C21BA2C1}" dt="2021-11-18T21:05:16.972" v="366" actId="1076"/>
          <ac:grpSpMkLst>
            <pc:docMk/>
            <pc:sldMk cId="1655953528" sldId="302"/>
            <ac:grpSpMk id="29" creationId="{C150D79C-34E6-4DB2-A280-66D03973D618}"/>
          </ac:grpSpMkLst>
        </pc:grpChg>
        <pc:grpChg chg="del mod">
          <ac:chgData name="Sundberg Amanda" userId="3cad20d1-7591-426d-b9ef-07052efc88d3" providerId="ADAL" clId="{86AA132A-8261-4ABD-8717-D178C21BA2C1}" dt="2021-12-07T09:04:35.124" v="832" actId="478"/>
          <ac:grpSpMkLst>
            <pc:docMk/>
            <pc:sldMk cId="1655953528" sldId="302"/>
            <ac:grpSpMk id="32" creationId="{BBFA226F-257A-4FAE-B8DE-690DB1F9EA33}"/>
          </ac:grpSpMkLst>
        </pc:grp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16" creationId="{FCA902ED-2688-4764-8DBA-B8608B3B6323}"/>
          </ac:picMkLst>
        </pc:pic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19" creationId="{B2BD05B1-2A9F-4006-8932-90F71B1AEF93}"/>
          </ac:picMkLst>
        </pc:picChg>
        <pc:picChg chg="mod">
          <ac:chgData name="Sundberg Amanda" userId="3cad20d1-7591-426d-b9ef-07052efc88d3" providerId="ADAL" clId="{86AA132A-8261-4ABD-8717-D178C21BA2C1}" dt="2021-11-18T21:05:16.972" v="366" actId="1076"/>
          <ac:picMkLst>
            <pc:docMk/>
            <pc:sldMk cId="1655953528" sldId="302"/>
            <ac:picMk id="22" creationId="{99F701CE-FC27-4FF5-A80E-E53A9E1D695F}"/>
          </ac:picMkLst>
        </pc:picChg>
        <pc:picChg chg="del mod">
          <ac:chgData name="Sundberg Amanda" userId="3cad20d1-7591-426d-b9ef-07052efc88d3" providerId="ADAL" clId="{86AA132A-8261-4ABD-8717-D178C21BA2C1}" dt="2021-12-07T09:04:36.812" v="833" actId="478"/>
          <ac:picMkLst>
            <pc:docMk/>
            <pc:sldMk cId="1655953528" sldId="302"/>
            <ac:picMk id="35" creationId="{39CBF5C4-F5BB-411D-95F5-286228F585F4}"/>
          </ac:picMkLst>
        </pc:picChg>
        <pc:picChg chg="add mod">
          <ac:chgData name="Sundberg Amanda" userId="3cad20d1-7591-426d-b9ef-07052efc88d3" providerId="ADAL" clId="{86AA132A-8261-4ABD-8717-D178C21BA2C1}" dt="2021-11-18T21:05:23.700" v="368" actId="1076"/>
          <ac:picMkLst>
            <pc:docMk/>
            <pc:sldMk cId="1655953528" sldId="302"/>
            <ac:picMk id="37" creationId="{68167E54-AF05-46E1-AC0A-704052DB667E}"/>
          </ac:picMkLst>
        </pc:picChg>
      </pc:sldChg>
      <pc:sldChg chg="addSp modSp mod">
        <pc:chgData name="Sundberg Amanda" userId="3cad20d1-7591-426d-b9ef-07052efc88d3" providerId="ADAL" clId="{86AA132A-8261-4ABD-8717-D178C21BA2C1}" dt="2021-11-19T11:50:44.817" v="805" actId="1076"/>
        <pc:sldMkLst>
          <pc:docMk/>
          <pc:sldMk cId="2901891534" sldId="304"/>
        </pc:sldMkLst>
        <pc:spChg chg="add mod">
          <ac:chgData name="Sundberg Amanda" userId="3cad20d1-7591-426d-b9ef-07052efc88d3" providerId="ADAL" clId="{86AA132A-8261-4ABD-8717-D178C21BA2C1}" dt="2021-11-19T11:50:44.817" v="805" actId="1076"/>
          <ac:spMkLst>
            <pc:docMk/>
            <pc:sldMk cId="2901891534" sldId="304"/>
            <ac:spMk id="3" creationId="{7B3B5D2B-ACCA-4E4F-B634-FF0456111B67}"/>
          </ac:spMkLst>
        </pc:spChg>
        <pc:spChg chg="add mod">
          <ac:chgData name="Sundberg Amanda" userId="3cad20d1-7591-426d-b9ef-07052efc88d3" providerId="ADAL" clId="{86AA132A-8261-4ABD-8717-D178C21BA2C1}" dt="2021-11-19T11:50:44.817" v="805" actId="1076"/>
          <ac:spMkLst>
            <pc:docMk/>
            <pc:sldMk cId="2901891534" sldId="304"/>
            <ac:spMk id="5" creationId="{ABE83C14-104B-4229-8C96-0CBE9D03B31F}"/>
          </ac:spMkLst>
        </pc:spChg>
        <pc:graphicFrameChg chg="mod modGraphic">
          <ac:chgData name="Sundberg Amanda" userId="3cad20d1-7591-426d-b9ef-07052efc88d3" providerId="ADAL" clId="{86AA132A-8261-4ABD-8717-D178C21BA2C1}" dt="2021-11-18T21:27:43.726" v="683" actId="20577"/>
          <ac:graphicFrameMkLst>
            <pc:docMk/>
            <pc:sldMk cId="2901891534" sldId="304"/>
            <ac:graphicFrameMk id="4" creationId="{64904389-1621-40A5-931D-941FAEC714C2}"/>
          </ac:graphicFrameMkLst>
        </pc:graphicFrameChg>
      </pc:sldChg>
      <pc:sldChg chg="modSp mod">
        <pc:chgData name="Sundberg Amanda" userId="3cad20d1-7591-426d-b9ef-07052efc88d3" providerId="ADAL" clId="{86AA132A-8261-4ABD-8717-D178C21BA2C1}" dt="2021-11-18T21:25:30.576" v="577" actId="20577"/>
        <pc:sldMkLst>
          <pc:docMk/>
          <pc:sldMk cId="2866915073" sldId="305"/>
        </pc:sldMkLst>
        <pc:spChg chg="mod">
          <ac:chgData name="Sundberg Amanda" userId="3cad20d1-7591-426d-b9ef-07052efc88d3" providerId="ADAL" clId="{86AA132A-8261-4ABD-8717-D178C21BA2C1}" dt="2021-11-18T21:25:30.576" v="577" actId="20577"/>
          <ac:spMkLst>
            <pc:docMk/>
            <pc:sldMk cId="2866915073" sldId="305"/>
            <ac:spMk id="3" creationId="{BF245265-870D-457E-A721-2B01C82D1E0F}"/>
          </ac:spMkLst>
        </pc:spChg>
      </pc:sldChg>
      <pc:sldChg chg="modSp mod">
        <pc:chgData name="Sundberg Amanda" userId="3cad20d1-7591-426d-b9ef-07052efc88d3" providerId="ADAL" clId="{86AA132A-8261-4ABD-8717-D178C21BA2C1}" dt="2021-11-18T21:28:23.217" v="740" actId="20577"/>
        <pc:sldMkLst>
          <pc:docMk/>
          <pc:sldMk cId="1443411755" sldId="306"/>
        </pc:sldMkLst>
        <pc:graphicFrameChg chg="modGraphic">
          <ac:chgData name="Sundberg Amanda" userId="3cad20d1-7591-426d-b9ef-07052efc88d3" providerId="ADAL" clId="{86AA132A-8261-4ABD-8717-D178C21BA2C1}" dt="2021-11-18T21:28:23.217" v="740" actId="20577"/>
          <ac:graphicFrameMkLst>
            <pc:docMk/>
            <pc:sldMk cId="1443411755" sldId="306"/>
            <ac:graphicFrameMk id="4" creationId="{CA308CC0-4B73-4250-AEB3-1511CC27C7D1}"/>
          </ac:graphicFrameMkLst>
        </pc:graphicFrameChg>
      </pc:sldChg>
      <pc:sldChg chg="del">
        <pc:chgData name="Sundberg Amanda" userId="3cad20d1-7591-426d-b9ef-07052efc88d3" providerId="ADAL" clId="{86AA132A-8261-4ABD-8717-D178C21BA2C1}" dt="2021-11-18T21:06:02.611" v="421" actId="47"/>
        <pc:sldMkLst>
          <pc:docMk/>
          <pc:sldMk cId="3283962391" sldId="307"/>
        </pc:sldMkLst>
      </pc:sldChg>
      <pc:sldChg chg="modSp new mod ord">
        <pc:chgData name="Sundberg Amanda" userId="3cad20d1-7591-426d-b9ef-07052efc88d3" providerId="ADAL" clId="{86AA132A-8261-4ABD-8717-D178C21BA2C1}" dt="2021-11-19T12:04:35.189" v="823" actId="20577"/>
        <pc:sldMkLst>
          <pc:docMk/>
          <pc:sldMk cId="560028812" sldId="308"/>
        </pc:sldMkLst>
        <pc:spChg chg="mod">
          <ac:chgData name="Sundberg Amanda" userId="3cad20d1-7591-426d-b9ef-07052efc88d3" providerId="ADAL" clId="{86AA132A-8261-4ABD-8717-D178C21BA2C1}" dt="2021-11-18T21:02:18.612" v="87" actId="20577"/>
          <ac:spMkLst>
            <pc:docMk/>
            <pc:sldMk cId="560028812" sldId="308"/>
            <ac:spMk id="2" creationId="{6381ACC8-45CF-46CB-8CE1-A3504894077E}"/>
          </ac:spMkLst>
        </pc:spChg>
        <pc:spChg chg="mod">
          <ac:chgData name="Sundberg Amanda" userId="3cad20d1-7591-426d-b9ef-07052efc88d3" providerId="ADAL" clId="{86AA132A-8261-4ABD-8717-D178C21BA2C1}" dt="2021-11-19T12:04:35.189" v="823" actId="20577"/>
          <ac:spMkLst>
            <pc:docMk/>
            <pc:sldMk cId="560028812" sldId="308"/>
            <ac:spMk id="3" creationId="{69E2DCB1-36D9-4DF6-A112-EA48763CE298}"/>
          </ac:spMkLst>
        </pc:spChg>
      </pc:sldChg>
      <pc:sldChg chg="modSp new mod">
        <pc:chgData name="Sundberg Amanda" userId="3cad20d1-7591-426d-b9ef-07052efc88d3" providerId="ADAL" clId="{86AA132A-8261-4ABD-8717-D178C21BA2C1}" dt="2021-11-18T21:06:26.579" v="489" actId="20577"/>
        <pc:sldMkLst>
          <pc:docMk/>
          <pc:sldMk cId="659401338" sldId="309"/>
        </pc:sldMkLst>
        <pc:spChg chg="mod">
          <ac:chgData name="Sundberg Amanda" userId="3cad20d1-7591-426d-b9ef-07052efc88d3" providerId="ADAL" clId="{86AA132A-8261-4ABD-8717-D178C21BA2C1}" dt="2021-11-18T21:06:10.525" v="430" actId="20577"/>
          <ac:spMkLst>
            <pc:docMk/>
            <pc:sldMk cId="659401338" sldId="309"/>
            <ac:spMk id="2" creationId="{C2F1C4CD-665B-45B6-99AD-C8F4CE949ECB}"/>
          </ac:spMkLst>
        </pc:spChg>
        <pc:spChg chg="mod">
          <ac:chgData name="Sundberg Amanda" userId="3cad20d1-7591-426d-b9ef-07052efc88d3" providerId="ADAL" clId="{86AA132A-8261-4ABD-8717-D178C21BA2C1}" dt="2021-11-18T21:06:26.579" v="489" actId="20577"/>
          <ac:spMkLst>
            <pc:docMk/>
            <pc:sldMk cId="659401338" sldId="309"/>
            <ac:spMk id="3" creationId="{1F3E8A80-969E-48AE-92D3-B316B4D9F34C}"/>
          </ac:spMkLst>
        </pc:spChg>
      </pc:sldChg>
      <pc:sldChg chg="addSp delSp modSp add mod">
        <pc:chgData name="Sundberg Amanda" userId="3cad20d1-7591-426d-b9ef-07052efc88d3" providerId="ADAL" clId="{86AA132A-8261-4ABD-8717-D178C21BA2C1}" dt="2021-11-18T21:24:45.606" v="539" actId="478"/>
        <pc:sldMkLst>
          <pc:docMk/>
          <pc:sldMk cId="1972992092" sldId="310"/>
        </pc:sldMkLst>
        <pc:spChg chg="del">
          <ac:chgData name="Sundberg Amanda" userId="3cad20d1-7591-426d-b9ef-07052efc88d3" providerId="ADAL" clId="{86AA132A-8261-4ABD-8717-D178C21BA2C1}" dt="2021-11-18T21:24:39.608" v="535" actId="478"/>
          <ac:spMkLst>
            <pc:docMk/>
            <pc:sldMk cId="1972992092" sldId="310"/>
            <ac:spMk id="2" creationId="{00000000-0000-0000-0000-000000000000}"/>
          </ac:spMkLst>
        </pc:spChg>
        <pc:spChg chg="add del mod">
          <ac:chgData name="Sundberg Amanda" userId="3cad20d1-7591-426d-b9ef-07052efc88d3" providerId="ADAL" clId="{86AA132A-8261-4ABD-8717-D178C21BA2C1}" dt="2021-11-18T21:24:45.606" v="539" actId="478"/>
          <ac:spMkLst>
            <pc:docMk/>
            <pc:sldMk cId="1972992092" sldId="310"/>
            <ac:spMk id="9" creationId="{947650F2-5645-4879-980F-2AA142E1AAEF}"/>
          </ac:spMkLst>
        </pc:spChg>
        <pc:spChg chg="del">
          <ac:chgData name="Sundberg Amanda" userId="3cad20d1-7591-426d-b9ef-07052efc88d3" providerId="ADAL" clId="{86AA132A-8261-4ABD-8717-D178C21BA2C1}" dt="2021-11-18T21:24:44.100" v="538" actId="478"/>
          <ac:spMkLst>
            <pc:docMk/>
            <pc:sldMk cId="1972992092" sldId="310"/>
            <ac:spMk id="38" creationId="{9CDF47ED-5158-4DD3-9CCC-5B9F0CFA2042}"/>
          </ac:spMkLst>
        </pc:spChg>
        <pc:spChg chg="del">
          <ac:chgData name="Sundberg Amanda" userId="3cad20d1-7591-426d-b9ef-07052efc88d3" providerId="ADAL" clId="{86AA132A-8261-4ABD-8717-D178C21BA2C1}" dt="2021-11-18T21:24:41.273" v="536" actId="478"/>
          <ac:spMkLst>
            <pc:docMk/>
            <pc:sldMk cId="1972992092" sldId="310"/>
            <ac:spMk id="39" creationId="{ADE44B41-AEDB-4551-986E-A285749921F6}"/>
          </ac:spMkLst>
        </pc:spChg>
        <pc:spChg chg="del">
          <ac:chgData name="Sundberg Amanda" userId="3cad20d1-7591-426d-b9ef-07052efc88d3" providerId="ADAL" clId="{86AA132A-8261-4ABD-8717-D178C21BA2C1}" dt="2021-11-18T21:24:42.671" v="537" actId="478"/>
          <ac:spMkLst>
            <pc:docMk/>
            <pc:sldMk cId="1972992092" sldId="310"/>
            <ac:spMk id="67" creationId="{03D4FC4A-BF48-4292-967F-A458937574BE}"/>
          </ac:spMkLst>
        </pc:spChg>
      </pc:sldChg>
    </pc:docChg>
  </pc:docChgLst>
  <pc:docChgLst>
    <pc:chgData name="Sundberg Amanda" userId="3cad20d1-7591-426d-b9ef-07052efc88d3" providerId="ADAL" clId="{DD7291C1-791E-4ECD-AD56-10279040E37D}"/>
    <pc:docChg chg="undo redo custSel addSld delSld modSld sldOrd">
      <pc:chgData name="Sundberg Amanda" userId="3cad20d1-7591-426d-b9ef-07052efc88d3" providerId="ADAL" clId="{DD7291C1-791E-4ECD-AD56-10279040E37D}" dt="2021-12-09T13:01:09.926" v="5909" actId="47"/>
      <pc:docMkLst>
        <pc:docMk/>
      </pc:docMkLst>
      <pc:sldChg chg="addSp delSp modSp mod">
        <pc:chgData name="Sundberg Amanda" userId="3cad20d1-7591-426d-b9ef-07052efc88d3" providerId="ADAL" clId="{DD7291C1-791E-4ECD-AD56-10279040E37D}" dt="2021-12-08T20:58:52.022" v="1347" actId="1076"/>
        <pc:sldMkLst>
          <pc:docMk/>
          <pc:sldMk cId="869399051" sldId="280"/>
        </pc:sldMkLst>
        <pc:spChg chg="del">
          <ac:chgData name="Sundberg Amanda" userId="3cad20d1-7591-426d-b9ef-07052efc88d3" providerId="ADAL" clId="{DD7291C1-791E-4ECD-AD56-10279040E37D}" dt="2021-12-08T20:58:40.218" v="1342" actId="478"/>
          <ac:spMkLst>
            <pc:docMk/>
            <pc:sldMk cId="869399051" sldId="280"/>
            <ac:spMk id="6" creationId="{E2490711-FE9E-4619-A5CE-DD567685A113}"/>
          </ac:spMkLst>
        </pc:spChg>
        <pc:spChg chg="del">
          <ac:chgData name="Sundberg Amanda" userId="3cad20d1-7591-426d-b9ef-07052efc88d3" providerId="ADAL" clId="{DD7291C1-791E-4ECD-AD56-10279040E37D}" dt="2021-12-08T20:58:41.570" v="1343" actId="478"/>
          <ac:spMkLst>
            <pc:docMk/>
            <pc:sldMk cId="869399051" sldId="280"/>
            <ac:spMk id="7" creationId="{D503C303-89ED-49D2-A1B0-9D6224DEB1C3}"/>
          </ac:spMkLst>
        </pc:spChg>
        <pc:spChg chg="add mod">
          <ac:chgData name="Sundberg Amanda" userId="3cad20d1-7591-426d-b9ef-07052efc88d3" providerId="ADAL" clId="{DD7291C1-791E-4ECD-AD56-10279040E37D}" dt="2021-12-08T20:58:47.860" v="1345" actId="1076"/>
          <ac:spMkLst>
            <pc:docMk/>
            <pc:sldMk cId="869399051" sldId="280"/>
            <ac:spMk id="18" creationId="{180FD66B-7D0C-4252-A14C-FB26B60A8818}"/>
          </ac:spMkLst>
        </pc:spChg>
        <pc:spChg chg="add mod">
          <ac:chgData name="Sundberg Amanda" userId="3cad20d1-7591-426d-b9ef-07052efc88d3" providerId="ADAL" clId="{DD7291C1-791E-4ECD-AD56-10279040E37D}" dt="2021-12-08T20:58:52.022" v="1347" actId="1076"/>
          <ac:spMkLst>
            <pc:docMk/>
            <pc:sldMk cId="869399051" sldId="280"/>
            <ac:spMk id="19" creationId="{2584CE8D-135D-4060-BF6D-14EAD5FEA889}"/>
          </ac:spMkLst>
        </pc:spChg>
        <pc:picChg chg="del">
          <ac:chgData name="Sundberg Amanda" userId="3cad20d1-7591-426d-b9ef-07052efc88d3" providerId="ADAL" clId="{DD7291C1-791E-4ECD-AD56-10279040E37D}" dt="2021-12-08T20:58:35.870" v="1340" actId="478"/>
          <ac:picMkLst>
            <pc:docMk/>
            <pc:sldMk cId="869399051" sldId="280"/>
            <ac:picMk id="10" creationId="{C081D314-6D37-4B1F-ACAC-5D4D33EA6348}"/>
          </ac:picMkLst>
        </pc:picChg>
        <pc:picChg chg="add mod">
          <ac:chgData name="Sundberg Amanda" userId="3cad20d1-7591-426d-b9ef-07052efc88d3" providerId="ADAL" clId="{DD7291C1-791E-4ECD-AD56-10279040E37D}" dt="2021-12-08T20:58:37.874" v="1341" actId="1076"/>
          <ac:picMkLst>
            <pc:docMk/>
            <pc:sldMk cId="869399051" sldId="280"/>
            <ac:picMk id="17" creationId="{59DF536D-13EC-488F-AE72-3B64239BDD31}"/>
          </ac:picMkLst>
        </pc:pic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12" creationId="{63266A68-C2E1-42C4-AC07-66989C64C2B1}"/>
          </ac:cxnSpMkLst>
        </pc:cxn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13" creationId="{A6E715A2-D2E8-4A3D-B4BD-29A530CC8BC5}"/>
          </ac:cxnSpMkLst>
        </pc:cxnChg>
        <pc:cxnChg chg="mod">
          <ac:chgData name="Sundberg Amanda" userId="3cad20d1-7591-426d-b9ef-07052efc88d3" providerId="ADAL" clId="{DD7291C1-791E-4ECD-AD56-10279040E37D}" dt="2021-12-08T20:58:40.218" v="1342" actId="478"/>
          <ac:cxnSpMkLst>
            <pc:docMk/>
            <pc:sldMk cId="869399051" sldId="280"/>
            <ac:cxnSpMk id="16" creationId="{99075833-E7A5-498E-ABE8-3F373510C557}"/>
          </ac:cxnSpMkLst>
        </pc:cxnChg>
        <pc:cxnChg chg="mod">
          <ac:chgData name="Sundberg Amanda" userId="3cad20d1-7591-426d-b9ef-07052efc88d3" providerId="ADAL" clId="{DD7291C1-791E-4ECD-AD56-10279040E37D}" dt="2021-12-08T20:58:41.570" v="1343" actId="478"/>
          <ac:cxnSpMkLst>
            <pc:docMk/>
            <pc:sldMk cId="869399051" sldId="280"/>
            <ac:cxnSpMk id="21" creationId="{87DF1B45-8179-44F5-9437-D57693A7A168}"/>
          </ac:cxnSpMkLst>
        </pc:cxnChg>
        <pc:cxnChg chg="mod">
          <ac:chgData name="Sundberg Amanda" userId="3cad20d1-7591-426d-b9ef-07052efc88d3" providerId="ADAL" clId="{DD7291C1-791E-4ECD-AD56-10279040E37D}" dt="2021-12-08T20:58:35.870" v="1340" actId="478"/>
          <ac:cxnSpMkLst>
            <pc:docMk/>
            <pc:sldMk cId="869399051" sldId="280"/>
            <ac:cxnSpMk id="34" creationId="{2B98D34C-AEE3-43BA-931F-985A29390C73}"/>
          </ac:cxnSpMkLst>
        </pc:cxnChg>
      </pc:sldChg>
      <pc:sldChg chg="addSp delSp modSp del mod ord">
        <pc:chgData name="Sundberg Amanda" userId="3cad20d1-7591-426d-b9ef-07052efc88d3" providerId="ADAL" clId="{DD7291C1-791E-4ECD-AD56-10279040E37D}" dt="2021-12-08T20:18:26.914" v="260" actId="47"/>
        <pc:sldMkLst>
          <pc:docMk/>
          <pc:sldMk cId="695735591" sldId="281"/>
        </pc:sldMkLst>
        <pc:spChg chg="mod">
          <ac:chgData name="Sundberg Amanda" userId="3cad20d1-7591-426d-b9ef-07052efc88d3" providerId="ADAL" clId="{DD7291C1-791E-4ECD-AD56-10279040E37D}" dt="2021-12-08T20:10:21.069" v="55" actId="14100"/>
          <ac:spMkLst>
            <pc:docMk/>
            <pc:sldMk cId="695735591" sldId="281"/>
            <ac:spMk id="2" creationId="{00000000-0000-0000-0000-000000000000}"/>
          </ac:spMkLst>
        </pc:spChg>
        <pc:spChg chg="mod">
          <ac:chgData name="Sundberg Amanda" userId="3cad20d1-7591-426d-b9ef-07052efc88d3" providerId="ADAL" clId="{DD7291C1-791E-4ECD-AD56-10279040E37D}" dt="2021-12-08T20:10:38.422" v="80" actId="1076"/>
          <ac:spMkLst>
            <pc:docMk/>
            <pc:sldMk cId="695735591" sldId="281"/>
            <ac:spMk id="3" creationId="{00000000-0000-0000-0000-000000000000}"/>
          </ac:spMkLst>
        </pc:spChg>
        <pc:spChg chg="add del mod">
          <ac:chgData name="Sundberg Amanda" userId="3cad20d1-7591-426d-b9ef-07052efc88d3" providerId="ADAL" clId="{DD7291C1-791E-4ECD-AD56-10279040E37D}" dt="2021-12-08T20:10:23.891" v="63" actId="11529"/>
          <ac:spMkLst>
            <pc:docMk/>
            <pc:sldMk cId="695735591" sldId="281"/>
            <ac:spMk id="5" creationId="{C91D5EAF-833D-4ED4-987C-68FA6F176EEE}"/>
          </ac:spMkLst>
        </pc:spChg>
        <pc:picChg chg="add del mod">
          <ac:chgData name="Sundberg Amanda" userId="3cad20d1-7591-426d-b9ef-07052efc88d3" providerId="ADAL" clId="{DD7291C1-791E-4ECD-AD56-10279040E37D}" dt="2021-12-08T20:10:41.391" v="86" actId="14100"/>
          <ac:picMkLst>
            <pc:docMk/>
            <pc:sldMk cId="695735591" sldId="281"/>
            <ac:picMk id="4" creationId="{6865C7A7-8645-43F7-A9E4-3DE75F44B49A}"/>
          </ac:picMkLst>
        </pc:picChg>
        <pc:picChg chg="add del mod">
          <ac:chgData name="Sundberg Amanda" userId="3cad20d1-7591-426d-b9ef-07052efc88d3" providerId="ADAL" clId="{DD7291C1-791E-4ECD-AD56-10279040E37D}" dt="2021-12-08T20:10:21.693" v="57"/>
          <ac:picMkLst>
            <pc:docMk/>
            <pc:sldMk cId="695735591" sldId="281"/>
            <ac:picMk id="6" creationId="{AF83ABE2-BABC-48EA-AAFE-07C2ABAB43BD}"/>
          </ac:picMkLst>
        </pc:picChg>
        <pc:picChg chg="add del mod">
          <ac:chgData name="Sundberg Amanda" userId="3cad20d1-7591-426d-b9ef-07052efc88d3" providerId="ADAL" clId="{DD7291C1-791E-4ECD-AD56-10279040E37D}" dt="2021-12-08T20:10:38.004" v="77" actId="478"/>
          <ac:picMkLst>
            <pc:docMk/>
            <pc:sldMk cId="695735591" sldId="281"/>
            <ac:picMk id="1026" creationId="{49D4B272-F953-48A1-96BA-4D1607BEA26C}"/>
          </ac:picMkLst>
        </pc:picChg>
      </pc:sldChg>
      <pc:sldChg chg="del">
        <pc:chgData name="Sundberg Amanda" userId="3cad20d1-7591-426d-b9ef-07052efc88d3" providerId="ADAL" clId="{DD7291C1-791E-4ECD-AD56-10279040E37D}" dt="2021-12-08T20:51:37.548" v="1190" actId="47"/>
        <pc:sldMkLst>
          <pc:docMk/>
          <pc:sldMk cId="796104882" sldId="282"/>
        </pc:sldMkLst>
      </pc:sldChg>
      <pc:sldChg chg="delSp modSp mod ord">
        <pc:chgData name="Sundberg Amanda" userId="3cad20d1-7591-426d-b9ef-07052efc88d3" providerId="ADAL" clId="{DD7291C1-791E-4ECD-AD56-10279040E37D}" dt="2021-12-09T11:01:30.331" v="4846" actId="1076"/>
        <pc:sldMkLst>
          <pc:docMk/>
          <pc:sldMk cId="4170548902" sldId="298"/>
        </pc:sldMkLst>
        <pc:spChg chg="del topLvl">
          <ac:chgData name="Sundberg Amanda" userId="3cad20d1-7591-426d-b9ef-07052efc88d3" providerId="ADAL" clId="{DD7291C1-791E-4ECD-AD56-10279040E37D}" dt="2021-12-08T21:15:46.483" v="1534" actId="478"/>
          <ac:spMkLst>
            <pc:docMk/>
            <pc:sldMk cId="4170548902" sldId="298"/>
            <ac:spMk id="26" creationId="{C7944E3F-FBB7-45BD-9A1D-8E6802D77E81}"/>
          </ac:spMkLst>
        </pc:spChg>
        <pc:spChg chg="del topLvl">
          <ac:chgData name="Sundberg Amanda" userId="3cad20d1-7591-426d-b9ef-07052efc88d3" providerId="ADAL" clId="{DD7291C1-791E-4ECD-AD56-10279040E37D}" dt="2021-12-08T21:15:50.063" v="1536" actId="478"/>
          <ac:spMkLst>
            <pc:docMk/>
            <pc:sldMk cId="4170548902" sldId="298"/>
            <ac:spMk id="27" creationId="{48D04936-5D29-4074-9484-3C9C557CF3DD}"/>
          </ac:spMkLst>
        </pc:s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3" creationId="{B8F740A2-3535-410D-8ED1-B82B10E4AC19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6" creationId="{8655FCF5-C755-4683-A21C-77483D78CE4B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19" creationId="{161BFB1C-F4E7-40A9-A0CF-F8E1A518E21E}"/>
          </ac:grpSpMkLst>
        </pc:grpChg>
        <pc:grpChg chg="del">
          <ac:chgData name="Sundberg Amanda" userId="3cad20d1-7591-426d-b9ef-07052efc88d3" providerId="ADAL" clId="{DD7291C1-791E-4ECD-AD56-10279040E37D}" dt="2021-12-08T21:15:46.483" v="1534" actId="478"/>
          <ac:grpSpMkLst>
            <pc:docMk/>
            <pc:sldMk cId="4170548902" sldId="298"/>
            <ac:grpSpMk id="25" creationId="{95A9E061-6452-4C6E-B3D2-F2FA85FD9B4E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28" creationId="{68641BA3-EDD3-43FF-BB65-34405CE435B7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34" creationId="{0BFBA39D-FD4C-4D3A-B9D9-531AC544D148}"/>
          </ac:grpSpMkLst>
        </pc:grpChg>
        <pc:grpChg chg="mod">
          <ac:chgData name="Sundberg Amanda" userId="3cad20d1-7591-426d-b9ef-07052efc88d3" providerId="ADAL" clId="{DD7291C1-791E-4ECD-AD56-10279040E37D}" dt="2021-12-09T11:01:30.331" v="4846" actId="1076"/>
          <ac:grpSpMkLst>
            <pc:docMk/>
            <pc:sldMk cId="4170548902" sldId="298"/>
            <ac:grpSpMk id="37" creationId="{5C03D3A1-A113-477E-817C-1D443839B2F0}"/>
          </ac:grpSpMkLst>
        </pc:grpChg>
        <pc:picChg chg="del">
          <ac:chgData name="Sundberg Amanda" userId="3cad20d1-7591-426d-b9ef-07052efc88d3" providerId="ADAL" clId="{DD7291C1-791E-4ECD-AD56-10279040E37D}" dt="2021-12-08T21:15:48.528" v="1535" actId="478"/>
          <ac:picMkLst>
            <pc:docMk/>
            <pc:sldMk cId="4170548902" sldId="298"/>
            <ac:picMk id="45" creationId="{75757114-6CE6-42E4-8226-514657E0EA05}"/>
          </ac:picMkLst>
        </pc:picChg>
      </pc:sldChg>
      <pc:sldChg chg="modSp mod ord setBg">
        <pc:chgData name="Sundberg Amanda" userId="3cad20d1-7591-426d-b9ef-07052efc88d3" providerId="ADAL" clId="{DD7291C1-791E-4ECD-AD56-10279040E37D}" dt="2021-12-09T11:19:09.460" v="5401" actId="20577"/>
        <pc:sldMkLst>
          <pc:docMk/>
          <pc:sldMk cId="1655953528" sldId="302"/>
        </pc:sldMkLst>
        <pc:spChg chg="mod">
          <ac:chgData name="Sundberg Amanda" userId="3cad20d1-7591-426d-b9ef-07052efc88d3" providerId="ADAL" clId="{DD7291C1-791E-4ECD-AD56-10279040E37D}" dt="2021-12-08T21:11:28.940" v="1528" actId="20577"/>
          <ac:spMkLst>
            <pc:docMk/>
            <pc:sldMk cId="1655953528" sldId="302"/>
            <ac:spMk id="25" creationId="{BDEEDECD-2447-4060-BDE6-FA7A42E273CA}"/>
          </ac:spMkLst>
        </pc:spChg>
        <pc:spChg chg="mod">
          <ac:chgData name="Sundberg Amanda" userId="3cad20d1-7591-426d-b9ef-07052efc88d3" providerId="ADAL" clId="{DD7291C1-791E-4ECD-AD56-10279040E37D}" dt="2021-12-09T11:19:09.460" v="5401" actId="20577"/>
          <ac:spMkLst>
            <pc:docMk/>
            <pc:sldMk cId="1655953528" sldId="302"/>
            <ac:spMk id="28" creationId="{B701CDE6-8A34-4BC0-80D3-CF96EBDF9079}"/>
          </ac:spMkLst>
        </pc:spChg>
        <pc:spChg chg="mod">
          <ac:chgData name="Sundberg Amanda" userId="3cad20d1-7591-426d-b9ef-07052efc88d3" providerId="ADAL" clId="{DD7291C1-791E-4ECD-AD56-10279040E37D}" dt="2021-12-08T21:10:36.051" v="1527" actId="20577"/>
          <ac:spMkLst>
            <pc:docMk/>
            <pc:sldMk cId="1655953528" sldId="302"/>
            <ac:spMk id="31" creationId="{CE49A50F-3EFB-45B0-8381-68449D5D6C75}"/>
          </ac:spMkLst>
        </pc:spChg>
        <pc:spChg chg="mod">
          <ac:chgData name="Sundberg Amanda" userId="3cad20d1-7591-426d-b9ef-07052efc88d3" providerId="ADAL" clId="{DD7291C1-791E-4ECD-AD56-10279040E37D}" dt="2021-12-08T21:10:05.316" v="1473" actId="20577"/>
          <ac:spMkLst>
            <pc:docMk/>
            <pc:sldMk cId="1655953528" sldId="302"/>
            <ac:spMk id="36" creationId="{96A9EFC1-8E77-4F63-88FD-7EDE20237BA0}"/>
          </ac:spMkLst>
        </pc:spChg>
        <pc:grpChg chg="mod">
          <ac:chgData name="Sundberg Amanda" userId="3cad20d1-7591-426d-b9ef-07052efc88d3" providerId="ADAL" clId="{DD7291C1-791E-4ECD-AD56-10279040E37D}" dt="2021-12-08T21:09:19.767" v="1464" actId="1076"/>
          <ac:grpSpMkLst>
            <pc:docMk/>
            <pc:sldMk cId="1655953528" sldId="302"/>
            <ac:grpSpMk id="29" creationId="{C150D79C-34E6-4DB2-A280-66D03973D618}"/>
          </ac:grpSpMkLst>
        </pc:grpChg>
        <pc:picChg chg="mod">
          <ac:chgData name="Sundberg Amanda" userId="3cad20d1-7591-426d-b9ef-07052efc88d3" providerId="ADAL" clId="{DD7291C1-791E-4ECD-AD56-10279040E37D}" dt="2021-12-08T21:09:19.767" v="1464" actId="1076"/>
          <ac:picMkLst>
            <pc:docMk/>
            <pc:sldMk cId="1655953528" sldId="302"/>
            <ac:picMk id="22" creationId="{99F701CE-FC27-4FF5-A80E-E53A9E1D695F}"/>
          </ac:picMkLst>
        </pc:picChg>
      </pc:sldChg>
      <pc:sldChg chg="ord setBg">
        <pc:chgData name="Sundberg Amanda" userId="3cad20d1-7591-426d-b9ef-07052efc88d3" providerId="ADAL" clId="{DD7291C1-791E-4ECD-AD56-10279040E37D}" dt="2021-12-08T21:42:07.903" v="1714"/>
        <pc:sldMkLst>
          <pc:docMk/>
          <pc:sldMk cId="120901130" sldId="303"/>
        </pc:sldMkLst>
      </pc:sldChg>
      <pc:sldChg chg="modSp del mod">
        <pc:chgData name="Sundberg Amanda" userId="3cad20d1-7591-426d-b9ef-07052efc88d3" providerId="ADAL" clId="{DD7291C1-791E-4ECD-AD56-10279040E37D}" dt="2021-12-09T01:16:40.010" v="3407" actId="47"/>
        <pc:sldMkLst>
          <pc:docMk/>
          <pc:sldMk cId="2901891534" sldId="304"/>
        </pc:sldMkLst>
        <pc:graphicFrameChg chg="modGraphic">
          <ac:chgData name="Sundberg Amanda" userId="3cad20d1-7591-426d-b9ef-07052efc88d3" providerId="ADAL" clId="{DD7291C1-791E-4ECD-AD56-10279040E37D}" dt="2021-12-08T21:20:12.191" v="1541" actId="20577"/>
          <ac:graphicFrameMkLst>
            <pc:docMk/>
            <pc:sldMk cId="2901891534" sldId="304"/>
            <ac:graphicFrameMk id="4" creationId="{64904389-1621-40A5-931D-941FAEC714C2}"/>
          </ac:graphicFrameMkLst>
        </pc:graphicFrameChg>
      </pc:sldChg>
      <pc:sldChg chg="modSp del mod">
        <pc:chgData name="Sundberg Amanda" userId="3cad20d1-7591-426d-b9ef-07052efc88d3" providerId="ADAL" clId="{DD7291C1-791E-4ECD-AD56-10279040E37D}" dt="2021-12-09T13:01:09.926" v="5909" actId="47"/>
        <pc:sldMkLst>
          <pc:docMk/>
          <pc:sldMk cId="2866915073" sldId="305"/>
        </pc:sldMkLst>
        <pc:spChg chg="mod">
          <ac:chgData name="Sundberg Amanda" userId="3cad20d1-7591-426d-b9ef-07052efc88d3" providerId="ADAL" clId="{DD7291C1-791E-4ECD-AD56-10279040E37D}" dt="2021-12-09T01:20:12.616" v="3776" actId="20577"/>
          <ac:spMkLst>
            <pc:docMk/>
            <pc:sldMk cId="2866915073" sldId="305"/>
            <ac:spMk id="2" creationId="{879EEBC1-192C-4F32-B21C-1417884CE587}"/>
          </ac:spMkLst>
        </pc:spChg>
        <pc:spChg chg="mod">
          <ac:chgData name="Sundberg Amanda" userId="3cad20d1-7591-426d-b9ef-07052efc88d3" providerId="ADAL" clId="{DD7291C1-791E-4ECD-AD56-10279040E37D}" dt="2021-12-09T11:23:11.954" v="5732" actId="20577"/>
          <ac:spMkLst>
            <pc:docMk/>
            <pc:sldMk cId="2866915073" sldId="305"/>
            <ac:spMk id="3" creationId="{BF245265-870D-457E-A721-2B01C82D1E0F}"/>
          </ac:spMkLst>
        </pc:spChg>
      </pc:sldChg>
      <pc:sldChg chg="del">
        <pc:chgData name="Sundberg Amanda" userId="3cad20d1-7591-426d-b9ef-07052efc88d3" providerId="ADAL" clId="{DD7291C1-791E-4ECD-AD56-10279040E37D}" dt="2021-12-09T01:16:42.241" v="3408" actId="47"/>
        <pc:sldMkLst>
          <pc:docMk/>
          <pc:sldMk cId="1443411755" sldId="306"/>
        </pc:sldMkLst>
      </pc:sldChg>
      <pc:sldChg chg="del">
        <pc:chgData name="Sundberg Amanda" userId="3cad20d1-7591-426d-b9ef-07052efc88d3" providerId="ADAL" clId="{DD7291C1-791E-4ECD-AD56-10279040E37D}" dt="2021-12-08T21:12:59.334" v="1533" actId="47"/>
        <pc:sldMkLst>
          <pc:docMk/>
          <pc:sldMk cId="560028812" sldId="308"/>
        </pc:sldMkLst>
      </pc:sldChg>
      <pc:sldChg chg="del">
        <pc:chgData name="Sundberg Amanda" userId="3cad20d1-7591-426d-b9ef-07052efc88d3" providerId="ADAL" clId="{DD7291C1-791E-4ECD-AD56-10279040E37D}" dt="2021-12-08T20:11:26.549" v="173" actId="47"/>
        <pc:sldMkLst>
          <pc:docMk/>
          <pc:sldMk cId="659401338" sldId="309"/>
        </pc:sldMkLst>
      </pc:sldChg>
      <pc:sldChg chg="del ord">
        <pc:chgData name="Sundberg Amanda" userId="3cad20d1-7591-426d-b9ef-07052efc88d3" providerId="ADAL" clId="{DD7291C1-791E-4ECD-AD56-10279040E37D}" dt="2021-12-08T20:59:43.777" v="1358" actId="47"/>
        <pc:sldMkLst>
          <pc:docMk/>
          <pc:sldMk cId="1972992092" sldId="310"/>
        </pc:sldMkLst>
      </pc:sldChg>
      <pc:sldChg chg="modSp new mod modTransition">
        <pc:chgData name="Sundberg Amanda" userId="3cad20d1-7591-426d-b9ef-07052efc88d3" providerId="ADAL" clId="{DD7291C1-791E-4ECD-AD56-10279040E37D}" dt="2021-12-09T10:50:17.103" v="4816"/>
        <pc:sldMkLst>
          <pc:docMk/>
          <pc:sldMk cId="1024241300" sldId="311"/>
        </pc:sldMkLst>
        <pc:spChg chg="mod">
          <ac:chgData name="Sundberg Amanda" userId="3cad20d1-7591-426d-b9ef-07052efc88d3" providerId="ADAL" clId="{DD7291C1-791E-4ECD-AD56-10279040E37D}" dt="2021-12-08T20:10:54.323" v="108" actId="20577"/>
          <ac:spMkLst>
            <pc:docMk/>
            <pc:sldMk cId="1024241300" sldId="311"/>
            <ac:spMk id="2" creationId="{CD78126B-B77D-4109-BFFA-AB5C10E43F7E}"/>
          </ac:spMkLst>
        </pc:spChg>
        <pc:spChg chg="mod">
          <ac:chgData name="Sundberg Amanda" userId="3cad20d1-7591-426d-b9ef-07052efc88d3" providerId="ADAL" clId="{DD7291C1-791E-4ECD-AD56-10279040E37D}" dt="2021-12-08T20:11:17.726" v="170" actId="20577"/>
          <ac:spMkLst>
            <pc:docMk/>
            <pc:sldMk cId="1024241300" sldId="311"/>
            <ac:spMk id="3" creationId="{786FDB89-08DB-40A1-9281-8F1889B531E9}"/>
          </ac:spMkLst>
        </pc:spChg>
      </pc:sldChg>
      <pc:sldChg chg="addSp delSp modSp new mod">
        <pc:chgData name="Sundberg Amanda" userId="3cad20d1-7591-426d-b9ef-07052efc88d3" providerId="ADAL" clId="{DD7291C1-791E-4ECD-AD56-10279040E37D}" dt="2021-12-08T21:38:06.037" v="1592" actId="478"/>
        <pc:sldMkLst>
          <pc:docMk/>
          <pc:sldMk cId="3705318258" sldId="312"/>
        </pc:sldMkLst>
        <pc:spChg chg="del">
          <ac:chgData name="Sundberg Amanda" userId="3cad20d1-7591-426d-b9ef-07052efc88d3" providerId="ADAL" clId="{DD7291C1-791E-4ECD-AD56-10279040E37D}" dt="2021-12-08T20:16:27.249" v="229" actId="478"/>
          <ac:spMkLst>
            <pc:docMk/>
            <pc:sldMk cId="3705318258" sldId="312"/>
            <ac:spMk id="2" creationId="{4A27D9FD-D379-4F9C-AB25-F0731A7B6883}"/>
          </ac:spMkLst>
        </pc:spChg>
        <pc:spChg chg="del">
          <ac:chgData name="Sundberg Amanda" userId="3cad20d1-7591-426d-b9ef-07052efc88d3" providerId="ADAL" clId="{DD7291C1-791E-4ECD-AD56-10279040E37D}" dt="2021-12-08T20:11:46.102" v="175" actId="478"/>
          <ac:spMkLst>
            <pc:docMk/>
            <pc:sldMk cId="3705318258" sldId="312"/>
            <ac:spMk id="3" creationId="{53565953-E4D4-430D-9EDA-AB49C9CEC3EF}"/>
          </ac:spMkLst>
        </pc:spChg>
        <pc:spChg chg="add mod">
          <ac:chgData name="Sundberg Amanda" userId="3cad20d1-7591-426d-b9ef-07052efc88d3" providerId="ADAL" clId="{DD7291C1-791E-4ECD-AD56-10279040E37D}" dt="2021-12-08T20:28:01.273" v="789" actId="14100"/>
          <ac:spMkLst>
            <pc:docMk/>
            <pc:sldMk cId="3705318258" sldId="312"/>
            <ac:spMk id="4" creationId="{70C7A569-F9C0-4CA5-83DA-3D9EFA966DB1}"/>
          </ac:spMkLst>
        </pc:spChg>
        <pc:spChg chg="add mod">
          <ac:chgData name="Sundberg Amanda" userId="3cad20d1-7591-426d-b9ef-07052efc88d3" providerId="ADAL" clId="{DD7291C1-791E-4ECD-AD56-10279040E37D}" dt="2021-12-08T21:01:36.045" v="1362" actId="1076"/>
          <ac:spMkLst>
            <pc:docMk/>
            <pc:sldMk cId="3705318258" sldId="312"/>
            <ac:spMk id="5" creationId="{6202FD65-A6E1-48B0-AF4F-D137920CD04D}"/>
          </ac:spMkLst>
        </pc:spChg>
        <pc:spChg chg="add mod">
          <ac:chgData name="Sundberg Amanda" userId="3cad20d1-7591-426d-b9ef-07052efc88d3" providerId="ADAL" clId="{DD7291C1-791E-4ECD-AD56-10279040E37D}" dt="2021-12-08T20:39:51.883" v="858"/>
          <ac:spMkLst>
            <pc:docMk/>
            <pc:sldMk cId="3705318258" sldId="312"/>
            <ac:spMk id="6" creationId="{1F69C359-438A-4D70-944F-196D241CAD4A}"/>
          </ac:spMkLst>
        </pc:spChg>
        <pc:spChg chg="add mod">
          <ac:chgData name="Sundberg Amanda" userId="3cad20d1-7591-426d-b9ef-07052efc88d3" providerId="ADAL" clId="{DD7291C1-791E-4ECD-AD56-10279040E37D}" dt="2021-12-08T20:28:01.273" v="789" actId="14100"/>
          <ac:spMkLst>
            <pc:docMk/>
            <pc:sldMk cId="3705318258" sldId="312"/>
            <ac:spMk id="7" creationId="{CC43C61C-089B-4332-B08C-ED6A1DC06625}"/>
          </ac:spMkLst>
        </pc:spChg>
        <pc:spChg chg="add mod">
          <ac:chgData name="Sundberg Amanda" userId="3cad20d1-7591-426d-b9ef-07052efc88d3" providerId="ADAL" clId="{DD7291C1-791E-4ECD-AD56-10279040E37D}" dt="2021-12-08T20:42:31.642" v="900" actId="20577"/>
          <ac:spMkLst>
            <pc:docMk/>
            <pc:sldMk cId="3705318258" sldId="312"/>
            <ac:spMk id="13" creationId="{341B8D36-6AB5-417E-84F9-A302835C56E6}"/>
          </ac:spMkLst>
        </pc:spChg>
        <pc:spChg chg="add del mod">
          <ac:chgData name="Sundberg Amanda" userId="3cad20d1-7591-426d-b9ef-07052efc88d3" providerId="ADAL" clId="{DD7291C1-791E-4ECD-AD56-10279040E37D}" dt="2021-12-08T20:17:37.546" v="241" actId="478"/>
          <ac:spMkLst>
            <pc:docMk/>
            <pc:sldMk cId="3705318258" sldId="312"/>
            <ac:spMk id="14" creationId="{FC1ED43D-7A36-4ED6-B4E2-DE2199440A23}"/>
          </ac:spMkLst>
        </pc:spChg>
        <pc:spChg chg="add mod">
          <ac:chgData name="Sundberg Amanda" userId="3cad20d1-7591-426d-b9ef-07052efc88d3" providerId="ADAL" clId="{DD7291C1-791E-4ECD-AD56-10279040E37D}" dt="2021-12-08T20:44:09.426" v="1184" actId="20577"/>
          <ac:spMkLst>
            <pc:docMk/>
            <pc:sldMk cId="3705318258" sldId="312"/>
            <ac:spMk id="15" creationId="{BEEFBDC6-1F03-427F-B36E-F1AF33BF8B33}"/>
          </ac:spMkLst>
        </pc:sp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10" creationId="{C7A8DE62-E7DA-4103-B2C4-5A3273F5DDE3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11" creationId="{6EEF0542-8867-44A5-9FF8-8ABDAF904B48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17" creationId="{9900A07E-8FAB-427F-ACE7-98426D5285C4}"/>
          </ac:picMkLst>
        </pc:picChg>
        <pc:picChg chg="add del mod">
          <ac:chgData name="Sundberg Amanda" userId="3cad20d1-7591-426d-b9ef-07052efc88d3" providerId="ADAL" clId="{DD7291C1-791E-4ECD-AD56-10279040E37D}" dt="2021-12-08T20:41:10.309" v="874" actId="478"/>
          <ac:picMkLst>
            <pc:docMk/>
            <pc:sldMk cId="3705318258" sldId="312"/>
            <ac:picMk id="18" creationId="{5C2DE027-C1BE-43C5-BCD3-DD7BCD7F26A8}"/>
          </ac:picMkLst>
        </pc:picChg>
        <pc:picChg chg="add del mod">
          <ac:chgData name="Sundberg Amanda" userId="3cad20d1-7591-426d-b9ef-07052efc88d3" providerId="ADAL" clId="{DD7291C1-791E-4ECD-AD56-10279040E37D}" dt="2021-12-08T21:38:06.037" v="1592" actId="478"/>
          <ac:picMkLst>
            <pc:docMk/>
            <pc:sldMk cId="3705318258" sldId="312"/>
            <ac:picMk id="23" creationId="{E2E685D2-67AD-4B6F-9D68-1F7F2015AF2A}"/>
          </ac:picMkLst>
        </pc:picChg>
        <pc:picChg chg="add mod">
          <ac:chgData name="Sundberg Amanda" userId="3cad20d1-7591-426d-b9ef-07052efc88d3" providerId="ADAL" clId="{DD7291C1-791E-4ECD-AD56-10279040E37D}" dt="2021-12-08T21:01:44.362" v="1364" actId="1076"/>
          <ac:picMkLst>
            <pc:docMk/>
            <pc:sldMk cId="3705318258" sldId="312"/>
            <ac:picMk id="2050" creationId="{83BE8760-C0A2-4EAE-96E8-F2A3902D192F}"/>
          </ac:picMkLst>
        </pc:picChg>
        <pc:picChg chg="add mod">
          <ac:chgData name="Sundberg Amanda" userId="3cad20d1-7591-426d-b9ef-07052efc88d3" providerId="ADAL" clId="{DD7291C1-791E-4ECD-AD56-10279040E37D}" dt="2021-12-08T21:01:44.362" v="1364" actId="1076"/>
          <ac:picMkLst>
            <pc:docMk/>
            <pc:sldMk cId="3705318258" sldId="312"/>
            <ac:picMk id="2052" creationId="{1300ACF7-6139-464B-99AF-044F23B17AA8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2054" creationId="{C88366EA-9486-4587-B997-18772AC6BC9F}"/>
          </ac:picMkLst>
        </pc:picChg>
        <pc:picChg chg="add del mod">
          <ac:chgData name="Sundberg Amanda" userId="3cad20d1-7591-426d-b9ef-07052efc88d3" providerId="ADAL" clId="{DD7291C1-791E-4ECD-AD56-10279040E37D}" dt="2021-12-08T20:27:02.977" v="667" actId="478"/>
          <ac:picMkLst>
            <pc:docMk/>
            <pc:sldMk cId="3705318258" sldId="312"/>
            <ac:picMk id="2056" creationId="{ACF38719-3524-4E7F-9ACB-10C261143E58}"/>
          </ac:picMkLst>
        </pc:picChg>
        <pc:picChg chg="add mod">
          <ac:chgData name="Sundberg Amanda" userId="3cad20d1-7591-426d-b9ef-07052efc88d3" providerId="ADAL" clId="{DD7291C1-791E-4ECD-AD56-10279040E37D}" dt="2021-12-08T21:23:12.194" v="1587" actId="1076"/>
          <ac:picMkLst>
            <pc:docMk/>
            <pc:sldMk cId="3705318258" sldId="312"/>
            <ac:picMk id="2058" creationId="{A7854EDA-A08F-4052-87F5-6510F240009E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0" creationId="{C45A2E25-E498-4139-96D9-493E527529AB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2" creationId="{999276B8-90B9-4AE3-866D-3CB717B3B2FE}"/>
          </ac:picMkLst>
        </pc:picChg>
        <pc:picChg chg="add mod">
          <ac:chgData name="Sundberg Amanda" userId="3cad20d1-7591-426d-b9ef-07052efc88d3" providerId="ADAL" clId="{DD7291C1-791E-4ECD-AD56-10279040E37D}" dt="2021-12-08T21:22:38.557" v="1553" actId="1076"/>
          <ac:picMkLst>
            <pc:docMk/>
            <pc:sldMk cId="3705318258" sldId="312"/>
            <ac:picMk id="2064" creationId="{DCA51940-3E85-4754-9E7F-0F44BFCDF2CA}"/>
          </ac:picMkLst>
        </pc:picChg>
      </pc:sldChg>
      <pc:sldChg chg="addSp delSp modSp new mod ord">
        <pc:chgData name="Sundberg Amanda" userId="3cad20d1-7591-426d-b9ef-07052efc88d3" providerId="ADAL" clId="{DD7291C1-791E-4ECD-AD56-10279040E37D}" dt="2021-12-09T11:00:08.113" v="4818"/>
        <pc:sldMkLst>
          <pc:docMk/>
          <pc:sldMk cId="2786464394" sldId="313"/>
        </pc:sldMkLst>
        <pc:spChg chg="del">
          <ac:chgData name="Sundberg Amanda" userId="3cad20d1-7591-426d-b9ef-07052efc88d3" providerId="ADAL" clId="{DD7291C1-791E-4ECD-AD56-10279040E37D}" dt="2021-12-08T20:52:32.405" v="1219" actId="478"/>
          <ac:spMkLst>
            <pc:docMk/>
            <pc:sldMk cId="2786464394" sldId="313"/>
            <ac:spMk id="2" creationId="{C9671D6D-0B08-45AD-8B13-41DDB7BD5600}"/>
          </ac:spMkLst>
        </pc:spChg>
        <pc:spChg chg="del">
          <ac:chgData name="Sundberg Amanda" userId="3cad20d1-7591-426d-b9ef-07052efc88d3" providerId="ADAL" clId="{DD7291C1-791E-4ECD-AD56-10279040E37D}" dt="2021-12-08T20:52:30.062" v="1218" actId="478"/>
          <ac:spMkLst>
            <pc:docMk/>
            <pc:sldMk cId="2786464394" sldId="313"/>
            <ac:spMk id="3" creationId="{71734E34-46C3-42D5-91C4-1907281174C7}"/>
          </ac:spMkLst>
        </pc:spChg>
        <pc:spChg chg="add mod">
          <ac:chgData name="Sundberg Amanda" userId="3cad20d1-7591-426d-b9ef-07052efc88d3" providerId="ADAL" clId="{DD7291C1-791E-4ECD-AD56-10279040E37D}" dt="2021-12-08T21:40:22.422" v="1699" actId="120"/>
          <ac:spMkLst>
            <pc:docMk/>
            <pc:sldMk cId="2786464394" sldId="313"/>
            <ac:spMk id="4" creationId="{2E519014-A72A-4CE5-AAEB-B2DCD84507B6}"/>
          </ac:spMkLst>
        </pc:spChg>
        <pc:spChg chg="add mod">
          <ac:chgData name="Sundberg Amanda" userId="3cad20d1-7591-426d-b9ef-07052efc88d3" providerId="ADAL" clId="{DD7291C1-791E-4ECD-AD56-10279040E37D}" dt="2021-12-08T21:40:16.785" v="1697" actId="11530"/>
          <ac:spMkLst>
            <pc:docMk/>
            <pc:sldMk cId="2786464394" sldId="313"/>
            <ac:spMk id="5" creationId="{E3A3853B-5FEA-4C50-8256-3AEC11DDA03E}"/>
          </ac:spMkLst>
        </pc:spChg>
        <pc:spChg chg="add mod">
          <ac:chgData name="Sundberg Amanda" userId="3cad20d1-7591-426d-b9ef-07052efc88d3" providerId="ADAL" clId="{DD7291C1-791E-4ECD-AD56-10279040E37D}" dt="2021-12-08T21:39:41.506" v="1694" actId="20577"/>
          <ac:spMkLst>
            <pc:docMk/>
            <pc:sldMk cId="2786464394" sldId="313"/>
            <ac:spMk id="6" creationId="{B7C905BB-3000-459E-93A2-CE818377A78D}"/>
          </ac:spMkLst>
        </pc:spChg>
      </pc:sldChg>
      <pc:sldChg chg="addSp delSp modSp add mod modAnim">
        <pc:chgData name="Sundberg Amanda" userId="3cad20d1-7591-426d-b9ef-07052efc88d3" providerId="ADAL" clId="{DD7291C1-791E-4ECD-AD56-10279040E37D}" dt="2021-12-08T21:00:15.405" v="1359" actId="478"/>
        <pc:sldMkLst>
          <pc:docMk/>
          <pc:sldMk cId="385200534" sldId="314"/>
        </pc:sldMkLst>
        <pc:spChg chg="del">
          <ac:chgData name="Sundberg Amanda" userId="3cad20d1-7591-426d-b9ef-07052efc88d3" providerId="ADAL" clId="{DD7291C1-791E-4ECD-AD56-10279040E37D}" dt="2021-12-08T20:59:41.400" v="1357" actId="478"/>
          <ac:spMkLst>
            <pc:docMk/>
            <pc:sldMk cId="385200534" sldId="314"/>
            <ac:spMk id="2" creationId="{00000000-0000-0000-0000-000000000000}"/>
          </ac:spMkLst>
        </pc:spChg>
        <pc:spChg chg="add del mod">
          <ac:chgData name="Sundberg Amanda" userId="3cad20d1-7591-426d-b9ef-07052efc88d3" providerId="ADAL" clId="{DD7291C1-791E-4ECD-AD56-10279040E37D}" dt="2021-12-08T21:00:15.405" v="1359" actId="478"/>
          <ac:spMkLst>
            <pc:docMk/>
            <pc:sldMk cId="385200534" sldId="314"/>
            <ac:spMk id="6" creationId="{39F60B77-9794-49D5-B5F5-99AA7E9A733F}"/>
          </ac:spMkLst>
        </pc:spChg>
        <pc:spChg chg="add mod ord">
          <ac:chgData name="Sundberg Amanda" userId="3cad20d1-7591-426d-b9ef-07052efc88d3" providerId="ADAL" clId="{DD7291C1-791E-4ECD-AD56-10279040E37D}" dt="2021-12-08T20:59:21.998" v="1351" actId="1076"/>
          <ac:spMkLst>
            <pc:docMk/>
            <pc:sldMk cId="385200534" sldId="314"/>
            <ac:spMk id="20" creationId="{3DAD5B1D-7D80-4DA2-A689-0F9577424DF9}"/>
          </ac:spMkLst>
        </pc:spChg>
        <pc:spChg chg="add mod ord">
          <ac:chgData name="Sundberg Amanda" userId="3cad20d1-7591-426d-b9ef-07052efc88d3" providerId="ADAL" clId="{DD7291C1-791E-4ECD-AD56-10279040E37D}" dt="2021-12-08T20:59:29.734" v="1353" actId="167"/>
          <ac:spMkLst>
            <pc:docMk/>
            <pc:sldMk cId="385200534" sldId="314"/>
            <ac:spMk id="22" creationId="{EFA24F6A-B00F-4EAF-9515-ED609AEDD485}"/>
          </ac:spMkLst>
        </pc:spChg>
        <pc:spChg chg="del">
          <ac:chgData name="Sundberg Amanda" userId="3cad20d1-7591-426d-b9ef-07052efc88d3" providerId="ADAL" clId="{DD7291C1-791E-4ECD-AD56-10279040E37D}" dt="2021-12-08T20:59:39.656" v="1356" actId="478"/>
          <ac:spMkLst>
            <pc:docMk/>
            <pc:sldMk cId="385200534" sldId="314"/>
            <ac:spMk id="38" creationId="{9CDF47ED-5158-4DD3-9CCC-5B9F0CFA2042}"/>
          </ac:spMkLst>
        </pc:spChg>
        <pc:spChg chg="del">
          <ac:chgData name="Sundberg Amanda" userId="3cad20d1-7591-426d-b9ef-07052efc88d3" providerId="ADAL" clId="{DD7291C1-791E-4ECD-AD56-10279040E37D}" dt="2021-12-08T20:59:37.742" v="1355" actId="478"/>
          <ac:spMkLst>
            <pc:docMk/>
            <pc:sldMk cId="385200534" sldId="314"/>
            <ac:spMk id="39" creationId="{ADE44B41-AEDB-4551-986E-A285749921F6}"/>
          </ac:spMkLst>
        </pc:spChg>
        <pc:spChg chg="del">
          <ac:chgData name="Sundberg Amanda" userId="3cad20d1-7591-426d-b9ef-07052efc88d3" providerId="ADAL" clId="{DD7291C1-791E-4ECD-AD56-10279040E37D}" dt="2021-12-08T20:59:36.535" v="1354" actId="478"/>
          <ac:spMkLst>
            <pc:docMk/>
            <pc:sldMk cId="385200534" sldId="314"/>
            <ac:spMk id="67" creationId="{03D4FC4A-BF48-4292-967F-A458937574BE}"/>
          </ac:spMkLst>
        </pc:spChg>
      </pc:sldChg>
      <pc:sldChg chg="addSp delSp modSp new mod setBg">
        <pc:chgData name="Sundberg Amanda" userId="3cad20d1-7591-426d-b9ef-07052efc88d3" providerId="ADAL" clId="{DD7291C1-791E-4ECD-AD56-10279040E37D}" dt="2021-12-08T21:06:33.392" v="1460" actId="1076"/>
        <pc:sldMkLst>
          <pc:docMk/>
          <pc:sldMk cId="4231925336" sldId="315"/>
        </pc:sldMkLst>
        <pc:spChg chg="del">
          <ac:chgData name="Sundberg Amanda" userId="3cad20d1-7591-426d-b9ef-07052efc88d3" providerId="ADAL" clId="{DD7291C1-791E-4ECD-AD56-10279040E37D}" dt="2021-12-08T21:03:32.623" v="1371" actId="478"/>
          <ac:spMkLst>
            <pc:docMk/>
            <pc:sldMk cId="4231925336" sldId="315"/>
            <ac:spMk id="2" creationId="{D487E978-C487-4740-BD78-EB1462DD8B1A}"/>
          </ac:spMkLst>
        </pc:spChg>
        <pc:spChg chg="del">
          <ac:chgData name="Sundberg Amanda" userId="3cad20d1-7591-426d-b9ef-07052efc88d3" providerId="ADAL" clId="{DD7291C1-791E-4ECD-AD56-10279040E37D}" dt="2021-12-08T21:03:31.235" v="1370" actId="478"/>
          <ac:spMkLst>
            <pc:docMk/>
            <pc:sldMk cId="4231925336" sldId="315"/>
            <ac:spMk id="3" creationId="{B7A7C575-7E23-48FB-8774-144BBEEA0050}"/>
          </ac:spMkLst>
        </pc:spChg>
        <pc:spChg chg="add mod">
          <ac:chgData name="Sundberg Amanda" userId="3cad20d1-7591-426d-b9ef-07052efc88d3" providerId="ADAL" clId="{DD7291C1-791E-4ECD-AD56-10279040E37D}" dt="2021-12-08T21:04:08.179" v="1372"/>
          <ac:spMkLst>
            <pc:docMk/>
            <pc:sldMk cId="4231925336" sldId="315"/>
            <ac:spMk id="4" creationId="{993C72C5-ADBB-4511-9EB8-409D01E8277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6" creationId="{AEA5BD21-AADB-41DD-B471-C1609CA807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7" creationId="{92D260CE-223A-4806-9479-6A3BDDCBF2DC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9" creationId="{E5302C3D-5015-4FA1-8D36-920659028AD0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0" creationId="{AEEA73B8-E7CC-47CD-B670-7F10651EEBB7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2" creationId="{AFDF8FFC-A376-427E-8611-8F8C4BAB952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3" creationId="{D2BE9AF3-6B78-4219-BFAA-E4FCFB0E920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5" creationId="{806F9FA7-077F-448E-A8CB-962288F35BCD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6" creationId="{9F78C1BB-0942-4FF7-9802-D8FDE8F51521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18" creationId="{4FF667D7-FC59-4C96-BD6D-10D2277783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3" creationId="{EB51597F-58DC-4F77-B6BC-170AF4F80F93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4" creationId="{255200CA-A43C-42AC-A88D-B248930DFB9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6" creationId="{9EA6E32D-F2E6-4901-AEDB-A26CB45C344E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7" creationId="{ECCC12F2-F1FE-419F-A94E-5A13A295FC8A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29" creationId="{26F4B0E8-C18C-4976-BC4F-B47E33A4BEB4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0" creationId="{6BAEB31B-E467-43FB-916B-5E00ECFEF27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2" creationId="{F331EAF3-C5F2-495B-9639-9CC6BAAF7F68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3" creationId="{066F81FB-BC60-4AD9-9E39-806072F3FFCD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5" creationId="{06E880A9-0402-4BB1-8C53-4D2957BE3392}"/>
          </ac:spMkLst>
        </pc:spChg>
        <pc:spChg chg="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6" creationId="{C9E46481-1B6A-4CCC-9DA2-9D3E3501DC73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39" creationId="{45B97F62-3CFC-4DD5-9B29-DA85F80A37BD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40" creationId="{49D5C5B3-04AE-4E7F-B458-EB59A119ACC2}"/>
          </ac:spMkLst>
        </pc:spChg>
        <pc:spChg chg="add mod">
          <ac:chgData name="Sundberg Amanda" userId="3cad20d1-7591-426d-b9ef-07052efc88d3" providerId="ADAL" clId="{DD7291C1-791E-4ECD-AD56-10279040E37D}" dt="2021-12-08T21:04:58.269" v="1378" actId="1076"/>
          <ac:spMkLst>
            <pc:docMk/>
            <pc:sldMk cId="4231925336" sldId="315"/>
            <ac:spMk id="42" creationId="{29FFDDD7-E99C-4F9F-AC3D-ECE0E1E630AB}"/>
          </ac:spMkLst>
        </pc:spChg>
        <pc:spChg chg="add del mod">
          <ac:chgData name="Sundberg Amanda" userId="3cad20d1-7591-426d-b9ef-07052efc88d3" providerId="ADAL" clId="{DD7291C1-791E-4ECD-AD56-10279040E37D}" dt="2021-12-08T21:04:52.375" v="1377" actId="478"/>
          <ac:spMkLst>
            <pc:docMk/>
            <pc:sldMk cId="4231925336" sldId="315"/>
            <ac:spMk id="50" creationId="{919F198E-D9C1-4D60-9970-F7966BD473D7}"/>
          </ac:spMkLst>
        </pc:spChg>
        <pc:spChg chg="add del mod">
          <ac:chgData name="Sundberg Amanda" userId="3cad20d1-7591-426d-b9ef-07052efc88d3" providerId="ADAL" clId="{DD7291C1-791E-4ECD-AD56-10279040E37D}" dt="2021-12-08T21:04:33.146" v="1375" actId="478"/>
          <ac:spMkLst>
            <pc:docMk/>
            <pc:sldMk cId="4231925336" sldId="315"/>
            <ac:spMk id="51" creationId="{D1C7ACC3-1BEF-4B7A-A72B-6DC51349A6DF}"/>
          </ac:spMkLst>
        </pc:spChg>
        <pc:spChg chg="add mod">
          <ac:chgData name="Sundberg Amanda" userId="3cad20d1-7591-426d-b9ef-07052efc88d3" providerId="ADAL" clId="{DD7291C1-791E-4ECD-AD56-10279040E37D}" dt="2021-12-08T21:06:33.392" v="1460" actId="1076"/>
          <ac:spMkLst>
            <pc:docMk/>
            <pc:sldMk cId="4231925336" sldId="315"/>
            <ac:spMk id="52" creationId="{8CD33CC8-A6FC-481A-A395-B7EAB0DB0344}"/>
          </ac:spMkLst>
        </pc:s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5" creationId="{937ACE99-35A6-4EF6-839E-878A25B65FFC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8" creationId="{F32E72E5-CFF6-445B-9C12-8497424BB032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1" creationId="{ABE2ECF1-DAEF-443F-A2A9-E143CE04C32E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4" creationId="{9CBD20E7-30A1-4541-B17C-EC663323ED7A}"/>
          </ac:grpSpMkLst>
        </pc:grpChg>
        <pc:grpChg chg="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7" creationId="{D6CECB6F-8E37-4205-A06A-3218066515FE}"/>
          </ac:grpSpMkLst>
        </pc:grpChg>
        <pc:grpChg chg="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19" creationId="{3EAE649B-C967-4E89-9813-AE207C2C579A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2" creationId="{078E8EDC-A98D-45A1-93DE-EBBA90F459F5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5" creationId="{AA84DE16-AFE9-4D37-9FF5-3A5E2E18E66B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28" creationId="{00A65E77-9C78-4120-BF01-839BA8EE8760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31" creationId="{B15539E1-EA85-42B0-A967-D7382F02242D}"/>
          </ac:grpSpMkLst>
        </pc:grpChg>
        <pc:grpChg chg="add mod">
          <ac:chgData name="Sundberg Amanda" userId="3cad20d1-7591-426d-b9ef-07052efc88d3" providerId="ADAL" clId="{DD7291C1-791E-4ECD-AD56-10279040E37D}" dt="2021-12-08T21:04:58.269" v="1378" actId="1076"/>
          <ac:grpSpMkLst>
            <pc:docMk/>
            <pc:sldMk cId="4231925336" sldId="315"/>
            <ac:grpSpMk id="34" creationId="{3844C6EF-D553-4CD3-AF52-79F01A651CA9}"/>
          </ac:grpSpMkLst>
        </pc:grpChg>
        <pc:picChg chg="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20" creationId="{D12248E9-49AE-4DFE-A58B-D999C6395422}"/>
          </ac:picMkLst>
        </pc:picChg>
        <pc:picChg chg="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21" creationId="{59D30A3A-7A77-4729-9A96-8DAE79CC5AEF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37" creationId="{ADEBC679-43F6-47C3-91FC-93DFA696DBF3}"/>
          </ac:picMkLst>
        </pc:picChg>
        <pc:picChg chg="add mod">
          <ac:chgData name="Sundberg Amanda" userId="3cad20d1-7591-426d-b9ef-07052efc88d3" providerId="ADAL" clId="{DD7291C1-791E-4ECD-AD56-10279040E37D}" dt="2021-12-08T21:04:08.179" v="1372"/>
          <ac:picMkLst>
            <pc:docMk/>
            <pc:sldMk cId="4231925336" sldId="315"/>
            <ac:picMk id="38" creationId="{5E740115-47FC-40A9-B214-0B5265942A7F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1" creationId="{6011A680-4457-443E-851F-FA95D6116BE9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3" creationId="{BDF43474-9A37-434C-8236-A4713486CE96}"/>
          </ac:picMkLst>
        </pc:picChg>
        <pc:picChg chg="add mod">
          <ac:chgData name="Sundberg Amanda" userId="3cad20d1-7591-426d-b9ef-07052efc88d3" providerId="ADAL" clId="{DD7291C1-791E-4ECD-AD56-10279040E37D}" dt="2021-12-08T21:04:08.179" v="1372"/>
          <ac:picMkLst>
            <pc:docMk/>
            <pc:sldMk cId="4231925336" sldId="315"/>
            <ac:picMk id="44" creationId="{835C4BC6-5DFD-4F23-A611-F916F6030452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5" creationId="{5713770F-6586-49E1-BBE0-C252C57EE9E3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6" creationId="{5966F48C-02E0-4093-91D2-A21484E5712C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7" creationId="{4BC644B4-0C23-4550-B52B-3FDD99C026DE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8" creationId="{2EDBFA13-1A8B-4BDD-B475-570B3592EECE}"/>
          </ac:picMkLst>
        </pc:picChg>
        <pc:picChg chg="add mod">
          <ac:chgData name="Sundberg Amanda" userId="3cad20d1-7591-426d-b9ef-07052efc88d3" providerId="ADAL" clId="{DD7291C1-791E-4ECD-AD56-10279040E37D}" dt="2021-12-08T21:04:58.269" v="1378" actId="1076"/>
          <ac:picMkLst>
            <pc:docMk/>
            <pc:sldMk cId="4231925336" sldId="315"/>
            <ac:picMk id="49" creationId="{C22120B0-DA31-47BE-9CBE-A0DBD8C5CDE0}"/>
          </ac:picMkLst>
        </pc:picChg>
      </pc:sldChg>
      <pc:sldChg chg="delSp add del mod setBg">
        <pc:chgData name="Sundberg Amanda" userId="3cad20d1-7591-426d-b9ef-07052efc88d3" providerId="ADAL" clId="{DD7291C1-791E-4ECD-AD56-10279040E37D}" dt="2021-12-08T21:42:23.114" v="1715" actId="47"/>
        <pc:sldMkLst>
          <pc:docMk/>
          <pc:sldMk cId="134530414" sldId="316"/>
        </pc:sldMkLst>
        <pc:spChg chg="del topLvl">
          <ac:chgData name="Sundberg Amanda" userId="3cad20d1-7591-426d-b9ef-07052efc88d3" providerId="ADAL" clId="{DD7291C1-791E-4ECD-AD56-10279040E37D}" dt="2021-12-08T21:41:43.579" v="1709" actId="478"/>
          <ac:spMkLst>
            <pc:docMk/>
            <pc:sldMk cId="134530414" sldId="316"/>
            <ac:spMk id="54" creationId="{3789C0C0-9AC6-4DB1-B3FB-0C364003CE87}"/>
          </ac:spMkLst>
        </pc:spChg>
        <pc:spChg chg="del topLvl">
          <ac:chgData name="Sundberg Amanda" userId="3cad20d1-7591-426d-b9ef-07052efc88d3" providerId="ADAL" clId="{DD7291C1-791E-4ECD-AD56-10279040E37D}" dt="2021-12-08T21:41:44.985" v="1710" actId="478"/>
          <ac:spMkLst>
            <pc:docMk/>
            <pc:sldMk cId="134530414" sldId="316"/>
            <ac:spMk id="55" creationId="{61C78822-E9C7-4EAD-8B71-F66D4BCAABE8}"/>
          </ac:spMkLst>
        </pc:spChg>
        <pc:spChg chg="del">
          <ac:chgData name="Sundberg Amanda" userId="3cad20d1-7591-426d-b9ef-07052efc88d3" providerId="ADAL" clId="{DD7291C1-791E-4ECD-AD56-10279040E37D}" dt="2021-12-08T21:41:46.831" v="1711" actId="478"/>
          <ac:spMkLst>
            <pc:docMk/>
            <pc:sldMk cId="134530414" sldId="316"/>
            <ac:spMk id="79" creationId="{CFC81CD4-FBBB-49ED-9530-E0E866B0130D}"/>
          </ac:spMkLst>
        </pc:spChg>
        <pc:grpChg chg="del">
          <ac:chgData name="Sundberg Amanda" userId="3cad20d1-7591-426d-b9ef-07052efc88d3" providerId="ADAL" clId="{DD7291C1-791E-4ECD-AD56-10279040E37D}" dt="2021-12-08T21:41:43.579" v="1709" actId="478"/>
          <ac:grpSpMkLst>
            <pc:docMk/>
            <pc:sldMk cId="134530414" sldId="316"/>
            <ac:grpSpMk id="53" creationId="{C70E5FBC-DD37-481B-946C-F36E805AEBF3}"/>
          </ac:grpSpMkLst>
        </pc:grpChg>
        <pc:grpChg chg="del">
          <ac:chgData name="Sundberg Amanda" userId="3cad20d1-7591-426d-b9ef-07052efc88d3" providerId="ADAL" clId="{DD7291C1-791E-4ECD-AD56-10279040E37D}" dt="2021-12-08T21:41:42.209" v="1708" actId="478"/>
          <ac:grpSpMkLst>
            <pc:docMk/>
            <pc:sldMk cId="134530414" sldId="316"/>
            <ac:grpSpMk id="56" creationId="{307914E3-0B9C-4D24-94CF-04BAA1F62A78}"/>
          </ac:grpSpMkLst>
        </pc:grpChg>
        <pc:grpChg chg="del">
          <ac:chgData name="Sundberg Amanda" userId="3cad20d1-7591-426d-b9ef-07052efc88d3" providerId="ADAL" clId="{DD7291C1-791E-4ECD-AD56-10279040E37D}" dt="2021-12-08T21:41:41.430" v="1707" actId="478"/>
          <ac:grpSpMkLst>
            <pc:docMk/>
            <pc:sldMk cId="134530414" sldId="316"/>
            <ac:grpSpMk id="60" creationId="{412D5085-D2F9-4FAB-B790-0DAADF6720EA}"/>
          </ac:grpSpMkLst>
        </pc:grpChg>
        <pc:grpChg chg="del">
          <ac:chgData name="Sundberg Amanda" userId="3cad20d1-7591-426d-b9ef-07052efc88d3" providerId="ADAL" clId="{DD7291C1-791E-4ECD-AD56-10279040E37D}" dt="2021-12-08T21:41:39.963" v="1706" actId="478"/>
          <ac:grpSpMkLst>
            <pc:docMk/>
            <pc:sldMk cId="134530414" sldId="316"/>
            <ac:grpSpMk id="63" creationId="{2BD28804-1F48-4F8F-A29B-78E3892A21AE}"/>
          </ac:grpSpMkLst>
        </pc:grpChg>
        <pc:grpChg chg="del">
          <ac:chgData name="Sundberg Amanda" userId="3cad20d1-7591-426d-b9ef-07052efc88d3" providerId="ADAL" clId="{DD7291C1-791E-4ECD-AD56-10279040E37D}" dt="2021-12-08T21:41:38.999" v="1705" actId="478"/>
          <ac:grpSpMkLst>
            <pc:docMk/>
            <pc:sldMk cId="134530414" sldId="316"/>
            <ac:grpSpMk id="66" creationId="{9A1DFCFB-D227-4CDE-AC2C-EC581280C9BE}"/>
          </ac:grpSpMkLst>
        </pc:grpChg>
        <pc:grpChg chg="del">
          <ac:chgData name="Sundberg Amanda" userId="3cad20d1-7591-426d-b9ef-07052efc88d3" providerId="ADAL" clId="{DD7291C1-791E-4ECD-AD56-10279040E37D}" dt="2021-12-08T21:41:37.813" v="1703" actId="478"/>
          <ac:grpSpMkLst>
            <pc:docMk/>
            <pc:sldMk cId="134530414" sldId="316"/>
            <ac:grpSpMk id="70" creationId="{EB23A496-CE4F-4A6A-A0BB-955428F12F7E}"/>
          </ac:grpSpMkLst>
        </pc:grpChg>
        <pc:grpChg chg="del">
          <ac:chgData name="Sundberg Amanda" userId="3cad20d1-7591-426d-b9ef-07052efc88d3" providerId="ADAL" clId="{DD7291C1-791E-4ECD-AD56-10279040E37D}" dt="2021-12-08T21:41:38.473" v="1704" actId="478"/>
          <ac:grpSpMkLst>
            <pc:docMk/>
            <pc:sldMk cId="134530414" sldId="316"/>
            <ac:grpSpMk id="74" creationId="{60942C60-DC37-49CE-912E-55264C4B3D08}"/>
          </ac:grpSpMkLst>
        </pc:grpChg>
      </pc:sldChg>
      <pc:sldChg chg="add del">
        <pc:chgData name="Sundberg Amanda" userId="3cad20d1-7591-426d-b9ef-07052efc88d3" providerId="ADAL" clId="{DD7291C1-791E-4ECD-AD56-10279040E37D}" dt="2021-12-08T21:21:06.232" v="1543"/>
        <pc:sldMkLst>
          <pc:docMk/>
          <pc:sldMk cId="372598607" sldId="316"/>
        </pc:sldMkLst>
      </pc:sldChg>
      <pc:sldChg chg="add del">
        <pc:chgData name="Sundberg Amanda" userId="3cad20d1-7591-426d-b9ef-07052efc88d3" providerId="ADAL" clId="{DD7291C1-791E-4ECD-AD56-10279040E37D}" dt="2021-12-08T21:41:23.085" v="1701" actId="47"/>
        <pc:sldMkLst>
          <pc:docMk/>
          <pc:sldMk cId="1778621224" sldId="316"/>
        </pc:sldMkLst>
      </pc:sldChg>
      <pc:sldChg chg="addSp delSp modSp add del mod modNotesTx">
        <pc:chgData name="Sundberg Amanda" userId="3cad20d1-7591-426d-b9ef-07052efc88d3" providerId="ADAL" clId="{DD7291C1-791E-4ECD-AD56-10279040E37D}" dt="2021-12-09T00:01:49.352" v="3332" actId="47"/>
        <pc:sldMkLst>
          <pc:docMk/>
          <pc:sldMk cId="3433552493" sldId="316"/>
        </pc:sldMkLst>
        <pc:spChg chg="add del mod">
          <ac:chgData name="Sundberg Amanda" userId="3cad20d1-7591-426d-b9ef-07052efc88d3" providerId="ADAL" clId="{DD7291C1-791E-4ECD-AD56-10279040E37D}" dt="2021-12-08T22:43:53.104" v="3084" actId="478"/>
          <ac:spMkLst>
            <pc:docMk/>
            <pc:sldMk cId="3433552493" sldId="316"/>
            <ac:spMk id="2" creationId="{27A9101B-B074-4869-A00B-E88DEF119FCD}"/>
          </ac:spMkLst>
        </pc:spChg>
        <pc:spChg chg="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4" creationId="{2E519014-A72A-4CE5-AAEB-B2DCD84507B6}"/>
          </ac:spMkLst>
        </pc:spChg>
        <pc:spChg chg="del">
          <ac:chgData name="Sundberg Amanda" userId="3cad20d1-7591-426d-b9ef-07052efc88d3" providerId="ADAL" clId="{DD7291C1-791E-4ECD-AD56-10279040E37D}" dt="2021-12-08T21:42:32.673" v="1718" actId="478"/>
          <ac:spMkLst>
            <pc:docMk/>
            <pc:sldMk cId="3433552493" sldId="316"/>
            <ac:spMk id="5" creationId="{E3A3853B-5FEA-4C50-8256-3AEC11DDA03E}"/>
          </ac:spMkLst>
        </pc:spChg>
        <pc:spChg chg="del">
          <ac:chgData name="Sundberg Amanda" userId="3cad20d1-7591-426d-b9ef-07052efc88d3" providerId="ADAL" clId="{DD7291C1-791E-4ECD-AD56-10279040E37D}" dt="2021-12-08T21:42:31.370" v="1717" actId="478"/>
          <ac:spMkLst>
            <pc:docMk/>
            <pc:sldMk cId="3433552493" sldId="316"/>
            <ac:spMk id="6" creationId="{B7C905BB-3000-459E-93A2-CE818377A78D}"/>
          </ac:spMkLst>
        </pc:spChg>
        <pc:spChg chg="add 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7" creationId="{00809DA6-7B67-4DB8-8F62-EA057A9E830B}"/>
          </ac:spMkLst>
        </pc:spChg>
        <pc:spChg chg="add mod">
          <ac:chgData name="Sundberg Amanda" userId="3cad20d1-7591-426d-b9ef-07052efc88d3" providerId="ADAL" clId="{DD7291C1-791E-4ECD-AD56-10279040E37D}" dt="2021-12-08T22:44:20.896" v="3122" actId="1076"/>
          <ac:spMkLst>
            <pc:docMk/>
            <pc:sldMk cId="3433552493" sldId="316"/>
            <ac:spMk id="8" creationId="{964FD40D-289F-4BD7-A09B-D8C67B749F59}"/>
          </ac:spMkLst>
        </pc:spChg>
        <pc:spChg chg="add del mod">
          <ac:chgData name="Sundberg Amanda" userId="3cad20d1-7591-426d-b9ef-07052efc88d3" providerId="ADAL" clId="{DD7291C1-791E-4ECD-AD56-10279040E37D}" dt="2021-12-08T22:43:53.104" v="3084" actId="478"/>
          <ac:spMkLst>
            <pc:docMk/>
            <pc:sldMk cId="3433552493" sldId="316"/>
            <ac:spMk id="9" creationId="{4533C2A4-3439-405C-86AC-07368DA502EB}"/>
          </ac:spMkLst>
        </pc:spChg>
      </pc:sldChg>
      <pc:sldChg chg="add del">
        <pc:chgData name="Sundberg Amanda" userId="3cad20d1-7591-426d-b9ef-07052efc88d3" providerId="ADAL" clId="{DD7291C1-791E-4ECD-AD56-10279040E37D}" dt="2021-12-08T21:38:16.827" v="1593" actId="47"/>
        <pc:sldMkLst>
          <pc:docMk/>
          <pc:sldMk cId="4005453711" sldId="316"/>
        </pc:sldMkLst>
      </pc:sldChg>
      <pc:sldChg chg="delSp new del mod">
        <pc:chgData name="Sundberg Amanda" userId="3cad20d1-7591-426d-b9ef-07052efc88d3" providerId="ADAL" clId="{DD7291C1-791E-4ECD-AD56-10279040E37D}" dt="2021-12-09T00:02:33.714" v="3336" actId="47"/>
        <pc:sldMkLst>
          <pc:docMk/>
          <pc:sldMk cId="3639785279" sldId="317"/>
        </pc:sldMkLst>
        <pc:spChg chg="del">
          <ac:chgData name="Sundberg Amanda" userId="3cad20d1-7591-426d-b9ef-07052efc88d3" providerId="ADAL" clId="{DD7291C1-791E-4ECD-AD56-10279040E37D}" dt="2021-12-08T21:43:09.284" v="1748" actId="478"/>
          <ac:spMkLst>
            <pc:docMk/>
            <pc:sldMk cId="3639785279" sldId="317"/>
            <ac:spMk id="2" creationId="{EEFB8EDD-475B-4E10-AF9D-65BBDB3238D2}"/>
          </ac:spMkLst>
        </pc:spChg>
        <pc:spChg chg="del">
          <ac:chgData name="Sundberg Amanda" userId="3cad20d1-7591-426d-b9ef-07052efc88d3" providerId="ADAL" clId="{DD7291C1-791E-4ECD-AD56-10279040E37D}" dt="2021-12-08T21:43:07.216" v="1747" actId="478"/>
          <ac:spMkLst>
            <pc:docMk/>
            <pc:sldMk cId="3639785279" sldId="317"/>
            <ac:spMk id="3" creationId="{CF198105-76CF-4040-A22F-C0B557B77368}"/>
          </ac:spMkLst>
        </pc:spChg>
      </pc:sldChg>
      <pc:sldChg chg="delSp modSp add del mod ord modNotesTx">
        <pc:chgData name="Sundberg Amanda" userId="3cad20d1-7591-426d-b9ef-07052efc88d3" providerId="ADAL" clId="{DD7291C1-791E-4ECD-AD56-10279040E37D}" dt="2021-12-08T22:44:49.811" v="3132" actId="47"/>
        <pc:sldMkLst>
          <pc:docMk/>
          <pc:sldMk cId="3623869698" sldId="318"/>
        </pc:sldMkLst>
        <pc:spChg chg="del mod">
          <ac:chgData name="Sundberg Amanda" userId="3cad20d1-7591-426d-b9ef-07052efc88d3" providerId="ADAL" clId="{DD7291C1-791E-4ECD-AD56-10279040E37D}" dt="2021-12-08T21:43:14.692" v="1752" actId="478"/>
          <ac:spMkLst>
            <pc:docMk/>
            <pc:sldMk cId="3623869698" sldId="318"/>
            <ac:spMk id="13" creationId="{341B8D36-6AB5-417E-84F9-A302835C56E6}"/>
          </ac:spMkLst>
        </pc:spChg>
        <pc:spChg chg="del">
          <ac:chgData name="Sundberg Amanda" userId="3cad20d1-7591-426d-b9ef-07052efc88d3" providerId="ADAL" clId="{DD7291C1-791E-4ECD-AD56-10279040E37D}" dt="2021-12-08T21:43:12.752" v="1750" actId="478"/>
          <ac:spMkLst>
            <pc:docMk/>
            <pc:sldMk cId="3623869698" sldId="318"/>
            <ac:spMk id="15" creationId="{BEEFBDC6-1F03-427F-B36E-F1AF33BF8B33}"/>
          </ac:spMkLst>
        </pc:spChg>
      </pc:sldChg>
      <pc:sldChg chg="delSp add del mod">
        <pc:chgData name="Sundberg Amanda" userId="3cad20d1-7591-426d-b9ef-07052efc88d3" providerId="ADAL" clId="{DD7291C1-791E-4ECD-AD56-10279040E37D}" dt="2021-12-08T22:44:56.610" v="3134" actId="47"/>
        <pc:sldMkLst>
          <pc:docMk/>
          <pc:sldMk cId="2366778405" sldId="319"/>
        </pc:sldMkLst>
        <pc:picChg chg="del">
          <ac:chgData name="Sundberg Amanda" userId="3cad20d1-7591-426d-b9ef-07052efc88d3" providerId="ADAL" clId="{DD7291C1-791E-4ECD-AD56-10279040E37D}" dt="2021-12-08T21:43:49.260" v="1758" actId="478"/>
          <ac:picMkLst>
            <pc:docMk/>
            <pc:sldMk cId="2366778405" sldId="319"/>
            <ac:picMk id="10" creationId="{C7A8DE62-E7DA-4103-B2C4-5A3273F5DDE3}"/>
          </ac:picMkLst>
        </pc:picChg>
        <pc:picChg chg="del">
          <ac:chgData name="Sundberg Amanda" userId="3cad20d1-7591-426d-b9ef-07052efc88d3" providerId="ADAL" clId="{DD7291C1-791E-4ECD-AD56-10279040E37D}" dt="2021-12-08T21:43:50.460" v="1759" actId="478"/>
          <ac:picMkLst>
            <pc:docMk/>
            <pc:sldMk cId="2366778405" sldId="319"/>
            <ac:picMk id="11" creationId="{6EEF0542-8867-44A5-9FF8-8ABDAF904B48}"/>
          </ac:picMkLst>
        </pc:picChg>
        <pc:picChg chg="del">
          <ac:chgData name="Sundberg Amanda" userId="3cad20d1-7591-426d-b9ef-07052efc88d3" providerId="ADAL" clId="{DD7291C1-791E-4ECD-AD56-10279040E37D}" dt="2021-12-08T21:43:54.750" v="1764" actId="478"/>
          <ac:picMkLst>
            <pc:docMk/>
            <pc:sldMk cId="2366778405" sldId="319"/>
            <ac:picMk id="17" creationId="{9900A07E-8FAB-427F-ACE7-98426D5285C4}"/>
          </ac:picMkLst>
        </pc:picChg>
        <pc:picChg chg="del">
          <ac:chgData name="Sundberg Amanda" userId="3cad20d1-7591-426d-b9ef-07052efc88d3" providerId="ADAL" clId="{DD7291C1-791E-4ECD-AD56-10279040E37D}" dt="2021-12-08T21:43:47.194" v="1757" actId="478"/>
          <ac:picMkLst>
            <pc:docMk/>
            <pc:sldMk cId="2366778405" sldId="319"/>
            <ac:picMk id="2050" creationId="{83BE8760-C0A2-4EAE-96E8-F2A3902D192F}"/>
          </ac:picMkLst>
        </pc:picChg>
        <pc:picChg chg="del">
          <ac:chgData name="Sundberg Amanda" userId="3cad20d1-7591-426d-b9ef-07052efc88d3" providerId="ADAL" clId="{DD7291C1-791E-4ECD-AD56-10279040E37D}" dt="2021-12-08T21:43:45.938" v="1756" actId="478"/>
          <ac:picMkLst>
            <pc:docMk/>
            <pc:sldMk cId="2366778405" sldId="319"/>
            <ac:picMk id="2052" creationId="{1300ACF7-6139-464B-99AF-044F23B17AA8}"/>
          </ac:picMkLst>
        </pc:picChg>
        <pc:picChg chg="del">
          <ac:chgData name="Sundberg Amanda" userId="3cad20d1-7591-426d-b9ef-07052efc88d3" providerId="ADAL" clId="{DD7291C1-791E-4ECD-AD56-10279040E37D}" dt="2021-12-08T21:43:50.896" v="1760" actId="478"/>
          <ac:picMkLst>
            <pc:docMk/>
            <pc:sldMk cId="2366778405" sldId="319"/>
            <ac:picMk id="2054" creationId="{C88366EA-9486-4587-B997-18772AC6BC9F}"/>
          </ac:picMkLst>
        </pc:picChg>
        <pc:picChg chg="del">
          <ac:chgData name="Sundberg Amanda" userId="3cad20d1-7591-426d-b9ef-07052efc88d3" providerId="ADAL" clId="{DD7291C1-791E-4ECD-AD56-10279040E37D}" dt="2021-12-08T21:43:52.310" v="1761" actId="478"/>
          <ac:picMkLst>
            <pc:docMk/>
            <pc:sldMk cId="2366778405" sldId="319"/>
            <ac:picMk id="2058" creationId="{A7854EDA-A08F-4052-87F5-6510F240009E}"/>
          </ac:picMkLst>
        </pc:picChg>
        <pc:picChg chg="del">
          <ac:chgData name="Sundberg Amanda" userId="3cad20d1-7591-426d-b9ef-07052efc88d3" providerId="ADAL" clId="{DD7291C1-791E-4ECD-AD56-10279040E37D}" dt="2021-12-08T21:43:55.768" v="1765" actId="478"/>
          <ac:picMkLst>
            <pc:docMk/>
            <pc:sldMk cId="2366778405" sldId="319"/>
            <ac:picMk id="2060" creationId="{C45A2E25-E498-4139-96D9-493E527529AB}"/>
          </ac:picMkLst>
        </pc:picChg>
        <pc:picChg chg="del">
          <ac:chgData name="Sundberg Amanda" userId="3cad20d1-7591-426d-b9ef-07052efc88d3" providerId="ADAL" clId="{DD7291C1-791E-4ECD-AD56-10279040E37D}" dt="2021-12-08T21:43:53.046" v="1762" actId="478"/>
          <ac:picMkLst>
            <pc:docMk/>
            <pc:sldMk cId="2366778405" sldId="319"/>
            <ac:picMk id="2062" creationId="{999276B8-90B9-4AE3-866D-3CB717B3B2FE}"/>
          </ac:picMkLst>
        </pc:picChg>
        <pc:picChg chg="del">
          <ac:chgData name="Sundberg Amanda" userId="3cad20d1-7591-426d-b9ef-07052efc88d3" providerId="ADAL" clId="{DD7291C1-791E-4ECD-AD56-10279040E37D}" dt="2021-12-08T21:43:54.033" v="1763" actId="478"/>
          <ac:picMkLst>
            <pc:docMk/>
            <pc:sldMk cId="2366778405" sldId="319"/>
            <ac:picMk id="2064" creationId="{DCA51940-3E85-4754-9E7F-0F44BFCDF2CA}"/>
          </ac:picMkLst>
        </pc:picChg>
      </pc:sldChg>
      <pc:sldChg chg="add del ord">
        <pc:chgData name="Sundberg Amanda" userId="3cad20d1-7591-426d-b9ef-07052efc88d3" providerId="ADAL" clId="{DD7291C1-791E-4ECD-AD56-10279040E37D}" dt="2021-12-08T22:44:56.610" v="3134" actId="47"/>
        <pc:sldMkLst>
          <pc:docMk/>
          <pc:sldMk cId="3110376278" sldId="320"/>
        </pc:sldMkLst>
      </pc:sldChg>
      <pc:sldChg chg="addSp modSp add del mod ord">
        <pc:chgData name="Sundberg Amanda" userId="3cad20d1-7591-426d-b9ef-07052efc88d3" providerId="ADAL" clId="{DD7291C1-791E-4ECD-AD56-10279040E37D}" dt="2021-12-08T22:44:52.228" v="3133" actId="47"/>
        <pc:sldMkLst>
          <pc:docMk/>
          <pc:sldMk cId="3849188418" sldId="321"/>
        </pc:sldMkLst>
        <pc:spChg chg="add mod">
          <ac:chgData name="Sundberg Amanda" userId="3cad20d1-7591-426d-b9ef-07052efc88d3" providerId="ADAL" clId="{DD7291C1-791E-4ECD-AD56-10279040E37D}" dt="2021-12-08T21:58:35.961" v="2691" actId="1076"/>
          <ac:spMkLst>
            <pc:docMk/>
            <pc:sldMk cId="3849188418" sldId="321"/>
            <ac:spMk id="3" creationId="{C5C2BD8A-6EB8-4F89-B024-CAC553424C52}"/>
          </ac:spMkLst>
        </pc:spChg>
        <pc:spChg chg="mod">
          <ac:chgData name="Sundberg Amanda" userId="3cad20d1-7591-426d-b9ef-07052efc88d3" providerId="ADAL" clId="{DD7291C1-791E-4ECD-AD56-10279040E37D}" dt="2021-12-08T21:53:54.861" v="2660" actId="1076"/>
          <ac:spMkLst>
            <pc:docMk/>
            <pc:sldMk cId="3849188418" sldId="321"/>
            <ac:spMk id="4" creationId="{2E519014-A72A-4CE5-AAEB-B2DCD84507B6}"/>
          </ac:spMkLst>
        </pc:spChg>
      </pc:sldChg>
      <pc:sldChg chg="delSp add del">
        <pc:chgData name="Sundberg Amanda" userId="3cad20d1-7591-426d-b9ef-07052efc88d3" providerId="ADAL" clId="{DD7291C1-791E-4ECD-AD56-10279040E37D}" dt="2021-12-08T22:44:56.610" v="3134" actId="47"/>
        <pc:sldMkLst>
          <pc:docMk/>
          <pc:sldMk cId="1733957711" sldId="322"/>
        </pc:sldMkLst>
        <pc:picChg chg="del">
          <ac:chgData name="Sundberg Amanda" userId="3cad20d1-7591-426d-b9ef-07052efc88d3" providerId="ADAL" clId="{DD7291C1-791E-4ECD-AD56-10279040E37D}" dt="2021-12-08T21:52:32.754" v="2580" actId="478"/>
          <ac:picMkLst>
            <pc:docMk/>
            <pc:sldMk cId="1733957711" sldId="322"/>
            <ac:picMk id="2050" creationId="{83BE8760-C0A2-4EAE-96E8-F2A3902D192F}"/>
          </ac:picMkLst>
        </pc:picChg>
        <pc:picChg chg="del">
          <ac:chgData name="Sundberg Amanda" userId="3cad20d1-7591-426d-b9ef-07052efc88d3" providerId="ADAL" clId="{DD7291C1-791E-4ECD-AD56-10279040E37D}" dt="2021-12-08T21:52:34.002" v="2581" actId="478"/>
          <ac:picMkLst>
            <pc:docMk/>
            <pc:sldMk cId="1733957711" sldId="322"/>
            <ac:picMk id="2052" creationId="{1300ACF7-6139-464B-99AF-044F23B17AA8}"/>
          </ac:picMkLst>
        </pc:picChg>
      </pc:sldChg>
      <pc:sldChg chg="addSp delSp modSp new mod ord setBg modClrScheme chgLayout">
        <pc:chgData name="Sundberg Amanda" userId="3cad20d1-7591-426d-b9ef-07052efc88d3" providerId="ADAL" clId="{DD7291C1-791E-4ECD-AD56-10279040E37D}" dt="2021-12-09T11:00:17.779" v="4820"/>
        <pc:sldMkLst>
          <pc:docMk/>
          <pc:sldMk cId="1675879332" sldId="323"/>
        </pc:sldMkLst>
        <pc:spChg chg="del">
          <ac:chgData name="Sundberg Amanda" userId="3cad20d1-7591-426d-b9ef-07052efc88d3" providerId="ADAL" clId="{DD7291C1-791E-4ECD-AD56-10279040E37D}" dt="2021-12-08T22:38:07.248" v="2694" actId="478"/>
          <ac:spMkLst>
            <pc:docMk/>
            <pc:sldMk cId="1675879332" sldId="323"/>
            <ac:spMk id="2" creationId="{315AC9DB-1973-478D-BD39-B9123B1A5333}"/>
          </ac:spMkLst>
        </pc:spChg>
        <pc:spChg chg="del">
          <ac:chgData name="Sundberg Amanda" userId="3cad20d1-7591-426d-b9ef-07052efc88d3" providerId="ADAL" clId="{DD7291C1-791E-4ECD-AD56-10279040E37D}" dt="2021-12-08T22:38:05.043" v="2693" actId="478"/>
          <ac:spMkLst>
            <pc:docMk/>
            <pc:sldMk cId="1675879332" sldId="323"/>
            <ac:spMk id="3" creationId="{CDC8F2D4-D05B-4BE8-AD80-DCCC39B6F35F}"/>
          </ac:spMkLst>
        </pc:spChg>
        <pc:spChg chg="add mod">
          <ac:chgData name="Sundberg Amanda" userId="3cad20d1-7591-426d-b9ef-07052efc88d3" providerId="ADAL" clId="{DD7291C1-791E-4ECD-AD56-10279040E37D}" dt="2021-12-08T22:39:40.036" v="2844" actId="1076"/>
          <ac:spMkLst>
            <pc:docMk/>
            <pc:sldMk cId="1675879332" sldId="323"/>
            <ac:spMk id="5" creationId="{3E47EF94-D54D-45B3-8931-5475DC930A66}"/>
          </ac:spMkLst>
        </pc:spChg>
        <pc:spChg chg="add mod">
          <ac:chgData name="Sundberg Amanda" userId="3cad20d1-7591-426d-b9ef-07052efc88d3" providerId="ADAL" clId="{DD7291C1-791E-4ECD-AD56-10279040E37D}" dt="2021-12-08T22:42:01.936" v="2978" actId="14100"/>
          <ac:spMkLst>
            <pc:docMk/>
            <pc:sldMk cId="1675879332" sldId="323"/>
            <ac:spMk id="6" creationId="{60E2F22D-A758-4127-8FAA-F0F1A7D480FE}"/>
          </ac:spMkLst>
        </pc:spChg>
        <pc:spChg chg="add del">
          <ac:chgData name="Sundberg Amanda" userId="3cad20d1-7591-426d-b9ef-07052efc88d3" providerId="ADAL" clId="{DD7291C1-791E-4ECD-AD56-10279040E37D}" dt="2021-12-08T22:38:16.339" v="2699" actId="26606"/>
          <ac:spMkLst>
            <pc:docMk/>
            <pc:sldMk cId="1675879332" sldId="323"/>
            <ac:spMk id="9" creationId="{FDA734D7-C26D-4653-AFF4-29C1371A5FB1}"/>
          </ac:spMkLst>
        </pc:spChg>
        <pc:spChg chg="add mod">
          <ac:chgData name="Sundberg Amanda" userId="3cad20d1-7591-426d-b9ef-07052efc88d3" providerId="ADAL" clId="{DD7291C1-791E-4ECD-AD56-10279040E37D}" dt="2021-12-08T22:44:40.925" v="3131" actId="20577"/>
          <ac:spMkLst>
            <pc:docMk/>
            <pc:sldMk cId="1675879332" sldId="323"/>
            <ac:spMk id="11" creationId="{CC83B9AE-E091-48A2-B8BA-D79AB3766B7F}"/>
          </ac:spMkLst>
        </pc:spChg>
        <pc:graphicFrameChg chg="add mod">
          <ac:chgData name="Sundberg Amanda" userId="3cad20d1-7591-426d-b9ef-07052efc88d3" providerId="ADAL" clId="{DD7291C1-791E-4ECD-AD56-10279040E37D}" dt="2021-12-08T22:40:11.145" v="2852" actId="14100"/>
          <ac:graphicFrameMkLst>
            <pc:docMk/>
            <pc:sldMk cId="1675879332" sldId="323"/>
            <ac:graphicFrameMk id="4" creationId="{8741FA5A-F43B-4051-AE09-7B22C22331F8}"/>
          </ac:graphicFrameMkLst>
        </pc:graphicFrameChg>
      </pc:sldChg>
      <pc:sldChg chg="addSp delSp modSp add del mod delAnim modAnim">
        <pc:chgData name="Sundberg Amanda" userId="3cad20d1-7591-426d-b9ef-07052efc88d3" providerId="ADAL" clId="{DD7291C1-791E-4ECD-AD56-10279040E37D}" dt="2021-12-09T11:00:26.225" v="4821" actId="47"/>
        <pc:sldMkLst>
          <pc:docMk/>
          <pc:sldMk cId="2378231222" sldId="324"/>
        </pc:sldMkLst>
        <pc:spChg chg="del mod">
          <ac:chgData name="Sundberg Amanda" userId="3cad20d1-7591-426d-b9ef-07052efc88d3" providerId="ADAL" clId="{DD7291C1-791E-4ECD-AD56-10279040E37D}" dt="2021-12-09T00:01:57.220" v="3333" actId="478"/>
          <ac:spMkLst>
            <pc:docMk/>
            <pc:sldMk cId="2378231222" sldId="324"/>
            <ac:spMk id="7" creationId="{CC43C61C-089B-4332-B08C-ED6A1DC06625}"/>
          </ac:spMkLst>
        </pc:spChg>
        <pc:spChg chg="del">
          <ac:chgData name="Sundberg Amanda" userId="3cad20d1-7591-426d-b9ef-07052efc88d3" providerId="ADAL" clId="{DD7291C1-791E-4ECD-AD56-10279040E37D}" dt="2021-12-08T22:45:58.097" v="3139" actId="478"/>
          <ac:spMkLst>
            <pc:docMk/>
            <pc:sldMk cId="2378231222" sldId="324"/>
            <ac:spMk id="13" creationId="{341B8D36-6AB5-417E-84F9-A302835C56E6}"/>
          </ac:spMkLst>
        </pc:spChg>
        <pc:spChg chg="del">
          <ac:chgData name="Sundberg Amanda" userId="3cad20d1-7591-426d-b9ef-07052efc88d3" providerId="ADAL" clId="{DD7291C1-791E-4ECD-AD56-10279040E37D}" dt="2021-12-08T22:46:00.548" v="3140" actId="478"/>
          <ac:spMkLst>
            <pc:docMk/>
            <pc:sldMk cId="2378231222" sldId="324"/>
            <ac:spMk id="15" creationId="{BEEFBDC6-1F03-427F-B36E-F1AF33BF8B33}"/>
          </ac:spMkLst>
        </pc:spChg>
        <pc:spChg chg="add mod">
          <ac:chgData name="Sundberg Amanda" userId="3cad20d1-7591-426d-b9ef-07052efc88d3" providerId="ADAL" clId="{DD7291C1-791E-4ECD-AD56-10279040E37D}" dt="2021-12-08T23:16:13.376" v="3156" actId="1076"/>
          <ac:spMkLst>
            <pc:docMk/>
            <pc:sldMk cId="2378231222" sldId="324"/>
            <ac:spMk id="18" creationId="{8190317A-6F8F-433F-81EF-E3A173066A97}"/>
          </ac:spMkLst>
        </pc:spChg>
        <pc:spChg chg="add mod">
          <ac:chgData name="Sundberg Amanda" userId="3cad20d1-7591-426d-b9ef-07052efc88d3" providerId="ADAL" clId="{DD7291C1-791E-4ECD-AD56-10279040E37D}" dt="2021-12-08T23:16:16.144" v="3157" actId="1076"/>
          <ac:spMkLst>
            <pc:docMk/>
            <pc:sldMk cId="2378231222" sldId="324"/>
            <ac:spMk id="19" creationId="{4F7A33AB-82D8-48A1-BBA6-05231E6F68B7}"/>
          </ac:spMkLst>
        </pc:spChg>
        <pc:spChg chg="add mod ord">
          <ac:chgData name="Sundberg Amanda" userId="3cad20d1-7591-426d-b9ef-07052efc88d3" providerId="ADAL" clId="{DD7291C1-791E-4ECD-AD56-10279040E37D}" dt="2021-12-08T23:16:22.393" v="3159" actId="167"/>
          <ac:spMkLst>
            <pc:docMk/>
            <pc:sldMk cId="2378231222" sldId="324"/>
            <ac:spMk id="20" creationId="{398DBCFC-0BA6-4871-9AEE-09D6B6E5407E}"/>
          </ac:spMkLst>
        </pc:spChg>
        <pc:picChg chg="mod">
          <ac:chgData name="Sundberg Amanda" userId="3cad20d1-7591-426d-b9ef-07052efc88d3" providerId="ADAL" clId="{DD7291C1-791E-4ECD-AD56-10279040E37D}" dt="2021-12-09T00:02:11.611" v="3334" actId="1076"/>
          <ac:picMkLst>
            <pc:docMk/>
            <pc:sldMk cId="2378231222" sldId="324"/>
            <ac:picMk id="10" creationId="{C7A8DE62-E7DA-4103-B2C4-5A3273F5DDE3}"/>
          </ac:picMkLst>
        </pc:picChg>
        <pc:picChg chg="mod">
          <ac:chgData name="Sundberg Amanda" userId="3cad20d1-7591-426d-b9ef-07052efc88d3" providerId="ADAL" clId="{DD7291C1-791E-4ECD-AD56-10279040E37D}" dt="2021-12-09T00:02:14.289" v="3335" actId="1076"/>
          <ac:picMkLst>
            <pc:docMk/>
            <pc:sldMk cId="2378231222" sldId="324"/>
            <ac:picMk id="11" creationId="{6EEF0542-8867-44A5-9FF8-8ABDAF904B48}"/>
          </ac:picMkLst>
        </pc:picChg>
        <pc:picChg chg="mod">
          <ac:chgData name="Sundberg Amanda" userId="3cad20d1-7591-426d-b9ef-07052efc88d3" providerId="ADAL" clId="{DD7291C1-791E-4ECD-AD56-10279040E37D}" dt="2021-12-08T22:46:28.909" v="3152" actId="1076"/>
          <ac:picMkLst>
            <pc:docMk/>
            <pc:sldMk cId="2378231222" sldId="324"/>
            <ac:picMk id="2052" creationId="{1300ACF7-6139-464B-99AF-044F23B17AA8}"/>
          </ac:picMkLst>
        </pc:picChg>
      </pc:sldChg>
      <pc:sldChg chg="addSp delSp modSp add mod ord setBg delAnim modAnim">
        <pc:chgData name="Sundberg Amanda" userId="3cad20d1-7591-426d-b9ef-07052efc88d3" providerId="ADAL" clId="{DD7291C1-791E-4ECD-AD56-10279040E37D}" dt="2021-12-09T11:41:39.339" v="5741" actId="20577"/>
        <pc:sldMkLst>
          <pc:docMk/>
          <pc:sldMk cId="1716696453" sldId="325"/>
        </pc:sldMkLst>
        <pc:spChg chg="add mod">
          <ac:chgData name="Sundberg Amanda" userId="3cad20d1-7591-426d-b9ef-07052efc88d3" providerId="ADAL" clId="{DD7291C1-791E-4ECD-AD56-10279040E37D}" dt="2021-12-09T11:41:39.339" v="5741" actId="20577"/>
          <ac:spMkLst>
            <pc:docMk/>
            <pc:sldMk cId="1716696453" sldId="325"/>
            <ac:spMk id="2" creationId="{3FB78256-74FA-4540-B99C-961C89A33B33}"/>
          </ac:spMkLst>
        </pc:spChg>
        <pc:spChg chg="add del mod">
          <ac:chgData name="Sundberg Amanda" userId="3cad20d1-7591-426d-b9ef-07052efc88d3" providerId="ADAL" clId="{DD7291C1-791E-4ECD-AD56-10279040E37D}" dt="2021-12-08T23:56:21.619" v="3222" actId="478"/>
          <ac:spMkLst>
            <pc:docMk/>
            <pc:sldMk cId="1716696453" sldId="325"/>
            <ac:spMk id="3" creationId="{6FAB57AF-1C36-4489-B55E-C85CC093E943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4" creationId="{70C7A569-F9C0-4CA5-83DA-3D9EFA966DB1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5" creationId="{6202FD65-A6E1-48B0-AF4F-D137920CD04D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6" creationId="{1F69C359-438A-4D70-944F-196D241CAD4A}"/>
          </ac:spMkLst>
        </pc:spChg>
        <pc:spChg chg="del">
          <ac:chgData name="Sundberg Amanda" userId="3cad20d1-7591-426d-b9ef-07052efc88d3" providerId="ADAL" clId="{DD7291C1-791E-4ECD-AD56-10279040E37D}" dt="2021-12-08T23:54:21.319" v="3168" actId="478"/>
          <ac:spMkLst>
            <pc:docMk/>
            <pc:sldMk cId="1716696453" sldId="325"/>
            <ac:spMk id="7" creationId="{CC43C61C-089B-4332-B08C-ED6A1DC06625}"/>
          </ac:spMkLst>
        </pc:spChg>
        <pc:spChg chg="del">
          <ac:chgData name="Sundberg Amanda" userId="3cad20d1-7591-426d-b9ef-07052efc88d3" providerId="ADAL" clId="{DD7291C1-791E-4ECD-AD56-10279040E37D}" dt="2021-12-08T23:54:19.501" v="3167" actId="478"/>
          <ac:spMkLst>
            <pc:docMk/>
            <pc:sldMk cId="1716696453" sldId="325"/>
            <ac:spMk id="18" creationId="{8190317A-6F8F-433F-81EF-E3A173066A97}"/>
          </ac:spMkLst>
        </pc:spChg>
        <pc:spChg chg="del">
          <ac:chgData name="Sundberg Amanda" userId="3cad20d1-7591-426d-b9ef-07052efc88d3" providerId="ADAL" clId="{DD7291C1-791E-4ECD-AD56-10279040E37D}" dt="2021-12-08T23:54:18.647" v="3166" actId="478"/>
          <ac:spMkLst>
            <pc:docMk/>
            <pc:sldMk cId="1716696453" sldId="325"/>
            <ac:spMk id="19" creationId="{4F7A33AB-82D8-48A1-BBA6-05231E6F68B7}"/>
          </ac:spMkLst>
        </pc:spChg>
        <pc:spChg chg="mod">
          <ac:chgData name="Sundberg Amanda" userId="3cad20d1-7591-426d-b9ef-07052efc88d3" providerId="ADAL" clId="{DD7291C1-791E-4ECD-AD56-10279040E37D}" dt="2021-12-08T23:56:37.103" v="3241" actId="1076"/>
          <ac:spMkLst>
            <pc:docMk/>
            <pc:sldMk cId="1716696453" sldId="325"/>
            <ac:spMk id="20" creationId="{398DBCFC-0BA6-4871-9AEE-09D6B6E5407E}"/>
          </ac:spMkLst>
        </pc:spChg>
        <pc:spChg chg="add mod">
          <ac:chgData name="Sundberg Amanda" userId="3cad20d1-7591-426d-b9ef-07052efc88d3" providerId="ADAL" clId="{DD7291C1-791E-4ECD-AD56-10279040E37D}" dt="2021-12-09T11:07:03.190" v="5041" actId="14100"/>
          <ac:spMkLst>
            <pc:docMk/>
            <pc:sldMk cId="1716696453" sldId="325"/>
            <ac:spMk id="21" creationId="{F619C0D0-9860-4E0A-80C4-B0B4D24CCF33}"/>
          </ac:spMkLst>
        </pc:spChg>
        <pc:spChg chg="add del mod">
          <ac:chgData name="Sundberg Amanda" userId="3cad20d1-7591-426d-b9ef-07052efc88d3" providerId="ADAL" clId="{DD7291C1-791E-4ECD-AD56-10279040E37D}" dt="2021-12-08T23:58:44.268" v="3281" actId="478"/>
          <ac:spMkLst>
            <pc:docMk/>
            <pc:sldMk cId="1716696453" sldId="325"/>
            <ac:spMk id="22" creationId="{A6E3BAFA-E21D-49F6-BE4F-F0D48E8A59D5}"/>
          </ac:spMkLst>
        </pc:spChg>
        <pc:spChg chg="add mod">
          <ac:chgData name="Sundberg Amanda" userId="3cad20d1-7591-426d-b9ef-07052efc88d3" providerId="ADAL" clId="{DD7291C1-791E-4ECD-AD56-10279040E37D}" dt="2021-12-09T11:07:10.336" v="5043" actId="1076"/>
          <ac:spMkLst>
            <pc:docMk/>
            <pc:sldMk cId="1716696453" sldId="325"/>
            <ac:spMk id="23" creationId="{2035EA87-606C-4BF5-9D69-A218528831E9}"/>
          </ac:spMkLst>
        </pc:spChg>
        <pc:spChg chg="add del mod">
          <ac:chgData name="Sundberg Amanda" userId="3cad20d1-7591-426d-b9ef-07052efc88d3" providerId="ADAL" clId="{DD7291C1-791E-4ECD-AD56-10279040E37D}" dt="2021-12-08T23:58:37.582" v="3278"/>
          <ac:spMkLst>
            <pc:docMk/>
            <pc:sldMk cId="1716696453" sldId="325"/>
            <ac:spMk id="24" creationId="{4E64FF94-1865-440B-8E35-453084C40B0B}"/>
          </ac:spMkLst>
        </pc:spChg>
        <pc:spChg chg="add mod">
          <ac:chgData name="Sundberg Amanda" userId="3cad20d1-7591-426d-b9ef-07052efc88d3" providerId="ADAL" clId="{DD7291C1-791E-4ECD-AD56-10279040E37D}" dt="2021-12-09T11:07:08.571" v="5042" actId="1076"/>
          <ac:spMkLst>
            <pc:docMk/>
            <pc:sldMk cId="1716696453" sldId="325"/>
            <ac:spMk id="25" creationId="{BE6DA7C5-AA6A-4A6D-8DC2-BA63FCDFBF4D}"/>
          </ac:spMkLst>
        </pc:spChg>
        <pc:picChg chg="mod">
          <ac:chgData name="Sundberg Amanda" userId="3cad20d1-7591-426d-b9ef-07052efc88d3" providerId="ADAL" clId="{DD7291C1-791E-4ECD-AD56-10279040E37D}" dt="2021-12-08T23:58:53.310" v="3283" actId="1076"/>
          <ac:picMkLst>
            <pc:docMk/>
            <pc:sldMk cId="1716696453" sldId="325"/>
            <ac:picMk id="10" creationId="{C7A8DE62-E7DA-4103-B2C4-5A3273F5DDE3}"/>
          </ac:picMkLst>
        </pc:picChg>
        <pc:picChg chg="mod">
          <ac:chgData name="Sundberg Amanda" userId="3cad20d1-7591-426d-b9ef-07052efc88d3" providerId="ADAL" clId="{DD7291C1-791E-4ECD-AD56-10279040E37D}" dt="2021-12-08T23:58:57.427" v="3284" actId="1076"/>
          <ac:picMkLst>
            <pc:docMk/>
            <pc:sldMk cId="1716696453" sldId="325"/>
            <ac:picMk id="11" creationId="{6EEF0542-8867-44A5-9FF8-8ABDAF904B48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17" creationId="{9900A07E-8FAB-427F-ACE7-98426D5285C4}"/>
          </ac:picMkLst>
        </pc:picChg>
        <pc:picChg chg="mod">
          <ac:chgData name="Sundberg Amanda" userId="3cad20d1-7591-426d-b9ef-07052efc88d3" providerId="ADAL" clId="{DD7291C1-791E-4ECD-AD56-10279040E37D}" dt="2021-12-08T23:58:38.899" v="3280" actId="1076"/>
          <ac:picMkLst>
            <pc:docMk/>
            <pc:sldMk cId="1716696453" sldId="325"/>
            <ac:picMk id="2050" creationId="{83BE8760-C0A2-4EAE-96E8-F2A3902D192F}"/>
          </ac:picMkLst>
        </pc:picChg>
        <pc:picChg chg="mod">
          <ac:chgData name="Sundberg Amanda" userId="3cad20d1-7591-426d-b9ef-07052efc88d3" providerId="ADAL" clId="{DD7291C1-791E-4ECD-AD56-10279040E37D}" dt="2021-12-08T23:57:08.940" v="3256" actId="1076"/>
          <ac:picMkLst>
            <pc:docMk/>
            <pc:sldMk cId="1716696453" sldId="325"/>
            <ac:picMk id="2052" creationId="{1300ACF7-6139-464B-99AF-044F23B17AA8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54" creationId="{C88366EA-9486-4587-B997-18772AC6BC9F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58" creationId="{A7854EDA-A08F-4052-87F5-6510F240009E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0" creationId="{C45A2E25-E498-4139-96D9-493E527529AB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2" creationId="{999276B8-90B9-4AE3-866D-3CB717B3B2FE}"/>
          </ac:picMkLst>
        </pc:picChg>
        <pc:picChg chg="mod">
          <ac:chgData name="Sundberg Amanda" userId="3cad20d1-7591-426d-b9ef-07052efc88d3" providerId="ADAL" clId="{DD7291C1-791E-4ECD-AD56-10279040E37D}" dt="2021-12-08T23:56:37.103" v="3241" actId="1076"/>
          <ac:picMkLst>
            <pc:docMk/>
            <pc:sldMk cId="1716696453" sldId="325"/>
            <ac:picMk id="2064" creationId="{DCA51940-3E85-4754-9E7F-0F44BFCDF2CA}"/>
          </ac:picMkLst>
        </pc:picChg>
      </pc:sldChg>
      <pc:sldChg chg="new del">
        <pc:chgData name="Sundberg Amanda" userId="3cad20d1-7591-426d-b9ef-07052efc88d3" providerId="ADAL" clId="{DD7291C1-791E-4ECD-AD56-10279040E37D}" dt="2021-12-09T01:13:25.873" v="3355" actId="47"/>
        <pc:sldMkLst>
          <pc:docMk/>
          <pc:sldMk cId="1296187305" sldId="326"/>
        </pc:sldMkLst>
      </pc:sldChg>
      <pc:sldChg chg="addSp delSp modSp new mod">
        <pc:chgData name="Sundberg Amanda" userId="3cad20d1-7591-426d-b9ef-07052efc88d3" providerId="ADAL" clId="{DD7291C1-791E-4ECD-AD56-10279040E37D}" dt="2021-12-09T11:16:43.570" v="5321" actId="20577"/>
        <pc:sldMkLst>
          <pc:docMk/>
          <pc:sldMk cId="3248326624" sldId="326"/>
        </pc:sldMkLst>
        <pc:spChg chg="del">
          <ac:chgData name="Sundberg Amanda" userId="3cad20d1-7591-426d-b9ef-07052efc88d3" providerId="ADAL" clId="{DD7291C1-791E-4ECD-AD56-10279040E37D}" dt="2021-12-09T01:13:44.784" v="3364" actId="478"/>
          <ac:spMkLst>
            <pc:docMk/>
            <pc:sldMk cId="3248326624" sldId="326"/>
            <ac:spMk id="2" creationId="{49370D64-44E4-4962-9BDD-964E1AE1E11C}"/>
          </ac:spMkLst>
        </pc:spChg>
        <pc:spChg chg="add mod">
          <ac:chgData name="Sundberg Amanda" userId="3cad20d1-7591-426d-b9ef-07052efc88d3" providerId="ADAL" clId="{DD7291C1-791E-4ECD-AD56-10279040E37D}" dt="2021-12-09T11:16:43.570" v="5321" actId="20577"/>
          <ac:spMkLst>
            <pc:docMk/>
            <pc:sldMk cId="3248326624" sldId="326"/>
            <ac:spMk id="2" creationId="{DDD1D58A-27AE-4C75-8A79-AFF10375C34B}"/>
          </ac:spMkLst>
        </pc:spChg>
        <pc:spChg chg="del">
          <ac:chgData name="Sundberg Amanda" userId="3cad20d1-7591-426d-b9ef-07052efc88d3" providerId="ADAL" clId="{DD7291C1-791E-4ECD-AD56-10279040E37D}" dt="2021-12-09T01:13:32.203" v="3357" actId="478"/>
          <ac:spMkLst>
            <pc:docMk/>
            <pc:sldMk cId="3248326624" sldId="326"/>
            <ac:spMk id="3" creationId="{7B1715DF-1715-4B19-8339-BFA384AE5D3E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7" creationId="{DD33A6BF-3437-4D47-B1DE-1416D0BC6C44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8" creationId="{6D5ABC38-3660-41E2-AB8D-BF5B3996BEC0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0" creationId="{A8505A89-178C-45DA-834D-1570F43BF8A1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1" creationId="{6BC0869D-F9FB-449D-83D2-F0ABBC50F585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3" creationId="{18CD27B7-A449-4D14-B5F2-B68E892CF99B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4" creationId="{FAE428AF-2869-4283-B869-3622C0D28208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6" creationId="{1DDC87EA-3206-4860-8C9D-BAA37C67A429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7" creationId="{6A893868-7505-4ACF-80F1-03546A3DCDD2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19" creationId="{4B87B4D1-3158-403C-BD44-7C510AC6F660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0" creationId="{E25752D8-56D2-459F-A57F-3B8902B0055E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2" creationId="{766E63C3-FDB9-498B-A94B-ECD478E36455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3" creationId="{E909E93B-E98F-4B9A-9E18-45CB5339452B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5" creationId="{E53ACB8C-940F-428E-96B6-D0EF86EC8EA1}"/>
          </ac:spMkLst>
        </pc:spChg>
        <pc:spChg chg="mod">
          <ac:chgData name="Sundberg Amanda" userId="3cad20d1-7591-426d-b9ef-07052efc88d3" providerId="ADAL" clId="{DD7291C1-791E-4ECD-AD56-10279040E37D}" dt="2021-12-09T01:17:33.961" v="3419"/>
          <ac:spMkLst>
            <pc:docMk/>
            <pc:sldMk cId="3248326624" sldId="326"/>
            <ac:spMk id="26" creationId="{061C874F-5FDD-4EC1-B3BB-22189A3B5E4E}"/>
          </ac:spMkLst>
        </pc:s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6" creationId="{266CAFD2-5306-473E-8CC4-9F650B938F14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9" creationId="{0CC7B812-6B95-4B9A-AA67-044738ACCD76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2" creationId="{3092D9BD-DE0E-43FD-AB8B-3639A8926C9E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5" creationId="{94B0A7AC-4651-447E-967D-B9244AEE48D0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18" creationId="{F00DAA61-975C-4852-848F-F88FE5013399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21" creationId="{F6514958-ECC5-485B-B94B-5C78BD4666B4}"/>
          </ac:grpSpMkLst>
        </pc:grpChg>
        <pc:grpChg chg="add mod">
          <ac:chgData name="Sundberg Amanda" userId="3cad20d1-7591-426d-b9ef-07052efc88d3" providerId="ADAL" clId="{DD7291C1-791E-4ECD-AD56-10279040E37D}" dt="2021-12-09T01:17:40.191" v="3420" actId="1076"/>
          <ac:grpSpMkLst>
            <pc:docMk/>
            <pc:sldMk cId="3248326624" sldId="326"/>
            <ac:grpSpMk id="24" creationId="{C62A19DF-D201-4DC3-8FE0-580C84069777}"/>
          </ac:grpSpMkLst>
        </pc:grpChg>
        <pc:graphicFrameChg chg="add mod">
          <ac:chgData name="Sundberg Amanda" userId="3cad20d1-7591-426d-b9ef-07052efc88d3" providerId="ADAL" clId="{DD7291C1-791E-4ECD-AD56-10279040E37D}" dt="2021-12-09T01:13:38.452" v="3362"/>
          <ac:graphicFrameMkLst>
            <pc:docMk/>
            <pc:sldMk cId="3248326624" sldId="326"/>
            <ac:graphicFrameMk id="4" creationId="{88F69AEA-C4F0-4861-A5CD-EE34B6561C84}"/>
          </ac:graphicFrameMkLst>
        </pc:graphicFrameChg>
        <pc:picChg chg="add mod">
          <ac:chgData name="Sundberg Amanda" userId="3cad20d1-7591-426d-b9ef-07052efc88d3" providerId="ADAL" clId="{DD7291C1-791E-4ECD-AD56-10279040E37D}" dt="2021-12-09T11:16:29.404" v="5294" actId="1076"/>
          <ac:picMkLst>
            <pc:docMk/>
            <pc:sldMk cId="3248326624" sldId="326"/>
            <ac:picMk id="3" creationId="{C702376A-E598-4A8D-AAFD-B9CAE254911E}"/>
          </ac:picMkLst>
        </pc:picChg>
        <pc:picChg chg="add del mod">
          <ac:chgData name="Sundberg Amanda" userId="3cad20d1-7591-426d-b9ef-07052efc88d3" providerId="ADAL" clId="{DD7291C1-791E-4ECD-AD56-10279040E37D}" dt="2021-12-09T11:16:23.787" v="5292" actId="478"/>
          <ac:picMkLst>
            <pc:docMk/>
            <pc:sldMk cId="3248326624" sldId="326"/>
            <ac:picMk id="5" creationId="{C0F6E4D1-60E9-4FAC-8120-7C30CAB219F8}"/>
          </ac:picMkLst>
        </pc:picChg>
      </pc:sldChg>
      <pc:sldChg chg="addSp delSp modSp new mod modClrScheme chgLayout">
        <pc:chgData name="Sundberg Amanda" userId="3cad20d1-7591-426d-b9ef-07052efc88d3" providerId="ADAL" clId="{DD7291C1-791E-4ECD-AD56-10279040E37D}" dt="2021-12-09T11:20:50.244" v="5476" actId="1076"/>
        <pc:sldMkLst>
          <pc:docMk/>
          <pc:sldMk cId="3001408734" sldId="327"/>
        </pc:sldMkLst>
        <pc:spChg chg="add del">
          <ac:chgData name="Sundberg Amanda" userId="3cad20d1-7591-426d-b9ef-07052efc88d3" providerId="ADAL" clId="{DD7291C1-791E-4ECD-AD56-10279040E37D}" dt="2021-12-09T01:14:51.829" v="3382" actId="478"/>
          <ac:spMkLst>
            <pc:docMk/>
            <pc:sldMk cId="3001408734" sldId="327"/>
            <ac:spMk id="2" creationId="{7A6CD6A6-8345-48B5-B4A4-A958DE812929}"/>
          </ac:spMkLst>
        </pc:spChg>
        <pc:spChg chg="del">
          <ac:chgData name="Sundberg Amanda" userId="3cad20d1-7591-426d-b9ef-07052efc88d3" providerId="ADAL" clId="{DD7291C1-791E-4ECD-AD56-10279040E37D}" dt="2021-12-09T01:14:10.594" v="3366" actId="478"/>
          <ac:spMkLst>
            <pc:docMk/>
            <pc:sldMk cId="3001408734" sldId="327"/>
            <ac:spMk id="3" creationId="{DB049D2D-53EC-4EA7-93DC-0C5916B4D8D2}"/>
          </ac:spMkLst>
        </pc:spChg>
        <pc:spChg chg="add mod">
          <ac:chgData name="Sundberg Amanda" userId="3cad20d1-7591-426d-b9ef-07052efc88d3" providerId="ADAL" clId="{DD7291C1-791E-4ECD-AD56-10279040E37D}" dt="2021-12-09T01:17:12.265" v="3416" actId="20577"/>
          <ac:spMkLst>
            <pc:docMk/>
            <pc:sldMk cId="3001408734" sldId="327"/>
            <ac:spMk id="5" creationId="{8998D319-88EE-409F-9A4D-694DA09CCC62}"/>
          </ac:spMkLst>
        </pc:spChg>
        <pc:spChg chg="add del mod">
          <ac:chgData name="Sundberg Amanda" userId="3cad20d1-7591-426d-b9ef-07052efc88d3" providerId="ADAL" clId="{DD7291C1-791E-4ECD-AD56-10279040E37D}" dt="2021-12-09T01:17:10.117" v="3410" actId="478"/>
          <ac:spMkLst>
            <pc:docMk/>
            <pc:sldMk cId="3001408734" sldId="327"/>
            <ac:spMk id="6" creationId="{ADAB80C6-8D2C-44A7-AD8A-24CD4EB0D8CF}"/>
          </ac:spMkLst>
        </pc:spChg>
        <pc:spChg chg="add del mod">
          <ac:chgData name="Sundberg Amanda" userId="3cad20d1-7591-426d-b9ef-07052efc88d3" providerId="ADAL" clId="{DD7291C1-791E-4ECD-AD56-10279040E37D}" dt="2021-12-09T01:14:18.375" v="3372" actId="26606"/>
          <ac:spMkLst>
            <pc:docMk/>
            <pc:sldMk cId="3001408734" sldId="327"/>
            <ac:spMk id="9" creationId="{BE7E0629-BB3E-45B4-BBEB-7852688DBF0C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0" creationId="{28D855BD-BA62-4F8F-8FBD-1EFD4A0355D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1" creationId="{ACDBDA46-8177-48C3-8D1E-4F108B2D5769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3" creationId="{356405E6-AA4E-4495-BCE9-58BB4415380B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4" creationId="{76D4AE9D-E54E-4C1A-A0F5-84E89275AFC5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6" creationId="{9FBE178E-B8AB-4C5B-A955-AB34CA131BE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7" creationId="{B92051CA-F1AD-452F-B3E2-DE0B47DBD63B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19" creationId="{53BFB8CF-84F4-4A63-9373-642D82C6810D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0" creationId="{8C7B2DD6-B9D3-418A-BAE3-8DC8D64AA713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2" creationId="{0C7314E1-89B2-4814-B891-2EB0A6F03850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3" creationId="{C0B36213-F90F-49D0-AEAC-ACCD70FA79B8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5" creationId="{037A5122-541E-4002-B314-16C098461F2A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6" creationId="{9FED2FF2-D76F-4371-BE90-B5A84AF79A22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8" creationId="{616B1641-51CB-410F-AE1C-1EEE356EE139}"/>
          </ac:spMkLst>
        </pc:spChg>
        <pc:spChg chg="mod">
          <ac:chgData name="Sundberg Amanda" userId="3cad20d1-7591-426d-b9ef-07052efc88d3" providerId="ADAL" clId="{DD7291C1-791E-4ECD-AD56-10279040E37D}" dt="2021-12-09T01:17:50.368" v="3421"/>
          <ac:spMkLst>
            <pc:docMk/>
            <pc:sldMk cId="3001408734" sldId="327"/>
            <ac:spMk id="29" creationId="{136C6D56-096E-4EAC-9DEF-DEFBDECAC7FB}"/>
          </ac:spMkLst>
        </pc:s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8" creationId="{22EB7921-08C8-475F-8934-3B09BC23E24B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12" creationId="{CBBE8FFD-CCB7-469E-B64C-314D59B52103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15" creationId="{EB189343-B496-4288-887F-ABD2CF961F9C}"/>
          </ac:grpSpMkLst>
        </pc:grpChg>
        <pc:grpChg chg="add mod">
          <ac:chgData name="Sundberg Amanda" userId="3cad20d1-7591-426d-b9ef-07052efc88d3" providerId="ADAL" clId="{DD7291C1-791E-4ECD-AD56-10279040E37D}" dt="2021-12-09T10:17:43.969" v="4796" actId="1076"/>
          <ac:grpSpMkLst>
            <pc:docMk/>
            <pc:sldMk cId="3001408734" sldId="327"/>
            <ac:grpSpMk id="18" creationId="{474051D5-B8E3-46F9-B6E7-7F9FDDE73B38}"/>
          </ac:grpSpMkLst>
        </pc:grpChg>
        <pc:grpChg chg="add mod">
          <ac:chgData name="Sundberg Amanda" userId="3cad20d1-7591-426d-b9ef-07052efc88d3" providerId="ADAL" clId="{DD7291C1-791E-4ECD-AD56-10279040E37D}" dt="2021-12-09T11:17:43.674" v="5334" actId="1076"/>
          <ac:grpSpMkLst>
            <pc:docMk/>
            <pc:sldMk cId="3001408734" sldId="327"/>
            <ac:grpSpMk id="21" creationId="{F751D5C7-C7F2-42A9-A1E3-8BA51F69137C}"/>
          </ac:grpSpMkLst>
        </pc:grpChg>
        <pc:grpChg chg="add mod">
          <ac:chgData name="Sundberg Amanda" userId="3cad20d1-7591-426d-b9ef-07052efc88d3" providerId="ADAL" clId="{DD7291C1-791E-4ECD-AD56-10279040E37D}" dt="2021-12-09T01:17:50.368" v="3421"/>
          <ac:grpSpMkLst>
            <pc:docMk/>
            <pc:sldMk cId="3001408734" sldId="327"/>
            <ac:grpSpMk id="24" creationId="{97CFD882-9304-4839-870E-A491DB8B462C}"/>
          </ac:grpSpMkLst>
        </pc:grpChg>
        <pc:grpChg chg="add mod">
          <ac:chgData name="Sundberg Amanda" userId="3cad20d1-7591-426d-b9ef-07052efc88d3" providerId="ADAL" clId="{DD7291C1-791E-4ECD-AD56-10279040E37D}" dt="2021-12-09T01:17:50.368" v="3421"/>
          <ac:grpSpMkLst>
            <pc:docMk/>
            <pc:sldMk cId="3001408734" sldId="327"/>
            <ac:grpSpMk id="27" creationId="{FE21F889-99FF-4D16-AA4F-5C8ABDEABCD3}"/>
          </ac:grpSpMkLst>
        </pc:grpChg>
        <pc:graphicFrameChg chg="add del mod">
          <ac:chgData name="Sundberg Amanda" userId="3cad20d1-7591-426d-b9ef-07052efc88d3" providerId="ADAL" clId="{DD7291C1-791E-4ECD-AD56-10279040E37D}" dt="2021-12-09T11:16:55.847" v="5322" actId="478"/>
          <ac:graphicFrameMkLst>
            <pc:docMk/>
            <pc:sldMk cId="3001408734" sldId="327"/>
            <ac:graphicFrameMk id="4" creationId="{CF381BEA-BC56-42A7-B68B-C211B5279E33}"/>
          </ac:graphicFrameMkLst>
        </pc:graphicFrameChg>
        <pc:graphicFrameChg chg="add del mod">
          <ac:chgData name="Sundberg Amanda" userId="3cad20d1-7591-426d-b9ef-07052efc88d3" providerId="ADAL" clId="{DD7291C1-791E-4ECD-AD56-10279040E37D}" dt="2021-12-09T11:20:46.199" v="5474" actId="21"/>
          <ac:graphicFrameMkLst>
            <pc:docMk/>
            <pc:sldMk cId="3001408734" sldId="327"/>
            <ac:graphicFrameMk id="30" creationId="{CF381BEA-BC56-42A7-B68B-C211B5279E33}"/>
          </ac:graphicFrameMkLst>
        </pc:graphicFrameChg>
        <pc:picChg chg="add mod">
          <ac:chgData name="Sundberg Amanda" userId="3cad20d1-7591-426d-b9ef-07052efc88d3" providerId="ADAL" clId="{DD7291C1-791E-4ECD-AD56-10279040E37D}" dt="2021-12-09T11:20:50.244" v="5476" actId="1076"/>
          <ac:picMkLst>
            <pc:docMk/>
            <pc:sldMk cId="3001408734" sldId="327"/>
            <ac:picMk id="2" creationId="{EC9CC024-B89B-4519-912D-E75A02C2E4B3}"/>
          </ac:picMkLst>
        </pc:picChg>
      </pc:sldChg>
      <pc:sldChg chg="addSp delSp modSp new del mod">
        <pc:chgData name="Sundberg Amanda" userId="3cad20d1-7591-426d-b9ef-07052efc88d3" providerId="ADAL" clId="{DD7291C1-791E-4ECD-AD56-10279040E37D}" dt="2021-12-09T11:18:31.447" v="5335" actId="47"/>
        <pc:sldMkLst>
          <pc:docMk/>
          <pc:sldMk cId="61327567" sldId="328"/>
        </pc:sldMkLst>
        <pc:spChg chg="mod">
          <ac:chgData name="Sundberg Amanda" userId="3cad20d1-7591-426d-b9ef-07052efc88d3" providerId="ADAL" clId="{DD7291C1-791E-4ECD-AD56-10279040E37D}" dt="2021-12-09T01:16:33.812" v="3406" actId="20577"/>
          <ac:spMkLst>
            <pc:docMk/>
            <pc:sldMk cId="61327567" sldId="328"/>
            <ac:spMk id="2" creationId="{C9C39289-7A17-4844-B6F1-A5159FEB8236}"/>
          </ac:spMkLst>
        </pc:spChg>
        <pc:spChg chg="del">
          <ac:chgData name="Sundberg Amanda" userId="3cad20d1-7591-426d-b9ef-07052efc88d3" providerId="ADAL" clId="{DD7291C1-791E-4ECD-AD56-10279040E37D}" dt="2021-12-09T01:15:35.938" v="3385" actId="478"/>
          <ac:spMkLst>
            <pc:docMk/>
            <pc:sldMk cId="61327567" sldId="328"/>
            <ac:spMk id="3" creationId="{241DA66A-F7C4-431E-88C9-7AAB26756F50}"/>
          </ac:spMkLst>
        </pc:spChg>
        <pc:picChg chg="add">
          <ac:chgData name="Sundberg Amanda" userId="3cad20d1-7591-426d-b9ef-07052efc88d3" providerId="ADAL" clId="{DD7291C1-791E-4ECD-AD56-10279040E37D}" dt="2021-12-09T01:15:32.966" v="3384"/>
          <ac:picMkLst>
            <pc:docMk/>
            <pc:sldMk cId="61327567" sldId="328"/>
            <ac:picMk id="4" creationId="{41262966-BD59-4733-8AEA-ED654FFAA599}"/>
          </ac:picMkLst>
        </pc:picChg>
      </pc:sldChg>
      <pc:sldChg chg="addSp delSp modSp new del mod">
        <pc:chgData name="Sundberg Amanda" userId="3cad20d1-7591-426d-b9ef-07052efc88d3" providerId="ADAL" clId="{DD7291C1-791E-4ECD-AD56-10279040E37D}" dt="2021-12-09T11:18:37.696" v="5336" actId="47"/>
        <pc:sldMkLst>
          <pc:docMk/>
          <pc:sldMk cId="1807540369" sldId="329"/>
        </pc:sldMkLst>
        <pc:spChg chg="mod">
          <ac:chgData name="Sundberg Amanda" userId="3cad20d1-7591-426d-b9ef-07052efc88d3" providerId="ADAL" clId="{DD7291C1-791E-4ECD-AD56-10279040E37D}" dt="2021-12-09T01:16:29.351" v="3400" actId="20577"/>
          <ac:spMkLst>
            <pc:docMk/>
            <pc:sldMk cId="1807540369" sldId="329"/>
            <ac:spMk id="2" creationId="{7854CEC5-2375-4681-84FE-68A28F198F68}"/>
          </ac:spMkLst>
        </pc:spChg>
        <pc:spChg chg="del mod">
          <ac:chgData name="Sundberg Amanda" userId="3cad20d1-7591-426d-b9ef-07052efc88d3" providerId="ADAL" clId="{DD7291C1-791E-4ECD-AD56-10279040E37D}" dt="2021-12-09T01:16:18.877" v="3390" actId="478"/>
          <ac:spMkLst>
            <pc:docMk/>
            <pc:sldMk cId="1807540369" sldId="329"/>
            <ac:spMk id="3" creationId="{412FE60A-DAD7-4146-A437-1B6C687DB108}"/>
          </ac:spMkLst>
        </pc:spChg>
        <pc:picChg chg="add">
          <ac:chgData name="Sundberg Amanda" userId="3cad20d1-7591-426d-b9ef-07052efc88d3" providerId="ADAL" clId="{DD7291C1-791E-4ECD-AD56-10279040E37D}" dt="2021-12-09T01:16:20.409" v="3391"/>
          <ac:picMkLst>
            <pc:docMk/>
            <pc:sldMk cId="1807540369" sldId="329"/>
            <ac:picMk id="4" creationId="{B3E512C2-BA82-4306-B291-557B80DC3560}"/>
          </ac:picMkLst>
        </pc:picChg>
      </pc:sldChg>
      <pc:sldChg chg="addSp delSp modSp new mod ord">
        <pc:chgData name="Sundberg Amanda" userId="3cad20d1-7591-426d-b9ef-07052efc88d3" providerId="ADAL" clId="{DD7291C1-791E-4ECD-AD56-10279040E37D}" dt="2021-12-09T11:12:02.548" v="5287" actId="478"/>
        <pc:sldMkLst>
          <pc:docMk/>
          <pc:sldMk cId="1936448464" sldId="330"/>
        </pc:sldMkLst>
        <pc:spChg chg="del mod">
          <ac:chgData name="Sundberg Amanda" userId="3cad20d1-7591-426d-b9ef-07052efc88d3" providerId="ADAL" clId="{DD7291C1-791E-4ECD-AD56-10279040E37D}" dt="2021-12-09T01:25:54.339" v="3864" actId="478"/>
          <ac:spMkLst>
            <pc:docMk/>
            <pc:sldMk cId="1936448464" sldId="330"/>
            <ac:spMk id="2" creationId="{80C021B7-C696-45D0-B298-0B1051E952B2}"/>
          </ac:spMkLst>
        </pc:spChg>
        <pc:spChg chg="del">
          <ac:chgData name="Sundberg Amanda" userId="3cad20d1-7591-426d-b9ef-07052efc88d3" providerId="ADAL" clId="{DD7291C1-791E-4ECD-AD56-10279040E37D}" dt="2021-12-09T01:21:22.326" v="3797" actId="478"/>
          <ac:spMkLst>
            <pc:docMk/>
            <pc:sldMk cId="1936448464" sldId="330"/>
            <ac:spMk id="3" creationId="{6B8D8A4F-2101-496B-8A60-EC21C90CE59F}"/>
          </ac:spMkLst>
        </pc:spChg>
        <pc:spChg chg="add del mod">
          <ac:chgData name="Sundberg Amanda" userId="3cad20d1-7591-426d-b9ef-07052efc88d3" providerId="ADAL" clId="{DD7291C1-791E-4ECD-AD56-10279040E37D}" dt="2021-12-09T11:12:02.548" v="5287" actId="478"/>
          <ac:spMkLst>
            <pc:docMk/>
            <pc:sldMk cId="1936448464" sldId="330"/>
            <ac:spMk id="3" creationId="{C1FFBD1F-E346-48E6-A576-5CC543E16FDF}"/>
          </ac:spMkLst>
        </pc:spChg>
        <pc:spChg chg="add mod">
          <ac:chgData name="Sundberg Amanda" userId="3cad20d1-7591-426d-b9ef-07052efc88d3" providerId="ADAL" clId="{DD7291C1-791E-4ECD-AD56-10279040E37D}" dt="2021-12-09T01:25:50.941" v="3863" actId="403"/>
          <ac:spMkLst>
            <pc:docMk/>
            <pc:sldMk cId="1936448464" sldId="330"/>
            <ac:spMk id="5" creationId="{02739382-1630-4BA6-BA9B-52488038DE4D}"/>
          </ac:spMkLst>
        </pc:spChg>
        <pc:spChg chg="add del mod">
          <ac:chgData name="Sundberg Amanda" userId="3cad20d1-7591-426d-b9ef-07052efc88d3" providerId="ADAL" clId="{DD7291C1-791E-4ECD-AD56-10279040E37D}" dt="2021-12-09T11:12:00.281" v="5286" actId="478"/>
          <ac:spMkLst>
            <pc:docMk/>
            <pc:sldMk cId="1936448464" sldId="330"/>
            <ac:spMk id="6" creationId="{1AAAF59F-5E7E-4593-A845-7574CE76207E}"/>
          </ac:spMkLst>
        </pc:spChg>
        <pc:spChg chg="add del mod">
          <ac:chgData name="Sundberg Amanda" userId="3cad20d1-7591-426d-b9ef-07052efc88d3" providerId="ADAL" clId="{DD7291C1-791E-4ECD-AD56-10279040E37D}" dt="2021-12-09T01:26:08.861" v="3866" actId="478"/>
          <ac:spMkLst>
            <pc:docMk/>
            <pc:sldMk cId="1936448464" sldId="330"/>
            <ac:spMk id="7" creationId="{4EB60DA3-A537-40F7-945D-9A84784D9809}"/>
          </ac:spMkLst>
        </pc:spChg>
        <pc:picChg chg="add del mod">
          <ac:chgData name="Sundberg Amanda" userId="3cad20d1-7591-426d-b9ef-07052efc88d3" providerId="ADAL" clId="{DD7291C1-791E-4ECD-AD56-10279040E37D}" dt="2021-12-09T01:21:36.981" v="3803" actId="478"/>
          <ac:picMkLst>
            <pc:docMk/>
            <pc:sldMk cId="1936448464" sldId="330"/>
            <ac:picMk id="4" creationId="{DAB37ED2-3826-4234-A04A-DD1B3EC07E2E}"/>
          </ac:picMkLst>
        </pc:picChg>
      </pc:sldChg>
      <pc:sldChg chg="modSp new del mod">
        <pc:chgData name="Sundberg Amanda" userId="3cad20d1-7591-426d-b9ef-07052efc88d3" providerId="ADAL" clId="{DD7291C1-791E-4ECD-AD56-10279040E37D}" dt="2021-12-09T01:27:25.545" v="3944" actId="47"/>
        <pc:sldMkLst>
          <pc:docMk/>
          <pc:sldMk cId="2301652371" sldId="331"/>
        </pc:sldMkLst>
        <pc:spChg chg="mod">
          <ac:chgData name="Sundberg Amanda" userId="3cad20d1-7591-426d-b9ef-07052efc88d3" providerId="ADAL" clId="{DD7291C1-791E-4ECD-AD56-10279040E37D}" dt="2021-12-09T01:27:03.104" v="3927" actId="20577"/>
          <ac:spMkLst>
            <pc:docMk/>
            <pc:sldMk cId="2301652371" sldId="331"/>
            <ac:spMk id="2" creationId="{C250F8EE-5684-4E77-85FF-24859B87E199}"/>
          </ac:spMkLst>
        </pc:spChg>
        <pc:spChg chg="mod">
          <ac:chgData name="Sundberg Amanda" userId="3cad20d1-7591-426d-b9ef-07052efc88d3" providerId="ADAL" clId="{DD7291C1-791E-4ECD-AD56-10279040E37D}" dt="2021-12-09T01:27:06.027" v="3928" actId="20577"/>
          <ac:spMkLst>
            <pc:docMk/>
            <pc:sldMk cId="2301652371" sldId="331"/>
            <ac:spMk id="3" creationId="{23C0F127-3AB0-4906-B82F-8D2C89B999FE}"/>
          </ac:spMkLst>
        </pc:spChg>
      </pc:sldChg>
      <pc:sldChg chg="modSp new del mod">
        <pc:chgData name="Sundberg Amanda" userId="3cad20d1-7591-426d-b9ef-07052efc88d3" providerId="ADAL" clId="{DD7291C1-791E-4ECD-AD56-10279040E37D}" dt="2021-12-09T11:11:22.731" v="5243" actId="47"/>
        <pc:sldMkLst>
          <pc:docMk/>
          <pc:sldMk cId="292858612" sldId="332"/>
        </pc:sldMkLst>
        <pc:spChg chg="mod">
          <ac:chgData name="Sundberg Amanda" userId="3cad20d1-7591-426d-b9ef-07052efc88d3" providerId="ADAL" clId="{DD7291C1-791E-4ECD-AD56-10279040E37D}" dt="2021-12-09T01:27:22.240" v="3943" actId="20577"/>
          <ac:spMkLst>
            <pc:docMk/>
            <pc:sldMk cId="292858612" sldId="332"/>
            <ac:spMk id="2" creationId="{9F7FF127-4509-4E01-AAB6-118EDEA5A9AD}"/>
          </ac:spMkLst>
        </pc:spChg>
        <pc:spChg chg="mod">
          <ac:chgData name="Sundberg Amanda" userId="3cad20d1-7591-426d-b9ef-07052efc88d3" providerId="ADAL" clId="{DD7291C1-791E-4ECD-AD56-10279040E37D}" dt="2021-12-09T01:30:38.131" v="4306" actId="20577"/>
          <ac:spMkLst>
            <pc:docMk/>
            <pc:sldMk cId="292858612" sldId="332"/>
            <ac:spMk id="3" creationId="{766E9F43-6CE7-461C-A05B-9242669C175A}"/>
          </ac:spMkLst>
        </pc:spChg>
      </pc:sldChg>
      <pc:sldChg chg="addSp delSp modSp new mod ord">
        <pc:chgData name="Sundberg Amanda" userId="3cad20d1-7591-426d-b9ef-07052efc88d3" providerId="ADAL" clId="{DD7291C1-791E-4ECD-AD56-10279040E37D}" dt="2021-12-09T10:49:39.524" v="4815"/>
        <pc:sldMkLst>
          <pc:docMk/>
          <pc:sldMk cId="194398499" sldId="333"/>
        </pc:sldMkLst>
        <pc:spChg chg="del">
          <ac:chgData name="Sundberg Amanda" userId="3cad20d1-7591-426d-b9ef-07052efc88d3" providerId="ADAL" clId="{DD7291C1-791E-4ECD-AD56-10279040E37D}" dt="2021-12-09T01:32:10.624" v="4310" actId="478"/>
          <ac:spMkLst>
            <pc:docMk/>
            <pc:sldMk cId="194398499" sldId="333"/>
            <ac:spMk id="2" creationId="{09F2CC64-BA7E-4A75-A68C-20C0D834F525}"/>
          </ac:spMkLst>
        </pc:spChg>
        <pc:spChg chg="del">
          <ac:chgData name="Sundberg Amanda" userId="3cad20d1-7591-426d-b9ef-07052efc88d3" providerId="ADAL" clId="{DD7291C1-791E-4ECD-AD56-10279040E37D}" dt="2021-12-09T01:28:55.782" v="4114" actId="478"/>
          <ac:spMkLst>
            <pc:docMk/>
            <pc:sldMk cId="194398499" sldId="333"/>
            <ac:spMk id="3" creationId="{DEAECCEF-3828-49AB-A7D6-5E224569DABC}"/>
          </ac:spMkLst>
        </pc:spChg>
        <pc:spChg chg="add mod">
          <ac:chgData name="Sundberg Amanda" userId="3cad20d1-7591-426d-b9ef-07052efc88d3" providerId="ADAL" clId="{DD7291C1-791E-4ECD-AD56-10279040E37D}" dt="2021-12-09T01:33:12.461" v="4314" actId="1076"/>
          <ac:spMkLst>
            <pc:docMk/>
            <pc:sldMk cId="194398499" sldId="333"/>
            <ac:spMk id="5" creationId="{F09C1168-40D1-4FCD-BFE8-B4FF7622C9E2}"/>
          </ac:spMkLst>
        </pc:spChg>
        <pc:graphicFrameChg chg="add mod modGraphic">
          <ac:chgData name="Sundberg Amanda" userId="3cad20d1-7591-426d-b9ef-07052efc88d3" providerId="ADAL" clId="{DD7291C1-791E-4ECD-AD56-10279040E37D}" dt="2021-12-09T01:33:12.461" v="4314" actId="1076"/>
          <ac:graphicFrameMkLst>
            <pc:docMk/>
            <pc:sldMk cId="194398499" sldId="333"/>
            <ac:graphicFrameMk id="7" creationId="{862216CE-EF82-4DE1-B40B-EC9D582DD833}"/>
          </ac:graphicFrameMkLst>
        </pc:graphicFrameChg>
        <pc:picChg chg="add mod">
          <ac:chgData name="Sundberg Amanda" userId="3cad20d1-7591-426d-b9ef-07052efc88d3" providerId="ADAL" clId="{DD7291C1-791E-4ECD-AD56-10279040E37D}" dt="2021-12-09T01:33:12.461" v="4314" actId="1076"/>
          <ac:picMkLst>
            <pc:docMk/>
            <pc:sldMk cId="194398499" sldId="333"/>
            <ac:picMk id="6" creationId="{A89FE9A1-0322-4066-BA75-86D5EC93B9A3}"/>
          </ac:picMkLst>
        </pc:picChg>
        <pc:picChg chg="add mod">
          <ac:chgData name="Sundberg Amanda" userId="3cad20d1-7591-426d-b9ef-07052efc88d3" providerId="ADAL" clId="{DD7291C1-791E-4ECD-AD56-10279040E37D}" dt="2021-12-09T01:33:14.838" v="4315" actId="1076"/>
          <ac:picMkLst>
            <pc:docMk/>
            <pc:sldMk cId="194398499" sldId="333"/>
            <ac:picMk id="3074" creationId="{90D844BA-9571-49F8-88D6-7B5C950BFB5C}"/>
          </ac:picMkLst>
        </pc:picChg>
      </pc:sldChg>
      <pc:sldChg chg="addSp delSp modSp new mod delAnim modAnim">
        <pc:chgData name="Sundberg Amanda" userId="3cad20d1-7591-426d-b9ef-07052efc88d3" providerId="ADAL" clId="{DD7291C1-791E-4ECD-AD56-10279040E37D}" dt="2021-12-09T11:45:06.893" v="5853" actId="1076"/>
        <pc:sldMkLst>
          <pc:docMk/>
          <pc:sldMk cId="474625726" sldId="334"/>
        </pc:sldMkLst>
        <pc:spChg chg="del">
          <ac:chgData name="Sundberg Amanda" userId="3cad20d1-7591-426d-b9ef-07052efc88d3" providerId="ADAL" clId="{DD7291C1-791E-4ECD-AD56-10279040E37D}" dt="2021-12-09T01:36:19.792" v="4320" actId="478"/>
          <ac:spMkLst>
            <pc:docMk/>
            <pc:sldMk cId="474625726" sldId="334"/>
            <ac:spMk id="2" creationId="{61A9EC83-7D55-4AB3-A76A-1B054A29F35D}"/>
          </ac:spMkLst>
        </pc:spChg>
        <pc:spChg chg="del">
          <ac:chgData name="Sundberg Amanda" userId="3cad20d1-7591-426d-b9ef-07052efc88d3" providerId="ADAL" clId="{DD7291C1-791E-4ECD-AD56-10279040E37D}" dt="2021-12-09T01:36:18.494" v="4319" actId="478"/>
          <ac:spMkLst>
            <pc:docMk/>
            <pc:sldMk cId="474625726" sldId="334"/>
            <ac:spMk id="3" creationId="{0504B30A-4B32-4FFF-889B-FFB59E4E3B3F}"/>
          </ac:spMkLst>
        </pc:spChg>
        <pc:spChg chg="add del mod">
          <ac:chgData name="Sundberg Amanda" userId="3cad20d1-7591-426d-b9ef-07052efc88d3" providerId="ADAL" clId="{DD7291C1-791E-4ECD-AD56-10279040E37D}" dt="2021-12-09T11:00:49.859" v="4831" actId="478"/>
          <ac:spMkLst>
            <pc:docMk/>
            <pc:sldMk cId="474625726" sldId="334"/>
            <ac:spMk id="4" creationId="{9C05D13D-DD71-4733-89EC-CA17F69CCA29}"/>
          </ac:spMkLst>
        </pc:spChg>
        <pc:spChg chg="add del mod">
          <ac:chgData name="Sundberg Amanda" userId="3cad20d1-7591-426d-b9ef-07052efc88d3" providerId="ADAL" clId="{DD7291C1-791E-4ECD-AD56-10279040E37D}" dt="2021-12-09T11:02:01.099" v="4937" actId="478"/>
          <ac:spMkLst>
            <pc:docMk/>
            <pc:sldMk cId="474625726" sldId="334"/>
            <ac:spMk id="5" creationId="{873C2094-E5A0-48AB-9695-53B59851EF5F}"/>
          </ac:spMkLst>
        </pc:spChg>
        <pc:spChg chg="add del mod">
          <ac:chgData name="Sundberg Amanda" userId="3cad20d1-7591-426d-b9ef-07052efc88d3" providerId="ADAL" clId="{DD7291C1-791E-4ECD-AD56-10279040E37D}" dt="2021-12-09T11:02:00.569" v="4936" actId="478"/>
          <ac:spMkLst>
            <pc:docMk/>
            <pc:sldMk cId="474625726" sldId="334"/>
            <ac:spMk id="6" creationId="{197A63E6-5465-4B0B-A9A0-2D62E3E24C63}"/>
          </ac:spMkLst>
        </pc:spChg>
        <pc:spChg chg="add del mod">
          <ac:chgData name="Sundberg Amanda" userId="3cad20d1-7591-426d-b9ef-07052efc88d3" providerId="ADAL" clId="{DD7291C1-791E-4ECD-AD56-10279040E37D}" dt="2021-12-09T11:01:59.388" v="4935" actId="478"/>
          <ac:spMkLst>
            <pc:docMk/>
            <pc:sldMk cId="474625726" sldId="334"/>
            <ac:spMk id="7" creationId="{DF9C64E0-9FD6-4321-9120-274844D999BF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8" creationId="{60B269EC-111F-40B9-9708-B99BE0F51327}"/>
          </ac:spMkLst>
        </pc:spChg>
        <pc:spChg chg="add del mod">
          <ac:chgData name="Sundberg Amanda" userId="3cad20d1-7591-426d-b9ef-07052efc88d3" providerId="ADAL" clId="{DD7291C1-791E-4ECD-AD56-10279040E37D}" dt="2021-12-09T01:39:29.898" v="4772" actId="478"/>
          <ac:spMkLst>
            <pc:docMk/>
            <pc:sldMk cId="474625726" sldId="334"/>
            <ac:spMk id="8" creationId="{7E84ED68-991E-41B3-81AC-CFAE52E40C49}"/>
          </ac:spMkLst>
        </pc:spChg>
        <pc:spChg chg="add del mod">
          <ac:chgData name="Sundberg Amanda" userId="3cad20d1-7591-426d-b9ef-07052efc88d3" providerId="ADAL" clId="{DD7291C1-791E-4ECD-AD56-10279040E37D}" dt="2021-12-09T11:01:57.899" v="4934" actId="478"/>
          <ac:spMkLst>
            <pc:docMk/>
            <pc:sldMk cId="474625726" sldId="334"/>
            <ac:spMk id="9" creationId="{300A1D83-66D3-4D97-88C4-23E0384E8DC7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1" creationId="{ED96E406-24AA-4B5A-8B4A-A54908B83D3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2" creationId="{93E12773-45C3-401F-B046-ACC24C32B6F7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4" creationId="{7770D293-E40A-402B-AAAD-5C75151E119E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5" creationId="{8F8183A1-BF90-4196-B200-2EA5A785DFE0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7" creationId="{4EB74844-6830-46B4-B777-2FB01EE9DD4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18" creationId="{8C7ABCD4-A673-4FEA-AE28-00CC82633BA8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0" creationId="{9433B99E-8A9E-4171-9420-772C39677424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1" creationId="{B9B28F71-3227-4FC4-8F8C-26ED30B3D530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3" creationId="{21C1EA35-B382-4308-BB53-CE67F8A8F00F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4" creationId="{17DB08C6-8EED-4545-95CC-8589408F5F0B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6" creationId="{045E58A5-71E5-404B-A046-D5C1A39FA5D4}"/>
          </ac:spMkLst>
        </pc:spChg>
        <pc:spChg chg="mod">
          <ac:chgData name="Sundberg Amanda" userId="3cad20d1-7591-426d-b9ef-07052efc88d3" providerId="ADAL" clId="{DD7291C1-791E-4ECD-AD56-10279040E37D}" dt="2021-12-09T11:02:03.599" v="4938"/>
          <ac:spMkLst>
            <pc:docMk/>
            <pc:sldMk cId="474625726" sldId="334"/>
            <ac:spMk id="27" creationId="{77E77B10-C397-43AF-8057-3DF6F9BB8E6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29" creationId="{61FE49FB-4598-424D-97D5-570C979FE921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0" creationId="{F5D132B7-3A4E-40A9-A473-46508E35DF9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2" creationId="{542B47B0-0185-4419-8889-CEB62449C96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3" creationId="{1AB9E9DD-AC55-4697-A65B-64065DC53E72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5" creationId="{F5BF8EF6-B047-4507-8C5D-10BE82E7028F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6" creationId="{001798A0-EA1A-446F-B1D4-FD241F2A5BD3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8" creationId="{D3387009-3576-4FA4-B5D5-00FF406D2E95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39" creationId="{E17C399A-EBD2-4206-BA54-DCC0059BDBF0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1" creationId="{7A33D00C-3C21-4212-A259-D3FD2395CDBA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2" creationId="{95096477-9BC7-4BA7-84DE-9D5C8D19F585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4" creationId="{0B0F21B8-60B5-4AF4-AB13-8E4A6CFB14D7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5" creationId="{D24A0A6D-43D7-4315-9A98-BF63DD6CA438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7" creationId="{8D0C19AD-36CF-4362-8CA0-F19BD4B62FA8}"/>
          </ac:spMkLst>
        </pc:spChg>
        <pc:spChg chg="mod">
          <ac:chgData name="Sundberg Amanda" userId="3cad20d1-7591-426d-b9ef-07052efc88d3" providerId="ADAL" clId="{DD7291C1-791E-4ECD-AD56-10279040E37D}" dt="2021-12-09T11:02:15.459" v="4940"/>
          <ac:spMkLst>
            <pc:docMk/>
            <pc:sldMk cId="474625726" sldId="334"/>
            <ac:spMk id="48" creationId="{720FB9C7-AD99-4BB4-9366-27941250137B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6" creationId="{06D52A31-E52A-439E-AD80-83BFB26E9DA8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7" creationId="{2253B114-250D-4589-BF32-84A6056A7A1C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8" creationId="{BE18B7F3-1EA7-4F9D-BA57-DA49E6682334}"/>
          </ac:spMkLst>
        </pc:spChg>
        <pc:spChg chg="add mod">
          <ac:chgData name="Sundberg Amanda" userId="3cad20d1-7591-426d-b9ef-07052efc88d3" providerId="ADAL" clId="{DD7291C1-791E-4ECD-AD56-10279040E37D}" dt="2021-12-09T11:45:01.852" v="5852" actId="1035"/>
          <ac:spMkLst>
            <pc:docMk/>
            <pc:sldMk cId="474625726" sldId="334"/>
            <ac:spMk id="59" creationId="{94ECAEF4-2B53-44FD-96A0-6144CE84B53C}"/>
          </ac:spMkLst>
        </pc:spChg>
        <pc:spChg chg="add del mod">
          <ac:chgData name="Sundberg Amanda" userId="3cad20d1-7591-426d-b9ef-07052efc88d3" providerId="ADAL" clId="{DD7291C1-791E-4ECD-AD56-10279040E37D}" dt="2021-12-09T11:08:30.542" v="5098" actId="478"/>
          <ac:spMkLst>
            <pc:docMk/>
            <pc:sldMk cId="474625726" sldId="334"/>
            <ac:spMk id="60" creationId="{C627B72E-60AE-4EB4-807C-08D545A96166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1" creationId="{2FF50C4E-6A19-4D5A-819C-EF4E10B1D0A7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2" creationId="{2019A815-47FA-4D90-8643-6556C8498E63}"/>
          </ac:spMkLst>
        </pc:spChg>
        <pc:spChg chg="add mod">
          <ac:chgData name="Sundberg Amanda" userId="3cad20d1-7591-426d-b9ef-07052efc88d3" providerId="ADAL" clId="{DD7291C1-791E-4ECD-AD56-10279040E37D}" dt="2021-12-09T11:44:47.981" v="5837" actId="1036"/>
          <ac:spMkLst>
            <pc:docMk/>
            <pc:sldMk cId="474625726" sldId="334"/>
            <ac:spMk id="63" creationId="{0DC4C50C-7E9E-41F6-84AB-9D09D34FB53F}"/>
          </ac:spMkLst>
        </pc:spChg>
        <pc:spChg chg="add mod">
          <ac:chgData name="Sundberg Amanda" userId="3cad20d1-7591-426d-b9ef-07052efc88d3" providerId="ADAL" clId="{DD7291C1-791E-4ECD-AD56-10279040E37D}" dt="2021-12-09T11:45:06.893" v="5853" actId="1076"/>
          <ac:spMkLst>
            <pc:docMk/>
            <pc:sldMk cId="474625726" sldId="334"/>
            <ac:spMk id="64" creationId="{7F2EE024-451E-4505-B341-298A0F0E7743}"/>
          </ac:spMkLst>
        </pc:s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0" creationId="{7F1A9ADE-632F-4AFF-AF9B-E7F03161914B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3" creationId="{3E938967-B18B-4E44-9F9B-173E3BC2AA57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6" creationId="{4AC4841C-1C3E-48E3-B7CC-53F9949518AF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19" creationId="{91E3C580-656D-41CD-9E28-A9B24D4060A2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22" creationId="{0EC413F3-9F9F-4425-9D86-F278A05728C3}"/>
          </ac:grpSpMkLst>
        </pc:grpChg>
        <pc:grpChg chg="add del mod">
          <ac:chgData name="Sundberg Amanda" userId="3cad20d1-7591-426d-b9ef-07052efc88d3" providerId="ADAL" clId="{DD7291C1-791E-4ECD-AD56-10279040E37D}" dt="2021-12-09T11:02:05.436" v="4939"/>
          <ac:grpSpMkLst>
            <pc:docMk/>
            <pc:sldMk cId="474625726" sldId="334"/>
            <ac:grpSpMk id="25" creationId="{575A9B81-D8A8-4898-AE35-6C9817E28A34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28" creationId="{0F542F97-9E68-4E1D-8DD3-FF530B824CC1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1" creationId="{F9FAB314-C015-4514-8975-4A117C6CE3B5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4" creationId="{F370BC22-87B0-4495-9753-B763F7E865E8}"/>
          </ac:grpSpMkLst>
        </pc:grpChg>
        <pc:grpChg chg="add mod">
          <ac:chgData name="Sundberg Amanda" userId="3cad20d1-7591-426d-b9ef-07052efc88d3" providerId="ADAL" clId="{DD7291C1-791E-4ECD-AD56-10279040E37D}" dt="2021-12-09T11:45:01.852" v="5852" actId="1035"/>
          <ac:grpSpMkLst>
            <pc:docMk/>
            <pc:sldMk cId="474625726" sldId="334"/>
            <ac:grpSpMk id="37" creationId="{72F90FF2-0F3B-4A53-88D7-68230F085FA3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0" creationId="{61D6F97A-498D-4548-9F14-B19222F2D6BD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3" creationId="{A72A0319-D135-4B22-AE98-2212441221E9}"/>
          </ac:grpSpMkLst>
        </pc:grpChg>
        <pc:grpChg chg="add mod">
          <ac:chgData name="Sundberg Amanda" userId="3cad20d1-7591-426d-b9ef-07052efc88d3" providerId="ADAL" clId="{DD7291C1-791E-4ECD-AD56-10279040E37D}" dt="2021-12-09T11:44:47.981" v="5837" actId="1036"/>
          <ac:grpSpMkLst>
            <pc:docMk/>
            <pc:sldMk cId="474625726" sldId="334"/>
            <ac:grpSpMk id="46" creationId="{2FE16DC1-8826-45AA-950F-0E8F1FD0CC30}"/>
          </ac:grpSpMkLst>
        </pc:grp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49" creationId="{291A85FF-721D-48BC-837E-8733FCE05164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0" creationId="{2DBCA57A-C816-4D8E-ACBE-5757748A61E9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1" creationId="{873AB3A7-6CBD-4844-8AA4-4D1BBA8AB74B}"/>
          </ac:picMkLst>
        </pc:picChg>
        <pc:picChg chg="add mod">
          <ac:chgData name="Sundberg Amanda" userId="3cad20d1-7591-426d-b9ef-07052efc88d3" providerId="ADAL" clId="{DD7291C1-791E-4ECD-AD56-10279040E37D}" dt="2021-12-09T11:45:01.852" v="5852" actId="1035"/>
          <ac:picMkLst>
            <pc:docMk/>
            <pc:sldMk cId="474625726" sldId="334"/>
            <ac:picMk id="52" creationId="{2EBDD38F-37D8-41B7-AFBD-48D995A00104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3" creationId="{33916486-04A9-4AED-A553-35E0CDC37356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4" creationId="{2D72DC31-51F5-4BDF-B6A2-1FAC89DC8182}"/>
          </ac:picMkLst>
        </pc:picChg>
        <pc:picChg chg="add mod">
          <ac:chgData name="Sundberg Amanda" userId="3cad20d1-7591-426d-b9ef-07052efc88d3" providerId="ADAL" clId="{DD7291C1-791E-4ECD-AD56-10279040E37D}" dt="2021-12-09T11:44:47.981" v="5837" actId="1036"/>
          <ac:picMkLst>
            <pc:docMk/>
            <pc:sldMk cId="474625726" sldId="334"/>
            <ac:picMk id="55" creationId="{CBA0ACE8-298D-48CB-B9BE-70A5F0555598}"/>
          </ac:picMkLst>
        </pc:picChg>
      </pc:sldChg>
      <pc:sldChg chg="modSp new mod">
        <pc:chgData name="Sundberg Amanda" userId="3cad20d1-7591-426d-b9ef-07052efc88d3" providerId="ADAL" clId="{DD7291C1-791E-4ECD-AD56-10279040E37D}" dt="2021-12-09T11:11:50.202" v="5285" actId="20577"/>
        <pc:sldMkLst>
          <pc:docMk/>
          <pc:sldMk cId="423614068" sldId="335"/>
        </pc:sldMkLst>
        <pc:spChg chg="mod">
          <ac:chgData name="Sundberg Amanda" userId="3cad20d1-7591-426d-b9ef-07052efc88d3" providerId="ADAL" clId="{DD7291C1-791E-4ECD-AD56-10279040E37D}" dt="2021-12-09T11:11:50.202" v="5285" actId="20577"/>
          <ac:spMkLst>
            <pc:docMk/>
            <pc:sldMk cId="423614068" sldId="335"/>
            <ac:spMk id="2" creationId="{D0784C19-4296-4935-A9BB-40015E409FCA}"/>
          </ac:spMkLst>
        </pc:spChg>
        <pc:spChg chg="mod">
          <ac:chgData name="Sundberg Amanda" userId="3cad20d1-7591-426d-b9ef-07052efc88d3" providerId="ADAL" clId="{DD7291C1-791E-4ECD-AD56-10279040E37D}" dt="2021-12-09T11:11:40.240" v="5246" actId="27636"/>
          <ac:spMkLst>
            <pc:docMk/>
            <pc:sldMk cId="423614068" sldId="335"/>
            <ac:spMk id="3" creationId="{D0955502-5EE0-4F1B-9EBD-59DDC57FA2AB}"/>
          </ac:spMkLst>
        </pc:spChg>
      </pc:sldChg>
      <pc:sldChg chg="new del">
        <pc:chgData name="Sundberg Amanda" userId="3cad20d1-7591-426d-b9ef-07052efc88d3" providerId="ADAL" clId="{DD7291C1-791E-4ECD-AD56-10279040E37D}" dt="2021-12-09T10:16:20.530" v="4793" actId="47"/>
        <pc:sldMkLst>
          <pc:docMk/>
          <pc:sldMk cId="707874559" sldId="335"/>
        </pc:sldMkLst>
      </pc:sldChg>
      <pc:sldChg chg="addSp delSp modSp add mod modAnim">
        <pc:chgData name="Sundberg Amanda" userId="3cad20d1-7591-426d-b9ef-07052efc88d3" providerId="ADAL" clId="{DD7291C1-791E-4ECD-AD56-10279040E37D}" dt="2021-12-09T11:57:39.993" v="5908"/>
        <pc:sldMkLst>
          <pc:docMk/>
          <pc:sldMk cId="3157718376" sldId="336"/>
        </pc:sldMkLst>
        <pc:spChg chg="add mod">
          <ac:chgData name="Sundberg Amanda" userId="3cad20d1-7591-426d-b9ef-07052efc88d3" providerId="ADAL" clId="{DD7291C1-791E-4ECD-AD56-10279040E37D}" dt="2021-12-09T11:57:37.667" v="5907" actId="1076"/>
          <ac:spMkLst>
            <pc:docMk/>
            <pc:sldMk cId="3157718376" sldId="336"/>
            <ac:spMk id="2" creationId="{71D92090-1B48-4EB0-9032-39162876F11B}"/>
          </ac:spMkLst>
        </pc:spChg>
        <pc:spChg chg="mod">
          <ac:chgData name="Sundberg Amanda" userId="3cad20d1-7591-426d-b9ef-07052efc88d3" providerId="ADAL" clId="{DD7291C1-791E-4ECD-AD56-10279040E37D}" dt="2021-12-09T11:19:29.094" v="5429" actId="20577"/>
          <ac:spMkLst>
            <pc:docMk/>
            <pc:sldMk cId="3157718376" sldId="336"/>
            <ac:spMk id="4" creationId="{2E519014-A72A-4CE5-AAEB-B2DCD84507B6}"/>
          </ac:spMkLst>
        </pc:spChg>
        <pc:spChg chg="del">
          <ac:chgData name="Sundberg Amanda" userId="3cad20d1-7591-426d-b9ef-07052efc88d3" providerId="ADAL" clId="{DD7291C1-791E-4ECD-AD56-10279040E37D}" dt="2021-12-09T11:19:20.992" v="5402" actId="478"/>
          <ac:spMkLst>
            <pc:docMk/>
            <pc:sldMk cId="3157718376" sldId="336"/>
            <ac:spMk id="5" creationId="{E3A3853B-5FEA-4C50-8256-3AEC11DDA03E}"/>
          </ac:spMkLst>
        </pc:spChg>
        <pc:spChg chg="del">
          <ac:chgData name="Sundberg Amanda" userId="3cad20d1-7591-426d-b9ef-07052efc88d3" providerId="ADAL" clId="{DD7291C1-791E-4ECD-AD56-10279040E37D}" dt="2021-12-09T11:19:21.820" v="5403" actId="478"/>
          <ac:spMkLst>
            <pc:docMk/>
            <pc:sldMk cId="3157718376" sldId="336"/>
            <ac:spMk id="6" creationId="{B7C905BB-3000-459E-93A2-CE818377A78D}"/>
          </ac:spMkLst>
        </pc:spChg>
      </pc:sldChg>
      <pc:sldChg chg="addSp delSp modSp new mod">
        <pc:chgData name="Sundberg Amanda" userId="3cad20d1-7591-426d-b9ef-07052efc88d3" providerId="ADAL" clId="{DD7291C1-791E-4ECD-AD56-10279040E37D}" dt="2021-12-09T11:21:12.695" v="5478" actId="1076"/>
        <pc:sldMkLst>
          <pc:docMk/>
          <pc:sldMk cId="3835572836" sldId="337"/>
        </pc:sldMkLst>
        <pc:spChg chg="mod">
          <ac:chgData name="Sundberg Amanda" userId="3cad20d1-7591-426d-b9ef-07052efc88d3" providerId="ADAL" clId="{DD7291C1-791E-4ECD-AD56-10279040E37D}" dt="2021-12-09T11:20:33.905" v="5470" actId="20577"/>
          <ac:spMkLst>
            <pc:docMk/>
            <pc:sldMk cId="3835572836" sldId="337"/>
            <ac:spMk id="2" creationId="{669261EE-6FF0-43B2-A31F-58AADF6520E3}"/>
          </ac:spMkLst>
        </pc:spChg>
        <pc:spChg chg="del">
          <ac:chgData name="Sundberg Amanda" userId="3cad20d1-7591-426d-b9ef-07052efc88d3" providerId="ADAL" clId="{DD7291C1-791E-4ECD-AD56-10279040E37D}" dt="2021-12-09T11:20:23.424" v="5433" actId="478"/>
          <ac:spMkLst>
            <pc:docMk/>
            <pc:sldMk cId="3835572836" sldId="337"/>
            <ac:spMk id="3" creationId="{F3BA6212-E737-416F-84AF-57BC006BD3FF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6" creationId="{C92C7E3A-6481-44EA-8E7F-A6B98C18887F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7" creationId="{A1CACF34-1A56-4708-A482-49F1DCEB72D5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9" creationId="{7B4A77AB-B245-496D-A388-1BC381DF7016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0" creationId="{DBD55930-CEC9-4300-8AF4-B5A8740F22C5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2" creationId="{E8D7E297-F6E8-4D77-9E22-51355FCF26F7}"/>
          </ac:spMkLst>
        </pc:spChg>
        <pc:spChg chg="mod">
          <ac:chgData name="Sundberg Amanda" userId="3cad20d1-7591-426d-b9ef-07052efc88d3" providerId="ADAL" clId="{DD7291C1-791E-4ECD-AD56-10279040E37D}" dt="2021-12-09T11:21:08.869" v="5477"/>
          <ac:spMkLst>
            <pc:docMk/>
            <pc:sldMk cId="3835572836" sldId="337"/>
            <ac:spMk id="13" creationId="{742BDE21-D074-4A49-BA78-4EBDC546BC69}"/>
          </ac:spMkLst>
        </pc:s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5" creationId="{EC6B8710-7827-4536-9879-85FDBE1BE64A}"/>
          </ac:grpSpMkLst>
        </pc:gr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8" creationId="{6512275C-02F5-4897-A4E5-3DD7954BDBAA}"/>
          </ac:grpSpMkLst>
        </pc:grpChg>
        <pc:grpChg chg="add mod">
          <ac:chgData name="Sundberg Amanda" userId="3cad20d1-7591-426d-b9ef-07052efc88d3" providerId="ADAL" clId="{DD7291C1-791E-4ECD-AD56-10279040E37D}" dt="2021-12-09T11:21:12.695" v="5478" actId="1076"/>
          <ac:grpSpMkLst>
            <pc:docMk/>
            <pc:sldMk cId="3835572836" sldId="337"/>
            <ac:grpSpMk id="11" creationId="{395E1D76-C977-4C2E-BEEC-EC6FB3B80B00}"/>
          </ac:grpSpMkLst>
        </pc:grpChg>
        <pc:picChg chg="add mod">
          <ac:chgData name="Sundberg Amanda" userId="3cad20d1-7591-426d-b9ef-07052efc88d3" providerId="ADAL" clId="{DD7291C1-791E-4ECD-AD56-10279040E37D}" dt="2021-12-09T11:20:27.398" v="5435" actId="1076"/>
          <ac:picMkLst>
            <pc:docMk/>
            <pc:sldMk cId="3835572836" sldId="337"/>
            <ac:picMk id="4" creationId="{00A710A9-D27D-42F6-B636-ABD0F1F997AD}"/>
          </ac:picMkLst>
        </pc:picChg>
      </pc:sldChg>
      <pc:sldChg chg="modSp new mod">
        <pc:chgData name="Sundberg Amanda" userId="3cad20d1-7591-426d-b9ef-07052efc88d3" providerId="ADAL" clId="{DD7291C1-791E-4ECD-AD56-10279040E37D}" dt="2021-12-09T11:23:19.705" v="5734" actId="5793"/>
        <pc:sldMkLst>
          <pc:docMk/>
          <pc:sldMk cId="2920143111" sldId="338"/>
        </pc:sldMkLst>
        <pc:spChg chg="mod">
          <ac:chgData name="Sundberg Amanda" userId="3cad20d1-7591-426d-b9ef-07052efc88d3" providerId="ADAL" clId="{DD7291C1-791E-4ECD-AD56-10279040E37D}" dt="2021-12-09T11:21:36.379" v="5493" actId="20577"/>
          <ac:spMkLst>
            <pc:docMk/>
            <pc:sldMk cId="2920143111" sldId="338"/>
            <ac:spMk id="2" creationId="{8A2FB604-5D2B-4318-B0F5-AA146A6AD360}"/>
          </ac:spMkLst>
        </pc:spChg>
        <pc:spChg chg="mod">
          <ac:chgData name="Sundberg Amanda" userId="3cad20d1-7591-426d-b9ef-07052efc88d3" providerId="ADAL" clId="{DD7291C1-791E-4ECD-AD56-10279040E37D}" dt="2021-12-09T11:23:19.705" v="5734" actId="5793"/>
          <ac:spMkLst>
            <pc:docMk/>
            <pc:sldMk cId="2920143111" sldId="338"/>
            <ac:spMk id="3" creationId="{9D7312E3-39D3-45A1-9927-71C889C50373}"/>
          </ac:spMkLst>
        </pc:spChg>
      </pc:sldChg>
      <pc:sldChg chg="new del">
        <pc:chgData name="Sundberg Amanda" userId="3cad20d1-7591-426d-b9ef-07052efc88d3" providerId="ADAL" clId="{DD7291C1-791E-4ECD-AD56-10279040E37D}" dt="2021-12-09T11:52:07.014" v="5856" actId="47"/>
        <pc:sldMkLst>
          <pc:docMk/>
          <pc:sldMk cId="1420100450" sldId="339"/>
        </pc:sldMkLst>
      </pc:sldChg>
      <pc:sldChg chg="modSp add mod">
        <pc:chgData name="Sundberg Amanda" userId="3cad20d1-7591-426d-b9ef-07052efc88d3" providerId="ADAL" clId="{DD7291C1-791E-4ECD-AD56-10279040E37D}" dt="2021-12-09T11:52:10.821" v="5867" actId="20577"/>
        <pc:sldMkLst>
          <pc:docMk/>
          <pc:sldMk cId="1452745958" sldId="570"/>
        </pc:sldMkLst>
        <pc:spChg chg="mod">
          <ac:chgData name="Sundberg Amanda" userId="3cad20d1-7591-426d-b9ef-07052efc88d3" providerId="ADAL" clId="{DD7291C1-791E-4ECD-AD56-10279040E37D}" dt="2021-12-09T11:52:10.821" v="5867" actId="20577"/>
          <ac:spMkLst>
            <pc:docMk/>
            <pc:sldMk cId="1452745958" sldId="570"/>
            <ac:spMk id="8" creationId="{32CA9366-E7EB-4A6B-9C81-1A0EDCED73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[Bok1]Blad4!Pivottabell1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0753609720270842E-2"/>
          <c:y val="0.20181881003760133"/>
          <c:w val="0.90890083417188261"/>
          <c:h val="0.71056215222396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Blad4!$B$1:$B$2</c:f>
              <c:strCache>
                <c:ptCount val="1"/>
                <c:pt idx="0">
                  <c:v>Kvinna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Blad4!$A$3:$A$12</c:f>
              <c:strCache>
                <c:ptCount val="9"/>
                <c:pt idx="0">
                  <c:v>10-19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90-99</c:v>
                </c:pt>
              </c:strCache>
            </c:strRef>
          </c:cat>
          <c:val>
            <c:numRef>
              <c:f>Blad4!$B$3:$B$12</c:f>
              <c:numCache>
                <c:formatCode>0%</c:formatCode>
                <c:ptCount val="9"/>
                <c:pt idx="0">
                  <c:v>0.46493374968351758</c:v>
                </c:pt>
                <c:pt idx="1">
                  <c:v>1.1036086469726982</c:v>
                </c:pt>
                <c:pt idx="2">
                  <c:v>1.0041530229214919</c:v>
                </c:pt>
                <c:pt idx="3">
                  <c:v>1.01861542420863</c:v>
                </c:pt>
                <c:pt idx="4">
                  <c:v>0.96016460905349799</c:v>
                </c:pt>
                <c:pt idx="5">
                  <c:v>0.91718078145447746</c:v>
                </c:pt>
                <c:pt idx="6">
                  <c:v>0.67043915650996322</c:v>
                </c:pt>
                <c:pt idx="7">
                  <c:v>0.29560095711393336</c:v>
                </c:pt>
                <c:pt idx="8">
                  <c:v>0.10340632603406326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9-4247-AF05-01C5CBDF14F1}"/>
            </c:ext>
          </c:extLst>
        </c:ser>
        <c:ser>
          <c:idx val="1"/>
          <c:order val="1"/>
          <c:tx>
            <c:strRef>
              <c:f>Blad4!$C$1:$C$2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Blad4!$A$3:$A$12</c:f>
              <c:strCache>
                <c:ptCount val="9"/>
                <c:pt idx="0">
                  <c:v>10-19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  <c:pt idx="8">
                  <c:v>90-99</c:v>
                </c:pt>
              </c:strCache>
            </c:strRef>
          </c:cat>
          <c:val>
            <c:numRef>
              <c:f>Blad4!$C$3:$C$12</c:f>
              <c:numCache>
                <c:formatCode>0%</c:formatCode>
                <c:ptCount val="9"/>
                <c:pt idx="0">
                  <c:v>0.39007874015748034</c:v>
                </c:pt>
                <c:pt idx="1">
                  <c:v>0.96138044371405096</c:v>
                </c:pt>
                <c:pt idx="2">
                  <c:v>0.90894344908943447</c:v>
                </c:pt>
                <c:pt idx="3">
                  <c:v>0.92034548944337813</c:v>
                </c:pt>
                <c:pt idx="4">
                  <c:v>0.89784735812133076</c:v>
                </c:pt>
                <c:pt idx="5">
                  <c:v>0.88607126330402597</c:v>
                </c:pt>
                <c:pt idx="6">
                  <c:v>0.70707656612529002</c:v>
                </c:pt>
                <c:pt idx="7">
                  <c:v>0.36653116531165314</c:v>
                </c:pt>
                <c:pt idx="8">
                  <c:v>0.16805555555555557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9-4247-AF05-01C5CBDF1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45045696"/>
        <c:axId val="1113746800"/>
      </c:barChart>
      <c:catAx>
        <c:axId val="245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13746800"/>
        <c:crosses val="autoZero"/>
        <c:auto val="1"/>
        <c:lblAlgn val="ctr"/>
        <c:lblOffset val="100"/>
        <c:noMultiLvlLbl val="0"/>
      </c:catAx>
      <c:valAx>
        <c:axId val="11137468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45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588321686450402"/>
          <c:y val="4.0677199188042328E-4"/>
          <c:w val="9.2643473132277943E-2"/>
          <c:h val="0.11388864423667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INK/pages/2650800441/Symtombed+mning+och+h+nvisn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INK/pages/2650800441/Symtombed+mning+och+h+nvisnin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" Target="slide19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hyperlink" Target="https://inera.atlassian.net/wiki/spaces/OINK/overview?homepageId=559056362" TargetMode="External"/><Relationship Id="rId2" Type="http://schemas.openxmlformats.org/officeDocument/2006/relationships/slide" Target="slide1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D78126B-B77D-4109-BFFA-AB5C10E43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2021-12-08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86FDB89-08DB-40A1-9281-8F1889B53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Modell för nyttokalkylering i första linjens digitala vård</a:t>
            </a:r>
          </a:p>
        </p:txBody>
      </p:sp>
    </p:spTree>
    <p:extLst>
      <p:ext uri="{BB962C8B-B14F-4D97-AF65-F5344CB8AC3E}">
        <p14:creationId xmlns:p14="http://schemas.microsoft.com/office/powerpoint/2010/main" val="102424130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2E519014-A72A-4CE5-AAEB-B2DCD84507B6}"/>
              </a:ext>
            </a:extLst>
          </p:cNvPr>
          <p:cNvSpPr/>
          <p:nvPr/>
        </p:nvSpPr>
        <p:spPr>
          <a:xfrm>
            <a:off x="3769405" y="2090400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Hur stora blir nyttorna? 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1D92090-1B48-4EB0-9032-39162876F11B}"/>
              </a:ext>
            </a:extLst>
          </p:cNvPr>
          <p:cNvSpPr/>
          <p:nvPr/>
        </p:nvSpPr>
        <p:spPr>
          <a:xfrm>
            <a:off x="6849208" y="3411849"/>
            <a:ext cx="2532184" cy="2532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Hur mycket kommer vi använda tjänsten?</a:t>
            </a:r>
          </a:p>
        </p:txBody>
      </p:sp>
    </p:spTree>
    <p:extLst>
      <p:ext uri="{BB962C8B-B14F-4D97-AF65-F5344CB8AC3E}">
        <p14:creationId xmlns:p14="http://schemas.microsoft.com/office/powerpoint/2010/main" val="315771837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83B9AE-E091-48A2-B8BA-D79AB376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19" y="672571"/>
            <a:ext cx="10696905" cy="36795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Andel</a:t>
            </a:r>
            <a:r>
              <a:rPr lang="en-US" dirty="0"/>
              <a:t> </a:t>
            </a:r>
            <a:r>
              <a:rPr lang="en-US" dirty="0" err="1"/>
              <a:t>invånare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Region </a:t>
            </a:r>
            <a:r>
              <a:rPr lang="en-US" dirty="0" err="1"/>
              <a:t>Kronoberg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loggat</a:t>
            </a:r>
            <a:r>
              <a:rPr lang="en-US" dirty="0"/>
              <a:t> in </a:t>
            </a:r>
            <a:r>
              <a:rPr lang="en-US" dirty="0" err="1"/>
              <a:t>på</a:t>
            </a:r>
            <a:r>
              <a:rPr lang="en-US" dirty="0"/>
              <a:t> 1177.se </a:t>
            </a:r>
            <a:r>
              <a:rPr lang="en-US" dirty="0" err="1"/>
              <a:t>hittills</a:t>
            </a:r>
            <a:r>
              <a:rPr lang="en-US" dirty="0"/>
              <a:t> under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41FA5A-F43B-4051-AE09-7B22C2233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03554"/>
              </p:ext>
            </p:extLst>
          </p:nvPr>
        </p:nvGraphicFramePr>
        <p:xfrm>
          <a:off x="670216" y="1328928"/>
          <a:ext cx="8173747" cy="479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3E47EF94-D54D-45B3-8931-5475DC930A66}"/>
              </a:ext>
            </a:extLst>
          </p:cNvPr>
          <p:cNvSpPr txBox="1"/>
          <p:nvPr/>
        </p:nvSpPr>
        <p:spPr>
          <a:xfrm>
            <a:off x="0" y="6604084"/>
            <a:ext cx="1340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>
                <a:latin typeface="Open Sans" panose="020B0606030504020204"/>
              </a:rPr>
              <a:t>Källor: Inera.se, SCB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0E2F22D-A758-4127-8FAA-F0F1A7D480FE}"/>
              </a:ext>
            </a:extLst>
          </p:cNvPr>
          <p:cNvSpPr/>
          <p:nvPr/>
        </p:nvSpPr>
        <p:spPr>
          <a:xfrm>
            <a:off x="9572625" y="1328928"/>
            <a:ext cx="1928622" cy="192862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atin typeface="Open Sans" panose="020B0606030504020204"/>
              </a:rPr>
              <a:t>81 %</a:t>
            </a:r>
          </a:p>
        </p:txBody>
      </p:sp>
    </p:spTree>
    <p:extLst>
      <p:ext uri="{BB962C8B-B14F-4D97-AF65-F5344CB8AC3E}">
        <p14:creationId xmlns:p14="http://schemas.microsoft.com/office/powerpoint/2010/main" val="167587933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398DBCFC-0BA6-4871-9AEE-09D6B6E5407E}"/>
              </a:ext>
            </a:extLst>
          </p:cNvPr>
          <p:cNvSpPr/>
          <p:nvPr/>
        </p:nvSpPr>
        <p:spPr>
          <a:xfrm>
            <a:off x="7233067" y="1951992"/>
            <a:ext cx="4628791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0C7A569-F9C0-4CA5-83DA-3D9EFA966DB1}"/>
              </a:ext>
            </a:extLst>
          </p:cNvPr>
          <p:cNvSpPr/>
          <p:nvPr/>
        </p:nvSpPr>
        <p:spPr>
          <a:xfrm>
            <a:off x="189828" y="1799592"/>
            <a:ext cx="4628444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E8760-C0A2-4EAE-96E8-F2A3902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4" y="2917336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00ACF7-6139-464B-99AF-044F23B1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9" y="2917335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6202FD65-A6E1-48B0-AF4F-D137920CD04D}"/>
              </a:ext>
            </a:extLst>
          </p:cNvPr>
          <p:cNvSpPr/>
          <p:nvPr/>
        </p:nvSpPr>
        <p:spPr>
          <a:xfrm>
            <a:off x="5082721" y="3340975"/>
            <a:ext cx="1812709" cy="1405483"/>
          </a:xfrm>
          <a:prstGeom prst="rightArrow">
            <a:avLst/>
          </a:prstGeom>
          <a:solidFill>
            <a:srgbClr val="33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88366EA-9486-4587-B997-18772AC6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06" y="3604980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A8DE62-E7DA-4103-B2C4-5A3273F5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60" y="2037032"/>
            <a:ext cx="1179098" cy="1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EF0542-8867-44A5-9FF8-8ABDAF90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46" y="2016584"/>
            <a:ext cx="1179099" cy="1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7854EDA-A08F-4052-87F5-6510F240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25" y="3619942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900A07E-8FAB-427F-ACE7-98426D5285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541754" y="4958442"/>
            <a:ext cx="682804" cy="6828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F69C359-438A-4D70-944F-196D241CAD4A}"/>
              </a:ext>
            </a:extLst>
          </p:cNvPr>
          <p:cNvSpPr/>
          <p:nvPr/>
        </p:nvSpPr>
        <p:spPr>
          <a:xfrm>
            <a:off x="5735663" y="442316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C45A2E25-E498-4139-96D9-493E5275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1" y="4971159"/>
            <a:ext cx="660809" cy="6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99276B8-90B9-4AE3-866D-3CB717B3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12" y="4971159"/>
            <a:ext cx="660810" cy="6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CA51940-3E85-4754-9E7F-0F44BFCD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625" y="4977303"/>
            <a:ext cx="678326" cy="6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F619C0D0-9860-4E0A-80C4-B0B4D24CCF33}"/>
              </a:ext>
            </a:extLst>
          </p:cNvPr>
          <p:cNvSpPr/>
          <p:nvPr/>
        </p:nvSpPr>
        <p:spPr>
          <a:xfrm>
            <a:off x="732557" y="4270110"/>
            <a:ext cx="889386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360 000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B78256-74FA-4540-B99C-961C89A3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rådgivning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2035EA87-606C-4BF5-9D69-A218528831E9}"/>
              </a:ext>
            </a:extLst>
          </p:cNvPr>
          <p:cNvSpPr/>
          <p:nvPr/>
        </p:nvSpPr>
        <p:spPr>
          <a:xfrm>
            <a:off x="8248589" y="3037809"/>
            <a:ext cx="772840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68 000</a:t>
            </a:r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BE6DA7C5-AA6A-4A6D-8DC2-BA63FCDFBF4D}"/>
              </a:ext>
            </a:extLst>
          </p:cNvPr>
          <p:cNvSpPr/>
          <p:nvPr/>
        </p:nvSpPr>
        <p:spPr>
          <a:xfrm>
            <a:off x="8893525" y="4511992"/>
            <a:ext cx="1012623" cy="3227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latin typeface="Open Sans" panose="020B0606030504020204"/>
              </a:rPr>
              <a:t>300 000</a:t>
            </a:r>
          </a:p>
        </p:txBody>
      </p:sp>
    </p:spTree>
    <p:extLst>
      <p:ext uri="{BB962C8B-B14F-4D97-AF65-F5344CB8AC3E}">
        <p14:creationId xmlns:p14="http://schemas.microsoft.com/office/powerpoint/2010/main" val="171669645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/>
              <a:t>Nyttokalkylen är en modell som kan anpassas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41BFA7-A298-4C08-BA48-44AEE8084348}"/>
              </a:ext>
            </a:extLst>
          </p:cNvPr>
          <p:cNvSpPr txBox="1"/>
          <p:nvPr/>
        </p:nvSpPr>
        <p:spPr>
          <a:xfrm>
            <a:off x="1203156" y="2156923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06189-2680-4358-AA1B-1FAE407B0DE3}"/>
              </a:ext>
            </a:extLst>
          </p:cNvPr>
          <p:cNvSpPr txBox="1"/>
          <p:nvPr/>
        </p:nvSpPr>
        <p:spPr>
          <a:xfrm>
            <a:off x="1203156" y="2813512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63266A68-C2E1-42C4-AC07-66989C64C2B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79222" y="2327183"/>
            <a:ext cx="2061746" cy="93304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A6E715A2-D2E8-4A3D-B4BD-29A530CC8B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79222" y="2983772"/>
            <a:ext cx="2061746" cy="276451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99075833-E7A5-498E-ABE8-3F373510C557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376904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87DF1B45-8179-44F5-9437-D57693A7A168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1030259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ppling: böjd 33">
            <a:extLst>
              <a:ext uri="{FF2B5EF4-FFF2-40B4-BE49-F238E27FC236}">
                <a16:creationId xmlns:a16="http://schemas.microsoft.com/office/drawing/2014/main" id="{2B98D34C-AEE3-43BA-931F-985A29390C73}"/>
              </a:ext>
            </a:extLst>
          </p:cNvPr>
          <p:cNvCxnSpPr>
            <a:cxnSpLocks/>
          </p:cNvCxnSpPr>
          <p:nvPr/>
        </p:nvCxnSpPr>
        <p:spPr>
          <a:xfrm flipV="1">
            <a:off x="6388768" y="3248203"/>
            <a:ext cx="1227221" cy="120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ruta 37">
            <a:extLst>
              <a:ext uri="{FF2B5EF4-FFF2-40B4-BE49-F238E27FC236}">
                <a16:creationId xmlns:a16="http://schemas.microsoft.com/office/drawing/2014/main" id="{9CDF47ED-5158-4DD3-9CCC-5B9F0CFA2042}"/>
              </a:ext>
            </a:extLst>
          </p:cNvPr>
          <p:cNvSpPr txBox="1"/>
          <p:nvPr/>
        </p:nvSpPr>
        <p:spPr>
          <a:xfrm>
            <a:off x="1009614" y="5324637"/>
            <a:ext cx="2576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gör ett antal antaganden, som blir faktorerna som vi tror påverkar nytta och kostnad.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ADE44B41-AEDB-4551-986E-A285749921F6}"/>
              </a:ext>
            </a:extLst>
          </p:cNvPr>
          <p:cNvSpPr txBox="1"/>
          <p:nvPr/>
        </p:nvSpPr>
        <p:spPr>
          <a:xfrm>
            <a:off x="4376477" y="5324637"/>
            <a:ext cx="2576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sätter upp hur vi tror att de olika faktorerna påverkar varandra och resulterar i nytta och kostnader.</a:t>
            </a:r>
          </a:p>
        </p:txBody>
      </p: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C2A22CA2-EED7-46BC-9BB1-2D91CF0F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74" y="2181860"/>
            <a:ext cx="2976270" cy="2132686"/>
          </a:xfrm>
          <a:prstGeom prst="rect">
            <a:avLst/>
          </a:prstGeom>
        </p:spPr>
      </p:pic>
      <p:sp>
        <p:nvSpPr>
          <p:cNvPr id="67" name="textruta 66">
            <a:extLst>
              <a:ext uri="{FF2B5EF4-FFF2-40B4-BE49-F238E27FC236}">
                <a16:creationId xmlns:a16="http://schemas.microsoft.com/office/drawing/2014/main" id="{03D4FC4A-BF48-4292-967F-A458937574BE}"/>
              </a:ext>
            </a:extLst>
          </p:cNvPr>
          <p:cNvSpPr txBox="1"/>
          <p:nvPr/>
        </p:nvSpPr>
        <p:spPr>
          <a:xfrm>
            <a:off x="8212543" y="5324637"/>
            <a:ext cx="257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Vi ser resultatet av våra antaganden och vår modell.</a:t>
            </a:r>
          </a:p>
        </p:txBody>
      </p:sp>
      <p:pic>
        <p:nvPicPr>
          <p:cNvPr id="17" name="Bild 16" descr="Matematik">
            <a:extLst>
              <a:ext uri="{FF2B5EF4-FFF2-40B4-BE49-F238E27FC236}">
                <a16:creationId xmlns:a16="http://schemas.microsoft.com/office/drawing/2014/main" id="{59DF536D-13EC-488F-AE72-3B64239B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710" y="2532807"/>
            <a:ext cx="1516502" cy="151650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80FD66B-7D0C-4252-A14C-FB26B60A8818}"/>
              </a:ext>
            </a:extLst>
          </p:cNvPr>
          <p:cNvSpPr txBox="1"/>
          <p:nvPr/>
        </p:nvSpPr>
        <p:spPr>
          <a:xfrm>
            <a:off x="1203156" y="3452721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584CE8D-135D-4060-BF6D-14EAD5FEA889}"/>
              </a:ext>
            </a:extLst>
          </p:cNvPr>
          <p:cNvSpPr txBox="1"/>
          <p:nvPr/>
        </p:nvSpPr>
        <p:spPr>
          <a:xfrm>
            <a:off x="1203156" y="4115279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0B269EC-111F-40B9-9708-B99BE0F51327}"/>
              </a:ext>
            </a:extLst>
          </p:cNvPr>
          <p:cNvSpPr txBox="1"/>
          <p:nvPr/>
        </p:nvSpPr>
        <p:spPr>
          <a:xfrm>
            <a:off x="609107" y="93395"/>
            <a:ext cx="3600000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81 % väljer den digitala ingången för rådgivning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F542F97-9E68-4E1D-8DD3-FF530B824CC1}"/>
              </a:ext>
            </a:extLst>
          </p:cNvPr>
          <p:cNvGrpSpPr/>
          <p:nvPr/>
        </p:nvGrpSpPr>
        <p:grpSpPr>
          <a:xfrm>
            <a:off x="618802" y="718765"/>
            <a:ext cx="3600000" cy="717001"/>
            <a:chOff x="1046436" y="7428368"/>
            <a:chExt cx="3600000" cy="1675961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61FE49FB-4598-424D-97D5-570C979FE92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F5D132B7-3A4E-40A9-A473-46508E35DF92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F9FAB314-C015-4514-8975-4A117C6CE3B5}"/>
              </a:ext>
            </a:extLst>
          </p:cNvPr>
          <p:cNvGrpSpPr/>
          <p:nvPr/>
        </p:nvGrpSpPr>
        <p:grpSpPr>
          <a:xfrm>
            <a:off x="606878" y="2362479"/>
            <a:ext cx="3600000" cy="717001"/>
            <a:chOff x="1046436" y="7428368"/>
            <a:chExt cx="3600000" cy="1675961"/>
          </a:xfrm>
        </p:grpSpPr>
        <p:sp>
          <p:nvSpPr>
            <p:cNvPr id="32" name="Rektangel: rundade hörn 31">
              <a:extLst>
                <a:ext uri="{FF2B5EF4-FFF2-40B4-BE49-F238E27FC236}">
                  <a16:creationId xmlns:a16="http://schemas.microsoft.com/office/drawing/2014/main" id="{542B47B0-0185-4419-8889-CEB62449C962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1AB9E9DD-AC55-4697-A65B-64065DC53E72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F370BC22-87B0-4495-9753-B763F7E865E8}"/>
              </a:ext>
            </a:extLst>
          </p:cNvPr>
          <p:cNvGrpSpPr/>
          <p:nvPr/>
        </p:nvGrpSpPr>
        <p:grpSpPr>
          <a:xfrm>
            <a:off x="618802" y="1551002"/>
            <a:ext cx="3600000" cy="717001"/>
            <a:chOff x="1046436" y="7428368"/>
            <a:chExt cx="3600000" cy="1675961"/>
          </a:xfrm>
        </p:grpSpPr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F5BF8EF6-B047-4507-8C5D-10BE82E7028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001798A0-EA1A-446F-B1D4-FD241F2A5BD3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72F90FF2-0F3B-4A53-88D7-68230F085FA3}"/>
              </a:ext>
            </a:extLst>
          </p:cNvPr>
          <p:cNvGrpSpPr/>
          <p:nvPr/>
        </p:nvGrpSpPr>
        <p:grpSpPr>
          <a:xfrm>
            <a:off x="618802" y="3159654"/>
            <a:ext cx="3600000" cy="717001"/>
            <a:chOff x="1046436" y="7428368"/>
            <a:chExt cx="3600000" cy="1675961"/>
          </a:xfrm>
        </p:grpSpPr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D3387009-3576-4FA4-B5D5-00FF406D2E9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17C399A-EBD2-4206-BA54-DCC0059BDBF0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61D6F97A-498D-4548-9F14-B19222F2D6BD}"/>
              </a:ext>
            </a:extLst>
          </p:cNvPr>
          <p:cNvGrpSpPr/>
          <p:nvPr/>
        </p:nvGrpSpPr>
        <p:grpSpPr>
          <a:xfrm>
            <a:off x="606878" y="4378454"/>
            <a:ext cx="3600000" cy="717001"/>
            <a:chOff x="1046436" y="7428368"/>
            <a:chExt cx="3600000" cy="1675961"/>
          </a:xfrm>
        </p:grpSpPr>
        <p:sp>
          <p:nvSpPr>
            <p:cNvPr id="41" name="Rektangel: rundade hörn 40">
              <a:extLst>
                <a:ext uri="{FF2B5EF4-FFF2-40B4-BE49-F238E27FC236}">
                  <a16:creationId xmlns:a16="http://schemas.microsoft.com/office/drawing/2014/main" id="{7A33D00C-3C21-4212-A259-D3FD2395CDB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95096477-9BC7-4BA7-84DE-9D5C8D19F585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videomöten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A72A0319-D135-4B22-AE98-2212441221E9}"/>
              </a:ext>
            </a:extLst>
          </p:cNvPr>
          <p:cNvGrpSpPr/>
          <p:nvPr/>
        </p:nvGrpSpPr>
        <p:grpSpPr>
          <a:xfrm>
            <a:off x="606878" y="5189606"/>
            <a:ext cx="3600000" cy="717001"/>
            <a:chOff x="1046436" y="7428368"/>
            <a:chExt cx="3600000" cy="1675961"/>
          </a:xfrm>
        </p:grpSpPr>
        <p:sp>
          <p:nvSpPr>
            <p:cNvPr id="44" name="Rektangel: rundade hörn 43">
              <a:extLst>
                <a:ext uri="{FF2B5EF4-FFF2-40B4-BE49-F238E27FC236}">
                  <a16:creationId xmlns:a16="http://schemas.microsoft.com/office/drawing/2014/main" id="{0B0F21B8-60B5-4AF4-AB13-8E4A6CFB14D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D24A0A6D-43D7-4315-9A98-BF63DD6CA438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resekostnader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2FE16DC1-8826-45AA-950F-0E8F1FD0CC30}"/>
              </a:ext>
            </a:extLst>
          </p:cNvPr>
          <p:cNvGrpSpPr/>
          <p:nvPr/>
        </p:nvGrpSpPr>
        <p:grpSpPr>
          <a:xfrm>
            <a:off x="594954" y="5998780"/>
            <a:ext cx="3600000" cy="717001"/>
            <a:chOff x="1046436" y="7428368"/>
            <a:chExt cx="3600000" cy="16759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7" name="Rektangel: rundade hörn 46">
              <a:extLst>
                <a:ext uri="{FF2B5EF4-FFF2-40B4-BE49-F238E27FC236}">
                  <a16:creationId xmlns:a16="http://schemas.microsoft.com/office/drawing/2014/main" id="{8D0C19AD-36CF-4362-8CA0-F19BD4B62FA8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720FB9C7-AD99-4BB4-9366-27941250137B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patientavgifter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291A85FF-721D-48BC-837E-8733FCE0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18" y="898935"/>
            <a:ext cx="514832" cy="353622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2DBCA57A-C816-4D8E-ACBE-5757748A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11" y="1718440"/>
            <a:ext cx="514832" cy="353622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873AB3A7-6CBD-4844-8AA4-4D1BBA8AB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349" y="2553814"/>
            <a:ext cx="514832" cy="353622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2EBDD38F-37D8-41B7-AFBD-48D995A0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3" y="3345299"/>
            <a:ext cx="514832" cy="353622"/>
          </a:xfrm>
          <a:prstGeom prst="rect">
            <a:avLst/>
          </a:prstGeom>
        </p:spPr>
      </p:pic>
      <p:pic>
        <p:nvPicPr>
          <p:cNvPr id="53" name="Bildobjekt 52">
            <a:extLst>
              <a:ext uri="{FF2B5EF4-FFF2-40B4-BE49-F238E27FC236}">
                <a16:creationId xmlns:a16="http://schemas.microsoft.com/office/drawing/2014/main" id="{33916486-04A9-4AED-A553-35E0CDC3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97" y="4557207"/>
            <a:ext cx="514832" cy="353622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2D72DC31-51F5-4BDF-B6A2-1FAC89DC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63" y="5373587"/>
            <a:ext cx="329620" cy="285444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CBA0ACE8-298D-48CB-B9BE-70A5F055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519" y="6213039"/>
            <a:ext cx="329620" cy="285444"/>
          </a:xfrm>
          <a:prstGeom prst="rect">
            <a:avLst/>
          </a:prstGeom>
        </p:spPr>
      </p:pic>
      <p:sp>
        <p:nvSpPr>
          <p:cNvPr id="56" name="Sexhörning 55">
            <a:extLst>
              <a:ext uri="{FF2B5EF4-FFF2-40B4-BE49-F238E27FC236}">
                <a16:creationId xmlns:a16="http://schemas.microsoft.com/office/drawing/2014/main" id="{06D52A31-E52A-439E-AD80-83BFB26E9DA8}"/>
              </a:ext>
            </a:extLst>
          </p:cNvPr>
          <p:cNvSpPr/>
          <p:nvPr/>
        </p:nvSpPr>
        <p:spPr>
          <a:xfrm>
            <a:off x="4436509" y="792034"/>
            <a:ext cx="3766714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6-24 minuter per råd</a:t>
            </a:r>
          </a:p>
        </p:txBody>
      </p:sp>
      <p:sp>
        <p:nvSpPr>
          <p:cNvPr id="57" name="Sexhörning 56">
            <a:extLst>
              <a:ext uri="{FF2B5EF4-FFF2-40B4-BE49-F238E27FC236}">
                <a16:creationId xmlns:a16="http://schemas.microsoft.com/office/drawing/2014/main" id="{2253B114-250D-4589-BF32-84A6056A7A1C}"/>
              </a:ext>
            </a:extLst>
          </p:cNvPr>
          <p:cNvSpPr/>
          <p:nvPr/>
        </p:nvSpPr>
        <p:spPr>
          <a:xfrm>
            <a:off x="4436509" y="1664989"/>
            <a:ext cx="3766714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1-19 minuter per chattsession</a:t>
            </a:r>
          </a:p>
        </p:txBody>
      </p:sp>
      <p:sp>
        <p:nvSpPr>
          <p:cNvPr id="58" name="Sexhörning 57">
            <a:extLst>
              <a:ext uri="{FF2B5EF4-FFF2-40B4-BE49-F238E27FC236}">
                <a16:creationId xmlns:a16="http://schemas.microsoft.com/office/drawing/2014/main" id="{BE18B7F3-1EA7-4F9D-BA57-DA49E6682334}"/>
              </a:ext>
            </a:extLst>
          </p:cNvPr>
          <p:cNvSpPr/>
          <p:nvPr/>
        </p:nvSpPr>
        <p:spPr>
          <a:xfrm>
            <a:off x="4436510" y="2500363"/>
            <a:ext cx="3766713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9-74 minuter per råd</a:t>
            </a:r>
          </a:p>
        </p:txBody>
      </p:sp>
      <p:sp>
        <p:nvSpPr>
          <p:cNvPr id="59" name="Sexhörning 58">
            <a:extLst>
              <a:ext uri="{FF2B5EF4-FFF2-40B4-BE49-F238E27FC236}">
                <a16:creationId xmlns:a16="http://schemas.microsoft.com/office/drawing/2014/main" id="{94ECAEF4-2B53-44FD-96A0-6144CE84B53C}"/>
              </a:ext>
            </a:extLst>
          </p:cNvPr>
          <p:cNvSpPr/>
          <p:nvPr/>
        </p:nvSpPr>
        <p:spPr>
          <a:xfrm>
            <a:off x="4436510" y="3330963"/>
            <a:ext cx="3766713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9-74 minuter per chattsession</a:t>
            </a:r>
          </a:p>
        </p:txBody>
      </p:sp>
      <p:sp>
        <p:nvSpPr>
          <p:cNvPr id="61" name="Sexhörning 60">
            <a:extLst>
              <a:ext uri="{FF2B5EF4-FFF2-40B4-BE49-F238E27FC236}">
                <a16:creationId xmlns:a16="http://schemas.microsoft.com/office/drawing/2014/main" id="{2FF50C4E-6A19-4D5A-819C-EF4E10B1D0A7}"/>
              </a:ext>
            </a:extLst>
          </p:cNvPr>
          <p:cNvSpPr/>
          <p:nvPr/>
        </p:nvSpPr>
        <p:spPr>
          <a:xfrm>
            <a:off x="4436510" y="4503756"/>
            <a:ext cx="3766713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9-55 minuter per videomöte</a:t>
            </a:r>
          </a:p>
        </p:txBody>
      </p:sp>
      <p:sp>
        <p:nvSpPr>
          <p:cNvPr id="62" name="Sexhörning 61">
            <a:extLst>
              <a:ext uri="{FF2B5EF4-FFF2-40B4-BE49-F238E27FC236}">
                <a16:creationId xmlns:a16="http://schemas.microsoft.com/office/drawing/2014/main" id="{2019A815-47FA-4D90-8643-6556C8498E63}"/>
              </a:ext>
            </a:extLst>
          </p:cNvPr>
          <p:cNvSpPr/>
          <p:nvPr/>
        </p:nvSpPr>
        <p:spPr>
          <a:xfrm>
            <a:off x="4425915" y="5316325"/>
            <a:ext cx="3766713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100 kr per resa som undviks</a:t>
            </a:r>
          </a:p>
        </p:txBody>
      </p:sp>
      <p:sp>
        <p:nvSpPr>
          <p:cNvPr id="63" name="Sexhörning 62">
            <a:extLst>
              <a:ext uri="{FF2B5EF4-FFF2-40B4-BE49-F238E27FC236}">
                <a16:creationId xmlns:a16="http://schemas.microsoft.com/office/drawing/2014/main" id="{0DC4C50C-7E9E-41F6-84AB-9D09D34FB53F}"/>
              </a:ext>
            </a:extLst>
          </p:cNvPr>
          <p:cNvSpPr/>
          <p:nvPr/>
        </p:nvSpPr>
        <p:spPr>
          <a:xfrm>
            <a:off x="4425914" y="6128805"/>
            <a:ext cx="3766713" cy="4605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33302F"/>
                </a:solidFill>
                <a:latin typeface="Open Sans" panose="020B0606030504020204"/>
              </a:rPr>
              <a:t>150 kr per vårdkontakt som undviks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F2EE024-451E-4505-B341-298A0F0E7743}"/>
              </a:ext>
            </a:extLst>
          </p:cNvPr>
          <p:cNvSpPr txBox="1"/>
          <p:nvPr/>
        </p:nvSpPr>
        <p:spPr>
          <a:xfrm>
            <a:off x="618802" y="3977893"/>
            <a:ext cx="3600000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1 % av de fysiska besöken görs via video </a:t>
            </a:r>
          </a:p>
        </p:txBody>
      </p:sp>
    </p:spTree>
    <p:extLst>
      <p:ext uri="{BB962C8B-B14F-4D97-AF65-F5344CB8AC3E}">
        <p14:creationId xmlns:p14="http://schemas.microsoft.com/office/powerpoint/2010/main" val="474625726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266CAFD2-5306-473E-8CC4-9F650B938F14}"/>
              </a:ext>
            </a:extLst>
          </p:cNvPr>
          <p:cNvGrpSpPr/>
          <p:nvPr/>
        </p:nvGrpSpPr>
        <p:grpSpPr>
          <a:xfrm>
            <a:off x="7785854" y="479743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DD33A6BF-3437-4D47-B1DE-1416D0BC6C44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6D5ABC38-3660-41E2-AB8D-BF5B3996BEC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Kortare väntetider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0CC7B812-6B95-4B9A-AA67-044738ACCD76}"/>
              </a:ext>
            </a:extLst>
          </p:cNvPr>
          <p:cNvGrpSpPr/>
          <p:nvPr/>
        </p:nvGrpSpPr>
        <p:grpSpPr>
          <a:xfrm>
            <a:off x="7797778" y="128865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A8505A89-178C-45DA-834D-1570F43BF8A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BC0869D-F9FB-449D-83D2-F0ABBC50F58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092D9BD-DE0E-43FD-AB8B-3639A8926C9E}"/>
              </a:ext>
            </a:extLst>
          </p:cNvPr>
          <p:cNvGrpSpPr/>
          <p:nvPr/>
        </p:nvGrpSpPr>
        <p:grpSpPr>
          <a:xfrm>
            <a:off x="7809702" y="209730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18CD27B7-A449-4D14-B5F2-B68E892CF99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AE428AF-2869-4283-B869-3622C0D28208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4B0A7AC-4651-447E-967D-B9244AEE48D0}"/>
              </a:ext>
            </a:extLst>
          </p:cNvPr>
          <p:cNvGrpSpPr/>
          <p:nvPr/>
        </p:nvGrpSpPr>
        <p:grpSpPr>
          <a:xfrm>
            <a:off x="7809702" y="2876660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1DDC87EA-3206-4860-8C9D-BAA37C67A429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A893868-7505-4ACF-80F1-03546A3DCDD2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00DAA61-975C-4852-848F-F88FE5013399}"/>
              </a:ext>
            </a:extLst>
          </p:cNvPr>
          <p:cNvGrpSpPr/>
          <p:nvPr/>
        </p:nvGrpSpPr>
        <p:grpSpPr>
          <a:xfrm>
            <a:off x="7797778" y="3679604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4B87B4D1-3158-403C-BD44-7C510AC6F66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E25752D8-56D2-459F-A57F-3B8902B0055E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F6514958-ECC5-485B-B94B-5C78BD4666B4}"/>
              </a:ext>
            </a:extLst>
          </p:cNvPr>
          <p:cNvGrpSpPr/>
          <p:nvPr/>
        </p:nvGrpSpPr>
        <p:grpSpPr>
          <a:xfrm>
            <a:off x="7785854" y="5324595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ktangel: rundade hörn 21">
              <a:extLst>
                <a:ext uri="{FF2B5EF4-FFF2-40B4-BE49-F238E27FC236}">
                  <a16:creationId xmlns:a16="http://schemas.microsoft.com/office/drawing/2014/main" id="{766E63C3-FDB9-498B-A94B-ECD478E3645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909E93B-E98F-4B9A-9E18-45CB5339452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2A19DF-D201-4DC3-8FE0-580C84069777}"/>
              </a:ext>
            </a:extLst>
          </p:cNvPr>
          <p:cNvGrpSpPr/>
          <p:nvPr/>
        </p:nvGrpSpPr>
        <p:grpSpPr>
          <a:xfrm>
            <a:off x="7785854" y="4497050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ktangel: rundade hörn 24">
              <a:extLst>
                <a:ext uri="{FF2B5EF4-FFF2-40B4-BE49-F238E27FC236}">
                  <a16:creationId xmlns:a16="http://schemas.microsoft.com/office/drawing/2014/main" id="{E53ACB8C-940F-428E-96B6-D0EF86EC8EA1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061C874F-5FDD-4EC1-B3BB-22189A3B5E4E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DDD1D58A-27AE-4C75-8A79-AFF10375C34B}"/>
              </a:ext>
            </a:extLst>
          </p:cNvPr>
          <p:cNvSpPr txBox="1"/>
          <p:nvPr/>
        </p:nvSpPr>
        <p:spPr>
          <a:xfrm>
            <a:off x="657809" y="295077"/>
            <a:ext cx="25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Alla kostnader, alla nyttor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02376A-E598-4A8D-AAFD-B9CAE254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9" y="1152180"/>
            <a:ext cx="684640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6624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98D319-88EE-409F-9A4D-694DA09C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2EB7921-08C8-475F-8934-3B09BC23E24B}"/>
              </a:ext>
            </a:extLst>
          </p:cNvPr>
          <p:cNvGrpSpPr/>
          <p:nvPr/>
        </p:nvGrpSpPr>
        <p:grpSpPr>
          <a:xfrm>
            <a:off x="8066806" y="691873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28D855BD-BA62-4F8F-8FBD-1EFD4A0355D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ACDBDA46-8177-48C3-8D1E-4F108B2D5769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Kortare väntetider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CBBE8FFD-CCB7-469E-B64C-314D59B52103}"/>
              </a:ext>
            </a:extLst>
          </p:cNvPr>
          <p:cNvGrpSpPr/>
          <p:nvPr/>
        </p:nvGrpSpPr>
        <p:grpSpPr>
          <a:xfrm>
            <a:off x="8078730" y="150078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356405E6-AA4E-4495-BCE9-58BB4415380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76D4AE9D-E54E-4C1A-A0F5-84E89275AFC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EB189343-B496-4288-887F-ABD2CF961F9C}"/>
              </a:ext>
            </a:extLst>
          </p:cNvPr>
          <p:cNvGrpSpPr/>
          <p:nvPr/>
        </p:nvGrpSpPr>
        <p:grpSpPr>
          <a:xfrm>
            <a:off x="8090654" y="230943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9FBE178E-B8AB-4C5B-A955-AB34CA131BE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B92051CA-F1AD-452F-B3E2-DE0B47DBD63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74051D5-B8E3-46F9-B6E7-7F9FDDE73B38}"/>
              </a:ext>
            </a:extLst>
          </p:cNvPr>
          <p:cNvGrpSpPr/>
          <p:nvPr/>
        </p:nvGrpSpPr>
        <p:grpSpPr>
          <a:xfrm>
            <a:off x="8090654" y="4323139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53BFB8CF-84F4-4A63-9373-642D82C6810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8C7B2DD6-B9D3-418A-BAE3-8DC8D64AA713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F751D5C7-C7F2-42A9-A1E3-8BA51F69137C}"/>
              </a:ext>
            </a:extLst>
          </p:cNvPr>
          <p:cNvGrpSpPr/>
          <p:nvPr/>
        </p:nvGrpSpPr>
        <p:grpSpPr>
          <a:xfrm>
            <a:off x="8066806" y="3101717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ktangel: rundade hörn 21">
              <a:extLst>
                <a:ext uri="{FF2B5EF4-FFF2-40B4-BE49-F238E27FC236}">
                  <a16:creationId xmlns:a16="http://schemas.microsoft.com/office/drawing/2014/main" id="{0C7314E1-89B2-4814-B891-2EB0A6F0385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C0B36213-F90F-49D0-AEAC-ACCD70FA79B8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97CFD882-9304-4839-870E-A491DB8B462C}"/>
              </a:ext>
            </a:extLst>
          </p:cNvPr>
          <p:cNvGrpSpPr/>
          <p:nvPr/>
        </p:nvGrpSpPr>
        <p:grpSpPr>
          <a:xfrm>
            <a:off x="8090654" y="5959465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ktangel: rundade hörn 24">
              <a:extLst>
                <a:ext uri="{FF2B5EF4-FFF2-40B4-BE49-F238E27FC236}">
                  <a16:creationId xmlns:a16="http://schemas.microsoft.com/office/drawing/2014/main" id="{037A5122-541E-4002-B314-16C098461F2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9FED2FF2-D76F-4371-BE90-B5A84AF79A22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FE21F889-99FF-4D16-AA4F-5C8ABDEABCD3}"/>
              </a:ext>
            </a:extLst>
          </p:cNvPr>
          <p:cNvGrpSpPr/>
          <p:nvPr/>
        </p:nvGrpSpPr>
        <p:grpSpPr>
          <a:xfrm>
            <a:off x="8090654" y="5131920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616B1641-51CB-410F-AE1C-1EEE356EE139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136C6D56-096E-4EAC-9DEF-DEFBDECAC7F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EC9CC024-B89B-4519-912D-E75A02C2E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2" y="1829138"/>
            <a:ext cx="3596952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8734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261EE-6FF0-43B2-A31F-58AADF65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Bara regionens nyttor och kostnader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A710A9-D27D-42F6-B636-ABD0F1F9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34923"/>
            <a:ext cx="6846401" cy="4889416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EC6B8710-7827-4536-9879-85FDBE1BE64A}"/>
              </a:ext>
            </a:extLst>
          </p:cNvPr>
          <p:cNvGrpSpPr/>
          <p:nvPr/>
        </p:nvGrpSpPr>
        <p:grpSpPr>
          <a:xfrm>
            <a:off x="8090654" y="1634923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C92C7E3A-6481-44EA-8E7F-A6B98C18887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1CACF34-1A56-4708-A482-49F1DCEB72D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6512275C-02F5-4897-A4E5-3DD7954BDBAA}"/>
              </a:ext>
            </a:extLst>
          </p:cNvPr>
          <p:cNvGrpSpPr/>
          <p:nvPr/>
        </p:nvGrpSpPr>
        <p:grpSpPr>
          <a:xfrm>
            <a:off x="8090654" y="3271249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7B4A77AB-B245-496D-A388-1BC381DF7016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BD55930-CEC9-4300-8AF4-B5A8740F22C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95E1D76-C977-4C2E-BEEC-EC6FB3B80B00}"/>
              </a:ext>
            </a:extLst>
          </p:cNvPr>
          <p:cNvGrpSpPr/>
          <p:nvPr/>
        </p:nvGrpSpPr>
        <p:grpSpPr>
          <a:xfrm>
            <a:off x="8090654" y="2443704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E8D7E297-F6E8-4D77-9E22-51355FCF26F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742BDE21-D074-4A49-BA78-4EBDC546BC69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572836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EFA24F6A-B00F-4EAF-9515-ED609AEDD485}"/>
              </a:ext>
            </a:extLst>
          </p:cNvPr>
          <p:cNvSpPr/>
          <p:nvPr/>
        </p:nvSpPr>
        <p:spPr>
          <a:xfrm>
            <a:off x="4083485" y="1603331"/>
            <a:ext cx="7540668" cy="35824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600" i="1" dirty="0">
                <a:solidFill>
                  <a:schemeClr val="tx1"/>
                </a:solidFill>
              </a:rPr>
              <a:t>Inera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DAD5B1D-7D80-4DA2-A689-0F9577424DF9}"/>
              </a:ext>
            </a:extLst>
          </p:cNvPr>
          <p:cNvSpPr/>
          <p:nvPr/>
        </p:nvSpPr>
        <p:spPr>
          <a:xfrm>
            <a:off x="878430" y="1599961"/>
            <a:ext cx="2325518" cy="35858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400" i="1" dirty="0">
                <a:solidFill>
                  <a:schemeClr val="tx1"/>
                </a:solidFill>
              </a:rPr>
              <a:t>Regioner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541BFA7-A298-4C08-BA48-44AEE8084348}"/>
              </a:ext>
            </a:extLst>
          </p:cNvPr>
          <p:cNvSpPr txBox="1"/>
          <p:nvPr/>
        </p:nvSpPr>
        <p:spPr>
          <a:xfrm>
            <a:off x="1203156" y="2156923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06189-2680-4358-AA1B-1FAE407B0DE3}"/>
              </a:ext>
            </a:extLst>
          </p:cNvPr>
          <p:cNvSpPr txBox="1"/>
          <p:nvPr/>
        </p:nvSpPr>
        <p:spPr>
          <a:xfrm>
            <a:off x="1203156" y="2813512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63266A68-C2E1-42C4-AC07-66989C64C2B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79222" y="2327183"/>
            <a:ext cx="2061746" cy="93304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A6E715A2-D2E8-4A3D-B4BD-29A530CC8BC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79222" y="2983772"/>
            <a:ext cx="2061746" cy="276451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ppling: böjd 15">
            <a:extLst>
              <a:ext uri="{FF2B5EF4-FFF2-40B4-BE49-F238E27FC236}">
                <a16:creationId xmlns:a16="http://schemas.microsoft.com/office/drawing/2014/main" id="{99075833-E7A5-498E-ABE8-3F373510C557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376904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ppling: böjd 20">
            <a:extLst>
              <a:ext uri="{FF2B5EF4-FFF2-40B4-BE49-F238E27FC236}">
                <a16:creationId xmlns:a16="http://schemas.microsoft.com/office/drawing/2014/main" id="{87DF1B45-8179-44F5-9437-D57693A7A168}"/>
              </a:ext>
            </a:extLst>
          </p:cNvPr>
          <p:cNvCxnSpPr>
            <a:cxnSpLocks/>
          </p:cNvCxnSpPr>
          <p:nvPr/>
        </p:nvCxnSpPr>
        <p:spPr>
          <a:xfrm flipV="1">
            <a:off x="2879222" y="3260223"/>
            <a:ext cx="2061746" cy="1030259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oppling: böjd 33">
            <a:extLst>
              <a:ext uri="{FF2B5EF4-FFF2-40B4-BE49-F238E27FC236}">
                <a16:creationId xmlns:a16="http://schemas.microsoft.com/office/drawing/2014/main" id="{2B98D34C-AEE3-43BA-931F-985A29390C73}"/>
              </a:ext>
            </a:extLst>
          </p:cNvPr>
          <p:cNvCxnSpPr>
            <a:cxnSpLocks/>
          </p:cNvCxnSpPr>
          <p:nvPr/>
        </p:nvCxnSpPr>
        <p:spPr>
          <a:xfrm flipV="1">
            <a:off x="6388768" y="3248203"/>
            <a:ext cx="1227221" cy="1202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Bildobjekt 57">
            <a:extLst>
              <a:ext uri="{FF2B5EF4-FFF2-40B4-BE49-F238E27FC236}">
                <a16:creationId xmlns:a16="http://schemas.microsoft.com/office/drawing/2014/main" id="{C2A22CA2-EED7-46BC-9BB1-2D91CF0F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74" y="2181860"/>
            <a:ext cx="2976270" cy="2132686"/>
          </a:xfrm>
          <a:prstGeom prst="rect">
            <a:avLst/>
          </a:prstGeom>
        </p:spPr>
      </p:pic>
      <p:pic>
        <p:nvPicPr>
          <p:cNvPr id="17" name="Bild 16" descr="Matematik">
            <a:extLst>
              <a:ext uri="{FF2B5EF4-FFF2-40B4-BE49-F238E27FC236}">
                <a16:creationId xmlns:a16="http://schemas.microsoft.com/office/drawing/2014/main" id="{59DF536D-13EC-488F-AE72-3B64239BD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710" y="2532807"/>
            <a:ext cx="1516502" cy="151650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80FD66B-7D0C-4252-A14C-FB26B60A8818}"/>
              </a:ext>
            </a:extLst>
          </p:cNvPr>
          <p:cNvSpPr txBox="1"/>
          <p:nvPr/>
        </p:nvSpPr>
        <p:spPr>
          <a:xfrm>
            <a:off x="1203156" y="3452721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584CE8D-135D-4060-BF6D-14EAD5FEA889}"/>
              </a:ext>
            </a:extLst>
          </p:cNvPr>
          <p:cNvSpPr txBox="1"/>
          <p:nvPr/>
        </p:nvSpPr>
        <p:spPr>
          <a:xfrm>
            <a:off x="1203156" y="4115279"/>
            <a:ext cx="1676066" cy="3405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accent1"/>
                </a:solidFill>
                <a:latin typeface="Open Sans" panose="020B0606030504020204"/>
              </a:rPr>
              <a:t>Antagande</a:t>
            </a:r>
          </a:p>
        </p:txBody>
      </p:sp>
    </p:spTree>
    <p:extLst>
      <p:ext uri="{BB962C8B-B14F-4D97-AF65-F5344CB8AC3E}">
        <p14:creationId xmlns:p14="http://schemas.microsoft.com/office/powerpoint/2010/main" val="38520053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2739382-1630-4BA6-BA9B-52488038DE4D}"/>
              </a:ext>
            </a:extLst>
          </p:cNvPr>
          <p:cNvSpPr/>
          <p:nvPr/>
        </p:nvSpPr>
        <p:spPr>
          <a:xfrm>
            <a:off x="2422768" y="3062795"/>
            <a:ext cx="691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Open Sans" panose="020B0606030504020204"/>
                <a:hlinkClick r:id="rId2"/>
              </a:rPr>
              <a:t>Symtombedömning och hänvisning - Öppen info: Nyttokalkyler</a:t>
            </a:r>
            <a:endParaRPr lang="sv-SE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36448464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ion Kronoberg - Logotyp för nedladdning">
            <a:extLst>
              <a:ext uri="{FF2B5EF4-FFF2-40B4-BE49-F238E27FC236}">
                <a16:creationId xmlns:a16="http://schemas.microsoft.com/office/drawing/2014/main" id="{90D844BA-9571-49F8-88D6-7B5C950B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61" y="2439590"/>
            <a:ext cx="3709240" cy="12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09C1168-40D1-4FCD-BFE8-B4FF7622C9E2}"/>
              </a:ext>
            </a:extLst>
          </p:cNvPr>
          <p:cNvSpPr txBox="1">
            <a:spLocks/>
          </p:cNvSpPr>
          <p:nvPr/>
        </p:nvSpPr>
        <p:spPr>
          <a:xfrm>
            <a:off x="685799" y="1310543"/>
            <a:ext cx="10730176" cy="112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 dirty="0"/>
              <a:t>Arbetsgrupp</a:t>
            </a:r>
          </a:p>
          <a:p>
            <a:r>
              <a:rPr lang="sv-SE" sz="2500" dirty="0"/>
              <a:t>Uppföljning och utvärdering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9FE9A1-0322-4066-BA75-86D5EC93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534" y="967629"/>
            <a:ext cx="1562099" cy="1588062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62216CE-EF82-4DE1-B40B-EC9D582DD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86327"/>
              </p:ext>
            </p:extLst>
          </p:nvPr>
        </p:nvGraphicFramePr>
        <p:xfrm>
          <a:off x="845671" y="2671791"/>
          <a:ext cx="6096303" cy="296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948">
                  <a:extLst>
                    <a:ext uri="{9D8B030D-6E8A-4147-A177-3AD203B41FA5}">
                      <a16:colId xmlns:a16="http://schemas.microsoft.com/office/drawing/2014/main" val="1593293145"/>
                    </a:ext>
                  </a:extLst>
                </a:gridCol>
                <a:gridCol w="2745355">
                  <a:extLst>
                    <a:ext uri="{9D8B030D-6E8A-4147-A177-3AD203B41FA5}">
                      <a16:colId xmlns:a16="http://schemas.microsoft.com/office/drawing/2014/main" val="734279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Deltagare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22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Amanda Sundberg (Gruppledare)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3249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Martin Wohlin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Inera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0638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Pär Bjelkmar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Inera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Karl Raab-Obermayr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Region Kronoberg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Jan Rosengren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Region Örebro län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2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Cecilia Fagerström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Region Kalmar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6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Åsa Berling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Region Skåne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7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98499"/>
      </p:ext>
    </p:extLst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2FB604-5D2B-4318-B0F5-AA146A6A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7312E3-39D3-45A1-9927-71C889C5037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En modell för att beräkna nyttan finns</a:t>
            </a:r>
          </a:p>
          <a:p>
            <a:r>
              <a:rPr lang="sv-SE" dirty="0"/>
              <a:t>Modellen går att anpassa till den egna regionen</a:t>
            </a:r>
          </a:p>
          <a:p>
            <a:r>
              <a:rPr lang="sv-SE" dirty="0"/>
              <a:t>Modellen går att utveckla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0143111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0784C19-4296-4935-A9BB-40015E409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Open Sans" panose="020B0606030504020204"/>
                <a:hlinkClick r:id="rId2"/>
              </a:rPr>
              <a:t>Symtombedömning och hänvisning - Öppen info: Nyttokalkyler</a:t>
            </a:r>
            <a:endParaRPr lang="sv-SE" dirty="0">
              <a:latin typeface="Open Sans" panose="020B0606030504020204"/>
            </a:endParaRPr>
          </a:p>
          <a:p>
            <a:r>
              <a:rPr lang="sv-SE" dirty="0"/>
              <a:t>amanda.sundberg@inera.se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955502-5EE0-4F1B-9EBD-59DDC57F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14068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2CA9366-E7EB-4A6B-9C81-1A0EDCED73D4}"/>
              </a:ext>
            </a:extLst>
          </p:cNvPr>
          <p:cNvSpPr/>
          <p:nvPr/>
        </p:nvSpPr>
        <p:spPr>
          <a:xfrm>
            <a:off x="761743" y="798385"/>
            <a:ext cx="2980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dirty="0">
                <a:solidFill>
                  <a:srgbClr val="007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Nyttokalkyl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2F5FB65-D4D4-4EB5-9B76-2585C153EAD9}"/>
              </a:ext>
            </a:extLst>
          </p:cNvPr>
          <p:cNvSpPr txBox="1">
            <a:spLocks/>
          </p:cNvSpPr>
          <p:nvPr/>
        </p:nvSpPr>
        <p:spPr>
          <a:xfrm>
            <a:off x="761743" y="2057258"/>
            <a:ext cx="4191257" cy="35414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3200" indent="-223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  <a:defRPr sz="20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68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8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720000" indent="-2232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6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9072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4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0980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1A5A3"/>
              </a:buClr>
              <a:buSzPct val="100000"/>
              <a:buFont typeface=".AppleSystemUIFont" charset="-120"/>
              <a:buChar char="-"/>
              <a:defRPr sz="1200" kern="1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latin typeface="Open Sans"/>
                <a:ea typeface="Open Sans"/>
                <a:cs typeface="Open Sans"/>
              </a:rPr>
              <a:t>Värderar nyttor och kostnader med en förändring i pengar. </a:t>
            </a:r>
          </a:p>
          <a:p>
            <a:r>
              <a:rPr lang="sv-SE" dirty="0">
                <a:latin typeface="Open Sans"/>
                <a:ea typeface="Open Sans"/>
                <a:cs typeface="Open Sans"/>
              </a:rPr>
              <a:t>Visar också kvalitetsnyttor och nyttor som inte värderats i pengar .</a:t>
            </a:r>
          </a:p>
          <a:p>
            <a:pPr marL="222885" indent="-222885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7A25C1-45C0-4A89-BC59-FE0F589E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78" y="1934532"/>
            <a:ext cx="4035242" cy="2988935"/>
          </a:xfrm>
          <a:prstGeom prst="rect">
            <a:avLst/>
          </a:prstGeom>
        </p:spPr>
      </p:pic>
      <p:pic>
        <p:nvPicPr>
          <p:cNvPr id="6" name="Bildobjekt 5" descr="En bild som visar klocka&#10;&#10;Automatiskt genererad beskrivning">
            <a:extLst>
              <a:ext uri="{FF2B5EF4-FFF2-40B4-BE49-F238E27FC236}">
                <a16:creationId xmlns:a16="http://schemas.microsoft.com/office/drawing/2014/main" id="{2985CE2B-D28C-4089-A4ED-C9340FCD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90173"/>
            <a:ext cx="984285" cy="107603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93885A-8522-446D-834B-3514C7AA1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9" r="30647" b="69090"/>
          <a:stretch/>
        </p:blipFill>
        <p:spPr>
          <a:xfrm>
            <a:off x="7238541" y="5288354"/>
            <a:ext cx="1069981" cy="10760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5E56DF3-181F-4869-AF87-043E35229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84" r="69445" b="33296"/>
          <a:stretch/>
        </p:blipFill>
        <p:spPr>
          <a:xfrm>
            <a:off x="8365178" y="5040930"/>
            <a:ext cx="984285" cy="13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0C7A569-F9C0-4CA5-83DA-3D9EFA966DB1}"/>
              </a:ext>
            </a:extLst>
          </p:cNvPr>
          <p:cNvSpPr/>
          <p:nvPr/>
        </p:nvSpPr>
        <p:spPr>
          <a:xfrm>
            <a:off x="428978" y="620762"/>
            <a:ext cx="4628444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E8760-C0A2-4EAE-96E8-F2A3902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4" y="1738507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00ACF7-6139-464B-99AF-044F23B1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4" y="1738507"/>
            <a:ext cx="1690493" cy="16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C43C61C-089B-4332-B08C-ED6A1DC06625}"/>
              </a:ext>
            </a:extLst>
          </p:cNvPr>
          <p:cNvSpPr/>
          <p:nvPr/>
        </p:nvSpPr>
        <p:spPr>
          <a:xfrm>
            <a:off x="7319817" y="620762"/>
            <a:ext cx="4628791" cy="40868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6202FD65-A6E1-48B0-AF4F-D137920CD04D}"/>
              </a:ext>
            </a:extLst>
          </p:cNvPr>
          <p:cNvSpPr/>
          <p:nvPr/>
        </p:nvSpPr>
        <p:spPr>
          <a:xfrm>
            <a:off x="5321871" y="2162145"/>
            <a:ext cx="1812709" cy="1405483"/>
          </a:xfrm>
          <a:prstGeom prst="rightArrow">
            <a:avLst/>
          </a:prstGeom>
          <a:solidFill>
            <a:srgbClr val="33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88366EA-9486-4587-B997-18772AC6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56" y="2426150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7A8DE62-E7DA-4103-B2C4-5A3273F5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48" y="742697"/>
            <a:ext cx="1179098" cy="1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EF0542-8867-44A5-9FF8-8ABDAF90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83" y="742697"/>
            <a:ext cx="1179099" cy="1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341B8D36-6AB5-417E-84F9-A302835C56E6}"/>
              </a:ext>
            </a:extLst>
          </p:cNvPr>
          <p:cNvSpPr/>
          <p:nvPr/>
        </p:nvSpPr>
        <p:spPr>
          <a:xfrm>
            <a:off x="428978" y="4814596"/>
            <a:ext cx="4628444" cy="158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Utan symtombedömning och hänvisning</a:t>
            </a:r>
          </a:p>
          <a:p>
            <a:r>
              <a:rPr lang="sv-SE" sz="1600" i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De huvudsakliga kontaktvägarna mellan invånare och vårdpersonal är telefon och fysiska möten. Personalen inhämtar anamnes och triagerar invånaren.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EEFBDC6-1F03-427F-B36E-F1AF33BF8B33}"/>
              </a:ext>
            </a:extLst>
          </p:cNvPr>
          <p:cNvSpPr/>
          <p:nvPr/>
        </p:nvSpPr>
        <p:spPr>
          <a:xfrm>
            <a:off x="7319816" y="4858580"/>
            <a:ext cx="4628791" cy="1583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Med symtombedömning och hänvisning</a:t>
            </a:r>
          </a:p>
          <a:p>
            <a:pPr>
              <a:spcAft>
                <a:spcPts val="600"/>
              </a:spcAft>
            </a:pPr>
            <a:r>
              <a:rPr lang="sv-SE" sz="1600" i="1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Kontaktvägarna kompletteras med en digital ingång med chatt och video. Då finns även automatisk anamnes, triagering, automatiska egenvårdsråd och stöd för tidbokning.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7854EDA-A08F-4052-87F5-6510F240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75" y="2441112"/>
            <a:ext cx="1200207" cy="12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900A07E-8FAB-427F-ACE7-98426D5285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80904" y="3779612"/>
            <a:ext cx="682804" cy="6828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F69C359-438A-4D70-944F-196D241CAD4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v-SE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C45A2E25-E498-4139-96D9-493E5275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31" y="3792329"/>
            <a:ext cx="660809" cy="6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99276B8-90B9-4AE3-866D-3CB717B3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62" y="3792329"/>
            <a:ext cx="660810" cy="6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CA51940-3E85-4754-9E7F-0F44BFCD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75" y="3798473"/>
            <a:ext cx="678326" cy="6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8258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ödesschema: Alternativ process 3">
            <a:extLst>
              <a:ext uri="{FF2B5EF4-FFF2-40B4-BE49-F238E27FC236}">
                <a16:creationId xmlns:a16="http://schemas.microsoft.com/office/drawing/2014/main" id="{2E519014-A72A-4CE5-AAEB-B2DCD84507B6}"/>
              </a:ext>
            </a:extLst>
          </p:cNvPr>
          <p:cNvSpPr/>
          <p:nvPr/>
        </p:nvSpPr>
        <p:spPr>
          <a:xfrm>
            <a:off x="674512" y="1580446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Vilka är nyttorna?</a:t>
            </a:r>
          </a:p>
        </p:txBody>
      </p:sp>
      <p:sp>
        <p:nvSpPr>
          <p:cNvPr id="5" name="Flödesschema: Alternativ process 4">
            <a:extLst>
              <a:ext uri="{FF2B5EF4-FFF2-40B4-BE49-F238E27FC236}">
                <a16:creationId xmlns:a16="http://schemas.microsoft.com/office/drawing/2014/main" id="{E3A3853B-5FEA-4C50-8256-3AEC11DDA03E}"/>
              </a:ext>
            </a:extLst>
          </p:cNvPr>
          <p:cNvSpPr/>
          <p:nvPr/>
        </p:nvSpPr>
        <p:spPr>
          <a:xfrm>
            <a:off x="5349524" y="993424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Hur stora är nyttorna, i förhållande till kostnaderna?</a:t>
            </a:r>
          </a:p>
        </p:txBody>
      </p:sp>
      <p:sp>
        <p:nvSpPr>
          <p:cNvPr id="6" name="Flödesschema: Alternativ process 5">
            <a:extLst>
              <a:ext uri="{FF2B5EF4-FFF2-40B4-BE49-F238E27FC236}">
                <a16:creationId xmlns:a16="http://schemas.microsoft.com/office/drawing/2014/main" id="{B7C905BB-3000-459E-93A2-CE818377A78D}"/>
              </a:ext>
            </a:extLst>
          </p:cNvPr>
          <p:cNvSpPr/>
          <p:nvPr/>
        </p:nvSpPr>
        <p:spPr>
          <a:xfrm>
            <a:off x="3565879" y="4205110"/>
            <a:ext cx="3841044" cy="214488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bg2">
                    <a:lumMod val="10000"/>
                  </a:schemeClr>
                </a:solidFill>
                <a:latin typeface="Open Sans" panose="020B0606030504020204"/>
              </a:rPr>
              <a:t>Blir det som vi hade tänkt? Hur vet vi det?</a:t>
            </a:r>
          </a:p>
        </p:txBody>
      </p:sp>
    </p:spTree>
    <p:extLst>
      <p:ext uri="{BB962C8B-B14F-4D97-AF65-F5344CB8AC3E}">
        <p14:creationId xmlns:p14="http://schemas.microsoft.com/office/powerpoint/2010/main" val="2786464394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åge 3">
            <a:extLst>
              <a:ext uri="{FF2B5EF4-FFF2-40B4-BE49-F238E27FC236}">
                <a16:creationId xmlns:a16="http://schemas.microsoft.com/office/drawing/2014/main" id="{993C72C5-ADBB-4511-9EB8-409D01E82778}"/>
              </a:ext>
            </a:extLst>
          </p:cNvPr>
          <p:cNvSpPr/>
          <p:nvPr/>
        </p:nvSpPr>
        <p:spPr>
          <a:xfrm rot="16200000">
            <a:off x="10567936" y="5410413"/>
            <a:ext cx="3248128" cy="2910289"/>
          </a:xfrm>
          <a:prstGeom prst="arc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37ACE99-35A6-4EF6-839E-878A25B65FFC}"/>
              </a:ext>
            </a:extLst>
          </p:cNvPr>
          <p:cNvGrpSpPr/>
          <p:nvPr/>
        </p:nvGrpSpPr>
        <p:grpSpPr>
          <a:xfrm>
            <a:off x="1039064" y="761725"/>
            <a:ext cx="2910289" cy="1540278"/>
            <a:chOff x="1344080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ktangel: rundade hörn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EA5BD21-AADB-41DD-B471-C1609CA8078A}"/>
                </a:ext>
              </a:extLst>
            </p:cNvPr>
            <p:cNvSpPr/>
            <p:nvPr/>
          </p:nvSpPr>
          <p:spPr bwMode="auto">
            <a:xfrm>
              <a:off x="1344080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2D260CE-223A-4806-9479-6A3BDDCBF2DC}"/>
                </a:ext>
              </a:extLst>
            </p:cNvPr>
            <p:cNvSpPr/>
            <p:nvPr/>
          </p:nvSpPr>
          <p:spPr>
            <a:xfrm>
              <a:off x="1496649" y="2462223"/>
              <a:ext cx="1449051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342900" marR="0" lvl="0" indent="-34290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Formulera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alternativen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F32E72E5-CFF6-445B-9C12-8497424BB032}"/>
              </a:ext>
            </a:extLst>
          </p:cNvPr>
          <p:cNvGrpSpPr/>
          <p:nvPr/>
        </p:nvGrpSpPr>
        <p:grpSpPr>
          <a:xfrm>
            <a:off x="4135785" y="761725"/>
            <a:ext cx="2910289" cy="1540278"/>
            <a:chOff x="4414438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ektangel: rundade hörn 8">
              <a:hlinkClick r:id="rId3" action="ppaction://hlinksldjump"/>
              <a:extLst>
                <a:ext uri="{FF2B5EF4-FFF2-40B4-BE49-F238E27FC236}">
                  <a16:creationId xmlns:a16="http://schemas.microsoft.com/office/drawing/2014/main" id="{E5302C3D-5015-4FA1-8D36-920659028AD0}"/>
                </a:ext>
              </a:extLst>
            </p:cNvPr>
            <p:cNvSpPr/>
            <p:nvPr/>
          </p:nvSpPr>
          <p:spPr bwMode="auto">
            <a:xfrm>
              <a:off x="4414438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EEA73B8-E7CC-47CD-B670-7F10651EEBB7}"/>
                </a:ext>
              </a:extLst>
            </p:cNvPr>
            <p:cNvSpPr/>
            <p:nvPr/>
          </p:nvSpPr>
          <p:spPr>
            <a:xfrm>
              <a:off x="4495968" y="2462223"/>
              <a:ext cx="109478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2. Hitta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effekterna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BE2ECF1-DAEF-443F-A2A9-E143CE04C32E}"/>
              </a:ext>
            </a:extLst>
          </p:cNvPr>
          <p:cNvGrpSpPr/>
          <p:nvPr/>
        </p:nvGrpSpPr>
        <p:grpSpPr>
          <a:xfrm>
            <a:off x="7179779" y="761725"/>
            <a:ext cx="2910289" cy="1540278"/>
            <a:chOff x="7484795" y="1587819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ktangel: rundade hörn 11">
              <a:hlinkClick r:id="rId4" action="ppaction://hlinksldjump"/>
              <a:extLst>
                <a:ext uri="{FF2B5EF4-FFF2-40B4-BE49-F238E27FC236}">
                  <a16:creationId xmlns:a16="http://schemas.microsoft.com/office/drawing/2014/main" id="{AFDF8FFC-A376-427E-8611-8F8C4BAB9522}"/>
                </a:ext>
              </a:extLst>
            </p:cNvPr>
            <p:cNvSpPr/>
            <p:nvPr/>
          </p:nvSpPr>
          <p:spPr bwMode="auto">
            <a:xfrm>
              <a:off x="7484795" y="1587819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2BE9AF3-6B78-4219-BFAA-E4FCFB0E9208}"/>
                </a:ext>
              </a:extLst>
            </p:cNvPr>
            <p:cNvSpPr/>
            <p:nvPr/>
          </p:nvSpPr>
          <p:spPr>
            <a:xfrm>
              <a:off x="7688387" y="2462223"/>
              <a:ext cx="212660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3. Rita en effektkedja </a:t>
              </a: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och hitta nyttorna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9CBD20E7-30A1-4541-B17C-EC663323ED7A}"/>
              </a:ext>
            </a:extLst>
          </p:cNvPr>
          <p:cNvGrpSpPr/>
          <p:nvPr/>
        </p:nvGrpSpPr>
        <p:grpSpPr>
          <a:xfrm>
            <a:off x="1039059" y="2506842"/>
            <a:ext cx="2910289" cy="1540278"/>
            <a:chOff x="1344075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Rektangel: rundade hörn 14">
              <a:hlinkClick r:id="" action="ppaction://noaction"/>
              <a:extLst>
                <a:ext uri="{FF2B5EF4-FFF2-40B4-BE49-F238E27FC236}">
                  <a16:creationId xmlns:a16="http://schemas.microsoft.com/office/drawing/2014/main" id="{806F9FA7-077F-448E-A8CB-962288F35BCD}"/>
                </a:ext>
              </a:extLst>
            </p:cNvPr>
            <p:cNvSpPr/>
            <p:nvPr/>
          </p:nvSpPr>
          <p:spPr bwMode="auto">
            <a:xfrm>
              <a:off x="1344075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F78C1BB-0942-4FF7-9802-D8FDE8F51521}"/>
                </a:ext>
              </a:extLst>
            </p:cNvPr>
            <p:cNvSpPr/>
            <p:nvPr/>
          </p:nvSpPr>
          <p:spPr>
            <a:xfrm>
              <a:off x="1439270" y="4153240"/>
              <a:ext cx="183699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4. Beskriv nyttor och risker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D6CECB6F-8E37-4205-A06A-3218066515FE}"/>
                </a:ext>
              </a:extLst>
            </p:cNvPr>
            <p:cNvGrpSpPr/>
            <p:nvPr/>
          </p:nvGrpSpPr>
          <p:grpSpPr>
            <a:xfrm rot="908149">
              <a:off x="2982975" y="3596357"/>
              <a:ext cx="905430" cy="564724"/>
              <a:chOff x="3108161" y="7069853"/>
              <a:chExt cx="1357444" cy="799194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4FF667D7-FC59-4C96-BD6D-10D22777838A}"/>
                  </a:ext>
                </a:extLst>
              </p:cNvPr>
              <p:cNvSpPr/>
              <p:nvPr/>
            </p:nvSpPr>
            <p:spPr bwMode="auto">
              <a:xfrm>
                <a:off x="3108161" y="7069853"/>
                <a:ext cx="1357444" cy="799193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100" b="0" i="0" u="none" strike="noStrike" kern="1200" cap="none" spc="0" normalizeH="0" baseline="0" noProof="0" err="1">
                  <a:ln>
                    <a:noFill/>
                  </a:ln>
                  <a:solidFill>
                    <a:srgbClr val="33302F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3EAE649B-C967-4E89-9813-AE207C2C579A}"/>
                  </a:ext>
                </a:extLst>
              </p:cNvPr>
              <p:cNvGrpSpPr/>
              <p:nvPr/>
            </p:nvGrpSpPr>
            <p:grpSpPr>
              <a:xfrm>
                <a:off x="3159869" y="7069853"/>
                <a:ext cx="1229712" cy="799194"/>
                <a:chOff x="2566031" y="2844886"/>
                <a:chExt cx="1229712" cy="799194"/>
              </a:xfrm>
              <a:grpFill/>
            </p:grpSpPr>
            <p:pic>
              <p:nvPicPr>
                <p:cNvPr id="20" name="Bildobjekt 19" descr="En bild som visar skjorta&#10;&#10;Automatiskt genererad beskrivning">
                  <a:extLst>
                    <a:ext uri="{FF2B5EF4-FFF2-40B4-BE49-F238E27FC236}">
                      <a16:creationId xmlns:a16="http://schemas.microsoft.com/office/drawing/2014/main" id="{D12248E9-49AE-4DFE-A58B-D999C6395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6031" y="2844886"/>
                  <a:ext cx="599103" cy="799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pic>
              <p:nvPicPr>
                <p:cNvPr id="21" name="Bildobjekt 20" descr="En bild som visar klocka, ritning&#10;&#10;Automatiskt genererad beskrivning">
                  <a:extLst>
                    <a:ext uri="{FF2B5EF4-FFF2-40B4-BE49-F238E27FC236}">
                      <a16:creationId xmlns:a16="http://schemas.microsoft.com/office/drawing/2014/main" id="{59D30A3A-7A77-4729-9A96-8DAE79CC5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56" t="46377" r="4220" b="18977"/>
                <a:stretch/>
              </p:blipFill>
              <p:spPr>
                <a:xfrm>
                  <a:off x="3159439" y="3068425"/>
                  <a:ext cx="636304" cy="410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78E8EDC-A98D-45A1-93DE-EBBA90F459F5}"/>
              </a:ext>
            </a:extLst>
          </p:cNvPr>
          <p:cNvGrpSpPr/>
          <p:nvPr/>
        </p:nvGrpSpPr>
        <p:grpSpPr>
          <a:xfrm>
            <a:off x="4109420" y="2506842"/>
            <a:ext cx="2910289" cy="1540278"/>
            <a:chOff x="4414436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ektangel: rundade hörn 22">
              <a:hlinkClick r:id="" action="ppaction://noaction"/>
              <a:extLst>
                <a:ext uri="{FF2B5EF4-FFF2-40B4-BE49-F238E27FC236}">
                  <a16:creationId xmlns:a16="http://schemas.microsoft.com/office/drawing/2014/main" id="{EB51597F-58DC-4F77-B6BC-170AF4F80F93}"/>
                </a:ext>
              </a:extLst>
            </p:cNvPr>
            <p:cNvSpPr/>
            <p:nvPr/>
          </p:nvSpPr>
          <p:spPr bwMode="auto">
            <a:xfrm>
              <a:off x="4414436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255200CA-A43C-42AC-A88D-B248930DFB92}"/>
                </a:ext>
              </a:extLst>
            </p:cNvPr>
            <p:cNvSpPr/>
            <p:nvPr/>
          </p:nvSpPr>
          <p:spPr>
            <a:xfrm>
              <a:off x="4573865" y="4153240"/>
              <a:ext cx="146861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5. Sortera nyttorna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AA84DE16-AFE9-4D37-9FF5-3A5E2E18E66B}"/>
              </a:ext>
            </a:extLst>
          </p:cNvPr>
          <p:cNvGrpSpPr/>
          <p:nvPr/>
        </p:nvGrpSpPr>
        <p:grpSpPr>
          <a:xfrm>
            <a:off x="1039060" y="4251959"/>
            <a:ext cx="2910289" cy="1540278"/>
            <a:chOff x="1344076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ktangel: rundade hörn 25">
              <a:hlinkClick r:id="" action="ppaction://noaction"/>
              <a:extLst>
                <a:ext uri="{FF2B5EF4-FFF2-40B4-BE49-F238E27FC236}">
                  <a16:creationId xmlns:a16="http://schemas.microsoft.com/office/drawing/2014/main" id="{9EA6E32D-F2E6-4901-AEDB-A26CB45C344E}"/>
                </a:ext>
              </a:extLst>
            </p:cNvPr>
            <p:cNvSpPr/>
            <p:nvPr/>
          </p:nvSpPr>
          <p:spPr bwMode="auto">
            <a:xfrm>
              <a:off x="1344076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CCC12F2-F1FE-419F-A94E-5A13A295FC8A}"/>
                </a:ext>
              </a:extLst>
            </p:cNvPr>
            <p:cNvSpPr/>
            <p:nvPr/>
          </p:nvSpPr>
          <p:spPr>
            <a:xfrm>
              <a:off x="1445469" y="5858037"/>
              <a:ext cx="204627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7. Samla data för nyttor och kostnader</a:t>
              </a: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0A65E77-9C78-4120-BF01-839BA8EE8760}"/>
              </a:ext>
            </a:extLst>
          </p:cNvPr>
          <p:cNvGrpSpPr/>
          <p:nvPr/>
        </p:nvGrpSpPr>
        <p:grpSpPr>
          <a:xfrm>
            <a:off x="4109421" y="4251959"/>
            <a:ext cx="2910289" cy="1540278"/>
            <a:chOff x="4414437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9" name="Rektangel: rundade hörn 28">
              <a:hlinkClick r:id="" action="ppaction://noaction"/>
              <a:extLst>
                <a:ext uri="{FF2B5EF4-FFF2-40B4-BE49-F238E27FC236}">
                  <a16:creationId xmlns:a16="http://schemas.microsoft.com/office/drawing/2014/main" id="{26F4B0E8-C18C-4976-BC4F-B47E33A4BEB4}"/>
                </a:ext>
              </a:extLst>
            </p:cNvPr>
            <p:cNvSpPr/>
            <p:nvPr/>
          </p:nvSpPr>
          <p:spPr bwMode="auto">
            <a:xfrm>
              <a:off x="4414437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6BAEB31B-E467-43FB-916B-5E00ECFEF272}"/>
                </a:ext>
              </a:extLst>
            </p:cNvPr>
            <p:cNvSpPr/>
            <p:nvPr/>
          </p:nvSpPr>
          <p:spPr>
            <a:xfrm>
              <a:off x="4551763" y="5858037"/>
              <a:ext cx="19545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8. Räkna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B15539E1-EA85-42B0-A967-D7382F02242D}"/>
              </a:ext>
            </a:extLst>
          </p:cNvPr>
          <p:cNvGrpSpPr/>
          <p:nvPr/>
        </p:nvGrpSpPr>
        <p:grpSpPr>
          <a:xfrm>
            <a:off x="7179778" y="4251959"/>
            <a:ext cx="2910289" cy="1540278"/>
            <a:chOff x="7484794" y="5078053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" name="Rektangel: rundade hörn 31">
              <a:hlinkClick r:id="" action="ppaction://noaction"/>
              <a:extLst>
                <a:ext uri="{FF2B5EF4-FFF2-40B4-BE49-F238E27FC236}">
                  <a16:creationId xmlns:a16="http://schemas.microsoft.com/office/drawing/2014/main" id="{F331EAF3-C5F2-495B-9639-9CC6BAAF7F68}"/>
                </a:ext>
              </a:extLst>
            </p:cNvPr>
            <p:cNvSpPr/>
            <p:nvPr/>
          </p:nvSpPr>
          <p:spPr bwMode="auto">
            <a:xfrm>
              <a:off x="7484794" y="5078053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66F81FB-BC60-4AD9-9E39-806072F3FFCD}"/>
                </a:ext>
              </a:extLst>
            </p:cNvPr>
            <p:cNvSpPr/>
            <p:nvPr/>
          </p:nvSpPr>
          <p:spPr>
            <a:xfrm>
              <a:off x="7688387" y="5858037"/>
              <a:ext cx="169760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9. Dokumentera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3844C6EF-D553-4CD3-AF52-79F01A651CA9}"/>
              </a:ext>
            </a:extLst>
          </p:cNvPr>
          <p:cNvGrpSpPr/>
          <p:nvPr/>
        </p:nvGrpSpPr>
        <p:grpSpPr>
          <a:xfrm>
            <a:off x="7179777" y="2506842"/>
            <a:ext cx="2910289" cy="1540278"/>
            <a:chOff x="7484793" y="3332936"/>
            <a:chExt cx="2910289" cy="154027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" name="Rektangel: rundade hörn 34">
              <a:hlinkClick r:id="" action="ppaction://noaction"/>
              <a:extLst>
                <a:ext uri="{FF2B5EF4-FFF2-40B4-BE49-F238E27FC236}">
                  <a16:creationId xmlns:a16="http://schemas.microsoft.com/office/drawing/2014/main" id="{06E880A9-0402-4BB1-8C53-4D2957BE3392}"/>
                </a:ext>
              </a:extLst>
            </p:cNvPr>
            <p:cNvSpPr/>
            <p:nvPr/>
          </p:nvSpPr>
          <p:spPr bwMode="auto">
            <a:xfrm>
              <a:off x="7484793" y="3332936"/>
              <a:ext cx="2910289" cy="1540278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9E46481-1B6A-4CCC-9DA2-9D3E3501DC73}"/>
                </a:ext>
              </a:extLst>
            </p:cNvPr>
            <p:cNvSpPr/>
            <p:nvPr/>
          </p:nvSpPr>
          <p:spPr>
            <a:xfrm>
              <a:off x="7619875" y="4153240"/>
              <a:ext cx="1366432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6. Formulera frågor</a:t>
              </a:r>
            </a:p>
          </p:txBody>
        </p:sp>
      </p:grpSp>
      <p:pic>
        <p:nvPicPr>
          <p:cNvPr id="37" name="Bildobjekt 36" descr="En bild som visar klocka&#10;&#10;Automatiskt genererad beskrivning">
            <a:hlinkClick r:id="rId4" action="ppaction://hlinksldjump"/>
            <a:extLst>
              <a:ext uri="{FF2B5EF4-FFF2-40B4-BE49-F238E27FC236}">
                <a16:creationId xmlns:a16="http://schemas.microsoft.com/office/drawing/2014/main" id="{ADEBC679-43F6-47C3-91FC-93DFA696D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66908" r="25057"/>
          <a:stretch/>
        </p:blipFill>
        <p:spPr>
          <a:xfrm>
            <a:off x="7770047" y="922097"/>
            <a:ext cx="1464867" cy="733787"/>
          </a:xfrm>
          <a:prstGeom prst="rect">
            <a:avLst/>
          </a:prstGeom>
        </p:spPr>
      </p:pic>
      <p:pic>
        <p:nvPicPr>
          <p:cNvPr id="38" name="Bildobjekt 37">
            <a:hlinkClick r:id="" action="ppaction://noaction"/>
            <a:extLst>
              <a:ext uri="{FF2B5EF4-FFF2-40B4-BE49-F238E27FC236}">
                <a16:creationId xmlns:a16="http://schemas.microsoft.com/office/drawing/2014/main" id="{5E740115-47FC-40A9-B214-0B5265942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43" y="5805236"/>
            <a:ext cx="1553246" cy="8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AutoShape 2">
            <a:extLst>
              <a:ext uri="{FF2B5EF4-FFF2-40B4-BE49-F238E27FC236}">
                <a16:creationId xmlns:a16="http://schemas.microsoft.com/office/drawing/2014/main" id="{45B97F62-3CFC-4DD5-9B29-DA85F80A3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584" y="24505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>
            <a:extLst>
              <a:ext uri="{FF2B5EF4-FFF2-40B4-BE49-F238E27FC236}">
                <a16:creationId xmlns:a16="http://schemas.microsoft.com/office/drawing/2014/main" id="{49D5C5B3-04AE-4E7F-B458-EB59A119A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3394" y="3088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6011A680-4457-443E-851F-FA95D6116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8214" y="2755306"/>
            <a:ext cx="533400" cy="876300"/>
          </a:xfrm>
          <a:prstGeom prst="rect">
            <a:avLst/>
          </a:prstGeom>
        </p:spPr>
      </p:pic>
      <p:sp>
        <p:nvSpPr>
          <p:cNvPr id="42" name="AutoShape 8">
            <a:extLst>
              <a:ext uri="{FF2B5EF4-FFF2-40B4-BE49-F238E27FC236}">
                <a16:creationId xmlns:a16="http://schemas.microsoft.com/office/drawing/2014/main" id="{29FFDDD7-E99C-4F9F-AC3D-ECE0E1E63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5794" y="32404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0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BDF43474-9A37-434C-8236-A4713486C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716" y="4532296"/>
            <a:ext cx="955810" cy="928206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835C4BC6-5DFD-4F23-A611-F916F603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9342">
            <a:off x="11535352" y="5386278"/>
            <a:ext cx="595064" cy="3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5713770F-6586-49E1-BBE0-C252C57EE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8209" y="4362064"/>
            <a:ext cx="961008" cy="74032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5966F48C-02E0-4093-91D2-A21484E571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6746" y="4360126"/>
            <a:ext cx="1298927" cy="904200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4BC644B4-0C23-4550-B52B-3FDD99C02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7422" y="860889"/>
            <a:ext cx="1307949" cy="1211658"/>
          </a:xfrm>
          <a:prstGeom prst="rect">
            <a:avLst/>
          </a:prstGeom>
        </p:spPr>
      </p:pic>
      <p:pic>
        <p:nvPicPr>
          <p:cNvPr id="48" name="Bildobjekt 47" descr="En bild som visar text&#10;&#10;Automatiskt genererad beskrivning">
            <a:extLst>
              <a:ext uri="{FF2B5EF4-FFF2-40B4-BE49-F238E27FC236}">
                <a16:creationId xmlns:a16="http://schemas.microsoft.com/office/drawing/2014/main" id="{2EDBFA13-1A8B-4BDD-B475-570B3592EE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1504" y="937608"/>
            <a:ext cx="954192" cy="932206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C22120B0-DA31-47BE-9CBE-A0DBD8C5CD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30226" y="2534049"/>
            <a:ext cx="859909" cy="942066"/>
          </a:xfrm>
          <a:prstGeom prst="rect">
            <a:avLst/>
          </a:prstGeom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8CD33CC8-A6FC-481A-A395-B7EAB0DB0344}"/>
              </a:ext>
            </a:extLst>
          </p:cNvPr>
          <p:cNvSpPr txBox="1"/>
          <p:nvPr/>
        </p:nvSpPr>
        <p:spPr>
          <a:xfrm>
            <a:off x="1039059" y="6371159"/>
            <a:ext cx="4691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Ineras modell för nyttokalkyler: </a:t>
            </a:r>
            <a:r>
              <a:rPr lang="sv-SE" sz="1400" dirty="0">
                <a:latin typeface="Open Sans" panose="020B0606030504020204"/>
                <a:hlinkClick r:id="rId17"/>
              </a:rPr>
              <a:t>Öppen info: nyttokalkyler</a:t>
            </a:r>
            <a:endParaRPr lang="sv-SE" sz="1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3192533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AB8FC-634A-45CF-B7DE-90D3EB5A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28" y="360047"/>
            <a:ext cx="10696905" cy="367953"/>
          </a:xfrm>
        </p:spPr>
        <p:txBody>
          <a:bodyPr>
            <a:normAutofit fontScale="90000"/>
          </a:bodyPr>
          <a:lstStyle/>
          <a:p>
            <a:r>
              <a:rPr lang="sv-SE" dirty="0"/>
              <a:t>Möjliga nyttor, som värderats i pengar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B0104F4-54CA-4710-9346-58BC094975C0}"/>
              </a:ext>
            </a:extLst>
          </p:cNvPr>
          <p:cNvGrpSpPr/>
          <p:nvPr/>
        </p:nvGrpSpPr>
        <p:grpSpPr>
          <a:xfrm>
            <a:off x="501346" y="1111850"/>
            <a:ext cx="3600000" cy="717001"/>
            <a:chOff x="1046436" y="7428368"/>
            <a:chExt cx="3600000" cy="1675961"/>
          </a:xfrm>
        </p:grpSpPr>
        <p:sp>
          <p:nvSpPr>
            <p:cNvPr id="40" name="Rektangel: rundade hörn 39">
              <a:extLst>
                <a:ext uri="{FF2B5EF4-FFF2-40B4-BE49-F238E27FC236}">
                  <a16:creationId xmlns:a16="http://schemas.microsoft.com/office/drawing/2014/main" id="{3C744C26-1342-4CD6-8B9B-1AA0DC4EE9CC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75D7BBB8-0064-4D86-906D-AE1753060C42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8F740A2-3535-410D-8ED1-B82B10E4AC19}"/>
              </a:ext>
            </a:extLst>
          </p:cNvPr>
          <p:cNvGrpSpPr/>
          <p:nvPr/>
        </p:nvGrpSpPr>
        <p:grpSpPr>
          <a:xfrm>
            <a:off x="4296000" y="1111850"/>
            <a:ext cx="3600000" cy="717001"/>
            <a:chOff x="1046436" y="7428368"/>
            <a:chExt cx="3600000" cy="1675961"/>
          </a:xfrm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B1C62280-4B00-429B-9EC4-5C0D72EB4E65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96826A0-E84C-4F1C-A175-EE27923CA094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automatiserade egenvårdsråd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8655FCF5-C755-4683-A21C-77483D78CE4B}"/>
              </a:ext>
            </a:extLst>
          </p:cNvPr>
          <p:cNvGrpSpPr/>
          <p:nvPr/>
        </p:nvGrpSpPr>
        <p:grpSpPr>
          <a:xfrm>
            <a:off x="513270" y="1910982"/>
            <a:ext cx="3600000" cy="717001"/>
            <a:chOff x="1046436" y="7428368"/>
            <a:chExt cx="3600000" cy="1675961"/>
          </a:xfrm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11E72F70-A2B9-4959-9419-E04DB9A8055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C364330-FF3F-4635-ABB8-9AE4C002F78F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regionen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161BFB1C-F4E7-40A9-A0CF-F8E1A518E21E}"/>
              </a:ext>
            </a:extLst>
          </p:cNvPr>
          <p:cNvGrpSpPr/>
          <p:nvPr/>
        </p:nvGrpSpPr>
        <p:grpSpPr>
          <a:xfrm>
            <a:off x="4307924" y="1909025"/>
            <a:ext cx="3600000" cy="717001"/>
            <a:chOff x="1046436" y="7428368"/>
            <a:chExt cx="3600000" cy="1675961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78024E6E-9304-4488-97EF-B24E4E1F8E0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E3CB8379-A98F-4240-B912-E28EEBDCA4AB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asynkron chatt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68641BA3-EDD3-43FF-BB65-34405CE435B7}"/>
              </a:ext>
            </a:extLst>
          </p:cNvPr>
          <p:cNvGrpSpPr/>
          <p:nvPr/>
        </p:nvGrpSpPr>
        <p:grpSpPr>
          <a:xfrm>
            <a:off x="4296000" y="2732176"/>
            <a:ext cx="3600000" cy="717001"/>
            <a:chOff x="1046436" y="7428368"/>
            <a:chExt cx="3600000" cy="1675961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86160D4C-E747-4E97-85BB-6C4D9C4803F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998DCDE8-C52F-4268-9DD8-B325915C6B54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Frigjord tid för invånare genom videomöten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0BFBA39D-FD4C-4D3A-B9D9-531AC544D148}"/>
              </a:ext>
            </a:extLst>
          </p:cNvPr>
          <p:cNvGrpSpPr/>
          <p:nvPr/>
        </p:nvGrpSpPr>
        <p:grpSpPr>
          <a:xfrm>
            <a:off x="4296000" y="3543328"/>
            <a:ext cx="3600000" cy="717001"/>
            <a:chOff x="1046436" y="7428368"/>
            <a:chExt cx="3600000" cy="1675961"/>
          </a:xfrm>
        </p:grpSpPr>
        <p:sp>
          <p:nvSpPr>
            <p:cNvPr id="35" name="Rektangel: rundade hörn 34">
              <a:extLst>
                <a:ext uri="{FF2B5EF4-FFF2-40B4-BE49-F238E27FC236}">
                  <a16:creationId xmlns:a16="http://schemas.microsoft.com/office/drawing/2014/main" id="{E8DC4B43-E5FE-43D8-B228-75FD08FB572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BEF9652E-6FCB-47D3-AAC2-666F1C532D91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resekostnader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5C03D3A1-A113-477E-817C-1D443839B2F0}"/>
              </a:ext>
            </a:extLst>
          </p:cNvPr>
          <p:cNvGrpSpPr/>
          <p:nvPr/>
        </p:nvGrpSpPr>
        <p:grpSpPr>
          <a:xfrm>
            <a:off x="4284076" y="4352502"/>
            <a:ext cx="3600000" cy="717001"/>
            <a:chOff x="1046436" y="7428368"/>
            <a:chExt cx="3600000" cy="16759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ktangel: rundade hörn 37">
              <a:extLst>
                <a:ext uri="{FF2B5EF4-FFF2-40B4-BE49-F238E27FC236}">
                  <a16:creationId xmlns:a16="http://schemas.microsoft.com/office/drawing/2014/main" id="{1515C9B4-E236-4517-83FC-376FA9523299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F5DF742-4403-43ED-9CE3-E65B8ECA5B63}"/>
                </a:ext>
              </a:extLst>
            </p:cNvPr>
            <p:cNvSpPr txBox="1"/>
            <p:nvPr/>
          </p:nvSpPr>
          <p:spPr>
            <a:xfrm>
              <a:off x="1185013" y="7620345"/>
              <a:ext cx="2818656" cy="12849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Minskade patientavgifter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224C3C-E3D9-43E7-9497-58BF3105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62" y="1292020"/>
            <a:ext cx="514832" cy="35362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E971E62-CB08-4EB4-A94C-5E9F78F5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79" y="2078420"/>
            <a:ext cx="514832" cy="353622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976C6B5-F03A-4094-998F-FF7A0C6D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71" y="1303185"/>
            <a:ext cx="514832" cy="35362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4D407DCF-000C-453C-9598-D55DA880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95" y="2094670"/>
            <a:ext cx="514832" cy="353622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7C13D5DF-F952-4EE7-ABCE-F73F5738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319" y="2910929"/>
            <a:ext cx="514832" cy="35362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8E8570E-0088-41C5-A17D-041984B2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85" y="3727309"/>
            <a:ext cx="329620" cy="285444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5CA5B80F-746E-4117-AB2D-BA6544F1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41" y="4566761"/>
            <a:ext cx="329620" cy="285444"/>
          </a:xfrm>
          <a:prstGeom prst="rect">
            <a:avLst/>
          </a:prstGeom>
        </p:spPr>
      </p:pic>
      <p:grpSp>
        <p:nvGrpSpPr>
          <p:cNvPr id="53" name="Grupp 52">
            <a:extLst>
              <a:ext uri="{FF2B5EF4-FFF2-40B4-BE49-F238E27FC236}">
                <a16:creationId xmlns:a16="http://schemas.microsoft.com/office/drawing/2014/main" id="{C70E5FBC-DD37-481B-946C-F36E805AEBF3}"/>
              </a:ext>
            </a:extLst>
          </p:cNvPr>
          <p:cNvGrpSpPr/>
          <p:nvPr/>
        </p:nvGrpSpPr>
        <p:grpSpPr>
          <a:xfrm>
            <a:off x="8090654" y="1114613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Rektangel: rundade hörn 53">
              <a:extLst>
                <a:ext uri="{FF2B5EF4-FFF2-40B4-BE49-F238E27FC236}">
                  <a16:creationId xmlns:a16="http://schemas.microsoft.com/office/drawing/2014/main" id="{3789C0C0-9AC6-4DB1-B3FB-0C364003CE8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61C78822-E9C7-4EAD-8B71-F66D4BCAABE8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Kortare väntetider i första linjens vård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307914E3-0B9C-4D24-94CF-04BAA1F62A78}"/>
              </a:ext>
            </a:extLst>
          </p:cNvPr>
          <p:cNvGrpSpPr/>
          <p:nvPr/>
        </p:nvGrpSpPr>
        <p:grpSpPr>
          <a:xfrm>
            <a:off x="8102578" y="192352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Rektangel: rundade hörn 56">
              <a:extLst>
                <a:ext uri="{FF2B5EF4-FFF2-40B4-BE49-F238E27FC236}">
                  <a16:creationId xmlns:a16="http://schemas.microsoft.com/office/drawing/2014/main" id="{156AF396-0261-4CB9-9099-24D2DDFA922D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CA24554F-553A-4B6F-8029-F7410C93CCC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Bättre hälsa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412D5085-D2F9-4FAB-B790-0DAADF6720EA}"/>
              </a:ext>
            </a:extLst>
          </p:cNvPr>
          <p:cNvGrpSpPr/>
          <p:nvPr/>
        </p:nvGrpSpPr>
        <p:grpSpPr>
          <a:xfrm>
            <a:off x="8114502" y="2732176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" name="Rektangel: rundade hörn 60">
              <a:extLst>
                <a:ext uri="{FF2B5EF4-FFF2-40B4-BE49-F238E27FC236}">
                  <a16:creationId xmlns:a16="http://schemas.microsoft.com/office/drawing/2014/main" id="{1C139DA0-AD95-4D2B-A8DB-421F0825DB42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08E98757-4C1A-4D3F-A57E-E9A9AD8B1F0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Ökad trygghet för invånare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2BD28804-1F48-4F8F-A29B-78E3892A21AE}"/>
              </a:ext>
            </a:extLst>
          </p:cNvPr>
          <p:cNvGrpSpPr/>
          <p:nvPr/>
        </p:nvGrpSpPr>
        <p:grpSpPr>
          <a:xfrm>
            <a:off x="8114502" y="3511530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4" name="Rektangel: rundade hörn 63">
              <a:extLst>
                <a:ext uri="{FF2B5EF4-FFF2-40B4-BE49-F238E27FC236}">
                  <a16:creationId xmlns:a16="http://schemas.microsoft.com/office/drawing/2014/main" id="{B2E5B96C-B532-4A6D-855F-6A94F56FA41F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CCDFC54C-220A-4948-8E94-09C4293B24C1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Bättre arbetsmiljö för vårdpersonal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9A1DFCFB-D227-4CDE-AC2C-EC581280C9BE}"/>
              </a:ext>
            </a:extLst>
          </p:cNvPr>
          <p:cNvGrpSpPr/>
          <p:nvPr/>
        </p:nvGrpSpPr>
        <p:grpSpPr>
          <a:xfrm>
            <a:off x="8102578" y="4314474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Rektangel: rundade hörn 66">
              <a:extLst>
                <a:ext uri="{FF2B5EF4-FFF2-40B4-BE49-F238E27FC236}">
                  <a16:creationId xmlns:a16="http://schemas.microsoft.com/office/drawing/2014/main" id="{26FFD5D1-1DA6-47BB-BB99-429790D3524B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55091DCB-9101-4371-8781-368293C4863D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koldioxidutsläpp för resor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EB23A496-CE4F-4A6A-A0BB-955428F12F7E}"/>
              </a:ext>
            </a:extLst>
          </p:cNvPr>
          <p:cNvGrpSpPr/>
          <p:nvPr/>
        </p:nvGrpSpPr>
        <p:grpSpPr>
          <a:xfrm>
            <a:off x="8090654" y="5959465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1" name="Rektangel: rundade hörn 70">
              <a:extLst>
                <a:ext uri="{FF2B5EF4-FFF2-40B4-BE49-F238E27FC236}">
                  <a16:creationId xmlns:a16="http://schemas.microsoft.com/office/drawing/2014/main" id="{6AF14967-663F-4165-9F1D-235E6E7CD65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2720E197-D8DF-4224-9812-F6D0FE7482B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sjukfrånvaro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60942C60-DC37-49CE-912E-55264C4B3D08}"/>
              </a:ext>
            </a:extLst>
          </p:cNvPr>
          <p:cNvGrpSpPr/>
          <p:nvPr/>
        </p:nvGrpSpPr>
        <p:grpSpPr>
          <a:xfrm>
            <a:off x="8090654" y="5131920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Rektangel: rundade hörn 74">
              <a:extLst>
                <a:ext uri="{FF2B5EF4-FFF2-40B4-BE49-F238E27FC236}">
                  <a16:creationId xmlns:a16="http://schemas.microsoft.com/office/drawing/2014/main" id="{4DA08C10-E9BE-47D1-8CE5-3E7429630360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1D914235-6330-4C04-A44C-2A8DE63A5FEF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rgbClr val="00706E"/>
                  </a:solidFill>
                  <a:latin typeface="Open Sans" panose="020B0606030504020204" pitchFamily="34" charset="0"/>
                </a:rPr>
                <a:t>Minskade kostnader för personalomsättning i regionen</a:t>
              </a: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6CC76FEC-F5C1-41BF-81E2-5A9D62AD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9" y="5504088"/>
            <a:ext cx="329620" cy="285444"/>
          </a:xfrm>
          <a:prstGeom prst="rect">
            <a:avLst/>
          </a:prstGeom>
        </p:spPr>
      </p:pic>
      <p:pic>
        <p:nvPicPr>
          <p:cNvPr id="78" name="Bildobjekt 77">
            <a:extLst>
              <a:ext uri="{FF2B5EF4-FFF2-40B4-BE49-F238E27FC236}">
                <a16:creationId xmlns:a16="http://schemas.microsoft.com/office/drawing/2014/main" id="{B71668BB-F04F-44A2-954B-C67CB29F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2" y="6008618"/>
            <a:ext cx="514832" cy="353622"/>
          </a:xfrm>
          <a:prstGeom prst="rect">
            <a:avLst/>
          </a:prstGeom>
        </p:spPr>
      </p:pic>
      <p:sp>
        <p:nvSpPr>
          <p:cNvPr id="79" name="Rubrik 1">
            <a:extLst>
              <a:ext uri="{FF2B5EF4-FFF2-40B4-BE49-F238E27FC236}">
                <a16:creationId xmlns:a16="http://schemas.microsoft.com/office/drawing/2014/main" id="{CFC81CD4-FBBB-49ED-9530-E0E866B0130D}"/>
              </a:ext>
            </a:extLst>
          </p:cNvPr>
          <p:cNvSpPr txBox="1">
            <a:spLocks/>
          </p:cNvSpPr>
          <p:nvPr/>
        </p:nvSpPr>
        <p:spPr>
          <a:xfrm>
            <a:off x="8090654" y="296446"/>
            <a:ext cx="2931128" cy="717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sz="1800" dirty="0"/>
              <a:t>Möjliga nyttor, som inte värderats i pengar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F4042F0D-8DB3-4C4E-9807-57E217931173}"/>
              </a:ext>
            </a:extLst>
          </p:cNvPr>
          <p:cNvSpPr txBox="1"/>
          <p:nvPr/>
        </p:nvSpPr>
        <p:spPr>
          <a:xfrm>
            <a:off x="1139213" y="5492922"/>
            <a:ext cx="257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Finansiell nytta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7454CE19-66F4-4533-8793-E154A1F4DB9A}"/>
              </a:ext>
            </a:extLst>
          </p:cNvPr>
          <p:cNvSpPr txBox="1"/>
          <p:nvPr/>
        </p:nvSpPr>
        <p:spPr>
          <a:xfrm>
            <a:off x="1172274" y="6005744"/>
            <a:ext cx="257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Open Sans" panose="020B0606030504020204"/>
              </a:rPr>
              <a:t>Omfördelningsnytta</a:t>
            </a:r>
          </a:p>
        </p:txBody>
      </p:sp>
    </p:spTree>
    <p:extLst>
      <p:ext uri="{BB962C8B-B14F-4D97-AF65-F5344CB8AC3E}">
        <p14:creationId xmlns:p14="http://schemas.microsoft.com/office/powerpoint/2010/main" val="4170548902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 25">
            <a:extLst>
              <a:ext uri="{FF2B5EF4-FFF2-40B4-BE49-F238E27FC236}">
                <a16:creationId xmlns:a16="http://schemas.microsoft.com/office/drawing/2014/main" id="{4155E69F-D2A2-4B8A-9623-9B8C565AE250}"/>
              </a:ext>
            </a:extLst>
          </p:cNvPr>
          <p:cNvGrpSpPr/>
          <p:nvPr/>
        </p:nvGrpSpPr>
        <p:grpSpPr>
          <a:xfrm>
            <a:off x="483528" y="2141817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2C23D1E6-949E-4214-A7A6-EC66B42C966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701CDE6-8A34-4BC0-80D3-CF96EBDF9079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Införande, utbildning, förändringsledning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C150D79C-34E6-4DB2-A280-66D03973D618}"/>
              </a:ext>
            </a:extLst>
          </p:cNvPr>
          <p:cNvGrpSpPr/>
          <p:nvPr/>
        </p:nvGrpSpPr>
        <p:grpSpPr>
          <a:xfrm>
            <a:off x="483528" y="3806622"/>
            <a:ext cx="3600000" cy="790017"/>
            <a:chOff x="1046436" y="7428368"/>
            <a:chExt cx="3600000" cy="184663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Rektangel: rundade hörn 29">
              <a:extLst>
                <a:ext uri="{FF2B5EF4-FFF2-40B4-BE49-F238E27FC236}">
                  <a16:creationId xmlns:a16="http://schemas.microsoft.com/office/drawing/2014/main" id="{BFA0DB75-2A58-4D28-BBDC-F0AF961A3FA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CE49A50F-3EFB-45B0-8381-68449D5D6C75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Mer tid till administration för digitala ärenden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45F00C4-9DA6-4C82-A518-6BBBF4165C1B}"/>
              </a:ext>
            </a:extLst>
          </p:cNvPr>
          <p:cNvGrpSpPr/>
          <p:nvPr/>
        </p:nvGrpSpPr>
        <p:grpSpPr>
          <a:xfrm>
            <a:off x="483528" y="2955664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Rektangel: rundade hörn 23">
              <a:extLst>
                <a:ext uri="{FF2B5EF4-FFF2-40B4-BE49-F238E27FC236}">
                  <a16:creationId xmlns:a16="http://schemas.microsoft.com/office/drawing/2014/main" id="{180E1B71-8DEF-4F91-AA3C-0630591F0A0A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BDEEDECD-2447-4060-BDE6-FA7A42E273CA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Årlig kostnad för tjänsten (regioner)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CDCB2A55-506A-43A0-80BA-85EA02F9B8B7}"/>
              </a:ext>
            </a:extLst>
          </p:cNvPr>
          <p:cNvSpPr txBox="1">
            <a:spLocks/>
          </p:cNvSpPr>
          <p:nvPr/>
        </p:nvSpPr>
        <p:spPr>
          <a:xfrm>
            <a:off x="483528" y="728000"/>
            <a:ext cx="10696905" cy="367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 b="1" dirty="0">
                <a:solidFill>
                  <a:schemeClr val="accent3">
                    <a:lumMod val="75000"/>
                  </a:schemeClr>
                </a:solidFill>
              </a:rPr>
              <a:t>Kostnader, som värderats i pengar i kalkylen</a:t>
            </a:r>
          </a:p>
        </p:txBody>
      </p:sp>
      <p:pic>
        <p:nvPicPr>
          <p:cNvPr id="16" name="Bild 15" descr="Mynt">
            <a:extLst>
              <a:ext uri="{FF2B5EF4-FFF2-40B4-BE49-F238E27FC236}">
                <a16:creationId xmlns:a16="http://schemas.microsoft.com/office/drawing/2014/main" id="{FCA902ED-2688-4764-8DBA-B8608B3B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0761" y="2273086"/>
            <a:ext cx="364360" cy="364360"/>
          </a:xfrm>
          <a:prstGeom prst="rect">
            <a:avLst/>
          </a:prstGeom>
        </p:spPr>
      </p:pic>
      <p:pic>
        <p:nvPicPr>
          <p:cNvPr id="19" name="Bild 18" descr="Mynt">
            <a:extLst>
              <a:ext uri="{FF2B5EF4-FFF2-40B4-BE49-F238E27FC236}">
                <a16:creationId xmlns:a16="http://schemas.microsoft.com/office/drawing/2014/main" id="{B2BD05B1-2A9F-4006-8932-90F71B1A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0761" y="3101836"/>
            <a:ext cx="364360" cy="36436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99F701CE-FC27-4FF5-A80E-E53A9E1D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605" y="3948334"/>
            <a:ext cx="664672" cy="456542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C9D4533-0507-4B01-9F4C-032E1F274F6B}"/>
              </a:ext>
            </a:extLst>
          </p:cNvPr>
          <p:cNvGrpSpPr/>
          <p:nvPr/>
        </p:nvGrpSpPr>
        <p:grpSpPr>
          <a:xfrm>
            <a:off x="483528" y="1308807"/>
            <a:ext cx="3600000" cy="717001"/>
            <a:chOff x="1046436" y="7428368"/>
            <a:chExt cx="3600000" cy="16759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A9B9FA9B-783B-40D0-9EA9-C5AC49AB0148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96A9EFC1-8E77-4F63-88FD-7EDE20237BA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15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3">
                      <a:lumMod val="75000"/>
                    </a:schemeClr>
                  </a:solidFill>
                  <a:latin typeface="Open Sans" panose="020B0606030504020204" pitchFamily="34" charset="0"/>
                </a:rPr>
                <a:t>Gemensam upphandling (staten)</a:t>
              </a:r>
              <a:endParaRPr lang="sv-SE" sz="1200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37" name="Bild 36" descr="Mynt">
            <a:extLst>
              <a:ext uri="{FF2B5EF4-FFF2-40B4-BE49-F238E27FC236}">
                <a16:creationId xmlns:a16="http://schemas.microsoft.com/office/drawing/2014/main" id="{68167E54-AF05-46E1-AC0A-704052DB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0761" y="1440076"/>
            <a:ext cx="364360" cy="3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3528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39752E09-D2E4-471D-9066-C25E84418881}"/>
              </a:ext>
            </a:extLst>
          </p:cNvPr>
          <p:cNvGrpSpPr/>
          <p:nvPr/>
        </p:nvGrpSpPr>
        <p:grpSpPr>
          <a:xfrm>
            <a:off x="562511" y="1297912"/>
            <a:ext cx="3600000" cy="717001"/>
            <a:chOff x="1046436" y="7428368"/>
            <a:chExt cx="3600000" cy="16759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3DA84AC1-A382-4841-8134-63CE7E55F5CC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902249D9-7E4A-4303-9BDA-91098E15E530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2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Utebliven nytta men ökade kostnader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A5CB4DBB-663E-45F7-9761-07F034360939}"/>
              </a:ext>
            </a:extLst>
          </p:cNvPr>
          <p:cNvGrpSpPr/>
          <p:nvPr/>
        </p:nvGrpSpPr>
        <p:grpSpPr>
          <a:xfrm>
            <a:off x="574435" y="2106824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C20298CC-717D-4B7B-8B69-9EB0BE87EBF4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1528983A-6F79-4451-BB90-B7A4A2D514AC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Försämrad arbetsmiljö för vårdpersonal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1DFE7A-D996-4722-AFAF-6A81A686B32E}"/>
              </a:ext>
            </a:extLst>
          </p:cNvPr>
          <p:cNvGrpSpPr/>
          <p:nvPr/>
        </p:nvGrpSpPr>
        <p:grpSpPr>
          <a:xfrm>
            <a:off x="586359" y="2915474"/>
            <a:ext cx="3600000" cy="790017"/>
            <a:chOff x="1046436" y="7428368"/>
            <a:chExt cx="3600000" cy="18466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20335410-B715-4633-8B9F-AF90E36B8F27}"/>
                </a:ext>
              </a:extLst>
            </p:cNvPr>
            <p:cNvSpPr/>
            <p:nvPr/>
          </p:nvSpPr>
          <p:spPr>
            <a:xfrm>
              <a:off x="1046436" y="7428368"/>
              <a:ext cx="3600000" cy="1675961"/>
            </a:xfrm>
            <a:prstGeom prst="roundRect">
              <a:avLst>
                <a:gd name="adj" fmla="val 6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srgbClr val="33302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0CCDD47-BD22-4870-84A4-C92BE603615B}"/>
                </a:ext>
              </a:extLst>
            </p:cNvPr>
            <p:cNvSpPr txBox="1"/>
            <p:nvPr/>
          </p:nvSpPr>
          <p:spPr>
            <a:xfrm>
              <a:off x="1185013" y="7620346"/>
              <a:ext cx="2818656" cy="16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sv-SE" sz="14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Utebliven framtida nytta (utan fortsatta investeringar)</a:t>
              </a:r>
              <a:endParaRPr lang="sv-SE" sz="1200" dirty="0">
                <a:solidFill>
                  <a:schemeClr val="accent5"/>
                </a:solidFill>
                <a:latin typeface="Open Sans" panose="020B0606030504020204" pitchFamily="34" charset="0"/>
              </a:endParaRPr>
            </a:p>
            <a:p>
              <a:pPr marR="0" fontAlgn="auto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706E"/>
                </a:buClr>
                <a:buSzTx/>
                <a:tabLst/>
                <a:defRPr/>
              </a:pPr>
              <a:endParaRPr lang="sv-SE" sz="1200" dirty="0">
                <a:solidFill>
                  <a:srgbClr val="33302F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DE9BB91A-C627-43E0-BB4B-CFDEF6FA777F}"/>
              </a:ext>
            </a:extLst>
          </p:cNvPr>
          <p:cNvSpPr txBox="1">
            <a:spLocks/>
          </p:cNvSpPr>
          <p:nvPr/>
        </p:nvSpPr>
        <p:spPr>
          <a:xfrm>
            <a:off x="562510" y="469261"/>
            <a:ext cx="9270421" cy="7170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sz="2200" dirty="0">
                <a:solidFill>
                  <a:schemeClr val="accent5"/>
                </a:solidFill>
              </a:rPr>
              <a:t>Möjliga risker och negativa effekter</a:t>
            </a:r>
          </a:p>
        </p:txBody>
      </p:sp>
    </p:spTree>
    <p:extLst>
      <p:ext uri="{BB962C8B-B14F-4D97-AF65-F5344CB8AC3E}">
        <p14:creationId xmlns:p14="http://schemas.microsoft.com/office/powerpoint/2010/main" val="120901130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0D74E5D7389E44859E7FFE024405BC" ma:contentTypeVersion="14" ma:contentTypeDescription="Skapa ett nytt dokument." ma:contentTypeScope="" ma:versionID="9bdfc86b322dce94c951f852c4498089">
  <xsd:schema xmlns:xsd="http://www.w3.org/2001/XMLSchema" xmlns:xs="http://www.w3.org/2001/XMLSchema" xmlns:p="http://schemas.microsoft.com/office/2006/metadata/properties" xmlns:ns3="530183ca-9174-4b3b-bc5c-b3bd9bf546d5" xmlns:ns4="24b86f04-e599-48bc-bbab-af9e1905bf09" targetNamespace="http://schemas.microsoft.com/office/2006/metadata/properties" ma:root="true" ma:fieldsID="71ab152564e3cc96cb5ed8aff69c2f0a" ns3:_="" ns4:_="">
    <xsd:import namespace="530183ca-9174-4b3b-bc5c-b3bd9bf546d5"/>
    <xsd:import namespace="24b86f04-e599-48bc-bbab-af9e1905b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183ca-9174-4b3b-bc5c-b3bd9bf54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86f04-e599-48bc-bbab-af9e1905b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44530-BF80-4A20-A0C8-55FB17F6B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22FA4-5336-4F1A-A8BF-CFA9ACEA666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4b86f04-e599-48bc-bbab-af9e1905bf09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530183ca-9174-4b3b-bc5c-b3bd9bf546d5"/>
  </ds:schemaRefs>
</ds:datastoreItem>
</file>

<file path=customXml/itemProps3.xml><?xml version="1.0" encoding="utf-8"?>
<ds:datastoreItem xmlns:ds="http://schemas.openxmlformats.org/officeDocument/2006/customXml" ds:itemID="{99910F4E-3AF2-4563-9F12-0C2CFA0FD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183ca-9174-4b3b-bc5c-b3bd9bf546d5"/>
    <ds:schemaRef ds:uri="24b86f04-e599-48bc-bbab-af9e1905b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2080</TotalTime>
  <Words>689</Words>
  <Application>Microsoft Office PowerPoint</Application>
  <PresentationFormat>Bredbild</PresentationFormat>
  <Paragraphs>139</Paragraphs>
  <Slides>21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.AppleSystemUIFont</vt:lpstr>
      <vt:lpstr>Arial</vt:lpstr>
      <vt:lpstr>Calibri</vt:lpstr>
      <vt:lpstr>Open Sans</vt:lpstr>
      <vt:lpstr>Open Sans Light</vt:lpstr>
      <vt:lpstr>Times New Roman</vt:lpstr>
      <vt:lpstr>Office-tema</vt:lpstr>
      <vt:lpstr>Modell för nyttokalkylering i första linjens digitala vård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Möjliga nyttor, som värderats i pengar</vt:lpstr>
      <vt:lpstr>PowerPoint-presentation</vt:lpstr>
      <vt:lpstr>PowerPoint-presentation</vt:lpstr>
      <vt:lpstr>PowerPoint-presentation</vt:lpstr>
      <vt:lpstr>Andel invånare i Region Kronoberg som loggat in på 1177.se hittills under 2021</vt:lpstr>
      <vt:lpstr>Exempel rådgivning</vt:lpstr>
      <vt:lpstr>Nyttokalkylen är en modell som kan anpassas</vt:lpstr>
      <vt:lpstr>PowerPoint-presentation</vt:lpstr>
      <vt:lpstr>PowerPoint-presentation</vt:lpstr>
      <vt:lpstr>Nyttor</vt:lpstr>
      <vt:lpstr>Bara regionens nyttor och kostnader</vt:lpstr>
      <vt:lpstr>PowerPoint-presentation</vt:lpstr>
      <vt:lpstr>PowerPoint-presentation</vt:lpstr>
      <vt:lpstr>Sammanfattning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Symtombedömning och hänvisning</dc:title>
  <dc:subject/>
  <dc:creator>Sundberg Amanda</dc:creator>
  <cp:keywords/>
  <dc:description/>
  <cp:lastModifiedBy>Sundberg Amanda</cp:lastModifiedBy>
  <cp:revision>15</cp:revision>
  <dcterms:created xsi:type="dcterms:W3CDTF">2021-11-15T06:45:26Z</dcterms:created>
  <dcterms:modified xsi:type="dcterms:W3CDTF">2021-12-09T13:01:20Z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0x010100180D74E5D7389E44859E7FFE024405BC</vt:lpwstr>
  </property>
</Properties>
</file>