
<file path=[Content_Types].xml><?xml version="1.0" encoding="utf-8"?>
<Types xmlns="http://schemas.openxmlformats.org/package/2006/content-types">
  <Default Extension="bin" ContentType="image/unknown"/>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sldIdLst>
    <p:sldId id="256" r:id="rId5"/>
    <p:sldId id="9915" r:id="rId6"/>
    <p:sldId id="9881" r:id="rId7"/>
    <p:sldId id="257" r:id="rId8"/>
    <p:sldId id="9939" r:id="rId9"/>
    <p:sldId id="9920" r:id="rId10"/>
    <p:sldId id="9954" r:id="rId11"/>
    <p:sldId id="9811" r:id="rId12"/>
    <p:sldId id="9877" r:id="rId13"/>
    <p:sldId id="9909" r:id="rId14"/>
    <p:sldId id="9921" r:id="rId15"/>
    <p:sldId id="9953" r:id="rId16"/>
    <p:sldId id="9916" r:id="rId17"/>
    <p:sldId id="9929" r:id="rId18"/>
    <p:sldId id="9943" r:id="rId19"/>
    <p:sldId id="9925" r:id="rId20"/>
    <p:sldId id="9942" r:id="rId21"/>
    <p:sldId id="9944" r:id="rId22"/>
    <p:sldId id="9930" r:id="rId23"/>
    <p:sldId id="9927" r:id="rId24"/>
    <p:sldId id="9958" r:id="rId25"/>
    <p:sldId id="9952" r:id="rId26"/>
    <p:sldId id="9951" r:id="rId27"/>
    <p:sldId id="9912" r:id="rId28"/>
    <p:sldId id="9931" r:id="rId29"/>
    <p:sldId id="9911" r:id="rId30"/>
    <p:sldId id="9851" r:id="rId31"/>
    <p:sldId id="9899" r:id="rId32"/>
    <p:sldId id="9907" r:id="rId33"/>
    <p:sldId id="9949" r:id="rId34"/>
    <p:sldId id="9884" r:id="rId35"/>
    <p:sldId id="9946" r:id="rId36"/>
    <p:sldId id="9948" r:id="rId37"/>
    <p:sldId id="9889" r:id="rId38"/>
    <p:sldId id="9890" r:id="rId39"/>
    <p:sldId id="9937" r:id="rId40"/>
    <p:sldId id="9938" r:id="rId41"/>
    <p:sldId id="9933" r:id="rId42"/>
    <p:sldId id="9885" r:id="rId43"/>
    <p:sldId id="9934" r:id="rId44"/>
    <p:sldId id="9587" r:id="rId4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ledning" id="{51EA6C57-78AF-B746-8774-5BF6CFF5BB34}">
          <p14:sldIdLst>
            <p14:sldId id="256"/>
            <p14:sldId id="9915"/>
          </p14:sldIdLst>
        </p14:section>
        <p14:section name="Vad är SDK?" id="{CBF83ED8-42C9-B142-97C1-1A1ADBBE2ECD}">
          <p14:sldIdLst>
            <p14:sldId id="9881"/>
            <p14:sldId id="257"/>
            <p14:sldId id="9939"/>
            <p14:sldId id="9920"/>
            <p14:sldId id="9954"/>
            <p14:sldId id="9811"/>
            <p14:sldId id="9877"/>
            <p14:sldId id="9909"/>
            <p14:sldId id="9921"/>
            <p14:sldId id="9953"/>
            <p14:sldId id="9916"/>
          </p14:sldIdLst>
        </p14:section>
        <p14:section name="Hur är SDK uppbyggt?" id="{FA2768BF-6AAE-7343-BDCB-C716DD862FA8}">
          <p14:sldIdLst>
            <p14:sldId id="9929"/>
            <p14:sldId id="9943"/>
            <p14:sldId id="9925"/>
            <p14:sldId id="9942"/>
            <p14:sldId id="9944"/>
          </p14:sldIdLst>
        </p14:section>
        <p14:section name="När och hur ska verksamheten använda SDK?" id="{13332F58-52D2-AB4D-8BFF-11845766B316}">
          <p14:sldIdLst>
            <p14:sldId id="9930"/>
            <p14:sldId id="9927"/>
            <p14:sldId id="9958"/>
            <p14:sldId id="9952"/>
            <p14:sldId id="9951"/>
            <p14:sldId id="9912"/>
          </p14:sldIdLst>
        </p14:section>
        <p14:section name="Vad är SDK Adressbok" id="{2B512E81-C3BB-9C48-880D-E42F62378BA5}">
          <p14:sldIdLst>
            <p14:sldId id="9931"/>
            <p14:sldId id="9911"/>
            <p14:sldId id="9851"/>
          </p14:sldIdLst>
        </p14:section>
        <p14:section name="Hur tar man sig an ett införande av SDK?" id="{665DF1ED-41BC-9B4A-BBED-7B031FDA8C48}">
          <p14:sldIdLst>
            <p14:sldId id="9899"/>
            <p14:sldId id="9907"/>
            <p14:sldId id="9949"/>
            <p14:sldId id="9884"/>
            <p14:sldId id="9946"/>
            <p14:sldId id="9948"/>
            <p14:sldId id="9889"/>
            <p14:sldId id="9890"/>
            <p14:sldId id="9937"/>
            <p14:sldId id="9938"/>
            <p14:sldId id="9933"/>
            <p14:sldId id="9885"/>
            <p14:sldId id="9934"/>
            <p14:sldId id="958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0CA216-E428-6573-DD92-AFF6DFA824E6}" name="Therése Evén" initials="TE" userId="S::therese.even@knowit.se::bb31a101-673d-4925-b80d-fafcaecdc9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skar Spanne" initials="OS" lastIdx="1" clrIdx="0">
    <p:extLst>
      <p:ext uri="{19B8F6BF-5375-455C-9EA6-DF929625EA0E}">
        <p15:presenceInfo xmlns:p15="http://schemas.microsoft.com/office/powerpoint/2012/main" userId="S::oskar.spanne@knowit.se::51bfedce-a9e7-4caf-a218-aaacc7d96f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A5A3"/>
    <a:srgbClr val="A2958A"/>
    <a:srgbClr val="33302F"/>
    <a:srgbClr val="EFE9E4"/>
    <a:srgbClr val="F7F4F1"/>
    <a:srgbClr val="00706E"/>
    <a:srgbClr val="FABC47"/>
    <a:srgbClr val="EC80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just forma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just format 2 - Dekorfär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Ljust format 3 - Dekorfärg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just format 3 - Dekorfärg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just format 3 - Dekorfärg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just format 3 - Dekorfärg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llanmörkt format 1 - Dekorfär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llanmörkt format 4 - Dekorfär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just format 1 - Dekorfär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02"/>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rhage Emilia" userId="0f7d83a1-ff3e-4ddb-a2f8-ea9f315d0e22" providerId="ADAL" clId="{FA804BC0-E336-4172-AE06-D6D1676C5159}"/>
    <pc:docChg chg="custSel modSld">
      <pc:chgData name="Virhage Emilia" userId="0f7d83a1-ff3e-4ddb-a2f8-ea9f315d0e22" providerId="ADAL" clId="{FA804BC0-E336-4172-AE06-D6D1676C5159}" dt="2022-02-25T06:59:10.921" v="10" actId="20577"/>
      <pc:docMkLst>
        <pc:docMk/>
      </pc:docMkLst>
      <pc:sldChg chg="modSp mod">
        <pc:chgData name="Virhage Emilia" userId="0f7d83a1-ff3e-4ddb-a2f8-ea9f315d0e22" providerId="ADAL" clId="{FA804BC0-E336-4172-AE06-D6D1676C5159}" dt="2022-02-25T06:59:10.921" v="10" actId="20577"/>
        <pc:sldMkLst>
          <pc:docMk/>
          <pc:sldMk cId="3533995508" sldId="9915"/>
        </pc:sldMkLst>
        <pc:spChg chg="mod">
          <ac:chgData name="Virhage Emilia" userId="0f7d83a1-ff3e-4ddb-a2f8-ea9f315d0e22" providerId="ADAL" clId="{FA804BC0-E336-4172-AE06-D6D1676C5159}" dt="2022-02-25T06:59:10.921" v="10" actId="20577"/>
          <ac:spMkLst>
            <pc:docMk/>
            <pc:sldMk cId="3533995508" sldId="9915"/>
            <ac:spMk id="3" creationId="{3089EB1D-3311-BC4F-8BC6-35A4E1415FE0}"/>
          </ac:spMkLst>
        </pc:spChg>
      </pc:sldChg>
    </pc:docChg>
  </pc:docChgLst>
  <pc:docChgLst>
    <pc:chgData name="Therése Evén" userId="S::therese.even@knowit.se::bb31a101-673d-4925-b80d-fafcaecdc9e7" providerId="AD" clId="Web-{D77058F7-3D3A-4D68-9D0A-276FC1393B58}"/>
    <pc:docChg chg="modSld">
      <pc:chgData name="Therése Evén" userId="S::therese.even@knowit.se::bb31a101-673d-4925-b80d-fafcaecdc9e7" providerId="AD" clId="Web-{D77058F7-3D3A-4D68-9D0A-276FC1393B58}" dt="2022-01-26T10:16:15.264" v="0" actId="1076"/>
      <pc:docMkLst>
        <pc:docMk/>
      </pc:docMkLst>
      <pc:sldChg chg="modSp">
        <pc:chgData name="Therése Evén" userId="S::therese.even@knowit.se::bb31a101-673d-4925-b80d-fafcaecdc9e7" providerId="AD" clId="Web-{D77058F7-3D3A-4D68-9D0A-276FC1393B58}" dt="2022-01-26T10:16:15.264" v="0" actId="1076"/>
        <pc:sldMkLst>
          <pc:docMk/>
          <pc:sldMk cId="1696462707" sldId="9911"/>
        </pc:sldMkLst>
        <pc:spChg chg="mod">
          <ac:chgData name="Therése Evén" userId="S::therese.even@knowit.se::bb31a101-673d-4925-b80d-fafcaecdc9e7" providerId="AD" clId="Web-{D77058F7-3D3A-4D68-9D0A-276FC1393B58}" dt="2022-01-26T10:16:15.264" v="0" actId="1076"/>
          <ac:spMkLst>
            <pc:docMk/>
            <pc:sldMk cId="1696462707" sldId="9911"/>
            <ac:spMk id="2" creationId="{03C7AA56-94E7-C440-B5B6-7EECC0125143}"/>
          </ac:spMkLst>
        </pc:spChg>
      </pc:sldChg>
    </pc:docChg>
  </pc:docChgLst>
  <pc:docChgLst>
    <pc:chgData name="Therése Evén" userId="bb31a101-673d-4925-b80d-fafcaecdc9e7" providerId="ADAL" clId="{1BFB0C95-237B-084D-BF21-9DFBBC0DE564}"/>
    <pc:docChg chg="custSel modSld">
      <pc:chgData name="Therése Evén" userId="bb31a101-673d-4925-b80d-fafcaecdc9e7" providerId="ADAL" clId="{1BFB0C95-237B-084D-BF21-9DFBBC0DE564}" dt="2021-12-14T14:17:42.412" v="494" actId="1076"/>
      <pc:docMkLst>
        <pc:docMk/>
      </pc:docMkLst>
      <pc:sldChg chg="modSp mod">
        <pc:chgData name="Therése Evén" userId="bb31a101-673d-4925-b80d-fafcaecdc9e7" providerId="ADAL" clId="{1BFB0C95-237B-084D-BF21-9DFBBC0DE564}" dt="2021-12-14T13:19:54.434" v="19" actId="20577"/>
        <pc:sldMkLst>
          <pc:docMk/>
          <pc:sldMk cId="3576469697" sldId="9811"/>
        </pc:sldMkLst>
        <pc:spChg chg="mod">
          <ac:chgData name="Therése Evén" userId="bb31a101-673d-4925-b80d-fafcaecdc9e7" providerId="ADAL" clId="{1BFB0C95-237B-084D-BF21-9DFBBC0DE564}" dt="2021-12-14T13:19:54.434" v="19" actId="20577"/>
          <ac:spMkLst>
            <pc:docMk/>
            <pc:sldMk cId="3576469697" sldId="9811"/>
            <ac:spMk id="4" creationId="{8BB72F8B-E602-418D-86D6-157094FDFD28}"/>
          </ac:spMkLst>
        </pc:spChg>
      </pc:sldChg>
      <pc:sldChg chg="modSp mod">
        <pc:chgData name="Therése Evén" userId="bb31a101-673d-4925-b80d-fafcaecdc9e7" providerId="ADAL" clId="{1BFB0C95-237B-084D-BF21-9DFBBC0DE564}" dt="2021-12-14T14:09:23.125" v="134" actId="1076"/>
        <pc:sldMkLst>
          <pc:docMk/>
          <pc:sldMk cId="1429521647" sldId="9851"/>
        </pc:sldMkLst>
        <pc:spChg chg="mod">
          <ac:chgData name="Therése Evén" userId="bb31a101-673d-4925-b80d-fafcaecdc9e7" providerId="ADAL" clId="{1BFB0C95-237B-084D-BF21-9DFBBC0DE564}" dt="2021-12-14T14:09:23.125" v="134" actId="1076"/>
          <ac:spMkLst>
            <pc:docMk/>
            <pc:sldMk cId="1429521647" sldId="9851"/>
            <ac:spMk id="6" creationId="{1DE9BD9A-9DD6-1143-8E2F-D422902C012F}"/>
          </ac:spMkLst>
        </pc:spChg>
      </pc:sldChg>
      <pc:sldChg chg="modSp mod">
        <pc:chgData name="Therése Evén" userId="bb31a101-673d-4925-b80d-fafcaecdc9e7" providerId="ADAL" clId="{1BFB0C95-237B-084D-BF21-9DFBBC0DE564}" dt="2021-12-14T12:23:01.185" v="0" actId="14100"/>
        <pc:sldMkLst>
          <pc:docMk/>
          <pc:sldMk cId="4099176303" sldId="9885"/>
        </pc:sldMkLst>
        <pc:spChg chg="mod">
          <ac:chgData name="Therése Evén" userId="bb31a101-673d-4925-b80d-fafcaecdc9e7" providerId="ADAL" clId="{1BFB0C95-237B-084D-BF21-9DFBBC0DE564}" dt="2021-12-14T12:23:01.185" v="0" actId="14100"/>
          <ac:spMkLst>
            <pc:docMk/>
            <pc:sldMk cId="4099176303" sldId="9885"/>
            <ac:spMk id="10" creationId="{453350ED-A4C1-8B44-B917-90050786813F}"/>
          </ac:spMkLst>
        </pc:spChg>
      </pc:sldChg>
      <pc:sldChg chg="modSp mod">
        <pc:chgData name="Therése Evén" userId="bb31a101-673d-4925-b80d-fafcaecdc9e7" providerId="ADAL" clId="{1BFB0C95-237B-084D-BF21-9DFBBC0DE564}" dt="2021-12-14T14:06:43.192" v="86" actId="20577"/>
        <pc:sldMkLst>
          <pc:docMk/>
          <pc:sldMk cId="1021575214" sldId="9909"/>
        </pc:sldMkLst>
        <pc:spChg chg="mod">
          <ac:chgData name="Therése Evén" userId="bb31a101-673d-4925-b80d-fafcaecdc9e7" providerId="ADAL" clId="{1BFB0C95-237B-084D-BF21-9DFBBC0DE564}" dt="2021-12-14T14:06:43.192" v="86" actId="20577"/>
          <ac:spMkLst>
            <pc:docMk/>
            <pc:sldMk cId="1021575214" sldId="9909"/>
            <ac:spMk id="27" creationId="{B1D10D71-FF8A-CF48-AFB2-C77C22804BB7}"/>
          </ac:spMkLst>
        </pc:spChg>
      </pc:sldChg>
      <pc:sldChg chg="modSp mod">
        <pc:chgData name="Therése Evén" userId="bb31a101-673d-4925-b80d-fafcaecdc9e7" providerId="ADAL" clId="{1BFB0C95-237B-084D-BF21-9DFBBC0DE564}" dt="2021-12-14T14:07:11.249" v="96" actId="20577"/>
        <pc:sldMkLst>
          <pc:docMk/>
          <pc:sldMk cId="799753905" sldId="9921"/>
        </pc:sldMkLst>
        <pc:spChg chg="mod">
          <ac:chgData name="Therése Evén" userId="bb31a101-673d-4925-b80d-fafcaecdc9e7" providerId="ADAL" clId="{1BFB0C95-237B-084D-BF21-9DFBBC0DE564}" dt="2021-12-14T14:07:11.249" v="96" actId="20577"/>
          <ac:spMkLst>
            <pc:docMk/>
            <pc:sldMk cId="799753905" sldId="9921"/>
            <ac:spMk id="4" creationId="{B3CE98DD-420E-7045-95C1-D4AAB55A8E13}"/>
          </ac:spMkLst>
        </pc:spChg>
      </pc:sldChg>
      <pc:sldChg chg="modSp">
        <pc:chgData name="Therése Evén" userId="bb31a101-673d-4925-b80d-fafcaecdc9e7" providerId="ADAL" clId="{1BFB0C95-237B-084D-BF21-9DFBBC0DE564}" dt="2021-12-14T13:56:35.534" v="48" actId="20577"/>
        <pc:sldMkLst>
          <pc:docMk/>
          <pc:sldMk cId="2912246704" sldId="9937"/>
        </pc:sldMkLst>
        <pc:graphicFrameChg chg="mod">
          <ac:chgData name="Therése Evén" userId="bb31a101-673d-4925-b80d-fafcaecdc9e7" providerId="ADAL" clId="{1BFB0C95-237B-084D-BF21-9DFBBC0DE564}" dt="2021-12-14T13:56:35.534" v="48" actId="20577"/>
          <ac:graphicFrameMkLst>
            <pc:docMk/>
            <pc:sldMk cId="2912246704" sldId="9937"/>
            <ac:graphicFrameMk id="8" creationId="{B2222772-D98C-384E-97E3-3BB527322F42}"/>
          </ac:graphicFrameMkLst>
        </pc:graphicFrameChg>
      </pc:sldChg>
      <pc:sldChg chg="modSp mod">
        <pc:chgData name="Therése Evén" userId="bb31a101-673d-4925-b80d-fafcaecdc9e7" providerId="ADAL" clId="{1BFB0C95-237B-084D-BF21-9DFBBC0DE564}" dt="2021-12-14T13:14:27.322" v="1" actId="15"/>
        <pc:sldMkLst>
          <pc:docMk/>
          <pc:sldMk cId="3449488675" sldId="9939"/>
        </pc:sldMkLst>
        <pc:spChg chg="mod">
          <ac:chgData name="Therése Evén" userId="bb31a101-673d-4925-b80d-fafcaecdc9e7" providerId="ADAL" clId="{1BFB0C95-237B-084D-BF21-9DFBBC0DE564}" dt="2021-12-14T13:14:27.322" v="1" actId="15"/>
          <ac:spMkLst>
            <pc:docMk/>
            <pc:sldMk cId="3449488675" sldId="9939"/>
            <ac:spMk id="4" creationId="{B3CE98DD-420E-7045-95C1-D4AAB55A8E13}"/>
          </ac:spMkLst>
        </pc:spChg>
      </pc:sldChg>
      <pc:sldChg chg="addSp modSp mod">
        <pc:chgData name="Therése Evén" userId="bb31a101-673d-4925-b80d-fafcaecdc9e7" providerId="ADAL" clId="{1BFB0C95-237B-084D-BF21-9DFBBC0DE564}" dt="2021-12-14T14:17:42.412" v="494" actId="1076"/>
        <pc:sldMkLst>
          <pc:docMk/>
          <pc:sldMk cId="2414551481" sldId="9949"/>
        </pc:sldMkLst>
        <pc:spChg chg="mod">
          <ac:chgData name="Therése Evén" userId="bb31a101-673d-4925-b80d-fafcaecdc9e7" providerId="ADAL" clId="{1BFB0C95-237B-084D-BF21-9DFBBC0DE564}" dt="2021-12-14T14:17:42.412" v="494" actId="1076"/>
          <ac:spMkLst>
            <pc:docMk/>
            <pc:sldMk cId="2414551481" sldId="9949"/>
            <ac:spMk id="2" creationId="{6EEB620C-BB81-FD47-8431-64BF78419A75}"/>
          </ac:spMkLst>
        </pc:spChg>
        <pc:spChg chg="mod">
          <ac:chgData name="Therése Evén" userId="bb31a101-673d-4925-b80d-fafcaecdc9e7" providerId="ADAL" clId="{1BFB0C95-237B-084D-BF21-9DFBBC0DE564}" dt="2021-12-14T14:11:06.550" v="242" actId="1076"/>
          <ac:spMkLst>
            <pc:docMk/>
            <pc:sldMk cId="2414551481" sldId="9949"/>
            <ac:spMk id="9" creationId="{09F0566C-1047-F546-B75E-5481BA31C099}"/>
          </ac:spMkLst>
        </pc:spChg>
        <pc:spChg chg="add mod">
          <ac:chgData name="Therése Evén" userId="bb31a101-673d-4925-b80d-fafcaecdc9e7" providerId="ADAL" clId="{1BFB0C95-237B-084D-BF21-9DFBBC0DE564}" dt="2021-12-14T14:14:12.866" v="362" actId="1076"/>
          <ac:spMkLst>
            <pc:docMk/>
            <pc:sldMk cId="2414551481" sldId="9949"/>
            <ac:spMk id="12" creationId="{49C4E573-DEE3-BC4F-AAE1-F68C16434747}"/>
          </ac:spMkLst>
        </pc:spChg>
        <pc:spChg chg="mod">
          <ac:chgData name="Therése Evén" userId="bb31a101-673d-4925-b80d-fafcaecdc9e7" providerId="ADAL" clId="{1BFB0C95-237B-084D-BF21-9DFBBC0DE564}" dt="2021-12-14T14:11:42.459" v="295" actId="1076"/>
          <ac:spMkLst>
            <pc:docMk/>
            <pc:sldMk cId="2414551481" sldId="9949"/>
            <ac:spMk id="15" creationId="{72F58018-D1BC-244C-B00E-2FFAF062A070}"/>
          </ac:spMkLst>
        </pc:spChg>
        <pc:spChg chg="mod">
          <ac:chgData name="Therése Evén" userId="bb31a101-673d-4925-b80d-fafcaecdc9e7" providerId="ADAL" clId="{1BFB0C95-237B-084D-BF21-9DFBBC0DE564}" dt="2021-12-14T14:11:36.608" v="294" actId="1076"/>
          <ac:spMkLst>
            <pc:docMk/>
            <pc:sldMk cId="2414551481" sldId="9949"/>
            <ac:spMk id="16" creationId="{B439644B-9FF4-974D-B722-AF167EAB9427}"/>
          </ac:spMkLst>
        </pc:spChg>
        <pc:spChg chg="add mod">
          <ac:chgData name="Therése Evén" userId="bb31a101-673d-4925-b80d-fafcaecdc9e7" providerId="ADAL" clId="{1BFB0C95-237B-084D-BF21-9DFBBC0DE564}" dt="2021-12-14T14:15:07.485" v="461" actId="20577"/>
          <ac:spMkLst>
            <pc:docMk/>
            <pc:sldMk cId="2414551481" sldId="9949"/>
            <ac:spMk id="17" creationId="{25F2B8DE-7B74-9744-ACB5-FB2D286AAA05}"/>
          </ac:spMkLst>
        </pc:spChg>
        <pc:grpChg chg="mod">
          <ac:chgData name="Therése Evén" userId="bb31a101-673d-4925-b80d-fafcaecdc9e7" providerId="ADAL" clId="{1BFB0C95-237B-084D-BF21-9DFBBC0DE564}" dt="2021-12-14T14:11:27.275" v="293" actId="1038"/>
          <ac:grpSpMkLst>
            <pc:docMk/>
            <pc:sldMk cId="2414551481" sldId="9949"/>
            <ac:grpSpMk id="3" creationId="{EEE8A08E-F51D-C746-A024-3BB70F422D5A}"/>
          </ac:grpSpMkLst>
        </pc:grpChg>
        <pc:grpChg chg="mod">
          <ac:chgData name="Therése Evén" userId="bb31a101-673d-4925-b80d-fafcaecdc9e7" providerId="ADAL" clId="{1BFB0C95-237B-084D-BF21-9DFBBC0DE564}" dt="2021-12-14T14:11:51.929" v="296" actId="1076"/>
          <ac:grpSpMkLst>
            <pc:docMk/>
            <pc:sldMk cId="2414551481" sldId="9949"/>
            <ac:grpSpMk id="10" creationId="{15A6E204-EB18-CF42-8538-686EA0EF0C84}"/>
          </ac:grpSpMkLst>
        </pc:grpChg>
      </pc:sldChg>
    </pc:docChg>
  </pc:docChgLst>
  <pc:docChgLst>
    <pc:chgData name="Oskar Spanne" userId="51bfedce-a9e7-4caf-a218-aaacc7d96f2a" providerId="ADAL" clId="{EC46FD6A-E698-2E44-A237-701ECEFF4719}"/>
    <pc:docChg chg="undo redo custSel addSld delSld modSld sldOrd modMainMaster modSection">
      <pc:chgData name="Oskar Spanne" userId="51bfedce-a9e7-4caf-a218-aaacc7d96f2a" providerId="ADAL" clId="{EC46FD6A-E698-2E44-A237-701ECEFF4719}" dt="2022-01-28T09:45:27.813" v="3483" actId="20577"/>
      <pc:docMkLst>
        <pc:docMk/>
      </pc:docMkLst>
      <pc:sldChg chg="modSp mod">
        <pc:chgData name="Oskar Spanne" userId="51bfedce-a9e7-4caf-a218-aaacc7d96f2a" providerId="ADAL" clId="{EC46FD6A-E698-2E44-A237-701ECEFF4719}" dt="2022-01-21T08:50:31.397" v="791" actId="20577"/>
        <pc:sldMkLst>
          <pc:docMk/>
          <pc:sldMk cId="2436259689" sldId="257"/>
        </pc:sldMkLst>
        <pc:spChg chg="mod">
          <ac:chgData name="Oskar Spanne" userId="51bfedce-a9e7-4caf-a218-aaacc7d96f2a" providerId="ADAL" clId="{EC46FD6A-E698-2E44-A237-701ECEFF4719}" dt="2022-01-21T08:50:31.397" v="791" actId="20577"/>
          <ac:spMkLst>
            <pc:docMk/>
            <pc:sldMk cId="2436259689" sldId="257"/>
            <ac:spMk id="2" creationId="{CFE8A179-D04E-F044-9B79-45188E6047B5}"/>
          </ac:spMkLst>
        </pc:spChg>
        <pc:spChg chg="mod">
          <ac:chgData name="Oskar Spanne" userId="51bfedce-a9e7-4caf-a218-aaacc7d96f2a" providerId="ADAL" clId="{EC46FD6A-E698-2E44-A237-701ECEFF4719}" dt="2022-01-19T12:55:57.524" v="756" actId="20577"/>
          <ac:spMkLst>
            <pc:docMk/>
            <pc:sldMk cId="2436259689" sldId="257"/>
            <ac:spMk id="4" creationId="{6D20B228-BB26-4641-9D38-AD8198049116}"/>
          </ac:spMkLst>
        </pc:spChg>
      </pc:sldChg>
      <pc:sldChg chg="addSp delSp modSp mod">
        <pc:chgData name="Oskar Spanne" userId="51bfedce-a9e7-4caf-a218-aaacc7d96f2a" providerId="ADAL" clId="{EC46FD6A-E698-2E44-A237-701ECEFF4719}" dt="2022-01-19T13:00:30.083" v="785" actId="20577"/>
        <pc:sldMkLst>
          <pc:docMk/>
          <pc:sldMk cId="672924834" sldId="9587"/>
        </pc:sldMkLst>
        <pc:spChg chg="add del mod">
          <ac:chgData name="Oskar Spanne" userId="51bfedce-a9e7-4caf-a218-aaacc7d96f2a" providerId="ADAL" clId="{EC46FD6A-E698-2E44-A237-701ECEFF4719}" dt="2022-01-19T12:59:55.440" v="761"/>
          <ac:spMkLst>
            <pc:docMk/>
            <pc:sldMk cId="672924834" sldId="9587"/>
            <ac:spMk id="84" creationId="{5D8C4DE0-85CE-F049-86B5-8D2393C74733}"/>
          </ac:spMkLst>
        </pc:spChg>
        <pc:spChg chg="add del mod">
          <ac:chgData name="Oskar Spanne" userId="51bfedce-a9e7-4caf-a218-aaacc7d96f2a" providerId="ADAL" clId="{EC46FD6A-E698-2E44-A237-701ECEFF4719}" dt="2022-01-19T12:59:55.440" v="761"/>
          <ac:spMkLst>
            <pc:docMk/>
            <pc:sldMk cId="672924834" sldId="9587"/>
            <ac:spMk id="92" creationId="{3955379A-C10A-5443-8A82-8A7974F745B9}"/>
          </ac:spMkLst>
        </pc:spChg>
        <pc:spChg chg="add mod">
          <ac:chgData name="Oskar Spanne" userId="51bfedce-a9e7-4caf-a218-aaacc7d96f2a" providerId="ADAL" clId="{EC46FD6A-E698-2E44-A237-701ECEFF4719}" dt="2022-01-19T12:59:48.507" v="759" actId="1035"/>
          <ac:spMkLst>
            <pc:docMk/>
            <pc:sldMk cId="672924834" sldId="9587"/>
            <ac:spMk id="97" creationId="{87D16947-9AF4-1D49-9B95-023C5574EB5F}"/>
          </ac:spMkLst>
        </pc:spChg>
        <pc:spChg chg="add del mod">
          <ac:chgData name="Oskar Spanne" userId="51bfedce-a9e7-4caf-a218-aaacc7d96f2a" providerId="ADAL" clId="{EC46FD6A-E698-2E44-A237-701ECEFF4719}" dt="2022-01-19T13:00:02.812" v="763"/>
          <ac:spMkLst>
            <pc:docMk/>
            <pc:sldMk cId="672924834" sldId="9587"/>
            <ac:spMk id="101" creationId="{CE91EA0D-3C9B-494C-B78B-8E302A86340A}"/>
          </ac:spMkLst>
        </pc:spChg>
        <pc:spChg chg="add del mod">
          <ac:chgData name="Oskar Spanne" userId="51bfedce-a9e7-4caf-a218-aaacc7d96f2a" providerId="ADAL" clId="{EC46FD6A-E698-2E44-A237-701ECEFF4719}" dt="2022-01-19T13:00:02.812" v="763"/>
          <ac:spMkLst>
            <pc:docMk/>
            <pc:sldMk cId="672924834" sldId="9587"/>
            <ac:spMk id="141" creationId="{ED59E5CE-403F-F64D-99B5-11BA3EF771AE}"/>
          </ac:spMkLst>
        </pc:spChg>
        <pc:spChg chg="add del mod">
          <ac:chgData name="Oskar Spanne" userId="51bfedce-a9e7-4caf-a218-aaacc7d96f2a" providerId="ADAL" clId="{EC46FD6A-E698-2E44-A237-701ECEFF4719}" dt="2022-01-19T13:00:14.163" v="767"/>
          <ac:spMkLst>
            <pc:docMk/>
            <pc:sldMk cId="672924834" sldId="9587"/>
            <ac:spMk id="142" creationId="{6FB5022A-9804-2C4B-A263-E1C1F6268E29}"/>
          </ac:spMkLst>
        </pc:spChg>
        <pc:spChg chg="add del mod">
          <ac:chgData name="Oskar Spanne" userId="51bfedce-a9e7-4caf-a218-aaacc7d96f2a" providerId="ADAL" clId="{EC46FD6A-E698-2E44-A237-701ECEFF4719}" dt="2022-01-19T13:00:14.163" v="767"/>
          <ac:spMkLst>
            <pc:docMk/>
            <pc:sldMk cId="672924834" sldId="9587"/>
            <ac:spMk id="144" creationId="{8CCDA839-9FC8-344F-8E23-DBFD18874045}"/>
          </ac:spMkLst>
        </pc:spChg>
        <pc:spChg chg="add mod">
          <ac:chgData name="Oskar Spanne" userId="51bfedce-a9e7-4caf-a218-aaacc7d96f2a" providerId="ADAL" clId="{EC46FD6A-E698-2E44-A237-701ECEFF4719}" dt="2022-01-19T13:00:30.083" v="785" actId="20577"/>
          <ac:spMkLst>
            <pc:docMk/>
            <pc:sldMk cId="672924834" sldId="9587"/>
            <ac:spMk id="146" creationId="{34648BD7-387C-2042-8B00-AAE69172477B}"/>
          </ac:spMkLst>
        </pc:spChg>
        <pc:picChg chg="add del">
          <ac:chgData name="Oskar Spanne" userId="51bfedce-a9e7-4caf-a218-aaacc7d96f2a" providerId="ADAL" clId="{EC46FD6A-E698-2E44-A237-701ECEFF4719}" dt="2022-01-19T08:21:20.511" v="459"/>
          <ac:picMkLst>
            <pc:docMk/>
            <pc:sldMk cId="672924834" sldId="9587"/>
            <ac:picMk id="2" creationId="{56223307-750D-3843-A717-ACA4D3DDDF44}"/>
          </ac:picMkLst>
        </pc:picChg>
        <pc:picChg chg="add del">
          <ac:chgData name="Oskar Spanne" userId="51bfedce-a9e7-4caf-a218-aaacc7d96f2a" providerId="ADAL" clId="{EC46FD6A-E698-2E44-A237-701ECEFF4719}" dt="2022-01-19T08:21:26.219" v="463"/>
          <ac:picMkLst>
            <pc:docMk/>
            <pc:sldMk cId="672924834" sldId="9587"/>
            <ac:picMk id="3" creationId="{721B51C9-E4FD-4144-8776-E5F63E68835A}"/>
          </ac:picMkLst>
        </pc:picChg>
        <pc:picChg chg="add del mod">
          <ac:chgData name="Oskar Spanne" userId="51bfedce-a9e7-4caf-a218-aaacc7d96f2a" providerId="ADAL" clId="{EC46FD6A-E698-2E44-A237-701ECEFF4719}" dt="2022-01-19T08:21:15.238" v="457"/>
          <ac:picMkLst>
            <pc:docMk/>
            <pc:sldMk cId="672924834" sldId="9587"/>
            <ac:picMk id="82" creationId="{A0051D87-19DC-D84F-9FE5-2C93C5421F20}"/>
          </ac:picMkLst>
        </pc:picChg>
        <pc:picChg chg="add del mod">
          <ac:chgData name="Oskar Spanne" userId="51bfedce-a9e7-4caf-a218-aaacc7d96f2a" providerId="ADAL" clId="{EC46FD6A-E698-2E44-A237-701ECEFF4719}" dt="2022-01-19T08:21:23.450" v="461"/>
          <ac:picMkLst>
            <pc:docMk/>
            <pc:sldMk cId="672924834" sldId="9587"/>
            <ac:picMk id="84" creationId="{6BB743A3-F43B-F145-AA1E-C3866A2AAFFC}"/>
          </ac:picMkLst>
        </pc:picChg>
        <pc:picChg chg="add del mod">
          <ac:chgData name="Oskar Spanne" userId="51bfedce-a9e7-4caf-a218-aaacc7d96f2a" providerId="ADAL" clId="{EC46FD6A-E698-2E44-A237-701ECEFF4719}" dt="2022-01-19T12:59:55.440" v="761"/>
          <ac:picMkLst>
            <pc:docMk/>
            <pc:sldMk cId="672924834" sldId="9587"/>
            <ac:picMk id="85" creationId="{F834BE1D-953E-4441-92B2-505729307641}"/>
          </ac:picMkLst>
        </pc:picChg>
        <pc:picChg chg="add del mod">
          <ac:chgData name="Oskar Spanne" userId="51bfedce-a9e7-4caf-a218-aaacc7d96f2a" providerId="ADAL" clId="{EC46FD6A-E698-2E44-A237-701ECEFF4719}" dt="2022-01-19T08:21:34.710" v="465"/>
          <ac:picMkLst>
            <pc:docMk/>
            <pc:sldMk cId="672924834" sldId="9587"/>
            <ac:picMk id="92" creationId="{273D708A-1284-8343-BA1D-963C87888203}"/>
          </ac:picMkLst>
        </pc:picChg>
        <pc:picChg chg="add mod">
          <ac:chgData name="Oskar Spanne" userId="51bfedce-a9e7-4caf-a218-aaacc7d96f2a" providerId="ADAL" clId="{EC46FD6A-E698-2E44-A237-701ECEFF4719}" dt="2022-01-19T08:21:55.275" v="471" actId="1038"/>
          <ac:picMkLst>
            <pc:docMk/>
            <pc:sldMk cId="672924834" sldId="9587"/>
            <ac:picMk id="95" creationId="{86E21E64-E247-644D-967B-5E8AEFB34584}"/>
          </ac:picMkLst>
        </pc:picChg>
        <pc:picChg chg="add del mod">
          <ac:chgData name="Oskar Spanne" userId="51bfedce-a9e7-4caf-a218-aaacc7d96f2a" providerId="ADAL" clId="{EC46FD6A-E698-2E44-A237-701ECEFF4719}" dt="2022-01-19T13:00:02.812" v="763"/>
          <ac:picMkLst>
            <pc:docMk/>
            <pc:sldMk cId="672924834" sldId="9587"/>
            <ac:picMk id="134" creationId="{4460EDAE-58BA-3948-B294-6D8B00AA69F4}"/>
          </ac:picMkLst>
        </pc:picChg>
        <pc:picChg chg="add del mod">
          <ac:chgData name="Oskar Spanne" userId="51bfedce-a9e7-4caf-a218-aaacc7d96f2a" providerId="ADAL" clId="{EC46FD6A-E698-2E44-A237-701ECEFF4719}" dt="2022-01-19T13:00:14.163" v="767"/>
          <ac:picMkLst>
            <pc:docMk/>
            <pc:sldMk cId="672924834" sldId="9587"/>
            <ac:picMk id="143" creationId="{8284C717-B95A-384F-AC6C-555A1C943016}"/>
          </ac:picMkLst>
        </pc:picChg>
        <pc:picChg chg="add mod">
          <ac:chgData name="Oskar Spanne" userId="51bfedce-a9e7-4caf-a218-aaacc7d96f2a" providerId="ADAL" clId="{EC46FD6A-E698-2E44-A237-701ECEFF4719}" dt="2022-01-19T13:00:25.368" v="769" actId="1076"/>
          <ac:picMkLst>
            <pc:docMk/>
            <pc:sldMk cId="672924834" sldId="9587"/>
            <ac:picMk id="145" creationId="{A4DFBEBA-47E3-F44A-8884-8D56F59E9156}"/>
          </ac:picMkLst>
        </pc:picChg>
      </pc:sldChg>
      <pc:sldChg chg="addSp modSp mod">
        <pc:chgData name="Oskar Spanne" userId="51bfedce-a9e7-4caf-a218-aaacc7d96f2a" providerId="ADAL" clId="{EC46FD6A-E698-2E44-A237-701ECEFF4719}" dt="2022-01-19T08:48:44.159" v="497" actId="164"/>
        <pc:sldMkLst>
          <pc:docMk/>
          <pc:sldMk cId="3576469697" sldId="9811"/>
        </pc:sldMkLst>
        <pc:spChg chg="add mod">
          <ac:chgData name="Oskar Spanne" userId="51bfedce-a9e7-4caf-a218-aaacc7d96f2a" providerId="ADAL" clId="{EC46FD6A-E698-2E44-A237-701ECEFF4719}" dt="2022-01-19T08:47:37.511" v="496" actId="14100"/>
          <ac:spMkLst>
            <pc:docMk/>
            <pc:sldMk cId="3576469697" sldId="9811"/>
            <ac:spMk id="8" creationId="{BB06384D-4E94-3D41-BE15-59011EC627A0}"/>
          </ac:spMkLst>
        </pc:spChg>
        <pc:grpChg chg="add">
          <ac:chgData name="Oskar Spanne" userId="51bfedce-a9e7-4caf-a218-aaacc7d96f2a" providerId="ADAL" clId="{EC46FD6A-E698-2E44-A237-701ECEFF4719}" dt="2022-01-19T08:48:44.159" v="497" actId="164"/>
          <ac:grpSpMkLst>
            <pc:docMk/>
            <pc:sldMk cId="3576469697" sldId="9811"/>
            <ac:grpSpMk id="9" creationId="{1798F52F-E7BC-B143-84F1-1915049D2060}"/>
          </ac:grpSpMkLst>
        </pc:grpChg>
      </pc:sldChg>
      <pc:sldChg chg="modSp mod">
        <pc:chgData name="Oskar Spanne" userId="51bfedce-a9e7-4caf-a218-aaacc7d96f2a" providerId="ADAL" clId="{EC46FD6A-E698-2E44-A237-701ECEFF4719}" dt="2022-01-19T12:58:25.469" v="758" actId="14100"/>
        <pc:sldMkLst>
          <pc:docMk/>
          <pc:sldMk cId="1429521647" sldId="9851"/>
        </pc:sldMkLst>
        <pc:spChg chg="mod">
          <ac:chgData name="Oskar Spanne" userId="51bfedce-a9e7-4caf-a218-aaacc7d96f2a" providerId="ADAL" clId="{EC46FD6A-E698-2E44-A237-701ECEFF4719}" dt="2022-01-19T12:58:25.469" v="758" actId="14100"/>
          <ac:spMkLst>
            <pc:docMk/>
            <pc:sldMk cId="1429521647" sldId="9851"/>
            <ac:spMk id="8" creationId="{EE65F516-6C81-5E4F-AC8D-3989A902A5B0}"/>
          </ac:spMkLst>
        </pc:spChg>
      </pc:sldChg>
      <pc:sldChg chg="modSp">
        <pc:chgData name="Oskar Spanne" userId="51bfedce-a9e7-4caf-a218-aaacc7d96f2a" providerId="ADAL" clId="{EC46FD6A-E698-2E44-A237-701ECEFF4719}" dt="2022-01-28T09:31:21.960" v="3438" actId="790"/>
        <pc:sldMkLst>
          <pc:docMk/>
          <pc:sldMk cId="311351515" sldId="9877"/>
        </pc:sldMkLst>
        <pc:graphicFrameChg chg="mod">
          <ac:chgData name="Oskar Spanne" userId="51bfedce-a9e7-4caf-a218-aaacc7d96f2a" providerId="ADAL" clId="{EC46FD6A-E698-2E44-A237-701ECEFF4719}" dt="2022-01-28T09:31:21.960" v="3438" actId="790"/>
          <ac:graphicFrameMkLst>
            <pc:docMk/>
            <pc:sldMk cId="311351515" sldId="9877"/>
            <ac:graphicFrameMk id="6" creationId="{F88A2902-77D1-4D05-A393-4B8604D2E8D1}"/>
          </ac:graphicFrameMkLst>
        </pc:graphicFrameChg>
      </pc:sldChg>
      <pc:sldChg chg="modSp mod">
        <pc:chgData name="Oskar Spanne" userId="51bfedce-a9e7-4caf-a218-aaacc7d96f2a" providerId="ADAL" clId="{EC46FD6A-E698-2E44-A237-701ECEFF4719}" dt="2022-01-28T09:44:26.014" v="3449" actId="20577"/>
        <pc:sldMkLst>
          <pc:docMk/>
          <pc:sldMk cId="3811587949" sldId="9884"/>
        </pc:sldMkLst>
        <pc:spChg chg="mod">
          <ac:chgData name="Oskar Spanne" userId="51bfedce-a9e7-4caf-a218-aaacc7d96f2a" providerId="ADAL" clId="{EC46FD6A-E698-2E44-A237-701ECEFF4719}" dt="2022-01-28T09:44:26.014" v="3449" actId="20577"/>
          <ac:spMkLst>
            <pc:docMk/>
            <pc:sldMk cId="3811587949" sldId="9884"/>
            <ac:spMk id="7" creationId="{841A4B7B-20DB-9B4B-BEA3-CA29EFDAA2E5}"/>
          </ac:spMkLst>
        </pc:spChg>
        <pc:spChg chg="mod">
          <ac:chgData name="Oskar Spanne" userId="51bfedce-a9e7-4caf-a218-aaacc7d96f2a" providerId="ADAL" clId="{EC46FD6A-E698-2E44-A237-701ECEFF4719}" dt="2022-01-21T12:55:48.308" v="2100" actId="20577"/>
          <ac:spMkLst>
            <pc:docMk/>
            <pc:sldMk cId="3811587949" sldId="9884"/>
            <ac:spMk id="8" creationId="{984C862D-5D78-E540-A076-1A205D8D5159}"/>
          </ac:spMkLst>
        </pc:spChg>
        <pc:spChg chg="mod">
          <ac:chgData name="Oskar Spanne" userId="51bfedce-a9e7-4caf-a218-aaacc7d96f2a" providerId="ADAL" clId="{EC46FD6A-E698-2E44-A237-701ECEFF4719}" dt="2022-01-24T14:59:25.164" v="2856" actId="313"/>
          <ac:spMkLst>
            <pc:docMk/>
            <pc:sldMk cId="3811587949" sldId="9884"/>
            <ac:spMk id="15" creationId="{8261C60B-DDD3-1F4D-8974-58DDA4BEBBC9}"/>
          </ac:spMkLst>
        </pc:spChg>
      </pc:sldChg>
      <pc:sldChg chg="addSp delSp modSp mod">
        <pc:chgData name="Oskar Spanne" userId="51bfedce-a9e7-4caf-a218-aaacc7d96f2a" providerId="ADAL" clId="{EC46FD6A-E698-2E44-A237-701ECEFF4719}" dt="2022-01-28T09:45:27.813" v="3483" actId="20577"/>
        <pc:sldMkLst>
          <pc:docMk/>
          <pc:sldMk cId="4099176303" sldId="9885"/>
        </pc:sldMkLst>
        <pc:spChg chg="mod">
          <ac:chgData name="Oskar Spanne" userId="51bfedce-a9e7-4caf-a218-aaacc7d96f2a" providerId="ADAL" clId="{EC46FD6A-E698-2E44-A237-701ECEFF4719}" dt="2022-01-21T13:09:41.958" v="2471" actId="554"/>
          <ac:spMkLst>
            <pc:docMk/>
            <pc:sldMk cId="4099176303" sldId="9885"/>
            <ac:spMk id="6" creationId="{9C5FEF29-6DD5-904C-9980-14A2B6593532}"/>
          </ac:spMkLst>
        </pc:spChg>
        <pc:spChg chg="mod">
          <ac:chgData name="Oskar Spanne" userId="51bfedce-a9e7-4caf-a218-aaacc7d96f2a" providerId="ADAL" clId="{EC46FD6A-E698-2E44-A237-701ECEFF4719}" dt="2022-01-21T13:09:41.958" v="2471" actId="554"/>
          <ac:spMkLst>
            <pc:docMk/>
            <pc:sldMk cId="4099176303" sldId="9885"/>
            <ac:spMk id="8" creationId="{2302EE70-A0BB-234B-90A7-DA6415443CE4}"/>
          </ac:spMkLst>
        </pc:spChg>
        <pc:spChg chg="mod">
          <ac:chgData name="Oskar Spanne" userId="51bfedce-a9e7-4caf-a218-aaacc7d96f2a" providerId="ADAL" clId="{EC46FD6A-E698-2E44-A237-701ECEFF4719}" dt="2022-01-21T13:09:41.958" v="2471" actId="554"/>
          <ac:spMkLst>
            <pc:docMk/>
            <pc:sldMk cId="4099176303" sldId="9885"/>
            <ac:spMk id="9" creationId="{0C48CBD8-F4F4-8244-B744-DCB02F9A5653}"/>
          </ac:spMkLst>
        </pc:spChg>
        <pc:spChg chg="mod">
          <ac:chgData name="Oskar Spanne" userId="51bfedce-a9e7-4caf-a218-aaacc7d96f2a" providerId="ADAL" clId="{EC46FD6A-E698-2E44-A237-701ECEFF4719}" dt="2022-01-21T13:09:41.958" v="2471" actId="554"/>
          <ac:spMkLst>
            <pc:docMk/>
            <pc:sldMk cId="4099176303" sldId="9885"/>
            <ac:spMk id="10" creationId="{453350ED-A4C1-8B44-B917-90050786813F}"/>
          </ac:spMkLst>
        </pc:spChg>
        <pc:spChg chg="mod">
          <ac:chgData name="Oskar Spanne" userId="51bfedce-a9e7-4caf-a218-aaacc7d96f2a" providerId="ADAL" clId="{EC46FD6A-E698-2E44-A237-701ECEFF4719}" dt="2022-01-19T09:21:01.281" v="745" actId="114"/>
          <ac:spMkLst>
            <pc:docMk/>
            <pc:sldMk cId="4099176303" sldId="9885"/>
            <ac:spMk id="11" creationId="{4D880131-1E1C-8A4E-8C4D-48451D6FDB94}"/>
          </ac:spMkLst>
        </pc:spChg>
        <pc:spChg chg="mod topLvl">
          <ac:chgData name="Oskar Spanne" userId="51bfedce-a9e7-4caf-a218-aaacc7d96f2a" providerId="ADAL" clId="{EC46FD6A-E698-2E44-A237-701ECEFF4719}" dt="2022-01-21T13:04:48.448" v="2258" actId="1038"/>
          <ac:spMkLst>
            <pc:docMk/>
            <pc:sldMk cId="4099176303" sldId="9885"/>
            <ac:spMk id="15" creationId="{BDA3DF60-23D0-6749-8661-4005C548E933}"/>
          </ac:spMkLst>
        </pc:spChg>
        <pc:spChg chg="mod topLvl">
          <ac:chgData name="Oskar Spanne" userId="51bfedce-a9e7-4caf-a218-aaacc7d96f2a" providerId="ADAL" clId="{EC46FD6A-E698-2E44-A237-701ECEFF4719}" dt="2022-01-21T13:04:48.448" v="2258" actId="1038"/>
          <ac:spMkLst>
            <pc:docMk/>
            <pc:sldMk cId="4099176303" sldId="9885"/>
            <ac:spMk id="16" creationId="{E4EB9853-31D7-9A47-96DF-3946184D7156}"/>
          </ac:spMkLst>
        </pc:spChg>
        <pc:spChg chg="mod topLvl">
          <ac:chgData name="Oskar Spanne" userId="51bfedce-a9e7-4caf-a218-aaacc7d96f2a" providerId="ADAL" clId="{EC46FD6A-E698-2E44-A237-701ECEFF4719}" dt="2022-01-21T13:04:48.448" v="2258" actId="1038"/>
          <ac:spMkLst>
            <pc:docMk/>
            <pc:sldMk cId="4099176303" sldId="9885"/>
            <ac:spMk id="17" creationId="{453647BC-6195-E040-AAE5-80B60F637C57}"/>
          </ac:spMkLst>
        </pc:spChg>
        <pc:spChg chg="mod topLvl">
          <ac:chgData name="Oskar Spanne" userId="51bfedce-a9e7-4caf-a218-aaacc7d96f2a" providerId="ADAL" clId="{EC46FD6A-E698-2E44-A237-701ECEFF4719}" dt="2022-01-21T13:04:48.448" v="2258" actId="1038"/>
          <ac:spMkLst>
            <pc:docMk/>
            <pc:sldMk cId="4099176303" sldId="9885"/>
            <ac:spMk id="18" creationId="{9ABB82D6-BF19-B34D-9679-27F0361137AB}"/>
          </ac:spMkLst>
        </pc:spChg>
        <pc:spChg chg="mod">
          <ac:chgData name="Oskar Spanne" userId="51bfedce-a9e7-4caf-a218-aaacc7d96f2a" providerId="ADAL" clId="{EC46FD6A-E698-2E44-A237-701ECEFF4719}" dt="2022-01-21T13:00:44.132" v="2114"/>
          <ac:spMkLst>
            <pc:docMk/>
            <pc:sldMk cId="4099176303" sldId="9885"/>
            <ac:spMk id="20" creationId="{0D0614BF-C64B-4B4D-B044-9B1405FF1156}"/>
          </ac:spMkLst>
        </pc:spChg>
        <pc:spChg chg="mod">
          <ac:chgData name="Oskar Spanne" userId="51bfedce-a9e7-4caf-a218-aaacc7d96f2a" providerId="ADAL" clId="{EC46FD6A-E698-2E44-A237-701ECEFF4719}" dt="2022-01-21T13:00:44.132" v="2114"/>
          <ac:spMkLst>
            <pc:docMk/>
            <pc:sldMk cId="4099176303" sldId="9885"/>
            <ac:spMk id="21" creationId="{C2D4647D-C7B3-1442-AC5F-6F17E49AFF6D}"/>
          </ac:spMkLst>
        </pc:spChg>
        <pc:spChg chg="mod">
          <ac:chgData name="Oskar Spanne" userId="51bfedce-a9e7-4caf-a218-aaacc7d96f2a" providerId="ADAL" clId="{EC46FD6A-E698-2E44-A237-701ECEFF4719}" dt="2022-01-21T13:00:44.132" v="2114"/>
          <ac:spMkLst>
            <pc:docMk/>
            <pc:sldMk cId="4099176303" sldId="9885"/>
            <ac:spMk id="22" creationId="{E14F54FD-EB12-BC41-8D35-2C3070047365}"/>
          </ac:spMkLst>
        </pc:spChg>
        <pc:spChg chg="mod">
          <ac:chgData name="Oskar Spanne" userId="51bfedce-a9e7-4caf-a218-aaacc7d96f2a" providerId="ADAL" clId="{EC46FD6A-E698-2E44-A237-701ECEFF4719}" dt="2022-01-21T13:00:44.132" v="2114"/>
          <ac:spMkLst>
            <pc:docMk/>
            <pc:sldMk cId="4099176303" sldId="9885"/>
            <ac:spMk id="23" creationId="{C525FC62-4BCF-E445-B9CA-D37026CADEF1}"/>
          </ac:spMkLst>
        </pc:spChg>
        <pc:spChg chg="mod">
          <ac:chgData name="Oskar Spanne" userId="51bfedce-a9e7-4caf-a218-aaacc7d96f2a" providerId="ADAL" clId="{EC46FD6A-E698-2E44-A237-701ECEFF4719}" dt="2022-01-21T13:00:44.132" v="2114"/>
          <ac:spMkLst>
            <pc:docMk/>
            <pc:sldMk cId="4099176303" sldId="9885"/>
            <ac:spMk id="24" creationId="{5C5CC1BF-C500-6C48-8035-584CF708DB90}"/>
          </ac:spMkLst>
        </pc:spChg>
        <pc:spChg chg="add del mod">
          <ac:chgData name="Oskar Spanne" userId="51bfedce-a9e7-4caf-a218-aaacc7d96f2a" providerId="ADAL" clId="{EC46FD6A-E698-2E44-A237-701ECEFF4719}" dt="2022-01-21T13:10:48.972" v="2479" actId="478"/>
          <ac:spMkLst>
            <pc:docMk/>
            <pc:sldMk cId="4099176303" sldId="9885"/>
            <ac:spMk id="25" creationId="{A11D8EF3-A2E0-8D42-B0BA-BCBE95A80E66}"/>
          </ac:spMkLst>
        </pc:spChg>
        <pc:spChg chg="add mod">
          <ac:chgData name="Oskar Spanne" userId="51bfedce-a9e7-4caf-a218-aaacc7d96f2a" providerId="ADAL" clId="{EC46FD6A-E698-2E44-A237-701ECEFF4719}" dt="2022-01-28T09:45:27.813" v="3483" actId="20577"/>
          <ac:spMkLst>
            <pc:docMk/>
            <pc:sldMk cId="4099176303" sldId="9885"/>
            <ac:spMk id="26" creationId="{A35A27F3-6B51-DB47-866D-989C9140D6EB}"/>
          </ac:spMkLst>
        </pc:spChg>
        <pc:spChg chg="add del mod">
          <ac:chgData name="Oskar Spanne" userId="51bfedce-a9e7-4caf-a218-aaacc7d96f2a" providerId="ADAL" clId="{EC46FD6A-E698-2E44-A237-701ECEFF4719}" dt="2022-01-21T13:10:31.914" v="2476" actId="21"/>
          <ac:spMkLst>
            <pc:docMk/>
            <pc:sldMk cId="4099176303" sldId="9885"/>
            <ac:spMk id="27" creationId="{6B698FC6-CE01-8444-8626-3DDD0B514B49}"/>
          </ac:spMkLst>
        </pc:spChg>
        <pc:spChg chg="add mod">
          <ac:chgData name="Oskar Spanne" userId="51bfedce-a9e7-4caf-a218-aaacc7d96f2a" providerId="ADAL" clId="{EC46FD6A-E698-2E44-A237-701ECEFF4719}" dt="2022-01-21T13:11:06.835" v="2483"/>
          <ac:spMkLst>
            <pc:docMk/>
            <pc:sldMk cId="4099176303" sldId="9885"/>
            <ac:spMk id="28" creationId="{0B4DB880-EF7C-5244-BF16-00EAFBD74288}"/>
          </ac:spMkLst>
        </pc:spChg>
        <pc:grpChg chg="del mod">
          <ac:chgData name="Oskar Spanne" userId="51bfedce-a9e7-4caf-a218-aaacc7d96f2a" providerId="ADAL" clId="{EC46FD6A-E698-2E44-A237-701ECEFF4719}" dt="2022-01-21T13:04:29.169" v="2242" actId="165"/>
          <ac:grpSpMkLst>
            <pc:docMk/>
            <pc:sldMk cId="4099176303" sldId="9885"/>
            <ac:grpSpMk id="14" creationId="{10C41C94-1EBF-194B-B7F1-DA39D5B46A2D}"/>
          </ac:grpSpMkLst>
        </pc:grpChg>
        <pc:grpChg chg="add del mod">
          <ac:chgData name="Oskar Spanne" userId="51bfedce-a9e7-4caf-a218-aaacc7d96f2a" providerId="ADAL" clId="{EC46FD6A-E698-2E44-A237-701ECEFF4719}" dt="2022-01-21T13:01:16.593" v="2115" actId="478"/>
          <ac:grpSpMkLst>
            <pc:docMk/>
            <pc:sldMk cId="4099176303" sldId="9885"/>
            <ac:grpSpMk id="19" creationId="{BC61B232-3D80-BC42-A106-1926B12B5C51}"/>
          </ac:grpSpMkLst>
        </pc:grpChg>
      </pc:sldChg>
      <pc:sldChg chg="modSp mod">
        <pc:chgData name="Oskar Spanne" userId="51bfedce-a9e7-4caf-a218-aaacc7d96f2a" providerId="ADAL" clId="{EC46FD6A-E698-2E44-A237-701ECEFF4719}" dt="2022-01-19T09:19:32.103" v="714" actId="20577"/>
        <pc:sldMkLst>
          <pc:docMk/>
          <pc:sldMk cId="4063805978" sldId="9889"/>
        </pc:sldMkLst>
        <pc:spChg chg="mod">
          <ac:chgData name="Oskar Spanne" userId="51bfedce-a9e7-4caf-a218-aaacc7d96f2a" providerId="ADAL" clId="{EC46FD6A-E698-2E44-A237-701ECEFF4719}" dt="2022-01-19T09:19:32.103" v="714" actId="20577"/>
          <ac:spMkLst>
            <pc:docMk/>
            <pc:sldMk cId="4063805978" sldId="9889"/>
            <ac:spMk id="6" creationId="{30C26EBC-7CB6-384C-A874-03E2F151E579}"/>
          </ac:spMkLst>
        </pc:spChg>
      </pc:sldChg>
      <pc:sldChg chg="delSp modSp mod">
        <pc:chgData name="Oskar Spanne" userId="51bfedce-a9e7-4caf-a218-aaacc7d96f2a" providerId="ADAL" clId="{EC46FD6A-E698-2E44-A237-701ECEFF4719}" dt="2022-01-21T10:29:21.608" v="1285" actId="20577"/>
        <pc:sldMkLst>
          <pc:docMk/>
          <pc:sldMk cId="1021575214" sldId="9909"/>
        </pc:sldMkLst>
        <pc:spChg chg="mod">
          <ac:chgData name="Oskar Spanne" userId="51bfedce-a9e7-4caf-a218-aaacc7d96f2a" providerId="ADAL" clId="{EC46FD6A-E698-2E44-A237-701ECEFF4719}" dt="2022-01-21T10:29:21.608" v="1285" actId="20577"/>
          <ac:spMkLst>
            <pc:docMk/>
            <pc:sldMk cId="1021575214" sldId="9909"/>
            <ac:spMk id="27" creationId="{B1D10D71-FF8A-CF48-AFB2-C77C22804BB7}"/>
          </ac:spMkLst>
        </pc:spChg>
        <pc:spChg chg="del">
          <ac:chgData name="Oskar Spanne" userId="51bfedce-a9e7-4caf-a218-aaacc7d96f2a" providerId="ADAL" clId="{EC46FD6A-E698-2E44-A237-701ECEFF4719}" dt="2022-01-19T08:50:33.764" v="535" actId="478"/>
          <ac:spMkLst>
            <pc:docMk/>
            <pc:sldMk cId="1021575214" sldId="9909"/>
            <ac:spMk id="31" creationId="{177FED2E-5FEB-F645-AE17-8F3EF77029D5}"/>
          </ac:spMkLst>
        </pc:spChg>
        <pc:spChg chg="del">
          <ac:chgData name="Oskar Spanne" userId="51bfedce-a9e7-4caf-a218-aaacc7d96f2a" providerId="ADAL" clId="{EC46FD6A-E698-2E44-A237-701ECEFF4719}" dt="2022-01-19T08:50:36.916" v="536" actId="478"/>
          <ac:spMkLst>
            <pc:docMk/>
            <pc:sldMk cId="1021575214" sldId="9909"/>
            <ac:spMk id="32" creationId="{DA5169BD-7D94-234F-A155-B4BF8A97A17B}"/>
          </ac:spMkLst>
        </pc:spChg>
      </pc:sldChg>
      <pc:sldChg chg="addSp modSp mod">
        <pc:chgData name="Oskar Spanne" userId="51bfedce-a9e7-4caf-a218-aaacc7d96f2a" providerId="ADAL" clId="{EC46FD6A-E698-2E44-A237-701ECEFF4719}" dt="2022-01-21T14:15:06.800" v="2730" actId="20577"/>
        <pc:sldMkLst>
          <pc:docMk/>
          <pc:sldMk cId="1696462707" sldId="9911"/>
        </pc:sldMkLst>
        <pc:spChg chg="add mod">
          <ac:chgData name="Oskar Spanne" userId="51bfedce-a9e7-4caf-a218-aaacc7d96f2a" providerId="ADAL" clId="{EC46FD6A-E698-2E44-A237-701ECEFF4719}" dt="2022-01-21T11:13:33.979" v="2040" actId="20577"/>
          <ac:spMkLst>
            <pc:docMk/>
            <pc:sldMk cId="1696462707" sldId="9911"/>
            <ac:spMk id="2" creationId="{03C7AA56-94E7-C440-B5B6-7EECC0125143}"/>
          </ac:spMkLst>
        </pc:spChg>
        <pc:spChg chg="mod">
          <ac:chgData name="Oskar Spanne" userId="51bfedce-a9e7-4caf-a218-aaacc7d96f2a" providerId="ADAL" clId="{EC46FD6A-E698-2E44-A237-701ECEFF4719}" dt="2022-01-21T14:15:06.800" v="2730" actId="20577"/>
          <ac:spMkLst>
            <pc:docMk/>
            <pc:sldMk cId="1696462707" sldId="9911"/>
            <ac:spMk id="4" creationId="{5276AC8F-8F23-B047-8A2E-AD08B058649D}"/>
          </ac:spMkLst>
        </pc:spChg>
      </pc:sldChg>
      <pc:sldChg chg="modSp mod">
        <pc:chgData name="Oskar Spanne" userId="51bfedce-a9e7-4caf-a218-aaacc7d96f2a" providerId="ADAL" clId="{EC46FD6A-E698-2E44-A237-701ECEFF4719}" dt="2022-01-21T11:06:22.735" v="1852" actId="13926"/>
        <pc:sldMkLst>
          <pc:docMk/>
          <pc:sldMk cId="2425300505" sldId="9912"/>
        </pc:sldMkLst>
        <pc:spChg chg="mod">
          <ac:chgData name="Oskar Spanne" userId="51bfedce-a9e7-4caf-a218-aaacc7d96f2a" providerId="ADAL" clId="{EC46FD6A-E698-2E44-A237-701ECEFF4719}" dt="2022-01-21T11:06:22.735" v="1852" actId="13926"/>
          <ac:spMkLst>
            <pc:docMk/>
            <pc:sldMk cId="2425300505" sldId="9912"/>
            <ac:spMk id="248" creationId="{14CE1FA4-81C5-B544-8449-98FB2F7B3B2B}"/>
          </ac:spMkLst>
        </pc:spChg>
      </pc:sldChg>
      <pc:sldChg chg="modSp mod">
        <pc:chgData name="Oskar Spanne" userId="51bfedce-a9e7-4caf-a218-aaacc7d96f2a" providerId="ADAL" clId="{EC46FD6A-E698-2E44-A237-701ECEFF4719}" dt="2022-01-21T10:55:34.774" v="1537" actId="20577"/>
        <pc:sldMkLst>
          <pc:docMk/>
          <pc:sldMk cId="3533995508" sldId="9915"/>
        </pc:sldMkLst>
        <pc:spChg chg="mod">
          <ac:chgData name="Oskar Spanne" userId="51bfedce-a9e7-4caf-a218-aaacc7d96f2a" providerId="ADAL" clId="{EC46FD6A-E698-2E44-A237-701ECEFF4719}" dt="2022-01-21T10:55:34.774" v="1537" actId="20577"/>
          <ac:spMkLst>
            <pc:docMk/>
            <pc:sldMk cId="3533995508" sldId="9915"/>
            <ac:spMk id="3" creationId="{3089EB1D-3311-BC4F-8BC6-35A4E1415FE0}"/>
          </ac:spMkLst>
        </pc:spChg>
      </pc:sldChg>
      <pc:sldChg chg="modSp mod">
        <pc:chgData name="Oskar Spanne" userId="51bfedce-a9e7-4caf-a218-aaacc7d96f2a" providerId="ADAL" clId="{EC46FD6A-E698-2E44-A237-701ECEFF4719}" dt="2022-01-21T09:11:02.524" v="1006" actId="20577"/>
        <pc:sldMkLst>
          <pc:docMk/>
          <pc:sldMk cId="1382298174" sldId="9916"/>
        </pc:sldMkLst>
        <pc:spChg chg="mod">
          <ac:chgData name="Oskar Spanne" userId="51bfedce-a9e7-4caf-a218-aaacc7d96f2a" providerId="ADAL" clId="{EC46FD6A-E698-2E44-A237-701ECEFF4719}" dt="2022-01-21T09:11:02.524" v="1006" actId="20577"/>
          <ac:spMkLst>
            <pc:docMk/>
            <pc:sldMk cId="1382298174" sldId="9916"/>
            <ac:spMk id="9" creationId="{DDF4108A-1726-4917-A59C-A4D1CF6BC9BA}"/>
          </ac:spMkLst>
        </pc:spChg>
      </pc:sldChg>
      <pc:sldChg chg="modSp mod">
        <pc:chgData name="Oskar Spanne" userId="51bfedce-a9e7-4caf-a218-aaacc7d96f2a" providerId="ADAL" clId="{EC46FD6A-E698-2E44-A237-701ECEFF4719}" dt="2022-01-21T10:51:50.330" v="1416" actId="13926"/>
        <pc:sldMkLst>
          <pc:docMk/>
          <pc:sldMk cId="452557404" sldId="9920"/>
        </pc:sldMkLst>
        <pc:spChg chg="mod">
          <ac:chgData name="Oskar Spanne" userId="51bfedce-a9e7-4caf-a218-aaacc7d96f2a" providerId="ADAL" clId="{EC46FD6A-E698-2E44-A237-701ECEFF4719}" dt="2022-01-21T10:51:50.330" v="1416" actId="13926"/>
          <ac:spMkLst>
            <pc:docMk/>
            <pc:sldMk cId="452557404" sldId="9920"/>
            <ac:spMk id="4" creationId="{B3CE98DD-420E-7045-95C1-D4AAB55A8E13}"/>
          </ac:spMkLst>
        </pc:spChg>
      </pc:sldChg>
      <pc:sldChg chg="modSp mod">
        <pc:chgData name="Oskar Spanne" userId="51bfedce-a9e7-4caf-a218-aaacc7d96f2a" providerId="ADAL" clId="{EC46FD6A-E698-2E44-A237-701ECEFF4719}" dt="2022-01-21T09:06:53.955" v="924" actId="20577"/>
        <pc:sldMkLst>
          <pc:docMk/>
          <pc:sldMk cId="799753905" sldId="9921"/>
        </pc:sldMkLst>
        <pc:spChg chg="mod">
          <ac:chgData name="Oskar Spanne" userId="51bfedce-a9e7-4caf-a218-aaacc7d96f2a" providerId="ADAL" clId="{EC46FD6A-E698-2E44-A237-701ECEFF4719}" dt="2022-01-21T09:06:53.955" v="924" actId="20577"/>
          <ac:spMkLst>
            <pc:docMk/>
            <pc:sldMk cId="799753905" sldId="9921"/>
            <ac:spMk id="4" creationId="{B3CE98DD-420E-7045-95C1-D4AAB55A8E13}"/>
          </ac:spMkLst>
        </pc:spChg>
      </pc:sldChg>
      <pc:sldChg chg="modSp mod">
        <pc:chgData name="Oskar Spanne" userId="51bfedce-a9e7-4caf-a218-aaacc7d96f2a" providerId="ADAL" clId="{EC46FD6A-E698-2E44-A237-701ECEFF4719}" dt="2022-01-28T09:36:48.977" v="3447" actId="20577"/>
        <pc:sldMkLst>
          <pc:docMk/>
          <pc:sldMk cId="590297887" sldId="9925"/>
        </pc:sldMkLst>
        <pc:spChg chg="mod">
          <ac:chgData name="Oskar Spanne" userId="51bfedce-a9e7-4caf-a218-aaacc7d96f2a" providerId="ADAL" clId="{EC46FD6A-E698-2E44-A237-701ECEFF4719}" dt="2022-01-28T09:36:48.977" v="3447" actId="20577"/>
          <ac:spMkLst>
            <pc:docMk/>
            <pc:sldMk cId="590297887" sldId="9925"/>
            <ac:spMk id="53" creationId="{2FB420BB-9C42-834E-8D75-6831C77852A5}"/>
          </ac:spMkLst>
        </pc:spChg>
      </pc:sldChg>
      <pc:sldChg chg="modSp mod">
        <pc:chgData name="Oskar Spanne" userId="51bfedce-a9e7-4caf-a218-aaacc7d96f2a" providerId="ADAL" clId="{EC46FD6A-E698-2E44-A237-701ECEFF4719}" dt="2022-01-21T09:19:29.669" v="1132" actId="20577"/>
        <pc:sldMkLst>
          <pc:docMk/>
          <pc:sldMk cId="2842931444" sldId="9927"/>
        </pc:sldMkLst>
        <pc:spChg chg="mod">
          <ac:chgData name="Oskar Spanne" userId="51bfedce-a9e7-4caf-a218-aaacc7d96f2a" providerId="ADAL" clId="{EC46FD6A-E698-2E44-A237-701ECEFF4719}" dt="2022-01-21T09:19:29.669" v="1132" actId="20577"/>
          <ac:spMkLst>
            <pc:docMk/>
            <pc:sldMk cId="2842931444" sldId="9927"/>
            <ac:spMk id="3" creationId="{C4EB05C2-141F-F944-9169-E71CE0061D2A}"/>
          </ac:spMkLst>
        </pc:spChg>
      </pc:sldChg>
      <pc:sldChg chg="modSp mod">
        <pc:chgData name="Oskar Spanne" userId="51bfedce-a9e7-4caf-a218-aaacc7d96f2a" providerId="ADAL" clId="{EC46FD6A-E698-2E44-A237-701ECEFF4719}" dt="2022-01-19T09:20:10.468" v="726" actId="20577"/>
        <pc:sldMkLst>
          <pc:docMk/>
          <pc:sldMk cId="1573748972" sldId="9933"/>
        </pc:sldMkLst>
        <pc:spChg chg="mod">
          <ac:chgData name="Oskar Spanne" userId="51bfedce-a9e7-4caf-a218-aaacc7d96f2a" providerId="ADAL" clId="{EC46FD6A-E698-2E44-A237-701ECEFF4719}" dt="2022-01-19T09:20:10.468" v="726" actId="20577"/>
          <ac:spMkLst>
            <pc:docMk/>
            <pc:sldMk cId="1573748972" sldId="9933"/>
            <ac:spMk id="3" creationId="{9DC13144-FA59-B749-992E-3E25A1546CCD}"/>
          </ac:spMkLst>
        </pc:spChg>
      </pc:sldChg>
      <pc:sldChg chg="modSp mod">
        <pc:chgData name="Oskar Spanne" userId="51bfedce-a9e7-4caf-a218-aaacc7d96f2a" providerId="ADAL" clId="{EC46FD6A-E698-2E44-A237-701ECEFF4719}" dt="2022-01-21T08:55:47.377" v="845" actId="20577"/>
        <pc:sldMkLst>
          <pc:docMk/>
          <pc:sldMk cId="3449488675" sldId="9939"/>
        </pc:sldMkLst>
        <pc:spChg chg="mod">
          <ac:chgData name="Oskar Spanne" userId="51bfedce-a9e7-4caf-a218-aaacc7d96f2a" providerId="ADAL" clId="{EC46FD6A-E698-2E44-A237-701ECEFF4719}" dt="2022-01-21T08:55:47.377" v="845" actId="20577"/>
          <ac:spMkLst>
            <pc:docMk/>
            <pc:sldMk cId="3449488675" sldId="9939"/>
            <ac:spMk id="4" creationId="{B3CE98DD-420E-7045-95C1-D4AAB55A8E13}"/>
          </ac:spMkLst>
        </pc:spChg>
      </pc:sldChg>
      <pc:sldChg chg="modSp del">
        <pc:chgData name="Oskar Spanne" userId="51bfedce-a9e7-4caf-a218-aaacc7d96f2a" providerId="ADAL" clId="{EC46FD6A-E698-2E44-A237-701ECEFF4719}" dt="2022-01-26T15:36:02.831" v="3434" actId="2696"/>
        <pc:sldMkLst>
          <pc:docMk/>
          <pc:sldMk cId="3124412487" sldId="9941"/>
        </pc:sldMkLst>
        <pc:graphicFrameChg chg="mod">
          <ac:chgData name="Oskar Spanne" userId="51bfedce-a9e7-4caf-a218-aaacc7d96f2a" providerId="ADAL" clId="{EC46FD6A-E698-2E44-A237-701ECEFF4719}" dt="2022-01-26T15:13:51.171" v="3092"/>
          <ac:graphicFrameMkLst>
            <pc:docMk/>
            <pc:sldMk cId="3124412487" sldId="9941"/>
            <ac:graphicFrameMk id="6" creationId="{8C59BE9D-F8E9-C848-A450-9AFBC1CEE031}"/>
          </ac:graphicFrameMkLst>
        </pc:graphicFrameChg>
      </pc:sldChg>
      <pc:sldChg chg="modSp mod">
        <pc:chgData name="Oskar Spanne" userId="51bfedce-a9e7-4caf-a218-aaacc7d96f2a" providerId="ADAL" clId="{EC46FD6A-E698-2E44-A237-701ECEFF4719}" dt="2022-01-28T09:36:31.990" v="3444" actId="20577"/>
        <pc:sldMkLst>
          <pc:docMk/>
          <pc:sldMk cId="607571606" sldId="9943"/>
        </pc:sldMkLst>
        <pc:spChg chg="mod">
          <ac:chgData name="Oskar Spanne" userId="51bfedce-a9e7-4caf-a218-aaacc7d96f2a" providerId="ADAL" clId="{EC46FD6A-E698-2E44-A237-701ECEFF4719}" dt="2022-01-28T09:36:31.990" v="3444" actId="20577"/>
          <ac:spMkLst>
            <pc:docMk/>
            <pc:sldMk cId="607571606" sldId="9943"/>
            <ac:spMk id="24" creationId="{6A68D89F-62DE-874A-B2D9-08B8584FA327}"/>
          </ac:spMkLst>
        </pc:spChg>
      </pc:sldChg>
      <pc:sldChg chg="modSp mod">
        <pc:chgData name="Oskar Spanne" userId="51bfedce-a9e7-4caf-a218-aaacc7d96f2a" providerId="ADAL" clId="{EC46FD6A-E698-2E44-A237-701ECEFF4719}" dt="2022-01-21T09:17:17.010" v="1106" actId="20577"/>
        <pc:sldMkLst>
          <pc:docMk/>
          <pc:sldMk cId="3121805232" sldId="9944"/>
        </pc:sldMkLst>
        <pc:spChg chg="mod">
          <ac:chgData name="Oskar Spanne" userId="51bfedce-a9e7-4caf-a218-aaacc7d96f2a" providerId="ADAL" clId="{EC46FD6A-E698-2E44-A237-701ECEFF4719}" dt="2022-01-21T09:16:59.670" v="1091" actId="20577"/>
          <ac:spMkLst>
            <pc:docMk/>
            <pc:sldMk cId="3121805232" sldId="9944"/>
            <ac:spMk id="48" creationId="{FEA25AFC-F070-674B-80F2-3B6F30F8216D}"/>
          </ac:spMkLst>
        </pc:spChg>
        <pc:spChg chg="mod">
          <ac:chgData name="Oskar Spanne" userId="51bfedce-a9e7-4caf-a218-aaacc7d96f2a" providerId="ADAL" clId="{EC46FD6A-E698-2E44-A237-701ECEFF4719}" dt="2022-01-21T09:17:17.010" v="1106" actId="20577"/>
          <ac:spMkLst>
            <pc:docMk/>
            <pc:sldMk cId="3121805232" sldId="9944"/>
            <ac:spMk id="58" creationId="{BFCD94F6-68C6-A944-AB5B-E8A3FE511B30}"/>
          </ac:spMkLst>
        </pc:spChg>
      </pc:sldChg>
      <pc:sldChg chg="modSp mod">
        <pc:chgData name="Oskar Spanne" userId="51bfedce-a9e7-4caf-a218-aaacc7d96f2a" providerId="ADAL" clId="{EC46FD6A-E698-2E44-A237-701ECEFF4719}" dt="2022-01-24T15:01:15.885" v="3026" actId="20577"/>
        <pc:sldMkLst>
          <pc:docMk/>
          <pc:sldMk cId="3314365331" sldId="9948"/>
        </pc:sldMkLst>
        <pc:spChg chg="mod">
          <ac:chgData name="Oskar Spanne" userId="51bfedce-a9e7-4caf-a218-aaacc7d96f2a" providerId="ADAL" clId="{EC46FD6A-E698-2E44-A237-701ECEFF4719}" dt="2022-01-24T15:01:15.885" v="3026" actId="20577"/>
          <ac:spMkLst>
            <pc:docMk/>
            <pc:sldMk cId="3314365331" sldId="9948"/>
            <ac:spMk id="13" creationId="{BB1D06AF-9EB2-0148-9B45-4A8387944B56}"/>
          </ac:spMkLst>
        </pc:spChg>
      </pc:sldChg>
      <pc:sldChg chg="addSp delSp modSp mod">
        <pc:chgData name="Oskar Spanne" userId="51bfedce-a9e7-4caf-a218-aaacc7d96f2a" providerId="ADAL" clId="{EC46FD6A-E698-2E44-A237-701ECEFF4719}" dt="2022-01-21T13:14:04.479" v="2721" actId="1038"/>
        <pc:sldMkLst>
          <pc:docMk/>
          <pc:sldMk cId="2414551481" sldId="9949"/>
        </pc:sldMkLst>
        <pc:spChg chg="mod">
          <ac:chgData name="Oskar Spanne" userId="51bfedce-a9e7-4caf-a218-aaacc7d96f2a" providerId="ADAL" clId="{EC46FD6A-E698-2E44-A237-701ECEFF4719}" dt="2022-01-19T09:17:51.892" v="703" actId="122"/>
          <ac:spMkLst>
            <pc:docMk/>
            <pc:sldMk cId="2414551481" sldId="9949"/>
            <ac:spMk id="2" creationId="{6EEB620C-BB81-FD47-8431-64BF78419A75}"/>
          </ac:spMkLst>
        </pc:spChg>
        <pc:spChg chg="mod">
          <ac:chgData name="Oskar Spanne" userId="51bfedce-a9e7-4caf-a218-aaacc7d96f2a" providerId="ADAL" clId="{EC46FD6A-E698-2E44-A237-701ECEFF4719}" dt="2022-01-21T13:12:34.813" v="2611" actId="1038"/>
          <ac:spMkLst>
            <pc:docMk/>
            <pc:sldMk cId="2414551481" sldId="9949"/>
            <ac:spMk id="5" creationId="{F6AD6317-ADDA-6840-B627-33D79861E2E5}"/>
          </ac:spMkLst>
        </pc:spChg>
        <pc:spChg chg="mod">
          <ac:chgData name="Oskar Spanne" userId="51bfedce-a9e7-4caf-a218-aaacc7d96f2a" providerId="ADAL" clId="{EC46FD6A-E698-2E44-A237-701ECEFF4719}" dt="2022-01-21T13:12:34.813" v="2611" actId="1038"/>
          <ac:spMkLst>
            <pc:docMk/>
            <pc:sldMk cId="2414551481" sldId="9949"/>
            <ac:spMk id="6" creationId="{6AD2DA3D-B40F-4040-A973-496D4168340F}"/>
          </ac:spMkLst>
        </pc:spChg>
        <pc:spChg chg="mod">
          <ac:chgData name="Oskar Spanne" userId="51bfedce-a9e7-4caf-a218-aaacc7d96f2a" providerId="ADAL" clId="{EC46FD6A-E698-2E44-A237-701ECEFF4719}" dt="2022-01-21T13:14:04.479" v="2721" actId="1038"/>
          <ac:spMkLst>
            <pc:docMk/>
            <pc:sldMk cId="2414551481" sldId="9949"/>
            <ac:spMk id="7" creationId="{FCE811D4-EF97-E44B-8C90-AC675E7AC358}"/>
          </ac:spMkLst>
        </pc:spChg>
        <pc:spChg chg="mod">
          <ac:chgData name="Oskar Spanne" userId="51bfedce-a9e7-4caf-a218-aaacc7d96f2a" providerId="ADAL" clId="{EC46FD6A-E698-2E44-A237-701ECEFF4719}" dt="2022-01-21T13:13:50.458" v="2701" actId="1038"/>
          <ac:spMkLst>
            <pc:docMk/>
            <pc:sldMk cId="2414551481" sldId="9949"/>
            <ac:spMk id="11" creationId="{4AE19F84-F84B-C34E-85E0-D1DA76A206BB}"/>
          </ac:spMkLst>
        </pc:spChg>
        <pc:spChg chg="mod">
          <ac:chgData name="Oskar Spanne" userId="51bfedce-a9e7-4caf-a218-aaacc7d96f2a" providerId="ADAL" clId="{EC46FD6A-E698-2E44-A237-701ECEFF4719}" dt="2022-01-21T09:27:30.133" v="1169" actId="20577"/>
          <ac:spMkLst>
            <pc:docMk/>
            <pc:sldMk cId="2414551481" sldId="9949"/>
            <ac:spMk id="18" creationId="{30CF4354-2DCF-BC4F-9AE0-ACEB82AAC253}"/>
          </ac:spMkLst>
        </pc:spChg>
        <pc:spChg chg="mod">
          <ac:chgData name="Oskar Spanne" userId="51bfedce-a9e7-4caf-a218-aaacc7d96f2a" providerId="ADAL" clId="{EC46FD6A-E698-2E44-A237-701ECEFF4719}" dt="2022-01-19T09:18:35.642" v="704" actId="207"/>
          <ac:spMkLst>
            <pc:docMk/>
            <pc:sldMk cId="2414551481" sldId="9949"/>
            <ac:spMk id="19" creationId="{A18705EF-4BFF-8743-A209-7A9316A9C77F}"/>
          </ac:spMkLst>
        </pc:spChg>
        <pc:spChg chg="add mod">
          <ac:chgData name="Oskar Spanne" userId="51bfedce-a9e7-4caf-a218-aaacc7d96f2a" providerId="ADAL" clId="{EC46FD6A-E698-2E44-A237-701ECEFF4719}" dt="2022-01-21T13:13:20.864" v="2694" actId="20577"/>
          <ac:spMkLst>
            <pc:docMk/>
            <pc:sldMk cId="2414551481" sldId="9949"/>
            <ac:spMk id="31" creationId="{77280C20-3C83-1740-A0E4-3A41CA5F0272}"/>
          </ac:spMkLst>
        </pc:spChg>
        <pc:cxnChg chg="add del mod">
          <ac:chgData name="Oskar Spanne" userId="51bfedce-a9e7-4caf-a218-aaacc7d96f2a" providerId="ADAL" clId="{EC46FD6A-E698-2E44-A237-701ECEFF4719}" dt="2022-01-21T09:28:54.741" v="1174" actId="478"/>
          <ac:cxnSpMkLst>
            <pc:docMk/>
            <pc:sldMk cId="2414551481" sldId="9949"/>
            <ac:cxnSpMk id="21" creationId="{1FBF7264-4199-F847-96B1-50B1AD32FBB2}"/>
          </ac:cxnSpMkLst>
        </pc:cxnChg>
        <pc:cxnChg chg="add mod">
          <ac:chgData name="Oskar Spanne" userId="51bfedce-a9e7-4caf-a218-aaacc7d96f2a" providerId="ADAL" clId="{EC46FD6A-E698-2E44-A237-701ECEFF4719}" dt="2022-01-21T13:13:32.921" v="2695" actId="14100"/>
          <ac:cxnSpMkLst>
            <pc:docMk/>
            <pc:sldMk cId="2414551481" sldId="9949"/>
            <ac:cxnSpMk id="23" creationId="{A8CA3E00-A770-3B4A-B7F2-7C2371F63B84}"/>
          </ac:cxnSpMkLst>
        </pc:cxnChg>
      </pc:sldChg>
      <pc:sldChg chg="delSp mod">
        <pc:chgData name="Oskar Spanne" userId="51bfedce-a9e7-4caf-a218-aaacc7d96f2a" providerId="ADAL" clId="{EC46FD6A-E698-2E44-A237-701ECEFF4719}" dt="2022-01-21T10:58:25.587" v="1538" actId="478"/>
        <pc:sldMkLst>
          <pc:docMk/>
          <pc:sldMk cId="773293198" sldId="9951"/>
        </pc:sldMkLst>
        <pc:spChg chg="del">
          <ac:chgData name="Oskar Spanne" userId="51bfedce-a9e7-4caf-a218-aaacc7d96f2a" providerId="ADAL" clId="{EC46FD6A-E698-2E44-A237-701ECEFF4719}" dt="2022-01-21T10:58:25.587" v="1538" actId="478"/>
          <ac:spMkLst>
            <pc:docMk/>
            <pc:sldMk cId="773293198" sldId="9951"/>
            <ac:spMk id="5" creationId="{3B88C682-2DCF-D64C-AE38-C923568999D1}"/>
          </ac:spMkLst>
        </pc:spChg>
      </pc:sldChg>
      <pc:sldChg chg="delSp modSp mod">
        <pc:chgData name="Oskar Spanne" userId="51bfedce-a9e7-4caf-a218-aaacc7d96f2a" providerId="ADAL" clId="{EC46FD6A-E698-2E44-A237-701ECEFF4719}" dt="2022-01-21T10:58:28.472" v="1539" actId="478"/>
        <pc:sldMkLst>
          <pc:docMk/>
          <pc:sldMk cId="1114268563" sldId="9952"/>
        </pc:sldMkLst>
        <pc:spChg chg="mod">
          <ac:chgData name="Oskar Spanne" userId="51bfedce-a9e7-4caf-a218-aaacc7d96f2a" providerId="ADAL" clId="{EC46FD6A-E698-2E44-A237-701ECEFF4719}" dt="2022-01-21T09:20:34.085" v="1143" actId="20577"/>
          <ac:spMkLst>
            <pc:docMk/>
            <pc:sldMk cId="1114268563" sldId="9952"/>
            <ac:spMk id="3" creationId="{9FBC06DC-1A96-7A45-9B9D-64CE4CC16BE6}"/>
          </ac:spMkLst>
        </pc:spChg>
        <pc:spChg chg="del">
          <ac:chgData name="Oskar Spanne" userId="51bfedce-a9e7-4caf-a218-aaacc7d96f2a" providerId="ADAL" clId="{EC46FD6A-E698-2E44-A237-701ECEFF4719}" dt="2022-01-21T10:58:28.472" v="1539" actId="478"/>
          <ac:spMkLst>
            <pc:docMk/>
            <pc:sldMk cId="1114268563" sldId="9952"/>
            <ac:spMk id="5" creationId="{3B88C682-2DCF-D64C-AE38-C923568999D1}"/>
          </ac:spMkLst>
        </pc:spChg>
      </pc:sldChg>
      <pc:sldChg chg="modSp mod">
        <pc:chgData name="Oskar Spanne" userId="51bfedce-a9e7-4caf-a218-aaacc7d96f2a" providerId="ADAL" clId="{EC46FD6A-E698-2E44-A237-701ECEFF4719}" dt="2022-01-28T09:32:38.910" v="3439" actId="20577"/>
        <pc:sldMkLst>
          <pc:docMk/>
          <pc:sldMk cId="4077427997" sldId="9953"/>
        </pc:sldMkLst>
        <pc:spChg chg="mod">
          <ac:chgData name="Oskar Spanne" userId="51bfedce-a9e7-4caf-a218-aaacc7d96f2a" providerId="ADAL" clId="{EC46FD6A-E698-2E44-A237-701ECEFF4719}" dt="2022-01-28T09:32:38.910" v="3439" actId="20577"/>
          <ac:spMkLst>
            <pc:docMk/>
            <pc:sldMk cId="4077427997" sldId="9953"/>
            <ac:spMk id="4" creationId="{7230B2D9-A472-A940-9CF9-C88C5F68A0E3}"/>
          </ac:spMkLst>
        </pc:spChg>
      </pc:sldChg>
      <pc:sldChg chg="addSp modSp add del mod">
        <pc:chgData name="Oskar Spanne" userId="51bfedce-a9e7-4caf-a218-aaacc7d96f2a" providerId="ADAL" clId="{EC46FD6A-E698-2E44-A237-701ECEFF4719}" dt="2022-01-21T13:11:09.034" v="2484" actId="2696"/>
        <pc:sldMkLst>
          <pc:docMk/>
          <pc:sldMk cId="3368475453" sldId="9954"/>
        </pc:sldMkLst>
        <pc:spChg chg="add mod">
          <ac:chgData name="Oskar Spanne" userId="51bfedce-a9e7-4caf-a218-aaacc7d96f2a" providerId="ADAL" clId="{EC46FD6A-E698-2E44-A237-701ECEFF4719}" dt="2022-01-21T13:11:00.535" v="2482"/>
          <ac:spMkLst>
            <pc:docMk/>
            <pc:sldMk cId="3368475453" sldId="9954"/>
            <ac:spMk id="3" creationId="{F54527C3-D555-384D-ABF3-19DA75A1A5A6}"/>
          </ac:spMkLst>
        </pc:spChg>
      </pc:sldChg>
      <pc:sldChg chg="addSp delSp modSp add del mod">
        <pc:chgData name="Oskar Spanne" userId="51bfedce-a9e7-4caf-a218-aaacc7d96f2a" providerId="ADAL" clId="{EC46FD6A-E698-2E44-A237-701ECEFF4719}" dt="2022-01-26T15:36:05.015" v="3436" actId="2696"/>
        <pc:sldMkLst>
          <pc:docMk/>
          <pc:sldMk cId="3565761599" sldId="9955"/>
        </pc:sldMkLst>
        <pc:spChg chg="add mod">
          <ac:chgData name="Oskar Spanne" userId="51bfedce-a9e7-4caf-a218-aaacc7d96f2a" providerId="ADAL" clId="{EC46FD6A-E698-2E44-A237-701ECEFF4719}" dt="2022-01-26T15:14:07.430" v="3094"/>
          <ac:spMkLst>
            <pc:docMk/>
            <pc:sldMk cId="3565761599" sldId="9955"/>
            <ac:spMk id="11" creationId="{1303F9A1-05D9-ED41-8185-C02D7CFB9419}"/>
          </ac:spMkLst>
        </pc:spChg>
        <pc:spChg chg="add mod">
          <ac:chgData name="Oskar Spanne" userId="51bfedce-a9e7-4caf-a218-aaacc7d96f2a" providerId="ADAL" clId="{EC46FD6A-E698-2E44-A237-701ECEFF4719}" dt="2022-01-26T15:22:53.103" v="3175" actId="14100"/>
          <ac:spMkLst>
            <pc:docMk/>
            <pc:sldMk cId="3565761599" sldId="9955"/>
            <ac:spMk id="12" creationId="{C60E240E-C3F5-E94A-8F86-9AE3D2D5FE38}"/>
          </ac:spMkLst>
        </pc:spChg>
        <pc:spChg chg="add mod">
          <ac:chgData name="Oskar Spanne" userId="51bfedce-a9e7-4caf-a218-aaacc7d96f2a" providerId="ADAL" clId="{EC46FD6A-E698-2E44-A237-701ECEFF4719}" dt="2022-01-26T15:14:07.430" v="3094"/>
          <ac:spMkLst>
            <pc:docMk/>
            <pc:sldMk cId="3565761599" sldId="9955"/>
            <ac:spMk id="13" creationId="{B12C1241-230F-5044-B8AD-1B682610794E}"/>
          </ac:spMkLst>
        </pc:spChg>
        <pc:spChg chg="add mod">
          <ac:chgData name="Oskar Spanne" userId="51bfedce-a9e7-4caf-a218-aaacc7d96f2a" providerId="ADAL" clId="{EC46FD6A-E698-2E44-A237-701ECEFF4719}" dt="2022-01-26T15:26:31.954" v="3233" actId="20577"/>
          <ac:spMkLst>
            <pc:docMk/>
            <pc:sldMk cId="3565761599" sldId="9955"/>
            <ac:spMk id="14" creationId="{18BCC8D5-3849-6B4A-9A45-C4B0ECB82C3B}"/>
          </ac:spMkLst>
        </pc:spChg>
        <pc:spChg chg="add mod">
          <ac:chgData name="Oskar Spanne" userId="51bfedce-a9e7-4caf-a218-aaacc7d96f2a" providerId="ADAL" clId="{EC46FD6A-E698-2E44-A237-701ECEFF4719}" dt="2022-01-26T15:14:07.430" v="3094"/>
          <ac:spMkLst>
            <pc:docMk/>
            <pc:sldMk cId="3565761599" sldId="9955"/>
            <ac:spMk id="15" creationId="{018976A3-D2DD-C940-8947-F2ECE5AFD429}"/>
          </ac:spMkLst>
        </pc:spChg>
        <pc:spChg chg="add mod">
          <ac:chgData name="Oskar Spanne" userId="51bfedce-a9e7-4caf-a218-aaacc7d96f2a" providerId="ADAL" clId="{EC46FD6A-E698-2E44-A237-701ECEFF4719}" dt="2022-01-26T15:25:06.559" v="3230" actId="20577"/>
          <ac:spMkLst>
            <pc:docMk/>
            <pc:sldMk cId="3565761599" sldId="9955"/>
            <ac:spMk id="16" creationId="{20B8AE18-0FEC-1F48-8448-0BFA6F8DECCA}"/>
          </ac:spMkLst>
        </pc:spChg>
        <pc:spChg chg="add mod">
          <ac:chgData name="Oskar Spanne" userId="51bfedce-a9e7-4caf-a218-aaacc7d96f2a" providerId="ADAL" clId="{EC46FD6A-E698-2E44-A237-701ECEFF4719}" dt="2022-01-26T15:14:07.430" v="3094"/>
          <ac:spMkLst>
            <pc:docMk/>
            <pc:sldMk cId="3565761599" sldId="9955"/>
            <ac:spMk id="17" creationId="{75FC318B-7445-3F46-8DAD-6C794FD87D05}"/>
          </ac:spMkLst>
        </pc:spChg>
        <pc:spChg chg="add mod">
          <ac:chgData name="Oskar Spanne" userId="51bfedce-a9e7-4caf-a218-aaacc7d96f2a" providerId="ADAL" clId="{EC46FD6A-E698-2E44-A237-701ECEFF4719}" dt="2022-01-26T15:14:07.430" v="3094"/>
          <ac:spMkLst>
            <pc:docMk/>
            <pc:sldMk cId="3565761599" sldId="9955"/>
            <ac:spMk id="18" creationId="{22CFB380-D9DE-8145-A61C-E79B98BBE7F9}"/>
          </ac:spMkLst>
        </pc:spChg>
        <pc:spChg chg="add mod">
          <ac:chgData name="Oskar Spanne" userId="51bfedce-a9e7-4caf-a218-aaacc7d96f2a" providerId="ADAL" clId="{EC46FD6A-E698-2E44-A237-701ECEFF4719}" dt="2022-01-26T15:14:07.430" v="3094"/>
          <ac:spMkLst>
            <pc:docMk/>
            <pc:sldMk cId="3565761599" sldId="9955"/>
            <ac:spMk id="19" creationId="{3BF6087F-28E1-9542-A7AC-0D587CE3ADE5}"/>
          </ac:spMkLst>
        </pc:spChg>
        <pc:spChg chg="add mod">
          <ac:chgData name="Oskar Spanne" userId="51bfedce-a9e7-4caf-a218-aaacc7d96f2a" providerId="ADAL" clId="{EC46FD6A-E698-2E44-A237-701ECEFF4719}" dt="2022-01-26T15:14:07.430" v="3094"/>
          <ac:spMkLst>
            <pc:docMk/>
            <pc:sldMk cId="3565761599" sldId="9955"/>
            <ac:spMk id="20" creationId="{3FA9A5D9-BD3B-A04A-9EDB-D6E85614AEF3}"/>
          </ac:spMkLst>
        </pc:spChg>
        <pc:spChg chg="add mod">
          <ac:chgData name="Oskar Spanne" userId="51bfedce-a9e7-4caf-a218-aaacc7d96f2a" providerId="ADAL" clId="{EC46FD6A-E698-2E44-A237-701ECEFF4719}" dt="2022-01-26T15:14:07.430" v="3094"/>
          <ac:spMkLst>
            <pc:docMk/>
            <pc:sldMk cId="3565761599" sldId="9955"/>
            <ac:spMk id="21" creationId="{E55D1452-DA09-4F4A-A4F4-AFFC6F1377E1}"/>
          </ac:spMkLst>
        </pc:spChg>
        <pc:spChg chg="add mod">
          <ac:chgData name="Oskar Spanne" userId="51bfedce-a9e7-4caf-a218-aaacc7d96f2a" providerId="ADAL" clId="{EC46FD6A-E698-2E44-A237-701ECEFF4719}" dt="2022-01-26T15:14:07.430" v="3094"/>
          <ac:spMkLst>
            <pc:docMk/>
            <pc:sldMk cId="3565761599" sldId="9955"/>
            <ac:spMk id="22" creationId="{BBE6F7AD-10B7-F743-BCE1-B707D1693B1C}"/>
          </ac:spMkLst>
        </pc:spChg>
        <pc:spChg chg="add mod">
          <ac:chgData name="Oskar Spanne" userId="51bfedce-a9e7-4caf-a218-aaacc7d96f2a" providerId="ADAL" clId="{EC46FD6A-E698-2E44-A237-701ECEFF4719}" dt="2022-01-26T15:14:07.430" v="3094"/>
          <ac:spMkLst>
            <pc:docMk/>
            <pc:sldMk cId="3565761599" sldId="9955"/>
            <ac:spMk id="23" creationId="{A2BCEAEA-4B77-8E4C-9CDE-BED9CEF80764}"/>
          </ac:spMkLst>
        </pc:spChg>
        <pc:spChg chg="add mod">
          <ac:chgData name="Oskar Spanne" userId="51bfedce-a9e7-4caf-a218-aaacc7d96f2a" providerId="ADAL" clId="{EC46FD6A-E698-2E44-A237-701ECEFF4719}" dt="2022-01-26T15:14:07.430" v="3094"/>
          <ac:spMkLst>
            <pc:docMk/>
            <pc:sldMk cId="3565761599" sldId="9955"/>
            <ac:spMk id="24" creationId="{4287B84B-3000-7F42-8E9C-DE158F348F91}"/>
          </ac:spMkLst>
        </pc:spChg>
        <pc:grpChg chg="add del mod">
          <ac:chgData name="Oskar Spanne" userId="51bfedce-a9e7-4caf-a218-aaacc7d96f2a" providerId="ADAL" clId="{EC46FD6A-E698-2E44-A237-701ECEFF4719}" dt="2022-01-26T15:16:16.433" v="3099" actId="21"/>
          <ac:grpSpMkLst>
            <pc:docMk/>
            <pc:sldMk cId="3565761599" sldId="9955"/>
            <ac:grpSpMk id="4" creationId="{7F706306-F0AB-5C45-BDDA-880A1437C7CA}"/>
          </ac:grpSpMkLst>
        </pc:grpChg>
        <pc:grpChg chg="add del mod">
          <ac:chgData name="Oskar Spanne" userId="51bfedce-a9e7-4caf-a218-aaacc7d96f2a" providerId="ADAL" clId="{EC46FD6A-E698-2E44-A237-701ECEFF4719}" dt="2022-01-26T15:16:47.342" v="3100" actId="478"/>
          <ac:grpSpMkLst>
            <pc:docMk/>
            <pc:sldMk cId="3565761599" sldId="9955"/>
            <ac:grpSpMk id="5" creationId="{4309A34C-7677-1346-BA59-EED4FCC7CECE}"/>
          </ac:grpSpMkLst>
        </pc:grpChg>
        <pc:grpChg chg="add del mod">
          <ac:chgData name="Oskar Spanne" userId="51bfedce-a9e7-4caf-a218-aaacc7d96f2a" providerId="ADAL" clId="{EC46FD6A-E698-2E44-A237-701ECEFF4719}" dt="2022-01-26T15:16:49.661" v="3101" actId="21"/>
          <ac:grpSpMkLst>
            <pc:docMk/>
            <pc:sldMk cId="3565761599" sldId="9955"/>
            <ac:grpSpMk id="6" creationId="{46CACDA4-F0EE-C24E-860F-5B905975D04C}"/>
          </ac:grpSpMkLst>
        </pc:grpChg>
        <pc:grpChg chg="add del mod">
          <ac:chgData name="Oskar Spanne" userId="51bfedce-a9e7-4caf-a218-aaacc7d96f2a" providerId="ADAL" clId="{EC46FD6A-E698-2E44-A237-701ECEFF4719}" dt="2022-01-26T15:17:22.581" v="3102" actId="21"/>
          <ac:grpSpMkLst>
            <pc:docMk/>
            <pc:sldMk cId="3565761599" sldId="9955"/>
            <ac:grpSpMk id="7" creationId="{D4ECFACE-3B36-0C46-9D40-6246E8911108}"/>
          </ac:grpSpMkLst>
        </pc:grpChg>
        <pc:grpChg chg="add del mod">
          <ac:chgData name="Oskar Spanne" userId="51bfedce-a9e7-4caf-a218-aaacc7d96f2a" providerId="ADAL" clId="{EC46FD6A-E698-2E44-A237-701ECEFF4719}" dt="2022-01-26T15:18:37.644" v="3106" actId="21"/>
          <ac:grpSpMkLst>
            <pc:docMk/>
            <pc:sldMk cId="3565761599" sldId="9955"/>
            <ac:grpSpMk id="8" creationId="{FEDF1889-4EE8-B240-96F0-611808D784F8}"/>
          </ac:grpSpMkLst>
        </pc:grpChg>
        <pc:grpChg chg="add del mod">
          <ac:chgData name="Oskar Spanne" userId="51bfedce-a9e7-4caf-a218-aaacc7d96f2a" providerId="ADAL" clId="{EC46FD6A-E698-2E44-A237-701ECEFF4719}" dt="2022-01-26T15:18:37.163" v="3105" actId="21"/>
          <ac:grpSpMkLst>
            <pc:docMk/>
            <pc:sldMk cId="3565761599" sldId="9955"/>
            <ac:grpSpMk id="9" creationId="{31605090-DEB5-CC4C-A609-AED70639BA95}"/>
          </ac:grpSpMkLst>
        </pc:grpChg>
        <pc:grpChg chg="add mod">
          <ac:chgData name="Oskar Spanne" userId="51bfedce-a9e7-4caf-a218-aaacc7d96f2a" providerId="ADAL" clId="{EC46FD6A-E698-2E44-A237-701ECEFF4719}" dt="2022-01-26T15:15:13.522" v="3098" actId="14100"/>
          <ac:grpSpMkLst>
            <pc:docMk/>
            <pc:sldMk cId="3565761599" sldId="9955"/>
            <ac:grpSpMk id="10" creationId="{527C63B4-497D-3D42-A11C-4F49E827557F}"/>
          </ac:grpSpMkLst>
        </pc:grpChg>
      </pc:sldChg>
      <pc:sldChg chg="addSp delSp modSp add del mod ord">
        <pc:chgData name="Oskar Spanne" userId="51bfedce-a9e7-4caf-a218-aaacc7d96f2a" providerId="ADAL" clId="{EC46FD6A-E698-2E44-A237-701ECEFF4719}" dt="2022-01-26T15:36:04.385" v="3435" actId="2696"/>
        <pc:sldMkLst>
          <pc:docMk/>
          <pc:sldMk cId="182645079" sldId="9956"/>
        </pc:sldMkLst>
        <pc:spChg chg="del">
          <ac:chgData name="Oskar Spanne" userId="51bfedce-a9e7-4caf-a218-aaacc7d96f2a" providerId="ADAL" clId="{EC46FD6A-E698-2E44-A237-701ECEFF4719}" dt="2022-01-26T15:27:45.120" v="3236" actId="478"/>
          <ac:spMkLst>
            <pc:docMk/>
            <pc:sldMk cId="182645079" sldId="9956"/>
            <ac:spMk id="2" creationId="{4186DB89-1B34-6A43-B342-92E0EC80513D}"/>
          </ac:spMkLst>
        </pc:spChg>
        <pc:spChg chg="del">
          <ac:chgData name="Oskar Spanne" userId="51bfedce-a9e7-4caf-a218-aaacc7d96f2a" providerId="ADAL" clId="{EC46FD6A-E698-2E44-A237-701ECEFF4719}" dt="2022-01-26T15:27:48.389" v="3237" actId="478"/>
          <ac:spMkLst>
            <pc:docMk/>
            <pc:sldMk cId="182645079" sldId="9956"/>
            <ac:spMk id="3" creationId="{D8D55218-270F-4549-922B-674BB4530A18}"/>
          </ac:spMkLst>
        </pc:spChg>
        <pc:picChg chg="add mod">
          <ac:chgData name="Oskar Spanne" userId="51bfedce-a9e7-4caf-a218-aaacc7d96f2a" providerId="ADAL" clId="{EC46FD6A-E698-2E44-A237-701ECEFF4719}" dt="2022-01-26T15:28:54.172" v="3248" actId="14100"/>
          <ac:picMkLst>
            <pc:docMk/>
            <pc:sldMk cId="182645079" sldId="9956"/>
            <ac:picMk id="4" creationId="{6CCAC0E9-5D31-1846-AEE6-0581B7CF28B3}"/>
          </ac:picMkLst>
        </pc:picChg>
        <pc:picChg chg="add mod">
          <ac:chgData name="Oskar Spanne" userId="51bfedce-a9e7-4caf-a218-aaacc7d96f2a" providerId="ADAL" clId="{EC46FD6A-E698-2E44-A237-701ECEFF4719}" dt="2022-01-26T15:28:49.506" v="3247" actId="14100"/>
          <ac:picMkLst>
            <pc:docMk/>
            <pc:sldMk cId="182645079" sldId="9956"/>
            <ac:picMk id="5" creationId="{9F6F95A7-E464-324D-A889-30791D8DBCAD}"/>
          </ac:picMkLst>
        </pc:picChg>
      </pc:sldChg>
      <pc:sldChg chg="modSp add del">
        <pc:chgData name="Oskar Spanne" userId="51bfedce-a9e7-4caf-a218-aaacc7d96f2a" providerId="ADAL" clId="{EC46FD6A-E698-2E44-A237-701ECEFF4719}" dt="2022-01-26T15:14:53.013" v="3097" actId="2696"/>
        <pc:sldMkLst>
          <pc:docMk/>
          <pc:sldMk cId="2394930138" sldId="9956"/>
        </pc:sldMkLst>
        <pc:graphicFrameChg chg="mod">
          <ac:chgData name="Oskar Spanne" userId="51bfedce-a9e7-4caf-a218-aaacc7d96f2a" providerId="ADAL" clId="{EC46FD6A-E698-2E44-A237-701ECEFF4719}" dt="2022-01-26T15:14:42.190" v="3096"/>
          <ac:graphicFrameMkLst>
            <pc:docMk/>
            <pc:sldMk cId="2394930138" sldId="9956"/>
            <ac:graphicFrameMk id="6" creationId="{8C59BE9D-F8E9-C848-A450-9AFBC1CEE031}"/>
          </ac:graphicFrameMkLst>
        </pc:graphicFrameChg>
      </pc:sldChg>
      <pc:sldChg chg="addSp delSp modSp add del mod">
        <pc:chgData name="Oskar Spanne" userId="51bfedce-a9e7-4caf-a218-aaacc7d96f2a" providerId="ADAL" clId="{EC46FD6A-E698-2E44-A237-701ECEFF4719}" dt="2022-01-26T15:36:00.728" v="3433" actId="2696"/>
        <pc:sldMkLst>
          <pc:docMk/>
          <pc:sldMk cId="3421085706" sldId="9957"/>
        </pc:sldMkLst>
        <pc:spChg chg="add mod">
          <ac:chgData name="Oskar Spanne" userId="51bfedce-a9e7-4caf-a218-aaacc7d96f2a" providerId="ADAL" clId="{EC46FD6A-E698-2E44-A237-701ECEFF4719}" dt="2022-01-26T15:31:08.509" v="3283" actId="1036"/>
          <ac:spMkLst>
            <pc:docMk/>
            <pc:sldMk cId="3421085706" sldId="9957"/>
            <ac:spMk id="3" creationId="{699DAD74-0F8E-1341-834C-C6AF09EA78C7}"/>
          </ac:spMkLst>
        </pc:spChg>
        <pc:spChg chg="add mod">
          <ac:chgData name="Oskar Spanne" userId="51bfedce-a9e7-4caf-a218-aaacc7d96f2a" providerId="ADAL" clId="{EC46FD6A-E698-2E44-A237-701ECEFF4719}" dt="2022-01-26T15:31:24.350" v="3284" actId="14100"/>
          <ac:spMkLst>
            <pc:docMk/>
            <pc:sldMk cId="3421085706" sldId="9957"/>
            <ac:spMk id="11" creationId="{50BB3355-ED2B-924A-AF67-30951C4BF1AC}"/>
          </ac:spMkLst>
        </pc:spChg>
        <pc:spChg chg="add del mod">
          <ac:chgData name="Oskar Spanne" userId="51bfedce-a9e7-4caf-a218-aaacc7d96f2a" providerId="ADAL" clId="{EC46FD6A-E698-2E44-A237-701ECEFF4719}" dt="2022-01-26T15:35:24.451" v="3386" actId="21"/>
          <ac:spMkLst>
            <pc:docMk/>
            <pc:sldMk cId="3421085706" sldId="9957"/>
            <ac:spMk id="12" creationId="{AD9AE419-F450-7C4B-8AF0-D39F5F9AA9C9}"/>
          </ac:spMkLst>
        </pc:spChg>
        <pc:spChg chg="add del mod">
          <ac:chgData name="Oskar Spanne" userId="51bfedce-a9e7-4caf-a218-aaacc7d96f2a" providerId="ADAL" clId="{EC46FD6A-E698-2E44-A237-701ECEFF4719}" dt="2022-01-26T15:35:24.451" v="3386" actId="21"/>
          <ac:spMkLst>
            <pc:docMk/>
            <pc:sldMk cId="3421085706" sldId="9957"/>
            <ac:spMk id="13" creationId="{EFC5DC92-6B92-1049-96F1-C43253D0AC35}"/>
          </ac:spMkLst>
        </pc:spChg>
        <pc:spChg chg="add del mod">
          <ac:chgData name="Oskar Spanne" userId="51bfedce-a9e7-4caf-a218-aaacc7d96f2a" providerId="ADAL" clId="{EC46FD6A-E698-2E44-A237-701ECEFF4719}" dt="2022-01-26T15:35:24.451" v="3386" actId="21"/>
          <ac:spMkLst>
            <pc:docMk/>
            <pc:sldMk cId="3421085706" sldId="9957"/>
            <ac:spMk id="14" creationId="{A30ED024-AF39-2745-89E0-916E41113718}"/>
          </ac:spMkLst>
        </pc:spChg>
        <pc:spChg chg="add del mod">
          <ac:chgData name="Oskar Spanne" userId="51bfedce-a9e7-4caf-a218-aaacc7d96f2a" providerId="ADAL" clId="{EC46FD6A-E698-2E44-A237-701ECEFF4719}" dt="2022-01-26T15:35:24.451" v="3386" actId="21"/>
          <ac:spMkLst>
            <pc:docMk/>
            <pc:sldMk cId="3421085706" sldId="9957"/>
            <ac:spMk id="15" creationId="{240AC55C-051E-F941-8E82-1BFD6351274F}"/>
          </ac:spMkLst>
        </pc:spChg>
        <pc:spChg chg="add mod">
          <ac:chgData name="Oskar Spanne" userId="51bfedce-a9e7-4caf-a218-aaacc7d96f2a" providerId="ADAL" clId="{EC46FD6A-E698-2E44-A237-701ECEFF4719}" dt="2022-01-26T15:34:24.826" v="3338" actId="12789"/>
          <ac:spMkLst>
            <pc:docMk/>
            <pc:sldMk cId="3421085706" sldId="9957"/>
            <ac:spMk id="16" creationId="{D55DAC25-B3D7-574C-9402-A874675B48A2}"/>
          </ac:spMkLst>
        </pc:spChg>
        <pc:spChg chg="add mod">
          <ac:chgData name="Oskar Spanne" userId="51bfedce-a9e7-4caf-a218-aaacc7d96f2a" providerId="ADAL" clId="{EC46FD6A-E698-2E44-A237-701ECEFF4719}" dt="2022-01-26T15:34:24.826" v="3338" actId="12789"/>
          <ac:spMkLst>
            <pc:docMk/>
            <pc:sldMk cId="3421085706" sldId="9957"/>
            <ac:spMk id="17" creationId="{53076704-666A-954F-B288-0168851122C4}"/>
          </ac:spMkLst>
        </pc:spChg>
        <pc:graphicFrameChg chg="del">
          <ac:chgData name="Oskar Spanne" userId="51bfedce-a9e7-4caf-a218-aaacc7d96f2a" providerId="ADAL" clId="{EC46FD6A-E698-2E44-A237-701ECEFF4719}" dt="2022-01-26T15:29:07.832" v="3250" actId="478"/>
          <ac:graphicFrameMkLst>
            <pc:docMk/>
            <pc:sldMk cId="3421085706" sldId="9957"/>
            <ac:graphicFrameMk id="5" creationId="{AFDDED4E-0D5A-6142-A199-DFEF612CD5F1}"/>
          </ac:graphicFrameMkLst>
        </pc:graphicFrameChg>
        <pc:graphicFrameChg chg="del">
          <ac:chgData name="Oskar Spanne" userId="51bfedce-a9e7-4caf-a218-aaacc7d96f2a" providerId="ADAL" clId="{EC46FD6A-E698-2E44-A237-701ECEFF4719}" dt="2022-01-26T15:29:04.984" v="3249" actId="478"/>
          <ac:graphicFrameMkLst>
            <pc:docMk/>
            <pc:sldMk cId="3421085706" sldId="9957"/>
            <ac:graphicFrameMk id="6" creationId="{8C59BE9D-F8E9-C848-A450-9AFBC1CEE031}"/>
          </ac:graphicFrameMkLst>
        </pc:graphicFrameChg>
        <pc:picChg chg="add del mod">
          <ac:chgData name="Oskar Spanne" userId="51bfedce-a9e7-4caf-a218-aaacc7d96f2a" providerId="ADAL" clId="{EC46FD6A-E698-2E44-A237-701ECEFF4719}" dt="2022-01-26T15:35:24.451" v="3386" actId="21"/>
          <ac:picMkLst>
            <pc:docMk/>
            <pc:sldMk cId="3421085706" sldId="9957"/>
            <ac:picMk id="8" creationId="{EA69C8C2-7F15-4742-8D20-672C62E1931B}"/>
          </ac:picMkLst>
        </pc:picChg>
        <pc:picChg chg="add mod">
          <ac:chgData name="Oskar Spanne" userId="51bfedce-a9e7-4caf-a218-aaacc7d96f2a" providerId="ADAL" clId="{EC46FD6A-E698-2E44-A237-701ECEFF4719}" dt="2022-01-26T15:29:25.619" v="3254" actId="1076"/>
          <ac:picMkLst>
            <pc:docMk/>
            <pc:sldMk cId="3421085706" sldId="9957"/>
            <ac:picMk id="9" creationId="{683992A9-531C-224B-9BEE-D80660A11AC0}"/>
          </ac:picMkLst>
        </pc:picChg>
      </pc:sldChg>
      <pc:sldChg chg="addSp delSp modSp add mod">
        <pc:chgData name="Oskar Spanne" userId="51bfedce-a9e7-4caf-a218-aaacc7d96f2a" providerId="ADAL" clId="{EC46FD6A-E698-2E44-A237-701ECEFF4719}" dt="2022-01-26T15:35:45.799" v="3432" actId="1035"/>
        <pc:sldMkLst>
          <pc:docMk/>
          <pc:sldMk cId="2005163234" sldId="9958"/>
        </pc:sldMkLst>
        <pc:spChg chg="del">
          <ac:chgData name="Oskar Spanne" userId="51bfedce-a9e7-4caf-a218-aaacc7d96f2a" providerId="ADAL" clId="{EC46FD6A-E698-2E44-A237-701ECEFF4719}" dt="2022-01-26T15:34:53.415" v="3342" actId="21"/>
          <ac:spMkLst>
            <pc:docMk/>
            <pc:sldMk cId="2005163234" sldId="9958"/>
            <ac:spMk id="3" creationId="{699DAD74-0F8E-1341-834C-C6AF09EA78C7}"/>
          </ac:spMkLst>
        </pc:spChg>
        <pc:spChg chg="mod">
          <ac:chgData name="Oskar Spanne" userId="51bfedce-a9e7-4caf-a218-aaacc7d96f2a" providerId="ADAL" clId="{EC46FD6A-E698-2E44-A237-701ECEFF4719}" dt="2022-01-26T15:35:45.799" v="3432" actId="1035"/>
          <ac:spMkLst>
            <pc:docMk/>
            <pc:sldMk cId="2005163234" sldId="9958"/>
            <ac:spMk id="4" creationId="{8BA42BC0-C73C-164E-ADF5-42FB1FEEC933}"/>
          </ac:spMkLst>
        </pc:spChg>
        <pc:spChg chg="mod">
          <ac:chgData name="Oskar Spanne" userId="51bfedce-a9e7-4caf-a218-aaacc7d96f2a" providerId="ADAL" clId="{EC46FD6A-E698-2E44-A237-701ECEFF4719}" dt="2022-01-26T15:35:45.799" v="3432" actId="1035"/>
          <ac:spMkLst>
            <pc:docMk/>
            <pc:sldMk cId="2005163234" sldId="9958"/>
            <ac:spMk id="10" creationId="{667A1FA6-39FD-404B-965D-D9B8071CA3D5}"/>
          </ac:spMkLst>
        </pc:spChg>
        <pc:spChg chg="del">
          <ac:chgData name="Oskar Spanne" userId="51bfedce-a9e7-4caf-a218-aaacc7d96f2a" providerId="ADAL" clId="{EC46FD6A-E698-2E44-A237-701ECEFF4719}" dt="2022-01-26T15:34:53.415" v="3342" actId="21"/>
          <ac:spMkLst>
            <pc:docMk/>
            <pc:sldMk cId="2005163234" sldId="9958"/>
            <ac:spMk id="11" creationId="{50BB3355-ED2B-924A-AF67-30951C4BF1AC}"/>
          </ac:spMkLst>
        </pc:spChg>
        <pc:spChg chg="del">
          <ac:chgData name="Oskar Spanne" userId="51bfedce-a9e7-4caf-a218-aaacc7d96f2a" providerId="ADAL" clId="{EC46FD6A-E698-2E44-A237-701ECEFF4719}" dt="2022-01-26T15:34:45.774" v="3341" actId="478"/>
          <ac:spMkLst>
            <pc:docMk/>
            <pc:sldMk cId="2005163234" sldId="9958"/>
            <ac:spMk id="12" creationId="{AD9AE419-F450-7C4B-8AF0-D39F5F9AA9C9}"/>
          </ac:spMkLst>
        </pc:spChg>
        <pc:spChg chg="del">
          <ac:chgData name="Oskar Spanne" userId="51bfedce-a9e7-4caf-a218-aaacc7d96f2a" providerId="ADAL" clId="{EC46FD6A-E698-2E44-A237-701ECEFF4719}" dt="2022-01-26T15:34:55.960" v="3343" actId="478"/>
          <ac:spMkLst>
            <pc:docMk/>
            <pc:sldMk cId="2005163234" sldId="9958"/>
            <ac:spMk id="13" creationId="{EFC5DC92-6B92-1049-96F1-C43253D0AC35}"/>
          </ac:spMkLst>
        </pc:spChg>
        <pc:spChg chg="del">
          <ac:chgData name="Oskar Spanne" userId="51bfedce-a9e7-4caf-a218-aaacc7d96f2a" providerId="ADAL" clId="{EC46FD6A-E698-2E44-A237-701ECEFF4719}" dt="2022-01-26T15:34:42.564" v="3340" actId="478"/>
          <ac:spMkLst>
            <pc:docMk/>
            <pc:sldMk cId="2005163234" sldId="9958"/>
            <ac:spMk id="14" creationId="{A30ED024-AF39-2745-89E0-916E41113718}"/>
          </ac:spMkLst>
        </pc:spChg>
        <pc:spChg chg="del">
          <ac:chgData name="Oskar Spanne" userId="51bfedce-a9e7-4caf-a218-aaacc7d96f2a" providerId="ADAL" clId="{EC46FD6A-E698-2E44-A237-701ECEFF4719}" dt="2022-01-26T15:34:42.564" v="3340" actId="478"/>
          <ac:spMkLst>
            <pc:docMk/>
            <pc:sldMk cId="2005163234" sldId="9958"/>
            <ac:spMk id="15" creationId="{240AC55C-051E-F941-8E82-1BFD6351274F}"/>
          </ac:spMkLst>
        </pc:spChg>
        <pc:spChg chg="del">
          <ac:chgData name="Oskar Spanne" userId="51bfedce-a9e7-4caf-a218-aaacc7d96f2a" providerId="ADAL" clId="{EC46FD6A-E698-2E44-A237-701ECEFF4719}" dt="2022-01-26T15:34:53.415" v="3342" actId="21"/>
          <ac:spMkLst>
            <pc:docMk/>
            <pc:sldMk cId="2005163234" sldId="9958"/>
            <ac:spMk id="16" creationId="{D55DAC25-B3D7-574C-9402-A874675B48A2}"/>
          </ac:spMkLst>
        </pc:spChg>
        <pc:spChg chg="del">
          <ac:chgData name="Oskar Spanne" userId="51bfedce-a9e7-4caf-a218-aaacc7d96f2a" providerId="ADAL" clId="{EC46FD6A-E698-2E44-A237-701ECEFF4719}" dt="2022-01-26T15:34:53.415" v="3342" actId="21"/>
          <ac:spMkLst>
            <pc:docMk/>
            <pc:sldMk cId="2005163234" sldId="9958"/>
            <ac:spMk id="17" creationId="{53076704-666A-954F-B288-0168851122C4}"/>
          </ac:spMkLst>
        </pc:spChg>
        <pc:spChg chg="add mod">
          <ac:chgData name="Oskar Spanne" userId="51bfedce-a9e7-4caf-a218-aaacc7d96f2a" providerId="ADAL" clId="{EC46FD6A-E698-2E44-A237-701ECEFF4719}" dt="2022-01-26T15:35:45.799" v="3432" actId="1035"/>
          <ac:spMkLst>
            <pc:docMk/>
            <pc:sldMk cId="2005163234" sldId="9958"/>
            <ac:spMk id="19" creationId="{C4F723A4-0510-5648-9F8A-48E67C9B3930}"/>
          </ac:spMkLst>
        </pc:spChg>
        <pc:spChg chg="add mod">
          <ac:chgData name="Oskar Spanne" userId="51bfedce-a9e7-4caf-a218-aaacc7d96f2a" providerId="ADAL" clId="{EC46FD6A-E698-2E44-A237-701ECEFF4719}" dt="2022-01-26T15:35:45.799" v="3432" actId="1035"/>
          <ac:spMkLst>
            <pc:docMk/>
            <pc:sldMk cId="2005163234" sldId="9958"/>
            <ac:spMk id="20" creationId="{25B5F0AD-00E0-2D40-B16E-8CC957009691}"/>
          </ac:spMkLst>
        </pc:spChg>
        <pc:spChg chg="add mod">
          <ac:chgData name="Oskar Spanne" userId="51bfedce-a9e7-4caf-a218-aaacc7d96f2a" providerId="ADAL" clId="{EC46FD6A-E698-2E44-A237-701ECEFF4719}" dt="2022-01-26T15:35:45.799" v="3432" actId="1035"/>
          <ac:spMkLst>
            <pc:docMk/>
            <pc:sldMk cId="2005163234" sldId="9958"/>
            <ac:spMk id="21" creationId="{7A86245A-5517-544D-8BA9-8BC1E437A429}"/>
          </ac:spMkLst>
        </pc:spChg>
        <pc:spChg chg="add mod">
          <ac:chgData name="Oskar Spanne" userId="51bfedce-a9e7-4caf-a218-aaacc7d96f2a" providerId="ADAL" clId="{EC46FD6A-E698-2E44-A237-701ECEFF4719}" dt="2022-01-26T15:35:45.799" v="3432" actId="1035"/>
          <ac:spMkLst>
            <pc:docMk/>
            <pc:sldMk cId="2005163234" sldId="9958"/>
            <ac:spMk id="22" creationId="{18F8B718-BC13-2F42-B0D2-41E687E973DA}"/>
          </ac:spMkLst>
        </pc:spChg>
        <pc:spChg chg="add mod">
          <ac:chgData name="Oskar Spanne" userId="51bfedce-a9e7-4caf-a218-aaacc7d96f2a" providerId="ADAL" clId="{EC46FD6A-E698-2E44-A237-701ECEFF4719}" dt="2022-01-26T15:35:45.799" v="3432" actId="1035"/>
          <ac:spMkLst>
            <pc:docMk/>
            <pc:sldMk cId="2005163234" sldId="9958"/>
            <ac:spMk id="24" creationId="{4BCEA349-6ABC-3841-A3BF-9D02EC62E9C1}"/>
          </ac:spMkLst>
        </pc:spChg>
        <pc:spChg chg="add mod">
          <ac:chgData name="Oskar Spanne" userId="51bfedce-a9e7-4caf-a218-aaacc7d96f2a" providerId="ADAL" clId="{EC46FD6A-E698-2E44-A237-701ECEFF4719}" dt="2022-01-26T15:35:45.799" v="3432" actId="1035"/>
          <ac:spMkLst>
            <pc:docMk/>
            <pc:sldMk cId="2005163234" sldId="9958"/>
            <ac:spMk id="25" creationId="{BD08F1FE-2324-4A49-98C6-549174581E2A}"/>
          </ac:spMkLst>
        </pc:spChg>
        <pc:spChg chg="add mod">
          <ac:chgData name="Oskar Spanne" userId="51bfedce-a9e7-4caf-a218-aaacc7d96f2a" providerId="ADAL" clId="{EC46FD6A-E698-2E44-A237-701ECEFF4719}" dt="2022-01-26T15:35:45.799" v="3432" actId="1035"/>
          <ac:spMkLst>
            <pc:docMk/>
            <pc:sldMk cId="2005163234" sldId="9958"/>
            <ac:spMk id="26" creationId="{2BD069E4-3811-A04E-A8F7-C1FC4CC2CEFC}"/>
          </ac:spMkLst>
        </pc:spChg>
        <pc:spChg chg="add mod">
          <ac:chgData name="Oskar Spanne" userId="51bfedce-a9e7-4caf-a218-aaacc7d96f2a" providerId="ADAL" clId="{EC46FD6A-E698-2E44-A237-701ECEFF4719}" dt="2022-01-26T15:35:45.799" v="3432" actId="1035"/>
          <ac:spMkLst>
            <pc:docMk/>
            <pc:sldMk cId="2005163234" sldId="9958"/>
            <ac:spMk id="27" creationId="{6D2DB6AF-CCF6-884D-9505-07F1FA123606}"/>
          </ac:spMkLst>
        </pc:spChg>
        <pc:picChg chg="del">
          <ac:chgData name="Oskar Spanne" userId="51bfedce-a9e7-4caf-a218-aaacc7d96f2a" providerId="ADAL" clId="{EC46FD6A-E698-2E44-A237-701ECEFF4719}" dt="2022-01-26T15:34:42.564" v="3340" actId="478"/>
          <ac:picMkLst>
            <pc:docMk/>
            <pc:sldMk cId="2005163234" sldId="9958"/>
            <ac:picMk id="8" creationId="{EA69C8C2-7F15-4742-8D20-672C62E1931B}"/>
          </ac:picMkLst>
        </pc:picChg>
        <pc:picChg chg="del">
          <ac:chgData name="Oskar Spanne" userId="51bfedce-a9e7-4caf-a218-aaacc7d96f2a" providerId="ADAL" clId="{EC46FD6A-E698-2E44-A237-701ECEFF4719}" dt="2022-01-26T15:34:53.415" v="3342" actId="21"/>
          <ac:picMkLst>
            <pc:docMk/>
            <pc:sldMk cId="2005163234" sldId="9958"/>
            <ac:picMk id="9" creationId="{683992A9-531C-224B-9BEE-D80660A11AC0}"/>
          </ac:picMkLst>
        </pc:picChg>
        <pc:picChg chg="add mod">
          <ac:chgData name="Oskar Spanne" userId="51bfedce-a9e7-4caf-a218-aaacc7d96f2a" providerId="ADAL" clId="{EC46FD6A-E698-2E44-A237-701ECEFF4719}" dt="2022-01-26T15:35:45.799" v="3432" actId="1035"/>
          <ac:picMkLst>
            <pc:docMk/>
            <pc:sldMk cId="2005163234" sldId="9958"/>
            <ac:picMk id="18" creationId="{4E3A394A-7EC7-F644-BD1D-D44729E8C737}"/>
          </ac:picMkLst>
        </pc:picChg>
        <pc:picChg chg="add mod">
          <ac:chgData name="Oskar Spanne" userId="51bfedce-a9e7-4caf-a218-aaacc7d96f2a" providerId="ADAL" clId="{EC46FD6A-E698-2E44-A237-701ECEFF4719}" dt="2022-01-26T15:35:45.799" v="3432" actId="1035"/>
          <ac:picMkLst>
            <pc:docMk/>
            <pc:sldMk cId="2005163234" sldId="9958"/>
            <ac:picMk id="23" creationId="{EC5D58A8-2E57-6A47-A592-53D45C659B2C}"/>
          </ac:picMkLst>
        </pc:picChg>
      </pc:sldChg>
      <pc:sldMasterChg chg="modSldLayout">
        <pc:chgData name="Oskar Spanne" userId="51bfedce-a9e7-4caf-a218-aaacc7d96f2a" providerId="ADAL" clId="{EC46FD6A-E698-2E44-A237-701ECEFF4719}" dt="2022-01-18T10:03:51.941" v="0" actId="478"/>
        <pc:sldMasterMkLst>
          <pc:docMk/>
          <pc:sldMasterMk cId="2112389074" sldId="2147483648"/>
        </pc:sldMasterMkLst>
        <pc:sldLayoutChg chg="delSp mod">
          <pc:chgData name="Oskar Spanne" userId="51bfedce-a9e7-4caf-a218-aaacc7d96f2a" providerId="ADAL" clId="{EC46FD6A-E698-2E44-A237-701ECEFF4719}" dt="2022-01-18T10:03:51.941" v="0" actId="478"/>
          <pc:sldLayoutMkLst>
            <pc:docMk/>
            <pc:sldMasterMk cId="2112389074" sldId="2147483648"/>
            <pc:sldLayoutMk cId="723514514" sldId="2147483649"/>
          </pc:sldLayoutMkLst>
          <pc:picChg chg="del">
            <ac:chgData name="Oskar Spanne" userId="51bfedce-a9e7-4caf-a218-aaacc7d96f2a" providerId="ADAL" clId="{EC46FD6A-E698-2E44-A237-701ECEFF4719}" dt="2022-01-18T10:03:51.941" v="0" actId="478"/>
            <ac:picMkLst>
              <pc:docMk/>
              <pc:sldMasterMk cId="2112389074" sldId="2147483648"/>
              <pc:sldLayoutMk cId="723514514" sldId="2147483649"/>
              <ac:picMk id="4" creationId="{B5D8EAB9-6C60-7E49-8BF7-267B537B4CDD}"/>
            </ac:picMkLst>
          </pc:picChg>
        </pc:sldLayoutChg>
      </pc:sldMasterChg>
    </pc:docChg>
  </pc:docChgLst>
  <pc:docChgLst>
    <pc:chgData name="Rikard Melander" userId="202ef2e2-ec33-4c55-b07d-cdff4aad07bb" providerId="ADAL" clId="{B44B7D81-9C34-4DBD-98C6-2D0CB3F2C728}"/>
    <pc:docChg chg="custSel modSld">
      <pc:chgData name="Rikard Melander" userId="202ef2e2-ec33-4c55-b07d-cdff4aad07bb" providerId="ADAL" clId="{B44B7D81-9C34-4DBD-98C6-2D0CB3F2C728}" dt="2021-12-17T08:11:25.496" v="7" actId="27636"/>
      <pc:docMkLst>
        <pc:docMk/>
      </pc:docMkLst>
      <pc:sldChg chg="modSp mod">
        <pc:chgData name="Rikard Melander" userId="202ef2e2-ec33-4c55-b07d-cdff4aad07bb" providerId="ADAL" clId="{B44B7D81-9C34-4DBD-98C6-2D0CB3F2C728}" dt="2021-12-17T08:11:24.423" v="1" actId="27636"/>
        <pc:sldMkLst>
          <pc:docMk/>
          <pc:sldMk cId="1021575214" sldId="9909"/>
        </pc:sldMkLst>
        <pc:spChg chg="mod">
          <ac:chgData name="Rikard Melander" userId="202ef2e2-ec33-4c55-b07d-cdff4aad07bb" providerId="ADAL" clId="{B44B7D81-9C34-4DBD-98C6-2D0CB3F2C728}" dt="2021-12-17T08:11:24.423" v="1" actId="27636"/>
          <ac:spMkLst>
            <pc:docMk/>
            <pc:sldMk cId="1021575214" sldId="9909"/>
            <ac:spMk id="2" creationId="{E7768461-7ADA-3E43-8072-AB4462BE787E}"/>
          </ac:spMkLst>
        </pc:spChg>
      </pc:sldChg>
      <pc:sldChg chg="modSp mod">
        <pc:chgData name="Rikard Melander" userId="202ef2e2-ec33-4c55-b07d-cdff4aad07bb" providerId="ADAL" clId="{B44B7D81-9C34-4DBD-98C6-2D0CB3F2C728}" dt="2021-12-17T08:11:25.431" v="5" actId="27636"/>
        <pc:sldMkLst>
          <pc:docMk/>
          <pc:sldMk cId="1696462707" sldId="9911"/>
        </pc:sldMkLst>
        <pc:spChg chg="mod">
          <ac:chgData name="Rikard Melander" userId="202ef2e2-ec33-4c55-b07d-cdff4aad07bb" providerId="ADAL" clId="{B44B7D81-9C34-4DBD-98C6-2D0CB3F2C728}" dt="2021-12-17T08:11:25.431" v="5" actId="27636"/>
          <ac:spMkLst>
            <pc:docMk/>
            <pc:sldMk cId="1696462707" sldId="9911"/>
            <ac:spMk id="4" creationId="{5276AC8F-8F23-B047-8A2E-AD08B058649D}"/>
          </ac:spMkLst>
        </pc:spChg>
      </pc:sldChg>
      <pc:sldChg chg="modSp mod">
        <pc:chgData name="Rikard Melander" userId="202ef2e2-ec33-4c55-b07d-cdff4aad07bb" providerId="ADAL" clId="{B44B7D81-9C34-4DBD-98C6-2D0CB3F2C728}" dt="2021-12-17T08:11:24.716" v="2" actId="27636"/>
        <pc:sldMkLst>
          <pc:docMk/>
          <pc:sldMk cId="799753905" sldId="9921"/>
        </pc:sldMkLst>
        <pc:spChg chg="mod">
          <ac:chgData name="Rikard Melander" userId="202ef2e2-ec33-4c55-b07d-cdff4aad07bb" providerId="ADAL" clId="{B44B7D81-9C34-4DBD-98C6-2D0CB3F2C728}" dt="2021-12-17T08:11:24.716" v="2" actId="27636"/>
          <ac:spMkLst>
            <pc:docMk/>
            <pc:sldMk cId="799753905" sldId="9921"/>
            <ac:spMk id="4" creationId="{B3CE98DD-420E-7045-95C1-D4AAB55A8E13}"/>
          </ac:spMkLst>
        </pc:spChg>
      </pc:sldChg>
      <pc:sldChg chg="modSp mod">
        <pc:chgData name="Rikard Melander" userId="202ef2e2-ec33-4c55-b07d-cdff4aad07bb" providerId="ADAL" clId="{B44B7D81-9C34-4DBD-98C6-2D0CB3F2C728}" dt="2021-12-17T08:11:25.471" v="6" actId="27636"/>
        <pc:sldMkLst>
          <pc:docMk/>
          <pc:sldMk cId="1573748972" sldId="9933"/>
        </pc:sldMkLst>
        <pc:spChg chg="mod">
          <ac:chgData name="Rikard Melander" userId="202ef2e2-ec33-4c55-b07d-cdff4aad07bb" providerId="ADAL" clId="{B44B7D81-9C34-4DBD-98C6-2D0CB3F2C728}" dt="2021-12-17T08:11:25.471" v="6" actId="27636"/>
          <ac:spMkLst>
            <pc:docMk/>
            <pc:sldMk cId="1573748972" sldId="9933"/>
            <ac:spMk id="3" creationId="{9DC13144-FA59-B749-992E-3E25A1546CCD}"/>
          </ac:spMkLst>
        </pc:spChg>
      </pc:sldChg>
      <pc:sldChg chg="modSp mod">
        <pc:chgData name="Rikard Melander" userId="202ef2e2-ec33-4c55-b07d-cdff4aad07bb" providerId="ADAL" clId="{B44B7D81-9C34-4DBD-98C6-2D0CB3F2C728}" dt="2021-12-17T08:11:25.496" v="7" actId="27636"/>
        <pc:sldMkLst>
          <pc:docMk/>
          <pc:sldMk cId="2456208743" sldId="9934"/>
        </pc:sldMkLst>
        <pc:spChg chg="mod">
          <ac:chgData name="Rikard Melander" userId="202ef2e2-ec33-4c55-b07d-cdff4aad07bb" providerId="ADAL" clId="{B44B7D81-9C34-4DBD-98C6-2D0CB3F2C728}" dt="2021-12-17T08:11:25.496" v="7" actId="27636"/>
          <ac:spMkLst>
            <pc:docMk/>
            <pc:sldMk cId="2456208743" sldId="9934"/>
            <ac:spMk id="7" creationId="{861A5EE1-930F-4CBB-A3B3-C87099DE0951}"/>
          </ac:spMkLst>
        </pc:spChg>
      </pc:sldChg>
      <pc:sldChg chg="modSp mod">
        <pc:chgData name="Rikard Melander" userId="202ef2e2-ec33-4c55-b07d-cdff4aad07bb" providerId="ADAL" clId="{B44B7D81-9C34-4DBD-98C6-2D0CB3F2C728}" dt="2021-12-17T08:11:24.743" v="3" actId="27636"/>
        <pc:sldMkLst>
          <pc:docMk/>
          <pc:sldMk cId="3124412487" sldId="9941"/>
        </pc:sldMkLst>
        <pc:spChg chg="mod">
          <ac:chgData name="Rikard Melander" userId="202ef2e2-ec33-4c55-b07d-cdff4aad07bb" providerId="ADAL" clId="{B44B7D81-9C34-4DBD-98C6-2D0CB3F2C728}" dt="2021-12-17T08:11:24.743" v="3" actId="27636"/>
          <ac:spMkLst>
            <pc:docMk/>
            <pc:sldMk cId="3124412487" sldId="9941"/>
            <ac:spMk id="2" creationId="{1422D71E-DE4B-9D4B-9C15-97286BC8CA68}"/>
          </ac:spMkLst>
        </pc:spChg>
      </pc:sldChg>
      <pc:sldChg chg="modSp mod">
        <pc:chgData name="Rikard Melander" userId="202ef2e2-ec33-4c55-b07d-cdff4aad07bb" providerId="ADAL" clId="{B44B7D81-9C34-4DBD-98C6-2D0CB3F2C728}" dt="2021-12-17T08:11:25.304" v="4" actId="27636"/>
        <pc:sldMkLst>
          <pc:docMk/>
          <pc:sldMk cId="773293198" sldId="9951"/>
        </pc:sldMkLst>
        <pc:spChg chg="mod">
          <ac:chgData name="Rikard Melander" userId="202ef2e2-ec33-4c55-b07d-cdff4aad07bb" providerId="ADAL" clId="{B44B7D81-9C34-4DBD-98C6-2D0CB3F2C728}" dt="2021-12-17T08:11:25.304" v="4" actId="27636"/>
          <ac:spMkLst>
            <pc:docMk/>
            <pc:sldMk cId="773293198" sldId="9951"/>
            <ac:spMk id="3" creationId="{9FBC06DC-1A96-7A45-9B9D-64CE4CC16BE6}"/>
          </ac:spMkLst>
        </pc:spChg>
      </pc:sldChg>
    </pc:docChg>
  </pc:docChgLst>
  <pc:docChgLst>
    <pc:chgData name="Mannerhagen Peter" userId="77036b5a-cee7-41f2-a9c4-f30f9897a622" providerId="ADAL" clId="{C860C405-F749-44A2-8ACE-BA33E7CF0753}"/>
    <pc:docChg chg="modSld">
      <pc:chgData name="Mannerhagen Peter" userId="77036b5a-cee7-41f2-a9c4-f30f9897a622" providerId="ADAL" clId="{C860C405-F749-44A2-8ACE-BA33E7CF0753}" dt="2021-12-15T12:23:51.185" v="13" actId="20577"/>
      <pc:docMkLst>
        <pc:docMk/>
      </pc:docMkLst>
      <pc:sldChg chg="modSp mod">
        <pc:chgData name="Mannerhagen Peter" userId="77036b5a-cee7-41f2-a9c4-f30f9897a622" providerId="ADAL" clId="{C860C405-F749-44A2-8ACE-BA33E7CF0753}" dt="2021-12-15T12:23:51.185" v="13" actId="20577"/>
        <pc:sldMkLst>
          <pc:docMk/>
          <pc:sldMk cId="3576469697" sldId="9811"/>
        </pc:sldMkLst>
        <pc:spChg chg="mod">
          <ac:chgData name="Mannerhagen Peter" userId="77036b5a-cee7-41f2-a9c4-f30f9897a622" providerId="ADAL" clId="{C860C405-F749-44A2-8ACE-BA33E7CF0753}" dt="2021-12-15T12:23:51.185" v="13" actId="20577"/>
          <ac:spMkLst>
            <pc:docMk/>
            <pc:sldMk cId="3576469697" sldId="9811"/>
            <ac:spMk id="6" creationId="{969729BF-101B-48C9-A4E3-B50AA49A6C5A}"/>
          </ac:spMkLst>
        </pc:spChg>
      </pc:sldChg>
    </pc:docChg>
  </pc:docChgLst>
  <pc:docChgLst>
    <pc:chgData name="Therése Evén" userId="bb31a101-673d-4925-b80d-fafcaecdc9e7" providerId="ADAL" clId="{41EADB0A-18E3-744B-9BB9-E69587C83F1F}"/>
    <pc:docChg chg="custSel addSld modSld">
      <pc:chgData name="Therése Evén" userId="bb31a101-673d-4925-b80d-fafcaecdc9e7" providerId="ADAL" clId="{41EADB0A-18E3-744B-9BB9-E69587C83F1F}" dt="2022-01-27T13:15:00.788" v="494" actId="20577"/>
      <pc:docMkLst>
        <pc:docMk/>
      </pc:docMkLst>
      <pc:sldChg chg="modSp mod">
        <pc:chgData name="Therése Evén" userId="bb31a101-673d-4925-b80d-fafcaecdc9e7" providerId="ADAL" clId="{41EADB0A-18E3-744B-9BB9-E69587C83F1F}" dt="2022-01-26T13:31:21.291" v="180" actId="1035"/>
        <pc:sldMkLst>
          <pc:docMk/>
          <pc:sldMk cId="311351515" sldId="9877"/>
        </pc:sldMkLst>
        <pc:graphicFrameChg chg="mod">
          <ac:chgData name="Therése Evén" userId="bb31a101-673d-4925-b80d-fafcaecdc9e7" providerId="ADAL" clId="{41EADB0A-18E3-744B-9BB9-E69587C83F1F}" dt="2022-01-26T13:31:21.291" v="180" actId="1035"/>
          <ac:graphicFrameMkLst>
            <pc:docMk/>
            <pc:sldMk cId="311351515" sldId="9877"/>
            <ac:graphicFrameMk id="6" creationId="{F88A2902-77D1-4D05-A393-4B8604D2E8D1}"/>
          </ac:graphicFrameMkLst>
        </pc:graphicFrameChg>
      </pc:sldChg>
      <pc:sldChg chg="modSp mod">
        <pc:chgData name="Therése Evén" userId="bb31a101-673d-4925-b80d-fafcaecdc9e7" providerId="ADAL" clId="{41EADB0A-18E3-744B-9BB9-E69587C83F1F}" dt="2022-01-27T13:15:00.788" v="494" actId="20577"/>
        <pc:sldMkLst>
          <pc:docMk/>
          <pc:sldMk cId="3811587949" sldId="9884"/>
        </pc:sldMkLst>
        <pc:spChg chg="mod">
          <ac:chgData name="Therése Evén" userId="bb31a101-673d-4925-b80d-fafcaecdc9e7" providerId="ADAL" clId="{41EADB0A-18E3-744B-9BB9-E69587C83F1F}" dt="2022-01-27T13:15:00.788" v="494" actId="20577"/>
          <ac:spMkLst>
            <pc:docMk/>
            <pc:sldMk cId="3811587949" sldId="9884"/>
            <ac:spMk id="7" creationId="{841A4B7B-20DB-9B4B-BEA3-CA29EFDAA2E5}"/>
          </ac:spMkLst>
        </pc:spChg>
      </pc:sldChg>
      <pc:sldChg chg="modSp mod">
        <pc:chgData name="Therése Evén" userId="bb31a101-673d-4925-b80d-fafcaecdc9e7" providerId="ADAL" clId="{41EADB0A-18E3-744B-9BB9-E69587C83F1F}" dt="2022-01-26T13:44:36.775" v="308" actId="20577"/>
        <pc:sldMkLst>
          <pc:docMk/>
          <pc:sldMk cId="4063805978" sldId="9889"/>
        </pc:sldMkLst>
        <pc:spChg chg="mod">
          <ac:chgData name="Therése Evén" userId="bb31a101-673d-4925-b80d-fafcaecdc9e7" providerId="ADAL" clId="{41EADB0A-18E3-744B-9BB9-E69587C83F1F}" dt="2022-01-26T13:44:36.775" v="308" actId="20577"/>
          <ac:spMkLst>
            <pc:docMk/>
            <pc:sldMk cId="4063805978" sldId="9889"/>
            <ac:spMk id="6" creationId="{30C26EBC-7CB6-384C-A874-03E2F151E579}"/>
          </ac:spMkLst>
        </pc:spChg>
      </pc:sldChg>
      <pc:sldChg chg="modSp mod">
        <pc:chgData name="Therése Evén" userId="bb31a101-673d-4925-b80d-fafcaecdc9e7" providerId="ADAL" clId="{41EADB0A-18E3-744B-9BB9-E69587C83F1F}" dt="2022-01-26T13:32:57.462" v="195" actId="1076"/>
        <pc:sldMkLst>
          <pc:docMk/>
          <pc:sldMk cId="1021575214" sldId="9909"/>
        </pc:sldMkLst>
        <pc:spChg chg="mod">
          <ac:chgData name="Therése Evén" userId="bb31a101-673d-4925-b80d-fafcaecdc9e7" providerId="ADAL" clId="{41EADB0A-18E3-744B-9BB9-E69587C83F1F}" dt="2022-01-26T13:30:49.714" v="168" actId="27636"/>
          <ac:spMkLst>
            <pc:docMk/>
            <pc:sldMk cId="1021575214" sldId="9909"/>
            <ac:spMk id="2" creationId="{E7768461-7ADA-3E43-8072-AB4462BE787E}"/>
          </ac:spMkLst>
        </pc:spChg>
        <pc:spChg chg="mod">
          <ac:chgData name="Therése Evén" userId="bb31a101-673d-4925-b80d-fafcaecdc9e7" providerId="ADAL" clId="{41EADB0A-18E3-744B-9BB9-E69587C83F1F}" dt="2022-01-26T13:32:57.462" v="195" actId="1076"/>
          <ac:spMkLst>
            <pc:docMk/>
            <pc:sldMk cId="1021575214" sldId="9909"/>
            <ac:spMk id="27" creationId="{B1D10D71-FF8A-CF48-AFB2-C77C22804BB7}"/>
          </ac:spMkLst>
        </pc:spChg>
      </pc:sldChg>
      <pc:sldChg chg="modSp mod">
        <pc:chgData name="Therése Evén" userId="bb31a101-673d-4925-b80d-fafcaecdc9e7" providerId="ADAL" clId="{41EADB0A-18E3-744B-9BB9-E69587C83F1F}" dt="2022-01-26T13:41:03.983" v="255" actId="1076"/>
        <pc:sldMkLst>
          <pc:docMk/>
          <pc:sldMk cId="1696462707" sldId="9911"/>
        </pc:sldMkLst>
        <pc:spChg chg="mod">
          <ac:chgData name="Therése Evén" userId="bb31a101-673d-4925-b80d-fafcaecdc9e7" providerId="ADAL" clId="{41EADB0A-18E3-744B-9BB9-E69587C83F1F}" dt="2022-01-26T13:41:03.983" v="255" actId="1076"/>
          <ac:spMkLst>
            <pc:docMk/>
            <pc:sldMk cId="1696462707" sldId="9911"/>
            <ac:spMk id="2" creationId="{03C7AA56-94E7-C440-B5B6-7EECC0125143}"/>
          </ac:spMkLst>
        </pc:spChg>
        <pc:spChg chg="mod">
          <ac:chgData name="Therése Evén" userId="bb31a101-673d-4925-b80d-fafcaecdc9e7" providerId="ADAL" clId="{41EADB0A-18E3-744B-9BB9-E69587C83F1F}" dt="2022-01-26T13:40:58.281" v="254" actId="1076"/>
          <ac:spMkLst>
            <pc:docMk/>
            <pc:sldMk cId="1696462707" sldId="9911"/>
            <ac:spMk id="4" creationId="{5276AC8F-8F23-B047-8A2E-AD08B058649D}"/>
          </ac:spMkLst>
        </pc:spChg>
      </pc:sldChg>
      <pc:sldChg chg="modSp mod">
        <pc:chgData name="Therése Evén" userId="bb31a101-673d-4925-b80d-fafcaecdc9e7" providerId="ADAL" clId="{41EADB0A-18E3-744B-9BB9-E69587C83F1F}" dt="2022-01-26T13:30:50.278" v="176" actId="27636"/>
        <pc:sldMkLst>
          <pc:docMk/>
          <pc:sldMk cId="3533995508" sldId="9915"/>
        </pc:sldMkLst>
        <pc:spChg chg="mod">
          <ac:chgData name="Therése Evén" userId="bb31a101-673d-4925-b80d-fafcaecdc9e7" providerId="ADAL" clId="{41EADB0A-18E3-744B-9BB9-E69587C83F1F}" dt="2022-01-26T13:30:50.278" v="176" actId="27636"/>
          <ac:spMkLst>
            <pc:docMk/>
            <pc:sldMk cId="3533995508" sldId="9915"/>
            <ac:spMk id="3" creationId="{3089EB1D-3311-BC4F-8BC6-35A4E1415FE0}"/>
          </ac:spMkLst>
        </pc:spChg>
      </pc:sldChg>
      <pc:sldChg chg="modSp mod">
        <pc:chgData name="Therése Evén" userId="bb31a101-673d-4925-b80d-fafcaecdc9e7" providerId="ADAL" clId="{41EADB0A-18E3-744B-9BB9-E69587C83F1F}" dt="2022-01-26T13:30:20.878" v="166" actId="27636"/>
        <pc:sldMkLst>
          <pc:docMk/>
          <pc:sldMk cId="452557404" sldId="9920"/>
        </pc:sldMkLst>
        <pc:spChg chg="mod">
          <ac:chgData name="Therése Evén" userId="bb31a101-673d-4925-b80d-fafcaecdc9e7" providerId="ADAL" clId="{41EADB0A-18E3-744B-9BB9-E69587C83F1F}" dt="2022-01-26T13:30:20.878" v="166" actId="27636"/>
          <ac:spMkLst>
            <pc:docMk/>
            <pc:sldMk cId="452557404" sldId="9920"/>
            <ac:spMk id="4" creationId="{B3CE98DD-420E-7045-95C1-D4AAB55A8E13}"/>
          </ac:spMkLst>
        </pc:spChg>
      </pc:sldChg>
      <pc:sldChg chg="modSp mod">
        <pc:chgData name="Therése Evén" userId="bb31a101-673d-4925-b80d-fafcaecdc9e7" providerId="ADAL" clId="{41EADB0A-18E3-744B-9BB9-E69587C83F1F}" dt="2022-01-26T13:30:49.786" v="169" actId="27636"/>
        <pc:sldMkLst>
          <pc:docMk/>
          <pc:sldMk cId="799753905" sldId="9921"/>
        </pc:sldMkLst>
        <pc:spChg chg="mod">
          <ac:chgData name="Therése Evén" userId="bb31a101-673d-4925-b80d-fafcaecdc9e7" providerId="ADAL" clId="{41EADB0A-18E3-744B-9BB9-E69587C83F1F}" dt="2022-01-26T13:30:49.786" v="169" actId="27636"/>
          <ac:spMkLst>
            <pc:docMk/>
            <pc:sldMk cId="799753905" sldId="9921"/>
            <ac:spMk id="4" creationId="{B3CE98DD-420E-7045-95C1-D4AAB55A8E13}"/>
          </ac:spMkLst>
        </pc:spChg>
      </pc:sldChg>
      <pc:sldChg chg="addSp delSp modSp mod">
        <pc:chgData name="Therése Evén" userId="bb31a101-673d-4925-b80d-fafcaecdc9e7" providerId="ADAL" clId="{41EADB0A-18E3-744B-9BB9-E69587C83F1F}" dt="2022-01-26T13:37:07.644" v="236" actId="1076"/>
        <pc:sldMkLst>
          <pc:docMk/>
          <pc:sldMk cId="2842931444" sldId="9927"/>
        </pc:sldMkLst>
        <pc:spChg chg="mod">
          <ac:chgData name="Therése Evén" userId="bb31a101-673d-4925-b80d-fafcaecdc9e7" providerId="ADAL" clId="{41EADB0A-18E3-744B-9BB9-E69587C83F1F}" dt="2022-01-26T13:30:49.829" v="170" actId="27636"/>
          <ac:spMkLst>
            <pc:docMk/>
            <pc:sldMk cId="2842931444" sldId="9927"/>
            <ac:spMk id="3" creationId="{C4EB05C2-141F-F944-9169-E71CE0061D2A}"/>
          </ac:spMkLst>
        </pc:spChg>
        <pc:picChg chg="del mod">
          <ac:chgData name="Therése Evén" userId="bb31a101-673d-4925-b80d-fafcaecdc9e7" providerId="ADAL" clId="{41EADB0A-18E3-744B-9BB9-E69587C83F1F}" dt="2022-01-26T13:36:59.029" v="235" actId="478"/>
          <ac:picMkLst>
            <pc:docMk/>
            <pc:sldMk cId="2842931444" sldId="9927"/>
            <ac:picMk id="5" creationId="{EE14DAAF-9145-4347-AAF2-E81AD95A44FF}"/>
          </ac:picMkLst>
        </pc:picChg>
        <pc:picChg chg="add mod">
          <ac:chgData name="Therése Evén" userId="bb31a101-673d-4925-b80d-fafcaecdc9e7" providerId="ADAL" clId="{41EADB0A-18E3-744B-9BB9-E69587C83F1F}" dt="2022-01-26T13:37:07.644" v="236" actId="1076"/>
          <ac:picMkLst>
            <pc:docMk/>
            <pc:sldMk cId="2842931444" sldId="9927"/>
            <ac:picMk id="6" creationId="{5FE05B24-3006-C243-92A2-C117A10F0BA3}"/>
          </ac:picMkLst>
        </pc:picChg>
      </pc:sldChg>
      <pc:sldChg chg="modSp mod">
        <pc:chgData name="Therése Evén" userId="bb31a101-673d-4925-b80d-fafcaecdc9e7" providerId="ADAL" clId="{41EADB0A-18E3-744B-9BB9-E69587C83F1F}" dt="2022-01-26T13:48:09.944" v="309"/>
        <pc:sldMkLst>
          <pc:docMk/>
          <pc:sldMk cId="1573748972" sldId="9933"/>
        </pc:sldMkLst>
        <pc:spChg chg="mod">
          <ac:chgData name="Therése Evén" userId="bb31a101-673d-4925-b80d-fafcaecdc9e7" providerId="ADAL" clId="{41EADB0A-18E3-744B-9BB9-E69587C83F1F}" dt="2022-01-26T13:48:09.944" v="309"/>
          <ac:spMkLst>
            <pc:docMk/>
            <pc:sldMk cId="1573748972" sldId="9933"/>
            <ac:spMk id="3" creationId="{9DC13144-FA59-B749-992E-3E25A1546CCD}"/>
          </ac:spMkLst>
        </pc:spChg>
      </pc:sldChg>
      <pc:sldChg chg="modSp mod">
        <pc:chgData name="Therése Evén" userId="bb31a101-673d-4925-b80d-fafcaecdc9e7" providerId="ADAL" clId="{41EADB0A-18E3-744B-9BB9-E69587C83F1F}" dt="2022-01-26T13:30:50.214" v="175" actId="27636"/>
        <pc:sldMkLst>
          <pc:docMk/>
          <pc:sldMk cId="2456208743" sldId="9934"/>
        </pc:sldMkLst>
        <pc:spChg chg="mod">
          <ac:chgData name="Therése Evén" userId="bb31a101-673d-4925-b80d-fafcaecdc9e7" providerId="ADAL" clId="{41EADB0A-18E3-744B-9BB9-E69587C83F1F}" dt="2022-01-26T13:30:50.214" v="175" actId="27636"/>
          <ac:spMkLst>
            <pc:docMk/>
            <pc:sldMk cId="2456208743" sldId="9934"/>
            <ac:spMk id="7" creationId="{861A5EE1-930F-4CBB-A3B3-C87099DE0951}"/>
          </ac:spMkLst>
        </pc:spChg>
      </pc:sldChg>
      <pc:sldChg chg="modSp mod">
        <pc:chgData name="Therése Evén" userId="bb31a101-673d-4925-b80d-fafcaecdc9e7" providerId="ADAL" clId="{41EADB0A-18E3-744B-9BB9-E69587C83F1F}" dt="2022-01-27T12:34:28.740" v="379" actId="20577"/>
        <pc:sldMkLst>
          <pc:docMk/>
          <pc:sldMk cId="3449488675" sldId="9939"/>
        </pc:sldMkLst>
        <pc:spChg chg="mod">
          <ac:chgData name="Therése Evén" userId="bb31a101-673d-4925-b80d-fafcaecdc9e7" providerId="ADAL" clId="{41EADB0A-18E3-744B-9BB9-E69587C83F1F}" dt="2022-01-27T12:34:28.740" v="379" actId="20577"/>
          <ac:spMkLst>
            <pc:docMk/>
            <pc:sldMk cId="3449488675" sldId="9939"/>
            <ac:spMk id="4" creationId="{B3CE98DD-420E-7045-95C1-D4AAB55A8E13}"/>
          </ac:spMkLst>
        </pc:spChg>
      </pc:sldChg>
      <pc:sldChg chg="modSp mod">
        <pc:chgData name="Therése Evén" userId="bb31a101-673d-4925-b80d-fafcaecdc9e7" providerId="ADAL" clId="{41EADB0A-18E3-744B-9BB9-E69587C83F1F}" dt="2022-01-26T13:38:34.062" v="253" actId="1036"/>
        <pc:sldMkLst>
          <pc:docMk/>
          <pc:sldMk cId="3124412487" sldId="9941"/>
        </pc:sldMkLst>
        <pc:spChg chg="mod">
          <ac:chgData name="Therése Evén" userId="bb31a101-673d-4925-b80d-fafcaecdc9e7" providerId="ADAL" clId="{41EADB0A-18E3-744B-9BB9-E69587C83F1F}" dt="2022-01-26T13:30:49.846" v="171" actId="27636"/>
          <ac:spMkLst>
            <pc:docMk/>
            <pc:sldMk cId="3124412487" sldId="9941"/>
            <ac:spMk id="2" creationId="{1422D71E-DE4B-9D4B-9C15-97286BC8CA68}"/>
          </ac:spMkLst>
        </pc:spChg>
        <pc:spChg chg="mod">
          <ac:chgData name="Therése Evén" userId="bb31a101-673d-4925-b80d-fafcaecdc9e7" providerId="ADAL" clId="{41EADB0A-18E3-744B-9BB9-E69587C83F1F}" dt="2022-01-26T13:38:28.805" v="244" actId="1036"/>
          <ac:spMkLst>
            <pc:docMk/>
            <pc:sldMk cId="3124412487" sldId="9941"/>
            <ac:spMk id="4" creationId="{8BA42BC0-C73C-164E-ADF5-42FB1FEEC933}"/>
          </ac:spMkLst>
        </pc:spChg>
        <pc:spChg chg="mod">
          <ac:chgData name="Therése Evén" userId="bb31a101-673d-4925-b80d-fafcaecdc9e7" providerId="ADAL" clId="{41EADB0A-18E3-744B-9BB9-E69587C83F1F}" dt="2022-01-26T13:38:34.062" v="253" actId="1036"/>
          <ac:spMkLst>
            <pc:docMk/>
            <pc:sldMk cId="3124412487" sldId="9941"/>
            <ac:spMk id="10" creationId="{667A1FA6-39FD-404B-965D-D9B8071CA3D5}"/>
          </ac:spMkLst>
        </pc:spChg>
      </pc:sldChg>
      <pc:sldChg chg="modSp mod">
        <pc:chgData name="Therése Evén" userId="bb31a101-673d-4925-b80d-fafcaecdc9e7" providerId="ADAL" clId="{41EADB0A-18E3-744B-9BB9-E69587C83F1F}" dt="2022-01-26T13:35:41.075" v="231" actId="20577"/>
        <pc:sldMkLst>
          <pc:docMk/>
          <pc:sldMk cId="607571606" sldId="9943"/>
        </pc:sldMkLst>
        <pc:spChg chg="mod">
          <ac:chgData name="Therése Evén" userId="bb31a101-673d-4925-b80d-fafcaecdc9e7" providerId="ADAL" clId="{41EADB0A-18E3-744B-9BB9-E69587C83F1F}" dt="2022-01-26T13:35:41.075" v="231" actId="20577"/>
          <ac:spMkLst>
            <pc:docMk/>
            <pc:sldMk cId="607571606" sldId="9943"/>
            <ac:spMk id="24" creationId="{6A68D89F-62DE-874A-B2D9-08B8584FA327}"/>
          </ac:spMkLst>
        </pc:spChg>
      </pc:sldChg>
      <pc:sldChg chg="modSp mod">
        <pc:chgData name="Therése Evén" userId="bb31a101-673d-4925-b80d-fafcaecdc9e7" providerId="ADAL" clId="{41EADB0A-18E3-744B-9BB9-E69587C83F1F}" dt="2022-01-26T13:43:15.652" v="306" actId="20577"/>
        <pc:sldMkLst>
          <pc:docMk/>
          <pc:sldMk cId="3595568223" sldId="9946"/>
        </pc:sldMkLst>
        <pc:spChg chg="mod">
          <ac:chgData name="Therése Evén" userId="bb31a101-673d-4925-b80d-fafcaecdc9e7" providerId="ADAL" clId="{41EADB0A-18E3-744B-9BB9-E69587C83F1F}" dt="2022-01-26T13:43:15.652" v="306" actId="20577"/>
          <ac:spMkLst>
            <pc:docMk/>
            <pc:sldMk cId="3595568223" sldId="9946"/>
            <ac:spMk id="10" creationId="{D9E97DAC-D743-A344-89CA-849FE45C188F}"/>
          </ac:spMkLst>
        </pc:spChg>
      </pc:sldChg>
      <pc:sldChg chg="modSp mod">
        <pc:chgData name="Therése Evén" userId="bb31a101-673d-4925-b80d-fafcaecdc9e7" providerId="ADAL" clId="{41EADB0A-18E3-744B-9BB9-E69587C83F1F}" dt="2022-01-26T13:30:49.930" v="172" actId="27636"/>
        <pc:sldMkLst>
          <pc:docMk/>
          <pc:sldMk cId="773293198" sldId="9951"/>
        </pc:sldMkLst>
        <pc:spChg chg="mod">
          <ac:chgData name="Therése Evén" userId="bb31a101-673d-4925-b80d-fafcaecdc9e7" providerId="ADAL" clId="{41EADB0A-18E3-744B-9BB9-E69587C83F1F}" dt="2022-01-26T13:30:49.930" v="172" actId="27636"/>
          <ac:spMkLst>
            <pc:docMk/>
            <pc:sldMk cId="773293198" sldId="9951"/>
            <ac:spMk id="3" creationId="{9FBC06DC-1A96-7A45-9B9D-64CE4CC16BE6}"/>
          </ac:spMkLst>
        </pc:spChg>
      </pc:sldChg>
      <pc:sldChg chg="modSp mod">
        <pc:chgData name="Therése Evén" userId="bb31a101-673d-4925-b80d-fafcaecdc9e7" providerId="ADAL" clId="{41EADB0A-18E3-744B-9BB9-E69587C83F1F}" dt="2022-01-26T13:34:32.712" v="216" actId="20577"/>
        <pc:sldMkLst>
          <pc:docMk/>
          <pc:sldMk cId="4077427997" sldId="9953"/>
        </pc:sldMkLst>
        <pc:spChg chg="mod">
          <ac:chgData name="Therése Evén" userId="bb31a101-673d-4925-b80d-fafcaecdc9e7" providerId="ADAL" clId="{41EADB0A-18E3-744B-9BB9-E69587C83F1F}" dt="2022-01-26T13:34:32.712" v="216" actId="20577"/>
          <ac:spMkLst>
            <pc:docMk/>
            <pc:sldMk cId="4077427997" sldId="9953"/>
            <ac:spMk id="4" creationId="{7230B2D9-A472-A940-9CF9-C88C5F68A0E3}"/>
          </ac:spMkLst>
        </pc:spChg>
      </pc:sldChg>
      <pc:sldChg chg="modSp add">
        <pc:chgData name="Therése Evén" userId="bb31a101-673d-4925-b80d-fafcaecdc9e7" providerId="ADAL" clId="{41EADB0A-18E3-744B-9BB9-E69587C83F1F}" dt="2022-01-27T12:26:40.697" v="376" actId="20577"/>
        <pc:sldMkLst>
          <pc:docMk/>
          <pc:sldMk cId="66620360" sldId="9954"/>
        </pc:sldMkLst>
        <pc:graphicFrameChg chg="mod">
          <ac:chgData name="Therése Evén" userId="bb31a101-673d-4925-b80d-fafcaecdc9e7" providerId="ADAL" clId="{41EADB0A-18E3-744B-9BB9-E69587C83F1F}" dt="2022-01-27T12:26:40.697" v="376" actId="20577"/>
          <ac:graphicFrameMkLst>
            <pc:docMk/>
            <pc:sldMk cId="66620360" sldId="9954"/>
            <ac:graphicFrameMk id="15" creationId="{C76EEC8F-688B-40FB-A4CC-0C0F7D1102B0}"/>
          </ac:graphicFrameMkLst>
        </pc:graphicFrameChg>
      </pc:sldChg>
    </pc:docChg>
  </pc:docChgLst>
  <pc:docChgLst>
    <pc:chgData name="Therése Evén" userId="bb31a101-673d-4925-b80d-fafcaecdc9e7" providerId="ADAL" clId="{697D2D35-8CC2-7743-AA5A-90D5271ADEC6}"/>
    <pc:docChg chg="undo custSel modSld modMainMaster">
      <pc:chgData name="Therése Evén" userId="bb31a101-673d-4925-b80d-fafcaecdc9e7" providerId="ADAL" clId="{697D2D35-8CC2-7743-AA5A-90D5271ADEC6}" dt="2021-12-17T08:20:43.943" v="619" actId="207"/>
      <pc:docMkLst>
        <pc:docMk/>
      </pc:docMkLst>
      <pc:sldChg chg="modSp mod">
        <pc:chgData name="Therése Evén" userId="bb31a101-673d-4925-b80d-fafcaecdc9e7" providerId="ADAL" clId="{697D2D35-8CC2-7743-AA5A-90D5271ADEC6}" dt="2021-12-16T12:50:34.566" v="38" actId="14100"/>
        <pc:sldMkLst>
          <pc:docMk/>
          <pc:sldMk cId="2436259689" sldId="257"/>
        </pc:sldMkLst>
        <pc:spChg chg="mod">
          <ac:chgData name="Therése Evén" userId="bb31a101-673d-4925-b80d-fafcaecdc9e7" providerId="ADAL" clId="{697D2D35-8CC2-7743-AA5A-90D5271ADEC6}" dt="2021-12-16T12:50:34.566" v="38" actId="14100"/>
          <ac:spMkLst>
            <pc:docMk/>
            <pc:sldMk cId="2436259689" sldId="257"/>
            <ac:spMk id="4" creationId="{6D20B228-BB26-4641-9D38-AD8198049116}"/>
          </ac:spMkLst>
        </pc:spChg>
      </pc:sldChg>
      <pc:sldChg chg="modSp mod">
        <pc:chgData name="Therése Evén" userId="bb31a101-673d-4925-b80d-fafcaecdc9e7" providerId="ADAL" clId="{697D2D35-8CC2-7743-AA5A-90D5271ADEC6}" dt="2021-12-16T12:53:57.177" v="58" actId="20577"/>
        <pc:sldMkLst>
          <pc:docMk/>
          <pc:sldMk cId="3576469697" sldId="9811"/>
        </pc:sldMkLst>
        <pc:spChg chg="mod">
          <ac:chgData name="Therése Evén" userId="bb31a101-673d-4925-b80d-fafcaecdc9e7" providerId="ADAL" clId="{697D2D35-8CC2-7743-AA5A-90D5271ADEC6}" dt="2021-12-16T12:53:57.177" v="58" actId="20577"/>
          <ac:spMkLst>
            <pc:docMk/>
            <pc:sldMk cId="3576469697" sldId="9811"/>
            <ac:spMk id="6" creationId="{969729BF-101B-48C9-A4E3-B50AA49A6C5A}"/>
          </ac:spMkLst>
        </pc:spChg>
      </pc:sldChg>
      <pc:sldChg chg="addSp delSp modSp mod">
        <pc:chgData name="Therése Evén" userId="bb31a101-673d-4925-b80d-fafcaecdc9e7" providerId="ADAL" clId="{697D2D35-8CC2-7743-AA5A-90D5271ADEC6}" dt="2021-12-16T14:31:05.756" v="540" actId="1036"/>
        <pc:sldMkLst>
          <pc:docMk/>
          <pc:sldMk cId="1429521647" sldId="9851"/>
        </pc:sldMkLst>
        <pc:spChg chg="mod">
          <ac:chgData name="Therése Evén" userId="bb31a101-673d-4925-b80d-fafcaecdc9e7" providerId="ADAL" clId="{697D2D35-8CC2-7743-AA5A-90D5271ADEC6}" dt="2021-12-16T13:13:57.358" v="380" actId="207"/>
          <ac:spMkLst>
            <pc:docMk/>
            <pc:sldMk cId="1429521647" sldId="9851"/>
            <ac:spMk id="3" creationId="{DAF15F67-586D-DD43-9FE1-337EFADFF95B}"/>
          </ac:spMkLst>
        </pc:spChg>
        <pc:spChg chg="add mod">
          <ac:chgData name="Therése Evén" userId="bb31a101-673d-4925-b80d-fafcaecdc9e7" providerId="ADAL" clId="{697D2D35-8CC2-7743-AA5A-90D5271ADEC6}" dt="2021-12-16T12:59:26.436" v="93" actId="1076"/>
          <ac:spMkLst>
            <pc:docMk/>
            <pc:sldMk cId="1429521647" sldId="9851"/>
            <ac:spMk id="4" creationId="{998C9EC4-FD86-DE43-97B3-766BBE42E4D5}"/>
          </ac:spMkLst>
        </pc:spChg>
        <pc:spChg chg="add mod">
          <ac:chgData name="Therése Evén" userId="bb31a101-673d-4925-b80d-fafcaecdc9e7" providerId="ADAL" clId="{697D2D35-8CC2-7743-AA5A-90D5271ADEC6}" dt="2021-12-16T14:31:05.756" v="540" actId="1036"/>
          <ac:spMkLst>
            <pc:docMk/>
            <pc:sldMk cId="1429521647" sldId="9851"/>
            <ac:spMk id="8" creationId="{EE65F516-6C81-5E4F-AC8D-3989A902A5B0}"/>
          </ac:spMkLst>
        </pc:spChg>
        <pc:spChg chg="add del mod">
          <ac:chgData name="Therése Evén" userId="bb31a101-673d-4925-b80d-fafcaecdc9e7" providerId="ADAL" clId="{697D2D35-8CC2-7743-AA5A-90D5271ADEC6}" dt="2021-12-16T13:03:13.040" v="255"/>
          <ac:spMkLst>
            <pc:docMk/>
            <pc:sldMk cId="1429521647" sldId="9851"/>
            <ac:spMk id="9" creationId="{441D1DDF-A6CB-674A-8322-41BA6687BFDF}"/>
          </ac:spMkLst>
        </pc:spChg>
        <pc:spChg chg="add mod">
          <ac:chgData name="Therése Evén" userId="bb31a101-673d-4925-b80d-fafcaecdc9e7" providerId="ADAL" clId="{697D2D35-8CC2-7743-AA5A-90D5271ADEC6}" dt="2021-12-16T13:33:32.665" v="518" actId="1037"/>
          <ac:spMkLst>
            <pc:docMk/>
            <pc:sldMk cId="1429521647" sldId="9851"/>
            <ac:spMk id="10" creationId="{F3FA3E14-DE65-C741-A4E2-C62C8B06392E}"/>
          </ac:spMkLst>
        </pc:spChg>
        <pc:spChg chg="add mod">
          <ac:chgData name="Therése Evén" userId="bb31a101-673d-4925-b80d-fafcaecdc9e7" providerId="ADAL" clId="{697D2D35-8CC2-7743-AA5A-90D5271ADEC6}" dt="2021-12-16T13:12:02.204" v="349" actId="14100"/>
          <ac:spMkLst>
            <pc:docMk/>
            <pc:sldMk cId="1429521647" sldId="9851"/>
            <ac:spMk id="11" creationId="{D9062414-40D2-3B4A-8F48-A351A25DECDF}"/>
          </ac:spMkLst>
        </pc:spChg>
        <pc:spChg chg="add del mod">
          <ac:chgData name="Therése Evén" userId="bb31a101-673d-4925-b80d-fafcaecdc9e7" providerId="ADAL" clId="{697D2D35-8CC2-7743-AA5A-90D5271ADEC6}" dt="2021-12-16T13:08:01.699" v="308"/>
          <ac:spMkLst>
            <pc:docMk/>
            <pc:sldMk cId="1429521647" sldId="9851"/>
            <ac:spMk id="12" creationId="{7F8B8E59-5BB4-774D-9EE9-5683AA12F8C4}"/>
          </ac:spMkLst>
        </pc:spChg>
        <pc:spChg chg="add mod">
          <ac:chgData name="Therése Evén" userId="bb31a101-673d-4925-b80d-fafcaecdc9e7" providerId="ADAL" clId="{697D2D35-8CC2-7743-AA5A-90D5271ADEC6}" dt="2021-12-16T13:10:34.258" v="334" actId="208"/>
          <ac:spMkLst>
            <pc:docMk/>
            <pc:sldMk cId="1429521647" sldId="9851"/>
            <ac:spMk id="13" creationId="{CAAB396A-F28A-9A40-A1FC-9CBFF72BE51A}"/>
          </ac:spMkLst>
        </pc:spChg>
        <pc:spChg chg="add mod">
          <ac:chgData name="Therése Evén" userId="bb31a101-673d-4925-b80d-fafcaecdc9e7" providerId="ADAL" clId="{697D2D35-8CC2-7743-AA5A-90D5271ADEC6}" dt="2021-12-16T13:12:20.205" v="352" actId="14100"/>
          <ac:spMkLst>
            <pc:docMk/>
            <pc:sldMk cId="1429521647" sldId="9851"/>
            <ac:spMk id="14" creationId="{FE0BF58A-B29D-5740-87B1-CA989B3FEE2F}"/>
          </ac:spMkLst>
        </pc:spChg>
        <pc:spChg chg="add mod">
          <ac:chgData name="Therése Evén" userId="bb31a101-673d-4925-b80d-fafcaecdc9e7" providerId="ADAL" clId="{697D2D35-8CC2-7743-AA5A-90D5271ADEC6}" dt="2021-12-16T13:13:25.213" v="376" actId="14100"/>
          <ac:spMkLst>
            <pc:docMk/>
            <pc:sldMk cId="1429521647" sldId="9851"/>
            <ac:spMk id="15" creationId="{57D8F6E2-98E4-1E40-B4BE-E5DF0182F709}"/>
          </ac:spMkLst>
        </pc:spChg>
        <pc:spChg chg="add mod">
          <ac:chgData name="Therése Evén" userId="bb31a101-673d-4925-b80d-fafcaecdc9e7" providerId="ADAL" clId="{697D2D35-8CC2-7743-AA5A-90D5271ADEC6}" dt="2021-12-16T13:13:41.962" v="379" actId="1035"/>
          <ac:spMkLst>
            <pc:docMk/>
            <pc:sldMk cId="1429521647" sldId="9851"/>
            <ac:spMk id="16" creationId="{FF5AF8AF-997F-6945-BB6A-4894FC01A963}"/>
          </ac:spMkLst>
        </pc:spChg>
        <pc:cxnChg chg="add mod">
          <ac:chgData name="Therése Evén" userId="bb31a101-673d-4925-b80d-fafcaecdc9e7" providerId="ADAL" clId="{697D2D35-8CC2-7743-AA5A-90D5271ADEC6}" dt="2021-12-16T13:32:16.212" v="510" actId="13822"/>
          <ac:cxnSpMkLst>
            <pc:docMk/>
            <pc:sldMk cId="1429521647" sldId="9851"/>
            <ac:cxnSpMk id="18" creationId="{D46C65AD-9924-CB40-91E4-87EA5EED1DFA}"/>
          </ac:cxnSpMkLst>
        </pc:cxnChg>
        <pc:cxnChg chg="add mod">
          <ac:chgData name="Therése Evén" userId="bb31a101-673d-4925-b80d-fafcaecdc9e7" providerId="ADAL" clId="{697D2D35-8CC2-7743-AA5A-90D5271ADEC6}" dt="2021-12-16T13:32:07.252" v="509" actId="13822"/>
          <ac:cxnSpMkLst>
            <pc:docMk/>
            <pc:sldMk cId="1429521647" sldId="9851"/>
            <ac:cxnSpMk id="22" creationId="{2CE996AB-2DEA-A744-B7E6-CE3AE69A8E9F}"/>
          </ac:cxnSpMkLst>
        </pc:cxnChg>
        <pc:cxnChg chg="add mod">
          <ac:chgData name="Therése Evén" userId="bb31a101-673d-4925-b80d-fafcaecdc9e7" providerId="ADAL" clId="{697D2D35-8CC2-7743-AA5A-90D5271ADEC6}" dt="2021-12-16T13:32:42.653" v="514" actId="1076"/>
          <ac:cxnSpMkLst>
            <pc:docMk/>
            <pc:sldMk cId="1429521647" sldId="9851"/>
            <ac:cxnSpMk id="28" creationId="{8F3AAE2B-61CA-D244-BC3C-7A494996018D}"/>
          </ac:cxnSpMkLst>
        </pc:cxnChg>
        <pc:cxnChg chg="add mod">
          <ac:chgData name="Therése Evén" userId="bb31a101-673d-4925-b80d-fafcaecdc9e7" providerId="ADAL" clId="{697D2D35-8CC2-7743-AA5A-90D5271ADEC6}" dt="2021-12-16T13:33:12.932" v="517" actId="14100"/>
          <ac:cxnSpMkLst>
            <pc:docMk/>
            <pc:sldMk cId="1429521647" sldId="9851"/>
            <ac:cxnSpMk id="30" creationId="{4848015B-8EB2-5943-BEFC-1F791CBFEACA}"/>
          </ac:cxnSpMkLst>
        </pc:cxnChg>
      </pc:sldChg>
      <pc:sldChg chg="modSp mod">
        <pc:chgData name="Therése Evén" userId="bb31a101-673d-4925-b80d-fafcaecdc9e7" providerId="ADAL" clId="{697D2D35-8CC2-7743-AA5A-90D5271ADEC6}" dt="2021-12-16T13:24:01.830" v="462" actId="208"/>
        <pc:sldMkLst>
          <pc:docMk/>
          <pc:sldMk cId="3811587949" sldId="9884"/>
        </pc:sldMkLst>
        <pc:spChg chg="mod">
          <ac:chgData name="Therése Evén" userId="bb31a101-673d-4925-b80d-fafcaecdc9e7" providerId="ADAL" clId="{697D2D35-8CC2-7743-AA5A-90D5271ADEC6}" dt="2021-12-16T13:24:01.830" v="462" actId="208"/>
          <ac:spMkLst>
            <pc:docMk/>
            <pc:sldMk cId="3811587949" sldId="9884"/>
            <ac:spMk id="12" creationId="{C319BE9F-64D6-E248-9154-6D3826D52F57}"/>
          </ac:spMkLst>
        </pc:spChg>
        <pc:spChg chg="mod">
          <ac:chgData name="Therése Evén" userId="bb31a101-673d-4925-b80d-fafcaecdc9e7" providerId="ADAL" clId="{697D2D35-8CC2-7743-AA5A-90D5271ADEC6}" dt="2021-12-16T13:24:01.830" v="462" actId="208"/>
          <ac:spMkLst>
            <pc:docMk/>
            <pc:sldMk cId="3811587949" sldId="9884"/>
            <ac:spMk id="13" creationId="{22853FA3-B0B5-0241-B61B-6D1A8DDBC227}"/>
          </ac:spMkLst>
        </pc:spChg>
        <pc:spChg chg="mod">
          <ac:chgData name="Therése Evén" userId="bb31a101-673d-4925-b80d-fafcaecdc9e7" providerId="ADAL" clId="{697D2D35-8CC2-7743-AA5A-90D5271ADEC6}" dt="2021-12-16T13:24:01.830" v="462" actId="208"/>
          <ac:spMkLst>
            <pc:docMk/>
            <pc:sldMk cId="3811587949" sldId="9884"/>
            <ac:spMk id="16" creationId="{CACB616F-3428-C046-9F6E-B14A7B42FF3D}"/>
          </ac:spMkLst>
        </pc:spChg>
        <pc:spChg chg="mod">
          <ac:chgData name="Therése Evén" userId="bb31a101-673d-4925-b80d-fafcaecdc9e7" providerId="ADAL" clId="{697D2D35-8CC2-7743-AA5A-90D5271ADEC6}" dt="2021-12-16T13:24:01.830" v="462" actId="208"/>
          <ac:spMkLst>
            <pc:docMk/>
            <pc:sldMk cId="3811587949" sldId="9884"/>
            <ac:spMk id="17" creationId="{A32A2F0D-4427-9347-9639-A33DC601DFF0}"/>
          </ac:spMkLst>
        </pc:spChg>
        <pc:spChg chg="mod">
          <ac:chgData name="Therése Evén" userId="bb31a101-673d-4925-b80d-fafcaecdc9e7" providerId="ADAL" clId="{697D2D35-8CC2-7743-AA5A-90D5271ADEC6}" dt="2021-12-16T13:24:01.830" v="462" actId="208"/>
          <ac:spMkLst>
            <pc:docMk/>
            <pc:sldMk cId="3811587949" sldId="9884"/>
            <ac:spMk id="18" creationId="{90587A7A-30F0-2143-8735-035DD2A44826}"/>
          </ac:spMkLst>
        </pc:spChg>
      </pc:sldChg>
      <pc:sldChg chg="modSp mod addCm delCm">
        <pc:chgData name="Therése Evén" userId="bb31a101-673d-4925-b80d-fafcaecdc9e7" providerId="ADAL" clId="{697D2D35-8CC2-7743-AA5A-90D5271ADEC6}" dt="2021-12-16T14:36:29.701" v="543"/>
        <pc:sldMkLst>
          <pc:docMk/>
          <pc:sldMk cId="4099176303" sldId="9885"/>
        </pc:sldMkLst>
        <pc:spChg chg="mod">
          <ac:chgData name="Therése Evén" userId="bb31a101-673d-4925-b80d-fafcaecdc9e7" providerId="ADAL" clId="{697D2D35-8CC2-7743-AA5A-90D5271ADEC6}" dt="2021-12-16T13:27:17.332" v="494" actId="113"/>
          <ac:spMkLst>
            <pc:docMk/>
            <pc:sldMk cId="4099176303" sldId="9885"/>
            <ac:spMk id="11" creationId="{4D880131-1E1C-8A4E-8C4D-48451D6FDB94}"/>
          </ac:spMkLst>
        </pc:spChg>
        <pc:spChg chg="mod">
          <ac:chgData name="Therése Evén" userId="bb31a101-673d-4925-b80d-fafcaecdc9e7" providerId="ADAL" clId="{697D2D35-8CC2-7743-AA5A-90D5271ADEC6}" dt="2021-12-16T13:25:29.729" v="469" actId="208"/>
          <ac:spMkLst>
            <pc:docMk/>
            <pc:sldMk cId="4099176303" sldId="9885"/>
            <ac:spMk id="15" creationId="{BDA3DF60-23D0-6749-8661-4005C548E933}"/>
          </ac:spMkLst>
        </pc:spChg>
        <pc:spChg chg="mod">
          <ac:chgData name="Therése Evén" userId="bb31a101-673d-4925-b80d-fafcaecdc9e7" providerId="ADAL" clId="{697D2D35-8CC2-7743-AA5A-90D5271ADEC6}" dt="2021-12-16T13:25:29.729" v="469" actId="208"/>
          <ac:spMkLst>
            <pc:docMk/>
            <pc:sldMk cId="4099176303" sldId="9885"/>
            <ac:spMk id="16" creationId="{E4EB9853-31D7-9A47-96DF-3946184D7156}"/>
          </ac:spMkLst>
        </pc:spChg>
        <pc:spChg chg="mod">
          <ac:chgData name="Therése Evén" userId="bb31a101-673d-4925-b80d-fafcaecdc9e7" providerId="ADAL" clId="{697D2D35-8CC2-7743-AA5A-90D5271ADEC6}" dt="2021-12-16T13:25:29.729" v="469" actId="208"/>
          <ac:spMkLst>
            <pc:docMk/>
            <pc:sldMk cId="4099176303" sldId="9885"/>
            <ac:spMk id="17" creationId="{453647BC-6195-E040-AAE5-80B60F637C57}"/>
          </ac:spMkLst>
        </pc:spChg>
        <pc:spChg chg="mod">
          <ac:chgData name="Therése Evén" userId="bb31a101-673d-4925-b80d-fafcaecdc9e7" providerId="ADAL" clId="{697D2D35-8CC2-7743-AA5A-90D5271ADEC6}" dt="2021-12-16T13:25:29.729" v="469" actId="208"/>
          <ac:spMkLst>
            <pc:docMk/>
            <pc:sldMk cId="4099176303" sldId="9885"/>
            <ac:spMk id="18" creationId="{9ABB82D6-BF19-B34D-9679-27F0361137AB}"/>
          </ac:spMkLst>
        </pc:spChg>
      </pc:sldChg>
      <pc:sldChg chg="modSp mod">
        <pc:chgData name="Therése Evén" userId="bb31a101-673d-4925-b80d-fafcaecdc9e7" providerId="ADAL" clId="{697D2D35-8CC2-7743-AA5A-90D5271ADEC6}" dt="2021-12-16T13:24:54.927" v="465" actId="208"/>
        <pc:sldMkLst>
          <pc:docMk/>
          <pc:sldMk cId="3228209511" sldId="9890"/>
        </pc:sldMkLst>
        <pc:spChg chg="mod">
          <ac:chgData name="Therése Evén" userId="bb31a101-673d-4925-b80d-fafcaecdc9e7" providerId="ADAL" clId="{697D2D35-8CC2-7743-AA5A-90D5271ADEC6}" dt="2021-12-16T13:24:54.927" v="465" actId="208"/>
          <ac:spMkLst>
            <pc:docMk/>
            <pc:sldMk cId="3228209511" sldId="9890"/>
            <ac:spMk id="16" creationId="{17E127FB-39B3-CC48-96CE-99E3308943D9}"/>
          </ac:spMkLst>
        </pc:spChg>
      </pc:sldChg>
      <pc:sldChg chg="modSp mod">
        <pc:chgData name="Therése Evén" userId="bb31a101-673d-4925-b80d-fafcaecdc9e7" providerId="ADAL" clId="{697D2D35-8CC2-7743-AA5A-90D5271ADEC6}" dt="2021-12-16T12:49:08.252" v="1" actId="27636"/>
        <pc:sldMkLst>
          <pc:docMk/>
          <pc:sldMk cId="1021575214" sldId="9909"/>
        </pc:sldMkLst>
        <pc:spChg chg="mod">
          <ac:chgData name="Therése Evén" userId="bb31a101-673d-4925-b80d-fafcaecdc9e7" providerId="ADAL" clId="{697D2D35-8CC2-7743-AA5A-90D5271ADEC6}" dt="2021-12-16T12:49:08.252" v="1" actId="27636"/>
          <ac:spMkLst>
            <pc:docMk/>
            <pc:sldMk cId="1021575214" sldId="9909"/>
            <ac:spMk id="2" creationId="{E7768461-7ADA-3E43-8072-AB4462BE787E}"/>
          </ac:spMkLst>
        </pc:spChg>
      </pc:sldChg>
      <pc:sldChg chg="modSp mod">
        <pc:chgData name="Therése Evén" userId="bb31a101-673d-4925-b80d-fafcaecdc9e7" providerId="ADAL" clId="{697D2D35-8CC2-7743-AA5A-90D5271ADEC6}" dt="2021-12-16T12:49:09.208" v="5" actId="27636"/>
        <pc:sldMkLst>
          <pc:docMk/>
          <pc:sldMk cId="1696462707" sldId="9911"/>
        </pc:sldMkLst>
        <pc:spChg chg="mod">
          <ac:chgData name="Therése Evén" userId="bb31a101-673d-4925-b80d-fafcaecdc9e7" providerId="ADAL" clId="{697D2D35-8CC2-7743-AA5A-90D5271ADEC6}" dt="2021-12-16T12:49:09.208" v="5" actId="27636"/>
          <ac:spMkLst>
            <pc:docMk/>
            <pc:sldMk cId="1696462707" sldId="9911"/>
            <ac:spMk id="4" creationId="{5276AC8F-8F23-B047-8A2E-AD08B058649D}"/>
          </ac:spMkLst>
        </pc:spChg>
      </pc:sldChg>
      <pc:sldChg chg="modSp mod">
        <pc:chgData name="Therése Evén" userId="bb31a101-673d-4925-b80d-fafcaecdc9e7" providerId="ADAL" clId="{697D2D35-8CC2-7743-AA5A-90D5271ADEC6}" dt="2021-12-16T12:49:08.442" v="2" actId="27636"/>
        <pc:sldMkLst>
          <pc:docMk/>
          <pc:sldMk cId="799753905" sldId="9921"/>
        </pc:sldMkLst>
        <pc:spChg chg="mod">
          <ac:chgData name="Therése Evén" userId="bb31a101-673d-4925-b80d-fafcaecdc9e7" providerId="ADAL" clId="{697D2D35-8CC2-7743-AA5A-90D5271ADEC6}" dt="2021-12-16T12:49:08.442" v="2" actId="27636"/>
          <ac:spMkLst>
            <pc:docMk/>
            <pc:sldMk cId="799753905" sldId="9921"/>
            <ac:spMk id="4" creationId="{B3CE98DD-420E-7045-95C1-D4AAB55A8E13}"/>
          </ac:spMkLst>
        </pc:spChg>
      </pc:sldChg>
      <pc:sldChg chg="modSp mod">
        <pc:chgData name="Therése Evén" userId="bb31a101-673d-4925-b80d-fafcaecdc9e7" providerId="ADAL" clId="{697D2D35-8CC2-7743-AA5A-90D5271ADEC6}" dt="2021-12-16T12:49:09.732" v="6" actId="27636"/>
        <pc:sldMkLst>
          <pc:docMk/>
          <pc:sldMk cId="1573748972" sldId="9933"/>
        </pc:sldMkLst>
        <pc:spChg chg="mod">
          <ac:chgData name="Therése Evén" userId="bb31a101-673d-4925-b80d-fafcaecdc9e7" providerId="ADAL" clId="{697D2D35-8CC2-7743-AA5A-90D5271ADEC6}" dt="2021-12-16T12:49:09.732" v="6" actId="27636"/>
          <ac:spMkLst>
            <pc:docMk/>
            <pc:sldMk cId="1573748972" sldId="9933"/>
            <ac:spMk id="3" creationId="{9DC13144-FA59-B749-992E-3E25A1546CCD}"/>
          </ac:spMkLst>
        </pc:spChg>
      </pc:sldChg>
      <pc:sldChg chg="modSp mod">
        <pc:chgData name="Therése Evén" userId="bb31a101-673d-4925-b80d-fafcaecdc9e7" providerId="ADAL" clId="{697D2D35-8CC2-7743-AA5A-90D5271ADEC6}" dt="2021-12-16T12:49:09.854" v="7" actId="27636"/>
        <pc:sldMkLst>
          <pc:docMk/>
          <pc:sldMk cId="2456208743" sldId="9934"/>
        </pc:sldMkLst>
        <pc:spChg chg="mod">
          <ac:chgData name="Therése Evén" userId="bb31a101-673d-4925-b80d-fafcaecdc9e7" providerId="ADAL" clId="{697D2D35-8CC2-7743-AA5A-90D5271ADEC6}" dt="2021-12-16T12:49:09.854" v="7" actId="27636"/>
          <ac:spMkLst>
            <pc:docMk/>
            <pc:sldMk cId="2456208743" sldId="9934"/>
            <ac:spMk id="7" creationId="{861A5EE1-930F-4CBB-A3B3-C87099DE0951}"/>
          </ac:spMkLst>
        </pc:spChg>
      </pc:sldChg>
      <pc:sldChg chg="modSp mod">
        <pc:chgData name="Therése Evén" userId="bb31a101-673d-4925-b80d-fafcaecdc9e7" providerId="ADAL" clId="{697D2D35-8CC2-7743-AA5A-90D5271ADEC6}" dt="2021-12-16T13:25:09.328" v="468" actId="208"/>
        <pc:sldMkLst>
          <pc:docMk/>
          <pc:sldMk cId="2912246704" sldId="9937"/>
        </pc:sldMkLst>
        <pc:spChg chg="mod">
          <ac:chgData name="Therése Evén" userId="bb31a101-673d-4925-b80d-fafcaecdc9e7" providerId="ADAL" clId="{697D2D35-8CC2-7743-AA5A-90D5271ADEC6}" dt="2021-12-16T13:25:09.328" v="468" actId="208"/>
          <ac:spMkLst>
            <pc:docMk/>
            <pc:sldMk cId="2912246704" sldId="9937"/>
            <ac:spMk id="14" creationId="{3736DC5A-E458-5348-80BE-45FB6EBB1405}"/>
          </ac:spMkLst>
        </pc:spChg>
        <pc:grpChg chg="mod">
          <ac:chgData name="Therése Evén" userId="bb31a101-673d-4925-b80d-fafcaecdc9e7" providerId="ADAL" clId="{697D2D35-8CC2-7743-AA5A-90D5271ADEC6}" dt="2021-12-16T13:25:03.528" v="467" actId="1076"/>
          <ac:grpSpMkLst>
            <pc:docMk/>
            <pc:sldMk cId="2912246704" sldId="9937"/>
            <ac:grpSpMk id="13" creationId="{E12AE1B0-EFA3-D84C-BFBD-786B7F30CE6D}"/>
          </ac:grpSpMkLst>
        </pc:grpChg>
      </pc:sldChg>
      <pc:sldChg chg="modSp mod">
        <pc:chgData name="Therése Evén" userId="bb31a101-673d-4925-b80d-fafcaecdc9e7" providerId="ADAL" clId="{697D2D35-8CC2-7743-AA5A-90D5271ADEC6}" dt="2021-12-16T12:49:08.822" v="3" actId="27636"/>
        <pc:sldMkLst>
          <pc:docMk/>
          <pc:sldMk cId="3124412487" sldId="9941"/>
        </pc:sldMkLst>
        <pc:spChg chg="mod">
          <ac:chgData name="Therése Evén" userId="bb31a101-673d-4925-b80d-fafcaecdc9e7" providerId="ADAL" clId="{697D2D35-8CC2-7743-AA5A-90D5271ADEC6}" dt="2021-12-16T12:49:08.822" v="3" actId="27636"/>
          <ac:spMkLst>
            <pc:docMk/>
            <pc:sldMk cId="3124412487" sldId="9941"/>
            <ac:spMk id="2" creationId="{1422D71E-DE4B-9D4B-9C15-97286BC8CA68}"/>
          </ac:spMkLst>
        </pc:spChg>
      </pc:sldChg>
      <pc:sldChg chg="modSp mod">
        <pc:chgData name="Therése Evén" userId="bb31a101-673d-4925-b80d-fafcaecdc9e7" providerId="ADAL" clId="{697D2D35-8CC2-7743-AA5A-90D5271ADEC6}" dt="2021-12-16T13:24:27.727" v="463" actId="208"/>
        <pc:sldMkLst>
          <pc:docMk/>
          <pc:sldMk cId="3595568223" sldId="9946"/>
        </pc:sldMkLst>
        <pc:spChg chg="mod">
          <ac:chgData name="Therése Evén" userId="bb31a101-673d-4925-b80d-fafcaecdc9e7" providerId="ADAL" clId="{697D2D35-8CC2-7743-AA5A-90D5271ADEC6}" dt="2021-12-16T13:24:27.727" v="463" actId="208"/>
          <ac:spMkLst>
            <pc:docMk/>
            <pc:sldMk cId="3595568223" sldId="9946"/>
            <ac:spMk id="18" creationId="{4230268D-DD6B-D543-9BC1-C1348CD6A12B}"/>
          </ac:spMkLst>
        </pc:spChg>
      </pc:sldChg>
      <pc:sldChg chg="modSp mod">
        <pc:chgData name="Therése Evén" userId="bb31a101-673d-4925-b80d-fafcaecdc9e7" providerId="ADAL" clId="{697D2D35-8CC2-7743-AA5A-90D5271ADEC6}" dt="2021-12-16T13:24:39.377" v="464" actId="208"/>
        <pc:sldMkLst>
          <pc:docMk/>
          <pc:sldMk cId="3314365331" sldId="9948"/>
        </pc:sldMkLst>
        <pc:spChg chg="mod">
          <ac:chgData name="Therése Evén" userId="bb31a101-673d-4925-b80d-fafcaecdc9e7" providerId="ADAL" clId="{697D2D35-8CC2-7743-AA5A-90D5271ADEC6}" dt="2021-12-16T13:24:39.377" v="464" actId="208"/>
          <ac:spMkLst>
            <pc:docMk/>
            <pc:sldMk cId="3314365331" sldId="9948"/>
            <ac:spMk id="21" creationId="{B2A7611F-1E1F-3D48-A113-B8907D3F1197}"/>
          </ac:spMkLst>
        </pc:spChg>
      </pc:sldChg>
      <pc:sldChg chg="addSp modSp mod">
        <pc:chgData name="Therése Evén" userId="bb31a101-673d-4925-b80d-fafcaecdc9e7" providerId="ADAL" clId="{697D2D35-8CC2-7743-AA5A-90D5271ADEC6}" dt="2021-12-16T14:33:26.427" v="542" actId="1076"/>
        <pc:sldMkLst>
          <pc:docMk/>
          <pc:sldMk cId="2414551481" sldId="9949"/>
        </pc:sldMkLst>
        <pc:spChg chg="mod">
          <ac:chgData name="Therése Evén" userId="bb31a101-673d-4925-b80d-fafcaecdc9e7" providerId="ADAL" clId="{697D2D35-8CC2-7743-AA5A-90D5271ADEC6}" dt="2021-12-16T13:23:40.075" v="461" actId="208"/>
          <ac:spMkLst>
            <pc:docMk/>
            <pc:sldMk cId="2414551481" sldId="9949"/>
            <ac:spMk id="4" creationId="{F9C25AA2-626B-AD48-AF8F-B8A7D8721C3C}"/>
          </ac:spMkLst>
        </pc:spChg>
        <pc:spChg chg="mod">
          <ac:chgData name="Therése Evén" userId="bb31a101-673d-4925-b80d-fafcaecdc9e7" providerId="ADAL" clId="{697D2D35-8CC2-7743-AA5A-90D5271ADEC6}" dt="2021-12-16T13:23:40.075" v="461" actId="208"/>
          <ac:spMkLst>
            <pc:docMk/>
            <pc:sldMk cId="2414551481" sldId="9949"/>
            <ac:spMk id="5" creationId="{F6AD6317-ADDA-6840-B627-33D79861E2E5}"/>
          </ac:spMkLst>
        </pc:spChg>
        <pc:spChg chg="mod">
          <ac:chgData name="Therése Evén" userId="bb31a101-673d-4925-b80d-fafcaecdc9e7" providerId="ADAL" clId="{697D2D35-8CC2-7743-AA5A-90D5271ADEC6}" dt="2021-12-16T13:23:40.075" v="461" actId="208"/>
          <ac:spMkLst>
            <pc:docMk/>
            <pc:sldMk cId="2414551481" sldId="9949"/>
            <ac:spMk id="6" creationId="{6AD2DA3D-B40F-4040-A973-496D4168340F}"/>
          </ac:spMkLst>
        </pc:spChg>
        <pc:spChg chg="mod">
          <ac:chgData name="Therése Evén" userId="bb31a101-673d-4925-b80d-fafcaecdc9e7" providerId="ADAL" clId="{697D2D35-8CC2-7743-AA5A-90D5271ADEC6}" dt="2021-12-16T13:23:40.075" v="461" actId="208"/>
          <ac:spMkLst>
            <pc:docMk/>
            <pc:sldMk cId="2414551481" sldId="9949"/>
            <ac:spMk id="7" creationId="{FCE811D4-EF97-E44B-8C90-AC675E7AC358}"/>
          </ac:spMkLst>
        </pc:spChg>
        <pc:spChg chg="mod">
          <ac:chgData name="Therése Evén" userId="bb31a101-673d-4925-b80d-fafcaecdc9e7" providerId="ADAL" clId="{697D2D35-8CC2-7743-AA5A-90D5271ADEC6}" dt="2021-12-16T13:23:40.075" v="461" actId="208"/>
          <ac:spMkLst>
            <pc:docMk/>
            <pc:sldMk cId="2414551481" sldId="9949"/>
            <ac:spMk id="8" creationId="{DDF35D0A-3785-2E4E-AD94-CCA4F4AA1DFA}"/>
          </ac:spMkLst>
        </pc:spChg>
        <pc:spChg chg="mod">
          <ac:chgData name="Therése Evén" userId="bb31a101-673d-4925-b80d-fafcaecdc9e7" providerId="ADAL" clId="{697D2D35-8CC2-7743-AA5A-90D5271ADEC6}" dt="2021-12-16T13:21:23.384" v="447" actId="1076"/>
          <ac:spMkLst>
            <pc:docMk/>
            <pc:sldMk cId="2414551481" sldId="9949"/>
            <ac:spMk id="9" creationId="{09F0566C-1047-F546-B75E-5481BA31C099}"/>
          </ac:spMkLst>
        </pc:spChg>
        <pc:spChg chg="mod">
          <ac:chgData name="Therése Evén" userId="bb31a101-673d-4925-b80d-fafcaecdc9e7" providerId="ADAL" clId="{697D2D35-8CC2-7743-AA5A-90D5271ADEC6}" dt="2021-12-16T13:23:27.575" v="460" actId="208"/>
          <ac:spMkLst>
            <pc:docMk/>
            <pc:sldMk cId="2414551481" sldId="9949"/>
            <ac:spMk id="11" creationId="{4AE19F84-F84B-C34E-85E0-D1DA76A206BB}"/>
          </ac:spMkLst>
        </pc:spChg>
        <pc:spChg chg="mod">
          <ac:chgData name="Therése Evén" userId="bb31a101-673d-4925-b80d-fafcaecdc9e7" providerId="ADAL" clId="{697D2D35-8CC2-7743-AA5A-90D5271ADEC6}" dt="2021-12-16T13:21:00.132" v="443" actId="1076"/>
          <ac:spMkLst>
            <pc:docMk/>
            <pc:sldMk cId="2414551481" sldId="9949"/>
            <ac:spMk id="12" creationId="{49C4E573-DEE3-BC4F-AAE1-F68C16434747}"/>
          </ac:spMkLst>
        </pc:spChg>
        <pc:spChg chg="mod">
          <ac:chgData name="Therése Evén" userId="bb31a101-673d-4925-b80d-fafcaecdc9e7" providerId="ADAL" clId="{697D2D35-8CC2-7743-AA5A-90D5271ADEC6}" dt="2021-12-16T13:23:27.575" v="460" actId="208"/>
          <ac:spMkLst>
            <pc:docMk/>
            <pc:sldMk cId="2414551481" sldId="9949"/>
            <ac:spMk id="13" creationId="{F643FA5D-CC87-354E-9D64-E32C1613947D}"/>
          </ac:spMkLst>
        </pc:spChg>
        <pc:spChg chg="mod">
          <ac:chgData name="Therése Evén" userId="bb31a101-673d-4925-b80d-fafcaecdc9e7" providerId="ADAL" clId="{697D2D35-8CC2-7743-AA5A-90D5271ADEC6}" dt="2021-12-16T13:23:27.575" v="460" actId="208"/>
          <ac:spMkLst>
            <pc:docMk/>
            <pc:sldMk cId="2414551481" sldId="9949"/>
            <ac:spMk id="14" creationId="{631F575E-6C39-B24C-913B-8539157115A9}"/>
          </ac:spMkLst>
        </pc:spChg>
        <pc:spChg chg="mod">
          <ac:chgData name="Therése Evén" userId="bb31a101-673d-4925-b80d-fafcaecdc9e7" providerId="ADAL" clId="{697D2D35-8CC2-7743-AA5A-90D5271ADEC6}" dt="2021-12-16T13:20:20.119" v="436" actId="1076"/>
          <ac:spMkLst>
            <pc:docMk/>
            <pc:sldMk cId="2414551481" sldId="9949"/>
            <ac:spMk id="15" creationId="{72F58018-D1BC-244C-B00E-2FFAF062A070}"/>
          </ac:spMkLst>
        </pc:spChg>
        <pc:spChg chg="mod">
          <ac:chgData name="Therése Evén" userId="bb31a101-673d-4925-b80d-fafcaecdc9e7" providerId="ADAL" clId="{697D2D35-8CC2-7743-AA5A-90D5271ADEC6}" dt="2021-12-16T13:20:06.669" v="433" actId="1076"/>
          <ac:spMkLst>
            <pc:docMk/>
            <pc:sldMk cId="2414551481" sldId="9949"/>
            <ac:spMk id="16" creationId="{B439644B-9FF4-974D-B722-AF167EAB9427}"/>
          </ac:spMkLst>
        </pc:spChg>
        <pc:spChg chg="mod">
          <ac:chgData name="Therése Evén" userId="bb31a101-673d-4925-b80d-fafcaecdc9e7" providerId="ADAL" clId="{697D2D35-8CC2-7743-AA5A-90D5271ADEC6}" dt="2021-12-16T14:33:26.427" v="542" actId="1076"/>
          <ac:spMkLst>
            <pc:docMk/>
            <pc:sldMk cId="2414551481" sldId="9949"/>
            <ac:spMk id="17" creationId="{25F2B8DE-7B74-9744-ACB5-FB2D286AAA05}"/>
          </ac:spMkLst>
        </pc:spChg>
        <pc:spChg chg="add mod">
          <ac:chgData name="Therése Evén" userId="bb31a101-673d-4925-b80d-fafcaecdc9e7" providerId="ADAL" clId="{697D2D35-8CC2-7743-AA5A-90D5271ADEC6}" dt="2021-12-16T13:22:46.074" v="458" actId="693"/>
          <ac:spMkLst>
            <pc:docMk/>
            <pc:sldMk cId="2414551481" sldId="9949"/>
            <ac:spMk id="18" creationId="{30CF4354-2DCF-BC4F-9AE0-ACEB82AAC253}"/>
          </ac:spMkLst>
        </pc:spChg>
        <pc:grpChg chg="mod">
          <ac:chgData name="Therése Evén" userId="bb31a101-673d-4925-b80d-fafcaecdc9e7" providerId="ADAL" clId="{697D2D35-8CC2-7743-AA5A-90D5271ADEC6}" dt="2021-12-16T13:15:37.411" v="388" actId="1076"/>
          <ac:grpSpMkLst>
            <pc:docMk/>
            <pc:sldMk cId="2414551481" sldId="9949"/>
            <ac:grpSpMk id="3" creationId="{EEE8A08E-F51D-C746-A024-3BB70F422D5A}"/>
          </ac:grpSpMkLst>
        </pc:grpChg>
        <pc:grpChg chg="mod">
          <ac:chgData name="Therése Evén" userId="bb31a101-673d-4925-b80d-fafcaecdc9e7" providerId="ADAL" clId="{697D2D35-8CC2-7743-AA5A-90D5271ADEC6}" dt="2021-12-16T13:16:03.214" v="389" actId="1076"/>
          <ac:grpSpMkLst>
            <pc:docMk/>
            <pc:sldMk cId="2414551481" sldId="9949"/>
            <ac:grpSpMk id="10" creationId="{15A6E204-EB18-CF42-8538-686EA0EF0C84}"/>
          </ac:grpSpMkLst>
        </pc:grpChg>
      </pc:sldChg>
      <pc:sldChg chg="modSp mod addCm delCm modCm">
        <pc:chgData name="Therése Evén" userId="bb31a101-673d-4925-b80d-fafcaecdc9e7" providerId="ADAL" clId="{697D2D35-8CC2-7743-AA5A-90D5271ADEC6}" dt="2021-12-16T14:37:46.960" v="602" actId="20577"/>
        <pc:sldMkLst>
          <pc:docMk/>
          <pc:sldMk cId="773293198" sldId="9951"/>
        </pc:sldMkLst>
        <pc:spChg chg="mod">
          <ac:chgData name="Therése Evén" userId="bb31a101-673d-4925-b80d-fafcaecdc9e7" providerId="ADAL" clId="{697D2D35-8CC2-7743-AA5A-90D5271ADEC6}" dt="2021-12-16T14:37:46.960" v="602" actId="20577"/>
          <ac:spMkLst>
            <pc:docMk/>
            <pc:sldMk cId="773293198" sldId="9951"/>
            <ac:spMk id="3" creationId="{9FBC06DC-1A96-7A45-9B9D-64CE4CC16BE6}"/>
          </ac:spMkLst>
        </pc:spChg>
      </pc:sldChg>
      <pc:sldChg chg="modSp mod">
        <pc:chgData name="Therése Evén" userId="bb31a101-673d-4925-b80d-fafcaecdc9e7" providerId="ADAL" clId="{697D2D35-8CC2-7743-AA5A-90D5271ADEC6}" dt="2021-12-16T12:55:58.532" v="63" actId="20577"/>
        <pc:sldMkLst>
          <pc:docMk/>
          <pc:sldMk cId="1114268563" sldId="9952"/>
        </pc:sldMkLst>
        <pc:spChg chg="mod">
          <ac:chgData name="Therése Evén" userId="bb31a101-673d-4925-b80d-fafcaecdc9e7" providerId="ADAL" clId="{697D2D35-8CC2-7743-AA5A-90D5271ADEC6}" dt="2021-12-16T12:55:58.532" v="63" actId="20577"/>
          <ac:spMkLst>
            <pc:docMk/>
            <pc:sldMk cId="1114268563" sldId="9952"/>
            <ac:spMk id="3" creationId="{9FBC06DC-1A96-7A45-9B9D-64CE4CC16BE6}"/>
          </ac:spMkLst>
        </pc:spChg>
      </pc:sldChg>
      <pc:sldMasterChg chg="addSp delSp modSp mod setBg modSldLayout">
        <pc:chgData name="Therése Evén" userId="bb31a101-673d-4925-b80d-fafcaecdc9e7" providerId="ADAL" clId="{697D2D35-8CC2-7743-AA5A-90D5271ADEC6}" dt="2021-12-17T08:20:43.943" v="619" actId="207"/>
        <pc:sldMasterMkLst>
          <pc:docMk/>
          <pc:sldMasterMk cId="2112389074" sldId="2147483648"/>
        </pc:sldMasterMkLst>
        <pc:spChg chg="add del mod">
          <ac:chgData name="Therése Evén" userId="bb31a101-673d-4925-b80d-fafcaecdc9e7" providerId="ADAL" clId="{697D2D35-8CC2-7743-AA5A-90D5271ADEC6}" dt="2021-12-17T08:20:43.943" v="619" actId="207"/>
          <ac:spMkLst>
            <pc:docMk/>
            <pc:sldMasterMk cId="2112389074" sldId="2147483648"/>
            <ac:spMk id="2" creationId="{00000000-0000-0000-0000-000000000000}"/>
          </ac:spMkLst>
        </pc:spChg>
        <pc:spChg chg="add del">
          <ac:chgData name="Therése Evén" userId="bb31a101-673d-4925-b80d-fafcaecdc9e7" providerId="ADAL" clId="{697D2D35-8CC2-7743-AA5A-90D5271ADEC6}" dt="2021-12-17T08:20:29.162" v="616" actId="478"/>
          <ac:spMkLst>
            <pc:docMk/>
            <pc:sldMasterMk cId="2112389074" sldId="2147483648"/>
            <ac:spMk id="7" creationId="{00000000-0000-0000-0000-000000000000}"/>
          </ac:spMkLst>
        </pc:spChg>
        <pc:picChg chg="mod">
          <ac:chgData name="Therése Evén" userId="bb31a101-673d-4925-b80d-fafcaecdc9e7" providerId="ADAL" clId="{697D2D35-8CC2-7743-AA5A-90D5271ADEC6}" dt="2021-12-17T08:20:27.503" v="615" actId="14100"/>
          <ac:picMkLst>
            <pc:docMk/>
            <pc:sldMasterMk cId="2112389074" sldId="2147483648"/>
            <ac:picMk id="6" creationId="{6297A11E-5338-A641-B703-A68CB09EFE80}"/>
          </ac:picMkLst>
        </pc:picChg>
        <pc:sldLayoutChg chg="setBg">
          <pc:chgData name="Therése Evén" userId="bb31a101-673d-4925-b80d-fafcaecdc9e7" providerId="ADAL" clId="{697D2D35-8CC2-7743-AA5A-90D5271ADEC6}" dt="2021-12-17T08:08:53.013" v="606"/>
          <pc:sldLayoutMkLst>
            <pc:docMk/>
            <pc:sldMasterMk cId="2112389074" sldId="2147483648"/>
            <pc:sldLayoutMk cId="723514514" sldId="2147483649"/>
          </pc:sldLayoutMkLst>
        </pc:sldLayoutChg>
      </pc:sldMasterChg>
    </pc:docChg>
  </pc:docChgLst>
  <pc:docChgLst>
    <pc:chgData name="Oskar Spanne" userId="51bfedce-a9e7-4caf-a218-aaacc7d96f2a" providerId="ADAL" clId="{83049C41-7ED4-EF44-9000-C2A75309D185}"/>
    <pc:docChg chg="undo redo custSel mod addSld delSld modSld addMainMaster delMainMaster modMainMaster modSection">
      <pc:chgData name="Oskar Spanne" userId="51bfedce-a9e7-4caf-a218-aaacc7d96f2a" providerId="ADAL" clId="{83049C41-7ED4-EF44-9000-C2A75309D185}" dt="2021-12-17T13:25:53.645" v="2741" actId="1076"/>
      <pc:docMkLst>
        <pc:docMk/>
      </pc:docMkLst>
      <pc:sldChg chg="modSp mod">
        <pc:chgData name="Oskar Spanne" userId="51bfedce-a9e7-4caf-a218-aaacc7d96f2a" providerId="ADAL" clId="{83049C41-7ED4-EF44-9000-C2A75309D185}" dt="2021-12-15T15:15:55.800" v="29" actId="20577"/>
        <pc:sldMkLst>
          <pc:docMk/>
          <pc:sldMk cId="1299875537" sldId="256"/>
        </pc:sldMkLst>
        <pc:spChg chg="mod">
          <ac:chgData name="Oskar Spanne" userId="51bfedce-a9e7-4caf-a218-aaacc7d96f2a" providerId="ADAL" clId="{83049C41-7ED4-EF44-9000-C2A75309D185}" dt="2021-12-15T15:15:55.800" v="29" actId="20577"/>
          <ac:spMkLst>
            <pc:docMk/>
            <pc:sldMk cId="1299875537" sldId="256"/>
            <ac:spMk id="2" creationId="{4B7BC505-D6DD-CA46-AE3C-682B000D5856}"/>
          </ac:spMkLst>
        </pc:spChg>
      </pc:sldChg>
      <pc:sldChg chg="modSp del mod">
        <pc:chgData name="Oskar Spanne" userId="51bfedce-a9e7-4caf-a218-aaacc7d96f2a" providerId="ADAL" clId="{83049C41-7ED4-EF44-9000-C2A75309D185}" dt="2021-12-15T16:31:34.095" v="1666" actId="2696"/>
        <pc:sldMkLst>
          <pc:docMk/>
          <pc:sldMk cId="2815899797" sldId="260"/>
        </pc:sldMkLst>
        <pc:spChg chg="mod">
          <ac:chgData name="Oskar Spanne" userId="51bfedce-a9e7-4caf-a218-aaacc7d96f2a" providerId="ADAL" clId="{83049C41-7ED4-EF44-9000-C2A75309D185}" dt="2021-12-15T15:17:55.871" v="43" actId="27636"/>
          <ac:spMkLst>
            <pc:docMk/>
            <pc:sldMk cId="2815899797" sldId="260"/>
            <ac:spMk id="3" creationId="{9FBC06DC-1A96-7A45-9B9D-64CE4CC16BE6}"/>
          </ac:spMkLst>
        </pc:spChg>
        <pc:spChg chg="mod">
          <ac:chgData name="Oskar Spanne" userId="51bfedce-a9e7-4caf-a218-aaacc7d96f2a" providerId="ADAL" clId="{83049C41-7ED4-EF44-9000-C2A75309D185}" dt="2021-12-15T15:16:09.587" v="31" actId="1076"/>
          <ac:spMkLst>
            <pc:docMk/>
            <pc:sldMk cId="2815899797" sldId="260"/>
            <ac:spMk id="7" creationId="{CEC4C614-E1CF-BD4A-A57D-7AD2421F98F1}"/>
          </ac:spMkLst>
        </pc:spChg>
      </pc:sldChg>
      <pc:sldChg chg="modSp mod">
        <pc:chgData name="Oskar Spanne" userId="51bfedce-a9e7-4caf-a218-aaacc7d96f2a" providerId="ADAL" clId="{83049C41-7ED4-EF44-9000-C2A75309D185}" dt="2021-12-17T13:25:53.645" v="2741" actId="1076"/>
        <pc:sldMkLst>
          <pc:docMk/>
          <pc:sldMk cId="1429521647" sldId="9851"/>
        </pc:sldMkLst>
        <pc:spChg chg="mod">
          <ac:chgData name="Oskar Spanne" userId="51bfedce-a9e7-4caf-a218-aaacc7d96f2a" providerId="ADAL" clId="{83049C41-7ED4-EF44-9000-C2A75309D185}" dt="2021-12-17T13:25:46.051" v="2737" actId="1037"/>
          <ac:spMkLst>
            <pc:docMk/>
            <pc:sldMk cId="1429521647" sldId="9851"/>
            <ac:spMk id="5" creationId="{BE283232-185B-3643-BFE0-73B12F33964A}"/>
          </ac:spMkLst>
        </pc:spChg>
        <pc:spChg chg="mod">
          <ac:chgData name="Oskar Spanne" userId="51bfedce-a9e7-4caf-a218-aaacc7d96f2a" providerId="ADAL" clId="{83049C41-7ED4-EF44-9000-C2A75309D185}" dt="2021-12-17T13:25:46.430" v="2739" actId="14100"/>
          <ac:spMkLst>
            <pc:docMk/>
            <pc:sldMk cId="1429521647" sldId="9851"/>
            <ac:spMk id="8" creationId="{EE65F516-6C81-5E4F-AC8D-3989A902A5B0}"/>
          </ac:spMkLst>
        </pc:spChg>
        <pc:picChg chg="mod">
          <ac:chgData name="Oskar Spanne" userId="51bfedce-a9e7-4caf-a218-aaacc7d96f2a" providerId="ADAL" clId="{83049C41-7ED4-EF44-9000-C2A75309D185}" dt="2021-12-17T13:25:53.645" v="2741" actId="1076"/>
          <ac:picMkLst>
            <pc:docMk/>
            <pc:sldMk cId="1429521647" sldId="9851"/>
            <ac:picMk id="7" creationId="{14375DD8-C4B5-144F-9BFC-3E748920ADAD}"/>
          </ac:picMkLst>
        </pc:picChg>
      </pc:sldChg>
      <pc:sldChg chg="modSp mod">
        <pc:chgData name="Oskar Spanne" userId="51bfedce-a9e7-4caf-a218-aaacc7d96f2a" providerId="ADAL" clId="{83049C41-7ED4-EF44-9000-C2A75309D185}" dt="2021-12-15T15:15:31.723" v="1" actId="20577"/>
        <pc:sldMkLst>
          <pc:docMk/>
          <pc:sldMk cId="3795232090" sldId="9881"/>
        </pc:sldMkLst>
        <pc:spChg chg="mod">
          <ac:chgData name="Oskar Spanne" userId="51bfedce-a9e7-4caf-a218-aaacc7d96f2a" providerId="ADAL" clId="{83049C41-7ED4-EF44-9000-C2A75309D185}" dt="2021-12-15T15:15:31.723" v="1" actId="20577"/>
          <ac:spMkLst>
            <pc:docMk/>
            <pc:sldMk cId="3795232090" sldId="9881"/>
            <ac:spMk id="2" creationId="{813AB7C8-5A96-6146-A253-8105A98601D6}"/>
          </ac:spMkLst>
        </pc:spChg>
      </pc:sldChg>
      <pc:sldChg chg="modSp mod">
        <pc:chgData name="Oskar Spanne" userId="51bfedce-a9e7-4caf-a218-aaacc7d96f2a" providerId="ADAL" clId="{83049C41-7ED4-EF44-9000-C2A75309D185}" dt="2021-12-15T15:17:55.744" v="40" actId="27636"/>
        <pc:sldMkLst>
          <pc:docMk/>
          <pc:sldMk cId="1021575214" sldId="9909"/>
        </pc:sldMkLst>
        <pc:spChg chg="mod">
          <ac:chgData name="Oskar Spanne" userId="51bfedce-a9e7-4caf-a218-aaacc7d96f2a" providerId="ADAL" clId="{83049C41-7ED4-EF44-9000-C2A75309D185}" dt="2021-12-15T15:17:55.744" v="40" actId="27636"/>
          <ac:spMkLst>
            <pc:docMk/>
            <pc:sldMk cId="1021575214" sldId="9909"/>
            <ac:spMk id="2" creationId="{E7768461-7ADA-3E43-8072-AB4462BE787E}"/>
          </ac:spMkLst>
        </pc:spChg>
      </pc:sldChg>
      <pc:sldChg chg="modSp mod">
        <pc:chgData name="Oskar Spanne" userId="51bfedce-a9e7-4caf-a218-aaacc7d96f2a" providerId="ADAL" clId="{83049C41-7ED4-EF44-9000-C2A75309D185}" dt="2021-12-15T15:17:55.491" v="37" actId="27636"/>
        <pc:sldMkLst>
          <pc:docMk/>
          <pc:sldMk cId="1696462707" sldId="9911"/>
        </pc:sldMkLst>
        <pc:spChg chg="mod">
          <ac:chgData name="Oskar Spanne" userId="51bfedce-a9e7-4caf-a218-aaacc7d96f2a" providerId="ADAL" clId="{83049C41-7ED4-EF44-9000-C2A75309D185}" dt="2021-12-15T15:17:55.491" v="37" actId="27636"/>
          <ac:spMkLst>
            <pc:docMk/>
            <pc:sldMk cId="1696462707" sldId="9911"/>
            <ac:spMk id="4" creationId="{5276AC8F-8F23-B047-8A2E-AD08B058649D}"/>
          </ac:spMkLst>
        </pc:spChg>
      </pc:sldChg>
      <pc:sldChg chg="modSp mod">
        <pc:chgData name="Oskar Spanne" userId="51bfedce-a9e7-4caf-a218-aaacc7d96f2a" providerId="ADAL" clId="{83049C41-7ED4-EF44-9000-C2A75309D185}" dt="2021-12-15T15:17:55.787" v="41" actId="27636"/>
        <pc:sldMkLst>
          <pc:docMk/>
          <pc:sldMk cId="799753905" sldId="9921"/>
        </pc:sldMkLst>
        <pc:spChg chg="mod">
          <ac:chgData name="Oskar Spanne" userId="51bfedce-a9e7-4caf-a218-aaacc7d96f2a" providerId="ADAL" clId="{83049C41-7ED4-EF44-9000-C2A75309D185}" dt="2021-12-15T15:17:55.787" v="41" actId="27636"/>
          <ac:spMkLst>
            <pc:docMk/>
            <pc:sldMk cId="799753905" sldId="9921"/>
            <ac:spMk id="4" creationId="{B3CE98DD-420E-7045-95C1-D4AAB55A8E13}"/>
          </ac:spMkLst>
        </pc:spChg>
      </pc:sldChg>
      <pc:sldChg chg="modSp mod">
        <pc:chgData name="Oskar Spanne" userId="51bfedce-a9e7-4caf-a218-aaacc7d96f2a" providerId="ADAL" clId="{83049C41-7ED4-EF44-9000-C2A75309D185}" dt="2021-12-15T15:17:55.571" v="38" actId="27636"/>
        <pc:sldMkLst>
          <pc:docMk/>
          <pc:sldMk cId="1573748972" sldId="9933"/>
        </pc:sldMkLst>
        <pc:spChg chg="mod">
          <ac:chgData name="Oskar Spanne" userId="51bfedce-a9e7-4caf-a218-aaacc7d96f2a" providerId="ADAL" clId="{83049C41-7ED4-EF44-9000-C2A75309D185}" dt="2021-12-15T15:17:55.571" v="38" actId="27636"/>
          <ac:spMkLst>
            <pc:docMk/>
            <pc:sldMk cId="1573748972" sldId="9933"/>
            <ac:spMk id="3" creationId="{9DC13144-FA59-B749-992E-3E25A1546CCD}"/>
          </ac:spMkLst>
        </pc:spChg>
      </pc:sldChg>
      <pc:sldChg chg="modSp mod">
        <pc:chgData name="Oskar Spanne" userId="51bfedce-a9e7-4caf-a218-aaacc7d96f2a" providerId="ADAL" clId="{83049C41-7ED4-EF44-9000-C2A75309D185}" dt="2021-12-15T15:17:55.607" v="39" actId="27636"/>
        <pc:sldMkLst>
          <pc:docMk/>
          <pc:sldMk cId="2456208743" sldId="9934"/>
        </pc:sldMkLst>
        <pc:spChg chg="mod">
          <ac:chgData name="Oskar Spanne" userId="51bfedce-a9e7-4caf-a218-aaacc7d96f2a" providerId="ADAL" clId="{83049C41-7ED4-EF44-9000-C2A75309D185}" dt="2021-12-15T15:17:55.607" v="39" actId="27636"/>
          <ac:spMkLst>
            <pc:docMk/>
            <pc:sldMk cId="2456208743" sldId="9934"/>
            <ac:spMk id="7" creationId="{861A5EE1-930F-4CBB-A3B3-C87099DE0951}"/>
          </ac:spMkLst>
        </pc:spChg>
      </pc:sldChg>
      <pc:sldChg chg="modSp mod">
        <pc:chgData name="Oskar Spanne" userId="51bfedce-a9e7-4caf-a218-aaacc7d96f2a" providerId="ADAL" clId="{83049C41-7ED4-EF44-9000-C2A75309D185}" dt="2021-12-15T15:17:55.831" v="42" actId="27636"/>
        <pc:sldMkLst>
          <pc:docMk/>
          <pc:sldMk cId="3124412487" sldId="9941"/>
        </pc:sldMkLst>
        <pc:spChg chg="mod">
          <ac:chgData name="Oskar Spanne" userId="51bfedce-a9e7-4caf-a218-aaacc7d96f2a" providerId="ADAL" clId="{83049C41-7ED4-EF44-9000-C2A75309D185}" dt="2021-12-15T15:17:55.831" v="42" actId="27636"/>
          <ac:spMkLst>
            <pc:docMk/>
            <pc:sldMk cId="3124412487" sldId="9941"/>
            <ac:spMk id="2" creationId="{1422D71E-DE4B-9D4B-9C15-97286BC8CA68}"/>
          </ac:spMkLst>
        </pc:spChg>
      </pc:sldChg>
      <pc:sldChg chg="addSp modSp mod">
        <pc:chgData name="Oskar Spanne" userId="51bfedce-a9e7-4caf-a218-aaacc7d96f2a" providerId="ADAL" clId="{83049C41-7ED4-EF44-9000-C2A75309D185}" dt="2021-12-17T13:25:43.229" v="2727" actId="14100"/>
        <pc:sldMkLst>
          <pc:docMk/>
          <pc:sldMk cId="2414551481" sldId="9949"/>
        </pc:sldMkLst>
        <pc:spChg chg="add mod">
          <ac:chgData name="Oskar Spanne" userId="51bfedce-a9e7-4caf-a218-aaacc7d96f2a" providerId="ADAL" clId="{83049C41-7ED4-EF44-9000-C2A75309D185}" dt="2021-12-17T13:25:43.229" v="2727" actId="14100"/>
          <ac:spMkLst>
            <pc:docMk/>
            <pc:sldMk cId="2414551481" sldId="9949"/>
            <ac:spMk id="19" creationId="{A18705EF-4BFF-8743-A209-7A9316A9C77F}"/>
          </ac:spMkLst>
        </pc:spChg>
      </pc:sldChg>
      <pc:sldChg chg="delSp modSp add del mod">
        <pc:chgData name="Oskar Spanne" userId="51bfedce-a9e7-4caf-a218-aaacc7d96f2a" providerId="ADAL" clId="{83049C41-7ED4-EF44-9000-C2A75309D185}" dt="2021-12-15T16:31:32.101" v="1665" actId="2696"/>
        <pc:sldMkLst>
          <pc:docMk/>
          <pc:sldMk cId="1621249223" sldId="9950"/>
        </pc:sldMkLst>
        <pc:spChg chg="mod">
          <ac:chgData name="Oskar Spanne" userId="51bfedce-a9e7-4caf-a218-aaacc7d96f2a" providerId="ADAL" clId="{83049C41-7ED4-EF44-9000-C2A75309D185}" dt="2021-12-15T16:30:30.715" v="1653" actId="27636"/>
          <ac:spMkLst>
            <pc:docMk/>
            <pc:sldMk cId="1621249223" sldId="9950"/>
            <ac:spMk id="3" creationId="{9FBC06DC-1A96-7A45-9B9D-64CE4CC16BE6}"/>
          </ac:spMkLst>
        </pc:spChg>
        <pc:spChg chg="del">
          <ac:chgData name="Oskar Spanne" userId="51bfedce-a9e7-4caf-a218-aaacc7d96f2a" providerId="ADAL" clId="{83049C41-7ED4-EF44-9000-C2A75309D185}" dt="2021-12-15T15:18:27.454" v="47" actId="478"/>
          <ac:spMkLst>
            <pc:docMk/>
            <pc:sldMk cId="1621249223" sldId="9950"/>
            <ac:spMk id="6" creationId="{9812ECB6-8F86-EB4C-9636-63BA2D41FEC1}"/>
          </ac:spMkLst>
        </pc:spChg>
        <pc:spChg chg="del">
          <ac:chgData name="Oskar Spanne" userId="51bfedce-a9e7-4caf-a218-aaacc7d96f2a" providerId="ADAL" clId="{83049C41-7ED4-EF44-9000-C2A75309D185}" dt="2021-12-15T15:16:16.228" v="34" actId="478"/>
          <ac:spMkLst>
            <pc:docMk/>
            <pc:sldMk cId="1621249223" sldId="9950"/>
            <ac:spMk id="7" creationId="{CEC4C614-E1CF-BD4A-A57D-7AD2421F98F1}"/>
          </ac:spMkLst>
        </pc:spChg>
      </pc:sldChg>
      <pc:sldChg chg="modSp add mod">
        <pc:chgData name="Oskar Spanne" userId="51bfedce-a9e7-4caf-a218-aaacc7d96f2a" providerId="ADAL" clId="{83049C41-7ED4-EF44-9000-C2A75309D185}" dt="2021-12-15T16:31:16.371" v="1661" actId="113"/>
        <pc:sldMkLst>
          <pc:docMk/>
          <pc:sldMk cId="773293198" sldId="9951"/>
        </pc:sldMkLst>
        <pc:spChg chg="mod">
          <ac:chgData name="Oskar Spanne" userId="51bfedce-a9e7-4caf-a218-aaacc7d96f2a" providerId="ADAL" clId="{83049C41-7ED4-EF44-9000-C2A75309D185}" dt="2021-12-15T16:31:16.371" v="1661" actId="113"/>
          <ac:spMkLst>
            <pc:docMk/>
            <pc:sldMk cId="773293198" sldId="9951"/>
            <ac:spMk id="3" creationId="{9FBC06DC-1A96-7A45-9B9D-64CE4CC16BE6}"/>
          </ac:spMkLst>
        </pc:spChg>
      </pc:sldChg>
      <pc:sldChg chg="modSp add del mod">
        <pc:chgData name="Oskar Spanne" userId="51bfedce-a9e7-4caf-a218-aaacc7d96f2a" providerId="ADAL" clId="{83049C41-7ED4-EF44-9000-C2A75309D185}" dt="2021-12-15T15:18:14.409" v="46" actId="2696"/>
        <pc:sldMkLst>
          <pc:docMk/>
          <pc:sldMk cId="2718465053" sldId="9951"/>
        </pc:sldMkLst>
        <pc:spChg chg="mod">
          <ac:chgData name="Oskar Spanne" userId="51bfedce-a9e7-4caf-a218-aaacc7d96f2a" providerId="ADAL" clId="{83049C41-7ED4-EF44-9000-C2A75309D185}" dt="2021-12-15T15:17:55.386" v="36" actId="27636"/>
          <ac:spMkLst>
            <pc:docMk/>
            <pc:sldMk cId="2718465053" sldId="9951"/>
            <ac:spMk id="3" creationId="{9FBC06DC-1A96-7A45-9B9D-64CE4CC16BE6}"/>
          </ac:spMkLst>
        </pc:spChg>
      </pc:sldChg>
      <pc:sldChg chg="modSp add mod">
        <pc:chgData name="Oskar Spanne" userId="51bfedce-a9e7-4caf-a218-aaacc7d96f2a" providerId="ADAL" clId="{83049C41-7ED4-EF44-9000-C2A75309D185}" dt="2021-12-16T12:26:53.300" v="1669" actId="20577"/>
        <pc:sldMkLst>
          <pc:docMk/>
          <pc:sldMk cId="1114268563" sldId="9952"/>
        </pc:sldMkLst>
        <pc:spChg chg="mod">
          <ac:chgData name="Oskar Spanne" userId="51bfedce-a9e7-4caf-a218-aaacc7d96f2a" providerId="ADAL" clId="{83049C41-7ED4-EF44-9000-C2A75309D185}" dt="2021-12-16T12:26:53.300" v="1669" actId="20577"/>
          <ac:spMkLst>
            <pc:docMk/>
            <pc:sldMk cId="1114268563" sldId="9952"/>
            <ac:spMk id="3" creationId="{9FBC06DC-1A96-7A45-9B9D-64CE4CC16BE6}"/>
          </ac:spMkLst>
        </pc:spChg>
      </pc:sldChg>
      <pc:sldChg chg="addSp delSp modSp add mod modClrScheme chgLayout">
        <pc:chgData name="Oskar Spanne" userId="51bfedce-a9e7-4caf-a218-aaacc7d96f2a" providerId="ADAL" clId="{83049C41-7ED4-EF44-9000-C2A75309D185}" dt="2021-12-16T13:16:57.411" v="2225" actId="20577"/>
        <pc:sldMkLst>
          <pc:docMk/>
          <pc:sldMk cId="4077427997" sldId="9953"/>
        </pc:sldMkLst>
        <pc:spChg chg="del">
          <ac:chgData name="Oskar Spanne" userId="51bfedce-a9e7-4caf-a218-aaacc7d96f2a" providerId="ADAL" clId="{83049C41-7ED4-EF44-9000-C2A75309D185}" dt="2021-12-16T13:04:36.404" v="1671" actId="931"/>
          <ac:spMkLst>
            <pc:docMk/>
            <pc:sldMk cId="4077427997" sldId="9953"/>
            <ac:spMk id="2" creationId="{26C317D6-E7D6-F947-BFA4-19A8BD5A43BB}"/>
          </ac:spMkLst>
        </pc:spChg>
        <pc:spChg chg="mod ord">
          <ac:chgData name="Oskar Spanne" userId="51bfedce-a9e7-4caf-a218-aaacc7d96f2a" providerId="ADAL" clId="{83049C41-7ED4-EF44-9000-C2A75309D185}" dt="2021-12-16T13:06:30.555" v="1735" actId="20577"/>
          <ac:spMkLst>
            <pc:docMk/>
            <pc:sldMk cId="4077427997" sldId="9953"/>
            <ac:spMk id="3" creationId="{74C89DDE-8D7E-AB4E-BB80-E284BE780052}"/>
          </ac:spMkLst>
        </pc:spChg>
        <pc:spChg chg="mod ord">
          <ac:chgData name="Oskar Spanne" userId="51bfedce-a9e7-4caf-a218-aaacc7d96f2a" providerId="ADAL" clId="{83049C41-7ED4-EF44-9000-C2A75309D185}" dt="2021-12-16T13:16:57.411" v="2225" actId="20577"/>
          <ac:spMkLst>
            <pc:docMk/>
            <pc:sldMk cId="4077427997" sldId="9953"/>
            <ac:spMk id="4" creationId="{7230B2D9-A472-A940-9CF9-C88C5F68A0E3}"/>
          </ac:spMkLst>
        </pc:spChg>
        <pc:picChg chg="add mod ord modCrop">
          <ac:chgData name="Oskar Spanne" userId="51bfedce-a9e7-4caf-a218-aaacc7d96f2a" providerId="ADAL" clId="{83049C41-7ED4-EF44-9000-C2A75309D185}" dt="2021-12-16T13:05:51.330" v="1682" actId="700"/>
          <ac:picMkLst>
            <pc:docMk/>
            <pc:sldMk cId="4077427997" sldId="9953"/>
            <ac:picMk id="6" creationId="{44FA4907-F2BE-B14E-975F-897EAAD12521}"/>
          </ac:picMkLst>
        </pc:picChg>
        <pc:picChg chg="add mod modCrop">
          <ac:chgData name="Oskar Spanne" userId="51bfedce-a9e7-4caf-a218-aaacc7d96f2a" providerId="ADAL" clId="{83049C41-7ED4-EF44-9000-C2A75309D185}" dt="2021-12-16T13:05:12.005" v="1680" actId="732"/>
          <ac:picMkLst>
            <pc:docMk/>
            <pc:sldMk cId="4077427997" sldId="9953"/>
            <ac:picMk id="7" creationId="{53858892-CFAA-B740-9894-38AB1EAF9918}"/>
          </ac:picMkLst>
        </pc:picChg>
      </pc:sldChg>
      <pc:sldMasterChg chg="addSp delSp modSp mod setBg addSldLayout delSldLayout modSldLayout">
        <pc:chgData name="Oskar Spanne" userId="51bfedce-a9e7-4caf-a218-aaacc7d96f2a" providerId="ADAL" clId="{83049C41-7ED4-EF44-9000-C2A75309D185}" dt="2021-12-17T08:25:12.027" v="2462" actId="1076"/>
        <pc:sldMasterMkLst>
          <pc:docMk/>
          <pc:sldMasterMk cId="2112389074" sldId="2147483648"/>
        </pc:sldMasterMkLst>
        <pc:spChg chg="add">
          <ac:chgData name="Oskar Spanne" userId="51bfedce-a9e7-4caf-a218-aaacc7d96f2a" providerId="ADAL" clId="{83049C41-7ED4-EF44-9000-C2A75309D185}" dt="2021-12-17T08:08:51.134" v="2226"/>
          <ac:spMkLst>
            <pc:docMk/>
            <pc:sldMasterMk cId="2112389074" sldId="2147483648"/>
            <ac:spMk id="3" creationId="{942E5B4D-2BB8-8048-AB03-6B800B0C1C3B}"/>
          </ac:spMkLst>
        </pc:spChg>
        <pc:spChg chg="add del mod">
          <ac:chgData name="Oskar Spanne" userId="51bfedce-a9e7-4caf-a218-aaacc7d96f2a" providerId="ADAL" clId="{83049C41-7ED4-EF44-9000-C2A75309D185}" dt="2021-12-17T08:10:18.886" v="2270" actId="21"/>
          <ac:spMkLst>
            <pc:docMk/>
            <pc:sldMasterMk cId="2112389074" sldId="2147483648"/>
            <ac:spMk id="5" creationId="{1B4D6313-5CBA-0949-BC40-644BBA3825D6}"/>
          </ac:spMkLst>
        </pc:spChg>
        <pc:spChg chg="add del mod">
          <ac:chgData name="Oskar Spanne" userId="51bfedce-a9e7-4caf-a218-aaacc7d96f2a" providerId="ADAL" clId="{83049C41-7ED4-EF44-9000-C2A75309D185}" dt="2021-12-17T08:21:17.939" v="2395" actId="478"/>
          <ac:spMkLst>
            <pc:docMk/>
            <pc:sldMasterMk cId="2112389074" sldId="2147483648"/>
            <ac:spMk id="8" creationId="{10AC309F-B912-4D46-A4CD-C8E063F19886}"/>
          </ac:spMkLst>
        </pc:spChg>
        <pc:spChg chg="add del mod">
          <ac:chgData name="Oskar Spanne" userId="51bfedce-a9e7-4caf-a218-aaacc7d96f2a" providerId="ADAL" clId="{83049C41-7ED4-EF44-9000-C2A75309D185}" dt="2021-12-17T08:12:10.461" v="2333" actId="21"/>
          <ac:spMkLst>
            <pc:docMk/>
            <pc:sldMasterMk cId="2112389074" sldId="2147483648"/>
            <ac:spMk id="8" creationId="{F8C14F46-A5AD-E94D-9EBA-70DBD9313BC1}"/>
          </ac:spMkLst>
        </pc:spChg>
        <pc:spChg chg="add del mod">
          <ac:chgData name="Oskar Spanne" userId="51bfedce-a9e7-4caf-a218-aaacc7d96f2a" providerId="ADAL" clId="{83049C41-7ED4-EF44-9000-C2A75309D185}" dt="2021-12-17T08:15:07.608" v="2376"/>
          <ac:spMkLst>
            <pc:docMk/>
            <pc:sldMasterMk cId="2112389074" sldId="2147483648"/>
            <ac:spMk id="9" creationId="{00D9DEFB-44DD-5048-A94E-DC787240E9BC}"/>
          </ac:spMkLst>
        </pc:spChg>
        <pc:spChg chg="add mod">
          <ac:chgData name="Oskar Spanne" userId="51bfedce-a9e7-4caf-a218-aaacc7d96f2a" providerId="ADAL" clId="{83049C41-7ED4-EF44-9000-C2A75309D185}" dt="2021-12-17T08:16:42.209" v="2380" actId="207"/>
          <ac:spMkLst>
            <pc:docMk/>
            <pc:sldMasterMk cId="2112389074" sldId="2147483648"/>
            <ac:spMk id="10" creationId="{8E13CCE7-C367-354B-AEF2-AE563F11A12C}"/>
          </ac:spMkLst>
        </pc:spChg>
        <pc:spChg chg="add del mod">
          <ac:chgData name="Oskar Spanne" userId="51bfedce-a9e7-4caf-a218-aaacc7d96f2a" providerId="ADAL" clId="{83049C41-7ED4-EF44-9000-C2A75309D185}" dt="2021-12-17T08:16:48.552" v="2383"/>
          <ac:spMkLst>
            <pc:docMk/>
            <pc:sldMasterMk cId="2112389074" sldId="2147483648"/>
            <ac:spMk id="11" creationId="{E5A9BB66-7A19-034A-B4DF-4F2C0EFF7C3A}"/>
          </ac:spMkLst>
        </pc:spChg>
        <pc:picChg chg="add del mod">
          <ac:chgData name="Oskar Spanne" userId="51bfedce-a9e7-4caf-a218-aaacc7d96f2a" providerId="ADAL" clId="{83049C41-7ED4-EF44-9000-C2A75309D185}" dt="2021-12-17T08:10:49.188" v="2288"/>
          <ac:picMkLst>
            <pc:docMk/>
            <pc:sldMasterMk cId="2112389074" sldId="2147483648"/>
            <ac:picMk id="4" creationId="{BAD995C3-8765-6F49-8EA0-F2DF9CF55637}"/>
          </ac:picMkLst>
        </pc:picChg>
        <pc:picChg chg="add del mod">
          <ac:chgData name="Oskar Spanne" userId="51bfedce-a9e7-4caf-a218-aaacc7d96f2a" providerId="ADAL" clId="{83049C41-7ED4-EF44-9000-C2A75309D185}" dt="2021-12-17T08:19:39.265" v="2393" actId="478"/>
          <ac:picMkLst>
            <pc:docMk/>
            <pc:sldMasterMk cId="2112389074" sldId="2147483648"/>
            <ac:picMk id="6" creationId="{6297A11E-5338-A641-B703-A68CB09EFE80}"/>
          </ac:picMkLst>
        </pc:picChg>
        <pc:sldLayoutChg chg="addSp delSp modSp mod">
          <pc:chgData name="Oskar Spanne" userId="51bfedce-a9e7-4caf-a218-aaacc7d96f2a" providerId="ADAL" clId="{83049C41-7ED4-EF44-9000-C2A75309D185}" dt="2021-12-17T08:25:12.027" v="2462" actId="1076"/>
          <pc:sldLayoutMkLst>
            <pc:docMk/>
            <pc:sldMasterMk cId="2112389074" sldId="2147483648"/>
            <pc:sldLayoutMk cId="723514514" sldId="2147483649"/>
          </pc:sldLayoutMkLst>
          <pc:spChg chg="add del mod">
            <ac:chgData name="Oskar Spanne" userId="51bfedce-a9e7-4caf-a218-aaacc7d96f2a" providerId="ADAL" clId="{83049C41-7ED4-EF44-9000-C2A75309D185}" dt="2021-12-17T08:23:56.445" v="2429" actId="21"/>
            <ac:spMkLst>
              <pc:docMk/>
              <pc:sldMasterMk cId="2112389074" sldId="2147483648"/>
              <pc:sldLayoutMk cId="723514514" sldId="2147483649"/>
              <ac:spMk id="7" creationId="{5246A526-C7D5-684C-A58D-BF5B3FA61B1D}"/>
            </ac:spMkLst>
          </pc:spChg>
          <pc:picChg chg="add mod">
            <ac:chgData name="Oskar Spanne" userId="51bfedce-a9e7-4caf-a218-aaacc7d96f2a" providerId="ADAL" clId="{83049C41-7ED4-EF44-9000-C2A75309D185}" dt="2021-12-17T08:25:12.027" v="2462" actId="1076"/>
            <ac:picMkLst>
              <pc:docMk/>
              <pc:sldMasterMk cId="2112389074" sldId="2147483648"/>
              <pc:sldLayoutMk cId="723514514" sldId="2147483649"/>
              <ac:picMk id="4" creationId="{B5D8EAB9-6C60-7E49-8BF7-267B537B4CDD}"/>
            </ac:picMkLst>
          </pc:picChg>
        </pc:sldLayoutChg>
        <pc:sldLayoutChg chg="new del mod">
          <pc:chgData name="Oskar Spanne" userId="51bfedce-a9e7-4caf-a218-aaacc7d96f2a" providerId="ADAL" clId="{83049C41-7ED4-EF44-9000-C2A75309D185}" dt="2021-12-17T08:19:05.258" v="2387" actId="11236"/>
          <pc:sldLayoutMkLst>
            <pc:docMk/>
            <pc:sldMasterMk cId="2112389074" sldId="2147483648"/>
            <pc:sldLayoutMk cId="943516558" sldId="2147483684"/>
          </pc:sldLayoutMkLst>
        </pc:sldLayoutChg>
      </pc:sldMasterChg>
      <pc:sldMasterChg chg="new del mod addSldLayout delSldLayout">
        <pc:chgData name="Oskar Spanne" userId="51bfedce-a9e7-4caf-a218-aaacc7d96f2a" providerId="ADAL" clId="{83049C41-7ED4-EF44-9000-C2A75309D185}" dt="2021-12-17T08:17:35.630" v="2385" actId="6938"/>
        <pc:sldMasterMkLst>
          <pc:docMk/>
          <pc:sldMasterMk cId="749190343" sldId="2147483684"/>
        </pc:sldMasterMkLst>
        <pc:sldLayoutChg chg="new del replId">
          <pc:chgData name="Oskar Spanne" userId="51bfedce-a9e7-4caf-a218-aaacc7d96f2a" providerId="ADAL" clId="{83049C41-7ED4-EF44-9000-C2A75309D185}" dt="2021-12-17T08:17:35.630" v="2385" actId="6938"/>
          <pc:sldLayoutMkLst>
            <pc:docMk/>
            <pc:sldMasterMk cId="749190343" sldId="2147483684"/>
            <pc:sldLayoutMk cId="264485905" sldId="2147483685"/>
          </pc:sldLayoutMkLst>
        </pc:sldLayoutChg>
        <pc:sldLayoutChg chg="new del replId">
          <pc:chgData name="Oskar Spanne" userId="51bfedce-a9e7-4caf-a218-aaacc7d96f2a" providerId="ADAL" clId="{83049C41-7ED4-EF44-9000-C2A75309D185}" dt="2021-12-17T08:17:35.630" v="2385" actId="6938"/>
          <pc:sldLayoutMkLst>
            <pc:docMk/>
            <pc:sldMasterMk cId="749190343" sldId="2147483684"/>
            <pc:sldLayoutMk cId="451970780" sldId="2147483686"/>
          </pc:sldLayoutMkLst>
        </pc:sldLayoutChg>
        <pc:sldLayoutChg chg="new del replId">
          <pc:chgData name="Oskar Spanne" userId="51bfedce-a9e7-4caf-a218-aaacc7d96f2a" providerId="ADAL" clId="{83049C41-7ED4-EF44-9000-C2A75309D185}" dt="2021-12-17T08:17:35.630" v="2385" actId="6938"/>
          <pc:sldLayoutMkLst>
            <pc:docMk/>
            <pc:sldMasterMk cId="749190343" sldId="2147483684"/>
            <pc:sldLayoutMk cId="1606751660" sldId="2147483687"/>
          </pc:sldLayoutMkLst>
        </pc:sldLayoutChg>
        <pc:sldLayoutChg chg="new del replId">
          <pc:chgData name="Oskar Spanne" userId="51bfedce-a9e7-4caf-a218-aaacc7d96f2a" providerId="ADAL" clId="{83049C41-7ED4-EF44-9000-C2A75309D185}" dt="2021-12-17T08:17:35.630" v="2385" actId="6938"/>
          <pc:sldLayoutMkLst>
            <pc:docMk/>
            <pc:sldMasterMk cId="749190343" sldId="2147483684"/>
            <pc:sldLayoutMk cId="2486327912" sldId="2147483688"/>
          </pc:sldLayoutMkLst>
        </pc:sldLayoutChg>
        <pc:sldLayoutChg chg="new del replId">
          <pc:chgData name="Oskar Spanne" userId="51bfedce-a9e7-4caf-a218-aaacc7d96f2a" providerId="ADAL" clId="{83049C41-7ED4-EF44-9000-C2A75309D185}" dt="2021-12-17T08:17:35.630" v="2385" actId="6938"/>
          <pc:sldLayoutMkLst>
            <pc:docMk/>
            <pc:sldMasterMk cId="749190343" sldId="2147483684"/>
            <pc:sldLayoutMk cId="1420036588" sldId="2147483689"/>
          </pc:sldLayoutMkLst>
        </pc:sldLayoutChg>
        <pc:sldLayoutChg chg="new del replId">
          <pc:chgData name="Oskar Spanne" userId="51bfedce-a9e7-4caf-a218-aaacc7d96f2a" providerId="ADAL" clId="{83049C41-7ED4-EF44-9000-C2A75309D185}" dt="2021-12-17T08:17:35.630" v="2385" actId="6938"/>
          <pc:sldLayoutMkLst>
            <pc:docMk/>
            <pc:sldMasterMk cId="749190343" sldId="2147483684"/>
            <pc:sldLayoutMk cId="613216322" sldId="2147483690"/>
          </pc:sldLayoutMkLst>
        </pc:sldLayoutChg>
        <pc:sldLayoutChg chg="new del replId">
          <pc:chgData name="Oskar Spanne" userId="51bfedce-a9e7-4caf-a218-aaacc7d96f2a" providerId="ADAL" clId="{83049C41-7ED4-EF44-9000-C2A75309D185}" dt="2021-12-17T08:17:35.630" v="2385" actId="6938"/>
          <pc:sldLayoutMkLst>
            <pc:docMk/>
            <pc:sldMasterMk cId="749190343" sldId="2147483684"/>
            <pc:sldLayoutMk cId="4074667504" sldId="2147483691"/>
          </pc:sldLayoutMkLst>
        </pc:sldLayoutChg>
        <pc:sldLayoutChg chg="new del replId">
          <pc:chgData name="Oskar Spanne" userId="51bfedce-a9e7-4caf-a218-aaacc7d96f2a" providerId="ADAL" clId="{83049C41-7ED4-EF44-9000-C2A75309D185}" dt="2021-12-17T08:17:35.630" v="2385" actId="6938"/>
          <pc:sldLayoutMkLst>
            <pc:docMk/>
            <pc:sldMasterMk cId="749190343" sldId="2147483684"/>
            <pc:sldLayoutMk cId="3945005708" sldId="2147483692"/>
          </pc:sldLayoutMkLst>
        </pc:sldLayoutChg>
        <pc:sldLayoutChg chg="new del replId">
          <pc:chgData name="Oskar Spanne" userId="51bfedce-a9e7-4caf-a218-aaacc7d96f2a" providerId="ADAL" clId="{83049C41-7ED4-EF44-9000-C2A75309D185}" dt="2021-12-17T08:17:35.630" v="2385" actId="6938"/>
          <pc:sldLayoutMkLst>
            <pc:docMk/>
            <pc:sldMasterMk cId="749190343" sldId="2147483684"/>
            <pc:sldLayoutMk cId="1812322307" sldId="2147483693"/>
          </pc:sldLayoutMkLst>
        </pc:sldLayoutChg>
        <pc:sldLayoutChg chg="new del replId">
          <pc:chgData name="Oskar Spanne" userId="51bfedce-a9e7-4caf-a218-aaacc7d96f2a" providerId="ADAL" clId="{83049C41-7ED4-EF44-9000-C2A75309D185}" dt="2021-12-17T08:17:35.630" v="2385" actId="6938"/>
          <pc:sldLayoutMkLst>
            <pc:docMk/>
            <pc:sldMasterMk cId="749190343" sldId="2147483684"/>
            <pc:sldLayoutMk cId="1928800148" sldId="2147483694"/>
          </pc:sldLayoutMkLst>
        </pc:sldLayoutChg>
        <pc:sldLayoutChg chg="new del replId">
          <pc:chgData name="Oskar Spanne" userId="51bfedce-a9e7-4caf-a218-aaacc7d96f2a" providerId="ADAL" clId="{83049C41-7ED4-EF44-9000-C2A75309D185}" dt="2021-12-17T08:17:35.630" v="2385" actId="6938"/>
          <pc:sldLayoutMkLst>
            <pc:docMk/>
            <pc:sldMasterMk cId="749190343" sldId="2147483684"/>
            <pc:sldLayoutMk cId="3893936061" sldId="2147483695"/>
          </pc:sldLayoutMkLst>
        </pc:sldLayoutChg>
      </pc:sldMasterChg>
    </pc:docChg>
  </pc:docChgLst>
  <pc:docChgLst>
    <pc:chgData name="Oskar Spanne" userId="51bfedce-a9e7-4caf-a218-aaacc7d96f2a" providerId="ADAL" clId="{96326639-138A-B242-B201-34A4D8580EF6}"/>
    <pc:docChg chg="modSld">
      <pc:chgData name="Oskar Spanne" userId="51bfedce-a9e7-4caf-a218-aaacc7d96f2a" providerId="ADAL" clId="{96326639-138A-B242-B201-34A4D8580EF6}" dt="2022-01-28T09:49:04.427" v="33" actId="20577"/>
      <pc:docMkLst>
        <pc:docMk/>
      </pc:docMkLst>
      <pc:sldChg chg="modSp mod">
        <pc:chgData name="Oskar Spanne" userId="51bfedce-a9e7-4caf-a218-aaacc7d96f2a" providerId="ADAL" clId="{96326639-138A-B242-B201-34A4D8580EF6}" dt="2022-01-28T09:49:04.427" v="33" actId="20577"/>
        <pc:sldMkLst>
          <pc:docMk/>
          <pc:sldMk cId="1299875537" sldId="256"/>
        </pc:sldMkLst>
        <pc:spChg chg="mod">
          <ac:chgData name="Oskar Spanne" userId="51bfedce-a9e7-4caf-a218-aaacc7d96f2a" providerId="ADAL" clId="{96326639-138A-B242-B201-34A4D8580EF6}" dt="2022-01-28T09:49:04.427" v="33" actId="20577"/>
          <ac:spMkLst>
            <pc:docMk/>
            <pc:sldMk cId="1299875537" sldId="256"/>
            <ac:spMk id="2" creationId="{4B7BC505-D6DD-CA46-AE3C-682B000D585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619916-D720-4048-9EC2-5BC9DE459F70}"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D34CA170-B6CC-4E96-98BE-65248F0480E5}">
      <dgm:prSet/>
      <dgm:spPr/>
      <dgm:t>
        <a:bodyPr/>
        <a:lstStyle/>
        <a:p>
          <a:r>
            <a:rPr lang="en-US"/>
            <a:t>Arbetsförmedlingen</a:t>
          </a:r>
        </a:p>
      </dgm:t>
    </dgm:pt>
    <dgm:pt modelId="{19F5D839-C0C5-4292-842F-F5FCC9CDC56F}" type="parTrans" cxnId="{D29C0167-6EB8-4798-95C7-F515F538FCBC}">
      <dgm:prSet/>
      <dgm:spPr/>
      <dgm:t>
        <a:bodyPr/>
        <a:lstStyle/>
        <a:p>
          <a:endParaRPr lang="en-US"/>
        </a:p>
      </dgm:t>
    </dgm:pt>
    <dgm:pt modelId="{DAD2A374-3F89-42B3-B9A2-4CEC3940B5B7}" type="sibTrans" cxnId="{D29C0167-6EB8-4798-95C7-F515F538FCBC}">
      <dgm:prSet/>
      <dgm:spPr/>
      <dgm:t>
        <a:bodyPr/>
        <a:lstStyle/>
        <a:p>
          <a:endParaRPr lang="en-US"/>
        </a:p>
      </dgm:t>
    </dgm:pt>
    <dgm:pt modelId="{8C475DE3-D930-4F46-8899-B7E92AA819FD}">
      <dgm:prSet/>
      <dgm:spPr/>
      <dgm:t>
        <a:bodyPr/>
        <a:lstStyle/>
        <a:p>
          <a:r>
            <a:rPr lang="en-US"/>
            <a:t>Domstolsverket</a:t>
          </a:r>
        </a:p>
      </dgm:t>
    </dgm:pt>
    <dgm:pt modelId="{E4F3ED6F-D433-430F-9D2A-131902B1318C}" type="parTrans" cxnId="{D167A392-59B7-4009-9161-32E33D040B74}">
      <dgm:prSet/>
      <dgm:spPr/>
      <dgm:t>
        <a:bodyPr/>
        <a:lstStyle/>
        <a:p>
          <a:endParaRPr lang="en-US"/>
        </a:p>
      </dgm:t>
    </dgm:pt>
    <dgm:pt modelId="{61E3CDCE-2BBB-48BC-B43A-A3C3BCA86CEE}" type="sibTrans" cxnId="{D167A392-59B7-4009-9161-32E33D040B74}">
      <dgm:prSet/>
      <dgm:spPr/>
      <dgm:t>
        <a:bodyPr/>
        <a:lstStyle/>
        <a:p>
          <a:endParaRPr lang="en-US"/>
        </a:p>
      </dgm:t>
    </dgm:pt>
    <dgm:pt modelId="{38AF9313-B39E-8D43-8080-41CAC771516E}">
      <dgm:prSet/>
      <dgm:spPr/>
      <dgm:t>
        <a:bodyPr/>
        <a:lstStyle/>
        <a:p>
          <a:r>
            <a:rPr lang="sv-SE"/>
            <a:t>E-hälsomyndigheten</a:t>
          </a:r>
        </a:p>
      </dgm:t>
    </dgm:pt>
    <dgm:pt modelId="{3DF82E7A-6EAB-AB44-B743-5DB306769582}" type="parTrans" cxnId="{C3F5CC21-61EB-E94D-8C1E-F85010F409F5}">
      <dgm:prSet/>
      <dgm:spPr/>
      <dgm:t>
        <a:bodyPr/>
        <a:lstStyle/>
        <a:p>
          <a:endParaRPr lang="sv-SE"/>
        </a:p>
      </dgm:t>
    </dgm:pt>
    <dgm:pt modelId="{CB9DAF10-844C-BD43-AFC0-0799B00BACD2}" type="sibTrans" cxnId="{C3F5CC21-61EB-E94D-8C1E-F85010F409F5}">
      <dgm:prSet/>
      <dgm:spPr/>
      <dgm:t>
        <a:bodyPr/>
        <a:lstStyle/>
        <a:p>
          <a:endParaRPr lang="sv-SE"/>
        </a:p>
      </dgm:t>
    </dgm:pt>
    <dgm:pt modelId="{AE31D555-748A-7347-B5D9-5676253185DB}">
      <dgm:prSet/>
      <dgm:spPr/>
      <dgm:t>
        <a:bodyPr/>
        <a:lstStyle/>
        <a:p>
          <a:r>
            <a:rPr lang="sv-SE"/>
            <a:t>Försäkringskassan</a:t>
          </a:r>
        </a:p>
      </dgm:t>
    </dgm:pt>
    <dgm:pt modelId="{66C909BE-8A29-A340-A455-A015A1DEC24A}" type="parTrans" cxnId="{A070A609-BE71-E34A-AC99-5E5F3705BCD7}">
      <dgm:prSet/>
      <dgm:spPr/>
      <dgm:t>
        <a:bodyPr/>
        <a:lstStyle/>
        <a:p>
          <a:endParaRPr lang="sv-SE"/>
        </a:p>
      </dgm:t>
    </dgm:pt>
    <dgm:pt modelId="{53E9BA6D-31E1-D84D-BE71-347A46264FDE}" type="sibTrans" cxnId="{A070A609-BE71-E34A-AC99-5E5F3705BCD7}">
      <dgm:prSet/>
      <dgm:spPr/>
      <dgm:t>
        <a:bodyPr/>
        <a:lstStyle/>
        <a:p>
          <a:endParaRPr lang="sv-SE"/>
        </a:p>
      </dgm:t>
    </dgm:pt>
    <dgm:pt modelId="{29D4AD94-C708-9740-AB9E-12B434B5190F}">
      <dgm:prSet/>
      <dgm:spPr/>
      <dgm:t>
        <a:bodyPr/>
        <a:lstStyle/>
        <a:p>
          <a:r>
            <a:rPr lang="sv-SE"/>
            <a:t>Kriminalvården</a:t>
          </a:r>
        </a:p>
      </dgm:t>
    </dgm:pt>
    <dgm:pt modelId="{A4904F7E-A704-F54B-B031-F23175D74D69}" type="parTrans" cxnId="{23B3738D-192C-EC4B-833E-2EE508FFFFF1}">
      <dgm:prSet/>
      <dgm:spPr/>
      <dgm:t>
        <a:bodyPr/>
        <a:lstStyle/>
        <a:p>
          <a:endParaRPr lang="sv-SE"/>
        </a:p>
      </dgm:t>
    </dgm:pt>
    <dgm:pt modelId="{D48B0068-66BE-4249-A82C-157D46CCD207}" type="sibTrans" cxnId="{23B3738D-192C-EC4B-833E-2EE508FFFFF1}">
      <dgm:prSet/>
      <dgm:spPr/>
      <dgm:t>
        <a:bodyPr/>
        <a:lstStyle/>
        <a:p>
          <a:endParaRPr lang="sv-SE"/>
        </a:p>
      </dgm:t>
    </dgm:pt>
    <dgm:pt modelId="{136B1D0A-3ADD-A14D-86EC-33DB27AF16FB}">
      <dgm:prSet/>
      <dgm:spPr/>
      <dgm:t>
        <a:bodyPr/>
        <a:lstStyle/>
        <a:p>
          <a:r>
            <a:rPr lang="sv-SE"/>
            <a:t>Polismyndigheten</a:t>
          </a:r>
        </a:p>
      </dgm:t>
    </dgm:pt>
    <dgm:pt modelId="{7A07B898-BD57-5E46-B876-5E1BD0929727}" type="parTrans" cxnId="{728DCAA5-6FE5-8C47-862A-9AC29E3C04DC}">
      <dgm:prSet/>
      <dgm:spPr/>
      <dgm:t>
        <a:bodyPr/>
        <a:lstStyle/>
        <a:p>
          <a:endParaRPr lang="sv-SE"/>
        </a:p>
      </dgm:t>
    </dgm:pt>
    <dgm:pt modelId="{5788997A-D52C-DD41-A6F6-D5CBBB3B3568}" type="sibTrans" cxnId="{728DCAA5-6FE5-8C47-862A-9AC29E3C04DC}">
      <dgm:prSet/>
      <dgm:spPr/>
      <dgm:t>
        <a:bodyPr/>
        <a:lstStyle/>
        <a:p>
          <a:endParaRPr lang="sv-SE"/>
        </a:p>
      </dgm:t>
    </dgm:pt>
    <dgm:pt modelId="{D8C06EAE-4B79-8E46-B1DF-A72E75FFEB7F}">
      <dgm:prSet/>
      <dgm:spPr/>
      <dgm:t>
        <a:bodyPr/>
        <a:lstStyle/>
        <a:p>
          <a:r>
            <a:rPr lang="sv-SE"/>
            <a:t>Socialstyrelsen</a:t>
          </a:r>
        </a:p>
      </dgm:t>
    </dgm:pt>
    <dgm:pt modelId="{6F77EF3E-AB6B-2344-8871-3C6E2B2FFC08}" type="parTrans" cxnId="{1F88E6EB-753F-4F42-B489-B1D5D7CDAFD5}">
      <dgm:prSet/>
      <dgm:spPr/>
      <dgm:t>
        <a:bodyPr/>
        <a:lstStyle/>
        <a:p>
          <a:endParaRPr lang="sv-SE"/>
        </a:p>
      </dgm:t>
    </dgm:pt>
    <dgm:pt modelId="{B7FB5D7D-FAAF-7E4E-9549-953DED34A151}" type="sibTrans" cxnId="{1F88E6EB-753F-4F42-B489-B1D5D7CDAFD5}">
      <dgm:prSet/>
      <dgm:spPr/>
      <dgm:t>
        <a:bodyPr/>
        <a:lstStyle/>
        <a:p>
          <a:endParaRPr lang="sv-SE"/>
        </a:p>
      </dgm:t>
    </dgm:pt>
    <dgm:pt modelId="{EED2878F-E2C5-1741-898E-95E07299A7E6}">
      <dgm:prSet/>
      <dgm:spPr/>
      <dgm:t>
        <a:bodyPr/>
        <a:lstStyle/>
        <a:p>
          <a:r>
            <a:rPr lang="sv-SE"/>
            <a:t>Statens institutionsstyrelse</a:t>
          </a:r>
        </a:p>
      </dgm:t>
    </dgm:pt>
    <dgm:pt modelId="{B2D7BD05-3CB6-1047-861E-56EC504F73EA}" type="parTrans" cxnId="{C27E99E3-899F-AB48-892A-B6F0D92DCB3C}">
      <dgm:prSet/>
      <dgm:spPr/>
      <dgm:t>
        <a:bodyPr/>
        <a:lstStyle/>
        <a:p>
          <a:endParaRPr lang="sv-SE"/>
        </a:p>
      </dgm:t>
    </dgm:pt>
    <dgm:pt modelId="{D7C70592-6BFC-F647-BC92-EAC8B52D3F7D}" type="sibTrans" cxnId="{C27E99E3-899F-AB48-892A-B6F0D92DCB3C}">
      <dgm:prSet/>
      <dgm:spPr/>
      <dgm:t>
        <a:bodyPr/>
        <a:lstStyle/>
        <a:p>
          <a:endParaRPr lang="sv-SE"/>
        </a:p>
      </dgm:t>
    </dgm:pt>
    <dgm:pt modelId="{87237530-0E20-A143-B355-83D9FA7FEA44}">
      <dgm:prSet/>
      <dgm:spPr/>
      <dgm:t>
        <a:bodyPr/>
        <a:lstStyle/>
        <a:p>
          <a:r>
            <a:rPr lang="sv-SE"/>
            <a:t>Skolverket</a:t>
          </a:r>
          <a:endParaRPr lang="sv-SE" dirty="0"/>
        </a:p>
      </dgm:t>
    </dgm:pt>
    <dgm:pt modelId="{C34C8708-50A5-4244-8602-DEAA213C4ACB}" type="parTrans" cxnId="{B76D1AC4-F887-F247-9145-46EFA03CA94F}">
      <dgm:prSet/>
      <dgm:spPr/>
      <dgm:t>
        <a:bodyPr/>
        <a:lstStyle/>
        <a:p>
          <a:endParaRPr lang="sv-SE"/>
        </a:p>
      </dgm:t>
    </dgm:pt>
    <dgm:pt modelId="{CFC4A99A-4E80-BF49-A56E-51604CEC69FB}" type="sibTrans" cxnId="{B76D1AC4-F887-F247-9145-46EFA03CA94F}">
      <dgm:prSet/>
      <dgm:spPr/>
      <dgm:t>
        <a:bodyPr/>
        <a:lstStyle/>
        <a:p>
          <a:endParaRPr lang="sv-SE"/>
        </a:p>
      </dgm:t>
    </dgm:pt>
    <dgm:pt modelId="{F0664B83-1399-FF4E-81C6-DF2010492DC0}" type="pres">
      <dgm:prSet presAssocID="{E1619916-D720-4048-9EC2-5BC9DE459F70}" presName="diagram" presStyleCnt="0">
        <dgm:presLayoutVars>
          <dgm:dir/>
          <dgm:resizeHandles val="exact"/>
        </dgm:presLayoutVars>
      </dgm:prSet>
      <dgm:spPr/>
    </dgm:pt>
    <dgm:pt modelId="{F861A2AC-50E2-E74A-9D53-CB28FEF76313}" type="pres">
      <dgm:prSet presAssocID="{D34CA170-B6CC-4E96-98BE-65248F0480E5}" presName="node" presStyleLbl="node1" presStyleIdx="0" presStyleCnt="9">
        <dgm:presLayoutVars>
          <dgm:bulletEnabled val="1"/>
        </dgm:presLayoutVars>
      </dgm:prSet>
      <dgm:spPr/>
    </dgm:pt>
    <dgm:pt modelId="{76E2746C-B4F6-4840-821F-BD43A8B674CE}" type="pres">
      <dgm:prSet presAssocID="{DAD2A374-3F89-42B3-B9A2-4CEC3940B5B7}" presName="sibTrans" presStyleCnt="0"/>
      <dgm:spPr/>
    </dgm:pt>
    <dgm:pt modelId="{EC866425-7007-3B48-976E-43E567B7D7A5}" type="pres">
      <dgm:prSet presAssocID="{8C475DE3-D930-4F46-8899-B7E92AA819FD}" presName="node" presStyleLbl="node1" presStyleIdx="1" presStyleCnt="9">
        <dgm:presLayoutVars>
          <dgm:bulletEnabled val="1"/>
        </dgm:presLayoutVars>
      </dgm:prSet>
      <dgm:spPr/>
    </dgm:pt>
    <dgm:pt modelId="{73838472-D5ED-D448-A792-0F1F0386D4C1}" type="pres">
      <dgm:prSet presAssocID="{61E3CDCE-2BBB-48BC-B43A-A3C3BCA86CEE}" presName="sibTrans" presStyleCnt="0"/>
      <dgm:spPr/>
    </dgm:pt>
    <dgm:pt modelId="{ED28BF91-EF80-2443-8C64-7D040F1007E5}" type="pres">
      <dgm:prSet presAssocID="{38AF9313-B39E-8D43-8080-41CAC771516E}" presName="node" presStyleLbl="node1" presStyleIdx="2" presStyleCnt="9">
        <dgm:presLayoutVars>
          <dgm:bulletEnabled val="1"/>
        </dgm:presLayoutVars>
      </dgm:prSet>
      <dgm:spPr/>
    </dgm:pt>
    <dgm:pt modelId="{203FD38E-9C91-3842-A151-F9DC404818E1}" type="pres">
      <dgm:prSet presAssocID="{CB9DAF10-844C-BD43-AFC0-0799B00BACD2}" presName="sibTrans" presStyleCnt="0"/>
      <dgm:spPr/>
    </dgm:pt>
    <dgm:pt modelId="{3635D93C-FA22-FF47-AE85-0ADB3E160BAD}" type="pres">
      <dgm:prSet presAssocID="{AE31D555-748A-7347-B5D9-5676253185DB}" presName="node" presStyleLbl="node1" presStyleIdx="3" presStyleCnt="9">
        <dgm:presLayoutVars>
          <dgm:bulletEnabled val="1"/>
        </dgm:presLayoutVars>
      </dgm:prSet>
      <dgm:spPr/>
    </dgm:pt>
    <dgm:pt modelId="{85D033BC-D9C6-6C4C-9DDD-BE529E205D34}" type="pres">
      <dgm:prSet presAssocID="{53E9BA6D-31E1-D84D-BE71-347A46264FDE}" presName="sibTrans" presStyleCnt="0"/>
      <dgm:spPr/>
    </dgm:pt>
    <dgm:pt modelId="{3E5093F1-8F45-094F-ACF4-3A4EF1459C45}" type="pres">
      <dgm:prSet presAssocID="{29D4AD94-C708-9740-AB9E-12B434B5190F}" presName="node" presStyleLbl="node1" presStyleIdx="4" presStyleCnt="9">
        <dgm:presLayoutVars>
          <dgm:bulletEnabled val="1"/>
        </dgm:presLayoutVars>
      </dgm:prSet>
      <dgm:spPr/>
    </dgm:pt>
    <dgm:pt modelId="{25A6624E-D14B-E741-896D-5BD3BBB4C655}" type="pres">
      <dgm:prSet presAssocID="{D48B0068-66BE-4249-A82C-157D46CCD207}" presName="sibTrans" presStyleCnt="0"/>
      <dgm:spPr/>
    </dgm:pt>
    <dgm:pt modelId="{CBE84E9D-41EF-8A45-9199-EFF39C45C91E}" type="pres">
      <dgm:prSet presAssocID="{136B1D0A-3ADD-A14D-86EC-33DB27AF16FB}" presName="node" presStyleLbl="node1" presStyleIdx="5" presStyleCnt="9">
        <dgm:presLayoutVars>
          <dgm:bulletEnabled val="1"/>
        </dgm:presLayoutVars>
      </dgm:prSet>
      <dgm:spPr/>
    </dgm:pt>
    <dgm:pt modelId="{CF3550AC-8068-E74C-A9EF-6ED386AF6A64}" type="pres">
      <dgm:prSet presAssocID="{5788997A-D52C-DD41-A6F6-D5CBBB3B3568}" presName="sibTrans" presStyleCnt="0"/>
      <dgm:spPr/>
    </dgm:pt>
    <dgm:pt modelId="{74FB0DB5-CEAB-6142-BA06-EE65B135F302}" type="pres">
      <dgm:prSet presAssocID="{D8C06EAE-4B79-8E46-B1DF-A72E75FFEB7F}" presName="node" presStyleLbl="node1" presStyleIdx="6" presStyleCnt="9">
        <dgm:presLayoutVars>
          <dgm:bulletEnabled val="1"/>
        </dgm:presLayoutVars>
      </dgm:prSet>
      <dgm:spPr/>
    </dgm:pt>
    <dgm:pt modelId="{29D4D6B4-3521-694C-9DC1-04A688ACE307}" type="pres">
      <dgm:prSet presAssocID="{B7FB5D7D-FAAF-7E4E-9549-953DED34A151}" presName="sibTrans" presStyleCnt="0"/>
      <dgm:spPr/>
    </dgm:pt>
    <dgm:pt modelId="{7D359F02-2A43-D34B-BAB6-B72001F5246C}" type="pres">
      <dgm:prSet presAssocID="{EED2878F-E2C5-1741-898E-95E07299A7E6}" presName="node" presStyleLbl="node1" presStyleIdx="7" presStyleCnt="9">
        <dgm:presLayoutVars>
          <dgm:bulletEnabled val="1"/>
        </dgm:presLayoutVars>
      </dgm:prSet>
      <dgm:spPr/>
    </dgm:pt>
    <dgm:pt modelId="{18150B7E-4E59-F241-B8DD-ADFD3C559E78}" type="pres">
      <dgm:prSet presAssocID="{D7C70592-6BFC-F647-BC92-EAC8B52D3F7D}" presName="sibTrans" presStyleCnt="0"/>
      <dgm:spPr/>
    </dgm:pt>
    <dgm:pt modelId="{97AA5F92-4DE7-E44E-9959-3B6252F219F9}" type="pres">
      <dgm:prSet presAssocID="{87237530-0E20-A143-B355-83D9FA7FEA44}" presName="node" presStyleLbl="node1" presStyleIdx="8" presStyleCnt="9">
        <dgm:presLayoutVars>
          <dgm:bulletEnabled val="1"/>
        </dgm:presLayoutVars>
      </dgm:prSet>
      <dgm:spPr/>
    </dgm:pt>
  </dgm:ptLst>
  <dgm:cxnLst>
    <dgm:cxn modelId="{A070A609-BE71-E34A-AC99-5E5F3705BCD7}" srcId="{E1619916-D720-4048-9EC2-5BC9DE459F70}" destId="{AE31D555-748A-7347-B5D9-5676253185DB}" srcOrd="3" destOrd="0" parTransId="{66C909BE-8A29-A340-A455-A015A1DEC24A}" sibTransId="{53E9BA6D-31E1-D84D-BE71-347A46264FDE}"/>
    <dgm:cxn modelId="{C3F5CC21-61EB-E94D-8C1E-F85010F409F5}" srcId="{E1619916-D720-4048-9EC2-5BC9DE459F70}" destId="{38AF9313-B39E-8D43-8080-41CAC771516E}" srcOrd="2" destOrd="0" parTransId="{3DF82E7A-6EAB-AB44-B743-5DB306769582}" sibTransId="{CB9DAF10-844C-BD43-AFC0-0799B00BACD2}"/>
    <dgm:cxn modelId="{BC63D431-6FD2-0240-895C-A4B1BE1683D6}" type="presOf" srcId="{8C475DE3-D930-4F46-8899-B7E92AA819FD}" destId="{EC866425-7007-3B48-976E-43E567B7D7A5}" srcOrd="0" destOrd="0" presId="urn:microsoft.com/office/officeart/2005/8/layout/default"/>
    <dgm:cxn modelId="{C3D6C134-676A-4948-AC50-864F6A2BE5AD}" type="presOf" srcId="{87237530-0E20-A143-B355-83D9FA7FEA44}" destId="{97AA5F92-4DE7-E44E-9959-3B6252F219F9}" srcOrd="0" destOrd="0" presId="urn:microsoft.com/office/officeart/2005/8/layout/default"/>
    <dgm:cxn modelId="{D29C0167-6EB8-4798-95C7-F515F538FCBC}" srcId="{E1619916-D720-4048-9EC2-5BC9DE459F70}" destId="{D34CA170-B6CC-4E96-98BE-65248F0480E5}" srcOrd="0" destOrd="0" parTransId="{19F5D839-C0C5-4292-842F-F5FCC9CDC56F}" sibTransId="{DAD2A374-3F89-42B3-B9A2-4CEC3940B5B7}"/>
    <dgm:cxn modelId="{E28E1B8A-1119-4F45-9DAF-5C22C93C0579}" type="presOf" srcId="{136B1D0A-3ADD-A14D-86EC-33DB27AF16FB}" destId="{CBE84E9D-41EF-8A45-9199-EFF39C45C91E}" srcOrd="0" destOrd="0" presId="urn:microsoft.com/office/officeart/2005/8/layout/default"/>
    <dgm:cxn modelId="{AD69A38B-5EA4-FA4C-A510-8B90E5CD61F2}" type="presOf" srcId="{D8C06EAE-4B79-8E46-B1DF-A72E75FFEB7F}" destId="{74FB0DB5-CEAB-6142-BA06-EE65B135F302}" srcOrd="0" destOrd="0" presId="urn:microsoft.com/office/officeart/2005/8/layout/default"/>
    <dgm:cxn modelId="{23B3738D-192C-EC4B-833E-2EE508FFFFF1}" srcId="{E1619916-D720-4048-9EC2-5BC9DE459F70}" destId="{29D4AD94-C708-9740-AB9E-12B434B5190F}" srcOrd="4" destOrd="0" parTransId="{A4904F7E-A704-F54B-B031-F23175D74D69}" sibTransId="{D48B0068-66BE-4249-A82C-157D46CCD207}"/>
    <dgm:cxn modelId="{D167A392-59B7-4009-9161-32E33D040B74}" srcId="{E1619916-D720-4048-9EC2-5BC9DE459F70}" destId="{8C475DE3-D930-4F46-8899-B7E92AA819FD}" srcOrd="1" destOrd="0" parTransId="{E4F3ED6F-D433-430F-9D2A-131902B1318C}" sibTransId="{61E3CDCE-2BBB-48BC-B43A-A3C3BCA86CEE}"/>
    <dgm:cxn modelId="{728DCAA5-6FE5-8C47-862A-9AC29E3C04DC}" srcId="{E1619916-D720-4048-9EC2-5BC9DE459F70}" destId="{136B1D0A-3ADD-A14D-86EC-33DB27AF16FB}" srcOrd="5" destOrd="0" parTransId="{7A07B898-BD57-5E46-B876-5E1BD0929727}" sibTransId="{5788997A-D52C-DD41-A6F6-D5CBBB3B3568}"/>
    <dgm:cxn modelId="{B76D1AC4-F887-F247-9145-46EFA03CA94F}" srcId="{E1619916-D720-4048-9EC2-5BC9DE459F70}" destId="{87237530-0E20-A143-B355-83D9FA7FEA44}" srcOrd="8" destOrd="0" parTransId="{C34C8708-50A5-4244-8602-DEAA213C4ACB}" sibTransId="{CFC4A99A-4E80-BF49-A56E-51604CEC69FB}"/>
    <dgm:cxn modelId="{C23AE5DA-5640-3348-BBCF-D19996AD6515}" type="presOf" srcId="{38AF9313-B39E-8D43-8080-41CAC771516E}" destId="{ED28BF91-EF80-2443-8C64-7D040F1007E5}" srcOrd="0" destOrd="0" presId="urn:microsoft.com/office/officeart/2005/8/layout/default"/>
    <dgm:cxn modelId="{395365DB-2C55-1844-85BF-45A5AA84831F}" type="presOf" srcId="{EED2878F-E2C5-1741-898E-95E07299A7E6}" destId="{7D359F02-2A43-D34B-BAB6-B72001F5246C}" srcOrd="0" destOrd="0" presId="urn:microsoft.com/office/officeart/2005/8/layout/default"/>
    <dgm:cxn modelId="{C27E99E3-899F-AB48-892A-B6F0D92DCB3C}" srcId="{E1619916-D720-4048-9EC2-5BC9DE459F70}" destId="{EED2878F-E2C5-1741-898E-95E07299A7E6}" srcOrd="7" destOrd="0" parTransId="{B2D7BD05-3CB6-1047-861E-56EC504F73EA}" sibTransId="{D7C70592-6BFC-F647-BC92-EAC8B52D3F7D}"/>
    <dgm:cxn modelId="{28536AE9-FE7E-BC4E-8615-117C98F170FD}" type="presOf" srcId="{D34CA170-B6CC-4E96-98BE-65248F0480E5}" destId="{F861A2AC-50E2-E74A-9D53-CB28FEF76313}" srcOrd="0" destOrd="0" presId="urn:microsoft.com/office/officeart/2005/8/layout/default"/>
    <dgm:cxn modelId="{1F88E6EB-753F-4F42-B489-B1D5D7CDAFD5}" srcId="{E1619916-D720-4048-9EC2-5BC9DE459F70}" destId="{D8C06EAE-4B79-8E46-B1DF-A72E75FFEB7F}" srcOrd="6" destOrd="0" parTransId="{6F77EF3E-AB6B-2344-8871-3C6E2B2FFC08}" sibTransId="{B7FB5D7D-FAAF-7E4E-9549-953DED34A151}"/>
    <dgm:cxn modelId="{00D85DF3-7D6E-684C-8771-9BFEDD831D38}" type="presOf" srcId="{29D4AD94-C708-9740-AB9E-12B434B5190F}" destId="{3E5093F1-8F45-094F-ACF4-3A4EF1459C45}" srcOrd="0" destOrd="0" presId="urn:microsoft.com/office/officeart/2005/8/layout/default"/>
    <dgm:cxn modelId="{901A0EF7-ED90-0E4F-BD19-5E0B447413E5}" type="presOf" srcId="{AE31D555-748A-7347-B5D9-5676253185DB}" destId="{3635D93C-FA22-FF47-AE85-0ADB3E160BAD}" srcOrd="0" destOrd="0" presId="urn:microsoft.com/office/officeart/2005/8/layout/default"/>
    <dgm:cxn modelId="{1C2B72FC-875C-A948-B5C1-8A31669D2ADC}" type="presOf" srcId="{E1619916-D720-4048-9EC2-5BC9DE459F70}" destId="{F0664B83-1399-FF4E-81C6-DF2010492DC0}" srcOrd="0" destOrd="0" presId="urn:microsoft.com/office/officeart/2005/8/layout/default"/>
    <dgm:cxn modelId="{A6363925-5B3C-5B42-B32B-3DD761D9B5C8}" type="presParOf" srcId="{F0664B83-1399-FF4E-81C6-DF2010492DC0}" destId="{F861A2AC-50E2-E74A-9D53-CB28FEF76313}" srcOrd="0" destOrd="0" presId="urn:microsoft.com/office/officeart/2005/8/layout/default"/>
    <dgm:cxn modelId="{244B82EE-2BCF-8B4F-A673-91B27A8F3F5E}" type="presParOf" srcId="{F0664B83-1399-FF4E-81C6-DF2010492DC0}" destId="{76E2746C-B4F6-4840-821F-BD43A8B674CE}" srcOrd="1" destOrd="0" presId="urn:microsoft.com/office/officeart/2005/8/layout/default"/>
    <dgm:cxn modelId="{5667EFB6-15F5-8142-9FD3-730915FB955A}" type="presParOf" srcId="{F0664B83-1399-FF4E-81C6-DF2010492DC0}" destId="{EC866425-7007-3B48-976E-43E567B7D7A5}" srcOrd="2" destOrd="0" presId="urn:microsoft.com/office/officeart/2005/8/layout/default"/>
    <dgm:cxn modelId="{513F2EB6-C66A-204E-9D56-F3D5EE3C5338}" type="presParOf" srcId="{F0664B83-1399-FF4E-81C6-DF2010492DC0}" destId="{73838472-D5ED-D448-A792-0F1F0386D4C1}" srcOrd="3" destOrd="0" presId="urn:microsoft.com/office/officeart/2005/8/layout/default"/>
    <dgm:cxn modelId="{AF9407A6-324C-1F4A-80AF-25FA33306670}" type="presParOf" srcId="{F0664B83-1399-FF4E-81C6-DF2010492DC0}" destId="{ED28BF91-EF80-2443-8C64-7D040F1007E5}" srcOrd="4" destOrd="0" presId="urn:microsoft.com/office/officeart/2005/8/layout/default"/>
    <dgm:cxn modelId="{68980AC2-DDEA-F04B-ADA4-E765561F87B7}" type="presParOf" srcId="{F0664B83-1399-FF4E-81C6-DF2010492DC0}" destId="{203FD38E-9C91-3842-A151-F9DC404818E1}" srcOrd="5" destOrd="0" presId="urn:microsoft.com/office/officeart/2005/8/layout/default"/>
    <dgm:cxn modelId="{9CC8C469-93AC-7243-B622-049579F1BEC4}" type="presParOf" srcId="{F0664B83-1399-FF4E-81C6-DF2010492DC0}" destId="{3635D93C-FA22-FF47-AE85-0ADB3E160BAD}" srcOrd="6" destOrd="0" presId="urn:microsoft.com/office/officeart/2005/8/layout/default"/>
    <dgm:cxn modelId="{DC5308AC-D25C-8B48-9AAB-57E0E0830E20}" type="presParOf" srcId="{F0664B83-1399-FF4E-81C6-DF2010492DC0}" destId="{85D033BC-D9C6-6C4C-9DDD-BE529E205D34}" srcOrd="7" destOrd="0" presId="urn:microsoft.com/office/officeart/2005/8/layout/default"/>
    <dgm:cxn modelId="{6807E126-9EF0-B34D-B5F4-F5101071CFE4}" type="presParOf" srcId="{F0664B83-1399-FF4E-81C6-DF2010492DC0}" destId="{3E5093F1-8F45-094F-ACF4-3A4EF1459C45}" srcOrd="8" destOrd="0" presId="urn:microsoft.com/office/officeart/2005/8/layout/default"/>
    <dgm:cxn modelId="{D455E1C6-9F0D-EA4C-99B2-5EEB9DF82B12}" type="presParOf" srcId="{F0664B83-1399-FF4E-81C6-DF2010492DC0}" destId="{25A6624E-D14B-E741-896D-5BD3BBB4C655}" srcOrd="9" destOrd="0" presId="urn:microsoft.com/office/officeart/2005/8/layout/default"/>
    <dgm:cxn modelId="{CD140779-AF22-5B48-8BC6-AAD9ACD7ACE9}" type="presParOf" srcId="{F0664B83-1399-FF4E-81C6-DF2010492DC0}" destId="{CBE84E9D-41EF-8A45-9199-EFF39C45C91E}" srcOrd="10" destOrd="0" presId="urn:microsoft.com/office/officeart/2005/8/layout/default"/>
    <dgm:cxn modelId="{96371060-80EC-EE44-8BEB-CC8393C71C89}" type="presParOf" srcId="{F0664B83-1399-FF4E-81C6-DF2010492DC0}" destId="{CF3550AC-8068-E74C-A9EF-6ED386AF6A64}" srcOrd="11" destOrd="0" presId="urn:microsoft.com/office/officeart/2005/8/layout/default"/>
    <dgm:cxn modelId="{30D128D4-8E68-CA40-BECB-295C1374037A}" type="presParOf" srcId="{F0664B83-1399-FF4E-81C6-DF2010492DC0}" destId="{74FB0DB5-CEAB-6142-BA06-EE65B135F302}" srcOrd="12" destOrd="0" presId="urn:microsoft.com/office/officeart/2005/8/layout/default"/>
    <dgm:cxn modelId="{D9D16BE7-7CA0-794E-8BF9-69BE7305743C}" type="presParOf" srcId="{F0664B83-1399-FF4E-81C6-DF2010492DC0}" destId="{29D4D6B4-3521-694C-9DC1-04A688ACE307}" srcOrd="13" destOrd="0" presId="urn:microsoft.com/office/officeart/2005/8/layout/default"/>
    <dgm:cxn modelId="{7AB67E94-E1D9-BB44-9000-BF77F3155F08}" type="presParOf" srcId="{F0664B83-1399-FF4E-81C6-DF2010492DC0}" destId="{7D359F02-2A43-D34B-BAB6-B72001F5246C}" srcOrd="14" destOrd="0" presId="urn:microsoft.com/office/officeart/2005/8/layout/default"/>
    <dgm:cxn modelId="{9E84E24A-2AAE-144C-9496-57D994F1E9D5}" type="presParOf" srcId="{F0664B83-1399-FF4E-81C6-DF2010492DC0}" destId="{18150B7E-4E59-F241-B8DD-ADFD3C559E78}" srcOrd="15" destOrd="0" presId="urn:microsoft.com/office/officeart/2005/8/layout/default"/>
    <dgm:cxn modelId="{707B4CA7-DC52-C241-B824-3CD9544B6FA8}" type="presParOf" srcId="{F0664B83-1399-FF4E-81C6-DF2010492DC0}" destId="{97AA5F92-4DE7-E44E-9959-3B6252F219F9}"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BFD2C8-B7A8-440B-A0F0-8D507F49D2A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DC48EDE-84F3-4783-A94A-8DBA6A925EE3}">
      <dgm:prSet/>
      <dgm:spPr/>
      <dgm:t>
        <a:bodyPr/>
        <a:lstStyle/>
        <a:p>
          <a:r>
            <a:rPr lang="en-US"/>
            <a:t>Snabbare service för invånare</a:t>
          </a:r>
        </a:p>
      </dgm:t>
    </dgm:pt>
    <dgm:pt modelId="{B3994602-BEE8-492D-A491-24618DDA9EAA}" type="parTrans" cxnId="{383FD037-801F-4AD6-A78A-3B71EB81DCEF}">
      <dgm:prSet/>
      <dgm:spPr/>
      <dgm:t>
        <a:bodyPr/>
        <a:lstStyle/>
        <a:p>
          <a:endParaRPr lang="en-US"/>
        </a:p>
      </dgm:t>
    </dgm:pt>
    <dgm:pt modelId="{CDBC3932-6363-4408-9CA6-E36621003638}" type="sibTrans" cxnId="{383FD037-801F-4AD6-A78A-3B71EB81DCEF}">
      <dgm:prSet/>
      <dgm:spPr/>
      <dgm:t>
        <a:bodyPr/>
        <a:lstStyle/>
        <a:p>
          <a:endParaRPr lang="en-US"/>
        </a:p>
      </dgm:t>
    </dgm:pt>
    <dgm:pt modelId="{F08ED8B4-0C37-475D-9142-A2A8332B9302}">
      <dgm:prSet/>
      <dgm:spPr/>
      <dgm:t>
        <a:bodyPr/>
        <a:lstStyle/>
        <a:p>
          <a:r>
            <a:rPr lang="en-US"/>
            <a:t>Snabbare hantering av brådskande ärenden</a:t>
          </a:r>
        </a:p>
      </dgm:t>
    </dgm:pt>
    <dgm:pt modelId="{0A668C91-01A3-4081-86F1-BFD497182287}" type="parTrans" cxnId="{CBA48E47-4A53-45E3-A907-DB398CD71262}">
      <dgm:prSet/>
      <dgm:spPr/>
      <dgm:t>
        <a:bodyPr/>
        <a:lstStyle/>
        <a:p>
          <a:endParaRPr lang="en-US"/>
        </a:p>
      </dgm:t>
    </dgm:pt>
    <dgm:pt modelId="{669CC43F-3D17-4C47-B1A3-0088D0EC1F97}" type="sibTrans" cxnId="{CBA48E47-4A53-45E3-A907-DB398CD71262}">
      <dgm:prSet/>
      <dgm:spPr/>
      <dgm:t>
        <a:bodyPr/>
        <a:lstStyle/>
        <a:p>
          <a:endParaRPr lang="en-US"/>
        </a:p>
      </dgm:t>
    </dgm:pt>
    <dgm:pt modelId="{77F89C3B-5AF2-475F-BAFB-AA8F3B1C5DE1}">
      <dgm:prSet/>
      <dgm:spPr/>
      <dgm:t>
        <a:bodyPr/>
        <a:lstStyle/>
        <a:p>
          <a:r>
            <a:rPr lang="en-US"/>
            <a:t>Snabbare handläggning</a:t>
          </a:r>
        </a:p>
      </dgm:t>
    </dgm:pt>
    <dgm:pt modelId="{AECC6AEF-EAE2-4507-B1EC-4780A9F213CD}" type="parTrans" cxnId="{BD21FF0B-4784-4A35-AC89-E90AC58580D9}">
      <dgm:prSet/>
      <dgm:spPr/>
      <dgm:t>
        <a:bodyPr/>
        <a:lstStyle/>
        <a:p>
          <a:endParaRPr lang="en-US"/>
        </a:p>
      </dgm:t>
    </dgm:pt>
    <dgm:pt modelId="{535B8716-487D-45B3-91F9-F621DFA048B3}" type="sibTrans" cxnId="{BD21FF0B-4784-4A35-AC89-E90AC58580D9}">
      <dgm:prSet/>
      <dgm:spPr/>
      <dgm:t>
        <a:bodyPr/>
        <a:lstStyle/>
        <a:p>
          <a:endParaRPr lang="en-US"/>
        </a:p>
      </dgm:t>
    </dgm:pt>
    <dgm:pt modelId="{2A52C826-1367-425C-9CC1-EF41F1C8C69D}">
      <dgm:prSet/>
      <dgm:spPr/>
      <dgm:t>
        <a:bodyPr/>
        <a:lstStyle/>
        <a:p>
          <a:r>
            <a:rPr lang="sv-SE" noProof="0" dirty="0"/>
            <a:t>Säker digital hantering av sekretessuppgifter</a:t>
          </a:r>
        </a:p>
      </dgm:t>
    </dgm:pt>
    <dgm:pt modelId="{45E99D50-7196-4AE3-A3F6-C7EF809605EC}" type="parTrans" cxnId="{40580C82-ADC7-4D2B-A317-B93C8B75F904}">
      <dgm:prSet/>
      <dgm:spPr/>
      <dgm:t>
        <a:bodyPr/>
        <a:lstStyle/>
        <a:p>
          <a:endParaRPr lang="en-US"/>
        </a:p>
      </dgm:t>
    </dgm:pt>
    <dgm:pt modelId="{79C51DE1-5640-4F2C-8AA7-7B649A42064B}" type="sibTrans" cxnId="{40580C82-ADC7-4D2B-A317-B93C8B75F904}">
      <dgm:prSet/>
      <dgm:spPr/>
      <dgm:t>
        <a:bodyPr/>
        <a:lstStyle/>
        <a:p>
          <a:endParaRPr lang="en-US"/>
        </a:p>
      </dgm:t>
    </dgm:pt>
    <dgm:pt modelId="{0D09AE5B-2AC1-481A-A74B-1051A237B5C5}">
      <dgm:prSet/>
      <dgm:spPr/>
      <dgm:t>
        <a:bodyPr/>
        <a:lstStyle/>
        <a:p>
          <a:r>
            <a:rPr lang="en-US"/>
            <a:t>Minskat personberoende</a:t>
          </a:r>
        </a:p>
      </dgm:t>
    </dgm:pt>
    <dgm:pt modelId="{1143ECD2-82D1-47E2-B007-3B6F97BEAA4C}" type="parTrans" cxnId="{5F2EFF01-AE9A-48D5-A29B-5BC6E3A947E1}">
      <dgm:prSet/>
      <dgm:spPr/>
      <dgm:t>
        <a:bodyPr/>
        <a:lstStyle/>
        <a:p>
          <a:endParaRPr lang="en-US"/>
        </a:p>
      </dgm:t>
    </dgm:pt>
    <dgm:pt modelId="{D61E763D-4FFF-4040-A70B-A27768A70C8C}" type="sibTrans" cxnId="{5F2EFF01-AE9A-48D5-A29B-5BC6E3A947E1}">
      <dgm:prSet/>
      <dgm:spPr/>
      <dgm:t>
        <a:bodyPr/>
        <a:lstStyle/>
        <a:p>
          <a:endParaRPr lang="en-US"/>
        </a:p>
      </dgm:t>
    </dgm:pt>
    <dgm:pt modelId="{1C82E280-4A64-486A-B932-548850D84626}">
      <dgm:prSet/>
      <dgm:spPr/>
      <dgm:t>
        <a:bodyPr/>
        <a:lstStyle/>
        <a:p>
          <a:r>
            <a:rPr lang="en-US"/>
            <a:t>Enkelt att hitta rätt mottagare</a:t>
          </a:r>
        </a:p>
      </dgm:t>
    </dgm:pt>
    <dgm:pt modelId="{82506949-4B3E-405F-B001-E59531A36622}" type="parTrans" cxnId="{09CCC941-C98B-4260-BFFA-1918A9C6F9B0}">
      <dgm:prSet/>
      <dgm:spPr/>
      <dgm:t>
        <a:bodyPr/>
        <a:lstStyle/>
        <a:p>
          <a:endParaRPr lang="en-US"/>
        </a:p>
      </dgm:t>
    </dgm:pt>
    <dgm:pt modelId="{AB1111BB-2011-493C-8FD9-F0D3AF34CDA2}" type="sibTrans" cxnId="{09CCC941-C98B-4260-BFFA-1918A9C6F9B0}">
      <dgm:prSet/>
      <dgm:spPr/>
      <dgm:t>
        <a:bodyPr/>
        <a:lstStyle/>
        <a:p>
          <a:endParaRPr lang="en-US"/>
        </a:p>
      </dgm:t>
    </dgm:pt>
    <dgm:pt modelId="{968B78F5-A9A2-4C73-89C4-AF438779F44E}">
      <dgm:prSet/>
      <dgm:spPr/>
      <dgm:t>
        <a:bodyPr/>
        <a:lstStyle/>
        <a:p>
          <a:r>
            <a:rPr lang="sv-SE" noProof="0" dirty="0"/>
            <a:t>Stöd för digitala arbetssätt</a:t>
          </a:r>
        </a:p>
      </dgm:t>
    </dgm:pt>
    <dgm:pt modelId="{308DA6C0-C096-490C-9EAF-778369038A5D}" type="parTrans" cxnId="{FA0E6AAC-F2D8-4711-92FB-8748D184960F}">
      <dgm:prSet/>
      <dgm:spPr/>
      <dgm:t>
        <a:bodyPr/>
        <a:lstStyle/>
        <a:p>
          <a:endParaRPr lang="en-US"/>
        </a:p>
      </dgm:t>
    </dgm:pt>
    <dgm:pt modelId="{A7BA8CA7-2C2A-4E91-B902-FE438B547DC5}" type="sibTrans" cxnId="{FA0E6AAC-F2D8-4711-92FB-8748D184960F}">
      <dgm:prSet/>
      <dgm:spPr/>
      <dgm:t>
        <a:bodyPr/>
        <a:lstStyle/>
        <a:p>
          <a:endParaRPr lang="en-US"/>
        </a:p>
      </dgm:t>
    </dgm:pt>
    <dgm:pt modelId="{9C6C8EA2-854B-B544-8D13-3D6F5A8A4B52}" type="pres">
      <dgm:prSet presAssocID="{BABFD2C8-B7A8-440B-A0F0-8D507F49D2AD}" presName="linear" presStyleCnt="0">
        <dgm:presLayoutVars>
          <dgm:animLvl val="lvl"/>
          <dgm:resizeHandles val="exact"/>
        </dgm:presLayoutVars>
      </dgm:prSet>
      <dgm:spPr/>
    </dgm:pt>
    <dgm:pt modelId="{8A1CE6EC-39F4-F446-98AD-5D0D47EE913E}" type="pres">
      <dgm:prSet presAssocID="{EDC48EDE-84F3-4783-A94A-8DBA6A925EE3}" presName="parentText" presStyleLbl="node1" presStyleIdx="0" presStyleCnt="7">
        <dgm:presLayoutVars>
          <dgm:chMax val="0"/>
          <dgm:bulletEnabled val="1"/>
        </dgm:presLayoutVars>
      </dgm:prSet>
      <dgm:spPr/>
    </dgm:pt>
    <dgm:pt modelId="{E394C46C-130A-2943-8F21-1DC501D40844}" type="pres">
      <dgm:prSet presAssocID="{CDBC3932-6363-4408-9CA6-E36621003638}" presName="spacer" presStyleCnt="0"/>
      <dgm:spPr/>
    </dgm:pt>
    <dgm:pt modelId="{29AA8E39-71D1-BF45-9BF2-3FBC5642B8D3}" type="pres">
      <dgm:prSet presAssocID="{F08ED8B4-0C37-475D-9142-A2A8332B9302}" presName="parentText" presStyleLbl="node1" presStyleIdx="1" presStyleCnt="7">
        <dgm:presLayoutVars>
          <dgm:chMax val="0"/>
          <dgm:bulletEnabled val="1"/>
        </dgm:presLayoutVars>
      </dgm:prSet>
      <dgm:spPr/>
    </dgm:pt>
    <dgm:pt modelId="{1ECD75A4-6D2F-4647-9835-B70D8B19D09F}" type="pres">
      <dgm:prSet presAssocID="{669CC43F-3D17-4C47-B1A3-0088D0EC1F97}" presName="spacer" presStyleCnt="0"/>
      <dgm:spPr/>
    </dgm:pt>
    <dgm:pt modelId="{B146079F-5D59-1E4E-89A2-B6AC7169735A}" type="pres">
      <dgm:prSet presAssocID="{77F89C3B-5AF2-475F-BAFB-AA8F3B1C5DE1}" presName="parentText" presStyleLbl="node1" presStyleIdx="2" presStyleCnt="7">
        <dgm:presLayoutVars>
          <dgm:chMax val="0"/>
          <dgm:bulletEnabled val="1"/>
        </dgm:presLayoutVars>
      </dgm:prSet>
      <dgm:spPr/>
    </dgm:pt>
    <dgm:pt modelId="{BCB248AB-70C3-9A4D-B521-7FF8FFCD00B9}" type="pres">
      <dgm:prSet presAssocID="{535B8716-487D-45B3-91F9-F621DFA048B3}" presName="spacer" presStyleCnt="0"/>
      <dgm:spPr/>
    </dgm:pt>
    <dgm:pt modelId="{A12B391D-EBF3-994D-8807-57D133DB2D5B}" type="pres">
      <dgm:prSet presAssocID="{2A52C826-1367-425C-9CC1-EF41F1C8C69D}" presName="parentText" presStyleLbl="node1" presStyleIdx="3" presStyleCnt="7">
        <dgm:presLayoutVars>
          <dgm:chMax val="0"/>
          <dgm:bulletEnabled val="1"/>
        </dgm:presLayoutVars>
      </dgm:prSet>
      <dgm:spPr/>
    </dgm:pt>
    <dgm:pt modelId="{7D06F401-2ED1-F243-94D1-FF878980DCAE}" type="pres">
      <dgm:prSet presAssocID="{79C51DE1-5640-4F2C-8AA7-7B649A42064B}" presName="spacer" presStyleCnt="0"/>
      <dgm:spPr/>
    </dgm:pt>
    <dgm:pt modelId="{058E2A9D-A2BA-DC46-A002-8790FFEB27D3}" type="pres">
      <dgm:prSet presAssocID="{0D09AE5B-2AC1-481A-A74B-1051A237B5C5}" presName="parentText" presStyleLbl="node1" presStyleIdx="4" presStyleCnt="7">
        <dgm:presLayoutVars>
          <dgm:chMax val="0"/>
          <dgm:bulletEnabled val="1"/>
        </dgm:presLayoutVars>
      </dgm:prSet>
      <dgm:spPr/>
    </dgm:pt>
    <dgm:pt modelId="{650DF3F5-A9AF-A74E-AF19-FF32FB6B8F2F}" type="pres">
      <dgm:prSet presAssocID="{D61E763D-4FFF-4040-A70B-A27768A70C8C}" presName="spacer" presStyleCnt="0"/>
      <dgm:spPr/>
    </dgm:pt>
    <dgm:pt modelId="{A26EF842-DF32-C74F-A56B-83C5392A7EF6}" type="pres">
      <dgm:prSet presAssocID="{1C82E280-4A64-486A-B932-548850D84626}" presName="parentText" presStyleLbl="node1" presStyleIdx="5" presStyleCnt="7">
        <dgm:presLayoutVars>
          <dgm:chMax val="0"/>
          <dgm:bulletEnabled val="1"/>
        </dgm:presLayoutVars>
      </dgm:prSet>
      <dgm:spPr/>
    </dgm:pt>
    <dgm:pt modelId="{47A44AA8-E2FE-C94C-8DF4-75DF1AF50F1E}" type="pres">
      <dgm:prSet presAssocID="{AB1111BB-2011-493C-8FD9-F0D3AF34CDA2}" presName="spacer" presStyleCnt="0"/>
      <dgm:spPr/>
    </dgm:pt>
    <dgm:pt modelId="{2D8811A3-EEC6-1E44-9D8C-4C78CD8567A9}" type="pres">
      <dgm:prSet presAssocID="{968B78F5-A9A2-4C73-89C4-AF438779F44E}" presName="parentText" presStyleLbl="node1" presStyleIdx="6" presStyleCnt="7">
        <dgm:presLayoutVars>
          <dgm:chMax val="0"/>
          <dgm:bulletEnabled val="1"/>
        </dgm:presLayoutVars>
      </dgm:prSet>
      <dgm:spPr/>
    </dgm:pt>
  </dgm:ptLst>
  <dgm:cxnLst>
    <dgm:cxn modelId="{5F2EFF01-AE9A-48D5-A29B-5BC6E3A947E1}" srcId="{BABFD2C8-B7A8-440B-A0F0-8D507F49D2AD}" destId="{0D09AE5B-2AC1-481A-A74B-1051A237B5C5}" srcOrd="4" destOrd="0" parTransId="{1143ECD2-82D1-47E2-B007-3B6F97BEAA4C}" sibTransId="{D61E763D-4FFF-4040-A70B-A27768A70C8C}"/>
    <dgm:cxn modelId="{BD21FF0B-4784-4A35-AC89-E90AC58580D9}" srcId="{BABFD2C8-B7A8-440B-A0F0-8D507F49D2AD}" destId="{77F89C3B-5AF2-475F-BAFB-AA8F3B1C5DE1}" srcOrd="2" destOrd="0" parTransId="{AECC6AEF-EAE2-4507-B1EC-4780A9F213CD}" sibTransId="{535B8716-487D-45B3-91F9-F621DFA048B3}"/>
    <dgm:cxn modelId="{FC04DD16-F9E0-1B46-81FE-849306CB98A1}" type="presOf" srcId="{968B78F5-A9A2-4C73-89C4-AF438779F44E}" destId="{2D8811A3-EEC6-1E44-9D8C-4C78CD8567A9}" srcOrd="0" destOrd="0" presId="urn:microsoft.com/office/officeart/2005/8/layout/vList2"/>
    <dgm:cxn modelId="{9436951B-5609-0148-A5D5-159F4326F883}" type="presOf" srcId="{EDC48EDE-84F3-4783-A94A-8DBA6A925EE3}" destId="{8A1CE6EC-39F4-F446-98AD-5D0D47EE913E}" srcOrd="0" destOrd="0" presId="urn:microsoft.com/office/officeart/2005/8/layout/vList2"/>
    <dgm:cxn modelId="{BB9EA721-FDB8-FF40-B26A-E2A7792839BB}" type="presOf" srcId="{2A52C826-1367-425C-9CC1-EF41F1C8C69D}" destId="{A12B391D-EBF3-994D-8807-57D133DB2D5B}" srcOrd="0" destOrd="0" presId="urn:microsoft.com/office/officeart/2005/8/layout/vList2"/>
    <dgm:cxn modelId="{81EC4635-DA94-EB48-9A9F-73E8DFAD1B57}" type="presOf" srcId="{0D09AE5B-2AC1-481A-A74B-1051A237B5C5}" destId="{058E2A9D-A2BA-DC46-A002-8790FFEB27D3}" srcOrd="0" destOrd="0" presId="urn:microsoft.com/office/officeart/2005/8/layout/vList2"/>
    <dgm:cxn modelId="{383FD037-801F-4AD6-A78A-3B71EB81DCEF}" srcId="{BABFD2C8-B7A8-440B-A0F0-8D507F49D2AD}" destId="{EDC48EDE-84F3-4783-A94A-8DBA6A925EE3}" srcOrd="0" destOrd="0" parTransId="{B3994602-BEE8-492D-A491-24618DDA9EAA}" sibTransId="{CDBC3932-6363-4408-9CA6-E36621003638}"/>
    <dgm:cxn modelId="{D311265C-62C9-B34A-8CC9-A85D2BB21861}" type="presOf" srcId="{BABFD2C8-B7A8-440B-A0F0-8D507F49D2AD}" destId="{9C6C8EA2-854B-B544-8D13-3D6F5A8A4B52}" srcOrd="0" destOrd="0" presId="urn:microsoft.com/office/officeart/2005/8/layout/vList2"/>
    <dgm:cxn modelId="{09CCC941-C98B-4260-BFFA-1918A9C6F9B0}" srcId="{BABFD2C8-B7A8-440B-A0F0-8D507F49D2AD}" destId="{1C82E280-4A64-486A-B932-548850D84626}" srcOrd="5" destOrd="0" parTransId="{82506949-4B3E-405F-B001-E59531A36622}" sibTransId="{AB1111BB-2011-493C-8FD9-F0D3AF34CDA2}"/>
    <dgm:cxn modelId="{CBA48E47-4A53-45E3-A907-DB398CD71262}" srcId="{BABFD2C8-B7A8-440B-A0F0-8D507F49D2AD}" destId="{F08ED8B4-0C37-475D-9142-A2A8332B9302}" srcOrd="1" destOrd="0" parTransId="{0A668C91-01A3-4081-86F1-BFD497182287}" sibTransId="{669CC43F-3D17-4C47-B1A3-0088D0EC1F97}"/>
    <dgm:cxn modelId="{7AA83B68-07ED-2243-A65C-DC38B4EFF03E}" type="presOf" srcId="{77F89C3B-5AF2-475F-BAFB-AA8F3B1C5DE1}" destId="{B146079F-5D59-1E4E-89A2-B6AC7169735A}" srcOrd="0" destOrd="0" presId="urn:microsoft.com/office/officeart/2005/8/layout/vList2"/>
    <dgm:cxn modelId="{A039A480-C87F-EE47-B391-BF22062F68E5}" type="presOf" srcId="{1C82E280-4A64-486A-B932-548850D84626}" destId="{A26EF842-DF32-C74F-A56B-83C5392A7EF6}" srcOrd="0" destOrd="0" presId="urn:microsoft.com/office/officeart/2005/8/layout/vList2"/>
    <dgm:cxn modelId="{40580C82-ADC7-4D2B-A317-B93C8B75F904}" srcId="{BABFD2C8-B7A8-440B-A0F0-8D507F49D2AD}" destId="{2A52C826-1367-425C-9CC1-EF41F1C8C69D}" srcOrd="3" destOrd="0" parTransId="{45E99D50-7196-4AE3-A3F6-C7EF809605EC}" sibTransId="{79C51DE1-5640-4F2C-8AA7-7B649A42064B}"/>
    <dgm:cxn modelId="{FA0E6AAC-F2D8-4711-92FB-8748D184960F}" srcId="{BABFD2C8-B7A8-440B-A0F0-8D507F49D2AD}" destId="{968B78F5-A9A2-4C73-89C4-AF438779F44E}" srcOrd="6" destOrd="0" parTransId="{308DA6C0-C096-490C-9EAF-778369038A5D}" sibTransId="{A7BA8CA7-2C2A-4E91-B902-FE438B547DC5}"/>
    <dgm:cxn modelId="{5139DDF4-F770-EA44-BD0A-6A7D61B63740}" type="presOf" srcId="{F08ED8B4-0C37-475D-9142-A2A8332B9302}" destId="{29AA8E39-71D1-BF45-9BF2-3FBC5642B8D3}" srcOrd="0" destOrd="0" presId="urn:microsoft.com/office/officeart/2005/8/layout/vList2"/>
    <dgm:cxn modelId="{717AAD8C-55C2-B148-9B82-016878C2AF31}" type="presParOf" srcId="{9C6C8EA2-854B-B544-8D13-3D6F5A8A4B52}" destId="{8A1CE6EC-39F4-F446-98AD-5D0D47EE913E}" srcOrd="0" destOrd="0" presId="urn:microsoft.com/office/officeart/2005/8/layout/vList2"/>
    <dgm:cxn modelId="{CAB33F20-BC0B-064A-8F49-1C5FA9D9D06C}" type="presParOf" srcId="{9C6C8EA2-854B-B544-8D13-3D6F5A8A4B52}" destId="{E394C46C-130A-2943-8F21-1DC501D40844}" srcOrd="1" destOrd="0" presId="urn:microsoft.com/office/officeart/2005/8/layout/vList2"/>
    <dgm:cxn modelId="{04210848-297F-1D4A-9C3A-EBF94A755670}" type="presParOf" srcId="{9C6C8EA2-854B-B544-8D13-3D6F5A8A4B52}" destId="{29AA8E39-71D1-BF45-9BF2-3FBC5642B8D3}" srcOrd="2" destOrd="0" presId="urn:microsoft.com/office/officeart/2005/8/layout/vList2"/>
    <dgm:cxn modelId="{470770BE-C562-914D-AEDA-A15E19CF5F74}" type="presParOf" srcId="{9C6C8EA2-854B-B544-8D13-3D6F5A8A4B52}" destId="{1ECD75A4-6D2F-4647-9835-B70D8B19D09F}" srcOrd="3" destOrd="0" presId="urn:microsoft.com/office/officeart/2005/8/layout/vList2"/>
    <dgm:cxn modelId="{9BBF342D-BE2F-A848-8CE8-1D2D6530C284}" type="presParOf" srcId="{9C6C8EA2-854B-B544-8D13-3D6F5A8A4B52}" destId="{B146079F-5D59-1E4E-89A2-B6AC7169735A}" srcOrd="4" destOrd="0" presId="urn:microsoft.com/office/officeart/2005/8/layout/vList2"/>
    <dgm:cxn modelId="{48C7D1E2-F3F6-D145-8B2B-1FFE237640CC}" type="presParOf" srcId="{9C6C8EA2-854B-B544-8D13-3D6F5A8A4B52}" destId="{BCB248AB-70C3-9A4D-B521-7FF8FFCD00B9}" srcOrd="5" destOrd="0" presId="urn:microsoft.com/office/officeart/2005/8/layout/vList2"/>
    <dgm:cxn modelId="{B0A9B2E4-7162-3D45-8D44-CB7D4BBB3472}" type="presParOf" srcId="{9C6C8EA2-854B-B544-8D13-3D6F5A8A4B52}" destId="{A12B391D-EBF3-994D-8807-57D133DB2D5B}" srcOrd="6" destOrd="0" presId="urn:microsoft.com/office/officeart/2005/8/layout/vList2"/>
    <dgm:cxn modelId="{6052F27C-251B-0441-ABF3-AB6E62236E1F}" type="presParOf" srcId="{9C6C8EA2-854B-B544-8D13-3D6F5A8A4B52}" destId="{7D06F401-2ED1-F243-94D1-FF878980DCAE}" srcOrd="7" destOrd="0" presId="urn:microsoft.com/office/officeart/2005/8/layout/vList2"/>
    <dgm:cxn modelId="{FF32C888-3C6C-EE4A-89A0-F7AF861029CE}" type="presParOf" srcId="{9C6C8EA2-854B-B544-8D13-3D6F5A8A4B52}" destId="{058E2A9D-A2BA-DC46-A002-8790FFEB27D3}" srcOrd="8" destOrd="0" presId="urn:microsoft.com/office/officeart/2005/8/layout/vList2"/>
    <dgm:cxn modelId="{11861A24-AF84-304D-A997-C6BC8E2B6690}" type="presParOf" srcId="{9C6C8EA2-854B-B544-8D13-3D6F5A8A4B52}" destId="{650DF3F5-A9AF-A74E-AF19-FF32FB6B8F2F}" srcOrd="9" destOrd="0" presId="urn:microsoft.com/office/officeart/2005/8/layout/vList2"/>
    <dgm:cxn modelId="{51B862B6-2EBA-2E4B-9DAB-17BC1A221717}" type="presParOf" srcId="{9C6C8EA2-854B-B544-8D13-3D6F5A8A4B52}" destId="{A26EF842-DF32-C74F-A56B-83C5392A7EF6}" srcOrd="10" destOrd="0" presId="urn:microsoft.com/office/officeart/2005/8/layout/vList2"/>
    <dgm:cxn modelId="{01BB95FE-B623-9245-8FFF-52CADE442B4F}" type="presParOf" srcId="{9C6C8EA2-854B-B544-8D13-3D6F5A8A4B52}" destId="{47A44AA8-E2FE-C94C-8DF4-75DF1AF50F1E}" srcOrd="11" destOrd="0" presId="urn:microsoft.com/office/officeart/2005/8/layout/vList2"/>
    <dgm:cxn modelId="{2CA8A241-8DF6-ED4C-8ADE-E38A7EBE72A6}" type="presParOf" srcId="{9C6C8EA2-854B-B544-8D13-3D6F5A8A4B52}" destId="{2D8811A3-EEC6-1E44-9D8C-4C78CD8567A9}"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6A9E92-B89A-F54C-B5F5-A0DD1E594949}" type="doc">
      <dgm:prSet loTypeId="urn:microsoft.com/office/officeart/2005/8/layout/chevron1" loCatId="" qsTypeId="urn:microsoft.com/office/officeart/2005/8/quickstyle/simple1" qsCatId="simple" csTypeId="urn:microsoft.com/office/officeart/2005/8/colors/accent1_2" csCatId="accent1" phldr="1"/>
      <dgm:spPr/>
      <dgm:t>
        <a:bodyPr/>
        <a:lstStyle/>
        <a:p>
          <a:endParaRPr lang="sv-SE"/>
        </a:p>
      </dgm:t>
    </dgm:pt>
    <dgm:pt modelId="{8D0B343F-8999-4245-8246-670106F8C547}">
      <dgm:prSet phldrT="[Text]" custT="1"/>
      <dgm:spPr>
        <a:solidFill>
          <a:schemeClr val="accent4">
            <a:lumMod val="50000"/>
          </a:schemeClr>
        </a:solidFill>
      </dgm:spPr>
      <dgm:t>
        <a:bodyPr/>
        <a:lstStyle/>
        <a:p>
          <a:r>
            <a:rPr lang="sv-SE" sz="1100"/>
            <a:t>Välj informationsutbyte</a:t>
          </a:r>
        </a:p>
      </dgm:t>
    </dgm:pt>
    <dgm:pt modelId="{9DA9754F-77C2-7D4F-AB5D-830D49B24254}" type="parTrans" cxnId="{07117E48-704C-7742-B95C-E25C2B982693}">
      <dgm:prSet/>
      <dgm:spPr/>
      <dgm:t>
        <a:bodyPr/>
        <a:lstStyle/>
        <a:p>
          <a:endParaRPr lang="sv-SE"/>
        </a:p>
      </dgm:t>
    </dgm:pt>
    <dgm:pt modelId="{048DFC0F-E48B-FB46-A0D1-B4DDB80D67BE}" type="sibTrans" cxnId="{07117E48-704C-7742-B95C-E25C2B982693}">
      <dgm:prSet/>
      <dgm:spPr/>
      <dgm:t>
        <a:bodyPr/>
        <a:lstStyle/>
        <a:p>
          <a:endParaRPr lang="sv-SE"/>
        </a:p>
      </dgm:t>
    </dgm:pt>
    <dgm:pt modelId="{8482DF9B-86D5-D849-9D04-53971EA818D4}">
      <dgm:prSet phldrT="[Text]" custT="1"/>
      <dgm:spPr>
        <a:solidFill>
          <a:schemeClr val="accent4">
            <a:lumMod val="50000"/>
          </a:schemeClr>
        </a:solidFill>
        <a:ln w="12700" cap="flat" cmpd="sng" algn="ctr">
          <a:solidFill>
            <a:prstClr val="white">
              <a:hueOff val="0"/>
              <a:satOff val="0"/>
              <a:lumOff val="0"/>
              <a:alphaOff val="0"/>
            </a:prstClr>
          </a:solidFill>
          <a:prstDash val="solid"/>
          <a:miter lim="800000"/>
        </a:ln>
        <a:effectLst/>
      </dgm:spPr>
      <dgm:t>
        <a:bodyPr spcFirstLastPara="0" vert="horz" wrap="square" lIns="44006" tIns="14669" rIns="14669" bIns="14669" numCol="1" spcCol="1270" anchor="ctr" anchorCtr="0"/>
        <a:lstStyle/>
        <a:p>
          <a:pPr marL="0" lvl="0" indent="0" algn="ctr" defTabSz="488950">
            <a:lnSpc>
              <a:spcPct val="90000"/>
            </a:lnSpc>
            <a:spcBef>
              <a:spcPct val="0"/>
            </a:spcBef>
            <a:spcAft>
              <a:spcPct val="35000"/>
            </a:spcAft>
            <a:buNone/>
          </a:pPr>
          <a:r>
            <a:rPr lang="sv-SE" sz="1100" kern="1200">
              <a:solidFill>
                <a:prstClr val="white"/>
              </a:solidFill>
              <a:latin typeface="Calibri" panose="020F0502020204030204"/>
              <a:ea typeface="+mn-ea"/>
              <a:cs typeface="+mn-cs"/>
            </a:rPr>
            <a:t>Ta kontakt med motpart</a:t>
          </a:r>
        </a:p>
      </dgm:t>
    </dgm:pt>
    <dgm:pt modelId="{F46BE5F3-4C65-E44C-9ED6-864782412A89}" type="parTrans" cxnId="{0ACFDE57-101F-4A47-9DD0-E5B0B6B23ED8}">
      <dgm:prSet/>
      <dgm:spPr/>
      <dgm:t>
        <a:bodyPr/>
        <a:lstStyle/>
        <a:p>
          <a:endParaRPr lang="sv-SE"/>
        </a:p>
      </dgm:t>
    </dgm:pt>
    <dgm:pt modelId="{26599DB6-1D2C-AF46-A94B-3E7BD413D48A}" type="sibTrans" cxnId="{0ACFDE57-101F-4A47-9DD0-E5B0B6B23ED8}">
      <dgm:prSet/>
      <dgm:spPr/>
      <dgm:t>
        <a:bodyPr/>
        <a:lstStyle/>
        <a:p>
          <a:endParaRPr lang="sv-SE"/>
        </a:p>
      </dgm:t>
    </dgm:pt>
    <dgm:pt modelId="{D1086E84-0786-D342-B575-64A9E9EAB701}">
      <dgm:prSet phldrT="[Text]" custT="1"/>
      <dgm:spPr>
        <a:solidFill>
          <a:schemeClr val="accent4">
            <a:lumMod val="50000"/>
          </a:schemeClr>
        </a:solidFill>
      </dgm:spPr>
      <dgm:t>
        <a:bodyPr/>
        <a:lstStyle/>
        <a:p>
          <a:r>
            <a:rPr lang="sv-SE" sz="1100"/>
            <a:t>Sätt upp funktionsbrevlåda</a:t>
          </a:r>
        </a:p>
      </dgm:t>
    </dgm:pt>
    <dgm:pt modelId="{53D748AD-5ED7-224B-AE64-558EFD7ADE3F}" type="parTrans" cxnId="{AF6B67EF-F757-8F4A-B540-99E60EBC8778}">
      <dgm:prSet/>
      <dgm:spPr/>
      <dgm:t>
        <a:bodyPr/>
        <a:lstStyle/>
        <a:p>
          <a:endParaRPr lang="sv-SE"/>
        </a:p>
      </dgm:t>
    </dgm:pt>
    <dgm:pt modelId="{71A117A1-F300-6B4C-9394-907EBCBA742A}" type="sibTrans" cxnId="{AF6B67EF-F757-8F4A-B540-99E60EBC8778}">
      <dgm:prSet/>
      <dgm:spPr/>
      <dgm:t>
        <a:bodyPr/>
        <a:lstStyle/>
        <a:p>
          <a:endParaRPr lang="sv-SE"/>
        </a:p>
      </dgm:t>
    </dgm:pt>
    <dgm:pt modelId="{54ACF4D4-2C53-D445-A54F-2A4144E4B6E4}">
      <dgm:prSet phldrT="[Text]" custT="1"/>
      <dgm:spPr>
        <a:solidFill>
          <a:schemeClr val="accent4">
            <a:lumMod val="50000"/>
          </a:schemeClr>
        </a:solidFill>
      </dgm:spPr>
      <dgm:t>
        <a:bodyPr/>
        <a:lstStyle/>
        <a:p>
          <a:r>
            <a:rPr lang="sv-SE" sz="1100"/>
            <a:t>Kontrollera information i adressboken</a:t>
          </a:r>
        </a:p>
      </dgm:t>
    </dgm:pt>
    <dgm:pt modelId="{432419D4-D1F7-D54A-A0D8-730B0BBCDC45}" type="parTrans" cxnId="{40D1B65C-117F-4146-9928-117381237ECE}">
      <dgm:prSet/>
      <dgm:spPr/>
      <dgm:t>
        <a:bodyPr/>
        <a:lstStyle/>
        <a:p>
          <a:endParaRPr lang="sv-SE"/>
        </a:p>
      </dgm:t>
    </dgm:pt>
    <dgm:pt modelId="{921F9EA9-08CC-BE46-B66E-3709A5AB0E82}" type="sibTrans" cxnId="{40D1B65C-117F-4146-9928-117381237ECE}">
      <dgm:prSet/>
      <dgm:spPr/>
      <dgm:t>
        <a:bodyPr/>
        <a:lstStyle/>
        <a:p>
          <a:endParaRPr lang="sv-SE"/>
        </a:p>
      </dgm:t>
    </dgm:pt>
    <dgm:pt modelId="{4D9A09E3-FB2D-4A44-A0ED-5D1262C5A40B}">
      <dgm:prSet phldrT="[Text]" custT="1"/>
      <dgm:spPr>
        <a:solidFill>
          <a:schemeClr val="accent4">
            <a:lumMod val="50000"/>
          </a:schemeClr>
        </a:solidFill>
      </dgm:spPr>
      <dgm:t>
        <a:bodyPr/>
        <a:lstStyle/>
        <a:p>
          <a:r>
            <a:rPr lang="sv-SE" sz="1100"/>
            <a:t>Rutiner för nya arbetssätt</a:t>
          </a:r>
        </a:p>
      </dgm:t>
    </dgm:pt>
    <dgm:pt modelId="{0E109512-840D-D64E-9C20-7B168C4F777F}" type="parTrans" cxnId="{2CB4A3DE-15C5-C347-81D2-C2DC23EA8342}">
      <dgm:prSet/>
      <dgm:spPr/>
      <dgm:t>
        <a:bodyPr/>
        <a:lstStyle/>
        <a:p>
          <a:endParaRPr lang="sv-SE"/>
        </a:p>
      </dgm:t>
    </dgm:pt>
    <dgm:pt modelId="{CB3C4855-C858-514B-BDF3-1AEB01F05EDD}" type="sibTrans" cxnId="{2CB4A3DE-15C5-C347-81D2-C2DC23EA8342}">
      <dgm:prSet/>
      <dgm:spPr/>
      <dgm:t>
        <a:bodyPr/>
        <a:lstStyle/>
        <a:p>
          <a:endParaRPr lang="sv-SE"/>
        </a:p>
      </dgm:t>
    </dgm:pt>
    <dgm:pt modelId="{9E0CAD96-ED88-ED4E-B905-8B188625D6B3}">
      <dgm:prSet custT="1"/>
      <dgm:spPr>
        <a:solidFill>
          <a:schemeClr val="accent4">
            <a:lumMod val="50000"/>
          </a:schemeClr>
        </a:solidFill>
      </dgm:spPr>
      <dgm:t>
        <a:bodyPr/>
        <a:lstStyle/>
        <a:p>
          <a:r>
            <a:rPr lang="sv-SE" sz="1100"/>
            <a:t>Utbilda personalen</a:t>
          </a:r>
        </a:p>
      </dgm:t>
    </dgm:pt>
    <dgm:pt modelId="{C33B800A-5BA5-7A4B-9C25-42DCEACA4464}" type="parTrans" cxnId="{B2EF9264-EA34-A842-812C-3C42ACE00A61}">
      <dgm:prSet/>
      <dgm:spPr/>
      <dgm:t>
        <a:bodyPr/>
        <a:lstStyle/>
        <a:p>
          <a:endParaRPr lang="sv-SE"/>
        </a:p>
      </dgm:t>
    </dgm:pt>
    <dgm:pt modelId="{FBBAFF80-376D-CD48-979A-A4FEE3A8BD73}" type="sibTrans" cxnId="{B2EF9264-EA34-A842-812C-3C42ACE00A61}">
      <dgm:prSet/>
      <dgm:spPr/>
      <dgm:t>
        <a:bodyPr/>
        <a:lstStyle/>
        <a:p>
          <a:endParaRPr lang="sv-SE"/>
        </a:p>
      </dgm:t>
    </dgm:pt>
    <dgm:pt modelId="{D3312215-9FE1-9448-8758-250438B08E0E}">
      <dgm:prSet custT="1"/>
      <dgm:spPr>
        <a:solidFill>
          <a:schemeClr val="accent4">
            <a:lumMod val="50000"/>
          </a:schemeClr>
        </a:solidFill>
      </dgm:spPr>
      <dgm:t>
        <a:bodyPr/>
        <a:lstStyle/>
        <a:p>
          <a:r>
            <a:rPr lang="sv-SE" sz="1100"/>
            <a:t>Fortsätt med fler informations-utbyten</a:t>
          </a:r>
        </a:p>
      </dgm:t>
    </dgm:pt>
    <dgm:pt modelId="{9833985A-E54B-534A-B9B1-B14B911C3785}" type="parTrans" cxnId="{5CB18DF0-8715-2F4C-927C-D29AEF5EA69C}">
      <dgm:prSet/>
      <dgm:spPr/>
      <dgm:t>
        <a:bodyPr/>
        <a:lstStyle/>
        <a:p>
          <a:endParaRPr lang="sv-SE"/>
        </a:p>
      </dgm:t>
    </dgm:pt>
    <dgm:pt modelId="{F838504C-5C52-0343-BBAD-3BEA2F4210D2}" type="sibTrans" cxnId="{5CB18DF0-8715-2F4C-927C-D29AEF5EA69C}">
      <dgm:prSet/>
      <dgm:spPr/>
      <dgm:t>
        <a:bodyPr/>
        <a:lstStyle/>
        <a:p>
          <a:endParaRPr lang="sv-SE"/>
        </a:p>
      </dgm:t>
    </dgm:pt>
    <dgm:pt modelId="{77223797-D5FC-D348-B7A6-42FE849656CE}" type="pres">
      <dgm:prSet presAssocID="{986A9E92-B89A-F54C-B5F5-A0DD1E594949}" presName="Name0" presStyleCnt="0">
        <dgm:presLayoutVars>
          <dgm:dir/>
          <dgm:animLvl val="lvl"/>
          <dgm:resizeHandles val="exact"/>
        </dgm:presLayoutVars>
      </dgm:prSet>
      <dgm:spPr/>
    </dgm:pt>
    <dgm:pt modelId="{CEE2E083-6C6A-EC4E-9B8C-3F5BC4E933AC}" type="pres">
      <dgm:prSet presAssocID="{8D0B343F-8999-4245-8246-670106F8C547}" presName="parTxOnly" presStyleLbl="node1" presStyleIdx="0" presStyleCnt="7" custScaleX="104452">
        <dgm:presLayoutVars>
          <dgm:chMax val="0"/>
          <dgm:chPref val="0"/>
          <dgm:bulletEnabled val="1"/>
        </dgm:presLayoutVars>
      </dgm:prSet>
      <dgm:spPr/>
    </dgm:pt>
    <dgm:pt modelId="{23DE6AF5-0BCE-C148-A932-8CE70EA9BA62}" type="pres">
      <dgm:prSet presAssocID="{048DFC0F-E48B-FB46-A0D1-B4DDB80D67BE}" presName="parTxOnlySpace" presStyleCnt="0"/>
      <dgm:spPr/>
    </dgm:pt>
    <dgm:pt modelId="{15282FBB-B5F2-0D47-A0BD-FFFE38851E66}" type="pres">
      <dgm:prSet presAssocID="{8482DF9B-86D5-D849-9D04-53971EA818D4}" presName="parTxOnly" presStyleLbl="node1" presStyleIdx="1" presStyleCnt="7">
        <dgm:presLayoutVars>
          <dgm:chMax val="0"/>
          <dgm:chPref val="0"/>
          <dgm:bulletEnabled val="1"/>
        </dgm:presLayoutVars>
      </dgm:prSet>
      <dgm:spPr>
        <a:xfrm>
          <a:off x="1846445" y="2243577"/>
          <a:ext cx="2045496" cy="818198"/>
        </a:xfrm>
        <a:prstGeom prst="chevron">
          <a:avLst/>
        </a:prstGeom>
      </dgm:spPr>
    </dgm:pt>
    <dgm:pt modelId="{A9CFD221-3C46-9E40-A5BD-DE9C1597929A}" type="pres">
      <dgm:prSet presAssocID="{26599DB6-1D2C-AF46-A94B-3E7BD413D48A}" presName="parTxOnlySpace" presStyleCnt="0"/>
      <dgm:spPr/>
    </dgm:pt>
    <dgm:pt modelId="{D5DC267D-1A1C-E145-A7AD-C1AC75BA6C7B}" type="pres">
      <dgm:prSet presAssocID="{D1086E84-0786-D342-B575-64A9E9EAB701}" presName="parTxOnly" presStyleLbl="node1" presStyleIdx="2" presStyleCnt="7">
        <dgm:presLayoutVars>
          <dgm:chMax val="0"/>
          <dgm:chPref val="0"/>
          <dgm:bulletEnabled val="1"/>
        </dgm:presLayoutVars>
      </dgm:prSet>
      <dgm:spPr/>
    </dgm:pt>
    <dgm:pt modelId="{14458905-906F-6642-9EA3-ACFA22F7B949}" type="pres">
      <dgm:prSet presAssocID="{71A117A1-F300-6B4C-9394-907EBCBA742A}" presName="parTxOnlySpace" presStyleCnt="0"/>
      <dgm:spPr/>
    </dgm:pt>
    <dgm:pt modelId="{322F5CED-B988-A346-AEEB-2305B19F359D}" type="pres">
      <dgm:prSet presAssocID="{54ACF4D4-2C53-D445-A54F-2A4144E4B6E4}" presName="parTxOnly" presStyleLbl="node1" presStyleIdx="3" presStyleCnt="7">
        <dgm:presLayoutVars>
          <dgm:chMax val="0"/>
          <dgm:chPref val="0"/>
          <dgm:bulletEnabled val="1"/>
        </dgm:presLayoutVars>
      </dgm:prSet>
      <dgm:spPr/>
    </dgm:pt>
    <dgm:pt modelId="{DA9070F9-C1E3-424D-8F3A-AEB34528AB46}" type="pres">
      <dgm:prSet presAssocID="{921F9EA9-08CC-BE46-B66E-3709A5AB0E82}" presName="parTxOnlySpace" presStyleCnt="0"/>
      <dgm:spPr/>
    </dgm:pt>
    <dgm:pt modelId="{4A4C39B9-8E94-AC4F-9C4F-4ED2949F098E}" type="pres">
      <dgm:prSet presAssocID="{4D9A09E3-FB2D-4A44-A0ED-5D1262C5A40B}" presName="parTxOnly" presStyleLbl="node1" presStyleIdx="4" presStyleCnt="7">
        <dgm:presLayoutVars>
          <dgm:chMax val="0"/>
          <dgm:chPref val="0"/>
          <dgm:bulletEnabled val="1"/>
        </dgm:presLayoutVars>
      </dgm:prSet>
      <dgm:spPr/>
    </dgm:pt>
    <dgm:pt modelId="{2F2B56C7-670A-334A-839E-F1D055ED70C1}" type="pres">
      <dgm:prSet presAssocID="{CB3C4855-C858-514B-BDF3-1AEB01F05EDD}" presName="parTxOnlySpace" presStyleCnt="0"/>
      <dgm:spPr/>
    </dgm:pt>
    <dgm:pt modelId="{315D5E35-5F04-2F48-8947-214FE9511043}" type="pres">
      <dgm:prSet presAssocID="{9E0CAD96-ED88-ED4E-B905-8B188625D6B3}" presName="parTxOnly" presStyleLbl="node1" presStyleIdx="5" presStyleCnt="7">
        <dgm:presLayoutVars>
          <dgm:chMax val="0"/>
          <dgm:chPref val="0"/>
          <dgm:bulletEnabled val="1"/>
        </dgm:presLayoutVars>
      </dgm:prSet>
      <dgm:spPr/>
    </dgm:pt>
    <dgm:pt modelId="{974E4681-A709-A746-9EB8-46A79CE6D4FA}" type="pres">
      <dgm:prSet presAssocID="{FBBAFF80-376D-CD48-979A-A4FEE3A8BD73}" presName="parTxOnlySpace" presStyleCnt="0"/>
      <dgm:spPr/>
    </dgm:pt>
    <dgm:pt modelId="{38CD12D2-BA97-B94B-B845-AA2F9EC45298}" type="pres">
      <dgm:prSet presAssocID="{D3312215-9FE1-9448-8758-250438B08E0E}" presName="parTxOnly" presStyleLbl="node1" presStyleIdx="6" presStyleCnt="7">
        <dgm:presLayoutVars>
          <dgm:chMax val="0"/>
          <dgm:chPref val="0"/>
          <dgm:bulletEnabled val="1"/>
        </dgm:presLayoutVars>
      </dgm:prSet>
      <dgm:spPr/>
    </dgm:pt>
  </dgm:ptLst>
  <dgm:cxnLst>
    <dgm:cxn modelId="{C839011E-E56A-6C43-87B7-9044993D88E7}" type="presOf" srcId="{4D9A09E3-FB2D-4A44-A0ED-5D1262C5A40B}" destId="{4A4C39B9-8E94-AC4F-9C4F-4ED2949F098E}" srcOrd="0" destOrd="0" presId="urn:microsoft.com/office/officeart/2005/8/layout/chevron1"/>
    <dgm:cxn modelId="{8CAB1236-0CAA-874A-BEDF-B579C7241C6A}" type="presOf" srcId="{D1086E84-0786-D342-B575-64A9E9EAB701}" destId="{D5DC267D-1A1C-E145-A7AD-C1AC75BA6C7B}" srcOrd="0" destOrd="0" presId="urn:microsoft.com/office/officeart/2005/8/layout/chevron1"/>
    <dgm:cxn modelId="{40D1B65C-117F-4146-9928-117381237ECE}" srcId="{986A9E92-B89A-F54C-B5F5-A0DD1E594949}" destId="{54ACF4D4-2C53-D445-A54F-2A4144E4B6E4}" srcOrd="3" destOrd="0" parTransId="{432419D4-D1F7-D54A-A0D8-730B0BBCDC45}" sibTransId="{921F9EA9-08CC-BE46-B66E-3709A5AB0E82}"/>
    <dgm:cxn modelId="{90369962-685F-0F4E-96E8-2B48AA8005EE}" type="presOf" srcId="{54ACF4D4-2C53-D445-A54F-2A4144E4B6E4}" destId="{322F5CED-B988-A346-AEEB-2305B19F359D}" srcOrd="0" destOrd="0" presId="urn:microsoft.com/office/officeart/2005/8/layout/chevron1"/>
    <dgm:cxn modelId="{B2EF9264-EA34-A842-812C-3C42ACE00A61}" srcId="{986A9E92-B89A-F54C-B5F5-A0DD1E594949}" destId="{9E0CAD96-ED88-ED4E-B905-8B188625D6B3}" srcOrd="5" destOrd="0" parTransId="{C33B800A-5BA5-7A4B-9C25-42DCEACA4464}" sibTransId="{FBBAFF80-376D-CD48-979A-A4FEE3A8BD73}"/>
    <dgm:cxn modelId="{07117E48-704C-7742-B95C-E25C2B982693}" srcId="{986A9E92-B89A-F54C-B5F5-A0DD1E594949}" destId="{8D0B343F-8999-4245-8246-670106F8C547}" srcOrd="0" destOrd="0" parTransId="{9DA9754F-77C2-7D4F-AB5D-830D49B24254}" sibTransId="{048DFC0F-E48B-FB46-A0D1-B4DDB80D67BE}"/>
    <dgm:cxn modelId="{191ABA73-6E70-DC43-9D98-58D88A99AB25}" type="presOf" srcId="{D3312215-9FE1-9448-8758-250438B08E0E}" destId="{38CD12D2-BA97-B94B-B845-AA2F9EC45298}" srcOrd="0" destOrd="0" presId="urn:microsoft.com/office/officeart/2005/8/layout/chevron1"/>
    <dgm:cxn modelId="{E7227855-1014-994C-B005-6BE6D8CD87B1}" type="presOf" srcId="{8D0B343F-8999-4245-8246-670106F8C547}" destId="{CEE2E083-6C6A-EC4E-9B8C-3F5BC4E933AC}" srcOrd="0" destOrd="0" presId="urn:microsoft.com/office/officeart/2005/8/layout/chevron1"/>
    <dgm:cxn modelId="{0ACFDE57-101F-4A47-9DD0-E5B0B6B23ED8}" srcId="{986A9E92-B89A-F54C-B5F5-A0DD1E594949}" destId="{8482DF9B-86D5-D849-9D04-53971EA818D4}" srcOrd="1" destOrd="0" parTransId="{F46BE5F3-4C65-E44C-9ED6-864782412A89}" sibTransId="{26599DB6-1D2C-AF46-A94B-3E7BD413D48A}"/>
    <dgm:cxn modelId="{79F79A9E-6747-D449-8673-956E494234F8}" type="presOf" srcId="{986A9E92-B89A-F54C-B5F5-A0DD1E594949}" destId="{77223797-D5FC-D348-B7A6-42FE849656CE}" srcOrd="0" destOrd="0" presId="urn:microsoft.com/office/officeart/2005/8/layout/chevron1"/>
    <dgm:cxn modelId="{596EF6B5-5BC2-E046-800A-520A51B43B7B}" type="presOf" srcId="{9E0CAD96-ED88-ED4E-B905-8B188625D6B3}" destId="{315D5E35-5F04-2F48-8947-214FE9511043}" srcOrd="0" destOrd="0" presId="urn:microsoft.com/office/officeart/2005/8/layout/chevron1"/>
    <dgm:cxn modelId="{2CB4A3DE-15C5-C347-81D2-C2DC23EA8342}" srcId="{986A9E92-B89A-F54C-B5F5-A0DD1E594949}" destId="{4D9A09E3-FB2D-4A44-A0ED-5D1262C5A40B}" srcOrd="4" destOrd="0" parTransId="{0E109512-840D-D64E-9C20-7B168C4F777F}" sibTransId="{CB3C4855-C858-514B-BDF3-1AEB01F05EDD}"/>
    <dgm:cxn modelId="{AF6B67EF-F757-8F4A-B540-99E60EBC8778}" srcId="{986A9E92-B89A-F54C-B5F5-A0DD1E594949}" destId="{D1086E84-0786-D342-B575-64A9E9EAB701}" srcOrd="2" destOrd="0" parTransId="{53D748AD-5ED7-224B-AE64-558EFD7ADE3F}" sibTransId="{71A117A1-F300-6B4C-9394-907EBCBA742A}"/>
    <dgm:cxn modelId="{5CB18DF0-8715-2F4C-927C-D29AEF5EA69C}" srcId="{986A9E92-B89A-F54C-B5F5-A0DD1E594949}" destId="{D3312215-9FE1-9448-8758-250438B08E0E}" srcOrd="6" destOrd="0" parTransId="{9833985A-E54B-534A-B9B1-B14B911C3785}" sibTransId="{F838504C-5C52-0343-BBAD-3BEA2F4210D2}"/>
    <dgm:cxn modelId="{EF601DF8-E2D3-7A49-8616-95732FA2C874}" type="presOf" srcId="{8482DF9B-86D5-D849-9D04-53971EA818D4}" destId="{15282FBB-B5F2-0D47-A0BD-FFFE38851E66}" srcOrd="0" destOrd="0" presId="urn:microsoft.com/office/officeart/2005/8/layout/chevron1"/>
    <dgm:cxn modelId="{A9D45786-D1A7-8748-9796-9AA701B37869}" type="presParOf" srcId="{77223797-D5FC-D348-B7A6-42FE849656CE}" destId="{CEE2E083-6C6A-EC4E-9B8C-3F5BC4E933AC}" srcOrd="0" destOrd="0" presId="urn:microsoft.com/office/officeart/2005/8/layout/chevron1"/>
    <dgm:cxn modelId="{98E82D8D-E4D6-8C44-9A49-4BB90BA6FB1B}" type="presParOf" srcId="{77223797-D5FC-D348-B7A6-42FE849656CE}" destId="{23DE6AF5-0BCE-C148-A932-8CE70EA9BA62}" srcOrd="1" destOrd="0" presId="urn:microsoft.com/office/officeart/2005/8/layout/chevron1"/>
    <dgm:cxn modelId="{32183916-E808-3140-AF4B-3C7299095CEA}" type="presParOf" srcId="{77223797-D5FC-D348-B7A6-42FE849656CE}" destId="{15282FBB-B5F2-0D47-A0BD-FFFE38851E66}" srcOrd="2" destOrd="0" presId="urn:microsoft.com/office/officeart/2005/8/layout/chevron1"/>
    <dgm:cxn modelId="{66EBB4DF-20D4-E04B-832F-22595A9CF0CD}" type="presParOf" srcId="{77223797-D5FC-D348-B7A6-42FE849656CE}" destId="{A9CFD221-3C46-9E40-A5BD-DE9C1597929A}" srcOrd="3" destOrd="0" presId="urn:microsoft.com/office/officeart/2005/8/layout/chevron1"/>
    <dgm:cxn modelId="{10E8E3F0-115B-C442-BA44-24AD42BC7393}" type="presParOf" srcId="{77223797-D5FC-D348-B7A6-42FE849656CE}" destId="{D5DC267D-1A1C-E145-A7AD-C1AC75BA6C7B}" srcOrd="4" destOrd="0" presId="urn:microsoft.com/office/officeart/2005/8/layout/chevron1"/>
    <dgm:cxn modelId="{4B092E2F-0E1F-FB4D-B0D0-24224641AFB4}" type="presParOf" srcId="{77223797-D5FC-D348-B7A6-42FE849656CE}" destId="{14458905-906F-6642-9EA3-ACFA22F7B949}" srcOrd="5" destOrd="0" presId="urn:microsoft.com/office/officeart/2005/8/layout/chevron1"/>
    <dgm:cxn modelId="{603879C4-8B2D-5F46-AA71-4ACC551B63C6}" type="presParOf" srcId="{77223797-D5FC-D348-B7A6-42FE849656CE}" destId="{322F5CED-B988-A346-AEEB-2305B19F359D}" srcOrd="6" destOrd="0" presId="urn:microsoft.com/office/officeart/2005/8/layout/chevron1"/>
    <dgm:cxn modelId="{FB1E4B22-D110-2C40-9DC2-1E04383065FE}" type="presParOf" srcId="{77223797-D5FC-D348-B7A6-42FE849656CE}" destId="{DA9070F9-C1E3-424D-8F3A-AEB34528AB46}" srcOrd="7" destOrd="0" presId="urn:microsoft.com/office/officeart/2005/8/layout/chevron1"/>
    <dgm:cxn modelId="{B1260A6E-666B-D341-B403-9D33A058B1C4}" type="presParOf" srcId="{77223797-D5FC-D348-B7A6-42FE849656CE}" destId="{4A4C39B9-8E94-AC4F-9C4F-4ED2949F098E}" srcOrd="8" destOrd="0" presId="urn:microsoft.com/office/officeart/2005/8/layout/chevron1"/>
    <dgm:cxn modelId="{E7DFDD9A-C12D-BE43-B8AF-C03161907B76}" type="presParOf" srcId="{77223797-D5FC-D348-B7A6-42FE849656CE}" destId="{2F2B56C7-670A-334A-839E-F1D055ED70C1}" srcOrd="9" destOrd="0" presId="urn:microsoft.com/office/officeart/2005/8/layout/chevron1"/>
    <dgm:cxn modelId="{AD3B2FC1-1DDA-8D46-9BB2-EB3D548F22EB}" type="presParOf" srcId="{77223797-D5FC-D348-B7A6-42FE849656CE}" destId="{315D5E35-5F04-2F48-8947-214FE9511043}" srcOrd="10" destOrd="0" presId="urn:microsoft.com/office/officeart/2005/8/layout/chevron1"/>
    <dgm:cxn modelId="{5AFC09AD-81E1-BB4C-A168-E2EB136923D9}" type="presParOf" srcId="{77223797-D5FC-D348-B7A6-42FE849656CE}" destId="{974E4681-A709-A746-9EB8-46A79CE6D4FA}" srcOrd="11" destOrd="0" presId="urn:microsoft.com/office/officeart/2005/8/layout/chevron1"/>
    <dgm:cxn modelId="{71ED27A0-0386-4044-ADE5-87FE3F7A04E4}" type="presParOf" srcId="{77223797-D5FC-D348-B7A6-42FE849656CE}" destId="{38CD12D2-BA97-B94B-B845-AA2F9EC45298}" srcOrd="12"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1A2AC-50E2-E74A-9D53-CB28FEF76313}">
      <dsp:nvSpPr>
        <dsp:cNvPr id="0" name=""/>
        <dsp:cNvSpPr/>
      </dsp:nvSpPr>
      <dsp:spPr>
        <a:xfrm>
          <a:off x="927689" y="1616"/>
          <a:ext cx="1935961" cy="11615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Arbetsförmedlingen</a:t>
          </a:r>
        </a:p>
      </dsp:txBody>
      <dsp:txXfrm>
        <a:off x="927689" y="1616"/>
        <a:ext cx="1935961" cy="1161576"/>
      </dsp:txXfrm>
    </dsp:sp>
    <dsp:sp modelId="{EC866425-7007-3B48-976E-43E567B7D7A5}">
      <dsp:nvSpPr>
        <dsp:cNvPr id="0" name=""/>
        <dsp:cNvSpPr/>
      </dsp:nvSpPr>
      <dsp:spPr>
        <a:xfrm>
          <a:off x="3057246" y="1616"/>
          <a:ext cx="1935961" cy="11615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Domstolsverket</a:t>
          </a:r>
        </a:p>
      </dsp:txBody>
      <dsp:txXfrm>
        <a:off x="3057246" y="1616"/>
        <a:ext cx="1935961" cy="1161576"/>
      </dsp:txXfrm>
    </dsp:sp>
    <dsp:sp modelId="{ED28BF91-EF80-2443-8C64-7D040F1007E5}">
      <dsp:nvSpPr>
        <dsp:cNvPr id="0" name=""/>
        <dsp:cNvSpPr/>
      </dsp:nvSpPr>
      <dsp:spPr>
        <a:xfrm>
          <a:off x="5186804" y="1616"/>
          <a:ext cx="1935961" cy="11615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sv-SE" sz="1700" kern="1200"/>
            <a:t>E-hälsomyndigheten</a:t>
          </a:r>
        </a:p>
      </dsp:txBody>
      <dsp:txXfrm>
        <a:off x="5186804" y="1616"/>
        <a:ext cx="1935961" cy="1161576"/>
      </dsp:txXfrm>
    </dsp:sp>
    <dsp:sp modelId="{3635D93C-FA22-FF47-AE85-0ADB3E160BAD}">
      <dsp:nvSpPr>
        <dsp:cNvPr id="0" name=""/>
        <dsp:cNvSpPr/>
      </dsp:nvSpPr>
      <dsp:spPr>
        <a:xfrm>
          <a:off x="927689" y="1356789"/>
          <a:ext cx="1935961" cy="11615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sv-SE" sz="1700" kern="1200"/>
            <a:t>Försäkringskassan</a:t>
          </a:r>
        </a:p>
      </dsp:txBody>
      <dsp:txXfrm>
        <a:off x="927689" y="1356789"/>
        <a:ext cx="1935961" cy="1161576"/>
      </dsp:txXfrm>
    </dsp:sp>
    <dsp:sp modelId="{3E5093F1-8F45-094F-ACF4-3A4EF1459C45}">
      <dsp:nvSpPr>
        <dsp:cNvPr id="0" name=""/>
        <dsp:cNvSpPr/>
      </dsp:nvSpPr>
      <dsp:spPr>
        <a:xfrm>
          <a:off x="3057246" y="1356789"/>
          <a:ext cx="1935961" cy="11615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sv-SE" sz="1700" kern="1200"/>
            <a:t>Kriminalvården</a:t>
          </a:r>
        </a:p>
      </dsp:txBody>
      <dsp:txXfrm>
        <a:off x="3057246" y="1356789"/>
        <a:ext cx="1935961" cy="1161576"/>
      </dsp:txXfrm>
    </dsp:sp>
    <dsp:sp modelId="{CBE84E9D-41EF-8A45-9199-EFF39C45C91E}">
      <dsp:nvSpPr>
        <dsp:cNvPr id="0" name=""/>
        <dsp:cNvSpPr/>
      </dsp:nvSpPr>
      <dsp:spPr>
        <a:xfrm>
          <a:off x="5186804" y="1356789"/>
          <a:ext cx="1935961" cy="11615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sv-SE" sz="1700" kern="1200"/>
            <a:t>Polismyndigheten</a:t>
          </a:r>
        </a:p>
      </dsp:txBody>
      <dsp:txXfrm>
        <a:off x="5186804" y="1356789"/>
        <a:ext cx="1935961" cy="1161576"/>
      </dsp:txXfrm>
    </dsp:sp>
    <dsp:sp modelId="{74FB0DB5-CEAB-6142-BA06-EE65B135F302}">
      <dsp:nvSpPr>
        <dsp:cNvPr id="0" name=""/>
        <dsp:cNvSpPr/>
      </dsp:nvSpPr>
      <dsp:spPr>
        <a:xfrm>
          <a:off x="927689" y="2711962"/>
          <a:ext cx="1935961" cy="11615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sv-SE" sz="1700" kern="1200"/>
            <a:t>Socialstyrelsen</a:t>
          </a:r>
        </a:p>
      </dsp:txBody>
      <dsp:txXfrm>
        <a:off x="927689" y="2711962"/>
        <a:ext cx="1935961" cy="1161576"/>
      </dsp:txXfrm>
    </dsp:sp>
    <dsp:sp modelId="{7D359F02-2A43-D34B-BAB6-B72001F5246C}">
      <dsp:nvSpPr>
        <dsp:cNvPr id="0" name=""/>
        <dsp:cNvSpPr/>
      </dsp:nvSpPr>
      <dsp:spPr>
        <a:xfrm>
          <a:off x="3057246" y="2711962"/>
          <a:ext cx="1935961" cy="11615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sv-SE" sz="1700" kern="1200"/>
            <a:t>Statens institutionsstyrelse</a:t>
          </a:r>
        </a:p>
      </dsp:txBody>
      <dsp:txXfrm>
        <a:off x="3057246" y="2711962"/>
        <a:ext cx="1935961" cy="1161576"/>
      </dsp:txXfrm>
    </dsp:sp>
    <dsp:sp modelId="{97AA5F92-4DE7-E44E-9959-3B6252F219F9}">
      <dsp:nvSpPr>
        <dsp:cNvPr id="0" name=""/>
        <dsp:cNvSpPr/>
      </dsp:nvSpPr>
      <dsp:spPr>
        <a:xfrm>
          <a:off x="5186804" y="2711962"/>
          <a:ext cx="1935961" cy="11615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sv-SE" sz="1700" kern="1200"/>
            <a:t>Skolverket</a:t>
          </a:r>
          <a:endParaRPr lang="sv-SE" sz="1700" kern="1200" dirty="0"/>
        </a:p>
      </dsp:txBody>
      <dsp:txXfrm>
        <a:off x="5186804" y="2711962"/>
        <a:ext cx="1935961" cy="11615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CE6EC-39F4-F446-98AD-5D0D47EE913E}">
      <dsp:nvSpPr>
        <dsp:cNvPr id="0" name=""/>
        <dsp:cNvSpPr/>
      </dsp:nvSpPr>
      <dsp:spPr>
        <a:xfrm>
          <a:off x="0" y="180550"/>
          <a:ext cx="5333035"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Snabbare service för invånare</a:t>
          </a:r>
        </a:p>
      </dsp:txBody>
      <dsp:txXfrm>
        <a:off x="25759" y="206309"/>
        <a:ext cx="5281517" cy="476152"/>
      </dsp:txXfrm>
    </dsp:sp>
    <dsp:sp modelId="{29AA8E39-71D1-BF45-9BF2-3FBC5642B8D3}">
      <dsp:nvSpPr>
        <dsp:cNvPr id="0" name=""/>
        <dsp:cNvSpPr/>
      </dsp:nvSpPr>
      <dsp:spPr>
        <a:xfrm>
          <a:off x="0" y="771580"/>
          <a:ext cx="5333035"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Snabbare hantering av brådskande ärenden</a:t>
          </a:r>
        </a:p>
      </dsp:txBody>
      <dsp:txXfrm>
        <a:off x="25759" y="797339"/>
        <a:ext cx="5281517" cy="476152"/>
      </dsp:txXfrm>
    </dsp:sp>
    <dsp:sp modelId="{B146079F-5D59-1E4E-89A2-B6AC7169735A}">
      <dsp:nvSpPr>
        <dsp:cNvPr id="0" name=""/>
        <dsp:cNvSpPr/>
      </dsp:nvSpPr>
      <dsp:spPr>
        <a:xfrm>
          <a:off x="0" y="1362610"/>
          <a:ext cx="5333035"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Snabbare handläggning</a:t>
          </a:r>
        </a:p>
      </dsp:txBody>
      <dsp:txXfrm>
        <a:off x="25759" y="1388369"/>
        <a:ext cx="5281517" cy="476152"/>
      </dsp:txXfrm>
    </dsp:sp>
    <dsp:sp modelId="{A12B391D-EBF3-994D-8807-57D133DB2D5B}">
      <dsp:nvSpPr>
        <dsp:cNvPr id="0" name=""/>
        <dsp:cNvSpPr/>
      </dsp:nvSpPr>
      <dsp:spPr>
        <a:xfrm>
          <a:off x="0" y="1953640"/>
          <a:ext cx="5333035"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kern="1200" noProof="0" dirty="0"/>
            <a:t>Säker digital hantering av sekretessuppgifter</a:t>
          </a:r>
        </a:p>
      </dsp:txBody>
      <dsp:txXfrm>
        <a:off x="25759" y="1979399"/>
        <a:ext cx="5281517" cy="476152"/>
      </dsp:txXfrm>
    </dsp:sp>
    <dsp:sp modelId="{058E2A9D-A2BA-DC46-A002-8790FFEB27D3}">
      <dsp:nvSpPr>
        <dsp:cNvPr id="0" name=""/>
        <dsp:cNvSpPr/>
      </dsp:nvSpPr>
      <dsp:spPr>
        <a:xfrm>
          <a:off x="0" y="2544670"/>
          <a:ext cx="5333035"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Minskat personberoende</a:t>
          </a:r>
        </a:p>
      </dsp:txBody>
      <dsp:txXfrm>
        <a:off x="25759" y="2570429"/>
        <a:ext cx="5281517" cy="476152"/>
      </dsp:txXfrm>
    </dsp:sp>
    <dsp:sp modelId="{A26EF842-DF32-C74F-A56B-83C5392A7EF6}">
      <dsp:nvSpPr>
        <dsp:cNvPr id="0" name=""/>
        <dsp:cNvSpPr/>
      </dsp:nvSpPr>
      <dsp:spPr>
        <a:xfrm>
          <a:off x="0" y="3135700"/>
          <a:ext cx="5333035"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Enkelt att hitta rätt mottagare</a:t>
          </a:r>
        </a:p>
      </dsp:txBody>
      <dsp:txXfrm>
        <a:off x="25759" y="3161459"/>
        <a:ext cx="5281517" cy="476152"/>
      </dsp:txXfrm>
    </dsp:sp>
    <dsp:sp modelId="{2D8811A3-EEC6-1E44-9D8C-4C78CD8567A9}">
      <dsp:nvSpPr>
        <dsp:cNvPr id="0" name=""/>
        <dsp:cNvSpPr/>
      </dsp:nvSpPr>
      <dsp:spPr>
        <a:xfrm>
          <a:off x="0" y="3726730"/>
          <a:ext cx="5333035"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kern="1200" noProof="0" dirty="0"/>
            <a:t>Stöd för digitala arbetssätt</a:t>
          </a:r>
        </a:p>
      </dsp:txBody>
      <dsp:txXfrm>
        <a:off x="25759" y="3752489"/>
        <a:ext cx="5281517" cy="476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2E083-6C6A-EC4E-9B8C-3F5BC4E933AC}">
      <dsp:nvSpPr>
        <dsp:cNvPr id="0" name=""/>
        <dsp:cNvSpPr/>
      </dsp:nvSpPr>
      <dsp:spPr>
        <a:xfrm>
          <a:off x="5405" y="2284553"/>
          <a:ext cx="1922558" cy="736245"/>
        </a:xfrm>
        <a:prstGeom prst="chevron">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a:t>Välj informationsutbyte</a:t>
          </a:r>
        </a:p>
      </dsp:txBody>
      <dsp:txXfrm>
        <a:off x="373528" y="2284553"/>
        <a:ext cx="1186313" cy="736245"/>
      </dsp:txXfrm>
    </dsp:sp>
    <dsp:sp modelId="{15282FBB-B5F2-0D47-A0BD-FFFE38851E66}">
      <dsp:nvSpPr>
        <dsp:cNvPr id="0" name=""/>
        <dsp:cNvSpPr/>
      </dsp:nvSpPr>
      <dsp:spPr>
        <a:xfrm>
          <a:off x="1743902" y="2284553"/>
          <a:ext cx="1840614" cy="736245"/>
        </a:xfrm>
        <a:prstGeom prst="chevron">
          <a:avLst/>
        </a:prstGeom>
        <a:solidFill>
          <a:schemeClr val="accent4">
            <a:lumMod val="50000"/>
          </a:scheme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a:solidFill>
                <a:prstClr val="white"/>
              </a:solidFill>
              <a:latin typeface="Calibri" panose="020F0502020204030204"/>
              <a:ea typeface="+mn-ea"/>
              <a:cs typeface="+mn-cs"/>
            </a:rPr>
            <a:t>Ta kontakt med motpart</a:t>
          </a:r>
        </a:p>
      </dsp:txBody>
      <dsp:txXfrm>
        <a:off x="2112025" y="2284553"/>
        <a:ext cx="1104369" cy="736245"/>
      </dsp:txXfrm>
    </dsp:sp>
    <dsp:sp modelId="{D5DC267D-1A1C-E145-A7AD-C1AC75BA6C7B}">
      <dsp:nvSpPr>
        <dsp:cNvPr id="0" name=""/>
        <dsp:cNvSpPr/>
      </dsp:nvSpPr>
      <dsp:spPr>
        <a:xfrm>
          <a:off x="3400455" y="2284553"/>
          <a:ext cx="1840614" cy="736245"/>
        </a:xfrm>
        <a:prstGeom prst="chevron">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a:t>Sätt upp funktionsbrevlåda</a:t>
          </a:r>
        </a:p>
      </dsp:txBody>
      <dsp:txXfrm>
        <a:off x="3768578" y="2284553"/>
        <a:ext cx="1104369" cy="736245"/>
      </dsp:txXfrm>
    </dsp:sp>
    <dsp:sp modelId="{322F5CED-B988-A346-AEEB-2305B19F359D}">
      <dsp:nvSpPr>
        <dsp:cNvPr id="0" name=""/>
        <dsp:cNvSpPr/>
      </dsp:nvSpPr>
      <dsp:spPr>
        <a:xfrm>
          <a:off x="5057007" y="2284553"/>
          <a:ext cx="1840614" cy="736245"/>
        </a:xfrm>
        <a:prstGeom prst="chevron">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a:t>Kontrollera information i adressboken</a:t>
          </a:r>
        </a:p>
      </dsp:txBody>
      <dsp:txXfrm>
        <a:off x="5425130" y="2284553"/>
        <a:ext cx="1104369" cy="736245"/>
      </dsp:txXfrm>
    </dsp:sp>
    <dsp:sp modelId="{4A4C39B9-8E94-AC4F-9C4F-4ED2949F098E}">
      <dsp:nvSpPr>
        <dsp:cNvPr id="0" name=""/>
        <dsp:cNvSpPr/>
      </dsp:nvSpPr>
      <dsp:spPr>
        <a:xfrm>
          <a:off x="6713560" y="2284553"/>
          <a:ext cx="1840614" cy="736245"/>
        </a:xfrm>
        <a:prstGeom prst="chevron">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a:t>Rutiner för nya arbetssätt</a:t>
          </a:r>
        </a:p>
      </dsp:txBody>
      <dsp:txXfrm>
        <a:off x="7081683" y="2284553"/>
        <a:ext cx="1104369" cy="736245"/>
      </dsp:txXfrm>
    </dsp:sp>
    <dsp:sp modelId="{315D5E35-5F04-2F48-8947-214FE9511043}">
      <dsp:nvSpPr>
        <dsp:cNvPr id="0" name=""/>
        <dsp:cNvSpPr/>
      </dsp:nvSpPr>
      <dsp:spPr>
        <a:xfrm>
          <a:off x="8370113" y="2284553"/>
          <a:ext cx="1840614" cy="736245"/>
        </a:xfrm>
        <a:prstGeom prst="chevron">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a:t>Utbilda personalen</a:t>
          </a:r>
        </a:p>
      </dsp:txBody>
      <dsp:txXfrm>
        <a:off x="8738236" y="2284553"/>
        <a:ext cx="1104369" cy="736245"/>
      </dsp:txXfrm>
    </dsp:sp>
    <dsp:sp modelId="{38CD12D2-BA97-B94B-B845-AA2F9EC45298}">
      <dsp:nvSpPr>
        <dsp:cNvPr id="0" name=""/>
        <dsp:cNvSpPr/>
      </dsp:nvSpPr>
      <dsp:spPr>
        <a:xfrm>
          <a:off x="10026666" y="2284553"/>
          <a:ext cx="1840614" cy="736245"/>
        </a:xfrm>
        <a:prstGeom prst="chevron">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a:t>Fortsätt med fler informations-utbyten</a:t>
          </a:r>
        </a:p>
      </dsp:txBody>
      <dsp:txXfrm>
        <a:off x="10394789" y="2284553"/>
        <a:ext cx="1104369" cy="73624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3C678-292F-E445-A6AF-F6777C83089C}" type="datetimeFigureOut">
              <a:rPr lang="sv-SE" smtClean="0"/>
              <a:t>2022-02-25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CA3E7B-AD77-6947-8F2C-F71B76B3BA7E}" type="slidenum">
              <a:rPr lang="sv-SE" smtClean="0"/>
              <a:t>‹#›</a:t>
            </a:fld>
            <a:endParaRPr lang="sv-SE"/>
          </a:p>
        </p:txBody>
      </p:sp>
    </p:spTree>
    <p:extLst>
      <p:ext uri="{BB962C8B-B14F-4D97-AF65-F5344CB8AC3E}">
        <p14:creationId xmlns:p14="http://schemas.microsoft.com/office/powerpoint/2010/main" val="1715443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486FB75-CCDC-3140-B560-4356D8942B6B}" type="slidenum">
              <a:rPr lang="sv-SE" smtClean="0"/>
              <a:t>5</a:t>
            </a:fld>
            <a:endParaRPr lang="sv-SE"/>
          </a:p>
        </p:txBody>
      </p:sp>
    </p:spTree>
    <p:extLst>
      <p:ext uri="{BB962C8B-B14F-4D97-AF65-F5344CB8AC3E}">
        <p14:creationId xmlns:p14="http://schemas.microsoft.com/office/powerpoint/2010/main" val="1365164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486FB75-CCDC-3140-B560-4356D8942B6B}" type="slidenum">
              <a:rPr lang="sv-SE" smtClean="0"/>
              <a:t>6</a:t>
            </a:fld>
            <a:endParaRPr lang="sv-SE"/>
          </a:p>
        </p:txBody>
      </p:sp>
    </p:spTree>
    <p:extLst>
      <p:ext uri="{BB962C8B-B14F-4D97-AF65-F5344CB8AC3E}">
        <p14:creationId xmlns:p14="http://schemas.microsoft.com/office/powerpoint/2010/main" val="3770576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0CA3E7B-AD77-6947-8F2C-F71B76B3BA7E}" type="slidenum">
              <a:rPr lang="sv-SE" smtClean="0"/>
              <a:t>8</a:t>
            </a:fld>
            <a:endParaRPr lang="sv-SE"/>
          </a:p>
        </p:txBody>
      </p:sp>
    </p:spTree>
    <p:extLst>
      <p:ext uri="{BB962C8B-B14F-4D97-AF65-F5344CB8AC3E}">
        <p14:creationId xmlns:p14="http://schemas.microsoft.com/office/powerpoint/2010/main" val="1911030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486FB75-CCDC-3140-B560-4356D8942B6B}" type="slidenum">
              <a:rPr lang="sv-SE" smtClean="0"/>
              <a:t>11</a:t>
            </a:fld>
            <a:endParaRPr lang="sv-SE"/>
          </a:p>
        </p:txBody>
      </p:sp>
    </p:spTree>
    <p:extLst>
      <p:ext uri="{BB962C8B-B14F-4D97-AF65-F5344CB8AC3E}">
        <p14:creationId xmlns:p14="http://schemas.microsoft.com/office/powerpoint/2010/main" val="2894266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endParaRPr lang="sv-SE"/>
          </a:p>
        </p:txBody>
      </p:sp>
      <p:sp>
        <p:nvSpPr>
          <p:cNvPr id="4" name="Platshållare för bildnummer 3"/>
          <p:cNvSpPr>
            <a:spLocks noGrp="1"/>
          </p:cNvSpPr>
          <p:nvPr>
            <p:ph type="sldNum" sz="quarter" idx="5"/>
          </p:nvPr>
        </p:nvSpPr>
        <p:spPr/>
        <p:txBody>
          <a:bodyPr/>
          <a:lstStyle/>
          <a:p>
            <a:fld id="{90CA3E7B-AD77-6947-8F2C-F71B76B3BA7E}" type="slidenum">
              <a:rPr lang="sv-SE" smtClean="0"/>
              <a:t>16</a:t>
            </a:fld>
            <a:endParaRPr lang="sv-SE"/>
          </a:p>
        </p:txBody>
      </p:sp>
    </p:spTree>
    <p:extLst>
      <p:ext uri="{BB962C8B-B14F-4D97-AF65-F5344CB8AC3E}">
        <p14:creationId xmlns:p14="http://schemas.microsoft.com/office/powerpoint/2010/main" val="3787941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endParaRPr lang="sv-SE"/>
          </a:p>
        </p:txBody>
      </p:sp>
      <p:sp>
        <p:nvSpPr>
          <p:cNvPr id="4" name="Platshållare för bildnummer 3"/>
          <p:cNvSpPr>
            <a:spLocks noGrp="1"/>
          </p:cNvSpPr>
          <p:nvPr>
            <p:ph type="sldNum" sz="quarter" idx="5"/>
          </p:nvPr>
        </p:nvSpPr>
        <p:spPr/>
        <p:txBody>
          <a:bodyPr/>
          <a:lstStyle/>
          <a:p>
            <a:fld id="{90CA3E7B-AD77-6947-8F2C-F71B76B3BA7E}" type="slidenum">
              <a:rPr lang="sv-SE" smtClean="0"/>
              <a:t>17</a:t>
            </a:fld>
            <a:endParaRPr lang="sv-SE"/>
          </a:p>
        </p:txBody>
      </p:sp>
    </p:spTree>
    <p:extLst>
      <p:ext uri="{BB962C8B-B14F-4D97-AF65-F5344CB8AC3E}">
        <p14:creationId xmlns:p14="http://schemas.microsoft.com/office/powerpoint/2010/main" val="2915691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0CA3E7B-AD77-6947-8F2C-F71B76B3BA7E}" type="slidenum">
              <a:rPr lang="sv-SE" smtClean="0"/>
              <a:t>18</a:t>
            </a:fld>
            <a:endParaRPr lang="sv-SE"/>
          </a:p>
        </p:txBody>
      </p:sp>
    </p:spTree>
    <p:extLst>
      <p:ext uri="{BB962C8B-B14F-4D97-AF65-F5344CB8AC3E}">
        <p14:creationId xmlns:p14="http://schemas.microsoft.com/office/powerpoint/2010/main" val="1365395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74C2A-E21E-4D86-8849-2E48A0AF7CD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985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74C2A-E21E-4D86-8849-2E48A0AF7CD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9084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bg1"/>
        </a:solidFill>
        <a:effectLst/>
      </p:bgPr>
    </p:bg>
    <p:spTree>
      <p:nvGrpSpPr>
        <p:cNvPr id="1" name=""/>
        <p:cNvGrpSpPr/>
        <p:nvPr/>
      </p:nvGrpSpPr>
      <p:grpSpPr>
        <a:xfrm>
          <a:off x="0" y="0"/>
          <a:ext cx="0" cy="0"/>
          <a:chOff x="0" y="0"/>
          <a:chExt cx="0" cy="0"/>
        </a:xfrm>
      </p:grpSpPr>
      <p:pic>
        <p:nvPicPr>
          <p:cNvPr id="6" name="Bakgr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Logotyp"/>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4601" y="2404532"/>
            <a:ext cx="1778000" cy="1126067"/>
          </a:xfrm>
          <a:prstGeom prst="rect">
            <a:avLst/>
          </a:prstGeom>
        </p:spPr>
      </p:pic>
      <p:sp>
        <p:nvSpPr>
          <p:cNvPr id="3" name="Underrubrik"/>
          <p:cNvSpPr>
            <a:spLocks noGrp="1"/>
          </p:cNvSpPr>
          <p:nvPr>
            <p:ph type="subTitle" idx="1" hasCustomPrompt="1"/>
          </p:nvPr>
        </p:nvSpPr>
        <p:spPr>
          <a:xfrm>
            <a:off x="5141408" y="4734790"/>
            <a:ext cx="6253422" cy="904770"/>
          </a:xfrm>
          <a:prstGeom prst="rect">
            <a:avLst/>
          </a:prstGeom>
        </p:spPr>
        <p:txBody>
          <a:bodyPr>
            <a:noAutofit/>
          </a:bodyPr>
          <a:lstStyle>
            <a:lvl1pPr marL="0" indent="0" algn="l">
              <a:lnSpc>
                <a:spcPct val="120000"/>
              </a:lnSpc>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2" name="Rubrik"/>
          <p:cNvSpPr>
            <a:spLocks noGrp="1"/>
          </p:cNvSpPr>
          <p:nvPr>
            <p:ph type="ctrTitle"/>
          </p:nvPr>
        </p:nvSpPr>
        <p:spPr>
          <a:xfrm>
            <a:off x="5141408" y="1842655"/>
            <a:ext cx="6253423" cy="2812144"/>
          </a:xfrm>
          <a:prstGeom prst="rect">
            <a:avLst/>
          </a:prstGeom>
        </p:spPr>
        <p:txBody>
          <a:bodyPr anchor="ctr">
            <a:normAutofit/>
          </a:bodyPr>
          <a:lstStyle>
            <a:lvl1pPr algn="l">
              <a:lnSpc>
                <a:spcPct val="100000"/>
              </a:lnSpc>
              <a:defRPr sz="4200" b="0" i="0">
                <a:latin typeface="Open Sans Light" charset="0"/>
                <a:ea typeface="Open Sans Light" charset="0"/>
                <a:cs typeface="Open Sans Light" charset="0"/>
              </a:defRPr>
            </a:lvl1pPr>
          </a:lstStyle>
          <a:p>
            <a:r>
              <a:rPr lang="sv-SE"/>
              <a:t>Klicka här för att ändra mall för rubrikformat</a:t>
            </a:r>
          </a:p>
        </p:txBody>
      </p:sp>
    </p:spTree>
    <p:extLst>
      <p:ext uri="{BB962C8B-B14F-4D97-AF65-F5344CB8AC3E}">
        <p14:creationId xmlns:p14="http://schemas.microsoft.com/office/powerpoint/2010/main" val="72351451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innehåll och bild (höger)">
    <p:bg>
      <p:bgRef idx="1001">
        <a:schemeClr val="bg1"/>
      </p:bgRef>
    </p:bg>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
        <p:nvSpPr>
          <p:cNvPr id="6" name="Platshållare för bild"/>
          <p:cNvSpPr>
            <a:spLocks noGrp="1"/>
          </p:cNvSpPr>
          <p:nvPr>
            <p:ph type="pic" sz="quarter" idx="10"/>
          </p:nvPr>
        </p:nvSpPr>
        <p:spPr>
          <a:xfrm>
            <a:off x="6096000" y="0"/>
            <a:ext cx="6099740" cy="6858000"/>
          </a:xfrm>
          <a:prstGeom prst="rect">
            <a:avLst/>
          </a:prstGeom>
        </p:spPr>
        <p:txBody>
          <a:bodyPr anchor="ctr"/>
          <a:lstStyle>
            <a:lvl1pPr marL="35100" indent="0" algn="ctr">
              <a:buNone/>
              <a:defRPr/>
            </a:lvl1pPr>
          </a:lstStyle>
          <a:p>
            <a:r>
              <a:rPr lang="sv-SE"/>
              <a:t>Klicka på ikonen för att lägga till en bild</a:t>
            </a:r>
          </a:p>
        </p:txBody>
      </p:sp>
      <p:sp>
        <p:nvSpPr>
          <p:cNvPr id="2" name="Rubrik"/>
          <p:cNvSpPr>
            <a:spLocks noGrp="1"/>
          </p:cNvSpPr>
          <p:nvPr>
            <p:ph type="title"/>
          </p:nvPr>
        </p:nvSpPr>
        <p:spPr>
          <a:xfrm>
            <a:off x="685799" y="612952"/>
            <a:ext cx="7212205" cy="1531013"/>
          </a:xfrm>
          <a:prstGeom prst="rect">
            <a:avLst/>
          </a:prstGeom>
        </p:spPr>
        <p:txBody>
          <a:bodyPr anchor="t"/>
          <a:lstStyle>
            <a:lvl1pPr>
              <a:defRPr b="0" i="0">
                <a:latin typeface="Open Sans Light" charset="0"/>
                <a:ea typeface="Open Sans Light" charset="0"/>
                <a:cs typeface="Open Sans Light" charset="0"/>
              </a:defRPr>
            </a:lvl1pPr>
          </a:lstStyle>
          <a:p>
            <a:r>
              <a:rPr lang="sv-SE"/>
              <a:t>Klicka här för att ändra mall för rubrikformat</a:t>
            </a:r>
          </a:p>
        </p:txBody>
      </p:sp>
      <p:sp>
        <p:nvSpPr>
          <p:cNvPr id="8" name="Platshållare för innehåll"/>
          <p:cNvSpPr>
            <a:spLocks noGrp="1"/>
          </p:cNvSpPr>
          <p:nvPr>
            <p:ph idx="12"/>
          </p:nvPr>
        </p:nvSpPr>
        <p:spPr>
          <a:xfrm>
            <a:off x="685800" y="2249763"/>
            <a:ext cx="4725030" cy="3871427"/>
          </a:xfrm>
          <a:prstGeom prst="rect">
            <a:avLst/>
          </a:prstGeom>
        </p:spPr>
        <p:txBody>
          <a:bodyPr/>
          <a:lstStyle>
            <a:lvl1pPr marL="223200" indent="-223200">
              <a:buSzPct val="100000"/>
              <a:buFont typeface="Arial" charset="0"/>
              <a:buChar char="•"/>
              <a:defRPr sz="2000"/>
            </a:lvl1pPr>
            <a:lvl2pPr marL="468000" indent="-223200">
              <a:buSzPct val="100000"/>
              <a:buFont typeface=".AppleSystemUIFont" charset="-120"/>
              <a:buChar char="-"/>
              <a:defRPr sz="1800"/>
            </a:lvl2pPr>
            <a:lvl3pPr marL="720000" indent="-223200">
              <a:buSzPct val="100000"/>
              <a:buFont typeface=".AppleSystemUIFont" charset="-120"/>
              <a:buChar char="-"/>
              <a:defRPr sz="1600"/>
            </a:lvl3pPr>
            <a:lvl4pPr marL="907200" indent="-171450">
              <a:buSzPct val="100000"/>
              <a:buFont typeface=".AppleSystemUIFont" charset="-120"/>
              <a:buChar char="-"/>
              <a:defRPr sz="1400"/>
            </a:lvl4pPr>
            <a:lvl5pPr marL="1098000" indent="-171450">
              <a:buSzPct val="100000"/>
              <a:buFont typeface=".AppleSystemUIFont" charset="-120"/>
              <a:buChar cha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cSld>
  <p:clrMapOvr>
    <a:overrideClrMapping bg1="lt1" tx1="dk1" bg2="lt2" tx2="dk2" accent1="accent1" accent2="accent2" accent3="accent3" accent4="accent4" accent5="accent5" accent6="accent6" hlink="hlink" folHlink="folHlink"/>
  </p:clrMapOvr>
  <p:transition>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innehåll och bild (35%, höger)">
    <p:bg>
      <p:bgRef idx="1001">
        <a:schemeClr val="bg1"/>
      </p:bgRef>
    </p:bg>
    <p:spTree>
      <p:nvGrpSpPr>
        <p:cNvPr id="1" name=""/>
        <p:cNvGrpSpPr/>
        <p:nvPr/>
      </p:nvGrpSpPr>
      <p:grpSpPr>
        <a:xfrm>
          <a:off x="0" y="0"/>
          <a:ext cx="0" cy="0"/>
          <a:chOff x="0" y="0"/>
          <a:chExt cx="0" cy="0"/>
        </a:xfrm>
      </p:grpSpPr>
      <p:pic>
        <p:nvPicPr>
          <p:cNvPr id="8" name="Bakgr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latshållare för bild"/>
          <p:cNvSpPr>
            <a:spLocks noGrp="1"/>
          </p:cNvSpPr>
          <p:nvPr>
            <p:ph type="pic" sz="quarter" idx="10"/>
          </p:nvPr>
        </p:nvSpPr>
        <p:spPr>
          <a:xfrm>
            <a:off x="7892784" y="0"/>
            <a:ext cx="4299216" cy="6858000"/>
          </a:xfrm>
          <a:prstGeom prst="rect">
            <a:avLst/>
          </a:prstGeom>
        </p:spPr>
        <p:txBody>
          <a:bodyPr anchor="ctr"/>
          <a:lstStyle>
            <a:lvl1pPr marL="35100" indent="0" algn="ctr">
              <a:buNone/>
              <a:defRPr/>
            </a:lvl1pPr>
          </a:lstStyle>
          <a:p>
            <a:r>
              <a:rPr lang="sv-SE"/>
              <a:t>Klicka på ikonen för att lägga till en bild</a:t>
            </a:r>
          </a:p>
        </p:txBody>
      </p:sp>
      <p:sp>
        <p:nvSpPr>
          <p:cNvPr id="2" name="Rubrik"/>
          <p:cNvSpPr>
            <a:spLocks noGrp="1"/>
          </p:cNvSpPr>
          <p:nvPr>
            <p:ph type="title"/>
          </p:nvPr>
        </p:nvSpPr>
        <p:spPr>
          <a:xfrm>
            <a:off x="685800" y="612952"/>
            <a:ext cx="6335973" cy="1531013"/>
          </a:xfrm>
          <a:prstGeom prst="rect">
            <a:avLst/>
          </a:prstGeom>
        </p:spPr>
        <p:txBody>
          <a:bodyPr anchor="t"/>
          <a:lstStyle>
            <a:lvl1pPr>
              <a:defRPr b="0" i="0">
                <a:latin typeface="Open Sans Light" charset="0"/>
                <a:ea typeface="Open Sans Light" charset="0"/>
                <a:cs typeface="Open Sans Light" charset="0"/>
              </a:defRPr>
            </a:lvl1pPr>
          </a:lstStyle>
          <a:p>
            <a:r>
              <a:rPr lang="sv-SE"/>
              <a:t>Klicka här för att ändra mall för rubrikformat</a:t>
            </a:r>
          </a:p>
        </p:txBody>
      </p:sp>
      <p:sp>
        <p:nvSpPr>
          <p:cNvPr id="9" name="Platshållare för innehåll"/>
          <p:cNvSpPr>
            <a:spLocks noGrp="1"/>
          </p:cNvSpPr>
          <p:nvPr>
            <p:ph idx="12"/>
          </p:nvPr>
        </p:nvSpPr>
        <p:spPr>
          <a:xfrm>
            <a:off x="685800" y="2249763"/>
            <a:ext cx="6335974" cy="3871427"/>
          </a:xfrm>
          <a:prstGeom prst="rect">
            <a:avLst/>
          </a:prstGeom>
        </p:spPr>
        <p:txBody>
          <a:bodyPr/>
          <a:lstStyle>
            <a:lvl1pPr marL="223200" indent="-223200">
              <a:buSzPct val="100000"/>
              <a:buFont typeface="Arial" charset="0"/>
              <a:buChar char="•"/>
              <a:defRPr sz="2000"/>
            </a:lvl1pPr>
            <a:lvl2pPr marL="468000" indent="-223200">
              <a:buSzPct val="100000"/>
              <a:buFont typeface=".AppleSystemUIFont" charset="-120"/>
              <a:buChar char="-"/>
              <a:defRPr sz="1800"/>
            </a:lvl2pPr>
            <a:lvl3pPr marL="720000" indent="-223200">
              <a:buSzPct val="100000"/>
              <a:buFont typeface=".AppleSystemUIFont" charset="-120"/>
              <a:buChar char="-"/>
              <a:defRPr sz="1600"/>
            </a:lvl3pPr>
            <a:lvl4pPr marL="907200" indent="-171450">
              <a:buSzPct val="100000"/>
              <a:buFont typeface=".AppleSystemUIFont" charset="-120"/>
              <a:buChar char="-"/>
              <a:defRPr sz="1400"/>
            </a:lvl4pPr>
            <a:lvl5pPr marL="1098000" indent="-171450">
              <a:buSzPct val="100000"/>
              <a:buFont typeface=".AppleSystemUIFont" charset="-120"/>
              <a:buChar cha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cSld>
  <p:clrMapOvr>
    <a:overrideClrMapping bg1="lt1" tx1="dk1" bg2="lt2" tx2="dk2" accent1="accent1" accent2="accent2" accent3="accent3" accent4="accent4" accent5="accent5" accent6="accent6" hlink="hlink" folHlink="folHlink"/>
  </p:clrMapOvr>
  <p:transition>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innehåll och bild (50%, vänster)">
    <p:bg>
      <p:bgRef idx="1001">
        <a:schemeClr val="bg1"/>
      </p:bgRef>
    </p:bg>
    <p:spTree>
      <p:nvGrpSpPr>
        <p:cNvPr id="1" name=""/>
        <p:cNvGrpSpPr/>
        <p:nvPr/>
      </p:nvGrpSpPr>
      <p:grpSpPr>
        <a:xfrm>
          <a:off x="0" y="0"/>
          <a:ext cx="0" cy="0"/>
          <a:chOff x="0" y="0"/>
          <a:chExt cx="0" cy="0"/>
        </a:xfrm>
      </p:grpSpPr>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
        <p:nvSpPr>
          <p:cNvPr id="6" name="Platshållare för bild"/>
          <p:cNvSpPr>
            <a:spLocks noGrp="1"/>
          </p:cNvSpPr>
          <p:nvPr>
            <p:ph type="pic" sz="quarter" idx="10"/>
          </p:nvPr>
        </p:nvSpPr>
        <p:spPr>
          <a:xfrm>
            <a:off x="0" y="0"/>
            <a:ext cx="6097870" cy="6858000"/>
          </a:xfrm>
          <a:prstGeom prst="rect">
            <a:avLst/>
          </a:prstGeom>
        </p:spPr>
        <p:txBody>
          <a:bodyPr anchor="ctr"/>
          <a:lstStyle>
            <a:lvl1pPr marL="35100" indent="0" algn="ctr">
              <a:buNone/>
              <a:defRPr/>
            </a:lvl1pPr>
          </a:lstStyle>
          <a:p>
            <a:r>
              <a:rPr lang="sv-SE"/>
              <a:t>Klicka på ikonen för att lägga till en bild</a:t>
            </a:r>
          </a:p>
        </p:txBody>
      </p:sp>
      <p:sp>
        <p:nvSpPr>
          <p:cNvPr id="2" name="Rubrik"/>
          <p:cNvSpPr>
            <a:spLocks noGrp="1"/>
          </p:cNvSpPr>
          <p:nvPr>
            <p:ph type="title"/>
          </p:nvPr>
        </p:nvSpPr>
        <p:spPr>
          <a:xfrm>
            <a:off x="6955969" y="612952"/>
            <a:ext cx="4549394" cy="1531013"/>
          </a:xfrm>
          <a:prstGeom prst="rect">
            <a:avLst/>
          </a:prstGeom>
        </p:spPr>
        <p:txBody>
          <a:bodyPr anchor="t"/>
          <a:lstStyle>
            <a:lvl1pPr>
              <a:defRPr b="0" i="0">
                <a:latin typeface="Open Sans Light" charset="0"/>
                <a:ea typeface="Open Sans Light" charset="0"/>
                <a:cs typeface="Open Sans Light" charset="0"/>
              </a:defRPr>
            </a:lvl1pPr>
          </a:lstStyle>
          <a:p>
            <a:r>
              <a:rPr lang="sv-SE"/>
              <a:t>Klicka här för att ändra mall för rubrikformat</a:t>
            </a:r>
          </a:p>
        </p:txBody>
      </p:sp>
      <p:sp>
        <p:nvSpPr>
          <p:cNvPr id="8" name="Platshållare för innehåll"/>
          <p:cNvSpPr>
            <a:spLocks noGrp="1"/>
          </p:cNvSpPr>
          <p:nvPr>
            <p:ph idx="12"/>
          </p:nvPr>
        </p:nvSpPr>
        <p:spPr>
          <a:xfrm>
            <a:off x="6955969" y="2249764"/>
            <a:ext cx="4549394" cy="3825668"/>
          </a:xfrm>
          <a:prstGeom prst="rect">
            <a:avLst/>
          </a:prstGeom>
        </p:spPr>
        <p:txBody>
          <a:bodyPr/>
          <a:lstStyle>
            <a:lvl1pPr marL="223200" indent="-223200">
              <a:buSzPct val="100000"/>
              <a:buFont typeface="Arial" charset="0"/>
              <a:buChar char="•"/>
              <a:defRPr sz="2000"/>
            </a:lvl1pPr>
            <a:lvl2pPr marL="468000" indent="-223200">
              <a:buSzPct val="100000"/>
              <a:buFont typeface=".AppleSystemUIFont" charset="-120"/>
              <a:buChar char="-"/>
              <a:defRPr sz="1800"/>
            </a:lvl2pPr>
            <a:lvl3pPr marL="720000" indent="-223200">
              <a:buSzPct val="100000"/>
              <a:buFont typeface=".AppleSystemUIFont" charset="-120"/>
              <a:buChar char="-"/>
              <a:defRPr sz="1600"/>
            </a:lvl3pPr>
            <a:lvl4pPr marL="907200" indent="-171450">
              <a:buSzPct val="100000"/>
              <a:buFont typeface=".AppleSystemUIFont" charset="-120"/>
              <a:buChar char="-"/>
              <a:defRPr sz="1400"/>
            </a:lvl4pPr>
            <a:lvl5pPr marL="1098000" indent="-171450">
              <a:buSzPct val="100000"/>
              <a:buFont typeface=".AppleSystemUIFont" charset="-120"/>
              <a:buChar cha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4" name="Logotyp"/>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5008" y="5735704"/>
            <a:ext cx="928173" cy="587843"/>
          </a:xfrm>
          <a:prstGeom prst="rect">
            <a:avLst/>
          </a:prstGeom>
        </p:spPr>
      </p:pic>
    </p:spTree>
  </p:cSld>
  <p:clrMapOvr>
    <a:overrideClrMapping bg1="lt1" tx1="dk1" bg2="lt2" tx2="dk2" accent1="accent1" accent2="accent2" accent3="accent3" accent4="accent4" accent5="accent5" accent6="accent6" hlink="hlink" folHlink="folHlink"/>
  </p:clrMapOvr>
  <p:transitio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innehåll och bild (35%, vänster)">
    <p:bg>
      <p:bgRef idx="1001">
        <a:schemeClr val="bg1"/>
      </p:bgRef>
    </p:bg>
    <p:spTree>
      <p:nvGrpSpPr>
        <p:cNvPr id="1" name=""/>
        <p:cNvGrpSpPr/>
        <p:nvPr/>
      </p:nvGrpSpPr>
      <p:grpSpPr>
        <a:xfrm>
          <a:off x="0" y="0"/>
          <a:ext cx="0" cy="0"/>
          <a:chOff x="0" y="0"/>
          <a:chExt cx="0" cy="0"/>
        </a:xfrm>
      </p:grpSpPr>
      <p:pic>
        <p:nvPicPr>
          <p:cNvPr id="4" name="Bakgr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latshållare för bild"/>
          <p:cNvSpPr>
            <a:spLocks noGrp="1"/>
          </p:cNvSpPr>
          <p:nvPr>
            <p:ph type="pic" sz="quarter" idx="10"/>
          </p:nvPr>
        </p:nvSpPr>
        <p:spPr>
          <a:xfrm>
            <a:off x="0" y="0"/>
            <a:ext cx="4299216" cy="6858000"/>
          </a:xfrm>
          <a:prstGeom prst="rect">
            <a:avLst/>
          </a:prstGeom>
        </p:spPr>
        <p:txBody>
          <a:bodyPr anchor="ctr"/>
          <a:lstStyle>
            <a:lvl1pPr marL="35100" indent="0" algn="ctr">
              <a:buNone/>
              <a:defRPr/>
            </a:lvl1pPr>
          </a:lstStyle>
          <a:p>
            <a:r>
              <a:rPr lang="sv-SE"/>
              <a:t>Klicka på ikonen för att lägga till en bild</a:t>
            </a:r>
          </a:p>
        </p:txBody>
      </p:sp>
      <p:sp>
        <p:nvSpPr>
          <p:cNvPr id="2" name="Rubrik"/>
          <p:cNvSpPr>
            <a:spLocks noGrp="1"/>
          </p:cNvSpPr>
          <p:nvPr>
            <p:ph type="title"/>
          </p:nvPr>
        </p:nvSpPr>
        <p:spPr>
          <a:xfrm>
            <a:off x="5157313" y="612952"/>
            <a:ext cx="6348049" cy="1531013"/>
          </a:xfrm>
          <a:prstGeom prst="rect">
            <a:avLst/>
          </a:prstGeom>
        </p:spPr>
        <p:txBody>
          <a:bodyPr anchor="t"/>
          <a:lstStyle>
            <a:lvl1pPr>
              <a:defRPr b="0" i="0">
                <a:latin typeface="Open Sans Light" charset="0"/>
                <a:ea typeface="Open Sans Light" charset="0"/>
                <a:cs typeface="Open Sans Light" charset="0"/>
              </a:defRPr>
            </a:lvl1pPr>
          </a:lstStyle>
          <a:p>
            <a:r>
              <a:rPr lang="sv-SE"/>
              <a:t>Klicka här för att ändra mall för rubrikformat</a:t>
            </a:r>
          </a:p>
        </p:txBody>
      </p:sp>
      <p:sp>
        <p:nvSpPr>
          <p:cNvPr id="8" name="Platshållare för innehåll"/>
          <p:cNvSpPr>
            <a:spLocks noGrp="1"/>
          </p:cNvSpPr>
          <p:nvPr>
            <p:ph idx="12"/>
          </p:nvPr>
        </p:nvSpPr>
        <p:spPr>
          <a:xfrm>
            <a:off x="5157314" y="2249764"/>
            <a:ext cx="6348049" cy="3825668"/>
          </a:xfrm>
          <a:prstGeom prst="rect">
            <a:avLst/>
          </a:prstGeom>
        </p:spPr>
        <p:txBody>
          <a:bodyPr/>
          <a:lstStyle>
            <a:lvl1pPr marL="223200" indent="-223200">
              <a:buSzPct val="100000"/>
              <a:buFont typeface="Arial" charset="0"/>
              <a:buChar char="•"/>
              <a:defRPr sz="2000"/>
            </a:lvl1pPr>
            <a:lvl2pPr marL="468000" indent="-223200">
              <a:buSzPct val="100000"/>
              <a:buFont typeface=".AppleSystemUIFont" charset="-120"/>
              <a:buChar char="-"/>
              <a:defRPr sz="1800"/>
            </a:lvl2pPr>
            <a:lvl3pPr marL="720000" indent="-223200">
              <a:buSzPct val="100000"/>
              <a:buFont typeface=".AppleSystemUIFont" charset="-120"/>
              <a:buChar char="-"/>
              <a:defRPr sz="1600"/>
            </a:lvl3pPr>
            <a:lvl4pPr marL="907200" indent="-171450">
              <a:buSzPct val="100000"/>
              <a:buFont typeface=".AppleSystemUIFont" charset="-120"/>
              <a:buChar char="-"/>
              <a:defRPr sz="1400"/>
            </a:lvl4pPr>
            <a:lvl5pPr marL="1098000" indent="-171450">
              <a:buSzPct val="100000"/>
              <a:buFont typeface=".AppleSystemUIFont" charset="-120"/>
              <a:buChar cha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2" name="Logotyp"/>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5008" y="5735704"/>
            <a:ext cx="928173" cy="587843"/>
          </a:xfrm>
          <a:prstGeom prst="rect">
            <a:avLst/>
          </a:prstGeom>
        </p:spPr>
      </p:pic>
    </p:spTree>
  </p:cSld>
  <p:clrMapOvr>
    <a:overrideClrMapping bg1="lt1" tx1="dk1" bg2="lt2" tx2="dk2" accent1="accent1" accent2="accent2" accent3="accent3" accent4="accent4" accent5="accent5" accent6="accent6" hlink="hlink" folHlink="folHlink"/>
  </p:clrMapOvr>
  <p:transition>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pic>
        <p:nvPicPr>
          <p:cNvPr id="4" name="Bakgr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p:cNvSpPr>
            <a:spLocks noGrp="1"/>
          </p:cNvSpPr>
          <p:nvPr>
            <p:ph type="title"/>
          </p:nvPr>
        </p:nvSpPr>
        <p:spPr>
          <a:xfrm>
            <a:off x="1544321" y="1625600"/>
            <a:ext cx="9117576" cy="3606800"/>
          </a:xfrm>
          <a:prstGeom prst="rect">
            <a:avLst/>
          </a:prstGeom>
        </p:spPr>
        <p:txBody>
          <a:bodyPr anchor="ctr">
            <a:normAutofit/>
          </a:bodyPr>
          <a:lstStyle>
            <a:lvl1pPr algn="ctr">
              <a:defRPr sz="4400">
                <a:solidFill>
                  <a:srgbClr val="00706E"/>
                </a:solidFill>
              </a:defRPr>
            </a:lvl1pPr>
          </a:lstStyle>
          <a:p>
            <a:r>
              <a:rPr lang="sv-SE"/>
              <a:t>Klicka här för att ändra mall för rubrikformat</a:t>
            </a:r>
          </a:p>
        </p:txBody>
      </p:sp>
      <p:pic>
        <p:nvPicPr>
          <p:cNvPr id="7" name="Logotyp"/>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5008" y="5735704"/>
            <a:ext cx="928173" cy="587843"/>
          </a:xfrm>
          <a:prstGeom prst="rect">
            <a:avLst/>
          </a:prstGeom>
        </p:spPr>
      </p:pic>
    </p:spTree>
    <p:extLst>
      <p:ext uri="{BB962C8B-B14F-4D97-AF65-F5344CB8AC3E}">
        <p14:creationId xmlns:p14="http://schemas.microsoft.com/office/powerpoint/2010/main" val="1849064780"/>
      </p:ext>
    </p:extLst>
  </p:cSld>
  <p:clrMapOvr>
    <a:masterClrMapping/>
  </p:clrMapOvr>
  <p:transition>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5" name="Bakgr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Namn"/>
          <p:cNvSpPr>
            <a:spLocks noGrp="1"/>
          </p:cNvSpPr>
          <p:nvPr>
            <p:ph type="subTitle" idx="1" hasCustomPrompt="1"/>
          </p:nvPr>
        </p:nvSpPr>
        <p:spPr>
          <a:xfrm>
            <a:off x="1574800" y="4533900"/>
            <a:ext cx="9052560" cy="660400"/>
          </a:xfrm>
          <a:prstGeom prst="rect">
            <a:avLst/>
          </a:prstGeom>
        </p:spPr>
        <p:txBody>
          <a:bodyPr>
            <a:noAutofit/>
          </a:bodyPr>
          <a:lstStyle>
            <a:lvl1pPr marL="0" indent="0" algn="l">
              <a:lnSpc>
                <a:spcPct val="120000"/>
              </a:lnSpc>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Efternamn, titel</a:t>
            </a:r>
          </a:p>
        </p:txBody>
      </p:sp>
      <p:sp>
        <p:nvSpPr>
          <p:cNvPr id="2" name="Citat"/>
          <p:cNvSpPr>
            <a:spLocks noGrp="1"/>
          </p:cNvSpPr>
          <p:nvPr>
            <p:ph type="title" hasCustomPrompt="1"/>
          </p:nvPr>
        </p:nvSpPr>
        <p:spPr>
          <a:xfrm>
            <a:off x="1574800" y="1574800"/>
            <a:ext cx="9052560" cy="2870200"/>
          </a:xfrm>
          <a:prstGeom prst="rect">
            <a:avLst/>
          </a:prstGeom>
        </p:spPr>
        <p:txBody>
          <a:bodyPr anchor="t"/>
          <a:lstStyle>
            <a:lvl1pPr>
              <a:defRPr baseline="0"/>
            </a:lvl1pPr>
          </a:lstStyle>
          <a:p>
            <a:r>
              <a:rPr lang="sv-SE"/>
              <a:t>Lägg till citat</a:t>
            </a:r>
          </a:p>
        </p:txBody>
      </p:sp>
      <p:pic>
        <p:nvPicPr>
          <p:cNvPr id="8" name="Logotyp"/>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5008" y="5735704"/>
            <a:ext cx="928173" cy="587843"/>
          </a:xfrm>
          <a:prstGeom prst="rect">
            <a:avLst/>
          </a:prstGeom>
        </p:spPr>
      </p:pic>
    </p:spTree>
    <p:extLst>
      <p:ext uri="{BB962C8B-B14F-4D97-AF65-F5344CB8AC3E}">
        <p14:creationId xmlns:p14="http://schemas.microsoft.com/office/powerpoint/2010/main" val="1828342304"/>
      </p:ext>
    </p:extLst>
  </p:cSld>
  <p:clrMapOvr>
    <a:masterClrMapping/>
  </p:clrMapOvr>
  <p:transition>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pic>
        <p:nvPicPr>
          <p:cNvPr id="3" name="Bakgr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ubrik"/>
          <p:cNvSpPr>
            <a:spLocks noGrp="1"/>
          </p:cNvSpPr>
          <p:nvPr>
            <p:ph type="title"/>
          </p:nvPr>
        </p:nvSpPr>
        <p:spPr>
          <a:xfrm>
            <a:off x="685799" y="614974"/>
            <a:ext cx="10730176" cy="850727"/>
          </a:xfrm>
          <a:prstGeom prst="rect">
            <a:avLst/>
          </a:prstGeom>
        </p:spPr>
        <p:txBody>
          <a:bodyPr anchor="t"/>
          <a:lstStyle>
            <a:lvl1pPr>
              <a:defRPr b="0" i="0">
                <a:latin typeface="Open Sans Light" charset="0"/>
                <a:ea typeface="Open Sans Light" charset="0"/>
                <a:cs typeface="Open Sans Light" charset="0"/>
              </a:defRPr>
            </a:lvl1pPr>
          </a:lstStyle>
          <a:p>
            <a:r>
              <a:rPr lang="sv-SE"/>
              <a:t>Klicka här för att ändra mall för rubrikformat</a:t>
            </a:r>
          </a:p>
        </p:txBody>
      </p:sp>
      <p:pic>
        <p:nvPicPr>
          <p:cNvPr id="7" name="Logotyp"/>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5008" y="5735704"/>
            <a:ext cx="928173" cy="587843"/>
          </a:xfrm>
          <a:prstGeom prst="rect">
            <a:avLst/>
          </a:prstGeom>
        </p:spPr>
      </p:pic>
    </p:spTree>
  </p:cSld>
  <p:clrMapOvr>
    <a:masterClrMapping/>
  </p:clrMapOvr>
  <p:transition>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tistik (Graf, diagram, m.m.)">
    <p:bg>
      <p:bgRef idx="1001">
        <a:schemeClr val="bg2"/>
      </p:bgRef>
    </p:bg>
    <p:spTree>
      <p:nvGrpSpPr>
        <p:cNvPr id="1" name=""/>
        <p:cNvGrpSpPr/>
        <p:nvPr/>
      </p:nvGrpSpPr>
      <p:grpSpPr>
        <a:xfrm>
          <a:off x="0" y="0"/>
          <a:ext cx="0" cy="0"/>
          <a:chOff x="0" y="0"/>
          <a:chExt cx="0" cy="0"/>
        </a:xfrm>
      </p:grpSpPr>
      <p:sp>
        <p:nvSpPr>
          <p:cNvPr id="5" name="Rubrik"/>
          <p:cNvSpPr>
            <a:spLocks noGrp="1"/>
          </p:cNvSpPr>
          <p:nvPr>
            <p:ph type="title" hasCustomPrompt="1"/>
          </p:nvPr>
        </p:nvSpPr>
        <p:spPr>
          <a:xfrm>
            <a:off x="706819" y="672571"/>
            <a:ext cx="10696905" cy="367953"/>
          </a:xfrm>
          <a:prstGeom prst="rect">
            <a:avLst/>
          </a:prstGeom>
        </p:spPr>
        <p:txBody>
          <a:bodyPr anchor="t">
            <a:normAutofit/>
          </a:bodyPr>
          <a:lstStyle>
            <a:lvl1pPr>
              <a:defRPr sz="2000" b="1" i="0">
                <a:latin typeface="Open Sans" charset="0"/>
                <a:ea typeface="Open Sans" charset="0"/>
                <a:cs typeface="Open Sans" charset="0"/>
              </a:defRPr>
            </a:lvl1pPr>
          </a:lstStyle>
          <a:p>
            <a:r>
              <a:rPr lang="sv-SE"/>
              <a:t>Statistik</a:t>
            </a:r>
          </a:p>
        </p:txBody>
      </p:sp>
      <p:sp>
        <p:nvSpPr>
          <p:cNvPr id="4" name="Platshållare för innehåll"/>
          <p:cNvSpPr>
            <a:spLocks noGrp="1"/>
          </p:cNvSpPr>
          <p:nvPr>
            <p:ph idx="11"/>
          </p:nvPr>
        </p:nvSpPr>
        <p:spPr>
          <a:xfrm>
            <a:off x="1785977" y="1328928"/>
            <a:ext cx="8620046" cy="4791382"/>
          </a:xfrm>
          <a:prstGeom prst="rect">
            <a:avLst/>
          </a:prstGeom>
        </p:spPr>
        <p:txBody>
          <a:bodyPr/>
          <a:lstStyle>
            <a:lvl1pPr marL="0" indent="0" algn="ctr">
              <a:buSzPct val="100000"/>
              <a:buFont typeface="Arial" charset="0"/>
              <a:buNone/>
              <a:defRPr sz="1800"/>
            </a:lvl1pPr>
            <a:lvl2pPr marL="244800" indent="0" algn="ctr">
              <a:buSzPct val="100000"/>
              <a:buFont typeface="Arial" charset="0"/>
              <a:buNone/>
              <a:defRPr sz="1600"/>
            </a:lvl2pPr>
            <a:lvl3pPr marL="496800" indent="0" algn="ctr">
              <a:buSzPct val="100000"/>
              <a:buFont typeface="Arial" charset="0"/>
              <a:buNone/>
              <a:defRPr sz="1400"/>
            </a:lvl3pPr>
            <a:lvl4pPr marL="735750" indent="0" algn="ctr">
              <a:buSzPct val="100000"/>
              <a:buFont typeface="Arial" charset="0"/>
              <a:buNone/>
              <a:defRPr sz="1200"/>
            </a:lvl4pPr>
            <a:lvl5pPr marL="926550" indent="0" algn="ctr">
              <a:buSzPct val="100000"/>
              <a:buFont typeface="Arial" charset="0"/>
              <a:buNone/>
              <a:defRPr sz="1000"/>
            </a:lvl5pPr>
          </a:lstStyle>
          <a:p>
            <a:pPr lvl="0"/>
            <a:r>
              <a:rPr lang="sv-SE"/>
              <a:t>Klicka här för att ändra format på bakgrundstexten</a:t>
            </a:r>
          </a:p>
          <a:p>
            <a:pPr lvl="1"/>
            <a:r>
              <a:rPr lang="sv-SE"/>
              <a:t>Nivå två</a:t>
            </a:r>
          </a:p>
          <a:p>
            <a:pPr lvl="2"/>
            <a:r>
              <a:rPr lang="sv-SE"/>
              <a:t>Nivå tre</a:t>
            </a:r>
          </a:p>
        </p:txBody>
      </p:sp>
      <p:pic>
        <p:nvPicPr>
          <p:cNvPr id="9" name="Logotyp"/>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5008" y="5735704"/>
            <a:ext cx="928173" cy="587843"/>
          </a:xfrm>
          <a:prstGeom prst="rect">
            <a:avLst/>
          </a:prstGeom>
        </p:spPr>
      </p:pic>
    </p:spTree>
  </p:cSld>
  <p:clrMapOvr>
    <a:overrideClrMapping bg1="lt1" tx1="dk1" bg2="lt2" tx2="dk2" accent1="accent1" accent2="accent2" accent3="accent3" accent4="accent4" accent5="accent5" accent6="accent6" hlink="hlink" folHlink="folHlink"/>
  </p:clrMapOvr>
  <p:transition>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t">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m (Ljus)">
    <p:bg>
      <p:bgPr>
        <a:solidFill>
          <a:srgbClr val="F7F4F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598405"/>
      </p:ext>
    </p:extLst>
  </p:cSld>
  <p:clrMapOvr>
    <a:masterClrMapping/>
  </p:clrMapOvr>
  <p:transition>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7F4F1"/>
        </a:solidFill>
        <a:effectLst/>
      </p:bgPr>
    </p:bg>
    <p:spTree>
      <p:nvGrpSpPr>
        <p:cNvPr id="1" name=""/>
        <p:cNvGrpSpPr/>
        <p:nvPr/>
      </p:nvGrpSpPr>
      <p:grpSpPr>
        <a:xfrm>
          <a:off x="0" y="0"/>
          <a:ext cx="0" cy="0"/>
          <a:chOff x="0" y="0"/>
          <a:chExt cx="0" cy="0"/>
        </a:xfrm>
      </p:grpSpPr>
      <p:sp>
        <p:nvSpPr>
          <p:cNvPr id="2" name="Rubrik"/>
          <p:cNvSpPr>
            <a:spLocks noGrp="1"/>
          </p:cNvSpPr>
          <p:nvPr>
            <p:ph type="title"/>
          </p:nvPr>
        </p:nvSpPr>
        <p:spPr>
          <a:xfrm>
            <a:off x="685799" y="614974"/>
            <a:ext cx="10779369" cy="850727"/>
          </a:xfrm>
          <a:prstGeom prst="rect">
            <a:avLst/>
          </a:prstGeom>
        </p:spPr>
        <p:txBody>
          <a:bodyPr anchor="t">
            <a:normAutofit/>
          </a:bodyPr>
          <a:lstStyle>
            <a:lvl1pPr>
              <a:defRPr sz="4800" b="0" i="0">
                <a:latin typeface="Open Sans Light" charset="0"/>
                <a:ea typeface="Open Sans Light" charset="0"/>
                <a:cs typeface="Open Sans Light" charset="0"/>
              </a:defRPr>
            </a:lvl1pPr>
          </a:lstStyle>
          <a:p>
            <a:r>
              <a:rPr lang="sv-SE"/>
              <a:t>Klicka här för att ändra mall för rubrikformat</a:t>
            </a:r>
          </a:p>
        </p:txBody>
      </p:sp>
      <p:sp>
        <p:nvSpPr>
          <p:cNvPr id="5" name="Platshållare för innehåll"/>
          <p:cNvSpPr>
            <a:spLocks noGrp="1"/>
          </p:cNvSpPr>
          <p:nvPr>
            <p:ph idx="11"/>
          </p:nvPr>
        </p:nvSpPr>
        <p:spPr>
          <a:xfrm>
            <a:off x="685800" y="1639016"/>
            <a:ext cx="10779368" cy="4430805"/>
          </a:xfrm>
          <a:prstGeom prst="rect">
            <a:avLst/>
          </a:prstGeom>
        </p:spPr>
        <p:txBody>
          <a:bodyPr/>
          <a:lstStyle>
            <a:lvl1pPr marL="223200" indent="-223200">
              <a:buSzPct val="100000"/>
              <a:buFont typeface="Arial" charset="0"/>
              <a:buChar char="•"/>
              <a:defRPr sz="2200"/>
            </a:lvl1pPr>
            <a:lvl2pPr marL="468000" indent="-223200">
              <a:buSzPct val="100000"/>
              <a:buFont typeface=".AppleSystemUIFont" charset="-120"/>
              <a:buChar char="-"/>
              <a:defRPr sz="2000"/>
            </a:lvl2pPr>
            <a:lvl3pPr marL="720000" indent="-223200">
              <a:buSzPct val="100000"/>
              <a:buFont typeface=".AppleSystemUIFont" charset="-120"/>
              <a:buChar char="-"/>
              <a:defRPr sz="1800"/>
            </a:lvl3pPr>
            <a:lvl4pPr marL="907200" indent="-171450">
              <a:buSzPct val="100000"/>
              <a:buFont typeface=".AppleSystemUIFont" charset="-120"/>
              <a:buChar char="-"/>
              <a:defRPr sz="1600"/>
            </a:lvl4pPr>
            <a:lvl5pPr marL="1098000" indent="-171450">
              <a:buSzPct val="100000"/>
              <a:buFont typeface=".AppleSystemUIFont" charset="-12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Logotyp"/>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5008" y="5735704"/>
            <a:ext cx="928173" cy="587843"/>
          </a:xfrm>
          <a:prstGeom prst="rect">
            <a:avLst/>
          </a:prstGeom>
        </p:spPr>
      </p:pic>
    </p:spTree>
    <p:extLst>
      <p:ext uri="{BB962C8B-B14F-4D97-AF65-F5344CB8AC3E}">
        <p14:creationId xmlns:p14="http://schemas.microsoft.com/office/powerpoint/2010/main" val="1056027484"/>
      </p:ext>
    </p:extLst>
  </p:cSld>
  <p:clrMapOvr>
    <a:overrideClrMapping bg1="lt1" tx1="dk1" bg2="lt2" tx2="dk2" accent1="accent1" accent2="accent2" accent3="accent3" accent4="accent4" accent5="accent5" accent6="accent6" hlink="hlink" folHlink="folHlink"/>
  </p:clrMapOvr>
  <p:transition>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vslutning">
    <p:spTree>
      <p:nvGrpSpPr>
        <p:cNvPr id="1" name=""/>
        <p:cNvGrpSpPr/>
        <p:nvPr/>
      </p:nvGrpSpPr>
      <p:grpSpPr>
        <a:xfrm>
          <a:off x="0" y="0"/>
          <a:ext cx="0" cy="0"/>
          <a:chOff x="0" y="0"/>
          <a:chExt cx="0" cy="0"/>
        </a:xfrm>
      </p:grpSpPr>
      <p:pic>
        <p:nvPicPr>
          <p:cNvPr id="3" name="Bakgr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Underrubrik"/>
          <p:cNvSpPr>
            <a:spLocks noGrp="1"/>
          </p:cNvSpPr>
          <p:nvPr>
            <p:ph type="subTitle" idx="1" hasCustomPrompt="1"/>
          </p:nvPr>
        </p:nvSpPr>
        <p:spPr>
          <a:xfrm>
            <a:off x="1671145" y="3602860"/>
            <a:ext cx="8986345" cy="660400"/>
          </a:xfrm>
          <a:prstGeom prst="rect">
            <a:avLst/>
          </a:prstGeom>
        </p:spPr>
        <p:txBody>
          <a:bodyPr>
            <a:noAutofit/>
          </a:bodyPr>
          <a:lstStyle>
            <a:lvl1pPr marL="0" indent="0" algn="ctr">
              <a:lnSpc>
                <a:spcPct val="120000"/>
              </a:lnSpc>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err="1"/>
              <a:t>www.inera.se</a:t>
            </a:r>
            <a:endParaRPr lang="sv-SE"/>
          </a:p>
        </p:txBody>
      </p:sp>
      <p:sp>
        <p:nvSpPr>
          <p:cNvPr id="2" name="Rubrik"/>
          <p:cNvSpPr>
            <a:spLocks noGrp="1"/>
          </p:cNvSpPr>
          <p:nvPr>
            <p:ph type="title" hasCustomPrompt="1"/>
          </p:nvPr>
        </p:nvSpPr>
        <p:spPr>
          <a:xfrm>
            <a:off x="1671145" y="2627150"/>
            <a:ext cx="8986345" cy="673100"/>
          </a:xfrm>
          <a:prstGeom prst="rect">
            <a:avLst/>
          </a:prstGeom>
        </p:spPr>
        <p:txBody>
          <a:bodyPr anchor="t"/>
          <a:lstStyle>
            <a:lvl1pPr algn="ctr">
              <a:defRPr/>
            </a:lvl1pPr>
          </a:lstStyle>
          <a:p>
            <a:r>
              <a:rPr lang="sv-SE"/>
              <a:t>Tack!</a:t>
            </a:r>
          </a:p>
        </p:txBody>
      </p:sp>
      <p:pic>
        <p:nvPicPr>
          <p:cNvPr id="6" name="Logotyp"/>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5008" y="5735704"/>
            <a:ext cx="928173" cy="587843"/>
          </a:xfrm>
          <a:prstGeom prst="rect">
            <a:avLst/>
          </a:prstGeom>
        </p:spPr>
      </p:pic>
    </p:spTree>
  </p:cSld>
  <p:clrMapOvr>
    <a:masterClrMapping/>
  </p:clrMapOvr>
  <p:transition>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D9A486-1ACC-D44E-9DAD-C78656DE80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EB2D3E9-D371-C24C-B6A3-D72DD5CBA9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3EA4C53A-9386-1648-952B-3AFBDD728C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F506B20-40C0-604F-AE5C-EE725B9B7DD6}"/>
              </a:ext>
            </a:extLst>
          </p:cNvPr>
          <p:cNvSpPr>
            <a:spLocks noGrp="1"/>
          </p:cNvSpPr>
          <p:nvPr>
            <p:ph type="dt" sz="half" idx="10"/>
          </p:nvPr>
        </p:nvSpPr>
        <p:spPr/>
        <p:txBody>
          <a:bodyPr/>
          <a:lstStyle/>
          <a:p>
            <a:fld id="{FAE0B70D-1B89-F044-A424-DF47DB15E638}" type="datetimeFigureOut">
              <a:rPr lang="sv-SE" smtClean="0"/>
              <a:t>2022-02-25</a:t>
            </a:fld>
            <a:endParaRPr lang="sv-SE"/>
          </a:p>
        </p:txBody>
      </p:sp>
      <p:sp>
        <p:nvSpPr>
          <p:cNvPr id="6" name="Platshållare för sidfot 5">
            <a:extLst>
              <a:ext uri="{FF2B5EF4-FFF2-40B4-BE49-F238E27FC236}">
                <a16:creationId xmlns:a16="http://schemas.microsoft.com/office/drawing/2014/main" id="{A8FAECEC-D9A9-C34D-8C39-AF9868AD869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3461EA1-BCEA-D84D-91DB-4DC3CCA6E243}"/>
              </a:ext>
            </a:extLst>
          </p:cNvPr>
          <p:cNvSpPr>
            <a:spLocks noGrp="1"/>
          </p:cNvSpPr>
          <p:nvPr>
            <p:ph type="sldNum" sz="quarter" idx="12"/>
          </p:nvPr>
        </p:nvSpPr>
        <p:spPr/>
        <p:txBody>
          <a:bodyPr/>
          <a:lstStyle/>
          <a:p>
            <a:fld id="{89220B9B-CBCC-0345-8AED-4218230A37B7}" type="slidenum">
              <a:rPr lang="sv-SE" smtClean="0"/>
              <a:t>‹#›</a:t>
            </a:fld>
            <a:endParaRPr lang="sv-SE"/>
          </a:p>
        </p:txBody>
      </p:sp>
    </p:spTree>
    <p:extLst>
      <p:ext uri="{BB962C8B-B14F-4D97-AF65-F5344CB8AC3E}">
        <p14:creationId xmlns:p14="http://schemas.microsoft.com/office/powerpoint/2010/main" val="175353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CB5F90-E4A6-0944-AECC-828E8D9514C2}"/>
              </a:ext>
            </a:extLst>
          </p:cNvPr>
          <p:cNvSpPr>
            <a:spLocks noGrp="1"/>
          </p:cNvSpPr>
          <p:nvPr>
            <p:ph type="title"/>
          </p:nvPr>
        </p:nvSpPr>
        <p:spPr>
          <a:xfrm>
            <a:off x="685800" y="614974"/>
            <a:ext cx="10667999" cy="850727"/>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25ADE1E-760C-1C46-B71F-16ECC81C9CAD}"/>
              </a:ext>
            </a:extLst>
          </p:cNvPr>
          <p:cNvSpPr>
            <a:spLocks noGrp="1"/>
          </p:cNvSpPr>
          <p:nvPr>
            <p:ph idx="1"/>
          </p:nvPr>
        </p:nvSpPr>
        <p:spPr>
          <a:xfrm>
            <a:off x="685800" y="1639015"/>
            <a:ext cx="10668000" cy="453794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DFB980A-3479-FA49-8B95-F31BCCF6C52E}"/>
              </a:ext>
            </a:extLst>
          </p:cNvPr>
          <p:cNvSpPr>
            <a:spLocks noGrp="1"/>
          </p:cNvSpPr>
          <p:nvPr>
            <p:ph type="dt" sz="half" idx="10"/>
          </p:nvPr>
        </p:nvSpPr>
        <p:spPr/>
        <p:txBody>
          <a:bodyPr/>
          <a:lstStyle/>
          <a:p>
            <a:fld id="{FAE0B70D-1B89-F044-A424-DF47DB15E638}" type="datetimeFigureOut">
              <a:rPr lang="sv-SE" smtClean="0"/>
              <a:t>2022-02-25</a:t>
            </a:fld>
            <a:endParaRPr lang="sv-SE"/>
          </a:p>
        </p:txBody>
      </p:sp>
      <p:sp>
        <p:nvSpPr>
          <p:cNvPr id="5" name="Platshållare för sidfot 4">
            <a:extLst>
              <a:ext uri="{FF2B5EF4-FFF2-40B4-BE49-F238E27FC236}">
                <a16:creationId xmlns:a16="http://schemas.microsoft.com/office/drawing/2014/main" id="{ADFBAAAA-4CB6-1F4A-B99C-3F4A69E656E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3E57B43-F260-B447-9D18-3A27E9D72EB7}"/>
              </a:ext>
            </a:extLst>
          </p:cNvPr>
          <p:cNvSpPr>
            <a:spLocks noGrp="1"/>
          </p:cNvSpPr>
          <p:nvPr>
            <p:ph type="sldNum" sz="quarter" idx="12"/>
          </p:nvPr>
        </p:nvSpPr>
        <p:spPr/>
        <p:txBody>
          <a:bodyPr/>
          <a:lstStyle/>
          <a:p>
            <a:fld id="{89220B9B-CBCC-0345-8AED-4218230A37B7}" type="slidenum">
              <a:rPr lang="sv-SE" smtClean="0"/>
              <a:t>‹#›</a:t>
            </a:fld>
            <a:endParaRPr lang="sv-SE"/>
          </a:p>
        </p:txBody>
      </p:sp>
    </p:spTree>
    <p:extLst>
      <p:ext uri="{BB962C8B-B14F-4D97-AF65-F5344CB8AC3E}">
        <p14:creationId xmlns:p14="http://schemas.microsoft.com/office/powerpoint/2010/main" val="1868826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innehållsdelar">
    <p:bg>
      <p:bgPr>
        <a:solidFill>
          <a:srgbClr val="F7F4F1"/>
        </a:solidFill>
        <a:effectLst/>
      </p:bgPr>
    </p:bg>
    <p:spTree>
      <p:nvGrpSpPr>
        <p:cNvPr id="1" name=""/>
        <p:cNvGrpSpPr/>
        <p:nvPr/>
      </p:nvGrpSpPr>
      <p:grpSpPr>
        <a:xfrm>
          <a:off x="0" y="0"/>
          <a:ext cx="0" cy="0"/>
          <a:chOff x="0" y="0"/>
          <a:chExt cx="0" cy="0"/>
        </a:xfrm>
      </p:grpSpPr>
      <p:sp>
        <p:nvSpPr>
          <p:cNvPr id="5" name="Rubrik"/>
          <p:cNvSpPr>
            <a:spLocks noGrp="1"/>
          </p:cNvSpPr>
          <p:nvPr>
            <p:ph type="title"/>
          </p:nvPr>
        </p:nvSpPr>
        <p:spPr>
          <a:xfrm>
            <a:off x="685799" y="614974"/>
            <a:ext cx="10779369" cy="850727"/>
          </a:xfrm>
          <a:prstGeom prst="rect">
            <a:avLst/>
          </a:prstGeom>
        </p:spPr>
        <p:txBody>
          <a:bodyPr anchor="t">
            <a:normAutofit/>
          </a:bodyPr>
          <a:lstStyle>
            <a:lvl1pPr>
              <a:defRPr sz="4800" b="0" i="0">
                <a:latin typeface="Open Sans Light" charset="0"/>
                <a:ea typeface="Open Sans Light" charset="0"/>
                <a:cs typeface="Open Sans Light" charset="0"/>
              </a:defRPr>
            </a:lvl1pPr>
          </a:lstStyle>
          <a:p>
            <a:r>
              <a:rPr lang="sv-SE"/>
              <a:t>Klicka här för att ändra mall för rubrikformat</a:t>
            </a:r>
          </a:p>
        </p:txBody>
      </p:sp>
      <p:sp>
        <p:nvSpPr>
          <p:cNvPr id="8" name="Platshållare för innehåll"/>
          <p:cNvSpPr>
            <a:spLocks noGrp="1"/>
          </p:cNvSpPr>
          <p:nvPr>
            <p:ph idx="10"/>
          </p:nvPr>
        </p:nvSpPr>
        <p:spPr>
          <a:xfrm>
            <a:off x="685800" y="1639016"/>
            <a:ext cx="5333035" cy="4436401"/>
          </a:xfrm>
          <a:prstGeom prst="rect">
            <a:avLst/>
          </a:prstGeom>
        </p:spPr>
        <p:txBody>
          <a:bodyPr/>
          <a:lstStyle>
            <a:lvl1pPr marL="223200" indent="-223200">
              <a:buSzPct val="100000"/>
              <a:buFont typeface="Arial" charset="0"/>
              <a:buChar char="•"/>
              <a:defRPr sz="2200"/>
            </a:lvl1pPr>
            <a:lvl2pPr marL="468000" indent="-223200">
              <a:buSzPct val="100000"/>
              <a:buFont typeface=".AppleSystemUIFont" charset="-120"/>
              <a:buChar char="-"/>
              <a:defRPr sz="2000"/>
            </a:lvl2pPr>
            <a:lvl3pPr marL="720000" indent="-223200">
              <a:buSzPct val="100000"/>
              <a:buFont typeface=".AppleSystemUIFont" charset="-120"/>
              <a:buChar char="-"/>
              <a:defRPr sz="1800"/>
            </a:lvl3pPr>
            <a:lvl4pPr marL="907200" indent="-171450">
              <a:buSzPct val="100000"/>
              <a:buFont typeface=".AppleSystemUIFont" charset="-120"/>
              <a:buChar char="-"/>
              <a:defRPr sz="1600"/>
            </a:lvl4pPr>
            <a:lvl5pPr marL="1098000" indent="-171450">
              <a:buSzPct val="100000"/>
              <a:buFont typeface=".AppleSystemUIFont" charset="-12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innehåll"/>
          <p:cNvSpPr>
            <a:spLocks noGrp="1"/>
          </p:cNvSpPr>
          <p:nvPr>
            <p:ph idx="11"/>
          </p:nvPr>
        </p:nvSpPr>
        <p:spPr>
          <a:xfrm>
            <a:off x="6132133" y="1640480"/>
            <a:ext cx="5333035" cy="4434951"/>
          </a:xfrm>
          <a:prstGeom prst="rect">
            <a:avLst/>
          </a:prstGeom>
        </p:spPr>
        <p:txBody>
          <a:bodyPr/>
          <a:lstStyle>
            <a:lvl1pPr marL="223200" indent="-223200">
              <a:buSzPct val="100000"/>
              <a:buFont typeface="Arial" charset="0"/>
              <a:buChar char="•"/>
              <a:defRPr sz="2200"/>
            </a:lvl1pPr>
            <a:lvl2pPr marL="468000" indent="-223200">
              <a:buSzPct val="100000"/>
              <a:buFont typeface=".AppleSystemUIFont" charset="-120"/>
              <a:buChar char="-"/>
              <a:defRPr sz="2000"/>
            </a:lvl2pPr>
            <a:lvl3pPr marL="720000" indent="-223200">
              <a:buSzPct val="100000"/>
              <a:buFont typeface=".AppleSystemUIFont" charset="-120"/>
              <a:buChar char="-"/>
              <a:defRPr sz="1800"/>
            </a:lvl3pPr>
            <a:lvl4pPr marL="907200" indent="-171450">
              <a:buSzPct val="100000"/>
              <a:buFont typeface=".AppleSystemUIFont" charset="-120"/>
              <a:buChar char="-"/>
              <a:defRPr sz="1600"/>
            </a:lvl4pPr>
            <a:lvl5pPr marL="1098000" indent="-171450">
              <a:buSzPct val="100000"/>
              <a:buFont typeface=".AppleSystemUIFont" charset="-12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Logotyp"/>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5008" y="5735704"/>
            <a:ext cx="928173" cy="587843"/>
          </a:xfrm>
          <a:prstGeom prst="rect">
            <a:avLst/>
          </a:prstGeom>
        </p:spPr>
      </p:pic>
    </p:spTree>
    <p:extLst>
      <p:ext uri="{BB962C8B-B14F-4D97-AF65-F5344CB8AC3E}">
        <p14:creationId xmlns:p14="http://schemas.microsoft.com/office/powerpoint/2010/main" val="995901723"/>
      </p:ext>
    </p:extLst>
  </p:cSld>
  <p:clrMapOvr>
    <a:overrideClrMapping bg1="lt1" tx1="dk1" bg2="lt2" tx2="dk2" accent1="accent1" accent2="accent2" accent3="accent3" accent4="accent4" accent5="accent5" accent6="accent6" hlink="hlink" folHlink="folHlink"/>
  </p:clrMapOvr>
  <p:transition>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yra innehållsdelar">
    <p:bg>
      <p:bgPr>
        <a:solidFill>
          <a:srgbClr val="F7F4F1"/>
        </a:solidFill>
        <a:effectLst/>
      </p:bgPr>
    </p:bg>
    <p:spTree>
      <p:nvGrpSpPr>
        <p:cNvPr id="1" name=""/>
        <p:cNvGrpSpPr/>
        <p:nvPr/>
      </p:nvGrpSpPr>
      <p:grpSpPr>
        <a:xfrm>
          <a:off x="0" y="0"/>
          <a:ext cx="0" cy="0"/>
          <a:chOff x="0" y="0"/>
          <a:chExt cx="0" cy="0"/>
        </a:xfrm>
      </p:grpSpPr>
      <p:sp>
        <p:nvSpPr>
          <p:cNvPr id="5" name="Rubrik"/>
          <p:cNvSpPr>
            <a:spLocks noGrp="1"/>
          </p:cNvSpPr>
          <p:nvPr>
            <p:ph type="title"/>
          </p:nvPr>
        </p:nvSpPr>
        <p:spPr>
          <a:xfrm>
            <a:off x="685799" y="614974"/>
            <a:ext cx="10779369" cy="850727"/>
          </a:xfrm>
          <a:prstGeom prst="rect">
            <a:avLst/>
          </a:prstGeom>
        </p:spPr>
        <p:txBody>
          <a:bodyPr anchor="t">
            <a:normAutofit/>
          </a:bodyPr>
          <a:lstStyle>
            <a:lvl1pPr>
              <a:defRPr sz="4800" b="0" i="0">
                <a:latin typeface="Open Sans Light" charset="0"/>
                <a:ea typeface="Open Sans Light" charset="0"/>
                <a:cs typeface="Open Sans Light" charset="0"/>
              </a:defRPr>
            </a:lvl1pPr>
          </a:lstStyle>
          <a:p>
            <a:r>
              <a:rPr lang="sv-SE"/>
              <a:t>Klicka här för att ändra mall för rubrikformat</a:t>
            </a:r>
          </a:p>
        </p:txBody>
      </p:sp>
      <p:sp>
        <p:nvSpPr>
          <p:cNvPr id="8" name="Platshållare för innehåll"/>
          <p:cNvSpPr>
            <a:spLocks noGrp="1"/>
          </p:cNvSpPr>
          <p:nvPr>
            <p:ph idx="10"/>
          </p:nvPr>
        </p:nvSpPr>
        <p:spPr>
          <a:xfrm>
            <a:off x="685800" y="1639016"/>
            <a:ext cx="5333035" cy="2158502"/>
          </a:xfrm>
          <a:prstGeom prst="rect">
            <a:avLst/>
          </a:prstGeom>
        </p:spPr>
        <p:txBody>
          <a:bodyPr/>
          <a:lstStyle>
            <a:lvl1pPr marL="223200" indent="-223200">
              <a:buSzPct val="100000"/>
              <a:buFont typeface="Arial" charset="0"/>
              <a:buChar char="•"/>
              <a:defRPr sz="2200"/>
            </a:lvl1pPr>
            <a:lvl2pPr marL="468000" indent="-223200">
              <a:buSzPct val="100000"/>
              <a:buFont typeface=".AppleSystemUIFont" charset="-120"/>
              <a:buChar char="-"/>
              <a:defRPr sz="2000"/>
            </a:lvl2pPr>
            <a:lvl3pPr marL="720000" indent="-223200">
              <a:buSzPct val="100000"/>
              <a:buFont typeface=".AppleSystemUIFont" charset="-120"/>
              <a:buChar char="-"/>
              <a:defRPr sz="1800"/>
            </a:lvl3pPr>
            <a:lvl4pPr marL="907200" indent="-171450">
              <a:buSzPct val="100000"/>
              <a:buFont typeface=".AppleSystemUIFont" charset="-120"/>
              <a:buChar char="-"/>
              <a:defRPr sz="1600"/>
            </a:lvl4pPr>
            <a:lvl5pPr marL="1098000" indent="-171450">
              <a:buSzPct val="100000"/>
              <a:buFont typeface=".AppleSystemUIFont" charset="-12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innehåll"/>
          <p:cNvSpPr>
            <a:spLocks noGrp="1"/>
          </p:cNvSpPr>
          <p:nvPr>
            <p:ph idx="11"/>
          </p:nvPr>
        </p:nvSpPr>
        <p:spPr>
          <a:xfrm>
            <a:off x="6132133" y="1640480"/>
            <a:ext cx="5333035" cy="2157797"/>
          </a:xfrm>
          <a:prstGeom prst="rect">
            <a:avLst/>
          </a:prstGeom>
        </p:spPr>
        <p:txBody>
          <a:bodyPr/>
          <a:lstStyle>
            <a:lvl1pPr marL="223200" indent="-223200">
              <a:buSzPct val="100000"/>
              <a:buFont typeface="Arial" charset="0"/>
              <a:buChar char="•"/>
              <a:defRPr sz="2200"/>
            </a:lvl1pPr>
            <a:lvl2pPr marL="468000" indent="-223200">
              <a:buSzPct val="100000"/>
              <a:buFont typeface=".AppleSystemUIFont" charset="-120"/>
              <a:buChar char="-"/>
              <a:defRPr sz="2000"/>
            </a:lvl2pPr>
            <a:lvl3pPr marL="720000" indent="-223200">
              <a:buSzPct val="100000"/>
              <a:buFont typeface=".AppleSystemUIFont" charset="-120"/>
              <a:buChar char="-"/>
              <a:defRPr sz="1800"/>
            </a:lvl3pPr>
            <a:lvl4pPr marL="907200" indent="-171450">
              <a:buSzPct val="100000"/>
              <a:buFont typeface=".AppleSystemUIFont" charset="-120"/>
              <a:buChar char="-"/>
              <a:defRPr sz="1600"/>
            </a:lvl4pPr>
            <a:lvl5pPr marL="1098000" indent="-171450">
              <a:buSzPct val="100000"/>
              <a:buFont typeface=".AppleSystemUIFont" charset="-12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p:cNvSpPr>
            <a:spLocks noGrp="1"/>
          </p:cNvSpPr>
          <p:nvPr>
            <p:ph idx="15"/>
          </p:nvPr>
        </p:nvSpPr>
        <p:spPr>
          <a:xfrm>
            <a:off x="685800" y="3917050"/>
            <a:ext cx="5333035" cy="2158502"/>
          </a:xfrm>
          <a:prstGeom prst="rect">
            <a:avLst/>
          </a:prstGeom>
        </p:spPr>
        <p:txBody>
          <a:bodyPr/>
          <a:lstStyle>
            <a:lvl1pPr marL="223200" indent="-223200">
              <a:buSzPct val="100000"/>
              <a:buFont typeface="Arial" charset="0"/>
              <a:buChar char="•"/>
              <a:defRPr sz="2200"/>
            </a:lvl1pPr>
            <a:lvl2pPr marL="468000" indent="-223200">
              <a:buSzPct val="100000"/>
              <a:buFont typeface=".AppleSystemUIFont" charset="-120"/>
              <a:buChar char="-"/>
              <a:defRPr sz="2000"/>
            </a:lvl2pPr>
            <a:lvl3pPr marL="720000" indent="-223200">
              <a:buSzPct val="100000"/>
              <a:buFont typeface=".AppleSystemUIFont" charset="-120"/>
              <a:buChar char="-"/>
              <a:defRPr sz="1800"/>
            </a:lvl3pPr>
            <a:lvl4pPr marL="907200" indent="-171450">
              <a:buSzPct val="100000"/>
              <a:buFont typeface=".AppleSystemUIFont" charset="-120"/>
              <a:buChar char="-"/>
              <a:defRPr sz="1600"/>
            </a:lvl4pPr>
            <a:lvl5pPr marL="1098000" indent="-171450">
              <a:buSzPct val="100000"/>
              <a:buFont typeface=".AppleSystemUIFont" charset="-12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p:cNvSpPr>
            <a:spLocks noGrp="1"/>
          </p:cNvSpPr>
          <p:nvPr>
            <p:ph idx="16"/>
          </p:nvPr>
        </p:nvSpPr>
        <p:spPr>
          <a:xfrm>
            <a:off x="6132133" y="3918514"/>
            <a:ext cx="5333035" cy="2157797"/>
          </a:xfrm>
          <a:prstGeom prst="rect">
            <a:avLst/>
          </a:prstGeom>
        </p:spPr>
        <p:txBody>
          <a:bodyPr/>
          <a:lstStyle>
            <a:lvl1pPr marL="223200" indent="-223200">
              <a:buSzPct val="100000"/>
              <a:buFont typeface="Arial" charset="0"/>
              <a:buChar char="•"/>
              <a:defRPr sz="2200"/>
            </a:lvl1pPr>
            <a:lvl2pPr marL="468000" indent="-223200">
              <a:buSzPct val="100000"/>
              <a:buFont typeface=".AppleSystemUIFont" charset="-120"/>
              <a:buChar char="-"/>
              <a:defRPr sz="2000"/>
            </a:lvl2pPr>
            <a:lvl3pPr marL="720000" indent="-223200">
              <a:buSzPct val="100000"/>
              <a:buFont typeface=".AppleSystemUIFont" charset="-120"/>
              <a:buChar char="-"/>
              <a:defRPr sz="1800"/>
            </a:lvl3pPr>
            <a:lvl4pPr marL="907200" indent="-171450">
              <a:buSzPct val="100000"/>
              <a:buFont typeface=".AppleSystemUIFont" charset="-120"/>
              <a:buChar char="-"/>
              <a:defRPr sz="1600"/>
            </a:lvl4pPr>
            <a:lvl5pPr marL="1098000" indent="-171450">
              <a:buSzPct val="100000"/>
              <a:buFont typeface=".AppleSystemUIFont" charset="-12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6" name="Logotyp"/>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5008" y="5735704"/>
            <a:ext cx="928173" cy="587843"/>
          </a:xfrm>
          <a:prstGeom prst="rect">
            <a:avLst/>
          </a:prstGeom>
        </p:spPr>
      </p:pic>
    </p:spTree>
  </p:cSld>
  <p:clrMapOvr>
    <a:overrideClrMapping bg1="lt1" tx1="dk1" bg2="lt2" tx2="dk2" accent1="accent1" accent2="accent2" accent3="accent3" accent4="accent4" accent5="accent5" accent6="accent6" hlink="hlink" folHlink="folHlink"/>
  </p:clrMapOvr>
  <p:transition>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7F4F1"/>
        </a:solidFill>
        <a:effectLst/>
      </p:bgPr>
    </p:bg>
    <p:spTree>
      <p:nvGrpSpPr>
        <p:cNvPr id="1" name=""/>
        <p:cNvGrpSpPr/>
        <p:nvPr/>
      </p:nvGrpSpPr>
      <p:grpSpPr>
        <a:xfrm>
          <a:off x="0" y="0"/>
          <a:ext cx="0" cy="0"/>
          <a:chOff x="0" y="0"/>
          <a:chExt cx="0" cy="0"/>
        </a:xfrm>
      </p:grpSpPr>
      <p:pic>
        <p:nvPicPr>
          <p:cNvPr id="4" name="Bakgr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Platshållare för bild"/>
          <p:cNvSpPr>
            <a:spLocks noGrp="1"/>
          </p:cNvSpPr>
          <p:nvPr>
            <p:ph type="pic" sz="quarter" idx="10"/>
          </p:nvPr>
        </p:nvSpPr>
        <p:spPr>
          <a:xfrm>
            <a:off x="7073978" y="746106"/>
            <a:ext cx="4336388" cy="5374203"/>
          </a:xfrm>
          <a:prstGeom prst="rect">
            <a:avLst/>
          </a:prstGeom>
        </p:spPr>
        <p:txBody>
          <a:bodyPr anchor="ctr"/>
          <a:lstStyle>
            <a:lvl1pPr marL="35100" indent="0" algn="ctr">
              <a:buNone/>
              <a:defRPr/>
            </a:lvl1pPr>
          </a:lstStyle>
          <a:p>
            <a:r>
              <a:rPr lang="sv-SE"/>
              <a:t>Klicka på ikonen för att lägga till en bild</a:t>
            </a:r>
          </a:p>
        </p:txBody>
      </p:sp>
      <p:sp>
        <p:nvSpPr>
          <p:cNvPr id="5" name="Rubrik"/>
          <p:cNvSpPr>
            <a:spLocks noGrp="1"/>
          </p:cNvSpPr>
          <p:nvPr>
            <p:ph type="title"/>
          </p:nvPr>
        </p:nvSpPr>
        <p:spPr>
          <a:xfrm>
            <a:off x="685799" y="618970"/>
            <a:ext cx="5481322" cy="1531013"/>
          </a:xfrm>
          <a:prstGeom prst="rect">
            <a:avLst/>
          </a:prstGeom>
        </p:spPr>
        <p:txBody>
          <a:bodyPr anchor="t"/>
          <a:lstStyle>
            <a:lvl1pPr>
              <a:defRPr b="0" i="0">
                <a:latin typeface="Open Sans Light" charset="0"/>
                <a:ea typeface="Open Sans Light" charset="0"/>
                <a:cs typeface="Open Sans Light" charset="0"/>
              </a:defRPr>
            </a:lvl1pPr>
          </a:lstStyle>
          <a:p>
            <a:r>
              <a:rPr lang="sv-SE"/>
              <a:t>Klicka här för att ändra mall för rubrikformat</a:t>
            </a:r>
          </a:p>
        </p:txBody>
      </p:sp>
      <p:sp>
        <p:nvSpPr>
          <p:cNvPr id="7" name="Platshållare för innehåll"/>
          <p:cNvSpPr>
            <a:spLocks noGrp="1"/>
          </p:cNvSpPr>
          <p:nvPr>
            <p:ph idx="11"/>
          </p:nvPr>
        </p:nvSpPr>
        <p:spPr>
          <a:xfrm>
            <a:off x="685800" y="2249763"/>
            <a:ext cx="5481321" cy="3871427"/>
          </a:xfrm>
          <a:prstGeom prst="rect">
            <a:avLst/>
          </a:prstGeom>
        </p:spPr>
        <p:txBody>
          <a:bodyPr/>
          <a:lstStyle>
            <a:lvl1pPr marL="223200" indent="-223200">
              <a:buSzPct val="100000"/>
              <a:buFont typeface="Arial" charset="0"/>
              <a:buChar char="•"/>
              <a:defRPr sz="2000"/>
            </a:lvl1pPr>
            <a:lvl2pPr marL="468000" indent="-223200">
              <a:buSzPct val="100000"/>
              <a:buFont typeface=".AppleSystemUIFont" charset="-120"/>
              <a:buChar char="-"/>
              <a:defRPr sz="1800"/>
            </a:lvl2pPr>
            <a:lvl3pPr marL="720000" indent="-223200">
              <a:buSzPct val="100000"/>
              <a:buFont typeface=".AppleSystemUIFont" charset="-120"/>
              <a:buChar char="-"/>
              <a:defRPr sz="1600"/>
            </a:lvl3pPr>
            <a:lvl4pPr marL="907200" indent="-171450">
              <a:buSzPct val="100000"/>
              <a:buFont typeface=".AppleSystemUIFont" charset="-120"/>
              <a:buChar char="-"/>
              <a:defRPr sz="1400"/>
            </a:lvl4pPr>
            <a:lvl5pPr marL="1098000" indent="-171450">
              <a:buSzPct val="100000"/>
              <a:buFont typeface=".AppleSystemUIFont" charset="-120"/>
              <a:buChar cha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cSld>
  <p:clrMapOvr>
    <a:overrideClrMapping bg1="lt1" tx1="dk1" bg2="lt2" tx2="dk2" accent1="accent1" accent2="accent2" accent3="accent3" accent4="accent4" accent5="accent5" accent6="accent6" hlink="hlink" folHlink="folHlink"/>
  </p:clrMapOvr>
  <p:transition>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innehåll och bild (vänster)">
    <p:bg>
      <p:bgPr>
        <a:solidFill>
          <a:srgbClr val="F7F4F1"/>
        </a:solidFill>
        <a:effectLst/>
      </p:bgPr>
    </p:bg>
    <p:spTree>
      <p:nvGrpSpPr>
        <p:cNvPr id="1" name=""/>
        <p:cNvGrpSpPr/>
        <p:nvPr/>
      </p:nvGrpSpPr>
      <p:grpSpPr>
        <a:xfrm>
          <a:off x="0" y="0"/>
          <a:ext cx="0" cy="0"/>
          <a:chOff x="0" y="0"/>
          <a:chExt cx="0" cy="0"/>
        </a:xfrm>
      </p:grpSpPr>
      <p:pic>
        <p:nvPicPr>
          <p:cNvPr id="7" name="Bakgr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ubrik"/>
          <p:cNvSpPr>
            <a:spLocks noGrp="1"/>
          </p:cNvSpPr>
          <p:nvPr>
            <p:ph type="title"/>
          </p:nvPr>
        </p:nvSpPr>
        <p:spPr>
          <a:xfrm>
            <a:off x="6094134" y="612952"/>
            <a:ext cx="5346700" cy="1531013"/>
          </a:xfrm>
          <a:prstGeom prst="rect">
            <a:avLst/>
          </a:prstGeom>
        </p:spPr>
        <p:txBody>
          <a:bodyPr anchor="t"/>
          <a:lstStyle>
            <a:lvl1pPr>
              <a:defRPr b="0" i="0">
                <a:latin typeface="Open Sans Light" charset="0"/>
                <a:ea typeface="Open Sans Light" charset="0"/>
                <a:cs typeface="Open Sans Light" charset="0"/>
              </a:defRPr>
            </a:lvl1pPr>
          </a:lstStyle>
          <a:p>
            <a:r>
              <a:rPr lang="sv-SE"/>
              <a:t>Klicka här för att ändra mall för rubrikformat</a:t>
            </a:r>
          </a:p>
        </p:txBody>
      </p:sp>
      <p:sp>
        <p:nvSpPr>
          <p:cNvPr id="11" name="Platshållare för bild"/>
          <p:cNvSpPr>
            <a:spLocks noGrp="1"/>
          </p:cNvSpPr>
          <p:nvPr>
            <p:ph type="pic" sz="quarter" idx="12"/>
          </p:nvPr>
        </p:nvSpPr>
        <p:spPr>
          <a:xfrm>
            <a:off x="781175" y="746107"/>
            <a:ext cx="4365085" cy="5329326"/>
          </a:xfrm>
          <a:prstGeom prst="rect">
            <a:avLst/>
          </a:prstGeom>
        </p:spPr>
        <p:txBody>
          <a:bodyPr anchor="ctr"/>
          <a:lstStyle>
            <a:lvl1pPr marL="35100" indent="0" algn="ctr">
              <a:buNone/>
              <a:defRPr/>
            </a:lvl1pPr>
          </a:lstStyle>
          <a:p>
            <a:r>
              <a:rPr lang="sv-SE"/>
              <a:t>Klicka på ikonen för att lägga till en bild</a:t>
            </a:r>
          </a:p>
        </p:txBody>
      </p:sp>
      <p:sp>
        <p:nvSpPr>
          <p:cNvPr id="8" name="Platshållare för innehåll"/>
          <p:cNvSpPr>
            <a:spLocks noGrp="1"/>
          </p:cNvSpPr>
          <p:nvPr>
            <p:ph idx="10"/>
          </p:nvPr>
        </p:nvSpPr>
        <p:spPr>
          <a:xfrm>
            <a:off x="6094135" y="2249764"/>
            <a:ext cx="5346700" cy="3825668"/>
          </a:xfrm>
          <a:prstGeom prst="rect">
            <a:avLst/>
          </a:prstGeom>
        </p:spPr>
        <p:txBody>
          <a:bodyPr/>
          <a:lstStyle>
            <a:lvl1pPr marL="223200" indent="-223200">
              <a:buSzPct val="100000"/>
              <a:buFont typeface="Arial" charset="0"/>
              <a:buChar char="•"/>
              <a:defRPr sz="2000"/>
            </a:lvl1pPr>
            <a:lvl2pPr marL="468000" indent="-223200">
              <a:buSzPct val="100000"/>
              <a:buFont typeface=".AppleSystemUIFont" charset="-120"/>
              <a:buChar char="-"/>
              <a:defRPr sz="1800"/>
            </a:lvl2pPr>
            <a:lvl3pPr marL="720000" indent="-223200">
              <a:buSzPct val="100000"/>
              <a:buFont typeface=".AppleSystemUIFont" charset="-120"/>
              <a:buChar char="-"/>
              <a:defRPr sz="1600"/>
            </a:lvl3pPr>
            <a:lvl4pPr marL="907200" indent="-171450">
              <a:buSzPct val="100000"/>
              <a:buFont typeface=".AppleSystemUIFont" charset="-120"/>
              <a:buChar char="-"/>
              <a:defRPr sz="1400"/>
            </a:lvl4pPr>
            <a:lvl5pPr marL="1098000" indent="-171450">
              <a:buSzPct val="100000"/>
              <a:buFont typeface=".AppleSystemUIFont" charset="-120"/>
              <a:buChar cha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4" name="Logotyp"/>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5008" y="5735704"/>
            <a:ext cx="928173" cy="587843"/>
          </a:xfrm>
          <a:prstGeom prst="rect">
            <a:avLst/>
          </a:prstGeom>
        </p:spPr>
      </p:pic>
    </p:spTree>
  </p:cSld>
  <p:clrMapOvr>
    <a:overrideClrMapping bg1="lt1" tx1="dk1" bg2="lt2" tx2="dk2" accent1="accent1" accent2="accent2" accent3="accent3" accent4="accent4" accent5="accent5" accent6="accent6" hlink="hlink" folHlink="folHlink"/>
  </p:clrMapOvr>
  <p:transition>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innehåll (Rund bild)">
    <p:bg>
      <p:bgPr>
        <a:solidFill>
          <a:srgbClr val="F7F4F1"/>
        </a:solidFill>
        <a:effectLst/>
      </p:bgPr>
    </p:bg>
    <p:spTree>
      <p:nvGrpSpPr>
        <p:cNvPr id="1" name=""/>
        <p:cNvGrpSpPr/>
        <p:nvPr/>
      </p:nvGrpSpPr>
      <p:grpSpPr>
        <a:xfrm>
          <a:off x="0" y="0"/>
          <a:ext cx="0" cy="0"/>
          <a:chOff x="0" y="0"/>
          <a:chExt cx="0" cy="0"/>
        </a:xfrm>
      </p:grpSpPr>
      <p:sp>
        <p:nvSpPr>
          <p:cNvPr id="7" name="Platshållare för innehåll"/>
          <p:cNvSpPr>
            <a:spLocks noGrp="1"/>
          </p:cNvSpPr>
          <p:nvPr>
            <p:ph idx="10"/>
          </p:nvPr>
        </p:nvSpPr>
        <p:spPr>
          <a:xfrm>
            <a:off x="685800" y="2249763"/>
            <a:ext cx="5481321" cy="3871427"/>
          </a:xfrm>
          <a:prstGeom prst="rect">
            <a:avLst/>
          </a:prstGeom>
        </p:spPr>
        <p:txBody>
          <a:bodyPr/>
          <a:lstStyle>
            <a:lvl1pPr marL="223200" indent="-223200">
              <a:buSzPct val="100000"/>
              <a:buFont typeface="Arial" charset="0"/>
              <a:buChar char="•"/>
              <a:defRPr sz="2000"/>
            </a:lvl1pPr>
            <a:lvl2pPr marL="468000" indent="-223200">
              <a:buSzPct val="100000"/>
              <a:buFont typeface=".AppleSystemUIFont" charset="-120"/>
              <a:buChar char="-"/>
              <a:defRPr sz="1800"/>
            </a:lvl2pPr>
            <a:lvl3pPr marL="720000" indent="-223200">
              <a:buSzPct val="100000"/>
              <a:buFont typeface=".AppleSystemUIFont" charset="-120"/>
              <a:buChar char="-"/>
              <a:defRPr sz="1600"/>
            </a:lvl3pPr>
            <a:lvl4pPr marL="907200" indent="-171450">
              <a:buSzPct val="100000"/>
              <a:buFont typeface=".AppleSystemUIFont" charset="-120"/>
              <a:buChar char="-"/>
              <a:defRPr sz="1400"/>
            </a:lvl4pPr>
            <a:lvl5pPr marL="1098000" indent="-171450">
              <a:buSzPct val="100000"/>
              <a:buFont typeface=".AppleSystemUIFont" charset="-120"/>
              <a:buChar cha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p:cNvSpPr>
            <a:spLocks noGrp="1"/>
          </p:cNvSpPr>
          <p:nvPr>
            <p:ph type="title"/>
          </p:nvPr>
        </p:nvSpPr>
        <p:spPr>
          <a:xfrm>
            <a:off x="685799" y="618970"/>
            <a:ext cx="5481322" cy="1531013"/>
          </a:xfrm>
          <a:prstGeom prst="rect">
            <a:avLst/>
          </a:prstGeom>
        </p:spPr>
        <p:txBody>
          <a:bodyPr anchor="t"/>
          <a:lstStyle>
            <a:lvl1pPr>
              <a:defRPr b="0" i="0">
                <a:latin typeface="Open Sans Light" charset="0"/>
                <a:ea typeface="Open Sans Light" charset="0"/>
                <a:cs typeface="Open Sans Light" charset="0"/>
              </a:defRPr>
            </a:lvl1pPr>
          </a:lstStyle>
          <a:p>
            <a:r>
              <a:rPr lang="sv-SE"/>
              <a:t>Klicka här för att ändra mall för rubrikformat</a:t>
            </a:r>
          </a:p>
        </p:txBody>
      </p:sp>
      <p:sp>
        <p:nvSpPr>
          <p:cNvPr id="11" name="Picture Placeholder 2"/>
          <p:cNvSpPr>
            <a:spLocks noGrp="1" noChangeAspect="1"/>
          </p:cNvSpPr>
          <p:nvPr>
            <p:ph type="pic" idx="11"/>
          </p:nvPr>
        </p:nvSpPr>
        <p:spPr>
          <a:xfrm>
            <a:off x="6980724" y="1228033"/>
            <a:ext cx="4397673" cy="4398710"/>
          </a:xfrm>
          <a:prstGeom prst="ellipse">
            <a:avLst/>
          </a:prstGeom>
          <a:noFill/>
          <a:ln>
            <a:noFill/>
          </a:ln>
        </p:spPr>
        <p:style>
          <a:lnRef idx="2">
            <a:schemeClr val="dk1"/>
          </a:lnRef>
          <a:fillRef idx="1">
            <a:schemeClr val="lt1"/>
          </a:fillRef>
          <a:effectRef idx="0">
            <a:schemeClr val="dk1"/>
          </a:effectRef>
          <a:fontRef idx="none"/>
        </p:style>
        <p:txBody>
          <a:bodyPr anchor="t">
            <a:normAutofit/>
          </a:bodyPr>
          <a:lstStyle>
            <a:lvl1pPr marL="0" indent="0" algn="ctr">
              <a:buNone/>
              <a:defRPr sz="1600">
                <a:ln>
                  <a:noFill/>
                </a:ln>
                <a:solidFill>
                  <a:srgbClr val="33302F"/>
                </a:solidFill>
                <a:effectLst/>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v-SE"/>
              <a:t>Klicka på ikonen för att lägga till en bild</a:t>
            </a:r>
            <a:endParaRPr lang="en-US"/>
          </a:p>
        </p:txBody>
      </p:sp>
      <p:pic>
        <p:nvPicPr>
          <p:cNvPr id="12" name="Logotyp"/>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5008" y="5735704"/>
            <a:ext cx="928173" cy="587843"/>
          </a:xfrm>
          <a:prstGeom prst="rect">
            <a:avLst/>
          </a:prstGeom>
        </p:spPr>
      </p:pic>
    </p:spTree>
  </p:cSld>
  <p:clrMapOvr>
    <a:overrideClrMapping bg1="lt1" tx1="dk1" bg2="lt2" tx2="dk2" accent1="accent1" accent2="accent2" accent3="accent3" accent4="accent4" accent5="accent5" accent6="accent6" hlink="hlink" folHlink="folHlink"/>
  </p:clrMapOvr>
  <p:transition>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Rubrik och innehåll (Rund bild)">
    <p:bg>
      <p:bgPr>
        <a:solidFill>
          <a:srgbClr val="F7F4F1"/>
        </a:solidFill>
        <a:effectLst/>
      </p:bgPr>
    </p:bg>
    <p:spTree>
      <p:nvGrpSpPr>
        <p:cNvPr id="1" name=""/>
        <p:cNvGrpSpPr/>
        <p:nvPr/>
      </p:nvGrpSpPr>
      <p:grpSpPr>
        <a:xfrm>
          <a:off x="0" y="0"/>
          <a:ext cx="0" cy="0"/>
          <a:chOff x="0" y="0"/>
          <a:chExt cx="0" cy="0"/>
        </a:xfrm>
      </p:grpSpPr>
      <p:sp>
        <p:nvSpPr>
          <p:cNvPr id="7" name="Platshållare för innehåll"/>
          <p:cNvSpPr>
            <a:spLocks noGrp="1"/>
          </p:cNvSpPr>
          <p:nvPr>
            <p:ph idx="10"/>
          </p:nvPr>
        </p:nvSpPr>
        <p:spPr>
          <a:xfrm>
            <a:off x="685800" y="2249763"/>
            <a:ext cx="5481321" cy="3871427"/>
          </a:xfrm>
          <a:prstGeom prst="rect">
            <a:avLst/>
          </a:prstGeom>
        </p:spPr>
        <p:txBody>
          <a:bodyPr/>
          <a:lstStyle>
            <a:lvl1pPr marL="223200" indent="-223200">
              <a:buSzPct val="100000"/>
              <a:buFont typeface="Arial" charset="0"/>
              <a:buChar char="•"/>
              <a:defRPr sz="2000"/>
            </a:lvl1pPr>
            <a:lvl2pPr marL="468000" indent="-223200">
              <a:buSzPct val="100000"/>
              <a:buFont typeface=".AppleSystemUIFont" charset="-120"/>
              <a:buChar char="-"/>
              <a:defRPr sz="1800"/>
            </a:lvl2pPr>
            <a:lvl3pPr marL="720000" indent="-223200">
              <a:buSzPct val="100000"/>
              <a:buFont typeface=".AppleSystemUIFont" charset="-120"/>
              <a:buChar char="-"/>
              <a:defRPr sz="1600"/>
            </a:lvl3pPr>
            <a:lvl4pPr marL="907200" indent="-171450">
              <a:buSzPct val="100000"/>
              <a:buFont typeface=".AppleSystemUIFont" charset="-120"/>
              <a:buChar char="-"/>
              <a:defRPr sz="1400"/>
            </a:lvl4pPr>
            <a:lvl5pPr marL="1098000" indent="-171450">
              <a:buSzPct val="100000"/>
              <a:buFont typeface=".AppleSystemUIFont" charset="-120"/>
              <a:buChar cha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p:cNvSpPr>
            <a:spLocks noGrp="1"/>
          </p:cNvSpPr>
          <p:nvPr>
            <p:ph type="title"/>
          </p:nvPr>
        </p:nvSpPr>
        <p:spPr>
          <a:xfrm>
            <a:off x="685799" y="618970"/>
            <a:ext cx="5481322" cy="1531013"/>
          </a:xfrm>
          <a:prstGeom prst="rect">
            <a:avLst/>
          </a:prstGeom>
        </p:spPr>
        <p:txBody>
          <a:bodyPr anchor="t"/>
          <a:lstStyle>
            <a:lvl1pPr>
              <a:defRPr b="0" i="0">
                <a:latin typeface="Open Sans Light" charset="0"/>
                <a:ea typeface="Open Sans Light" charset="0"/>
                <a:cs typeface="Open Sans Light" charset="0"/>
              </a:defRPr>
            </a:lvl1pPr>
          </a:lstStyle>
          <a:p>
            <a:r>
              <a:rPr lang="sv-SE"/>
              <a:t>Klicka här för att ändra mall för rubrikformat</a:t>
            </a:r>
          </a:p>
        </p:txBody>
      </p:sp>
      <p:sp>
        <p:nvSpPr>
          <p:cNvPr id="9" name="Picture Placeholder 2"/>
          <p:cNvSpPr>
            <a:spLocks noGrp="1" noChangeAspect="1"/>
          </p:cNvSpPr>
          <p:nvPr>
            <p:ph type="pic" idx="11" hasCustomPrompt="1"/>
          </p:nvPr>
        </p:nvSpPr>
        <p:spPr>
          <a:xfrm>
            <a:off x="6533761" y="1568731"/>
            <a:ext cx="2016313" cy="2016786"/>
          </a:xfrm>
          <a:prstGeom prst="ellipse">
            <a:avLst/>
          </a:prstGeom>
          <a:solidFill>
            <a:schemeClr val="bg1"/>
          </a:solidFill>
          <a:ln>
            <a:noFill/>
          </a:ln>
        </p:spPr>
        <p:style>
          <a:lnRef idx="2">
            <a:schemeClr val="dk1"/>
          </a:lnRef>
          <a:fillRef idx="1">
            <a:schemeClr val="lt1"/>
          </a:fillRef>
          <a:effectRef idx="0">
            <a:schemeClr val="dk1"/>
          </a:effectRef>
          <a:fontRef idx="none"/>
        </p:style>
        <p:txBody>
          <a:bodyPr anchor="ctr">
            <a:normAutofit/>
          </a:bodyPr>
          <a:lstStyle>
            <a:lvl1pPr marL="0" indent="0" algn="ctr">
              <a:buNone/>
              <a:defRPr sz="1200" baseline="0">
                <a:ln>
                  <a:noFill/>
                </a:ln>
                <a:solidFill>
                  <a:srgbClr val="33302F"/>
                </a:solidFill>
                <a:effectLst/>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v-SE"/>
              <a:t>Lägg till bild eller ikon</a:t>
            </a:r>
          </a:p>
        </p:txBody>
      </p:sp>
      <p:sp>
        <p:nvSpPr>
          <p:cNvPr id="10" name="Picture Placeholder 2"/>
          <p:cNvSpPr>
            <a:spLocks noGrp="1" noChangeAspect="1"/>
          </p:cNvSpPr>
          <p:nvPr>
            <p:ph type="pic" idx="12" hasCustomPrompt="1"/>
          </p:nvPr>
        </p:nvSpPr>
        <p:spPr>
          <a:xfrm>
            <a:off x="7999603" y="3155516"/>
            <a:ext cx="2708846" cy="2709484"/>
          </a:xfrm>
          <a:prstGeom prst="ellipse">
            <a:avLst/>
          </a:prstGeom>
          <a:solidFill>
            <a:schemeClr val="bg1"/>
          </a:solidFill>
          <a:ln>
            <a:noFill/>
          </a:ln>
        </p:spPr>
        <p:style>
          <a:lnRef idx="2">
            <a:schemeClr val="dk1"/>
          </a:lnRef>
          <a:fillRef idx="1">
            <a:schemeClr val="lt1"/>
          </a:fillRef>
          <a:effectRef idx="0">
            <a:schemeClr val="dk1"/>
          </a:effectRef>
          <a:fontRef idx="none"/>
        </p:style>
        <p:txBody>
          <a:bodyPr anchor="ctr">
            <a:normAutofit/>
          </a:bodyPr>
          <a:lstStyle>
            <a:lvl1pPr marL="0" indent="0" algn="ctr">
              <a:buNone/>
              <a:defRPr sz="1200">
                <a:ln>
                  <a:noFill/>
                </a:ln>
                <a:solidFill>
                  <a:srgbClr val="33302F"/>
                </a:solidFill>
                <a:effectLst/>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v-SE"/>
              <a:t>Lägg till bild eller ikon</a:t>
            </a:r>
          </a:p>
        </p:txBody>
      </p:sp>
      <p:sp>
        <p:nvSpPr>
          <p:cNvPr id="12" name="Picture Placeholder 2"/>
          <p:cNvSpPr>
            <a:spLocks noGrp="1" noChangeAspect="1"/>
          </p:cNvSpPr>
          <p:nvPr>
            <p:ph type="pic" idx="13" hasCustomPrompt="1"/>
          </p:nvPr>
        </p:nvSpPr>
        <p:spPr>
          <a:xfrm>
            <a:off x="8713016" y="709654"/>
            <a:ext cx="2186864" cy="2187380"/>
          </a:xfrm>
          <a:prstGeom prst="ellipse">
            <a:avLst/>
          </a:prstGeom>
          <a:solidFill>
            <a:schemeClr val="bg1"/>
          </a:solidFill>
          <a:ln>
            <a:noFill/>
          </a:ln>
        </p:spPr>
        <p:style>
          <a:lnRef idx="2">
            <a:schemeClr val="dk1"/>
          </a:lnRef>
          <a:fillRef idx="1">
            <a:schemeClr val="lt1"/>
          </a:fillRef>
          <a:effectRef idx="0">
            <a:schemeClr val="dk1"/>
          </a:effectRef>
          <a:fontRef idx="none"/>
        </p:style>
        <p:txBody>
          <a:bodyPr anchor="ctr">
            <a:normAutofit/>
          </a:bodyPr>
          <a:lstStyle>
            <a:lvl1pPr marL="0" indent="0" algn="ctr">
              <a:buNone/>
              <a:defRPr sz="1200">
                <a:ln>
                  <a:noFill/>
                </a:ln>
                <a:solidFill>
                  <a:srgbClr val="33302F"/>
                </a:solidFill>
                <a:effectLst/>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v-SE"/>
              <a:t>Lägg till bild</a:t>
            </a:r>
            <a:br>
              <a:rPr lang="sv-SE"/>
            </a:br>
            <a:r>
              <a:rPr lang="sv-SE"/>
              <a:t>eller ikon</a:t>
            </a:r>
          </a:p>
        </p:txBody>
      </p:sp>
      <p:pic>
        <p:nvPicPr>
          <p:cNvPr id="16" name="Logotyp"/>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5008" y="5735704"/>
            <a:ext cx="928173" cy="587843"/>
          </a:xfrm>
          <a:prstGeom prst="rect">
            <a:avLst/>
          </a:prstGeom>
        </p:spPr>
      </p:pic>
    </p:spTree>
  </p:cSld>
  <p:clrMapOvr>
    <a:overrideClrMapping bg1="lt1" tx1="dk1" bg2="lt2" tx2="dk2" accent1="accent1" accent2="accent2" accent3="accent3" accent4="accent4" accent5="accent5" accent6="accent6" hlink="hlink" folHlink="folHlink"/>
  </p:clrMapOvr>
  <p:transition>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 bakgrundsbild">
    <p:bg>
      <p:bgPr>
        <a:solidFill>
          <a:srgbClr val="F7F4F1"/>
        </a:solidFill>
        <a:effectLst/>
      </p:bgPr>
    </p:bg>
    <p:spTree>
      <p:nvGrpSpPr>
        <p:cNvPr id="1" name=""/>
        <p:cNvGrpSpPr/>
        <p:nvPr/>
      </p:nvGrpSpPr>
      <p:grpSpPr>
        <a:xfrm>
          <a:off x="0" y="0"/>
          <a:ext cx="0" cy="0"/>
          <a:chOff x="0" y="0"/>
          <a:chExt cx="0" cy="0"/>
        </a:xfrm>
      </p:grpSpPr>
      <p:sp>
        <p:nvSpPr>
          <p:cNvPr id="8" name="Platshållare för bild"/>
          <p:cNvSpPr>
            <a:spLocks noGrp="1"/>
          </p:cNvSpPr>
          <p:nvPr>
            <p:ph type="pic" sz="quarter" idx="10"/>
          </p:nvPr>
        </p:nvSpPr>
        <p:spPr>
          <a:xfrm>
            <a:off x="0" y="0"/>
            <a:ext cx="12192000" cy="6858000"/>
          </a:xfrm>
          <a:prstGeom prst="rect">
            <a:avLst/>
          </a:prstGeom>
        </p:spPr>
        <p:txBody>
          <a:bodyPr anchor="ctr"/>
          <a:lstStyle>
            <a:lvl1pPr marL="35100" indent="0" algn="ctr">
              <a:buNone/>
              <a:defRPr/>
            </a:lvl1pPr>
          </a:lstStyle>
          <a:p>
            <a:r>
              <a:rPr lang="sv-SE"/>
              <a:t>Klicka på ikonen för att lägga till en bild</a:t>
            </a:r>
          </a:p>
        </p:txBody>
      </p:sp>
      <p:sp>
        <p:nvSpPr>
          <p:cNvPr id="9" name="Underrubrik"/>
          <p:cNvSpPr>
            <a:spLocks noGrp="1"/>
          </p:cNvSpPr>
          <p:nvPr>
            <p:ph type="subTitle" idx="11"/>
          </p:nvPr>
        </p:nvSpPr>
        <p:spPr>
          <a:xfrm>
            <a:off x="685798" y="3220701"/>
            <a:ext cx="5436706" cy="2227249"/>
          </a:xfrm>
          <a:prstGeom prst="rect">
            <a:avLst/>
          </a:prstGeom>
        </p:spPr>
        <p:txBody>
          <a:bodyPr>
            <a:noAutofit/>
          </a:bodyPr>
          <a:lstStyle>
            <a:lvl1pPr marL="0" indent="0" algn="l">
              <a:lnSpc>
                <a:spcPct val="12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5" name="Rubrik"/>
          <p:cNvSpPr>
            <a:spLocks noGrp="1"/>
          </p:cNvSpPr>
          <p:nvPr>
            <p:ph type="title"/>
          </p:nvPr>
        </p:nvSpPr>
        <p:spPr>
          <a:xfrm>
            <a:off x="685799" y="1498776"/>
            <a:ext cx="5436706" cy="1531013"/>
          </a:xfrm>
          <a:prstGeom prst="rect">
            <a:avLst/>
          </a:prstGeom>
        </p:spPr>
        <p:txBody>
          <a:bodyPr anchor="t">
            <a:noAutofit/>
          </a:bodyPr>
          <a:lstStyle>
            <a:lvl1pPr>
              <a:defRPr sz="4800" b="0" i="0">
                <a:latin typeface="Open Sans Light" charset="0"/>
                <a:ea typeface="Open Sans Light" charset="0"/>
                <a:cs typeface="Open Sans Light" charset="0"/>
              </a:defRPr>
            </a:lvl1pPr>
          </a:lstStyle>
          <a:p>
            <a:r>
              <a:rPr lang="sv-SE"/>
              <a:t>Klicka här för att ändra mall för rubrikformat</a:t>
            </a:r>
          </a:p>
        </p:txBody>
      </p:sp>
    </p:spTree>
  </p:cSld>
  <p:clrMapOvr>
    <a:overrideClrMapping bg1="lt1" tx1="dk1" bg2="lt2" tx2="dk2" accent1="accent1" accent2="accent2" accent3="accent3" accent4="accent4" accent5="accent5" accent6="accent6" hlink="hlink" folHlink="folHlink"/>
  </p:clrMapOvr>
  <p:transition>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latshållare för text"/>
          <p:cNvSpPr>
            <a:spLocks noGrp="1"/>
          </p:cNvSpPr>
          <p:nvPr>
            <p:ph type="body" idx="1"/>
          </p:nvPr>
        </p:nvSpPr>
        <p:spPr>
          <a:xfrm>
            <a:off x="685800" y="1639015"/>
            <a:ext cx="10668000" cy="453794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rubrik"/>
          <p:cNvSpPr>
            <a:spLocks noGrp="1"/>
          </p:cNvSpPr>
          <p:nvPr>
            <p:ph type="title"/>
          </p:nvPr>
        </p:nvSpPr>
        <p:spPr>
          <a:xfrm>
            <a:off x="685800" y="614974"/>
            <a:ext cx="10667999" cy="850727"/>
          </a:xfrm>
          <a:prstGeom prst="rect">
            <a:avLst/>
          </a:prstGeom>
        </p:spPr>
        <p:txBody>
          <a:bodyPr vert="horz" lIns="91440" tIns="45720" rIns="91440" bIns="45720" rtlCol="0" anchor="ctr">
            <a:normAutofit/>
          </a:bodyPr>
          <a:lstStyle/>
          <a:p>
            <a:r>
              <a:rPr lang="sv-SE"/>
              <a:t>Klicka här för att ändra format</a:t>
            </a:r>
          </a:p>
        </p:txBody>
      </p:sp>
      <p:sp>
        <p:nvSpPr>
          <p:cNvPr id="10" name="textruta 9">
            <a:extLst>
              <a:ext uri="{FF2B5EF4-FFF2-40B4-BE49-F238E27FC236}">
                <a16:creationId xmlns:a16="http://schemas.microsoft.com/office/drawing/2014/main" id="{8E13CCE7-C367-354B-AEF2-AE563F11A12C}"/>
              </a:ext>
            </a:extLst>
          </p:cNvPr>
          <p:cNvSpPr txBox="1"/>
          <p:nvPr userDrawn="1"/>
        </p:nvSpPr>
        <p:spPr>
          <a:xfrm>
            <a:off x="11645660" y="828136"/>
            <a:ext cx="184731" cy="369332"/>
          </a:xfrm>
          <a:prstGeom prst="rect">
            <a:avLst/>
          </a:prstGeom>
          <a:noFill/>
        </p:spPr>
        <p:txBody>
          <a:bodyPr wrap="none" rtlCol="0">
            <a:spAutoFit/>
          </a:bodyPr>
          <a:lstStyle/>
          <a:p>
            <a:endParaRPr lang="sv-SE"/>
          </a:p>
        </p:txBody>
      </p:sp>
    </p:spTree>
    <p:extLst>
      <p:ext uri="{BB962C8B-B14F-4D97-AF65-F5344CB8AC3E}">
        <p14:creationId xmlns:p14="http://schemas.microsoft.com/office/powerpoint/2010/main" val="2112389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80" r:id="rId4"/>
    <p:sldLayoutId id="2147483666" r:id="rId5"/>
    <p:sldLayoutId id="2147483669" r:id="rId6"/>
    <p:sldLayoutId id="2147483677" r:id="rId7"/>
    <p:sldLayoutId id="2147483678" r:id="rId8"/>
    <p:sldLayoutId id="2147483667" r:id="rId9"/>
    <p:sldLayoutId id="2147483662" r:id="rId10"/>
    <p:sldLayoutId id="2147483665" r:id="rId11"/>
    <p:sldLayoutId id="2147483663" r:id="rId12"/>
    <p:sldLayoutId id="2147483664" r:id="rId13"/>
    <p:sldLayoutId id="2147483651" r:id="rId14"/>
    <p:sldLayoutId id="2147483654" r:id="rId15"/>
    <p:sldLayoutId id="2147483660" r:id="rId16"/>
    <p:sldLayoutId id="2147483674" r:id="rId17"/>
    <p:sldLayoutId id="2147483679" r:id="rId18"/>
    <p:sldLayoutId id="2147483655" r:id="rId19"/>
    <p:sldLayoutId id="2147483661" r:id="rId20"/>
    <p:sldLayoutId id="2147483682" r:id="rId21"/>
    <p:sldLayoutId id="2147483683" r:id="rId22"/>
  </p:sldLayoutIdLst>
  <p:transition spd="slow">
    <p:cover/>
  </p:transition>
  <p:txStyles>
    <p:titleStyle>
      <a:lvl1pPr algn="l" defTabSz="914400" rtl="0" eaLnBrk="1" latinLnBrk="0" hangingPunct="1">
        <a:lnSpc>
          <a:spcPct val="100000"/>
        </a:lnSpc>
        <a:spcBef>
          <a:spcPct val="0"/>
        </a:spcBef>
        <a:buNone/>
        <a:defRPr sz="4400" b="0" i="0" kern="1200" cap="none" spc="0">
          <a:ln>
            <a:noFill/>
          </a:ln>
          <a:solidFill>
            <a:srgbClr val="00706E"/>
          </a:solidFill>
          <a:effectLst/>
          <a:latin typeface="Open Sans Light" charset="0"/>
          <a:ea typeface="Open Sans Light" charset="0"/>
          <a:cs typeface="Open Sans Light" charset="0"/>
        </a:defRPr>
      </a:lvl1pPr>
    </p:titleStyle>
    <p:bodyStyle>
      <a:lvl1pPr marL="223200" indent="-223200" algn="l" defTabSz="914400" rtl="0" eaLnBrk="1" latinLnBrk="0" hangingPunct="1">
        <a:lnSpc>
          <a:spcPct val="120000"/>
        </a:lnSpc>
        <a:spcBef>
          <a:spcPts val="1000"/>
        </a:spcBef>
        <a:buClr>
          <a:srgbClr val="01A5A3"/>
        </a:buClr>
        <a:buSzPct val="100000"/>
        <a:buFont typeface="Arial" charset="0"/>
        <a:buChar char="•"/>
        <a:defRPr sz="2000" kern="1200">
          <a:solidFill>
            <a:srgbClr val="33302F"/>
          </a:solidFill>
          <a:latin typeface="Open Sans" charset="0"/>
          <a:ea typeface="Open Sans" charset="0"/>
          <a:cs typeface="Open Sans" charset="0"/>
        </a:defRPr>
      </a:lvl1pPr>
      <a:lvl2pPr marL="468000" indent="-223200" algn="l" defTabSz="914400" rtl="0" eaLnBrk="1" latinLnBrk="0" hangingPunct="1">
        <a:lnSpc>
          <a:spcPct val="120000"/>
        </a:lnSpc>
        <a:spcBef>
          <a:spcPts val="500"/>
        </a:spcBef>
        <a:buClr>
          <a:srgbClr val="01A5A3"/>
        </a:buClr>
        <a:buSzPct val="100000"/>
        <a:buFont typeface=".AppleSystemUIFont" charset="-120"/>
        <a:buChar char="-"/>
        <a:defRPr sz="1800" kern="1200">
          <a:solidFill>
            <a:srgbClr val="33302F"/>
          </a:solidFill>
          <a:latin typeface="Open Sans" charset="0"/>
          <a:ea typeface="Open Sans" charset="0"/>
          <a:cs typeface="Open Sans" charset="0"/>
        </a:defRPr>
      </a:lvl2pPr>
      <a:lvl3pPr marL="720000" indent="-223200" algn="l" defTabSz="914400" rtl="0" eaLnBrk="1" latinLnBrk="0" hangingPunct="1">
        <a:lnSpc>
          <a:spcPct val="120000"/>
        </a:lnSpc>
        <a:spcBef>
          <a:spcPts val="500"/>
        </a:spcBef>
        <a:buClr>
          <a:srgbClr val="01A5A3"/>
        </a:buClr>
        <a:buSzPct val="100000"/>
        <a:buFont typeface=".AppleSystemUIFont" charset="-120"/>
        <a:buChar char="-"/>
        <a:defRPr sz="1600" kern="1200">
          <a:solidFill>
            <a:srgbClr val="33302F"/>
          </a:solidFill>
          <a:latin typeface="Open Sans" charset="0"/>
          <a:ea typeface="Open Sans" charset="0"/>
          <a:cs typeface="Open Sans" charset="0"/>
        </a:defRPr>
      </a:lvl3pPr>
      <a:lvl4pPr marL="907200" indent="-172800" algn="l" defTabSz="914400" rtl="0" eaLnBrk="1" latinLnBrk="0" hangingPunct="1">
        <a:lnSpc>
          <a:spcPct val="120000"/>
        </a:lnSpc>
        <a:spcBef>
          <a:spcPts val="500"/>
        </a:spcBef>
        <a:buClr>
          <a:srgbClr val="01A5A3"/>
        </a:buClr>
        <a:buSzPct val="100000"/>
        <a:buFont typeface=".AppleSystemUIFont" charset="-120"/>
        <a:buChar char="-"/>
        <a:defRPr sz="1400" kern="1200">
          <a:solidFill>
            <a:srgbClr val="33302F"/>
          </a:solidFill>
          <a:latin typeface="Open Sans" charset="0"/>
          <a:ea typeface="Open Sans" charset="0"/>
          <a:cs typeface="Open Sans" charset="0"/>
        </a:defRPr>
      </a:lvl4pPr>
      <a:lvl5pPr marL="1098000" indent="-172800" algn="l" defTabSz="914400" rtl="0" eaLnBrk="1" latinLnBrk="0" hangingPunct="1">
        <a:lnSpc>
          <a:spcPct val="120000"/>
        </a:lnSpc>
        <a:spcBef>
          <a:spcPts val="500"/>
        </a:spcBef>
        <a:buClr>
          <a:srgbClr val="01A5A3"/>
        </a:buClr>
        <a:buSzPct val="100000"/>
        <a:buFont typeface=".AppleSystemUIFont" charset="-120"/>
        <a:buChar char="-"/>
        <a:defRPr sz="1200" kern="1200">
          <a:solidFill>
            <a:srgbClr val="33302F"/>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bin"/><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5.png"/><Relationship Id="rId7" Type="http://schemas.openxmlformats.org/officeDocument/2006/relationships/image" Target="../media/image21.png"/><Relationship Id="rId12"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8.jpeg"/><Relationship Id="rId5" Type="http://schemas.openxmlformats.org/officeDocument/2006/relationships/image" Target="../media/image26.png"/><Relationship Id="rId10" Type="http://schemas.openxmlformats.org/officeDocument/2006/relationships/image" Target="../media/image27.png"/><Relationship Id="rId4" Type="http://schemas.openxmlformats.org/officeDocument/2006/relationships/image" Target="../media/image15.png"/><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6.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pexels.com/sv-se/foto/person-barbar-dator-arbetssatt-teknologi-3184610/" TargetMode="External"/><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18" Type="http://schemas.openxmlformats.org/officeDocument/2006/relationships/image" Target="../media/image48.png"/><Relationship Id="rId26" Type="http://schemas.openxmlformats.org/officeDocument/2006/relationships/image" Target="../media/image56.jpe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jpeg"/><Relationship Id="rId12" Type="http://schemas.openxmlformats.org/officeDocument/2006/relationships/image" Target="../media/image42.jpe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image" Target="../media/image32.png"/><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41.jpeg"/><Relationship Id="rId24" Type="http://schemas.openxmlformats.org/officeDocument/2006/relationships/image" Target="../media/image54.png"/><Relationship Id="rId5" Type="http://schemas.openxmlformats.org/officeDocument/2006/relationships/image" Target="../media/image35.png"/><Relationship Id="rId15" Type="http://schemas.openxmlformats.org/officeDocument/2006/relationships/image" Target="../media/image45.jpeg"/><Relationship Id="rId23" Type="http://schemas.openxmlformats.org/officeDocument/2006/relationships/image" Target="../media/image53.jpeg"/><Relationship Id="rId28" Type="http://schemas.openxmlformats.org/officeDocument/2006/relationships/image" Target="../media/image58.png"/><Relationship Id="rId10" Type="http://schemas.openxmlformats.org/officeDocument/2006/relationships/image" Target="../media/image40.jpeg"/><Relationship Id="rId19" Type="http://schemas.openxmlformats.org/officeDocument/2006/relationships/image" Target="../media/image49.png"/><Relationship Id="rId31" Type="http://schemas.openxmlformats.org/officeDocument/2006/relationships/image" Target="../media/image61.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cursorch.deviantart.com/art/modern-communication-technology-flat-illustration-428004339"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7BC505-D6DD-CA46-AE3C-682B000D5856}"/>
              </a:ext>
            </a:extLst>
          </p:cNvPr>
          <p:cNvSpPr>
            <a:spLocks noGrp="1"/>
          </p:cNvSpPr>
          <p:nvPr>
            <p:ph type="ctrTitle"/>
          </p:nvPr>
        </p:nvSpPr>
        <p:spPr/>
        <p:txBody>
          <a:bodyPr/>
          <a:lstStyle/>
          <a:p>
            <a:r>
              <a:rPr lang="sv-SE" dirty="0"/>
              <a:t>Introduktionsmaterial till Säker digital kommunikation (SDK)</a:t>
            </a:r>
          </a:p>
        </p:txBody>
      </p:sp>
    </p:spTree>
    <p:extLst>
      <p:ext uri="{BB962C8B-B14F-4D97-AF65-F5344CB8AC3E}">
        <p14:creationId xmlns:p14="http://schemas.microsoft.com/office/powerpoint/2010/main" val="129987553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Bildobjekt 33">
            <a:extLst>
              <a:ext uri="{FF2B5EF4-FFF2-40B4-BE49-F238E27FC236}">
                <a16:creationId xmlns:a16="http://schemas.microsoft.com/office/drawing/2014/main" id="{6217E9DD-65B9-824B-B2F6-95D88D8F0848}"/>
              </a:ext>
            </a:extLst>
          </p:cNvPr>
          <p:cNvPicPr>
            <a:picLocks noChangeAspect="1"/>
          </p:cNvPicPr>
          <p:nvPr/>
        </p:nvPicPr>
        <p:blipFill>
          <a:blip r:embed="rId2">
            <a:alphaModFix amt="70000"/>
          </a:blip>
          <a:srcRect/>
          <a:stretch/>
        </p:blipFill>
        <p:spPr>
          <a:xfrm>
            <a:off x="4664455" y="1059644"/>
            <a:ext cx="1682625" cy="1682625"/>
          </a:xfrm>
          <a:prstGeom prst="rect">
            <a:avLst/>
          </a:prstGeom>
          <a:noFill/>
        </p:spPr>
      </p:pic>
      <p:sp>
        <p:nvSpPr>
          <p:cNvPr id="2" name="Rubrik 1">
            <a:extLst>
              <a:ext uri="{FF2B5EF4-FFF2-40B4-BE49-F238E27FC236}">
                <a16:creationId xmlns:a16="http://schemas.microsoft.com/office/drawing/2014/main" id="{E7768461-7ADA-3E43-8072-AB4462BE787E}"/>
              </a:ext>
            </a:extLst>
          </p:cNvPr>
          <p:cNvSpPr>
            <a:spLocks noGrp="1"/>
          </p:cNvSpPr>
          <p:nvPr>
            <p:ph type="title"/>
          </p:nvPr>
        </p:nvSpPr>
        <p:spPr>
          <a:xfrm>
            <a:off x="706315" y="193993"/>
            <a:ext cx="10779369" cy="850727"/>
          </a:xfrm>
        </p:spPr>
        <p:txBody>
          <a:bodyPr>
            <a:normAutofit/>
          </a:bodyPr>
          <a:lstStyle/>
          <a:p>
            <a:r>
              <a:rPr lang="sv-SE"/>
              <a:t>Hur går det till när man skickar via SDK? </a:t>
            </a:r>
          </a:p>
        </p:txBody>
      </p:sp>
      <p:sp>
        <p:nvSpPr>
          <p:cNvPr id="4" name="Rektangel med rundade hörn 3">
            <a:extLst>
              <a:ext uri="{FF2B5EF4-FFF2-40B4-BE49-F238E27FC236}">
                <a16:creationId xmlns:a16="http://schemas.microsoft.com/office/drawing/2014/main" id="{7324CC12-C005-1A45-AE46-79E41372AA3B}"/>
              </a:ext>
            </a:extLst>
          </p:cNvPr>
          <p:cNvSpPr/>
          <p:nvPr/>
        </p:nvSpPr>
        <p:spPr>
          <a:xfrm rot="10800000" flipV="1">
            <a:off x="7435766" y="3482128"/>
            <a:ext cx="2493364" cy="1845249"/>
          </a:xfrm>
          <a:prstGeom prst="roundRect">
            <a:avLst>
              <a:gd name="adj" fmla="val 8182"/>
            </a:avLst>
          </a:prstGeom>
          <a:solidFill>
            <a:schemeClr val="tx1">
              <a:lumMod val="10000"/>
              <a:lumOff val="90000"/>
            </a:schemeClr>
          </a:solidFill>
          <a:ln>
            <a:solidFill>
              <a:schemeClr val="bg1">
                <a:lumMod val="50000"/>
              </a:schemeClr>
            </a:solidFill>
            <a:headEnd/>
            <a:tailEnd/>
          </a:ln>
        </p:spPr>
        <p:style>
          <a:lnRef idx="1">
            <a:schemeClr val="dk1"/>
          </a:lnRef>
          <a:fillRef idx="2">
            <a:schemeClr val="dk1"/>
          </a:fillRef>
          <a:effectRef idx="1">
            <a:schemeClr val="dk1"/>
          </a:effectRef>
          <a:fontRef idx="minor">
            <a:schemeClr val="dk1"/>
          </a:fontRef>
        </p:style>
        <p:txBody>
          <a:bodyPr wrap="none" anchor="t" anchorCtr="0"/>
          <a:lstStyle/>
          <a:p>
            <a:pPr marL="0" marR="0" lvl="0" indent="0" defTabSz="914354" rtl="0" eaLnBrk="1" fontAlgn="auto" latinLnBrk="0" hangingPunct="1">
              <a:lnSpc>
                <a:spcPct val="100000"/>
              </a:lnSpc>
              <a:spcBef>
                <a:spcPct val="50000"/>
              </a:spcBef>
              <a:spcAft>
                <a:spcPts val="0"/>
              </a:spcAft>
              <a:buClrTx/>
              <a:buSzTx/>
              <a:buFontTx/>
              <a:buNone/>
              <a:tabLst/>
              <a:defRPr/>
            </a:pPr>
            <a:r>
              <a:rPr kumimoji="0" lang="sv-SE" sz="1600" b="0" i="1" u="none" strike="noStrike" kern="0" cap="none" spc="0" normalizeH="0" baseline="0" noProof="0">
                <a:ln>
                  <a:noFill/>
                </a:ln>
                <a:solidFill>
                  <a:srgbClr val="382819"/>
                </a:solidFill>
                <a:effectLst/>
                <a:uLnTx/>
                <a:uFillTx/>
                <a:latin typeface="Arial"/>
                <a:ea typeface="ＭＳ Ｐゴシック" charset="0"/>
                <a:cs typeface="+mn-cs"/>
              </a:rPr>
              <a:t>Mottagande organisation</a:t>
            </a:r>
          </a:p>
        </p:txBody>
      </p:sp>
      <p:sp>
        <p:nvSpPr>
          <p:cNvPr id="5" name="Rektangel med rundade hörn 4">
            <a:extLst>
              <a:ext uri="{FF2B5EF4-FFF2-40B4-BE49-F238E27FC236}">
                <a16:creationId xmlns:a16="http://schemas.microsoft.com/office/drawing/2014/main" id="{0F1FBA1E-8FA0-A944-8680-0150117E9348}"/>
              </a:ext>
            </a:extLst>
          </p:cNvPr>
          <p:cNvSpPr/>
          <p:nvPr/>
        </p:nvSpPr>
        <p:spPr>
          <a:xfrm rot="10800000" flipV="1">
            <a:off x="962437" y="3482128"/>
            <a:ext cx="2658755" cy="1845250"/>
          </a:xfrm>
          <a:prstGeom prst="roundRect">
            <a:avLst>
              <a:gd name="adj" fmla="val 8182"/>
            </a:avLst>
          </a:prstGeom>
          <a:solidFill>
            <a:schemeClr val="tx1">
              <a:lumMod val="10000"/>
              <a:lumOff val="90000"/>
            </a:schemeClr>
          </a:solidFill>
          <a:ln>
            <a:solidFill>
              <a:schemeClr val="bg1">
                <a:lumMod val="50000"/>
              </a:schemeClr>
            </a:solidFill>
            <a:headEnd/>
            <a:tailEnd/>
          </a:ln>
        </p:spPr>
        <p:style>
          <a:lnRef idx="1">
            <a:schemeClr val="dk1"/>
          </a:lnRef>
          <a:fillRef idx="2">
            <a:schemeClr val="dk1"/>
          </a:fillRef>
          <a:effectRef idx="1">
            <a:schemeClr val="dk1"/>
          </a:effectRef>
          <a:fontRef idx="minor">
            <a:schemeClr val="dk1"/>
          </a:fontRef>
        </p:style>
        <p:txBody>
          <a:bodyPr wrap="none" anchor="t" anchorCtr="0"/>
          <a:lstStyle/>
          <a:p>
            <a:pPr marL="0" marR="0" lvl="0" indent="0" algn="l" defTabSz="914354" rtl="0" eaLnBrk="1" fontAlgn="auto" latinLnBrk="0" hangingPunct="1">
              <a:lnSpc>
                <a:spcPct val="100000"/>
              </a:lnSpc>
              <a:spcBef>
                <a:spcPct val="50000"/>
              </a:spcBef>
              <a:spcAft>
                <a:spcPts val="0"/>
              </a:spcAft>
              <a:buClrTx/>
              <a:buSzTx/>
              <a:buFontTx/>
              <a:buNone/>
              <a:tabLst/>
              <a:defRPr/>
            </a:pPr>
            <a:r>
              <a:rPr kumimoji="0" lang="sv-SE" sz="1600" b="0" i="1" u="none" strike="noStrike" kern="0" cap="none" spc="0" normalizeH="0" baseline="0" noProof="0">
                <a:ln>
                  <a:noFill/>
                </a:ln>
                <a:solidFill>
                  <a:srgbClr val="382819"/>
                </a:solidFill>
                <a:effectLst/>
                <a:uLnTx/>
                <a:uFillTx/>
                <a:latin typeface="Arial"/>
                <a:ea typeface="ＭＳ Ｐゴシック" charset="0"/>
                <a:cs typeface="+mn-cs"/>
              </a:rPr>
              <a:t>Avsändande organisation</a:t>
            </a:r>
          </a:p>
        </p:txBody>
      </p:sp>
      <p:pic>
        <p:nvPicPr>
          <p:cNvPr id="6" name="Bildobjekt 5">
            <a:extLst>
              <a:ext uri="{FF2B5EF4-FFF2-40B4-BE49-F238E27FC236}">
                <a16:creationId xmlns:a16="http://schemas.microsoft.com/office/drawing/2014/main" id="{8F440B15-C582-004D-BE9A-B2AEBAF37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4933" y="4282696"/>
            <a:ext cx="873956" cy="864161"/>
          </a:xfrm>
          <a:prstGeom prst="rect">
            <a:avLst/>
          </a:prstGeom>
        </p:spPr>
      </p:pic>
      <p:pic>
        <p:nvPicPr>
          <p:cNvPr id="7" name="Bildobjekt 6">
            <a:extLst>
              <a:ext uri="{FF2B5EF4-FFF2-40B4-BE49-F238E27FC236}">
                <a16:creationId xmlns:a16="http://schemas.microsoft.com/office/drawing/2014/main" id="{00B48334-FF45-844C-9284-605A2DBC6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72" y="4391880"/>
            <a:ext cx="894683" cy="782847"/>
          </a:xfrm>
          <a:prstGeom prst="rect">
            <a:avLst/>
          </a:prstGeom>
        </p:spPr>
      </p:pic>
      <p:pic>
        <p:nvPicPr>
          <p:cNvPr id="10" name="Bildobjekt 9">
            <a:extLst>
              <a:ext uri="{FF2B5EF4-FFF2-40B4-BE49-F238E27FC236}">
                <a16:creationId xmlns:a16="http://schemas.microsoft.com/office/drawing/2014/main" id="{F6B18525-CC44-F44A-9064-F0084137B7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9203" y="4358741"/>
            <a:ext cx="608276" cy="579837"/>
          </a:xfrm>
          <a:prstGeom prst="rect">
            <a:avLst/>
          </a:prstGeom>
        </p:spPr>
      </p:pic>
      <p:sp>
        <p:nvSpPr>
          <p:cNvPr id="11" name="Rubrik 2">
            <a:extLst>
              <a:ext uri="{FF2B5EF4-FFF2-40B4-BE49-F238E27FC236}">
                <a16:creationId xmlns:a16="http://schemas.microsoft.com/office/drawing/2014/main" id="{2A6892DF-9D1F-2940-8EBC-5E82E91F5C75}"/>
              </a:ext>
            </a:extLst>
          </p:cNvPr>
          <p:cNvSpPr txBox="1">
            <a:spLocks/>
          </p:cNvSpPr>
          <p:nvPr/>
        </p:nvSpPr>
        <p:spPr bwMode="auto">
          <a:xfrm>
            <a:off x="1610053" y="1263775"/>
            <a:ext cx="6988969" cy="40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957239" rtl="0" eaLnBrk="1" fontAlgn="base" hangingPunct="1">
              <a:spcBef>
                <a:spcPct val="0"/>
              </a:spcBef>
              <a:spcAft>
                <a:spcPct val="0"/>
              </a:spcAft>
              <a:defRPr sz="3000" b="1">
                <a:solidFill>
                  <a:srgbClr val="00A9A7"/>
                </a:solidFill>
                <a:latin typeface="+mj-lt"/>
                <a:ea typeface="+mj-ea"/>
                <a:cs typeface="+mj-cs"/>
              </a:defRPr>
            </a:lvl1pPr>
            <a:lvl2pPr algn="l" defTabSz="957239" rtl="0" eaLnBrk="1" fontAlgn="base" hangingPunct="1">
              <a:spcBef>
                <a:spcPct val="0"/>
              </a:spcBef>
              <a:spcAft>
                <a:spcPct val="0"/>
              </a:spcAft>
              <a:defRPr sz="3000" b="1">
                <a:solidFill>
                  <a:srgbClr val="00A9A7"/>
                </a:solidFill>
                <a:latin typeface="Arial" charset="0"/>
              </a:defRPr>
            </a:lvl2pPr>
            <a:lvl3pPr algn="l" defTabSz="957239" rtl="0" eaLnBrk="1" fontAlgn="base" hangingPunct="1">
              <a:spcBef>
                <a:spcPct val="0"/>
              </a:spcBef>
              <a:spcAft>
                <a:spcPct val="0"/>
              </a:spcAft>
              <a:defRPr sz="3000" b="1">
                <a:solidFill>
                  <a:srgbClr val="00A9A7"/>
                </a:solidFill>
                <a:latin typeface="Arial" charset="0"/>
              </a:defRPr>
            </a:lvl3pPr>
            <a:lvl4pPr algn="l" defTabSz="957239" rtl="0" eaLnBrk="1" fontAlgn="base" hangingPunct="1">
              <a:spcBef>
                <a:spcPct val="0"/>
              </a:spcBef>
              <a:spcAft>
                <a:spcPct val="0"/>
              </a:spcAft>
              <a:defRPr sz="3000" b="1">
                <a:solidFill>
                  <a:srgbClr val="00A9A7"/>
                </a:solidFill>
                <a:latin typeface="Arial" charset="0"/>
              </a:defRPr>
            </a:lvl4pPr>
            <a:lvl5pPr algn="l" defTabSz="957239" rtl="0" eaLnBrk="1" fontAlgn="base" hangingPunct="1">
              <a:spcBef>
                <a:spcPct val="0"/>
              </a:spcBef>
              <a:spcAft>
                <a:spcPct val="0"/>
              </a:spcAft>
              <a:defRPr sz="3000" b="1">
                <a:solidFill>
                  <a:srgbClr val="00A9A7"/>
                </a:solidFill>
                <a:latin typeface="Arial" charset="0"/>
              </a:defRPr>
            </a:lvl5pPr>
            <a:lvl6pPr marL="457189" algn="l" defTabSz="957239" rtl="0" eaLnBrk="1" fontAlgn="base" hangingPunct="1">
              <a:spcBef>
                <a:spcPct val="0"/>
              </a:spcBef>
              <a:spcAft>
                <a:spcPct val="0"/>
              </a:spcAft>
              <a:defRPr sz="2900" b="1">
                <a:solidFill>
                  <a:srgbClr val="00A9A7"/>
                </a:solidFill>
                <a:latin typeface="Arial" charset="0"/>
              </a:defRPr>
            </a:lvl6pPr>
            <a:lvl7pPr marL="914377" algn="l" defTabSz="957239" rtl="0" eaLnBrk="1" fontAlgn="base" hangingPunct="1">
              <a:spcBef>
                <a:spcPct val="0"/>
              </a:spcBef>
              <a:spcAft>
                <a:spcPct val="0"/>
              </a:spcAft>
              <a:defRPr sz="2900" b="1">
                <a:solidFill>
                  <a:srgbClr val="00A9A7"/>
                </a:solidFill>
                <a:latin typeface="Arial" charset="0"/>
              </a:defRPr>
            </a:lvl7pPr>
            <a:lvl8pPr marL="1371566" algn="l" defTabSz="957239" rtl="0" eaLnBrk="1" fontAlgn="base" hangingPunct="1">
              <a:spcBef>
                <a:spcPct val="0"/>
              </a:spcBef>
              <a:spcAft>
                <a:spcPct val="0"/>
              </a:spcAft>
              <a:defRPr sz="2900" b="1">
                <a:solidFill>
                  <a:srgbClr val="00A9A7"/>
                </a:solidFill>
                <a:latin typeface="Arial" charset="0"/>
              </a:defRPr>
            </a:lvl8pPr>
            <a:lvl9pPr marL="1828754" algn="l" defTabSz="957239" rtl="0" eaLnBrk="1" fontAlgn="base" hangingPunct="1">
              <a:spcBef>
                <a:spcPct val="0"/>
              </a:spcBef>
              <a:spcAft>
                <a:spcPct val="0"/>
              </a:spcAft>
              <a:defRPr sz="2900" b="1">
                <a:solidFill>
                  <a:srgbClr val="00A9A7"/>
                </a:solidFill>
                <a:latin typeface="Arial" charset="0"/>
              </a:defRPr>
            </a:lvl9pPr>
          </a:lstStyle>
          <a:p>
            <a:pPr marL="0" marR="0" lvl="0" indent="0" algn="l" defTabSz="957239" rtl="0" eaLnBrk="1" fontAlgn="base" latinLnBrk="0" hangingPunct="1">
              <a:lnSpc>
                <a:spcPct val="100000"/>
              </a:lnSpc>
              <a:spcBef>
                <a:spcPct val="0"/>
              </a:spcBef>
              <a:spcAft>
                <a:spcPct val="0"/>
              </a:spcAft>
              <a:buClrTx/>
              <a:buSzTx/>
              <a:buFontTx/>
              <a:buNone/>
              <a:tabLst/>
              <a:defRPr/>
            </a:pPr>
            <a:endParaRPr kumimoji="0" lang="sv-SE" sz="2400" b="1" i="0" u="none" strike="noStrike" kern="0" cap="none" spc="0" normalizeH="0" baseline="0" noProof="0">
              <a:ln>
                <a:noFill/>
              </a:ln>
              <a:solidFill>
                <a:srgbClr val="00A9A7"/>
              </a:solidFill>
              <a:effectLst/>
              <a:uLnTx/>
              <a:uFillTx/>
              <a:latin typeface="Arial"/>
              <a:ea typeface="+mj-ea"/>
              <a:cs typeface="+mj-cs"/>
            </a:endParaRPr>
          </a:p>
        </p:txBody>
      </p:sp>
      <p:pic>
        <p:nvPicPr>
          <p:cNvPr id="15" name="Bildobjekt 14">
            <a:extLst>
              <a:ext uri="{FF2B5EF4-FFF2-40B4-BE49-F238E27FC236}">
                <a16:creationId xmlns:a16="http://schemas.microsoft.com/office/drawing/2014/main" id="{8DD693BB-AE6E-8A48-8083-3ACB32F1E642}"/>
              </a:ext>
            </a:extLst>
          </p:cNvPr>
          <p:cNvPicPr>
            <a:picLocks noChangeAspect="1"/>
          </p:cNvPicPr>
          <p:nvPr/>
        </p:nvPicPr>
        <p:blipFill>
          <a:blip r:embed="rId6" cstate="hqprint">
            <a:duotone>
              <a:prstClr val="black"/>
              <a:srgbClr val="E6AFA9">
                <a:tint val="45000"/>
                <a:satMod val="400000"/>
              </a:srgbClr>
            </a:duotone>
            <a:extLst>
              <a:ext uri="{28A0092B-C50C-407E-A947-70E740481C1C}">
                <a14:useLocalDpi xmlns:a14="http://schemas.microsoft.com/office/drawing/2010/main" val="0"/>
              </a:ext>
            </a:extLst>
          </a:blip>
          <a:stretch>
            <a:fillRect/>
          </a:stretch>
        </p:blipFill>
        <p:spPr>
          <a:xfrm>
            <a:off x="2756198" y="4361875"/>
            <a:ext cx="521477" cy="639848"/>
          </a:xfrm>
          <a:prstGeom prst="rect">
            <a:avLst/>
          </a:prstGeom>
        </p:spPr>
      </p:pic>
      <p:pic>
        <p:nvPicPr>
          <p:cNvPr id="16" name="Bildobjekt 15">
            <a:extLst>
              <a:ext uri="{FF2B5EF4-FFF2-40B4-BE49-F238E27FC236}">
                <a16:creationId xmlns:a16="http://schemas.microsoft.com/office/drawing/2014/main" id="{0F47EAE3-5188-0E43-8D85-0328961F9D69}"/>
              </a:ext>
            </a:extLst>
          </p:cNvPr>
          <p:cNvPicPr>
            <a:picLocks noChangeAspect="1"/>
          </p:cNvPicPr>
          <p:nvPr/>
        </p:nvPicPr>
        <p:blipFill>
          <a:blip r:embed="rId6" cstate="hqprint">
            <a:duotone>
              <a:prstClr val="black"/>
              <a:srgbClr val="E6AFA9">
                <a:tint val="45000"/>
                <a:satMod val="400000"/>
              </a:srgbClr>
            </a:duotone>
            <a:extLst>
              <a:ext uri="{28A0092B-C50C-407E-A947-70E740481C1C}">
                <a14:useLocalDpi xmlns:a14="http://schemas.microsoft.com/office/drawing/2010/main" val="0"/>
              </a:ext>
            </a:extLst>
          </a:blip>
          <a:stretch>
            <a:fillRect/>
          </a:stretch>
        </p:blipFill>
        <p:spPr>
          <a:xfrm>
            <a:off x="7771810" y="4298730"/>
            <a:ext cx="521477" cy="639848"/>
          </a:xfrm>
          <a:prstGeom prst="rect">
            <a:avLst/>
          </a:prstGeom>
        </p:spPr>
      </p:pic>
      <p:pic>
        <p:nvPicPr>
          <p:cNvPr id="18" name="Bildobjekt 17">
            <a:extLst>
              <a:ext uri="{FF2B5EF4-FFF2-40B4-BE49-F238E27FC236}">
                <a16:creationId xmlns:a16="http://schemas.microsoft.com/office/drawing/2014/main" id="{49B419BC-2CD5-F446-BE2E-56D857C96E72}"/>
              </a:ext>
            </a:extLst>
          </p:cNvPr>
          <p:cNvPicPr>
            <a:picLocks noChangeAspect="1"/>
          </p:cNvPicPr>
          <p:nvPr/>
        </p:nvPicPr>
        <p:blipFill>
          <a:blip r:embed="rId7">
            <a:duotone>
              <a:schemeClr val="accent5">
                <a:shade val="45000"/>
                <a:satMod val="135000"/>
              </a:schemeClr>
              <a:prstClr val="white"/>
            </a:duotone>
          </a:blip>
          <a:stretch>
            <a:fillRect/>
          </a:stretch>
        </p:blipFill>
        <p:spPr>
          <a:xfrm rot="18212950">
            <a:off x="8288193" y="4306177"/>
            <a:ext cx="514307" cy="554032"/>
          </a:xfrm>
          <a:prstGeom prst="rect">
            <a:avLst/>
          </a:prstGeom>
        </p:spPr>
      </p:pic>
      <p:pic>
        <p:nvPicPr>
          <p:cNvPr id="19" name="Bildobjekt 18">
            <a:extLst>
              <a:ext uri="{FF2B5EF4-FFF2-40B4-BE49-F238E27FC236}">
                <a16:creationId xmlns:a16="http://schemas.microsoft.com/office/drawing/2014/main" id="{43C086EC-B076-8E43-ADA0-A78ECCF3839C}"/>
              </a:ext>
            </a:extLst>
          </p:cNvPr>
          <p:cNvPicPr>
            <a:picLocks noChangeAspect="1"/>
          </p:cNvPicPr>
          <p:nvPr/>
        </p:nvPicPr>
        <p:blipFill>
          <a:blip r:embed="rId7">
            <a:duotone>
              <a:schemeClr val="accent5">
                <a:shade val="45000"/>
                <a:satMod val="135000"/>
              </a:schemeClr>
              <a:prstClr val="white"/>
            </a:duotone>
          </a:blip>
          <a:stretch>
            <a:fillRect/>
          </a:stretch>
        </p:blipFill>
        <p:spPr>
          <a:xfrm rot="18212950">
            <a:off x="2252984" y="4338581"/>
            <a:ext cx="514307" cy="619997"/>
          </a:xfrm>
          <a:prstGeom prst="rect">
            <a:avLst/>
          </a:prstGeom>
        </p:spPr>
      </p:pic>
      <p:sp>
        <p:nvSpPr>
          <p:cNvPr id="22" name="Rektangel 21">
            <a:extLst>
              <a:ext uri="{FF2B5EF4-FFF2-40B4-BE49-F238E27FC236}">
                <a16:creationId xmlns:a16="http://schemas.microsoft.com/office/drawing/2014/main" id="{6292C07E-E2F3-D14D-B759-86792A4A0C2D}"/>
              </a:ext>
            </a:extLst>
          </p:cNvPr>
          <p:cNvSpPr/>
          <p:nvPr/>
        </p:nvSpPr>
        <p:spPr>
          <a:xfrm>
            <a:off x="4626990" y="2530541"/>
            <a:ext cx="1882778" cy="5650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prstClr val="white"/>
                </a:solidFill>
                <a:effectLst/>
                <a:uLnTx/>
                <a:uFillTx/>
                <a:latin typeface="Arial"/>
                <a:ea typeface="+mn-ea"/>
                <a:cs typeface="+mn-cs"/>
              </a:rPr>
              <a:t>SDK Adressbok</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prstClr val="white"/>
                </a:solidFill>
                <a:effectLst/>
                <a:uLnTx/>
                <a:uFillTx/>
                <a:latin typeface="Arial"/>
                <a:ea typeface="+mn-ea"/>
                <a:cs typeface="+mn-cs"/>
              </a:rPr>
              <a:t>Organisation &amp; funktion</a:t>
            </a:r>
          </a:p>
        </p:txBody>
      </p:sp>
      <p:cxnSp>
        <p:nvCxnSpPr>
          <p:cNvPr id="23" name="Rak pil 22">
            <a:extLst>
              <a:ext uri="{FF2B5EF4-FFF2-40B4-BE49-F238E27FC236}">
                <a16:creationId xmlns:a16="http://schemas.microsoft.com/office/drawing/2014/main" id="{06A10FF0-06B7-E447-823B-0DB2717ACC6B}"/>
              </a:ext>
            </a:extLst>
          </p:cNvPr>
          <p:cNvCxnSpPr>
            <a:cxnSpLocks/>
          </p:cNvCxnSpPr>
          <p:nvPr/>
        </p:nvCxnSpPr>
        <p:spPr>
          <a:xfrm flipV="1">
            <a:off x="3244924" y="2587708"/>
            <a:ext cx="1259134" cy="869987"/>
          </a:xfrm>
          <a:prstGeom prst="straightConnector1">
            <a:avLst/>
          </a:prstGeom>
          <a:ln w="57150">
            <a:solidFill>
              <a:schemeClr val="accent5"/>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Rak pil 23">
            <a:extLst>
              <a:ext uri="{FF2B5EF4-FFF2-40B4-BE49-F238E27FC236}">
                <a16:creationId xmlns:a16="http://schemas.microsoft.com/office/drawing/2014/main" id="{5AAF330C-0F2E-7D48-8338-267FAB7BA1E2}"/>
              </a:ext>
            </a:extLst>
          </p:cNvPr>
          <p:cNvCxnSpPr>
            <a:cxnSpLocks/>
          </p:cNvCxnSpPr>
          <p:nvPr/>
        </p:nvCxnSpPr>
        <p:spPr>
          <a:xfrm flipH="1" flipV="1">
            <a:off x="6681685" y="2565635"/>
            <a:ext cx="1022958" cy="903078"/>
          </a:xfrm>
          <a:prstGeom prst="straightConnector1">
            <a:avLst/>
          </a:prstGeom>
          <a:ln w="57150">
            <a:solidFill>
              <a:schemeClr val="accent5"/>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5" name="Bildobjekt 24">
            <a:extLst>
              <a:ext uri="{FF2B5EF4-FFF2-40B4-BE49-F238E27FC236}">
                <a16:creationId xmlns:a16="http://schemas.microsoft.com/office/drawing/2014/main" id="{B2A568B4-E27D-414F-8854-CA717EEF6EE7}"/>
              </a:ext>
            </a:extLst>
          </p:cNvPr>
          <p:cNvPicPr>
            <a:picLocks noChangeAspect="1"/>
          </p:cNvPicPr>
          <p:nvPr/>
        </p:nvPicPr>
        <p:blipFill>
          <a:blip r:embed="rId8" cstate="hqprint">
            <a:extLst>
              <a:ext uri="{BEBA8EAE-BF5A-486C-A8C5-ECC9F3942E4B}">
                <a14:imgProps xmlns:a14="http://schemas.microsoft.com/office/drawing/2010/main">
                  <a14:imgLayer r:embed="rId9">
                    <a14:imgEffect>
                      <a14:artisticGlowDiffused/>
                    </a14:imgEffect>
                  </a14:imgLayer>
                </a14:imgProps>
              </a:ext>
              <a:ext uri="{28A0092B-C50C-407E-A947-70E740481C1C}">
                <a14:useLocalDpi xmlns:a14="http://schemas.microsoft.com/office/drawing/2010/main" val="0"/>
              </a:ext>
            </a:extLst>
          </a:blip>
          <a:stretch>
            <a:fillRect/>
          </a:stretch>
        </p:blipFill>
        <p:spPr>
          <a:xfrm>
            <a:off x="1559317" y="4636220"/>
            <a:ext cx="646666" cy="491466"/>
          </a:xfrm>
          <a:prstGeom prst="rect">
            <a:avLst/>
          </a:prstGeom>
        </p:spPr>
      </p:pic>
      <p:sp>
        <p:nvSpPr>
          <p:cNvPr id="27" name="textruta 26">
            <a:extLst>
              <a:ext uri="{FF2B5EF4-FFF2-40B4-BE49-F238E27FC236}">
                <a16:creationId xmlns:a16="http://schemas.microsoft.com/office/drawing/2014/main" id="{B1D10D71-FF8A-CF48-AFB2-C77C22804BB7}"/>
              </a:ext>
            </a:extLst>
          </p:cNvPr>
          <p:cNvSpPr txBox="1"/>
          <p:nvPr/>
        </p:nvSpPr>
        <p:spPr>
          <a:xfrm>
            <a:off x="410694" y="5556011"/>
            <a:ext cx="10190146" cy="1107996"/>
          </a:xfrm>
          <a:prstGeom prst="rect">
            <a:avLst/>
          </a:prstGeom>
          <a:noFill/>
        </p:spPr>
        <p:txBody>
          <a:bodyPr wrap="square" rtlCol="0">
            <a:spAutoFit/>
          </a:bodyPr>
          <a:lstStyle/>
          <a:p>
            <a:pPr marL="285750" indent="-285750">
              <a:buFont typeface="Arial" panose="020B0604020202020204" pitchFamily="34" charset="0"/>
              <a:buChar char="•"/>
            </a:pPr>
            <a:r>
              <a:rPr lang="sv-SE" sz="1600"/>
              <a:t>Avsändare loggar in med säker inloggning i sitt system och söker upp rätt mottagare i den gemensamma adressboken. Dokument bifogas i meddelandet och skickas säkert via SDK.</a:t>
            </a:r>
          </a:p>
          <a:p>
            <a:pPr marL="285750" indent="-285750">
              <a:buFont typeface="Arial" panose="020B0604020202020204" pitchFamily="34" charset="0"/>
              <a:buChar char="•"/>
            </a:pPr>
            <a:r>
              <a:rPr lang="sv-SE" sz="1600"/>
              <a:t>Mottagande organisation loggar in med säker inloggning i sitt system och läser den mottagna informationen.</a:t>
            </a:r>
          </a:p>
          <a:p>
            <a:pPr marL="285750" indent="-285750">
              <a:buFont typeface="Arial" panose="020B0604020202020204" pitchFamily="34" charset="0"/>
              <a:buChar char="•"/>
            </a:pPr>
            <a:r>
              <a:rPr lang="sv-SE" sz="1600"/>
              <a:t>Med SDK kommunicerar man mellan funktioner/funktionsbrevlådor, inte mellan personkonton.</a:t>
            </a:r>
          </a:p>
        </p:txBody>
      </p:sp>
      <p:grpSp>
        <p:nvGrpSpPr>
          <p:cNvPr id="28" name="Grupp 27">
            <a:extLst>
              <a:ext uri="{FF2B5EF4-FFF2-40B4-BE49-F238E27FC236}">
                <a16:creationId xmlns:a16="http://schemas.microsoft.com/office/drawing/2014/main" id="{0952B0DF-F5EA-8944-BB14-8E0CDCA87AE9}"/>
              </a:ext>
            </a:extLst>
          </p:cNvPr>
          <p:cNvGrpSpPr/>
          <p:nvPr/>
        </p:nvGrpSpPr>
        <p:grpSpPr>
          <a:xfrm>
            <a:off x="1744753" y="4230805"/>
            <a:ext cx="7604695" cy="283368"/>
            <a:chOff x="3051170" y="3377509"/>
            <a:chExt cx="7604695" cy="283368"/>
          </a:xfrm>
        </p:grpSpPr>
        <p:pic>
          <p:nvPicPr>
            <p:cNvPr id="29" name="Bildobjekt 28">
              <a:extLst>
                <a:ext uri="{FF2B5EF4-FFF2-40B4-BE49-F238E27FC236}">
                  <a16:creationId xmlns:a16="http://schemas.microsoft.com/office/drawing/2014/main" id="{2865F435-3EEB-0741-8260-A154B065BE5E}"/>
                </a:ext>
              </a:extLst>
            </p:cNvPr>
            <p:cNvPicPr>
              <a:picLocks noChangeAspect="1"/>
            </p:cNvPicPr>
            <p:nvPr/>
          </p:nvPicPr>
          <p:blipFill>
            <a:blip r:embed="rId10"/>
            <a:stretch>
              <a:fillRect/>
            </a:stretch>
          </p:blipFill>
          <p:spPr>
            <a:xfrm>
              <a:off x="3051170" y="3377509"/>
              <a:ext cx="372692" cy="283245"/>
            </a:xfrm>
            <a:prstGeom prst="rect">
              <a:avLst/>
            </a:prstGeom>
          </p:spPr>
        </p:pic>
        <p:pic>
          <p:nvPicPr>
            <p:cNvPr id="30" name="Bildobjekt 29">
              <a:extLst>
                <a:ext uri="{FF2B5EF4-FFF2-40B4-BE49-F238E27FC236}">
                  <a16:creationId xmlns:a16="http://schemas.microsoft.com/office/drawing/2014/main" id="{4639D6C0-D419-C546-835A-9AA6D91221D0}"/>
                </a:ext>
              </a:extLst>
            </p:cNvPr>
            <p:cNvPicPr>
              <a:picLocks noChangeAspect="1"/>
            </p:cNvPicPr>
            <p:nvPr/>
          </p:nvPicPr>
          <p:blipFill>
            <a:blip r:embed="rId10"/>
            <a:stretch>
              <a:fillRect/>
            </a:stretch>
          </p:blipFill>
          <p:spPr>
            <a:xfrm>
              <a:off x="10283173" y="3377632"/>
              <a:ext cx="372692" cy="283245"/>
            </a:xfrm>
            <a:prstGeom prst="rect">
              <a:avLst/>
            </a:prstGeom>
          </p:spPr>
        </p:pic>
      </p:grpSp>
      <p:pic>
        <p:nvPicPr>
          <p:cNvPr id="33" name="Bildobjekt 32">
            <a:extLst>
              <a:ext uri="{FF2B5EF4-FFF2-40B4-BE49-F238E27FC236}">
                <a16:creationId xmlns:a16="http://schemas.microsoft.com/office/drawing/2014/main" id="{EE682C02-917F-F940-9FE7-B44C7D75BD01}"/>
              </a:ext>
            </a:extLst>
          </p:cNvPr>
          <p:cNvPicPr>
            <a:picLocks noChangeAspect="1"/>
          </p:cNvPicPr>
          <p:nvPr/>
        </p:nvPicPr>
        <p:blipFill>
          <a:blip r:embed="rId8" cstate="hqprint">
            <a:extLst>
              <a:ext uri="{BEBA8EAE-BF5A-486C-A8C5-ECC9F3942E4B}">
                <a14:imgProps xmlns:a14="http://schemas.microsoft.com/office/drawing/2010/main">
                  <a14:imgLayer r:embed="rId9">
                    <a14:imgEffect>
                      <a14:artisticGlowDiffused/>
                    </a14:imgEffect>
                  </a14:imgLayer>
                </a14:imgProps>
              </a:ext>
              <a:ext uri="{28A0092B-C50C-407E-A947-70E740481C1C}">
                <a14:useLocalDpi xmlns:a14="http://schemas.microsoft.com/office/drawing/2010/main" val="0"/>
              </a:ext>
            </a:extLst>
          </a:blip>
          <a:stretch>
            <a:fillRect/>
          </a:stretch>
        </p:blipFill>
        <p:spPr>
          <a:xfrm>
            <a:off x="8793453" y="4591374"/>
            <a:ext cx="646666" cy="491466"/>
          </a:xfrm>
          <a:prstGeom prst="rect">
            <a:avLst/>
          </a:prstGeom>
        </p:spPr>
      </p:pic>
      <p:sp>
        <p:nvSpPr>
          <p:cNvPr id="17" name="Höger 16">
            <a:extLst>
              <a:ext uri="{FF2B5EF4-FFF2-40B4-BE49-F238E27FC236}">
                <a16:creationId xmlns:a16="http://schemas.microsoft.com/office/drawing/2014/main" id="{58EE442C-DBD9-2644-A51F-25A179F39BA7}"/>
              </a:ext>
            </a:extLst>
          </p:cNvPr>
          <p:cNvSpPr/>
          <p:nvPr/>
        </p:nvSpPr>
        <p:spPr>
          <a:xfrm>
            <a:off x="3409302" y="4525243"/>
            <a:ext cx="1653637" cy="304385"/>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Höger 35">
            <a:extLst>
              <a:ext uri="{FF2B5EF4-FFF2-40B4-BE49-F238E27FC236}">
                <a16:creationId xmlns:a16="http://schemas.microsoft.com/office/drawing/2014/main" id="{81C9524A-6524-A04C-BD57-B1FF35739B2E}"/>
              </a:ext>
            </a:extLst>
          </p:cNvPr>
          <p:cNvSpPr/>
          <p:nvPr/>
        </p:nvSpPr>
        <p:spPr>
          <a:xfrm>
            <a:off x="5988414" y="4523783"/>
            <a:ext cx="1653637" cy="304385"/>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21575214"/>
      </p:ext>
    </p:extLst>
  </p:cSld>
  <p:clrMapOvr>
    <a:masterClrMapping/>
  </p:clrMapOvr>
  <p:transition>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F459DD-6CF8-E740-9B6E-FBC9E60A13ED}"/>
              </a:ext>
            </a:extLst>
          </p:cNvPr>
          <p:cNvSpPr>
            <a:spLocks noGrp="1"/>
          </p:cNvSpPr>
          <p:nvPr>
            <p:ph type="title"/>
          </p:nvPr>
        </p:nvSpPr>
        <p:spPr>
          <a:xfrm>
            <a:off x="685800" y="612952"/>
            <a:ext cx="6335973" cy="1531013"/>
          </a:xfrm>
        </p:spPr>
        <p:txBody>
          <a:bodyPr anchor="t">
            <a:normAutofit/>
          </a:bodyPr>
          <a:lstStyle/>
          <a:p>
            <a:r>
              <a:rPr lang="sv-SE"/>
              <a:t>Vad krävs för att kunna använda SDK?</a:t>
            </a:r>
          </a:p>
        </p:txBody>
      </p:sp>
      <p:sp>
        <p:nvSpPr>
          <p:cNvPr id="4" name="Platshållare för innehåll 3">
            <a:extLst>
              <a:ext uri="{FF2B5EF4-FFF2-40B4-BE49-F238E27FC236}">
                <a16:creationId xmlns:a16="http://schemas.microsoft.com/office/drawing/2014/main" id="{B3CE98DD-420E-7045-95C1-D4AAB55A8E13}"/>
              </a:ext>
            </a:extLst>
          </p:cNvPr>
          <p:cNvSpPr>
            <a:spLocks noGrp="1"/>
          </p:cNvSpPr>
          <p:nvPr>
            <p:ph idx="12"/>
          </p:nvPr>
        </p:nvSpPr>
        <p:spPr>
          <a:xfrm>
            <a:off x="685800" y="2249763"/>
            <a:ext cx="6335974" cy="4179612"/>
          </a:xfrm>
        </p:spPr>
        <p:txBody>
          <a:bodyPr vert="horz" lIns="91440" tIns="45720" rIns="91440" bIns="45720" rtlCol="0">
            <a:normAutofit fontScale="77500" lnSpcReduction="20000"/>
          </a:bodyPr>
          <a:lstStyle/>
          <a:p>
            <a:pPr>
              <a:lnSpc>
                <a:spcPct val="110000"/>
              </a:lnSpc>
            </a:pPr>
            <a:r>
              <a:rPr lang="sv-SE" sz="2100" b="1" dirty="0"/>
              <a:t>Verksamhet</a:t>
            </a:r>
          </a:p>
          <a:p>
            <a:pPr marL="467685" lvl="1" indent="-222885">
              <a:lnSpc>
                <a:spcPct val="110000"/>
              </a:lnSpc>
            </a:pPr>
            <a:r>
              <a:rPr lang="sv-SE" sz="1900" dirty="0"/>
              <a:t>SDK utgår från verksamhetens behov av att utbyta information digitalt. Ett arbete behöver göras med att identifiera vilka informationsutbyten med andra organisationer man vill använda SDK till. </a:t>
            </a:r>
            <a:endParaRPr lang="sv-SE" sz="1900" dirty="0">
              <a:highlight>
                <a:srgbClr val="FFFF00"/>
              </a:highlight>
            </a:endParaRPr>
          </a:p>
          <a:p>
            <a:pPr marL="222885" indent="-222885">
              <a:lnSpc>
                <a:spcPct val="110000"/>
              </a:lnSpc>
            </a:pPr>
            <a:r>
              <a:rPr lang="sv-SE" sz="2100" b="1" dirty="0"/>
              <a:t>Teknik</a:t>
            </a:r>
          </a:p>
          <a:p>
            <a:pPr marL="467685" lvl="1" indent="-222885">
              <a:lnSpc>
                <a:spcPct val="110000"/>
              </a:lnSpc>
            </a:pPr>
            <a:r>
              <a:rPr lang="sv-SE" sz="1900" dirty="0"/>
              <a:t>SDK bygger på säker teknik för att skicka och ta emot information, som varje anslutande organisation behöver införskaffa.</a:t>
            </a:r>
          </a:p>
          <a:p>
            <a:pPr marL="467685" lvl="1" indent="-222885">
              <a:lnSpc>
                <a:spcPct val="110000"/>
              </a:lnSpc>
            </a:pPr>
            <a:r>
              <a:rPr lang="sv-SE" sz="1900" dirty="0"/>
              <a:t>Anslutande organisationer behöver också införskaffa ett system/program där användaren kan skicka och ta emot meddelanden, som fungerar ihop med SDK.</a:t>
            </a:r>
          </a:p>
          <a:p>
            <a:pPr marL="222885" indent="-222885">
              <a:lnSpc>
                <a:spcPct val="110000"/>
              </a:lnSpc>
            </a:pPr>
            <a:r>
              <a:rPr lang="sv-SE" sz="2100" b="1" dirty="0"/>
              <a:t>Informationssäkerhet</a:t>
            </a:r>
          </a:p>
          <a:p>
            <a:pPr marL="467685" lvl="1" indent="-222885">
              <a:lnSpc>
                <a:spcPct val="110000"/>
              </a:lnSpc>
            </a:pPr>
            <a:r>
              <a:rPr lang="sv-SE" sz="1900" dirty="0"/>
              <a:t>Systematiskt informationssäkerhetsarbete krävs för att leva upp till de krav som ställs inom ramen för SDK-federationen.</a:t>
            </a:r>
          </a:p>
          <a:p>
            <a:pPr marL="467685" lvl="1" indent="-222885">
              <a:lnSpc>
                <a:spcPct val="110000"/>
              </a:lnSpc>
            </a:pPr>
            <a:r>
              <a:rPr lang="sv-SE" sz="1900" dirty="0"/>
              <a:t>De nya arbetssätt som verksamheten tar fram behöver leva upp till tillämpliga informationssäkerhetskrav.</a:t>
            </a:r>
          </a:p>
          <a:p>
            <a:pPr marL="222885" indent="-222885">
              <a:lnSpc>
                <a:spcPct val="110000"/>
              </a:lnSpc>
            </a:pPr>
            <a:endParaRPr lang="sv-SE" sz="1600" dirty="0"/>
          </a:p>
          <a:p>
            <a:pPr marL="222885" indent="-222885">
              <a:lnSpc>
                <a:spcPct val="110000"/>
              </a:lnSpc>
            </a:pPr>
            <a:endParaRPr lang="sv-SE" sz="1600" dirty="0"/>
          </a:p>
          <a:p>
            <a:pPr marL="222885" indent="-222885">
              <a:lnSpc>
                <a:spcPct val="110000"/>
              </a:lnSpc>
            </a:pPr>
            <a:endParaRPr lang="sv-SE" sz="1600" dirty="0"/>
          </a:p>
          <a:p>
            <a:pPr marL="222885" indent="-222885">
              <a:lnSpc>
                <a:spcPct val="110000"/>
              </a:lnSpc>
            </a:pPr>
            <a:endParaRPr lang="sv-SE" sz="1600" dirty="0"/>
          </a:p>
          <a:p>
            <a:pPr marL="0" indent="0">
              <a:lnSpc>
                <a:spcPct val="110000"/>
              </a:lnSpc>
              <a:buNone/>
            </a:pPr>
            <a:endParaRPr lang="sv-SE" sz="1600" dirty="0"/>
          </a:p>
        </p:txBody>
      </p:sp>
      <p:pic>
        <p:nvPicPr>
          <p:cNvPr id="9" name="Bildobjekt 8">
            <a:extLst>
              <a:ext uri="{FF2B5EF4-FFF2-40B4-BE49-F238E27FC236}">
                <a16:creationId xmlns:a16="http://schemas.microsoft.com/office/drawing/2014/main" id="{50FB9A59-A165-224A-8088-1BBC72C22DFE}"/>
              </a:ext>
            </a:extLst>
          </p:cNvPr>
          <p:cNvPicPr>
            <a:picLocks noChangeAspect="1"/>
          </p:cNvPicPr>
          <p:nvPr/>
        </p:nvPicPr>
        <p:blipFill>
          <a:blip r:embed="rId3"/>
          <a:stretch>
            <a:fillRect/>
          </a:stretch>
        </p:blipFill>
        <p:spPr>
          <a:xfrm>
            <a:off x="8350250" y="1972129"/>
            <a:ext cx="3492500" cy="2946400"/>
          </a:xfrm>
          <a:prstGeom prst="rect">
            <a:avLst/>
          </a:prstGeom>
        </p:spPr>
      </p:pic>
    </p:spTree>
    <p:extLst>
      <p:ext uri="{BB962C8B-B14F-4D97-AF65-F5344CB8AC3E}">
        <p14:creationId xmlns:p14="http://schemas.microsoft.com/office/powerpoint/2010/main" val="799753905"/>
      </p:ext>
    </p:extLst>
  </p:cSld>
  <p:clrMapOvr>
    <a:masterClrMapping/>
  </p:clrMapOvr>
  <p:transition>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vägg, inomhus, nyckel&#10;&#10;Automatiskt genererad beskrivning">
            <a:extLst>
              <a:ext uri="{FF2B5EF4-FFF2-40B4-BE49-F238E27FC236}">
                <a16:creationId xmlns:a16="http://schemas.microsoft.com/office/drawing/2014/main" id="{44FA4907-F2BE-B14E-975F-897EAAD12521}"/>
              </a:ext>
            </a:extLst>
          </p:cNvPr>
          <p:cNvPicPr>
            <a:picLocks noGrp="1" noChangeAspect="1"/>
          </p:cNvPicPr>
          <p:nvPr>
            <p:ph type="pic" sz="quarter" idx="10"/>
          </p:nvPr>
        </p:nvPicPr>
        <p:blipFill rotWithShape="1">
          <a:blip r:embed="rId2"/>
          <a:srcRect l="10824" r="10824"/>
          <a:stretch/>
        </p:blipFill>
        <p:spPr>
          <a:noFill/>
        </p:spPr>
      </p:pic>
      <p:sp>
        <p:nvSpPr>
          <p:cNvPr id="3" name="Rubrik 2">
            <a:extLst>
              <a:ext uri="{FF2B5EF4-FFF2-40B4-BE49-F238E27FC236}">
                <a16:creationId xmlns:a16="http://schemas.microsoft.com/office/drawing/2014/main" id="{74C89DDE-8D7E-AB4E-BB80-E284BE780052}"/>
              </a:ext>
            </a:extLst>
          </p:cNvPr>
          <p:cNvSpPr>
            <a:spLocks noGrp="1"/>
          </p:cNvSpPr>
          <p:nvPr>
            <p:ph type="title"/>
          </p:nvPr>
        </p:nvSpPr>
        <p:spPr/>
        <p:txBody>
          <a:bodyPr anchor="t">
            <a:normAutofit/>
          </a:bodyPr>
          <a:lstStyle/>
          <a:p>
            <a:r>
              <a:rPr lang="sv-SE"/>
              <a:t>Nyckeln till federationen är informationssäkerhet</a:t>
            </a:r>
          </a:p>
        </p:txBody>
      </p:sp>
      <p:sp>
        <p:nvSpPr>
          <p:cNvPr id="4" name="Platshållare för innehåll 3">
            <a:extLst>
              <a:ext uri="{FF2B5EF4-FFF2-40B4-BE49-F238E27FC236}">
                <a16:creationId xmlns:a16="http://schemas.microsoft.com/office/drawing/2014/main" id="{7230B2D9-A472-A940-9CF9-C88C5F68A0E3}"/>
              </a:ext>
            </a:extLst>
          </p:cNvPr>
          <p:cNvSpPr>
            <a:spLocks noGrp="1"/>
          </p:cNvSpPr>
          <p:nvPr>
            <p:ph idx="12"/>
          </p:nvPr>
        </p:nvSpPr>
        <p:spPr/>
        <p:txBody>
          <a:bodyPr>
            <a:normAutofit/>
          </a:bodyPr>
          <a:lstStyle/>
          <a:p>
            <a:r>
              <a:rPr lang="sv-SE" dirty="0"/>
              <a:t>Anslutning till SDK kräver ett systematisk arbete med informationssäkerhet, dvs motsvarande ett LIS (ledningssystem för informationssäkerhet).</a:t>
            </a:r>
          </a:p>
          <a:p>
            <a:r>
              <a:rPr lang="sv-SE" dirty="0"/>
              <a:t>Om det behöver göras ett arbete i organisationen med att få detta på plats så börja i tid, eftersom det kan ta lite tid.</a:t>
            </a:r>
          </a:p>
          <a:p>
            <a:r>
              <a:rPr lang="sv-SE" dirty="0"/>
              <a:t>SDK kräver tillgång till 2-faktorsautentisering i och med hanteringen av känsliga personuppgifter. </a:t>
            </a:r>
          </a:p>
        </p:txBody>
      </p:sp>
      <p:pic>
        <p:nvPicPr>
          <p:cNvPr id="7" name="Platshållare för bild 5" descr="En bild som visar vägg, inomhus, nyckel&#10;&#10;Automatiskt genererad beskrivning">
            <a:extLst>
              <a:ext uri="{FF2B5EF4-FFF2-40B4-BE49-F238E27FC236}">
                <a16:creationId xmlns:a16="http://schemas.microsoft.com/office/drawing/2014/main" id="{53858892-CFAA-B740-9894-38AB1EAF9918}"/>
              </a:ext>
            </a:extLst>
          </p:cNvPr>
          <p:cNvPicPr>
            <a:picLocks noChangeAspect="1"/>
          </p:cNvPicPr>
          <p:nvPr/>
        </p:nvPicPr>
        <p:blipFill rotWithShape="1">
          <a:blip r:embed="rId2"/>
          <a:srcRect l="29948" t="2716" r="2" b="7341"/>
          <a:stretch/>
        </p:blipFill>
        <p:spPr>
          <a:xfrm>
            <a:off x="7919048" y="10"/>
            <a:ext cx="4272951" cy="6857990"/>
          </a:xfrm>
          <a:prstGeom prst="rect">
            <a:avLst/>
          </a:prstGeom>
          <a:noFill/>
        </p:spPr>
      </p:pic>
    </p:spTree>
    <p:extLst>
      <p:ext uri="{BB962C8B-B14F-4D97-AF65-F5344CB8AC3E}">
        <p14:creationId xmlns:p14="http://schemas.microsoft.com/office/powerpoint/2010/main" val="4077427997"/>
      </p:ext>
    </p:extLst>
  </p:cSld>
  <p:clrMapOvr>
    <a:masterClrMapping/>
  </p:clrMapOvr>
  <p:transition>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862AFB7-D49A-6D4F-97CA-0C080E9CC16D}"/>
              </a:ext>
            </a:extLst>
          </p:cNvPr>
          <p:cNvPicPr>
            <a:picLocks noChangeAspect="1"/>
          </p:cNvPicPr>
          <p:nvPr/>
        </p:nvPicPr>
        <p:blipFill>
          <a:blip r:embed="rId2"/>
          <a:stretch>
            <a:fillRect/>
          </a:stretch>
        </p:blipFill>
        <p:spPr>
          <a:xfrm>
            <a:off x="6979727" y="1522295"/>
            <a:ext cx="4336388" cy="4113373"/>
          </a:xfrm>
          <a:prstGeom prst="rect">
            <a:avLst/>
          </a:prstGeom>
          <a:noFill/>
        </p:spPr>
      </p:pic>
      <p:sp>
        <p:nvSpPr>
          <p:cNvPr id="2" name="Rubrik 1">
            <a:extLst>
              <a:ext uri="{FF2B5EF4-FFF2-40B4-BE49-F238E27FC236}">
                <a16:creationId xmlns:a16="http://schemas.microsoft.com/office/drawing/2014/main" id="{156E0851-474E-D14F-81E7-5DC238B80CE2}"/>
              </a:ext>
            </a:extLst>
          </p:cNvPr>
          <p:cNvSpPr>
            <a:spLocks noGrp="1"/>
          </p:cNvSpPr>
          <p:nvPr>
            <p:ph type="title"/>
          </p:nvPr>
        </p:nvSpPr>
        <p:spPr>
          <a:xfrm>
            <a:off x="685798" y="618970"/>
            <a:ext cx="7265506" cy="1315847"/>
          </a:xfrm>
        </p:spPr>
        <p:txBody>
          <a:bodyPr anchor="t">
            <a:normAutofit fontScale="90000"/>
          </a:bodyPr>
          <a:lstStyle/>
          <a:p>
            <a:r>
              <a:rPr lang="sv-SE"/>
              <a:t>Nyttan med SDK kommer att öka successivt</a:t>
            </a:r>
          </a:p>
        </p:txBody>
      </p:sp>
      <p:sp>
        <p:nvSpPr>
          <p:cNvPr id="9" name="Content Placeholder 3">
            <a:extLst>
              <a:ext uri="{FF2B5EF4-FFF2-40B4-BE49-F238E27FC236}">
                <a16:creationId xmlns:a16="http://schemas.microsoft.com/office/drawing/2014/main" id="{DDF4108A-1726-4917-A59C-A4D1CF6BC9BA}"/>
              </a:ext>
            </a:extLst>
          </p:cNvPr>
          <p:cNvSpPr>
            <a:spLocks noGrp="1"/>
          </p:cNvSpPr>
          <p:nvPr>
            <p:ph idx="11"/>
          </p:nvPr>
        </p:nvSpPr>
        <p:spPr>
          <a:xfrm>
            <a:off x="685798" y="2367603"/>
            <a:ext cx="5481321" cy="3871427"/>
          </a:xfrm>
        </p:spPr>
        <p:txBody>
          <a:bodyPr>
            <a:normAutofit/>
          </a:bodyPr>
          <a:lstStyle/>
          <a:p>
            <a:r>
              <a:rPr lang="sv-SE" dirty="0"/>
              <a:t>För att kunna utbyta information via SDK krävs att båda organisationerna är anslutna.</a:t>
            </a:r>
          </a:p>
          <a:p>
            <a:r>
              <a:rPr lang="sv-SE" dirty="0"/>
              <a:t>Ju fler anslutna organisationer och verksamheter, ju högre nytta.</a:t>
            </a:r>
          </a:p>
          <a:p>
            <a:r>
              <a:rPr lang="sv-SE" dirty="0"/>
              <a:t>Därför är det viktigt att inte vänta med anslutning utan börja så tidigt som möjligt.</a:t>
            </a:r>
          </a:p>
          <a:p>
            <a:endParaRPr lang="sv-SE" dirty="0"/>
          </a:p>
        </p:txBody>
      </p:sp>
    </p:spTree>
    <p:extLst>
      <p:ext uri="{BB962C8B-B14F-4D97-AF65-F5344CB8AC3E}">
        <p14:creationId xmlns:p14="http://schemas.microsoft.com/office/powerpoint/2010/main" val="1382298174"/>
      </p:ext>
    </p:extLst>
  </p:cSld>
  <p:clrMapOvr>
    <a:masterClrMapping/>
  </p:clrMapOvr>
  <p:transition>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2556B17-0898-544E-B74A-CC1C2C22D85D}"/>
              </a:ext>
            </a:extLst>
          </p:cNvPr>
          <p:cNvSpPr>
            <a:spLocks noGrp="1"/>
          </p:cNvSpPr>
          <p:nvPr>
            <p:ph type="ctrTitle"/>
          </p:nvPr>
        </p:nvSpPr>
        <p:spPr/>
        <p:txBody>
          <a:bodyPr/>
          <a:lstStyle/>
          <a:p>
            <a:r>
              <a:rPr lang="sv-SE"/>
              <a:t>Hur är SDK uppbyggt?</a:t>
            </a:r>
          </a:p>
        </p:txBody>
      </p:sp>
    </p:spTree>
    <p:extLst>
      <p:ext uri="{BB962C8B-B14F-4D97-AF65-F5344CB8AC3E}">
        <p14:creationId xmlns:p14="http://schemas.microsoft.com/office/powerpoint/2010/main" val="31883043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upp 29">
            <a:extLst>
              <a:ext uri="{FF2B5EF4-FFF2-40B4-BE49-F238E27FC236}">
                <a16:creationId xmlns:a16="http://schemas.microsoft.com/office/drawing/2014/main" id="{8DC409C1-4D8A-2340-96F8-4599A46AE813}"/>
              </a:ext>
            </a:extLst>
          </p:cNvPr>
          <p:cNvGrpSpPr/>
          <p:nvPr/>
        </p:nvGrpSpPr>
        <p:grpSpPr>
          <a:xfrm>
            <a:off x="781077" y="2596639"/>
            <a:ext cx="3399077" cy="2922400"/>
            <a:chOff x="1243832" y="2596639"/>
            <a:chExt cx="3399077" cy="2922400"/>
          </a:xfrm>
        </p:grpSpPr>
        <p:sp>
          <p:nvSpPr>
            <p:cNvPr id="31" name="Rektangel med rundade hörn 22">
              <a:extLst>
                <a:ext uri="{FF2B5EF4-FFF2-40B4-BE49-F238E27FC236}">
                  <a16:creationId xmlns:a16="http://schemas.microsoft.com/office/drawing/2014/main" id="{706E928C-F1A2-634B-A19D-7E6A61E5E1D6}"/>
                </a:ext>
              </a:extLst>
            </p:cNvPr>
            <p:cNvSpPr/>
            <p:nvPr/>
          </p:nvSpPr>
          <p:spPr>
            <a:xfrm>
              <a:off x="1278725" y="2596639"/>
              <a:ext cx="3364184" cy="2922400"/>
            </a:xfrm>
            <a:prstGeom prst="roundRect">
              <a:avLst>
                <a:gd name="adj" fmla="val 5015"/>
              </a:avLst>
            </a:prstGeom>
            <a:solidFill>
              <a:schemeClr val="tx1">
                <a:lumMod val="10000"/>
                <a:lumOff val="90000"/>
              </a:schemeClr>
            </a:solidFill>
            <a:ln>
              <a:solidFill>
                <a:schemeClr val="bg1">
                  <a:lumMod val="50000"/>
                </a:schemeClr>
              </a:solidFill>
              <a:headEnd/>
              <a:tailEnd/>
            </a:ln>
          </p:spPr>
          <p:style>
            <a:lnRef idx="1">
              <a:schemeClr val="dk1"/>
            </a:lnRef>
            <a:fillRef idx="2">
              <a:schemeClr val="dk1"/>
            </a:fillRef>
            <a:effectRef idx="1">
              <a:schemeClr val="dk1"/>
            </a:effectRef>
            <a:fontRef idx="minor">
              <a:schemeClr val="dk1"/>
            </a:fontRef>
          </p:style>
          <p:txBody>
            <a:bodyPr wrap="none" anchor="t" anchorCtr="0"/>
            <a:lstStyle/>
            <a:p>
              <a:pPr marL="0" marR="0" lvl="0" indent="0" algn="l" defTabSz="914354" rtl="0" eaLnBrk="1" fontAlgn="base" latinLnBrk="0" hangingPunct="1">
                <a:lnSpc>
                  <a:spcPct val="100000"/>
                </a:lnSpc>
                <a:spcBef>
                  <a:spcPct val="50000"/>
                </a:spcBef>
                <a:spcAft>
                  <a:spcPct val="0"/>
                </a:spcAft>
                <a:buClrTx/>
                <a:buSzTx/>
                <a:buFontTx/>
                <a:buNone/>
                <a:tabLst/>
                <a:defRPr/>
              </a:pPr>
              <a:endParaRPr kumimoji="0" lang="sv-SE" sz="1600" b="0" i="1" u="none" strike="noStrike" kern="0" cap="none" spc="0" normalizeH="0" baseline="0" noProof="0">
                <a:ln>
                  <a:noFill/>
                </a:ln>
                <a:solidFill>
                  <a:srgbClr val="382819"/>
                </a:solidFill>
                <a:effectLst/>
                <a:uLnTx/>
                <a:uFillTx/>
                <a:latin typeface="Arial"/>
                <a:ea typeface="ＭＳ Ｐゴシック" charset="0"/>
                <a:cs typeface="ＭＳ Ｐゴシック" charset="0"/>
              </a:endParaRPr>
            </a:p>
          </p:txBody>
        </p:sp>
        <p:pic>
          <p:nvPicPr>
            <p:cNvPr id="32" name="Bildobjekt 31">
              <a:extLst>
                <a:ext uri="{FF2B5EF4-FFF2-40B4-BE49-F238E27FC236}">
                  <a16:creationId xmlns:a16="http://schemas.microsoft.com/office/drawing/2014/main" id="{8CF00DD9-3EA5-6F4A-A11E-DDDADF529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832" y="2835873"/>
              <a:ext cx="1540256" cy="1347724"/>
            </a:xfrm>
            <a:prstGeom prst="rect">
              <a:avLst/>
            </a:prstGeom>
          </p:spPr>
        </p:pic>
        <p:sp>
          <p:nvSpPr>
            <p:cNvPr id="33" name="Rektangel 32">
              <a:extLst>
                <a:ext uri="{FF2B5EF4-FFF2-40B4-BE49-F238E27FC236}">
                  <a16:creationId xmlns:a16="http://schemas.microsoft.com/office/drawing/2014/main" id="{90031CB3-A945-8242-808D-38BEA9FAEBC9}"/>
                </a:ext>
              </a:extLst>
            </p:cNvPr>
            <p:cNvSpPr/>
            <p:nvPr/>
          </p:nvSpPr>
          <p:spPr>
            <a:xfrm>
              <a:off x="1485399" y="2667366"/>
              <a:ext cx="2359941" cy="338554"/>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v-SE" sz="1600" b="1" i="0" u="none" strike="noStrike" kern="1200" cap="none" spc="0" normalizeH="0" baseline="0" noProof="0">
                  <a:ln>
                    <a:noFill/>
                  </a:ln>
                  <a:solidFill>
                    <a:srgbClr val="382819"/>
                  </a:solidFill>
                  <a:effectLst/>
                  <a:uLnTx/>
                  <a:uFillTx/>
                  <a:latin typeface="Arial" charset="0"/>
                  <a:ea typeface="Noteworthy Light" charset="0"/>
                  <a:cs typeface="Calibri" panose="020F0502020204030204" pitchFamily="34" charset="0"/>
                </a:rPr>
                <a:t>Användarorganisation</a:t>
              </a:r>
              <a:endParaRPr kumimoji="0" lang="sv-SE" sz="1100" b="0" i="1" u="none" strike="noStrike" kern="0" cap="none" spc="0" normalizeH="0" baseline="0" noProof="0">
                <a:ln>
                  <a:noFill/>
                </a:ln>
                <a:solidFill>
                  <a:srgbClr val="382819"/>
                </a:solidFill>
                <a:effectLst/>
                <a:uLnTx/>
                <a:uFillTx/>
                <a:latin typeface="Arial" charset="0"/>
                <a:ea typeface="Noteworthy Light" charset="0"/>
                <a:cs typeface="Calibri" panose="020F0502020204030204" pitchFamily="34" charset="0"/>
              </a:endParaRPr>
            </a:p>
          </p:txBody>
        </p:sp>
      </p:grpSp>
      <p:grpSp>
        <p:nvGrpSpPr>
          <p:cNvPr id="34" name="Grupp 33">
            <a:extLst>
              <a:ext uri="{FF2B5EF4-FFF2-40B4-BE49-F238E27FC236}">
                <a16:creationId xmlns:a16="http://schemas.microsoft.com/office/drawing/2014/main" id="{A8B255EA-FE27-B44F-B347-C5B0981F76A8}"/>
              </a:ext>
            </a:extLst>
          </p:cNvPr>
          <p:cNvGrpSpPr/>
          <p:nvPr/>
        </p:nvGrpSpPr>
        <p:grpSpPr>
          <a:xfrm>
            <a:off x="2026116" y="3750299"/>
            <a:ext cx="2123699" cy="1347636"/>
            <a:chOff x="2372491" y="3750299"/>
            <a:chExt cx="2123699" cy="1347636"/>
          </a:xfrm>
        </p:grpSpPr>
        <p:pic>
          <p:nvPicPr>
            <p:cNvPr id="35" name="Bildobjekt 34">
              <a:extLst>
                <a:ext uri="{FF2B5EF4-FFF2-40B4-BE49-F238E27FC236}">
                  <a16:creationId xmlns:a16="http://schemas.microsoft.com/office/drawing/2014/main" id="{40946F9B-F4C0-F144-9B99-8F60B3F36834}"/>
                </a:ext>
              </a:extLst>
            </p:cNvPr>
            <p:cNvPicPr>
              <a:picLocks noChangeAspect="1"/>
            </p:cNvPicPr>
            <p:nvPr/>
          </p:nvPicPr>
          <p:blipFill>
            <a:blip r:embed="rId3">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3294137" y="4086242"/>
              <a:ext cx="452061" cy="554675"/>
            </a:xfrm>
            <a:prstGeom prst="rect">
              <a:avLst/>
            </a:prstGeom>
          </p:spPr>
        </p:pic>
        <p:cxnSp>
          <p:nvCxnSpPr>
            <p:cNvPr id="36" name="Kurva 59">
              <a:extLst>
                <a:ext uri="{FF2B5EF4-FFF2-40B4-BE49-F238E27FC236}">
                  <a16:creationId xmlns:a16="http://schemas.microsoft.com/office/drawing/2014/main" id="{7AE6EFC3-9377-4045-A533-65A35720228A}"/>
                </a:ext>
              </a:extLst>
            </p:cNvPr>
            <p:cNvCxnSpPr>
              <a:cxnSpLocks/>
              <a:stCxn id="35" idx="2"/>
            </p:cNvCxnSpPr>
            <p:nvPr/>
          </p:nvCxnSpPr>
          <p:spPr bwMode="auto">
            <a:xfrm rot="16200000" flipH="1">
              <a:off x="3749665" y="4411419"/>
              <a:ext cx="166768" cy="625763"/>
            </a:xfrm>
            <a:prstGeom prst="curvedConnector2">
              <a:avLst/>
            </a:prstGeom>
            <a:noFill/>
            <a:ln w="57150" cap="flat" cmpd="sng" algn="ctr">
              <a:solidFill>
                <a:srgbClr val="009193"/>
              </a:solidFill>
              <a:prstDash val="solid"/>
              <a:headEnd type="none" w="med" len="med"/>
              <a:tailEnd type="none" w="med" len="med"/>
            </a:ln>
            <a:effectLst>
              <a:outerShdw blurRad="40000" dist="23000" dir="5400000" rotWithShape="0">
                <a:srgbClr val="000000">
                  <a:alpha val="35000"/>
                </a:srgbClr>
              </a:outerShdw>
            </a:effectLst>
          </p:spPr>
        </p:cxnSp>
        <p:sp>
          <p:nvSpPr>
            <p:cNvPr id="37" name="Vänster-höger 61">
              <a:extLst>
                <a:ext uri="{FF2B5EF4-FFF2-40B4-BE49-F238E27FC236}">
                  <a16:creationId xmlns:a16="http://schemas.microsoft.com/office/drawing/2014/main" id="{E1CE7201-AA45-4540-9831-851B16E1B771}"/>
                </a:ext>
              </a:extLst>
            </p:cNvPr>
            <p:cNvSpPr/>
            <p:nvPr/>
          </p:nvSpPr>
          <p:spPr bwMode="auto">
            <a:xfrm rot="2491782">
              <a:off x="2372491" y="3750299"/>
              <a:ext cx="387196" cy="274140"/>
            </a:xfrm>
            <a:prstGeom prst="leftRightArrow">
              <a:avLst/>
            </a:prstGeom>
            <a:solidFill>
              <a:schemeClr val="bg1">
                <a:lumMod val="75000"/>
              </a:schemeClr>
            </a:solidFill>
            <a:ln w="19050" cap="flat" cmpd="sng" algn="ctr">
              <a:solidFill>
                <a:schemeClr val="bg1">
                  <a:lumMod val="65000"/>
                </a:schemeClr>
              </a:solidFill>
              <a:prstDash val="solid"/>
              <a:round/>
              <a:headEnd type="none" w="med" len="med"/>
              <a:tailEnd type="none" w="med" len="med"/>
            </a:ln>
            <a:effectLst/>
          </p:spPr>
          <p:txBody>
            <a:bodyPr vert="horz" wrap="square" lIns="120000" tIns="62400" rIns="120000" bIns="62400" numCol="1" rtlCol="0" anchor="ctr" anchorCtr="0" compatLnSpc="1">
              <a:prstTxWarp prst="textNoShape">
                <a:avLst/>
              </a:prstTxWarp>
              <a:noAutofit/>
            </a:bodyPr>
            <a:lstStyle/>
            <a:p>
              <a:pPr marL="0" marR="0" lvl="0" indent="0" algn="ctr" defTabSz="1276287" rtl="0" eaLnBrk="1" fontAlgn="base" latinLnBrk="0" hangingPunct="1">
                <a:lnSpc>
                  <a:spcPct val="100000"/>
                </a:lnSpc>
                <a:spcBef>
                  <a:spcPct val="0"/>
                </a:spcBef>
                <a:spcAft>
                  <a:spcPct val="0"/>
                </a:spcAft>
                <a:buClrTx/>
                <a:buSzTx/>
                <a:buFontTx/>
                <a:buNone/>
                <a:tabLst/>
                <a:defRPr/>
              </a:pPr>
              <a:endParaRPr kumimoji="0" lang="sv-SE" sz="2800" b="0" i="0" u="none" strike="noStrike" kern="1200" cap="none" spc="0" normalizeH="0" baseline="0" noProof="0" err="1">
                <a:ln>
                  <a:noFill/>
                </a:ln>
                <a:solidFill>
                  <a:srgbClr val="382819"/>
                </a:solidFill>
                <a:effectLst/>
                <a:uLnTx/>
                <a:uFillTx/>
                <a:latin typeface="Arial" charset="0"/>
                <a:ea typeface="+mn-ea"/>
                <a:cs typeface="Arial" charset="0"/>
              </a:endParaRPr>
            </a:p>
          </p:txBody>
        </p:sp>
        <p:pic>
          <p:nvPicPr>
            <p:cNvPr id="38" name="Bildobjekt 37">
              <a:extLst>
                <a:ext uri="{FF2B5EF4-FFF2-40B4-BE49-F238E27FC236}">
                  <a16:creationId xmlns:a16="http://schemas.microsoft.com/office/drawing/2014/main" id="{28BA2644-FC24-F345-B6D0-24511E2795F9}"/>
                </a:ext>
              </a:extLst>
            </p:cNvPr>
            <p:cNvPicPr>
              <a:picLocks noChangeAspect="1"/>
            </p:cNvPicPr>
            <p:nvPr/>
          </p:nvPicPr>
          <p:blipFill>
            <a:blip r:embed="rId4" cstate="hqprint">
              <a:duotone>
                <a:prstClr val="black"/>
                <a:srgbClr val="E6AFA9">
                  <a:tint val="45000"/>
                  <a:satMod val="400000"/>
                </a:srgbClr>
              </a:duotone>
              <a:extLst>
                <a:ext uri="{28A0092B-C50C-407E-A947-70E740481C1C}">
                  <a14:useLocalDpi xmlns:a14="http://schemas.microsoft.com/office/drawing/2010/main" val="0"/>
                </a:ext>
              </a:extLst>
            </a:blip>
            <a:stretch>
              <a:fillRect/>
            </a:stretch>
          </p:blipFill>
          <p:spPr>
            <a:xfrm>
              <a:off x="3954434" y="4433205"/>
              <a:ext cx="541756" cy="664730"/>
            </a:xfrm>
            <a:prstGeom prst="rect">
              <a:avLst/>
            </a:prstGeom>
          </p:spPr>
        </p:pic>
      </p:grpSp>
      <p:sp>
        <p:nvSpPr>
          <p:cNvPr id="39" name="textruta 38">
            <a:extLst>
              <a:ext uri="{FF2B5EF4-FFF2-40B4-BE49-F238E27FC236}">
                <a16:creationId xmlns:a16="http://schemas.microsoft.com/office/drawing/2014/main" id="{05E999F3-6400-6A41-A207-CE04D4EE78BF}"/>
              </a:ext>
            </a:extLst>
          </p:cNvPr>
          <p:cNvSpPr txBox="1"/>
          <p:nvPr/>
        </p:nvSpPr>
        <p:spPr>
          <a:xfrm>
            <a:off x="942990" y="4664703"/>
            <a:ext cx="1499615" cy="769441"/>
          </a:xfrm>
          <a:prstGeom prst="rect">
            <a:avLst/>
          </a:prstGeom>
          <a:noFill/>
          <a:ln w="19050">
            <a:noFill/>
          </a:ln>
        </p:spPr>
        <p:txBody>
          <a:bodyPr wrap="square" rtlCol="0">
            <a:spAutoFit/>
          </a:bodyPr>
          <a:lstStyle/>
          <a:p>
            <a:pPr marL="171450" marR="0" lvl="0" indent="-171450" algn="l" defTabSz="914354" rtl="0" eaLnBrk="1" fontAlgn="base" latinLnBrk="0" hangingPunct="1">
              <a:lnSpc>
                <a:spcPct val="100000"/>
              </a:lnSpc>
              <a:spcBef>
                <a:spcPct val="0"/>
              </a:spcBef>
              <a:spcAft>
                <a:spcPct val="0"/>
              </a:spcAft>
              <a:buClrTx/>
              <a:buSzTx/>
              <a:buFont typeface="Systemtypsnitt normalt"/>
              <a:buChar char="−"/>
              <a:tabLst/>
              <a:defRPr/>
            </a:pPr>
            <a:r>
              <a:rPr kumimoji="0" lang="sv-SE" sz="1100" b="0" i="0" u="none" strike="noStrike" kern="1200" cap="none" spc="0" normalizeH="0" baseline="0" noProof="0">
                <a:ln>
                  <a:noFill/>
                </a:ln>
                <a:solidFill>
                  <a:srgbClr val="382819"/>
                </a:solidFill>
                <a:effectLst/>
                <a:uLnTx/>
                <a:uFillTx/>
                <a:latin typeface="Arial" charset="0"/>
                <a:ea typeface="Noteworthy Light" charset="0"/>
                <a:cs typeface="Calibri" panose="020F0502020204030204" pitchFamily="34" charset="0"/>
              </a:rPr>
              <a:t>Skicka</a:t>
            </a:r>
          </a:p>
          <a:p>
            <a:pPr marL="171450" marR="0" lvl="0" indent="-171450" algn="l" defTabSz="914354" rtl="0" eaLnBrk="1" fontAlgn="base" latinLnBrk="0" hangingPunct="1">
              <a:lnSpc>
                <a:spcPct val="100000"/>
              </a:lnSpc>
              <a:spcBef>
                <a:spcPct val="0"/>
              </a:spcBef>
              <a:spcAft>
                <a:spcPct val="0"/>
              </a:spcAft>
              <a:buClrTx/>
              <a:buSzTx/>
              <a:buFont typeface="Systemtypsnitt normalt"/>
              <a:buChar char="−"/>
              <a:tabLst/>
              <a:defRPr/>
            </a:pPr>
            <a:r>
              <a:rPr kumimoji="0" lang="sv-SE" sz="1100" b="0" i="0" u="none" strike="noStrike" kern="1200" cap="none" spc="0" normalizeH="0" baseline="0" noProof="0">
                <a:ln>
                  <a:noFill/>
                </a:ln>
                <a:solidFill>
                  <a:srgbClr val="382819"/>
                </a:solidFill>
                <a:effectLst/>
                <a:uLnTx/>
                <a:uFillTx/>
                <a:latin typeface="Arial" charset="0"/>
                <a:ea typeface="Noteworthy Light" charset="0"/>
                <a:cs typeface="Calibri" panose="020F0502020204030204" pitchFamily="34" charset="0"/>
              </a:rPr>
              <a:t>Ta emot</a:t>
            </a:r>
          </a:p>
          <a:p>
            <a:pPr marL="171450" marR="0" lvl="0" indent="-171450" algn="l" defTabSz="914354" rtl="0" eaLnBrk="1" fontAlgn="base" latinLnBrk="0" hangingPunct="1">
              <a:lnSpc>
                <a:spcPct val="100000"/>
              </a:lnSpc>
              <a:spcBef>
                <a:spcPct val="0"/>
              </a:spcBef>
              <a:spcAft>
                <a:spcPct val="0"/>
              </a:spcAft>
              <a:buClrTx/>
              <a:buSzTx/>
              <a:buFont typeface="Systemtypsnitt normalt"/>
              <a:buChar char="−"/>
              <a:tabLst/>
              <a:defRPr/>
            </a:pPr>
            <a:r>
              <a:rPr kumimoji="0" lang="sv-SE" sz="1100" b="0" i="0" u="none" strike="noStrike" kern="1200" cap="none" spc="0" normalizeH="0" baseline="0" noProof="0">
                <a:ln>
                  <a:noFill/>
                </a:ln>
                <a:solidFill>
                  <a:srgbClr val="382819"/>
                </a:solidFill>
                <a:effectLst/>
                <a:uLnTx/>
                <a:uFillTx/>
                <a:latin typeface="Arial" charset="0"/>
                <a:ea typeface="Noteworthy Light" charset="0"/>
                <a:cs typeface="Calibri" panose="020F0502020204030204" pitchFamily="34" charset="0"/>
              </a:rPr>
              <a:t>Bli notifierad</a:t>
            </a:r>
          </a:p>
          <a:p>
            <a:pPr marL="171450" marR="0" lvl="0" indent="-171450" algn="l" defTabSz="914354" rtl="0" eaLnBrk="1" fontAlgn="base" latinLnBrk="0" hangingPunct="1">
              <a:lnSpc>
                <a:spcPct val="100000"/>
              </a:lnSpc>
              <a:spcBef>
                <a:spcPct val="0"/>
              </a:spcBef>
              <a:spcAft>
                <a:spcPct val="0"/>
              </a:spcAft>
              <a:buClrTx/>
              <a:buSzTx/>
              <a:buFont typeface="Systemtypsnitt normalt"/>
              <a:buChar char="−"/>
              <a:tabLst/>
              <a:defRPr/>
            </a:pPr>
            <a:r>
              <a:rPr kumimoji="0" lang="sv-SE" sz="1100" b="0" i="0" u="none" strike="noStrike" kern="1200" cap="none" spc="0" normalizeH="0" baseline="0" noProof="0">
                <a:ln>
                  <a:noFill/>
                </a:ln>
                <a:solidFill>
                  <a:srgbClr val="382819"/>
                </a:solidFill>
                <a:effectLst/>
                <a:uLnTx/>
                <a:uFillTx/>
                <a:latin typeface="Arial" charset="0"/>
                <a:ea typeface="Noteworthy Light" charset="0"/>
                <a:cs typeface="Calibri" panose="020F0502020204030204" pitchFamily="34" charset="0"/>
              </a:rPr>
              <a:t>Få kvittens</a:t>
            </a:r>
          </a:p>
        </p:txBody>
      </p:sp>
      <p:pic>
        <p:nvPicPr>
          <p:cNvPr id="40" name="Bildobjekt 39">
            <a:extLst>
              <a:ext uri="{FF2B5EF4-FFF2-40B4-BE49-F238E27FC236}">
                <a16:creationId xmlns:a16="http://schemas.microsoft.com/office/drawing/2014/main" id="{66665B3B-D928-A345-8DD0-08995AC5104C}"/>
              </a:ext>
            </a:extLst>
          </p:cNvPr>
          <p:cNvPicPr>
            <a:picLocks noChangeAspect="1"/>
          </p:cNvPicPr>
          <p:nvPr/>
        </p:nvPicPr>
        <p:blipFill>
          <a:blip r:embed="rId5" cstate="hqprint">
            <a:extLst>
              <a:ext uri="{BEBA8EAE-BF5A-486C-A8C5-ECC9F3942E4B}">
                <a14:imgProps xmlns:a14="http://schemas.microsoft.com/office/drawing/2010/main">
                  <a14:imgLayer r:embed="rId6">
                    <a14:imgEffect>
                      <a14:artisticGlowDiffused/>
                    </a14:imgEffect>
                  </a14:imgLayer>
                </a14:imgProps>
              </a:ext>
              <a:ext uri="{28A0092B-C50C-407E-A947-70E740481C1C}">
                <a14:useLocalDpi xmlns:a14="http://schemas.microsoft.com/office/drawing/2010/main" val="0"/>
              </a:ext>
            </a:extLst>
          </a:blip>
          <a:stretch>
            <a:fillRect/>
          </a:stretch>
        </p:blipFill>
        <p:spPr>
          <a:xfrm>
            <a:off x="1949168" y="3607517"/>
            <a:ext cx="943773" cy="717267"/>
          </a:xfrm>
          <a:prstGeom prst="rect">
            <a:avLst/>
          </a:prstGeom>
        </p:spPr>
      </p:pic>
      <p:sp>
        <p:nvSpPr>
          <p:cNvPr id="41" name="Rektangel 40">
            <a:extLst>
              <a:ext uri="{FF2B5EF4-FFF2-40B4-BE49-F238E27FC236}">
                <a16:creationId xmlns:a16="http://schemas.microsoft.com/office/drawing/2014/main" id="{A16D2154-F2F5-B542-B09F-7C24AE450CFD}"/>
              </a:ext>
            </a:extLst>
          </p:cNvPr>
          <p:cNvSpPr/>
          <p:nvPr/>
        </p:nvSpPr>
        <p:spPr>
          <a:xfrm>
            <a:off x="1692798" y="4305296"/>
            <a:ext cx="1428821" cy="2616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100" b="0" i="0" u="none" strike="noStrike" kern="1200" cap="none" spc="0" normalizeH="0" baseline="0" noProof="0">
                <a:ln>
                  <a:noFill/>
                </a:ln>
                <a:solidFill>
                  <a:srgbClr val="382819"/>
                </a:solidFill>
                <a:effectLst/>
                <a:uLnTx/>
                <a:uFillTx/>
                <a:latin typeface="Arial" charset="0"/>
                <a:ea typeface="+mn-ea"/>
                <a:cs typeface="Arial" charset="0"/>
              </a:rPr>
              <a:t>Meddelandetjänst</a:t>
            </a:r>
          </a:p>
        </p:txBody>
      </p:sp>
      <p:sp>
        <p:nvSpPr>
          <p:cNvPr id="42" name="Rektangel 41">
            <a:extLst>
              <a:ext uri="{FF2B5EF4-FFF2-40B4-BE49-F238E27FC236}">
                <a16:creationId xmlns:a16="http://schemas.microsoft.com/office/drawing/2014/main" id="{D55DF3EF-285C-DC47-A048-64FFD6AB841B}"/>
              </a:ext>
            </a:extLst>
          </p:cNvPr>
          <p:cNvSpPr/>
          <p:nvPr/>
        </p:nvSpPr>
        <p:spPr>
          <a:xfrm>
            <a:off x="2390161" y="3139304"/>
            <a:ext cx="535681" cy="2616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100" b="0" i="0" u="none" strike="noStrike" kern="1200" cap="none" spc="0" normalizeH="0" baseline="0" noProof="0">
                <a:ln>
                  <a:noFill/>
                </a:ln>
                <a:solidFill>
                  <a:srgbClr val="382819"/>
                </a:solidFill>
                <a:effectLst/>
                <a:uLnTx/>
                <a:uFillTx/>
                <a:latin typeface="Arial" charset="0"/>
                <a:ea typeface="+mn-ea"/>
                <a:cs typeface="Arial" charset="0"/>
              </a:rPr>
              <a:t>eID</a:t>
            </a:r>
          </a:p>
        </p:txBody>
      </p:sp>
      <p:sp>
        <p:nvSpPr>
          <p:cNvPr id="43" name="Rektangel 42">
            <a:extLst>
              <a:ext uri="{FF2B5EF4-FFF2-40B4-BE49-F238E27FC236}">
                <a16:creationId xmlns:a16="http://schemas.microsoft.com/office/drawing/2014/main" id="{72A08E25-A919-4E4A-B17D-11F3D4B9246B}"/>
              </a:ext>
            </a:extLst>
          </p:cNvPr>
          <p:cNvSpPr/>
          <p:nvPr/>
        </p:nvSpPr>
        <p:spPr>
          <a:xfrm>
            <a:off x="2593050" y="4827874"/>
            <a:ext cx="1173474" cy="2616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100" b="0" i="0" u="none" strike="noStrike" kern="1200" cap="none" spc="0" normalizeH="0" baseline="0" noProof="0">
                <a:ln>
                  <a:noFill/>
                </a:ln>
                <a:solidFill>
                  <a:srgbClr val="382819"/>
                </a:solidFill>
                <a:effectLst/>
                <a:uLnTx/>
                <a:uFillTx/>
                <a:latin typeface="Arial" charset="0"/>
                <a:ea typeface="+mn-ea"/>
                <a:cs typeface="Arial" charset="0"/>
              </a:rPr>
              <a:t>Accesspunkt</a:t>
            </a:r>
          </a:p>
        </p:txBody>
      </p:sp>
      <p:sp>
        <p:nvSpPr>
          <p:cNvPr id="44" name="Rektangel 43">
            <a:extLst>
              <a:ext uri="{FF2B5EF4-FFF2-40B4-BE49-F238E27FC236}">
                <a16:creationId xmlns:a16="http://schemas.microsoft.com/office/drawing/2014/main" id="{2088BFF6-6FEF-594F-821B-76EDE632D705}"/>
              </a:ext>
            </a:extLst>
          </p:cNvPr>
          <p:cNvSpPr/>
          <p:nvPr/>
        </p:nvSpPr>
        <p:spPr>
          <a:xfrm>
            <a:off x="2853989" y="3524272"/>
            <a:ext cx="1496130" cy="2616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100" b="0" i="0" u="none" strike="noStrike" kern="1200" cap="none" spc="0" normalizeH="0" baseline="0" noProof="0">
                <a:ln>
                  <a:noFill/>
                </a:ln>
                <a:solidFill>
                  <a:srgbClr val="382819"/>
                </a:solidFill>
                <a:effectLst/>
                <a:uLnTx/>
                <a:uFillTx/>
                <a:latin typeface="Arial" charset="0"/>
                <a:ea typeface="+mn-ea"/>
                <a:cs typeface="Arial" charset="0"/>
              </a:rPr>
              <a:t>Meddelandeklient</a:t>
            </a:r>
          </a:p>
        </p:txBody>
      </p:sp>
      <p:pic>
        <p:nvPicPr>
          <p:cNvPr id="20" name="Bildobjekt 19">
            <a:extLst>
              <a:ext uri="{FF2B5EF4-FFF2-40B4-BE49-F238E27FC236}">
                <a16:creationId xmlns:a16="http://schemas.microsoft.com/office/drawing/2014/main" id="{01CA481E-792C-E044-8516-8A18A29D83C4}"/>
              </a:ext>
            </a:extLst>
          </p:cNvPr>
          <p:cNvPicPr>
            <a:picLocks noChangeAspect="1"/>
          </p:cNvPicPr>
          <p:nvPr/>
        </p:nvPicPr>
        <p:blipFill>
          <a:blip r:embed="rId7"/>
          <a:stretch>
            <a:fillRect/>
          </a:stretch>
        </p:blipFill>
        <p:spPr>
          <a:xfrm>
            <a:off x="2057299" y="3144315"/>
            <a:ext cx="372692" cy="283245"/>
          </a:xfrm>
          <a:prstGeom prst="rect">
            <a:avLst/>
          </a:prstGeom>
        </p:spPr>
      </p:pic>
      <p:sp>
        <p:nvSpPr>
          <p:cNvPr id="23" name="Rundad rektangulär pratbubbla 22">
            <a:extLst>
              <a:ext uri="{FF2B5EF4-FFF2-40B4-BE49-F238E27FC236}">
                <a16:creationId xmlns:a16="http://schemas.microsoft.com/office/drawing/2014/main" id="{97BE523B-2D37-B64A-8DD0-D131CA323A49}"/>
              </a:ext>
            </a:extLst>
          </p:cNvPr>
          <p:cNvSpPr/>
          <p:nvPr/>
        </p:nvSpPr>
        <p:spPr>
          <a:xfrm>
            <a:off x="8772040" y="123987"/>
            <a:ext cx="3022170" cy="1565328"/>
          </a:xfrm>
          <a:prstGeom prst="wedgeRoundRectCallout">
            <a:avLst>
              <a:gd name="adj1" fmla="val -59295"/>
              <a:gd name="adj2" fmla="val 67450"/>
              <a:gd name="adj3" fmla="val 16667"/>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sv-SE" dirty="0"/>
              <a:t>SDK kräver att man skaffar ett antal lokala tekniska förmågor</a:t>
            </a:r>
          </a:p>
        </p:txBody>
      </p:sp>
      <p:sp>
        <p:nvSpPr>
          <p:cNvPr id="26" name="Rubrik 1">
            <a:extLst>
              <a:ext uri="{FF2B5EF4-FFF2-40B4-BE49-F238E27FC236}">
                <a16:creationId xmlns:a16="http://schemas.microsoft.com/office/drawing/2014/main" id="{00016B72-4EF8-B14B-AA45-9AE259864320}"/>
              </a:ext>
            </a:extLst>
          </p:cNvPr>
          <p:cNvSpPr txBox="1">
            <a:spLocks/>
          </p:cNvSpPr>
          <p:nvPr/>
        </p:nvSpPr>
        <p:spPr>
          <a:xfrm>
            <a:off x="1127452" y="283289"/>
            <a:ext cx="10779369" cy="850727"/>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800" b="0" i="0" kern="1200" cap="none" spc="0">
                <a:ln>
                  <a:noFill/>
                </a:ln>
                <a:solidFill>
                  <a:srgbClr val="00706E"/>
                </a:solidFill>
                <a:effectLst/>
                <a:latin typeface="Open Sans Light" charset="0"/>
                <a:ea typeface="Open Sans Light" charset="0"/>
                <a:cs typeface="Open Sans Light" charset="0"/>
              </a:defRPr>
            </a:lvl1pPr>
          </a:lstStyle>
          <a:p>
            <a:r>
              <a:rPr lang="sv-SE"/>
              <a:t>Hur är SDK uppbyggt?</a:t>
            </a:r>
          </a:p>
        </p:txBody>
      </p:sp>
      <p:sp>
        <p:nvSpPr>
          <p:cNvPr id="24" name="Platshållare för innehåll 3">
            <a:extLst>
              <a:ext uri="{FF2B5EF4-FFF2-40B4-BE49-F238E27FC236}">
                <a16:creationId xmlns:a16="http://schemas.microsoft.com/office/drawing/2014/main" id="{6A68D89F-62DE-874A-B2D9-08B8584FA327}"/>
              </a:ext>
            </a:extLst>
          </p:cNvPr>
          <p:cNvSpPr txBox="1">
            <a:spLocks/>
          </p:cNvSpPr>
          <p:nvPr/>
        </p:nvSpPr>
        <p:spPr>
          <a:xfrm>
            <a:off x="5261886" y="1448296"/>
            <a:ext cx="6149037" cy="5035707"/>
          </a:xfrm>
          <a:prstGeom prst="rect">
            <a:avLst/>
          </a:prstGeom>
        </p:spPr>
        <p:txBody>
          <a:bodyPr vert="horz" lIns="91440" tIns="45720" rIns="91440" bIns="45720" rtlCol="0">
            <a:noAutofit/>
          </a:bodyPr>
          <a:lstStyle>
            <a:lvl1pPr marL="223200" indent="-223200" algn="l" defTabSz="914400" rtl="0" eaLnBrk="1" latinLnBrk="0" hangingPunct="1">
              <a:lnSpc>
                <a:spcPct val="120000"/>
              </a:lnSpc>
              <a:spcBef>
                <a:spcPts val="1000"/>
              </a:spcBef>
              <a:buClr>
                <a:srgbClr val="01A5A3"/>
              </a:buClr>
              <a:buSzPct val="100000"/>
              <a:buFont typeface="Arial" charset="0"/>
              <a:buChar char="•"/>
              <a:defRPr sz="2200" kern="1200">
                <a:solidFill>
                  <a:srgbClr val="33302F"/>
                </a:solidFill>
                <a:latin typeface="Open Sans" charset="0"/>
                <a:ea typeface="Open Sans" charset="0"/>
                <a:cs typeface="Open Sans" charset="0"/>
              </a:defRPr>
            </a:lvl1pPr>
            <a:lvl2pPr marL="468000" indent="-223200" algn="l" defTabSz="914400" rtl="0" eaLnBrk="1" latinLnBrk="0" hangingPunct="1">
              <a:lnSpc>
                <a:spcPct val="120000"/>
              </a:lnSpc>
              <a:spcBef>
                <a:spcPts val="500"/>
              </a:spcBef>
              <a:buClr>
                <a:srgbClr val="01A5A3"/>
              </a:buClr>
              <a:buSzPct val="100000"/>
              <a:buFont typeface=".AppleSystemUIFont" charset="-120"/>
              <a:buChar char="-"/>
              <a:defRPr sz="2000" kern="1200">
                <a:solidFill>
                  <a:srgbClr val="33302F"/>
                </a:solidFill>
                <a:latin typeface="Open Sans" charset="0"/>
                <a:ea typeface="Open Sans" charset="0"/>
                <a:cs typeface="Open Sans" charset="0"/>
              </a:defRPr>
            </a:lvl2pPr>
            <a:lvl3pPr marL="720000" indent="-223200" algn="l" defTabSz="914400" rtl="0" eaLnBrk="1" latinLnBrk="0" hangingPunct="1">
              <a:lnSpc>
                <a:spcPct val="120000"/>
              </a:lnSpc>
              <a:spcBef>
                <a:spcPts val="500"/>
              </a:spcBef>
              <a:buClr>
                <a:srgbClr val="01A5A3"/>
              </a:buClr>
              <a:buSzPct val="100000"/>
              <a:buFont typeface=".AppleSystemUIFont" charset="-120"/>
              <a:buChar char="-"/>
              <a:defRPr sz="1800" kern="1200">
                <a:solidFill>
                  <a:srgbClr val="33302F"/>
                </a:solidFill>
                <a:latin typeface="Open Sans" charset="0"/>
                <a:ea typeface="Open Sans" charset="0"/>
                <a:cs typeface="Open Sans" charset="0"/>
              </a:defRPr>
            </a:lvl3pPr>
            <a:lvl4pPr marL="907200" indent="-171450" algn="l" defTabSz="914400" rtl="0" eaLnBrk="1" latinLnBrk="0" hangingPunct="1">
              <a:lnSpc>
                <a:spcPct val="120000"/>
              </a:lnSpc>
              <a:spcBef>
                <a:spcPts val="500"/>
              </a:spcBef>
              <a:buClr>
                <a:srgbClr val="01A5A3"/>
              </a:buClr>
              <a:buSzPct val="100000"/>
              <a:buFont typeface=".AppleSystemUIFont" charset="-120"/>
              <a:buChar char="-"/>
              <a:defRPr sz="1600" kern="1200">
                <a:solidFill>
                  <a:srgbClr val="33302F"/>
                </a:solidFill>
                <a:latin typeface="Open Sans" charset="0"/>
                <a:ea typeface="Open Sans" charset="0"/>
                <a:cs typeface="Open Sans" charset="0"/>
              </a:defRPr>
            </a:lvl4pPr>
            <a:lvl5pPr marL="1098000" indent="-171450" algn="l" defTabSz="914400" rtl="0" eaLnBrk="1" latinLnBrk="0" hangingPunct="1">
              <a:lnSpc>
                <a:spcPct val="120000"/>
              </a:lnSpc>
              <a:spcBef>
                <a:spcPts val="500"/>
              </a:spcBef>
              <a:buClr>
                <a:srgbClr val="01A5A3"/>
              </a:buClr>
              <a:buSzPct val="100000"/>
              <a:buFont typeface=".AppleSystemUIFont" charset="-120"/>
              <a:buChar char="-"/>
              <a:defRPr sz="1400" kern="1200">
                <a:solidFill>
                  <a:srgbClr val="33302F"/>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charset="0"/>
              <a:buNone/>
            </a:pPr>
            <a:r>
              <a:rPr lang="sv-SE" sz="1800" b="1" dirty="0"/>
              <a:t>Lokalt ansvar:</a:t>
            </a:r>
          </a:p>
          <a:p>
            <a:r>
              <a:rPr lang="sv-SE" sz="1800" dirty="0"/>
              <a:t>Meddelandeklient</a:t>
            </a:r>
          </a:p>
          <a:p>
            <a:pPr lvl="1"/>
            <a:r>
              <a:rPr lang="sv-SE" sz="1400" dirty="0"/>
              <a:t>Meddelandeklienten är den del av SDK som användaren ser. Klientens gränssnitt mot meddelandetjänsten ska följa fastställda SDK-specifikationer. </a:t>
            </a:r>
          </a:p>
          <a:p>
            <a:r>
              <a:rPr lang="sv-SE" sz="1800" dirty="0"/>
              <a:t>Meddelandetjänst</a:t>
            </a:r>
          </a:p>
          <a:p>
            <a:pPr lvl="1"/>
            <a:r>
              <a:rPr lang="sv-SE" sz="1400" dirty="0"/>
              <a:t>Meddelandetjänsten tar hand om meddelandehanteringen mellan Meddelandeklienten och Accesspunkten inom den egna organisationen. Den ska följa fastställda SDK-specifikationer </a:t>
            </a:r>
          </a:p>
          <a:p>
            <a:r>
              <a:rPr lang="sv-SE" sz="1800" dirty="0"/>
              <a:t>Accesspunkt</a:t>
            </a:r>
          </a:p>
          <a:p>
            <a:pPr lvl="1"/>
            <a:r>
              <a:rPr lang="sv-SE" sz="1400" dirty="0"/>
              <a:t>Accesspunkten är en integrationskomponent vars syfte är att standardisera meddelandeutbyte med andra parter, och samtidigt medge anpassade tekniska gränssnitt mot organisationens egna system. Ska följa </a:t>
            </a:r>
            <a:r>
              <a:rPr lang="sv-SE" sz="1400" dirty="0" err="1"/>
              <a:t>DIGGs</a:t>
            </a:r>
            <a:r>
              <a:rPr lang="sv-SE" sz="1400" dirty="0"/>
              <a:t> specifikationer</a:t>
            </a:r>
          </a:p>
          <a:p>
            <a:pPr lvl="1"/>
            <a:endParaRPr lang="sv-SE" sz="1800" dirty="0"/>
          </a:p>
          <a:p>
            <a:pPr marL="244800" lvl="1" indent="0">
              <a:buFont typeface=".AppleSystemUIFont" charset="-120"/>
              <a:buNone/>
            </a:pPr>
            <a:r>
              <a:rPr lang="sv-SE" sz="1400" i="1" dirty="0"/>
              <a:t>Dessutom krävs tillgång till </a:t>
            </a:r>
            <a:r>
              <a:rPr lang="sv-SE" sz="1400" b="1" i="1" dirty="0"/>
              <a:t>e-identifiering(2FA) </a:t>
            </a:r>
            <a:r>
              <a:rPr lang="sv-SE" sz="1400" i="1" dirty="0"/>
              <a:t>i meddelandeklienten.</a:t>
            </a:r>
          </a:p>
        </p:txBody>
      </p:sp>
    </p:spTree>
    <p:extLst>
      <p:ext uri="{BB962C8B-B14F-4D97-AF65-F5344CB8AC3E}">
        <p14:creationId xmlns:p14="http://schemas.microsoft.com/office/powerpoint/2010/main" val="607571606"/>
      </p:ext>
    </p:extLst>
  </p:cSld>
  <p:clrMapOvr>
    <a:masterClrMapping/>
  </p:clrMapOvr>
  <p:transition>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upp 51">
            <a:extLst>
              <a:ext uri="{FF2B5EF4-FFF2-40B4-BE49-F238E27FC236}">
                <a16:creationId xmlns:a16="http://schemas.microsoft.com/office/drawing/2014/main" id="{9159B1A1-94E0-D648-B0D4-1A4924FFC91D}"/>
              </a:ext>
            </a:extLst>
          </p:cNvPr>
          <p:cNvGrpSpPr/>
          <p:nvPr/>
        </p:nvGrpSpPr>
        <p:grpSpPr>
          <a:xfrm>
            <a:off x="748146" y="1115879"/>
            <a:ext cx="9698182" cy="5191931"/>
            <a:chOff x="898902" y="1115879"/>
            <a:chExt cx="10585342" cy="5191931"/>
          </a:xfrm>
        </p:grpSpPr>
        <p:sp>
          <p:nvSpPr>
            <p:cNvPr id="53" name="Rektangel med rundade hörn 22">
              <a:extLst>
                <a:ext uri="{FF2B5EF4-FFF2-40B4-BE49-F238E27FC236}">
                  <a16:creationId xmlns:a16="http://schemas.microsoft.com/office/drawing/2014/main" id="{2FB420BB-9C42-834E-8D75-6831C77852A5}"/>
                </a:ext>
              </a:extLst>
            </p:cNvPr>
            <p:cNvSpPr/>
            <p:nvPr/>
          </p:nvSpPr>
          <p:spPr>
            <a:xfrm>
              <a:off x="898902" y="1425844"/>
              <a:ext cx="10585342" cy="4881966"/>
            </a:xfrm>
            <a:prstGeom prst="roundRect">
              <a:avLst>
                <a:gd name="adj" fmla="val 14212"/>
              </a:avLst>
            </a:prstGeom>
            <a:solidFill>
              <a:schemeClr val="accent2">
                <a:lumMod val="20000"/>
                <a:lumOff val="80000"/>
                <a:alpha val="66000"/>
              </a:schemeClr>
            </a:solidFill>
            <a:ln>
              <a:solidFill>
                <a:schemeClr val="bg1">
                  <a:lumMod val="50000"/>
                </a:schemeClr>
              </a:solidFill>
              <a:headEnd/>
              <a:tailEnd/>
            </a:ln>
          </p:spPr>
          <p:style>
            <a:lnRef idx="1">
              <a:schemeClr val="dk1"/>
            </a:lnRef>
            <a:fillRef idx="2">
              <a:schemeClr val="dk1"/>
            </a:fillRef>
            <a:effectRef idx="1">
              <a:schemeClr val="dk1"/>
            </a:effectRef>
            <a:fontRef idx="minor">
              <a:schemeClr val="dk1"/>
            </a:fontRef>
          </p:style>
          <p:txBody>
            <a:bodyPr wrap="none" anchor="t" anchorCtr="0"/>
            <a:lstStyle/>
            <a:p>
              <a:pPr lvl="0" algn="ctr" defTabSz="914332" fontAlgn="base">
                <a:spcBef>
                  <a:spcPct val="0"/>
                </a:spcBef>
                <a:spcAft>
                  <a:spcPct val="0"/>
                </a:spcAft>
                <a:defRPr/>
              </a:pPr>
              <a:r>
                <a:rPr lang="sv-SE" sz="1600" kern="0" dirty="0">
                  <a:solidFill>
                    <a:srgbClr val="382819"/>
                  </a:solidFill>
                  <a:latin typeface="Arial"/>
                  <a:ea typeface="Noteworthy Light" charset="0"/>
                  <a:cs typeface="Calibri" panose="020F0502020204030204" pitchFamily="34" charset="0"/>
                </a:rPr>
                <a:t>Gemensamma principer &amp; regelverk för tillit.</a:t>
              </a:r>
            </a:p>
            <a:p>
              <a:pPr lvl="0" algn="ctr" defTabSz="914332" fontAlgn="base">
                <a:spcBef>
                  <a:spcPct val="0"/>
                </a:spcBef>
                <a:spcAft>
                  <a:spcPct val="0"/>
                </a:spcAft>
                <a:defRPr/>
              </a:pPr>
              <a:r>
                <a:rPr lang="sv-SE" sz="1600" kern="0" dirty="0">
                  <a:solidFill>
                    <a:srgbClr val="382819"/>
                  </a:solidFill>
                  <a:latin typeface="Arial"/>
                  <a:ea typeface="Noteworthy Light" charset="0"/>
                  <a:cs typeface="Calibri" panose="020F0502020204030204" pitchFamily="34" charset="0"/>
                </a:rPr>
                <a:t>(Informationssäkerhet, informationsutbyte, standarder och tekniska specifikationer)</a:t>
              </a:r>
              <a:endParaRPr lang="sv-SE" sz="3600" dirty="0">
                <a:solidFill>
                  <a:srgbClr val="382819"/>
                </a:solidFill>
                <a:latin typeface="Arial"/>
                <a:ea typeface="Noteworthy Light" charset="0"/>
                <a:cs typeface="Calibri" panose="020F0502020204030204" pitchFamily="34" charset="0"/>
              </a:endParaRPr>
            </a:p>
            <a:p>
              <a:pPr lvl="0" algn="ctr" defTabSz="914332" fontAlgn="base">
                <a:spcBef>
                  <a:spcPct val="0"/>
                </a:spcBef>
                <a:spcAft>
                  <a:spcPct val="0"/>
                </a:spcAft>
                <a:defRPr/>
              </a:pPr>
              <a:endParaRPr lang="sv-SE" sz="3600" dirty="0">
                <a:solidFill>
                  <a:srgbClr val="382819"/>
                </a:solidFill>
                <a:latin typeface="Arial"/>
                <a:ea typeface="Noteworthy Light" charset="0"/>
                <a:cs typeface="Calibri" panose="020F0502020204030204" pitchFamily="34" charset="0"/>
              </a:endParaRPr>
            </a:p>
            <a:p>
              <a:pPr lvl="0" algn="ctr" defTabSz="914332" fontAlgn="base">
                <a:spcBef>
                  <a:spcPct val="0"/>
                </a:spcBef>
                <a:spcAft>
                  <a:spcPct val="0"/>
                </a:spcAft>
                <a:defRPr/>
              </a:pPr>
              <a:endParaRPr lang="sv-SE" sz="1600" kern="0" dirty="0">
                <a:solidFill>
                  <a:srgbClr val="382819"/>
                </a:solidFill>
                <a:latin typeface="Arial"/>
                <a:ea typeface="Noteworthy Light" charset="0"/>
                <a:cs typeface="Calibri" panose="020F0502020204030204" pitchFamily="34" charset="0"/>
              </a:endParaRPr>
            </a:p>
          </p:txBody>
        </p:sp>
        <p:sp>
          <p:nvSpPr>
            <p:cNvPr id="54" name="textruta 53">
              <a:extLst>
                <a:ext uri="{FF2B5EF4-FFF2-40B4-BE49-F238E27FC236}">
                  <a16:creationId xmlns:a16="http://schemas.microsoft.com/office/drawing/2014/main" id="{8C1B23C2-C458-A84B-830A-DE9A875394B2}"/>
                </a:ext>
              </a:extLst>
            </p:cNvPr>
            <p:cNvSpPr txBox="1"/>
            <p:nvPr/>
          </p:nvSpPr>
          <p:spPr>
            <a:xfrm>
              <a:off x="4122550" y="1115879"/>
              <a:ext cx="3688596" cy="369332"/>
            </a:xfrm>
            <a:prstGeom prst="rect">
              <a:avLst/>
            </a:prstGeom>
            <a:noFill/>
          </p:spPr>
          <p:txBody>
            <a:bodyPr wrap="square" rtlCol="0">
              <a:spAutoFit/>
            </a:bodyPr>
            <a:lstStyle/>
            <a:p>
              <a:pPr algn="ctr"/>
              <a:r>
                <a:rPr lang="sv-SE" b="1"/>
                <a:t>Federation</a:t>
              </a:r>
            </a:p>
          </p:txBody>
        </p:sp>
      </p:grpSp>
      <p:grpSp>
        <p:nvGrpSpPr>
          <p:cNvPr id="13" name="Grupp 12">
            <a:extLst>
              <a:ext uri="{FF2B5EF4-FFF2-40B4-BE49-F238E27FC236}">
                <a16:creationId xmlns:a16="http://schemas.microsoft.com/office/drawing/2014/main" id="{2246D0B9-88F0-448F-880D-874799D75A3A}"/>
              </a:ext>
            </a:extLst>
          </p:cNvPr>
          <p:cNvGrpSpPr/>
          <p:nvPr/>
        </p:nvGrpSpPr>
        <p:grpSpPr>
          <a:xfrm>
            <a:off x="781077" y="2596639"/>
            <a:ext cx="3399077" cy="2922400"/>
            <a:chOff x="1243832" y="2596639"/>
            <a:chExt cx="3399077" cy="2922400"/>
          </a:xfrm>
        </p:grpSpPr>
        <p:sp>
          <p:nvSpPr>
            <p:cNvPr id="14" name="Rektangel med rundade hörn 22">
              <a:extLst>
                <a:ext uri="{FF2B5EF4-FFF2-40B4-BE49-F238E27FC236}">
                  <a16:creationId xmlns:a16="http://schemas.microsoft.com/office/drawing/2014/main" id="{82960C81-BC66-45BC-8946-9818EE2CDB7B}"/>
                </a:ext>
              </a:extLst>
            </p:cNvPr>
            <p:cNvSpPr/>
            <p:nvPr/>
          </p:nvSpPr>
          <p:spPr>
            <a:xfrm>
              <a:off x="1278725" y="2596639"/>
              <a:ext cx="3364184" cy="2922400"/>
            </a:xfrm>
            <a:prstGeom prst="roundRect">
              <a:avLst>
                <a:gd name="adj" fmla="val 5015"/>
              </a:avLst>
            </a:prstGeom>
            <a:solidFill>
              <a:schemeClr val="tx1">
                <a:lumMod val="10000"/>
                <a:lumOff val="90000"/>
              </a:schemeClr>
            </a:solidFill>
            <a:ln>
              <a:solidFill>
                <a:schemeClr val="bg1">
                  <a:lumMod val="50000"/>
                </a:schemeClr>
              </a:solidFill>
              <a:headEnd/>
              <a:tailEnd/>
            </a:ln>
          </p:spPr>
          <p:style>
            <a:lnRef idx="1">
              <a:schemeClr val="dk1"/>
            </a:lnRef>
            <a:fillRef idx="2">
              <a:schemeClr val="dk1"/>
            </a:fillRef>
            <a:effectRef idx="1">
              <a:schemeClr val="dk1"/>
            </a:effectRef>
            <a:fontRef idx="minor">
              <a:schemeClr val="dk1"/>
            </a:fontRef>
          </p:style>
          <p:txBody>
            <a:bodyPr wrap="none" anchor="t" anchorCtr="0"/>
            <a:lstStyle/>
            <a:p>
              <a:pPr marL="0" marR="0" lvl="0" indent="0" algn="l" defTabSz="914354" rtl="0" eaLnBrk="1" fontAlgn="base" latinLnBrk="0" hangingPunct="1">
                <a:lnSpc>
                  <a:spcPct val="100000"/>
                </a:lnSpc>
                <a:spcBef>
                  <a:spcPct val="50000"/>
                </a:spcBef>
                <a:spcAft>
                  <a:spcPct val="0"/>
                </a:spcAft>
                <a:buClrTx/>
                <a:buSzTx/>
                <a:buFontTx/>
                <a:buNone/>
                <a:tabLst/>
                <a:defRPr/>
              </a:pPr>
              <a:endParaRPr kumimoji="0" lang="sv-SE" sz="1600" b="0" i="1" u="none" strike="noStrike" kern="0" cap="none" spc="0" normalizeH="0" baseline="0" noProof="0">
                <a:ln>
                  <a:noFill/>
                </a:ln>
                <a:solidFill>
                  <a:srgbClr val="382819"/>
                </a:solidFill>
                <a:effectLst/>
                <a:uLnTx/>
                <a:uFillTx/>
                <a:latin typeface="Arial"/>
                <a:ea typeface="ＭＳ Ｐゴシック" charset="0"/>
                <a:cs typeface="ＭＳ Ｐゴシック" charset="0"/>
              </a:endParaRPr>
            </a:p>
          </p:txBody>
        </p:sp>
        <p:pic>
          <p:nvPicPr>
            <p:cNvPr id="15" name="Bildobjekt 14">
              <a:extLst>
                <a:ext uri="{FF2B5EF4-FFF2-40B4-BE49-F238E27FC236}">
                  <a16:creationId xmlns:a16="http://schemas.microsoft.com/office/drawing/2014/main" id="{C1B7BC36-FD21-4D06-9799-49C31CC6E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32" y="2835873"/>
              <a:ext cx="1540256" cy="1347724"/>
            </a:xfrm>
            <a:prstGeom prst="rect">
              <a:avLst/>
            </a:prstGeom>
          </p:spPr>
        </p:pic>
        <p:sp>
          <p:nvSpPr>
            <p:cNvPr id="16" name="Rektangel 15">
              <a:extLst>
                <a:ext uri="{FF2B5EF4-FFF2-40B4-BE49-F238E27FC236}">
                  <a16:creationId xmlns:a16="http://schemas.microsoft.com/office/drawing/2014/main" id="{39A3F4ED-D41C-4778-A892-1EC1F9656013}"/>
                </a:ext>
              </a:extLst>
            </p:cNvPr>
            <p:cNvSpPr/>
            <p:nvPr/>
          </p:nvSpPr>
          <p:spPr>
            <a:xfrm>
              <a:off x="1485399" y="2667366"/>
              <a:ext cx="2359941" cy="338554"/>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v-SE" sz="1600" b="1" i="0" u="none" strike="noStrike" kern="1200" cap="none" spc="0" normalizeH="0" baseline="0" noProof="0">
                  <a:ln>
                    <a:noFill/>
                  </a:ln>
                  <a:solidFill>
                    <a:srgbClr val="382819"/>
                  </a:solidFill>
                  <a:effectLst/>
                  <a:uLnTx/>
                  <a:uFillTx/>
                  <a:latin typeface="Arial" charset="0"/>
                  <a:ea typeface="Noteworthy Light" charset="0"/>
                  <a:cs typeface="Calibri" panose="020F0502020204030204" pitchFamily="34" charset="0"/>
                </a:rPr>
                <a:t>Användarorganisation</a:t>
              </a:r>
              <a:endParaRPr kumimoji="0" lang="sv-SE" sz="1100" b="0" i="1" u="none" strike="noStrike" kern="0" cap="none" spc="0" normalizeH="0" baseline="0" noProof="0">
                <a:ln>
                  <a:noFill/>
                </a:ln>
                <a:solidFill>
                  <a:srgbClr val="382819"/>
                </a:solidFill>
                <a:effectLst/>
                <a:uLnTx/>
                <a:uFillTx/>
                <a:latin typeface="Arial" charset="0"/>
                <a:ea typeface="Noteworthy Light" charset="0"/>
                <a:cs typeface="Calibri" panose="020F0502020204030204" pitchFamily="34" charset="0"/>
              </a:endParaRPr>
            </a:p>
          </p:txBody>
        </p:sp>
      </p:grpSp>
      <p:grpSp>
        <p:nvGrpSpPr>
          <p:cNvPr id="22" name="Grupp 21">
            <a:extLst>
              <a:ext uri="{FF2B5EF4-FFF2-40B4-BE49-F238E27FC236}">
                <a16:creationId xmlns:a16="http://schemas.microsoft.com/office/drawing/2014/main" id="{F9F45698-7B3C-4E3D-962D-0E6749F1E0D9}"/>
              </a:ext>
            </a:extLst>
          </p:cNvPr>
          <p:cNvGrpSpPr/>
          <p:nvPr/>
        </p:nvGrpSpPr>
        <p:grpSpPr>
          <a:xfrm>
            <a:off x="2026116" y="3750299"/>
            <a:ext cx="2123699" cy="1347636"/>
            <a:chOff x="2372491" y="3750299"/>
            <a:chExt cx="2123699" cy="1347636"/>
          </a:xfrm>
        </p:grpSpPr>
        <p:pic>
          <p:nvPicPr>
            <p:cNvPr id="28" name="Bildobjekt 27">
              <a:extLst>
                <a:ext uri="{FF2B5EF4-FFF2-40B4-BE49-F238E27FC236}">
                  <a16:creationId xmlns:a16="http://schemas.microsoft.com/office/drawing/2014/main" id="{497D8426-267D-4618-8CE8-B787ED744957}"/>
                </a:ext>
              </a:extLst>
            </p:cNvPr>
            <p:cNvPicPr>
              <a:picLocks noChangeAspect="1"/>
            </p:cNvPicPr>
            <p:nvPr/>
          </p:nvPicPr>
          <p:blipFill>
            <a:blip r:embed="rId4">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3294137" y="4086242"/>
              <a:ext cx="452061" cy="554675"/>
            </a:xfrm>
            <a:prstGeom prst="rect">
              <a:avLst/>
            </a:prstGeom>
          </p:spPr>
        </p:pic>
        <p:cxnSp>
          <p:nvCxnSpPr>
            <p:cNvPr id="29" name="Kurva 59">
              <a:extLst>
                <a:ext uri="{FF2B5EF4-FFF2-40B4-BE49-F238E27FC236}">
                  <a16:creationId xmlns:a16="http://schemas.microsoft.com/office/drawing/2014/main" id="{BDB45FFC-7A86-43D3-9A3C-FDD46E54AF57}"/>
                </a:ext>
              </a:extLst>
            </p:cNvPr>
            <p:cNvCxnSpPr>
              <a:cxnSpLocks/>
              <a:stCxn id="28" idx="2"/>
            </p:cNvCxnSpPr>
            <p:nvPr/>
          </p:nvCxnSpPr>
          <p:spPr bwMode="auto">
            <a:xfrm rot="16200000" flipH="1">
              <a:off x="3749665" y="4411419"/>
              <a:ext cx="166768" cy="625763"/>
            </a:xfrm>
            <a:prstGeom prst="curvedConnector2">
              <a:avLst/>
            </a:prstGeom>
            <a:noFill/>
            <a:ln w="57150" cap="flat" cmpd="sng" algn="ctr">
              <a:solidFill>
                <a:srgbClr val="009193"/>
              </a:solidFill>
              <a:prstDash val="solid"/>
              <a:headEnd type="none" w="med" len="med"/>
              <a:tailEnd type="none" w="med" len="med"/>
            </a:ln>
            <a:effectLst>
              <a:outerShdw blurRad="40000" dist="23000" dir="5400000" rotWithShape="0">
                <a:srgbClr val="000000">
                  <a:alpha val="35000"/>
                </a:srgbClr>
              </a:outerShdw>
            </a:effectLst>
          </p:spPr>
        </p:cxnSp>
        <p:sp>
          <p:nvSpPr>
            <p:cNvPr id="30" name="Vänster-höger 61">
              <a:extLst>
                <a:ext uri="{FF2B5EF4-FFF2-40B4-BE49-F238E27FC236}">
                  <a16:creationId xmlns:a16="http://schemas.microsoft.com/office/drawing/2014/main" id="{004FEF77-FCC2-4F06-81AC-0586AF8DCD9A}"/>
                </a:ext>
              </a:extLst>
            </p:cNvPr>
            <p:cNvSpPr/>
            <p:nvPr/>
          </p:nvSpPr>
          <p:spPr bwMode="auto">
            <a:xfrm rot="2491782">
              <a:off x="2372491" y="3750299"/>
              <a:ext cx="387196" cy="274140"/>
            </a:xfrm>
            <a:prstGeom prst="leftRightArrow">
              <a:avLst/>
            </a:prstGeom>
            <a:solidFill>
              <a:schemeClr val="bg1">
                <a:lumMod val="75000"/>
              </a:schemeClr>
            </a:solidFill>
            <a:ln w="19050" cap="flat" cmpd="sng" algn="ctr">
              <a:solidFill>
                <a:schemeClr val="bg1">
                  <a:lumMod val="65000"/>
                </a:schemeClr>
              </a:solidFill>
              <a:prstDash val="solid"/>
              <a:round/>
              <a:headEnd type="none" w="med" len="med"/>
              <a:tailEnd type="none" w="med" len="med"/>
            </a:ln>
            <a:effectLst/>
          </p:spPr>
          <p:txBody>
            <a:bodyPr vert="horz" wrap="square" lIns="120000" tIns="62400" rIns="120000" bIns="62400" numCol="1" rtlCol="0" anchor="ctr" anchorCtr="0" compatLnSpc="1">
              <a:prstTxWarp prst="textNoShape">
                <a:avLst/>
              </a:prstTxWarp>
              <a:noAutofit/>
            </a:bodyPr>
            <a:lstStyle/>
            <a:p>
              <a:pPr marL="0" marR="0" lvl="0" indent="0" algn="ctr" defTabSz="1276287" rtl="0" eaLnBrk="1" fontAlgn="base" latinLnBrk="0" hangingPunct="1">
                <a:lnSpc>
                  <a:spcPct val="100000"/>
                </a:lnSpc>
                <a:spcBef>
                  <a:spcPct val="0"/>
                </a:spcBef>
                <a:spcAft>
                  <a:spcPct val="0"/>
                </a:spcAft>
                <a:buClrTx/>
                <a:buSzTx/>
                <a:buFontTx/>
                <a:buNone/>
                <a:tabLst/>
                <a:defRPr/>
              </a:pPr>
              <a:endParaRPr kumimoji="0" lang="sv-SE" sz="2800" b="0" i="0" u="none" strike="noStrike" kern="1200" cap="none" spc="0" normalizeH="0" baseline="0" noProof="0" err="1">
                <a:ln>
                  <a:noFill/>
                </a:ln>
                <a:solidFill>
                  <a:srgbClr val="382819"/>
                </a:solidFill>
                <a:effectLst/>
                <a:uLnTx/>
                <a:uFillTx/>
                <a:latin typeface="Arial" charset="0"/>
                <a:ea typeface="+mn-ea"/>
                <a:cs typeface="Arial" charset="0"/>
              </a:endParaRPr>
            </a:p>
          </p:txBody>
        </p:sp>
        <p:pic>
          <p:nvPicPr>
            <p:cNvPr id="31" name="Bildobjekt 30">
              <a:extLst>
                <a:ext uri="{FF2B5EF4-FFF2-40B4-BE49-F238E27FC236}">
                  <a16:creationId xmlns:a16="http://schemas.microsoft.com/office/drawing/2014/main" id="{FB5B165C-7EF7-4C76-88C0-FFE4A702174D}"/>
                </a:ext>
              </a:extLst>
            </p:cNvPr>
            <p:cNvPicPr>
              <a:picLocks noChangeAspect="1"/>
            </p:cNvPicPr>
            <p:nvPr/>
          </p:nvPicPr>
          <p:blipFill>
            <a:blip r:embed="rId5" cstate="hqprint">
              <a:duotone>
                <a:prstClr val="black"/>
                <a:srgbClr val="E6AFA9">
                  <a:tint val="45000"/>
                  <a:satMod val="400000"/>
                </a:srgbClr>
              </a:duotone>
              <a:extLst>
                <a:ext uri="{28A0092B-C50C-407E-A947-70E740481C1C}">
                  <a14:useLocalDpi xmlns:a14="http://schemas.microsoft.com/office/drawing/2010/main" val="0"/>
                </a:ext>
              </a:extLst>
            </a:blip>
            <a:stretch>
              <a:fillRect/>
            </a:stretch>
          </p:blipFill>
          <p:spPr>
            <a:xfrm>
              <a:off x="3954434" y="4433205"/>
              <a:ext cx="541756" cy="664730"/>
            </a:xfrm>
            <a:prstGeom prst="rect">
              <a:avLst/>
            </a:prstGeom>
          </p:spPr>
        </p:pic>
      </p:grpSp>
      <p:pic>
        <p:nvPicPr>
          <p:cNvPr id="46" name="Bildobjekt 45">
            <a:extLst>
              <a:ext uri="{FF2B5EF4-FFF2-40B4-BE49-F238E27FC236}">
                <a16:creationId xmlns:a16="http://schemas.microsoft.com/office/drawing/2014/main" id="{4F6D37A7-4749-4253-88CE-7126148075FD}"/>
              </a:ext>
            </a:extLst>
          </p:cNvPr>
          <p:cNvPicPr>
            <a:picLocks noChangeAspect="1"/>
          </p:cNvPicPr>
          <p:nvPr/>
        </p:nvPicPr>
        <p:blipFill>
          <a:blip r:embed="rId6"/>
          <a:stretch>
            <a:fillRect/>
          </a:stretch>
        </p:blipFill>
        <p:spPr>
          <a:xfrm>
            <a:off x="2057299" y="3144315"/>
            <a:ext cx="372692" cy="283245"/>
          </a:xfrm>
          <a:prstGeom prst="rect">
            <a:avLst/>
          </a:prstGeom>
        </p:spPr>
      </p:pic>
      <p:pic>
        <p:nvPicPr>
          <p:cNvPr id="49" name="Bildobjekt 48">
            <a:extLst>
              <a:ext uri="{FF2B5EF4-FFF2-40B4-BE49-F238E27FC236}">
                <a16:creationId xmlns:a16="http://schemas.microsoft.com/office/drawing/2014/main" id="{70479772-2C75-4472-956E-8E20622A39F8}"/>
              </a:ext>
            </a:extLst>
          </p:cNvPr>
          <p:cNvPicPr>
            <a:picLocks noChangeAspect="1"/>
          </p:cNvPicPr>
          <p:nvPr/>
        </p:nvPicPr>
        <p:blipFill>
          <a:blip r:embed="rId7" cstate="hqprint">
            <a:extLst>
              <a:ext uri="{BEBA8EAE-BF5A-486C-A8C5-ECC9F3942E4B}">
                <a14:imgProps xmlns:a14="http://schemas.microsoft.com/office/drawing/2010/main">
                  <a14:imgLayer r:embed="rId8">
                    <a14:imgEffect>
                      <a14:artisticGlowDiffused/>
                    </a14:imgEffect>
                  </a14:imgLayer>
                </a14:imgProps>
              </a:ext>
              <a:ext uri="{28A0092B-C50C-407E-A947-70E740481C1C}">
                <a14:useLocalDpi xmlns:a14="http://schemas.microsoft.com/office/drawing/2010/main" val="0"/>
              </a:ext>
            </a:extLst>
          </a:blip>
          <a:stretch>
            <a:fillRect/>
          </a:stretch>
        </p:blipFill>
        <p:spPr>
          <a:xfrm>
            <a:off x="1949168" y="3607517"/>
            <a:ext cx="943773" cy="717267"/>
          </a:xfrm>
          <a:prstGeom prst="rect">
            <a:avLst/>
          </a:prstGeom>
        </p:spPr>
      </p:pic>
      <p:sp>
        <p:nvSpPr>
          <p:cNvPr id="60" name="Rektangel 59">
            <a:extLst>
              <a:ext uri="{FF2B5EF4-FFF2-40B4-BE49-F238E27FC236}">
                <a16:creationId xmlns:a16="http://schemas.microsoft.com/office/drawing/2014/main" id="{71E187E4-F650-4793-AE8C-A063D6C2AA61}"/>
              </a:ext>
            </a:extLst>
          </p:cNvPr>
          <p:cNvSpPr/>
          <p:nvPr/>
        </p:nvSpPr>
        <p:spPr>
          <a:xfrm>
            <a:off x="4438241" y="2092176"/>
            <a:ext cx="2247544" cy="1700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Rubrik 1">
            <a:extLst>
              <a:ext uri="{FF2B5EF4-FFF2-40B4-BE49-F238E27FC236}">
                <a16:creationId xmlns:a16="http://schemas.microsoft.com/office/drawing/2014/main" id="{516C303A-4E0C-9649-ACFC-40B0BC9528F8}"/>
              </a:ext>
            </a:extLst>
          </p:cNvPr>
          <p:cNvSpPr>
            <a:spLocks noGrp="1"/>
          </p:cNvSpPr>
          <p:nvPr>
            <p:ph type="title"/>
          </p:nvPr>
        </p:nvSpPr>
        <p:spPr>
          <a:xfrm>
            <a:off x="1127452" y="283289"/>
            <a:ext cx="10779369" cy="850727"/>
          </a:xfrm>
        </p:spPr>
        <p:txBody>
          <a:bodyPr>
            <a:normAutofit/>
          </a:bodyPr>
          <a:lstStyle/>
          <a:p>
            <a:r>
              <a:rPr lang="sv-SE"/>
              <a:t>Hur är SDK uppbyggt?</a:t>
            </a:r>
          </a:p>
        </p:txBody>
      </p:sp>
      <p:sp>
        <p:nvSpPr>
          <p:cNvPr id="72" name="Rundad rektangulär pratbubbla 71">
            <a:extLst>
              <a:ext uri="{FF2B5EF4-FFF2-40B4-BE49-F238E27FC236}">
                <a16:creationId xmlns:a16="http://schemas.microsoft.com/office/drawing/2014/main" id="{DB8DF6F9-8DF9-784C-8B5F-11919E1E3BE3}"/>
              </a:ext>
            </a:extLst>
          </p:cNvPr>
          <p:cNvSpPr/>
          <p:nvPr/>
        </p:nvSpPr>
        <p:spPr>
          <a:xfrm>
            <a:off x="8772040" y="123987"/>
            <a:ext cx="3022170" cy="1565328"/>
          </a:xfrm>
          <a:prstGeom prst="wedgeRoundRectCallout">
            <a:avLst>
              <a:gd name="adj1" fmla="val -59295"/>
              <a:gd name="adj2" fmla="val 67450"/>
              <a:gd name="adj3" fmla="val 16667"/>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sv-SE"/>
              <a:t>Sedan kan man ansluta till federationen förutsatt att man lever upp till de övriga kraven</a:t>
            </a:r>
          </a:p>
        </p:txBody>
      </p:sp>
    </p:spTree>
    <p:extLst>
      <p:ext uri="{BB962C8B-B14F-4D97-AF65-F5344CB8AC3E}">
        <p14:creationId xmlns:p14="http://schemas.microsoft.com/office/powerpoint/2010/main" val="590297887"/>
      </p:ext>
    </p:extLst>
  </p:cSld>
  <p:clrMapOvr>
    <a:masterClrMapping/>
  </p:clrMapOvr>
  <p:transition>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upp 51">
            <a:extLst>
              <a:ext uri="{FF2B5EF4-FFF2-40B4-BE49-F238E27FC236}">
                <a16:creationId xmlns:a16="http://schemas.microsoft.com/office/drawing/2014/main" id="{9159B1A1-94E0-D648-B0D4-1A4924FFC91D}"/>
              </a:ext>
            </a:extLst>
          </p:cNvPr>
          <p:cNvGrpSpPr/>
          <p:nvPr/>
        </p:nvGrpSpPr>
        <p:grpSpPr>
          <a:xfrm>
            <a:off x="748146" y="1115879"/>
            <a:ext cx="9698182" cy="5191931"/>
            <a:chOff x="898902" y="1115879"/>
            <a:chExt cx="10585342" cy="5191931"/>
          </a:xfrm>
        </p:grpSpPr>
        <p:sp>
          <p:nvSpPr>
            <p:cNvPr id="53" name="Rektangel med rundade hörn 22">
              <a:extLst>
                <a:ext uri="{FF2B5EF4-FFF2-40B4-BE49-F238E27FC236}">
                  <a16:creationId xmlns:a16="http://schemas.microsoft.com/office/drawing/2014/main" id="{2FB420BB-9C42-834E-8D75-6831C77852A5}"/>
                </a:ext>
              </a:extLst>
            </p:cNvPr>
            <p:cNvSpPr/>
            <p:nvPr/>
          </p:nvSpPr>
          <p:spPr>
            <a:xfrm>
              <a:off x="898902" y="1425844"/>
              <a:ext cx="10585342" cy="4881966"/>
            </a:xfrm>
            <a:prstGeom prst="roundRect">
              <a:avLst>
                <a:gd name="adj" fmla="val 14212"/>
              </a:avLst>
            </a:prstGeom>
            <a:solidFill>
              <a:srgbClr val="D2ECEF">
                <a:alpha val="66000"/>
              </a:srgbClr>
            </a:solidFill>
            <a:ln>
              <a:solidFill>
                <a:schemeClr val="bg1">
                  <a:lumMod val="50000"/>
                </a:schemeClr>
              </a:solidFill>
              <a:headEnd/>
              <a:tailEnd/>
            </a:ln>
          </p:spPr>
          <p:style>
            <a:lnRef idx="1">
              <a:schemeClr val="dk1"/>
            </a:lnRef>
            <a:fillRef idx="2">
              <a:schemeClr val="dk1"/>
            </a:fillRef>
            <a:effectRef idx="1">
              <a:schemeClr val="dk1"/>
            </a:effectRef>
            <a:fontRef idx="minor">
              <a:schemeClr val="dk1"/>
            </a:fontRef>
          </p:style>
          <p:txBody>
            <a:bodyPr wrap="none" anchor="t" anchorCtr="0"/>
            <a:lstStyle/>
            <a:p>
              <a:pPr lvl="0" algn="ctr" defTabSz="914332" fontAlgn="base">
                <a:spcBef>
                  <a:spcPct val="0"/>
                </a:spcBef>
                <a:spcAft>
                  <a:spcPct val="0"/>
                </a:spcAft>
                <a:defRPr/>
              </a:pPr>
              <a:endParaRPr lang="sv-SE" sz="1600" kern="0">
                <a:solidFill>
                  <a:srgbClr val="382819"/>
                </a:solidFill>
                <a:latin typeface="Arial"/>
                <a:ea typeface="Noteworthy Light" charset="0"/>
                <a:cs typeface="Calibri" panose="020F0502020204030204" pitchFamily="34" charset="0"/>
              </a:endParaRPr>
            </a:p>
          </p:txBody>
        </p:sp>
        <p:sp>
          <p:nvSpPr>
            <p:cNvPr id="54" name="textruta 53">
              <a:extLst>
                <a:ext uri="{FF2B5EF4-FFF2-40B4-BE49-F238E27FC236}">
                  <a16:creationId xmlns:a16="http://schemas.microsoft.com/office/drawing/2014/main" id="{8C1B23C2-C458-A84B-830A-DE9A875394B2}"/>
                </a:ext>
              </a:extLst>
            </p:cNvPr>
            <p:cNvSpPr txBox="1"/>
            <p:nvPr/>
          </p:nvSpPr>
          <p:spPr>
            <a:xfrm>
              <a:off x="4122550" y="1115879"/>
              <a:ext cx="3688596" cy="369332"/>
            </a:xfrm>
            <a:prstGeom prst="rect">
              <a:avLst/>
            </a:prstGeom>
            <a:noFill/>
          </p:spPr>
          <p:txBody>
            <a:bodyPr wrap="square" rtlCol="0">
              <a:spAutoFit/>
            </a:bodyPr>
            <a:lstStyle/>
            <a:p>
              <a:pPr algn="ctr"/>
              <a:r>
                <a:rPr lang="sv-SE" b="1"/>
                <a:t>Federation</a:t>
              </a:r>
            </a:p>
          </p:txBody>
        </p:sp>
      </p:grpSp>
      <p:grpSp>
        <p:nvGrpSpPr>
          <p:cNvPr id="13" name="Grupp 12">
            <a:extLst>
              <a:ext uri="{FF2B5EF4-FFF2-40B4-BE49-F238E27FC236}">
                <a16:creationId xmlns:a16="http://schemas.microsoft.com/office/drawing/2014/main" id="{2246D0B9-88F0-448F-880D-874799D75A3A}"/>
              </a:ext>
            </a:extLst>
          </p:cNvPr>
          <p:cNvGrpSpPr/>
          <p:nvPr/>
        </p:nvGrpSpPr>
        <p:grpSpPr>
          <a:xfrm>
            <a:off x="781077" y="2596639"/>
            <a:ext cx="3399077" cy="2922400"/>
            <a:chOff x="1243832" y="2596639"/>
            <a:chExt cx="3399077" cy="2922400"/>
          </a:xfrm>
        </p:grpSpPr>
        <p:sp>
          <p:nvSpPr>
            <p:cNvPr id="14" name="Rektangel med rundade hörn 22">
              <a:extLst>
                <a:ext uri="{FF2B5EF4-FFF2-40B4-BE49-F238E27FC236}">
                  <a16:creationId xmlns:a16="http://schemas.microsoft.com/office/drawing/2014/main" id="{82960C81-BC66-45BC-8946-9818EE2CDB7B}"/>
                </a:ext>
              </a:extLst>
            </p:cNvPr>
            <p:cNvSpPr/>
            <p:nvPr/>
          </p:nvSpPr>
          <p:spPr>
            <a:xfrm>
              <a:off x="1278725" y="2596639"/>
              <a:ext cx="3364184" cy="2922400"/>
            </a:xfrm>
            <a:prstGeom prst="roundRect">
              <a:avLst>
                <a:gd name="adj" fmla="val 5015"/>
              </a:avLst>
            </a:prstGeom>
            <a:solidFill>
              <a:schemeClr val="tx1">
                <a:lumMod val="10000"/>
                <a:lumOff val="90000"/>
              </a:schemeClr>
            </a:solidFill>
            <a:ln>
              <a:solidFill>
                <a:schemeClr val="bg1">
                  <a:lumMod val="50000"/>
                </a:schemeClr>
              </a:solidFill>
              <a:headEnd/>
              <a:tailEnd/>
            </a:ln>
          </p:spPr>
          <p:style>
            <a:lnRef idx="1">
              <a:schemeClr val="dk1"/>
            </a:lnRef>
            <a:fillRef idx="2">
              <a:schemeClr val="dk1"/>
            </a:fillRef>
            <a:effectRef idx="1">
              <a:schemeClr val="dk1"/>
            </a:effectRef>
            <a:fontRef idx="minor">
              <a:schemeClr val="dk1"/>
            </a:fontRef>
          </p:style>
          <p:txBody>
            <a:bodyPr wrap="none" anchor="t" anchorCtr="0"/>
            <a:lstStyle/>
            <a:p>
              <a:pPr marL="0" marR="0" lvl="0" indent="0" algn="l" defTabSz="914354" rtl="0" eaLnBrk="1" fontAlgn="base" latinLnBrk="0" hangingPunct="1">
                <a:lnSpc>
                  <a:spcPct val="100000"/>
                </a:lnSpc>
                <a:spcBef>
                  <a:spcPct val="50000"/>
                </a:spcBef>
                <a:spcAft>
                  <a:spcPct val="0"/>
                </a:spcAft>
                <a:buClrTx/>
                <a:buSzTx/>
                <a:buFontTx/>
                <a:buNone/>
                <a:tabLst/>
                <a:defRPr/>
              </a:pPr>
              <a:endParaRPr kumimoji="0" lang="sv-SE" sz="1600" b="0" i="1" u="none" strike="noStrike" kern="0" cap="none" spc="0" normalizeH="0" baseline="0" noProof="0">
                <a:ln>
                  <a:noFill/>
                </a:ln>
                <a:solidFill>
                  <a:srgbClr val="382819"/>
                </a:solidFill>
                <a:effectLst/>
                <a:uLnTx/>
                <a:uFillTx/>
                <a:latin typeface="Arial"/>
                <a:ea typeface="ＭＳ Ｐゴシック" charset="0"/>
                <a:cs typeface="ＭＳ Ｐゴシック" charset="0"/>
              </a:endParaRPr>
            </a:p>
          </p:txBody>
        </p:sp>
        <p:pic>
          <p:nvPicPr>
            <p:cNvPr id="15" name="Bildobjekt 14">
              <a:extLst>
                <a:ext uri="{FF2B5EF4-FFF2-40B4-BE49-F238E27FC236}">
                  <a16:creationId xmlns:a16="http://schemas.microsoft.com/office/drawing/2014/main" id="{C1B7BC36-FD21-4D06-9799-49C31CC6E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32" y="2835873"/>
              <a:ext cx="1540256" cy="1347724"/>
            </a:xfrm>
            <a:prstGeom prst="rect">
              <a:avLst/>
            </a:prstGeom>
          </p:spPr>
        </p:pic>
        <p:sp>
          <p:nvSpPr>
            <p:cNvPr id="16" name="Rektangel 15">
              <a:extLst>
                <a:ext uri="{FF2B5EF4-FFF2-40B4-BE49-F238E27FC236}">
                  <a16:creationId xmlns:a16="http://schemas.microsoft.com/office/drawing/2014/main" id="{39A3F4ED-D41C-4778-A892-1EC1F9656013}"/>
                </a:ext>
              </a:extLst>
            </p:cNvPr>
            <p:cNvSpPr/>
            <p:nvPr/>
          </p:nvSpPr>
          <p:spPr>
            <a:xfrm>
              <a:off x="1485399" y="2667366"/>
              <a:ext cx="2359941" cy="338554"/>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v-SE" sz="1600" b="1" i="0" u="none" strike="noStrike" kern="1200" cap="none" spc="0" normalizeH="0" baseline="0" noProof="0">
                  <a:ln>
                    <a:noFill/>
                  </a:ln>
                  <a:solidFill>
                    <a:srgbClr val="382819"/>
                  </a:solidFill>
                  <a:effectLst/>
                  <a:uLnTx/>
                  <a:uFillTx/>
                  <a:latin typeface="Arial" charset="0"/>
                  <a:ea typeface="Noteworthy Light" charset="0"/>
                  <a:cs typeface="Calibri" panose="020F0502020204030204" pitchFamily="34" charset="0"/>
                </a:rPr>
                <a:t>Användarorganisation</a:t>
              </a:r>
              <a:endParaRPr kumimoji="0" lang="sv-SE" sz="1100" b="0" i="1" u="none" strike="noStrike" kern="0" cap="none" spc="0" normalizeH="0" baseline="0" noProof="0">
                <a:ln>
                  <a:noFill/>
                </a:ln>
                <a:solidFill>
                  <a:srgbClr val="382819"/>
                </a:solidFill>
                <a:effectLst/>
                <a:uLnTx/>
                <a:uFillTx/>
                <a:latin typeface="Arial" charset="0"/>
                <a:ea typeface="Noteworthy Light" charset="0"/>
                <a:cs typeface="Calibri" panose="020F0502020204030204" pitchFamily="34" charset="0"/>
              </a:endParaRPr>
            </a:p>
          </p:txBody>
        </p:sp>
      </p:grpSp>
      <p:grpSp>
        <p:nvGrpSpPr>
          <p:cNvPr id="17" name="Grupp 16">
            <a:extLst>
              <a:ext uri="{FF2B5EF4-FFF2-40B4-BE49-F238E27FC236}">
                <a16:creationId xmlns:a16="http://schemas.microsoft.com/office/drawing/2014/main" id="{8FB6895E-EA9B-4D27-9448-8A5D1DACB5C7}"/>
              </a:ext>
            </a:extLst>
          </p:cNvPr>
          <p:cNvGrpSpPr/>
          <p:nvPr/>
        </p:nvGrpSpPr>
        <p:grpSpPr>
          <a:xfrm>
            <a:off x="6993012" y="2583011"/>
            <a:ext cx="3459049" cy="2922400"/>
            <a:chOff x="7306135" y="2583011"/>
            <a:chExt cx="3459049" cy="2922400"/>
          </a:xfrm>
        </p:grpSpPr>
        <p:sp>
          <p:nvSpPr>
            <p:cNvPr id="18" name="Rektangel med rundade hörn 22">
              <a:extLst>
                <a:ext uri="{FF2B5EF4-FFF2-40B4-BE49-F238E27FC236}">
                  <a16:creationId xmlns:a16="http://schemas.microsoft.com/office/drawing/2014/main" id="{8CE03D03-1FCB-495B-9B84-EC639B4F938B}"/>
                </a:ext>
              </a:extLst>
            </p:cNvPr>
            <p:cNvSpPr/>
            <p:nvPr/>
          </p:nvSpPr>
          <p:spPr>
            <a:xfrm>
              <a:off x="7306135" y="2583011"/>
              <a:ext cx="3389615" cy="2922400"/>
            </a:xfrm>
            <a:prstGeom prst="roundRect">
              <a:avLst>
                <a:gd name="adj" fmla="val 4435"/>
              </a:avLst>
            </a:prstGeom>
            <a:solidFill>
              <a:schemeClr val="tx1">
                <a:lumMod val="10000"/>
                <a:lumOff val="90000"/>
              </a:schemeClr>
            </a:solidFill>
            <a:ln>
              <a:solidFill>
                <a:schemeClr val="bg1">
                  <a:lumMod val="50000"/>
                </a:schemeClr>
              </a:solidFill>
              <a:headEnd/>
              <a:tailEnd/>
            </a:ln>
          </p:spPr>
          <p:style>
            <a:lnRef idx="1">
              <a:schemeClr val="dk1"/>
            </a:lnRef>
            <a:fillRef idx="2">
              <a:schemeClr val="dk1"/>
            </a:fillRef>
            <a:effectRef idx="1">
              <a:schemeClr val="dk1"/>
            </a:effectRef>
            <a:fontRef idx="minor">
              <a:schemeClr val="dk1"/>
            </a:fontRef>
          </p:style>
          <p:txBody>
            <a:bodyPr wrap="none" anchor="t" anchorCtr="0"/>
            <a:lstStyle/>
            <a:p>
              <a:pPr marL="0" marR="0" lvl="0" indent="0" algn="r" defTabSz="914354" rtl="0" eaLnBrk="1" fontAlgn="base" latinLnBrk="0" hangingPunct="1">
                <a:lnSpc>
                  <a:spcPct val="100000"/>
                </a:lnSpc>
                <a:spcBef>
                  <a:spcPct val="50000"/>
                </a:spcBef>
                <a:spcAft>
                  <a:spcPct val="0"/>
                </a:spcAft>
                <a:buClrTx/>
                <a:buSzTx/>
                <a:buFontTx/>
                <a:buNone/>
                <a:tabLst/>
                <a:defRPr/>
              </a:pPr>
              <a:endParaRPr kumimoji="0" lang="sv-SE" sz="1600" b="0" i="1" u="none" strike="noStrike" kern="0" cap="none" spc="0" normalizeH="0" baseline="0" noProof="0">
                <a:ln>
                  <a:noFill/>
                </a:ln>
                <a:solidFill>
                  <a:srgbClr val="382819"/>
                </a:solidFill>
                <a:effectLst/>
                <a:uLnTx/>
                <a:uFillTx/>
                <a:latin typeface="Arial"/>
                <a:ea typeface="ＭＳ Ｐゴシック" charset="0"/>
                <a:cs typeface="ＭＳ Ｐゴシック" charset="0"/>
              </a:endParaRPr>
            </a:p>
          </p:txBody>
        </p:sp>
        <p:pic>
          <p:nvPicPr>
            <p:cNvPr id="19" name="Bildobjekt 18">
              <a:extLst>
                <a:ext uri="{FF2B5EF4-FFF2-40B4-BE49-F238E27FC236}">
                  <a16:creationId xmlns:a16="http://schemas.microsoft.com/office/drawing/2014/main" id="{1CDABA95-E211-485D-BB14-1252E9FDE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17397" y="2867305"/>
              <a:ext cx="1547787" cy="1354312"/>
            </a:xfrm>
            <a:prstGeom prst="rect">
              <a:avLst/>
            </a:prstGeom>
          </p:spPr>
        </p:pic>
        <p:sp>
          <p:nvSpPr>
            <p:cNvPr id="20" name="Rektangel 19">
              <a:extLst>
                <a:ext uri="{FF2B5EF4-FFF2-40B4-BE49-F238E27FC236}">
                  <a16:creationId xmlns:a16="http://schemas.microsoft.com/office/drawing/2014/main" id="{2DA618BE-E305-47C1-9204-5984E6FE390E}"/>
                </a:ext>
              </a:extLst>
            </p:cNvPr>
            <p:cNvSpPr/>
            <p:nvPr/>
          </p:nvSpPr>
          <p:spPr>
            <a:xfrm>
              <a:off x="8124951" y="2660968"/>
              <a:ext cx="2359941" cy="338554"/>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v-SE" sz="1600" b="1" i="0" u="none" strike="noStrike" kern="1200" cap="none" spc="0" normalizeH="0" baseline="0" noProof="0">
                  <a:ln>
                    <a:noFill/>
                  </a:ln>
                  <a:solidFill>
                    <a:srgbClr val="382819"/>
                  </a:solidFill>
                  <a:effectLst/>
                  <a:uLnTx/>
                  <a:uFillTx/>
                  <a:latin typeface="Arial" charset="0"/>
                  <a:ea typeface="Noteworthy Light" charset="0"/>
                  <a:cs typeface="Calibri" panose="020F0502020204030204" pitchFamily="34" charset="0"/>
                </a:rPr>
                <a:t>Användarorganisation</a:t>
              </a:r>
              <a:endParaRPr kumimoji="0" lang="sv-SE" sz="1100" b="0" i="1" u="none" strike="noStrike" kern="0" cap="none" spc="0" normalizeH="0" baseline="0" noProof="0">
                <a:ln>
                  <a:noFill/>
                </a:ln>
                <a:solidFill>
                  <a:srgbClr val="382819"/>
                </a:solidFill>
                <a:effectLst/>
                <a:uLnTx/>
                <a:uFillTx/>
                <a:latin typeface="Arial" charset="0"/>
                <a:ea typeface="Noteworthy Light" charset="0"/>
                <a:cs typeface="Calibri" panose="020F0502020204030204" pitchFamily="34" charset="0"/>
              </a:endParaRPr>
            </a:p>
          </p:txBody>
        </p:sp>
      </p:grpSp>
      <p:grpSp>
        <p:nvGrpSpPr>
          <p:cNvPr id="21" name="Grupp 20">
            <a:extLst>
              <a:ext uri="{FF2B5EF4-FFF2-40B4-BE49-F238E27FC236}">
                <a16:creationId xmlns:a16="http://schemas.microsoft.com/office/drawing/2014/main" id="{8E88FDA8-DF9B-4A10-A7B8-D11A0B85955F}"/>
              </a:ext>
            </a:extLst>
          </p:cNvPr>
          <p:cNvGrpSpPr/>
          <p:nvPr/>
        </p:nvGrpSpPr>
        <p:grpSpPr>
          <a:xfrm>
            <a:off x="2026116" y="3750299"/>
            <a:ext cx="7036391" cy="1347636"/>
            <a:chOff x="2372491" y="3750299"/>
            <a:chExt cx="7036391" cy="1347636"/>
          </a:xfrm>
        </p:grpSpPr>
        <p:grpSp>
          <p:nvGrpSpPr>
            <p:cNvPr id="22" name="Grupp 21">
              <a:extLst>
                <a:ext uri="{FF2B5EF4-FFF2-40B4-BE49-F238E27FC236}">
                  <a16:creationId xmlns:a16="http://schemas.microsoft.com/office/drawing/2014/main" id="{F9F45698-7B3C-4E3D-962D-0E6749F1E0D9}"/>
                </a:ext>
              </a:extLst>
            </p:cNvPr>
            <p:cNvGrpSpPr/>
            <p:nvPr/>
          </p:nvGrpSpPr>
          <p:grpSpPr>
            <a:xfrm>
              <a:off x="2372491" y="3750299"/>
              <a:ext cx="2123699" cy="1347636"/>
              <a:chOff x="2372491" y="3750299"/>
              <a:chExt cx="2123699" cy="1347636"/>
            </a:xfrm>
          </p:grpSpPr>
          <p:pic>
            <p:nvPicPr>
              <p:cNvPr id="28" name="Bildobjekt 27">
                <a:extLst>
                  <a:ext uri="{FF2B5EF4-FFF2-40B4-BE49-F238E27FC236}">
                    <a16:creationId xmlns:a16="http://schemas.microsoft.com/office/drawing/2014/main" id="{497D8426-267D-4618-8CE8-B787ED744957}"/>
                  </a:ext>
                </a:extLst>
              </p:cNvPr>
              <p:cNvPicPr>
                <a:picLocks noChangeAspect="1"/>
              </p:cNvPicPr>
              <p:nvPr/>
            </p:nvPicPr>
            <p:blipFill>
              <a:blip r:embed="rId5">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3294137" y="4086242"/>
                <a:ext cx="452061" cy="554675"/>
              </a:xfrm>
              <a:prstGeom prst="rect">
                <a:avLst/>
              </a:prstGeom>
            </p:spPr>
          </p:pic>
          <p:cxnSp>
            <p:nvCxnSpPr>
              <p:cNvPr id="29" name="Kurva 59">
                <a:extLst>
                  <a:ext uri="{FF2B5EF4-FFF2-40B4-BE49-F238E27FC236}">
                    <a16:creationId xmlns:a16="http://schemas.microsoft.com/office/drawing/2014/main" id="{BDB45FFC-7A86-43D3-9A3C-FDD46E54AF57}"/>
                  </a:ext>
                </a:extLst>
              </p:cNvPr>
              <p:cNvCxnSpPr>
                <a:cxnSpLocks/>
                <a:stCxn id="28" idx="2"/>
              </p:cNvCxnSpPr>
              <p:nvPr/>
            </p:nvCxnSpPr>
            <p:spPr bwMode="auto">
              <a:xfrm rot="16200000" flipH="1">
                <a:off x="3749665" y="4411419"/>
                <a:ext cx="166768" cy="625763"/>
              </a:xfrm>
              <a:prstGeom prst="curvedConnector2">
                <a:avLst/>
              </a:prstGeom>
              <a:noFill/>
              <a:ln w="57150" cap="flat" cmpd="sng" algn="ctr">
                <a:solidFill>
                  <a:srgbClr val="009193"/>
                </a:solidFill>
                <a:prstDash val="solid"/>
                <a:headEnd type="none" w="med" len="med"/>
                <a:tailEnd type="none" w="med" len="med"/>
              </a:ln>
              <a:effectLst>
                <a:outerShdw blurRad="40000" dist="23000" dir="5400000" rotWithShape="0">
                  <a:srgbClr val="000000">
                    <a:alpha val="35000"/>
                  </a:srgbClr>
                </a:outerShdw>
              </a:effectLst>
            </p:spPr>
          </p:cxnSp>
          <p:sp>
            <p:nvSpPr>
              <p:cNvPr id="30" name="Vänster-höger 61">
                <a:extLst>
                  <a:ext uri="{FF2B5EF4-FFF2-40B4-BE49-F238E27FC236}">
                    <a16:creationId xmlns:a16="http://schemas.microsoft.com/office/drawing/2014/main" id="{004FEF77-FCC2-4F06-81AC-0586AF8DCD9A}"/>
                  </a:ext>
                </a:extLst>
              </p:cNvPr>
              <p:cNvSpPr/>
              <p:nvPr/>
            </p:nvSpPr>
            <p:spPr bwMode="auto">
              <a:xfrm rot="2491782">
                <a:off x="2372491" y="3750299"/>
                <a:ext cx="387196" cy="274140"/>
              </a:xfrm>
              <a:prstGeom prst="leftRightArrow">
                <a:avLst/>
              </a:prstGeom>
              <a:solidFill>
                <a:schemeClr val="bg1">
                  <a:lumMod val="75000"/>
                </a:schemeClr>
              </a:solidFill>
              <a:ln w="19050" cap="flat" cmpd="sng" algn="ctr">
                <a:solidFill>
                  <a:schemeClr val="bg1">
                    <a:lumMod val="65000"/>
                  </a:schemeClr>
                </a:solidFill>
                <a:prstDash val="solid"/>
                <a:round/>
                <a:headEnd type="none" w="med" len="med"/>
                <a:tailEnd type="none" w="med" len="med"/>
              </a:ln>
              <a:effectLst/>
            </p:spPr>
            <p:txBody>
              <a:bodyPr vert="horz" wrap="square" lIns="120000" tIns="62400" rIns="120000" bIns="62400" numCol="1" rtlCol="0" anchor="ctr" anchorCtr="0" compatLnSpc="1">
                <a:prstTxWarp prst="textNoShape">
                  <a:avLst/>
                </a:prstTxWarp>
                <a:noAutofit/>
              </a:bodyPr>
              <a:lstStyle/>
              <a:p>
                <a:pPr marL="0" marR="0" lvl="0" indent="0" algn="ctr" defTabSz="1276287" rtl="0" eaLnBrk="1" fontAlgn="base" latinLnBrk="0" hangingPunct="1">
                  <a:lnSpc>
                    <a:spcPct val="100000"/>
                  </a:lnSpc>
                  <a:spcBef>
                    <a:spcPct val="0"/>
                  </a:spcBef>
                  <a:spcAft>
                    <a:spcPct val="0"/>
                  </a:spcAft>
                  <a:buClrTx/>
                  <a:buSzTx/>
                  <a:buFontTx/>
                  <a:buNone/>
                  <a:tabLst/>
                  <a:defRPr/>
                </a:pPr>
                <a:endParaRPr kumimoji="0" lang="sv-SE" sz="2800" b="0" i="0" u="none" strike="noStrike" kern="1200" cap="none" spc="0" normalizeH="0" baseline="0" noProof="0" err="1">
                  <a:ln>
                    <a:noFill/>
                  </a:ln>
                  <a:solidFill>
                    <a:srgbClr val="382819"/>
                  </a:solidFill>
                  <a:effectLst/>
                  <a:uLnTx/>
                  <a:uFillTx/>
                  <a:latin typeface="Arial" charset="0"/>
                  <a:ea typeface="+mn-ea"/>
                  <a:cs typeface="Arial" charset="0"/>
                </a:endParaRPr>
              </a:p>
            </p:txBody>
          </p:sp>
          <p:pic>
            <p:nvPicPr>
              <p:cNvPr id="31" name="Bildobjekt 30">
                <a:extLst>
                  <a:ext uri="{FF2B5EF4-FFF2-40B4-BE49-F238E27FC236}">
                    <a16:creationId xmlns:a16="http://schemas.microsoft.com/office/drawing/2014/main" id="{FB5B165C-7EF7-4C76-88C0-FFE4A702174D}"/>
                  </a:ext>
                </a:extLst>
              </p:cNvPr>
              <p:cNvPicPr>
                <a:picLocks noChangeAspect="1"/>
              </p:cNvPicPr>
              <p:nvPr/>
            </p:nvPicPr>
            <p:blipFill>
              <a:blip r:embed="rId6" cstate="hqprint">
                <a:duotone>
                  <a:prstClr val="black"/>
                  <a:srgbClr val="E6AFA9">
                    <a:tint val="45000"/>
                    <a:satMod val="400000"/>
                  </a:srgbClr>
                </a:duotone>
                <a:extLst>
                  <a:ext uri="{28A0092B-C50C-407E-A947-70E740481C1C}">
                    <a14:useLocalDpi xmlns:a14="http://schemas.microsoft.com/office/drawing/2010/main" val="0"/>
                  </a:ext>
                </a:extLst>
              </a:blip>
              <a:stretch>
                <a:fillRect/>
              </a:stretch>
            </p:blipFill>
            <p:spPr>
              <a:xfrm>
                <a:off x="3954434" y="4433205"/>
                <a:ext cx="541756" cy="664730"/>
              </a:xfrm>
              <a:prstGeom prst="rect">
                <a:avLst/>
              </a:prstGeom>
            </p:spPr>
          </p:pic>
        </p:grpSp>
        <p:grpSp>
          <p:nvGrpSpPr>
            <p:cNvPr id="23" name="Grupp 22">
              <a:extLst>
                <a:ext uri="{FF2B5EF4-FFF2-40B4-BE49-F238E27FC236}">
                  <a16:creationId xmlns:a16="http://schemas.microsoft.com/office/drawing/2014/main" id="{6D6DEE2C-96E7-490D-B0BE-853B67BE3E57}"/>
                </a:ext>
              </a:extLst>
            </p:cNvPr>
            <p:cNvGrpSpPr/>
            <p:nvPr/>
          </p:nvGrpSpPr>
          <p:grpSpPr>
            <a:xfrm>
              <a:off x="7401098" y="3773517"/>
              <a:ext cx="2007784" cy="1272226"/>
              <a:chOff x="7401098" y="3773517"/>
              <a:chExt cx="2007784" cy="1272226"/>
            </a:xfrm>
          </p:grpSpPr>
          <p:pic>
            <p:nvPicPr>
              <p:cNvPr id="24" name="Bildobjekt 23">
                <a:extLst>
                  <a:ext uri="{FF2B5EF4-FFF2-40B4-BE49-F238E27FC236}">
                    <a16:creationId xmlns:a16="http://schemas.microsoft.com/office/drawing/2014/main" id="{53405E9F-058F-496C-8F6B-DC5F194B93D6}"/>
                  </a:ext>
                </a:extLst>
              </p:cNvPr>
              <p:cNvPicPr>
                <a:picLocks noChangeAspect="1"/>
              </p:cNvPicPr>
              <p:nvPr/>
            </p:nvPicPr>
            <p:blipFill>
              <a:blip r:embed="rId5">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8223104" y="3925817"/>
                <a:ext cx="566964" cy="695661"/>
              </a:xfrm>
              <a:prstGeom prst="rect">
                <a:avLst/>
              </a:prstGeom>
            </p:spPr>
          </p:pic>
          <p:sp>
            <p:nvSpPr>
              <p:cNvPr id="25" name="Vänster-höger 48">
                <a:extLst>
                  <a:ext uri="{FF2B5EF4-FFF2-40B4-BE49-F238E27FC236}">
                    <a16:creationId xmlns:a16="http://schemas.microsoft.com/office/drawing/2014/main" id="{DA285879-BF94-46E5-9991-CAD3F4B89D9F}"/>
                  </a:ext>
                </a:extLst>
              </p:cNvPr>
              <p:cNvSpPr/>
              <p:nvPr/>
            </p:nvSpPr>
            <p:spPr bwMode="auto">
              <a:xfrm rot="19327947">
                <a:off x="9021686" y="3773517"/>
                <a:ext cx="387196" cy="274140"/>
              </a:xfrm>
              <a:prstGeom prst="leftRightArrow">
                <a:avLst/>
              </a:prstGeom>
              <a:solidFill>
                <a:schemeClr val="bg1">
                  <a:lumMod val="75000"/>
                </a:schemeClr>
              </a:solidFill>
              <a:ln w="19050" cap="flat" cmpd="sng" algn="ctr">
                <a:solidFill>
                  <a:schemeClr val="bg1">
                    <a:lumMod val="65000"/>
                  </a:schemeClr>
                </a:solidFill>
                <a:prstDash val="solid"/>
                <a:round/>
                <a:headEnd type="none" w="med" len="med"/>
                <a:tailEnd type="none" w="med" len="med"/>
              </a:ln>
              <a:effectLst/>
            </p:spPr>
            <p:txBody>
              <a:bodyPr vert="horz" wrap="square" lIns="120000" tIns="62400" rIns="120000" bIns="62400" numCol="1" rtlCol="0" anchor="ctr" anchorCtr="0" compatLnSpc="1">
                <a:prstTxWarp prst="textNoShape">
                  <a:avLst/>
                </a:prstTxWarp>
                <a:noAutofit/>
              </a:bodyPr>
              <a:lstStyle/>
              <a:p>
                <a:pPr marL="0" marR="0" lvl="0" indent="0" algn="ctr" defTabSz="1276287" rtl="0" eaLnBrk="1" fontAlgn="base" latinLnBrk="0" hangingPunct="1">
                  <a:lnSpc>
                    <a:spcPct val="100000"/>
                  </a:lnSpc>
                  <a:spcBef>
                    <a:spcPct val="0"/>
                  </a:spcBef>
                  <a:spcAft>
                    <a:spcPct val="0"/>
                  </a:spcAft>
                  <a:buClrTx/>
                  <a:buSzTx/>
                  <a:buFontTx/>
                  <a:buNone/>
                  <a:tabLst/>
                  <a:defRPr/>
                </a:pPr>
                <a:endParaRPr kumimoji="0" lang="sv-SE" sz="2800" b="0" i="0" u="none" strike="noStrike" kern="1200" cap="none" spc="0" normalizeH="0" baseline="0" noProof="0" err="1">
                  <a:ln>
                    <a:noFill/>
                  </a:ln>
                  <a:solidFill>
                    <a:srgbClr val="382819"/>
                  </a:solidFill>
                  <a:effectLst/>
                  <a:uLnTx/>
                  <a:uFillTx/>
                  <a:latin typeface="Arial" charset="0"/>
                  <a:ea typeface="+mn-ea"/>
                  <a:cs typeface="Arial" charset="0"/>
                </a:endParaRPr>
              </a:p>
            </p:txBody>
          </p:sp>
          <p:cxnSp>
            <p:nvCxnSpPr>
              <p:cNvPr id="26" name="Kurva 49">
                <a:extLst>
                  <a:ext uri="{FF2B5EF4-FFF2-40B4-BE49-F238E27FC236}">
                    <a16:creationId xmlns:a16="http://schemas.microsoft.com/office/drawing/2014/main" id="{52ECC4D4-1ADA-4EA4-B4CC-66E26274E25E}"/>
                  </a:ext>
                </a:extLst>
              </p:cNvPr>
              <p:cNvCxnSpPr>
                <a:cxnSpLocks/>
                <a:stCxn id="24" idx="1"/>
              </p:cNvCxnSpPr>
              <p:nvPr/>
            </p:nvCxnSpPr>
            <p:spPr bwMode="auto">
              <a:xfrm rot="10800000" flipV="1">
                <a:off x="7851034" y="4273648"/>
                <a:ext cx="372070" cy="319114"/>
              </a:xfrm>
              <a:prstGeom prst="curvedConnector3">
                <a:avLst>
                  <a:gd name="adj1" fmla="val 50000"/>
                </a:avLst>
              </a:prstGeom>
              <a:noFill/>
              <a:ln w="57150" cap="flat" cmpd="sng" algn="ctr">
                <a:solidFill>
                  <a:srgbClr val="009193"/>
                </a:solidFill>
                <a:prstDash val="solid"/>
                <a:headEnd type="none" w="med" len="med"/>
                <a:tailEnd type="none" w="med" len="med"/>
              </a:ln>
              <a:effectLst>
                <a:outerShdw blurRad="40000" dist="23000" dir="5400000" rotWithShape="0">
                  <a:srgbClr val="000000">
                    <a:alpha val="35000"/>
                  </a:srgbClr>
                </a:outerShdw>
              </a:effectLst>
            </p:spPr>
          </p:cxnSp>
          <p:pic>
            <p:nvPicPr>
              <p:cNvPr id="27" name="Bildobjekt 26">
                <a:extLst>
                  <a:ext uri="{FF2B5EF4-FFF2-40B4-BE49-F238E27FC236}">
                    <a16:creationId xmlns:a16="http://schemas.microsoft.com/office/drawing/2014/main" id="{395854D2-20D8-44F0-AF7E-8981121EE900}"/>
                  </a:ext>
                </a:extLst>
              </p:cNvPr>
              <p:cNvPicPr>
                <a:picLocks noChangeAspect="1"/>
              </p:cNvPicPr>
              <p:nvPr/>
            </p:nvPicPr>
            <p:blipFill>
              <a:blip r:embed="rId6" cstate="hqprint">
                <a:duotone>
                  <a:prstClr val="black"/>
                  <a:srgbClr val="E6AFA9">
                    <a:tint val="45000"/>
                    <a:satMod val="400000"/>
                  </a:srgbClr>
                </a:duotone>
                <a:extLst>
                  <a:ext uri="{28A0092B-C50C-407E-A947-70E740481C1C}">
                    <a14:useLocalDpi xmlns:a14="http://schemas.microsoft.com/office/drawing/2010/main" val="0"/>
                  </a:ext>
                </a:extLst>
              </a:blip>
              <a:stretch>
                <a:fillRect/>
              </a:stretch>
            </p:blipFill>
            <p:spPr>
              <a:xfrm>
                <a:off x="7401098" y="4350082"/>
                <a:ext cx="566965" cy="695661"/>
              </a:xfrm>
              <a:prstGeom prst="rect">
                <a:avLst/>
              </a:prstGeom>
            </p:spPr>
          </p:pic>
        </p:grpSp>
      </p:grpSp>
      <p:grpSp>
        <p:nvGrpSpPr>
          <p:cNvPr id="32" name="Grupp 31">
            <a:extLst>
              <a:ext uri="{FF2B5EF4-FFF2-40B4-BE49-F238E27FC236}">
                <a16:creationId xmlns:a16="http://schemas.microsoft.com/office/drawing/2014/main" id="{6111D9FC-E7D1-4B12-A076-9B127CA890F8}"/>
              </a:ext>
            </a:extLst>
          </p:cNvPr>
          <p:cNvGrpSpPr/>
          <p:nvPr/>
        </p:nvGrpSpPr>
        <p:grpSpPr>
          <a:xfrm>
            <a:off x="4162361" y="4135144"/>
            <a:ext cx="2890954" cy="685836"/>
            <a:chOff x="4508736" y="4135144"/>
            <a:chExt cx="2890954" cy="685836"/>
          </a:xfrm>
        </p:grpSpPr>
        <p:grpSp>
          <p:nvGrpSpPr>
            <p:cNvPr id="35" name="Grupp 34">
              <a:extLst>
                <a:ext uri="{FF2B5EF4-FFF2-40B4-BE49-F238E27FC236}">
                  <a16:creationId xmlns:a16="http://schemas.microsoft.com/office/drawing/2014/main" id="{0EFC4A42-D7CC-403F-B05B-B511D33B3B6C}"/>
                </a:ext>
              </a:extLst>
            </p:cNvPr>
            <p:cNvGrpSpPr/>
            <p:nvPr/>
          </p:nvGrpSpPr>
          <p:grpSpPr>
            <a:xfrm>
              <a:off x="4526529" y="4135144"/>
              <a:ext cx="2812858" cy="492021"/>
              <a:chOff x="4526529" y="4123901"/>
              <a:chExt cx="2812858" cy="429974"/>
            </a:xfrm>
            <a:noFill/>
          </p:grpSpPr>
          <p:sp>
            <p:nvSpPr>
              <p:cNvPr id="37" name="textruta 36">
                <a:extLst>
                  <a:ext uri="{FF2B5EF4-FFF2-40B4-BE49-F238E27FC236}">
                    <a16:creationId xmlns:a16="http://schemas.microsoft.com/office/drawing/2014/main" id="{47D0B343-2D49-4212-BF7E-F8BD088341C3}"/>
                  </a:ext>
                </a:extLst>
              </p:cNvPr>
              <p:cNvSpPr txBox="1"/>
              <p:nvPr/>
            </p:nvSpPr>
            <p:spPr>
              <a:xfrm>
                <a:off x="4571144" y="4123901"/>
                <a:ext cx="2526804" cy="242067"/>
              </a:xfrm>
              <a:prstGeom prst="rect">
                <a:avLst/>
              </a:prstGeom>
              <a:grpFill/>
              <a:ln w="19050">
                <a:noFill/>
              </a:ln>
            </p:spPr>
            <p:txBody>
              <a:bodyPr wrap="square" rtlCol="0">
                <a:spAutoFit/>
              </a:bodyPr>
              <a:lstStyle>
                <a:defPPr>
                  <a:defRPr lang="sv-SE"/>
                </a:defPPr>
                <a:lvl1pPr fontAlgn="base">
                  <a:spcBef>
                    <a:spcPct val="0"/>
                  </a:spcBef>
                  <a:spcAft>
                    <a:spcPct val="0"/>
                  </a:spcAft>
                  <a:buClr>
                    <a:srgbClr val="00A9A7"/>
                  </a:buClr>
                  <a:defRPr sz="1600" b="1">
                    <a:solidFill>
                      <a:schemeClr val="accent2"/>
                    </a:solidFill>
                    <a:ea typeface="Noteworthy Light" charset="0"/>
                    <a:cs typeface="Calibri" panose="020F0502020204030204" pitchFamily="34" charset="0"/>
                  </a:defRPr>
                </a:lvl1pPr>
              </a:lstStyle>
              <a:p>
                <a:pPr marL="0" marR="0" lvl="0" indent="0" algn="ctr" defTabSz="914400" rtl="0" eaLnBrk="1" fontAlgn="base" latinLnBrk="0" hangingPunct="1">
                  <a:lnSpc>
                    <a:spcPct val="100000"/>
                  </a:lnSpc>
                  <a:spcBef>
                    <a:spcPct val="0"/>
                  </a:spcBef>
                  <a:spcAft>
                    <a:spcPct val="0"/>
                  </a:spcAft>
                  <a:buClr>
                    <a:srgbClr val="00A9A7"/>
                  </a:buClr>
                  <a:buSzTx/>
                  <a:buFontTx/>
                  <a:buNone/>
                  <a:tabLst/>
                  <a:defRPr/>
                </a:pPr>
                <a:endParaRPr kumimoji="0" lang="sv-SE" sz="1200" b="1" i="0" u="none" strike="noStrike" kern="1200" cap="none" spc="0" normalizeH="0" baseline="0" noProof="0">
                  <a:ln>
                    <a:noFill/>
                  </a:ln>
                  <a:solidFill>
                    <a:srgbClr val="F18221"/>
                  </a:solidFill>
                  <a:effectLst/>
                  <a:uLnTx/>
                  <a:uFillTx/>
                  <a:latin typeface="Arial" charset="0"/>
                  <a:ea typeface="Noteworthy Light" charset="0"/>
                  <a:cs typeface="Calibri" panose="020F0502020204030204" pitchFamily="34" charset="0"/>
                </a:endParaRPr>
              </a:p>
            </p:txBody>
          </p:sp>
          <p:cxnSp>
            <p:nvCxnSpPr>
              <p:cNvPr id="38" name="Kurva 74">
                <a:extLst>
                  <a:ext uri="{FF2B5EF4-FFF2-40B4-BE49-F238E27FC236}">
                    <a16:creationId xmlns:a16="http://schemas.microsoft.com/office/drawing/2014/main" id="{415A4DD5-F9CE-47FD-9161-2F764C3AB8C6}"/>
                  </a:ext>
                </a:extLst>
              </p:cNvPr>
              <p:cNvCxnSpPr>
                <a:cxnSpLocks/>
              </p:cNvCxnSpPr>
              <p:nvPr/>
            </p:nvCxnSpPr>
            <p:spPr bwMode="auto">
              <a:xfrm rot="10800000">
                <a:off x="4526529" y="4553874"/>
                <a:ext cx="2812858" cy="1"/>
              </a:xfrm>
              <a:prstGeom prst="curvedConnector3">
                <a:avLst>
                  <a:gd name="adj1" fmla="val 50000"/>
                </a:avLst>
              </a:prstGeom>
              <a:grpFill/>
              <a:ln w="19050">
                <a:noFill/>
              </a:ln>
            </p:spPr>
          </p:cxnSp>
        </p:grpSp>
        <p:cxnSp>
          <p:nvCxnSpPr>
            <p:cNvPr id="34" name="Kurva 69">
              <a:extLst>
                <a:ext uri="{FF2B5EF4-FFF2-40B4-BE49-F238E27FC236}">
                  <a16:creationId xmlns:a16="http://schemas.microsoft.com/office/drawing/2014/main" id="{71039293-A6EC-4D72-886E-F4FF738C6209}"/>
                </a:ext>
              </a:extLst>
            </p:cNvPr>
            <p:cNvCxnSpPr>
              <a:cxnSpLocks/>
            </p:cNvCxnSpPr>
            <p:nvPr/>
          </p:nvCxnSpPr>
          <p:spPr bwMode="auto">
            <a:xfrm rot="10800000">
              <a:off x="4508736" y="4820979"/>
              <a:ext cx="2890954" cy="1"/>
            </a:xfrm>
            <a:prstGeom prst="curvedConnector3">
              <a:avLst>
                <a:gd name="adj1" fmla="val 50000"/>
              </a:avLst>
            </a:prstGeom>
            <a:noFill/>
            <a:ln w="57150" cap="flat" cmpd="sng" algn="ctr">
              <a:solidFill>
                <a:srgbClr val="009193"/>
              </a:solidFill>
              <a:prstDash val="solid"/>
              <a:headEnd type="none" w="med" len="med"/>
              <a:tailEnd type="none" w="med" len="med"/>
            </a:ln>
            <a:effectLst>
              <a:outerShdw blurRad="40000" dist="23000" dir="5400000" rotWithShape="0">
                <a:srgbClr val="000000">
                  <a:alpha val="35000"/>
                </a:srgbClr>
              </a:outerShdw>
            </a:effectLst>
          </p:spPr>
        </p:cxnSp>
      </p:grpSp>
      <p:grpSp>
        <p:nvGrpSpPr>
          <p:cNvPr id="45" name="Grupp 44">
            <a:extLst>
              <a:ext uri="{FF2B5EF4-FFF2-40B4-BE49-F238E27FC236}">
                <a16:creationId xmlns:a16="http://schemas.microsoft.com/office/drawing/2014/main" id="{5A15CBE8-9DCF-4382-A46D-DFF3020D4E85}"/>
              </a:ext>
            </a:extLst>
          </p:cNvPr>
          <p:cNvGrpSpPr/>
          <p:nvPr/>
        </p:nvGrpSpPr>
        <p:grpSpPr>
          <a:xfrm>
            <a:off x="2057299" y="3083277"/>
            <a:ext cx="7016745" cy="344283"/>
            <a:chOff x="3051170" y="3316471"/>
            <a:chExt cx="7016745" cy="344283"/>
          </a:xfrm>
        </p:grpSpPr>
        <p:pic>
          <p:nvPicPr>
            <p:cNvPr id="46" name="Bildobjekt 45">
              <a:extLst>
                <a:ext uri="{FF2B5EF4-FFF2-40B4-BE49-F238E27FC236}">
                  <a16:creationId xmlns:a16="http://schemas.microsoft.com/office/drawing/2014/main" id="{4F6D37A7-4749-4253-88CE-7126148075FD}"/>
                </a:ext>
              </a:extLst>
            </p:cNvPr>
            <p:cNvPicPr>
              <a:picLocks noChangeAspect="1"/>
            </p:cNvPicPr>
            <p:nvPr/>
          </p:nvPicPr>
          <p:blipFill>
            <a:blip r:embed="rId7"/>
            <a:stretch>
              <a:fillRect/>
            </a:stretch>
          </p:blipFill>
          <p:spPr>
            <a:xfrm>
              <a:off x="3051170" y="3377509"/>
              <a:ext cx="372692" cy="283245"/>
            </a:xfrm>
            <a:prstGeom prst="rect">
              <a:avLst/>
            </a:prstGeom>
          </p:spPr>
        </p:pic>
        <p:pic>
          <p:nvPicPr>
            <p:cNvPr id="47" name="Bildobjekt 46">
              <a:extLst>
                <a:ext uri="{FF2B5EF4-FFF2-40B4-BE49-F238E27FC236}">
                  <a16:creationId xmlns:a16="http://schemas.microsoft.com/office/drawing/2014/main" id="{48C99AC3-7F00-486E-9F61-79B6B6B51BCF}"/>
                </a:ext>
              </a:extLst>
            </p:cNvPr>
            <p:cNvPicPr>
              <a:picLocks noChangeAspect="1"/>
            </p:cNvPicPr>
            <p:nvPr/>
          </p:nvPicPr>
          <p:blipFill>
            <a:blip r:embed="rId7"/>
            <a:stretch>
              <a:fillRect/>
            </a:stretch>
          </p:blipFill>
          <p:spPr>
            <a:xfrm>
              <a:off x="9695223" y="3316471"/>
              <a:ext cx="372692" cy="283245"/>
            </a:xfrm>
            <a:prstGeom prst="rect">
              <a:avLst/>
            </a:prstGeom>
          </p:spPr>
        </p:pic>
      </p:grpSp>
      <p:pic>
        <p:nvPicPr>
          <p:cNvPr id="49" name="Bildobjekt 48">
            <a:extLst>
              <a:ext uri="{FF2B5EF4-FFF2-40B4-BE49-F238E27FC236}">
                <a16:creationId xmlns:a16="http://schemas.microsoft.com/office/drawing/2014/main" id="{70479772-2C75-4472-956E-8E20622A39F8}"/>
              </a:ext>
            </a:extLst>
          </p:cNvPr>
          <p:cNvPicPr>
            <a:picLocks noChangeAspect="1"/>
          </p:cNvPicPr>
          <p:nvPr/>
        </p:nvPicPr>
        <p:blipFill>
          <a:blip r:embed="rId8" cstate="hqprint">
            <a:extLst>
              <a:ext uri="{BEBA8EAE-BF5A-486C-A8C5-ECC9F3942E4B}">
                <a14:imgProps xmlns:a14="http://schemas.microsoft.com/office/drawing/2010/main">
                  <a14:imgLayer r:embed="rId9">
                    <a14:imgEffect>
                      <a14:artisticGlowDiffused/>
                    </a14:imgEffect>
                  </a14:imgLayer>
                </a14:imgProps>
              </a:ext>
              <a:ext uri="{28A0092B-C50C-407E-A947-70E740481C1C}">
                <a14:useLocalDpi xmlns:a14="http://schemas.microsoft.com/office/drawing/2010/main" val="0"/>
              </a:ext>
            </a:extLst>
          </a:blip>
          <a:stretch>
            <a:fillRect/>
          </a:stretch>
        </p:blipFill>
        <p:spPr>
          <a:xfrm>
            <a:off x="1949168" y="3607517"/>
            <a:ext cx="943773" cy="717267"/>
          </a:xfrm>
          <a:prstGeom prst="rect">
            <a:avLst/>
          </a:prstGeom>
        </p:spPr>
      </p:pic>
      <p:pic>
        <p:nvPicPr>
          <p:cNvPr id="50" name="Bildobjekt 49">
            <a:extLst>
              <a:ext uri="{FF2B5EF4-FFF2-40B4-BE49-F238E27FC236}">
                <a16:creationId xmlns:a16="http://schemas.microsoft.com/office/drawing/2014/main" id="{024858B3-DECC-44D8-A82C-B6BE63DFA847}"/>
              </a:ext>
            </a:extLst>
          </p:cNvPr>
          <p:cNvPicPr>
            <a:picLocks noChangeAspect="1"/>
          </p:cNvPicPr>
          <p:nvPr/>
        </p:nvPicPr>
        <p:blipFill>
          <a:blip r:embed="rId8" cstate="hqprint">
            <a:extLst>
              <a:ext uri="{BEBA8EAE-BF5A-486C-A8C5-ECC9F3942E4B}">
                <a14:imgProps xmlns:a14="http://schemas.microsoft.com/office/drawing/2010/main">
                  <a14:imgLayer r:embed="rId9">
                    <a14:imgEffect>
                      <a14:artisticGlowDiffused/>
                    </a14:imgEffect>
                  </a14:imgLayer>
                </a14:imgProps>
              </a:ext>
              <a:ext uri="{28A0092B-C50C-407E-A947-70E740481C1C}">
                <a14:useLocalDpi xmlns:a14="http://schemas.microsoft.com/office/drawing/2010/main" val="0"/>
              </a:ext>
            </a:extLst>
          </a:blip>
          <a:stretch>
            <a:fillRect/>
          </a:stretch>
        </p:blipFill>
        <p:spPr>
          <a:xfrm>
            <a:off x="8408423" y="3581458"/>
            <a:ext cx="943773" cy="717267"/>
          </a:xfrm>
          <a:prstGeom prst="rect">
            <a:avLst/>
          </a:prstGeom>
        </p:spPr>
      </p:pic>
      <p:sp>
        <p:nvSpPr>
          <p:cNvPr id="60" name="Rektangel 59">
            <a:extLst>
              <a:ext uri="{FF2B5EF4-FFF2-40B4-BE49-F238E27FC236}">
                <a16:creationId xmlns:a16="http://schemas.microsoft.com/office/drawing/2014/main" id="{71E187E4-F650-4793-AE8C-A063D6C2AA61}"/>
              </a:ext>
            </a:extLst>
          </p:cNvPr>
          <p:cNvSpPr/>
          <p:nvPr/>
        </p:nvSpPr>
        <p:spPr>
          <a:xfrm>
            <a:off x="4438241" y="2092176"/>
            <a:ext cx="2247544" cy="1700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Rubrik 1">
            <a:extLst>
              <a:ext uri="{FF2B5EF4-FFF2-40B4-BE49-F238E27FC236}">
                <a16:creationId xmlns:a16="http://schemas.microsoft.com/office/drawing/2014/main" id="{516C303A-4E0C-9649-ACFC-40B0BC9528F8}"/>
              </a:ext>
            </a:extLst>
          </p:cNvPr>
          <p:cNvSpPr>
            <a:spLocks noGrp="1"/>
          </p:cNvSpPr>
          <p:nvPr>
            <p:ph type="title"/>
          </p:nvPr>
        </p:nvSpPr>
        <p:spPr>
          <a:xfrm>
            <a:off x="1127452" y="283289"/>
            <a:ext cx="10779369" cy="850727"/>
          </a:xfrm>
        </p:spPr>
        <p:txBody>
          <a:bodyPr>
            <a:normAutofit/>
          </a:bodyPr>
          <a:lstStyle/>
          <a:p>
            <a:r>
              <a:rPr lang="sv-SE"/>
              <a:t>Hur är SDK uppbyggt?</a:t>
            </a:r>
          </a:p>
        </p:txBody>
      </p:sp>
      <p:sp>
        <p:nvSpPr>
          <p:cNvPr id="61" name="Rundad rektangulär pratbubbla 60">
            <a:extLst>
              <a:ext uri="{FF2B5EF4-FFF2-40B4-BE49-F238E27FC236}">
                <a16:creationId xmlns:a16="http://schemas.microsoft.com/office/drawing/2014/main" id="{922E0F97-8628-1946-A624-A943DB4D61DD}"/>
              </a:ext>
            </a:extLst>
          </p:cNvPr>
          <p:cNvSpPr/>
          <p:nvPr/>
        </p:nvSpPr>
        <p:spPr>
          <a:xfrm>
            <a:off x="8772040" y="123987"/>
            <a:ext cx="3022170" cy="1565328"/>
          </a:xfrm>
          <a:prstGeom prst="wedgeRoundRectCallout">
            <a:avLst>
              <a:gd name="adj1" fmla="val -59295"/>
              <a:gd name="adj2" fmla="val 67450"/>
              <a:gd name="adj3" fmla="val 16667"/>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sv-SE"/>
              <a:t>Via SDK kan man då skicka till andra organisationer som gjort detsamma</a:t>
            </a:r>
          </a:p>
        </p:txBody>
      </p:sp>
      <p:grpSp>
        <p:nvGrpSpPr>
          <p:cNvPr id="62" name="Grupp 61">
            <a:extLst>
              <a:ext uri="{FF2B5EF4-FFF2-40B4-BE49-F238E27FC236}">
                <a16:creationId xmlns:a16="http://schemas.microsoft.com/office/drawing/2014/main" id="{CEA6156C-502E-C140-BA97-0FCC7C5AEF21}"/>
              </a:ext>
            </a:extLst>
          </p:cNvPr>
          <p:cNvGrpSpPr/>
          <p:nvPr/>
        </p:nvGrpSpPr>
        <p:grpSpPr>
          <a:xfrm>
            <a:off x="4162369" y="4135144"/>
            <a:ext cx="2890954" cy="685836"/>
            <a:chOff x="4508736" y="4135144"/>
            <a:chExt cx="2890954" cy="685836"/>
          </a:xfrm>
        </p:grpSpPr>
        <p:grpSp>
          <p:nvGrpSpPr>
            <p:cNvPr id="63" name="Grupp 62">
              <a:extLst>
                <a:ext uri="{FF2B5EF4-FFF2-40B4-BE49-F238E27FC236}">
                  <a16:creationId xmlns:a16="http://schemas.microsoft.com/office/drawing/2014/main" id="{52997FE3-4894-2B4A-97E9-AD0C94922F45}"/>
                </a:ext>
              </a:extLst>
            </p:cNvPr>
            <p:cNvGrpSpPr/>
            <p:nvPr/>
          </p:nvGrpSpPr>
          <p:grpSpPr>
            <a:xfrm>
              <a:off x="4526529" y="4135144"/>
              <a:ext cx="2812858" cy="638771"/>
              <a:chOff x="4526529" y="4135144"/>
              <a:chExt cx="2812858" cy="638771"/>
            </a:xfrm>
          </p:grpSpPr>
          <p:grpSp>
            <p:nvGrpSpPr>
              <p:cNvPr id="65" name="Grupp 64">
                <a:extLst>
                  <a:ext uri="{FF2B5EF4-FFF2-40B4-BE49-F238E27FC236}">
                    <a16:creationId xmlns:a16="http://schemas.microsoft.com/office/drawing/2014/main" id="{5F7C4326-A604-464B-B19C-62D8C9DC7701}"/>
                  </a:ext>
                </a:extLst>
              </p:cNvPr>
              <p:cNvGrpSpPr/>
              <p:nvPr/>
            </p:nvGrpSpPr>
            <p:grpSpPr>
              <a:xfrm>
                <a:off x="4526529" y="4135144"/>
                <a:ext cx="2812858" cy="492021"/>
                <a:chOff x="4526529" y="4123901"/>
                <a:chExt cx="2812858" cy="429974"/>
              </a:xfrm>
              <a:noFill/>
            </p:grpSpPr>
            <p:sp>
              <p:nvSpPr>
                <p:cNvPr id="67" name="textruta 66">
                  <a:extLst>
                    <a:ext uri="{FF2B5EF4-FFF2-40B4-BE49-F238E27FC236}">
                      <a16:creationId xmlns:a16="http://schemas.microsoft.com/office/drawing/2014/main" id="{35F8C856-A0E3-694A-864A-77767A4C518D}"/>
                    </a:ext>
                  </a:extLst>
                </p:cNvPr>
                <p:cNvSpPr txBox="1"/>
                <p:nvPr/>
              </p:nvSpPr>
              <p:spPr>
                <a:xfrm>
                  <a:off x="4571144" y="4123901"/>
                  <a:ext cx="2526804" cy="242067"/>
                </a:xfrm>
                <a:prstGeom prst="rect">
                  <a:avLst/>
                </a:prstGeom>
                <a:grpFill/>
                <a:ln w="19050">
                  <a:noFill/>
                </a:ln>
              </p:spPr>
              <p:txBody>
                <a:bodyPr wrap="square" rtlCol="0">
                  <a:spAutoFit/>
                </a:bodyPr>
                <a:lstStyle>
                  <a:defPPr>
                    <a:defRPr lang="sv-SE"/>
                  </a:defPPr>
                  <a:lvl1pPr fontAlgn="base">
                    <a:spcBef>
                      <a:spcPct val="0"/>
                    </a:spcBef>
                    <a:spcAft>
                      <a:spcPct val="0"/>
                    </a:spcAft>
                    <a:buClr>
                      <a:srgbClr val="00A9A7"/>
                    </a:buClr>
                    <a:defRPr sz="1600" b="1">
                      <a:solidFill>
                        <a:schemeClr val="accent2"/>
                      </a:solidFill>
                      <a:ea typeface="Noteworthy Light" charset="0"/>
                      <a:cs typeface="Calibri" panose="020F0502020204030204" pitchFamily="34" charset="0"/>
                    </a:defRPr>
                  </a:lvl1pPr>
                </a:lstStyle>
                <a:p>
                  <a:pPr marL="0" marR="0" lvl="0" indent="0" algn="ctr" defTabSz="914400" rtl="0" eaLnBrk="1" fontAlgn="base" latinLnBrk="0" hangingPunct="1">
                    <a:lnSpc>
                      <a:spcPct val="100000"/>
                    </a:lnSpc>
                    <a:spcBef>
                      <a:spcPct val="0"/>
                    </a:spcBef>
                    <a:spcAft>
                      <a:spcPct val="0"/>
                    </a:spcAft>
                    <a:buClr>
                      <a:srgbClr val="00A9A7"/>
                    </a:buClr>
                    <a:buSzTx/>
                    <a:buFontTx/>
                    <a:buNone/>
                    <a:tabLst/>
                    <a:defRPr/>
                  </a:pPr>
                  <a:r>
                    <a:rPr kumimoji="0" lang="sv-SE" sz="1200" b="1" i="0" u="none" strike="noStrike" kern="1200" cap="none" spc="0" normalizeH="0" baseline="0" noProof="0">
                      <a:ln>
                        <a:noFill/>
                      </a:ln>
                      <a:solidFill>
                        <a:srgbClr val="F18221"/>
                      </a:solidFill>
                      <a:effectLst/>
                      <a:uLnTx/>
                      <a:uFillTx/>
                      <a:latin typeface="Arial" charset="0"/>
                      <a:ea typeface="Noteworthy Light" charset="0"/>
                      <a:cs typeface="Calibri" panose="020F0502020204030204" pitchFamily="34" charset="0"/>
                    </a:rPr>
                    <a:t>SDK-meddelande</a:t>
                  </a:r>
                </a:p>
              </p:txBody>
            </p:sp>
            <p:cxnSp>
              <p:nvCxnSpPr>
                <p:cNvPr id="68" name="Kurva 74">
                  <a:extLst>
                    <a:ext uri="{FF2B5EF4-FFF2-40B4-BE49-F238E27FC236}">
                      <a16:creationId xmlns:a16="http://schemas.microsoft.com/office/drawing/2014/main" id="{D24174AD-DE51-1C4D-A740-3ADF56F0FC00}"/>
                    </a:ext>
                  </a:extLst>
                </p:cNvPr>
                <p:cNvCxnSpPr>
                  <a:cxnSpLocks/>
                </p:cNvCxnSpPr>
                <p:nvPr/>
              </p:nvCxnSpPr>
              <p:spPr bwMode="auto">
                <a:xfrm rot="10800000">
                  <a:off x="4526529" y="4553874"/>
                  <a:ext cx="2812858" cy="1"/>
                </a:xfrm>
                <a:prstGeom prst="curvedConnector3">
                  <a:avLst>
                    <a:gd name="adj1" fmla="val 50000"/>
                  </a:avLst>
                </a:prstGeom>
                <a:grpFill/>
                <a:ln w="19050">
                  <a:noFill/>
                </a:ln>
              </p:spPr>
            </p:cxnSp>
          </p:grpSp>
          <p:pic>
            <p:nvPicPr>
              <p:cNvPr id="66" name="Bildobjekt 65">
                <a:extLst>
                  <a:ext uri="{FF2B5EF4-FFF2-40B4-BE49-F238E27FC236}">
                    <a16:creationId xmlns:a16="http://schemas.microsoft.com/office/drawing/2014/main" id="{E089070E-23CC-214E-BCD4-F8EA6281254C}"/>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555326" y="4394686"/>
                <a:ext cx="541756" cy="379229"/>
              </a:xfrm>
              <a:prstGeom prst="rect">
                <a:avLst/>
              </a:prstGeom>
            </p:spPr>
          </p:pic>
        </p:grpSp>
        <p:cxnSp>
          <p:nvCxnSpPr>
            <p:cNvPr id="64" name="Kurva 69">
              <a:extLst>
                <a:ext uri="{FF2B5EF4-FFF2-40B4-BE49-F238E27FC236}">
                  <a16:creationId xmlns:a16="http://schemas.microsoft.com/office/drawing/2014/main" id="{46E1A44A-5CE7-ED43-83C2-00B856A0CC7A}"/>
                </a:ext>
              </a:extLst>
            </p:cNvPr>
            <p:cNvCxnSpPr>
              <a:cxnSpLocks/>
            </p:cNvCxnSpPr>
            <p:nvPr/>
          </p:nvCxnSpPr>
          <p:spPr bwMode="auto">
            <a:xfrm rot="10800000">
              <a:off x="4508736" y="4820979"/>
              <a:ext cx="2890954" cy="1"/>
            </a:xfrm>
            <a:prstGeom prst="curvedConnector3">
              <a:avLst>
                <a:gd name="adj1" fmla="val 50000"/>
              </a:avLst>
            </a:prstGeom>
            <a:noFill/>
            <a:ln w="57150" cap="flat" cmpd="sng" algn="ctr">
              <a:solidFill>
                <a:srgbClr val="009193"/>
              </a:solidFill>
              <a:prstDash val="solid"/>
              <a:headEnd type="none" w="med" len="med"/>
              <a:tailEnd type="none" w="med" len="med"/>
            </a:ln>
            <a:effectLst>
              <a:outerShdw blurRad="40000" dist="23000" dir="5400000" rotWithShape="0">
                <a:srgbClr val="000000">
                  <a:alpha val="35000"/>
                </a:srgbClr>
              </a:outerShdw>
            </a:effectLst>
          </p:spPr>
        </p:cxnSp>
      </p:grpSp>
      <p:grpSp>
        <p:nvGrpSpPr>
          <p:cNvPr id="69" name="Grupp 68">
            <a:extLst>
              <a:ext uri="{FF2B5EF4-FFF2-40B4-BE49-F238E27FC236}">
                <a16:creationId xmlns:a16="http://schemas.microsoft.com/office/drawing/2014/main" id="{80049F41-95EB-D44D-AD58-CC16822C3504}"/>
              </a:ext>
            </a:extLst>
          </p:cNvPr>
          <p:cNvGrpSpPr/>
          <p:nvPr/>
        </p:nvGrpSpPr>
        <p:grpSpPr>
          <a:xfrm>
            <a:off x="4442568" y="5020083"/>
            <a:ext cx="2410603" cy="830997"/>
            <a:chOff x="4788935" y="5020083"/>
            <a:chExt cx="2410603" cy="830997"/>
          </a:xfrm>
        </p:grpSpPr>
        <p:sp>
          <p:nvSpPr>
            <p:cNvPr id="70" name="textruta 69">
              <a:extLst>
                <a:ext uri="{FF2B5EF4-FFF2-40B4-BE49-F238E27FC236}">
                  <a16:creationId xmlns:a16="http://schemas.microsoft.com/office/drawing/2014/main" id="{FC36FC32-7BE0-424B-98AC-A37E468CFAC3}"/>
                </a:ext>
              </a:extLst>
            </p:cNvPr>
            <p:cNvSpPr txBox="1"/>
            <p:nvPr/>
          </p:nvSpPr>
          <p:spPr>
            <a:xfrm>
              <a:off x="4788935" y="5020083"/>
              <a:ext cx="2313476" cy="830997"/>
            </a:xfrm>
            <a:prstGeom prst="rect">
              <a:avLst/>
            </a:prstGeom>
            <a:noFill/>
            <a:ln w="19050">
              <a:noFill/>
            </a:ln>
          </p:spPr>
          <p:txBody>
            <a:bodyPr wrap="square" rtlCol="0">
              <a:spAutoFit/>
            </a:bodyPr>
            <a:lstStyle/>
            <a:p>
              <a:pPr marL="171450" marR="0" lvl="0" indent="-171450" algn="l" defTabSz="914400" rtl="0" eaLnBrk="1" fontAlgn="base" latinLnBrk="0" hangingPunct="1">
                <a:lnSpc>
                  <a:spcPct val="100000"/>
                </a:lnSpc>
                <a:spcBef>
                  <a:spcPct val="0"/>
                </a:spcBef>
                <a:spcAft>
                  <a:spcPct val="0"/>
                </a:spcAft>
                <a:buClr>
                  <a:schemeClr val="tx1"/>
                </a:buClr>
                <a:buSzTx/>
                <a:buFont typeface="Systemtypsnitt normalt"/>
                <a:buChar char="−"/>
                <a:tabLst/>
                <a:defRPr/>
              </a:pPr>
              <a:r>
                <a:rPr kumimoji="0" lang="sv-SE" sz="1200" b="1" i="0" u="none" strike="noStrike" kern="1200" cap="none" spc="0" normalizeH="0" baseline="0" noProof="0">
                  <a:ln>
                    <a:noFill/>
                  </a:ln>
                  <a:solidFill>
                    <a:srgbClr val="F18221"/>
                  </a:solidFill>
                  <a:effectLst/>
                  <a:uLnTx/>
                  <a:uFillTx/>
                  <a:latin typeface="Arial" charset="0"/>
                  <a:ea typeface="Noteworthy Light" charset="0"/>
                  <a:cs typeface="Calibri" panose="020F0502020204030204" pitchFamily="34" charset="0"/>
                </a:rPr>
                <a:t>Krypterad kommunikation</a:t>
              </a:r>
            </a:p>
            <a:p>
              <a:pPr marL="171450" marR="0" lvl="0" indent="-171450" algn="l" defTabSz="914400" rtl="0" eaLnBrk="1" fontAlgn="base" latinLnBrk="0" hangingPunct="1">
                <a:lnSpc>
                  <a:spcPct val="100000"/>
                </a:lnSpc>
                <a:spcBef>
                  <a:spcPct val="0"/>
                </a:spcBef>
                <a:spcAft>
                  <a:spcPct val="0"/>
                </a:spcAft>
                <a:buClr>
                  <a:schemeClr val="tx1"/>
                </a:buClr>
                <a:buSzTx/>
                <a:buFont typeface="Systemtypsnitt normalt"/>
                <a:buChar char="−"/>
                <a:tabLst/>
                <a:defRPr/>
              </a:pPr>
              <a:r>
                <a:rPr kumimoji="0" lang="sv-SE" sz="1200" b="1" i="0" u="none" strike="noStrike" kern="1200" cap="none" spc="0" normalizeH="0" baseline="0" noProof="0">
                  <a:ln>
                    <a:noFill/>
                  </a:ln>
                  <a:solidFill>
                    <a:srgbClr val="F18221"/>
                  </a:solidFill>
                  <a:effectLst/>
                  <a:uLnTx/>
                  <a:uFillTx/>
                  <a:latin typeface="Arial" charset="0"/>
                  <a:ea typeface="Noteworthy Light" charset="0"/>
                  <a:cs typeface="Calibri" panose="020F0502020204030204" pitchFamily="34" charset="0"/>
                </a:rPr>
                <a:t>Säker avsändare</a:t>
              </a:r>
            </a:p>
            <a:p>
              <a:pPr marL="171450" marR="0" lvl="0" indent="-171450" algn="l" defTabSz="914400" rtl="0" eaLnBrk="1" fontAlgn="base" latinLnBrk="0" hangingPunct="1">
                <a:lnSpc>
                  <a:spcPct val="100000"/>
                </a:lnSpc>
                <a:spcBef>
                  <a:spcPct val="0"/>
                </a:spcBef>
                <a:spcAft>
                  <a:spcPct val="0"/>
                </a:spcAft>
                <a:buClr>
                  <a:schemeClr val="tx1"/>
                </a:buClr>
                <a:buSzTx/>
                <a:buFont typeface="Systemtypsnitt normalt"/>
                <a:buChar char="−"/>
                <a:tabLst/>
                <a:defRPr/>
              </a:pPr>
              <a:r>
                <a:rPr kumimoji="0" lang="sv-SE" sz="1200" b="1" i="0" u="none" strike="noStrike" kern="1200" cap="none" spc="0" normalizeH="0" baseline="0" noProof="0">
                  <a:ln>
                    <a:noFill/>
                  </a:ln>
                  <a:solidFill>
                    <a:srgbClr val="F18221"/>
                  </a:solidFill>
                  <a:effectLst/>
                  <a:uLnTx/>
                  <a:uFillTx/>
                  <a:latin typeface="Arial" charset="0"/>
                  <a:ea typeface="Noteworthy Light" charset="0"/>
                  <a:cs typeface="Calibri" panose="020F0502020204030204" pitchFamily="34" charset="0"/>
                </a:rPr>
                <a:t>Säker mottagare</a:t>
              </a:r>
            </a:p>
            <a:p>
              <a:pPr marL="171450" marR="0" lvl="0" indent="-171450" algn="l" defTabSz="914400" rtl="0" eaLnBrk="1" fontAlgn="base" latinLnBrk="0" hangingPunct="1">
                <a:lnSpc>
                  <a:spcPct val="100000"/>
                </a:lnSpc>
                <a:spcBef>
                  <a:spcPct val="0"/>
                </a:spcBef>
                <a:spcAft>
                  <a:spcPct val="0"/>
                </a:spcAft>
                <a:buClr>
                  <a:schemeClr val="tx1"/>
                </a:buClr>
                <a:buSzTx/>
                <a:buFont typeface="Systemtypsnitt normalt"/>
                <a:buChar char="−"/>
                <a:tabLst/>
                <a:defRPr/>
              </a:pPr>
              <a:r>
                <a:rPr kumimoji="0" lang="sv-SE" sz="1200" b="1" i="0" u="none" strike="noStrike" kern="1200" cap="none" spc="0" normalizeH="0" baseline="0" noProof="0">
                  <a:ln>
                    <a:noFill/>
                  </a:ln>
                  <a:solidFill>
                    <a:srgbClr val="F18221"/>
                  </a:solidFill>
                  <a:effectLst/>
                  <a:uLnTx/>
                  <a:uFillTx/>
                  <a:latin typeface="Arial" charset="0"/>
                  <a:ea typeface="Noteworthy Light" charset="0"/>
                  <a:cs typeface="Calibri" panose="020F0502020204030204" pitchFamily="34" charset="0"/>
                </a:rPr>
                <a:t>Skydd mot förvanskning</a:t>
              </a:r>
            </a:p>
          </p:txBody>
        </p:sp>
        <p:pic>
          <p:nvPicPr>
            <p:cNvPr id="71" name="Bildobjekt 70">
              <a:extLst>
                <a:ext uri="{FF2B5EF4-FFF2-40B4-BE49-F238E27FC236}">
                  <a16:creationId xmlns:a16="http://schemas.microsoft.com/office/drawing/2014/main" id="{D6A7188C-DE1E-B448-9E90-C83B52412921}"/>
                </a:ext>
              </a:extLst>
            </p:cNvPr>
            <p:cNvPicPr>
              <a:picLocks noChangeAspect="1"/>
            </p:cNvPicPr>
            <p:nvPr/>
          </p:nvPicPr>
          <p:blipFill>
            <a:blip r:embed="rId11">
              <a:clrChange>
                <a:clrFrom>
                  <a:srgbClr val="254A5D"/>
                </a:clrFrom>
                <a:clrTo>
                  <a:srgbClr val="254A5D">
                    <a:alpha val="0"/>
                  </a:srgbClr>
                </a:clrTo>
              </a:clrChange>
              <a:duotone>
                <a:prstClr val="black"/>
                <a:srgbClr val="F2A700">
                  <a:tint val="45000"/>
                  <a:satMod val="400000"/>
                </a:srgbClr>
              </a:duotone>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6686907" y="5219763"/>
              <a:ext cx="512631" cy="468690"/>
            </a:xfrm>
            <a:prstGeom prst="rect">
              <a:avLst/>
            </a:prstGeom>
          </p:spPr>
        </p:pic>
      </p:grpSp>
    </p:spTree>
    <p:extLst>
      <p:ext uri="{BB962C8B-B14F-4D97-AF65-F5344CB8AC3E}">
        <p14:creationId xmlns:p14="http://schemas.microsoft.com/office/powerpoint/2010/main" val="3693708554"/>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upp 51">
            <a:extLst>
              <a:ext uri="{FF2B5EF4-FFF2-40B4-BE49-F238E27FC236}">
                <a16:creationId xmlns:a16="http://schemas.microsoft.com/office/drawing/2014/main" id="{9159B1A1-94E0-D648-B0D4-1A4924FFC91D}"/>
              </a:ext>
            </a:extLst>
          </p:cNvPr>
          <p:cNvGrpSpPr/>
          <p:nvPr/>
        </p:nvGrpSpPr>
        <p:grpSpPr>
          <a:xfrm>
            <a:off x="748146" y="1115879"/>
            <a:ext cx="9698182" cy="5191931"/>
            <a:chOff x="898902" y="1115879"/>
            <a:chExt cx="10585342" cy="5191931"/>
          </a:xfrm>
        </p:grpSpPr>
        <p:sp>
          <p:nvSpPr>
            <p:cNvPr id="53" name="Rektangel med rundade hörn 22">
              <a:extLst>
                <a:ext uri="{FF2B5EF4-FFF2-40B4-BE49-F238E27FC236}">
                  <a16:creationId xmlns:a16="http://schemas.microsoft.com/office/drawing/2014/main" id="{2FB420BB-9C42-834E-8D75-6831C77852A5}"/>
                </a:ext>
              </a:extLst>
            </p:cNvPr>
            <p:cNvSpPr/>
            <p:nvPr/>
          </p:nvSpPr>
          <p:spPr>
            <a:xfrm>
              <a:off x="898902" y="1425844"/>
              <a:ext cx="10585342" cy="4881966"/>
            </a:xfrm>
            <a:prstGeom prst="roundRect">
              <a:avLst>
                <a:gd name="adj" fmla="val 14212"/>
              </a:avLst>
            </a:prstGeom>
            <a:solidFill>
              <a:srgbClr val="D2ECEF">
                <a:alpha val="66000"/>
              </a:srgbClr>
            </a:solidFill>
            <a:ln>
              <a:solidFill>
                <a:schemeClr val="bg1">
                  <a:lumMod val="50000"/>
                </a:schemeClr>
              </a:solidFill>
              <a:headEnd/>
              <a:tailEnd/>
            </a:ln>
          </p:spPr>
          <p:style>
            <a:lnRef idx="1">
              <a:schemeClr val="dk1"/>
            </a:lnRef>
            <a:fillRef idx="2">
              <a:schemeClr val="dk1"/>
            </a:fillRef>
            <a:effectRef idx="1">
              <a:schemeClr val="dk1"/>
            </a:effectRef>
            <a:fontRef idx="minor">
              <a:schemeClr val="dk1"/>
            </a:fontRef>
          </p:style>
          <p:txBody>
            <a:bodyPr wrap="none" anchor="t" anchorCtr="0"/>
            <a:lstStyle/>
            <a:p>
              <a:pPr lvl="0" algn="ctr" defTabSz="914332" fontAlgn="base">
                <a:spcBef>
                  <a:spcPct val="0"/>
                </a:spcBef>
                <a:spcAft>
                  <a:spcPct val="0"/>
                </a:spcAft>
                <a:defRPr/>
              </a:pPr>
              <a:endParaRPr lang="sv-SE" sz="1600" kern="0">
                <a:solidFill>
                  <a:srgbClr val="382819"/>
                </a:solidFill>
                <a:latin typeface="Arial"/>
                <a:ea typeface="Noteworthy Light" charset="0"/>
                <a:cs typeface="Calibri" panose="020F0502020204030204" pitchFamily="34" charset="0"/>
              </a:endParaRPr>
            </a:p>
          </p:txBody>
        </p:sp>
        <p:sp>
          <p:nvSpPr>
            <p:cNvPr id="54" name="textruta 53">
              <a:extLst>
                <a:ext uri="{FF2B5EF4-FFF2-40B4-BE49-F238E27FC236}">
                  <a16:creationId xmlns:a16="http://schemas.microsoft.com/office/drawing/2014/main" id="{8C1B23C2-C458-A84B-830A-DE9A875394B2}"/>
                </a:ext>
              </a:extLst>
            </p:cNvPr>
            <p:cNvSpPr txBox="1"/>
            <p:nvPr/>
          </p:nvSpPr>
          <p:spPr>
            <a:xfrm>
              <a:off x="4122550" y="1115879"/>
              <a:ext cx="3688596" cy="369332"/>
            </a:xfrm>
            <a:prstGeom prst="rect">
              <a:avLst/>
            </a:prstGeom>
            <a:noFill/>
          </p:spPr>
          <p:txBody>
            <a:bodyPr wrap="square" rtlCol="0">
              <a:spAutoFit/>
            </a:bodyPr>
            <a:lstStyle/>
            <a:p>
              <a:pPr algn="ctr"/>
              <a:r>
                <a:rPr lang="sv-SE" b="1"/>
                <a:t>Federation</a:t>
              </a:r>
            </a:p>
          </p:txBody>
        </p:sp>
      </p:grpSp>
      <p:grpSp>
        <p:nvGrpSpPr>
          <p:cNvPr id="13" name="Grupp 12">
            <a:extLst>
              <a:ext uri="{FF2B5EF4-FFF2-40B4-BE49-F238E27FC236}">
                <a16:creationId xmlns:a16="http://schemas.microsoft.com/office/drawing/2014/main" id="{2246D0B9-88F0-448F-880D-874799D75A3A}"/>
              </a:ext>
            </a:extLst>
          </p:cNvPr>
          <p:cNvGrpSpPr/>
          <p:nvPr/>
        </p:nvGrpSpPr>
        <p:grpSpPr>
          <a:xfrm>
            <a:off x="781077" y="2596639"/>
            <a:ext cx="3399077" cy="2922400"/>
            <a:chOff x="1243832" y="2596639"/>
            <a:chExt cx="3399077" cy="2922400"/>
          </a:xfrm>
        </p:grpSpPr>
        <p:sp>
          <p:nvSpPr>
            <p:cNvPr id="14" name="Rektangel med rundade hörn 22">
              <a:extLst>
                <a:ext uri="{FF2B5EF4-FFF2-40B4-BE49-F238E27FC236}">
                  <a16:creationId xmlns:a16="http://schemas.microsoft.com/office/drawing/2014/main" id="{82960C81-BC66-45BC-8946-9818EE2CDB7B}"/>
                </a:ext>
              </a:extLst>
            </p:cNvPr>
            <p:cNvSpPr/>
            <p:nvPr/>
          </p:nvSpPr>
          <p:spPr>
            <a:xfrm>
              <a:off x="1278725" y="2596639"/>
              <a:ext cx="3364184" cy="2922400"/>
            </a:xfrm>
            <a:prstGeom prst="roundRect">
              <a:avLst>
                <a:gd name="adj" fmla="val 5015"/>
              </a:avLst>
            </a:prstGeom>
            <a:solidFill>
              <a:schemeClr val="tx1">
                <a:lumMod val="10000"/>
                <a:lumOff val="90000"/>
              </a:schemeClr>
            </a:solidFill>
            <a:ln>
              <a:solidFill>
                <a:schemeClr val="bg1">
                  <a:lumMod val="50000"/>
                </a:schemeClr>
              </a:solidFill>
              <a:headEnd/>
              <a:tailEnd/>
            </a:ln>
          </p:spPr>
          <p:style>
            <a:lnRef idx="1">
              <a:schemeClr val="dk1"/>
            </a:lnRef>
            <a:fillRef idx="2">
              <a:schemeClr val="dk1"/>
            </a:fillRef>
            <a:effectRef idx="1">
              <a:schemeClr val="dk1"/>
            </a:effectRef>
            <a:fontRef idx="minor">
              <a:schemeClr val="dk1"/>
            </a:fontRef>
          </p:style>
          <p:txBody>
            <a:bodyPr wrap="none" anchor="t" anchorCtr="0"/>
            <a:lstStyle/>
            <a:p>
              <a:pPr marL="0" marR="0" lvl="0" indent="0" algn="l" defTabSz="914354" rtl="0" eaLnBrk="1" fontAlgn="base" latinLnBrk="0" hangingPunct="1">
                <a:lnSpc>
                  <a:spcPct val="100000"/>
                </a:lnSpc>
                <a:spcBef>
                  <a:spcPct val="50000"/>
                </a:spcBef>
                <a:spcAft>
                  <a:spcPct val="0"/>
                </a:spcAft>
                <a:buClrTx/>
                <a:buSzTx/>
                <a:buFontTx/>
                <a:buNone/>
                <a:tabLst/>
                <a:defRPr/>
              </a:pPr>
              <a:endParaRPr kumimoji="0" lang="sv-SE" sz="1600" b="0" i="1" u="none" strike="noStrike" kern="0" cap="none" spc="0" normalizeH="0" baseline="0" noProof="0">
                <a:ln>
                  <a:noFill/>
                </a:ln>
                <a:solidFill>
                  <a:srgbClr val="382819"/>
                </a:solidFill>
                <a:effectLst/>
                <a:uLnTx/>
                <a:uFillTx/>
                <a:latin typeface="Arial"/>
                <a:ea typeface="ＭＳ Ｐゴシック" charset="0"/>
                <a:cs typeface="ＭＳ Ｐゴシック" charset="0"/>
              </a:endParaRPr>
            </a:p>
          </p:txBody>
        </p:sp>
        <p:pic>
          <p:nvPicPr>
            <p:cNvPr id="15" name="Bildobjekt 14">
              <a:extLst>
                <a:ext uri="{FF2B5EF4-FFF2-40B4-BE49-F238E27FC236}">
                  <a16:creationId xmlns:a16="http://schemas.microsoft.com/office/drawing/2014/main" id="{C1B7BC36-FD21-4D06-9799-49C31CC6E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32" y="2835873"/>
              <a:ext cx="1540256" cy="1347724"/>
            </a:xfrm>
            <a:prstGeom prst="rect">
              <a:avLst/>
            </a:prstGeom>
          </p:spPr>
        </p:pic>
        <p:sp>
          <p:nvSpPr>
            <p:cNvPr id="16" name="Rektangel 15">
              <a:extLst>
                <a:ext uri="{FF2B5EF4-FFF2-40B4-BE49-F238E27FC236}">
                  <a16:creationId xmlns:a16="http://schemas.microsoft.com/office/drawing/2014/main" id="{39A3F4ED-D41C-4778-A892-1EC1F9656013}"/>
                </a:ext>
              </a:extLst>
            </p:cNvPr>
            <p:cNvSpPr/>
            <p:nvPr/>
          </p:nvSpPr>
          <p:spPr>
            <a:xfrm>
              <a:off x="1485399" y="2667366"/>
              <a:ext cx="2359941" cy="338554"/>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v-SE" sz="1600" b="1" i="0" u="none" strike="noStrike" kern="1200" cap="none" spc="0" normalizeH="0" baseline="0" noProof="0">
                  <a:ln>
                    <a:noFill/>
                  </a:ln>
                  <a:solidFill>
                    <a:srgbClr val="382819"/>
                  </a:solidFill>
                  <a:effectLst/>
                  <a:uLnTx/>
                  <a:uFillTx/>
                  <a:latin typeface="Arial" charset="0"/>
                  <a:ea typeface="Noteworthy Light" charset="0"/>
                  <a:cs typeface="Calibri" panose="020F0502020204030204" pitchFamily="34" charset="0"/>
                </a:rPr>
                <a:t>Användarorganisation</a:t>
              </a:r>
              <a:endParaRPr kumimoji="0" lang="sv-SE" sz="1100" b="0" i="1" u="none" strike="noStrike" kern="0" cap="none" spc="0" normalizeH="0" baseline="0" noProof="0">
                <a:ln>
                  <a:noFill/>
                </a:ln>
                <a:solidFill>
                  <a:srgbClr val="382819"/>
                </a:solidFill>
                <a:effectLst/>
                <a:uLnTx/>
                <a:uFillTx/>
                <a:latin typeface="Arial" charset="0"/>
                <a:ea typeface="Noteworthy Light" charset="0"/>
                <a:cs typeface="Calibri" panose="020F0502020204030204" pitchFamily="34" charset="0"/>
              </a:endParaRPr>
            </a:p>
          </p:txBody>
        </p:sp>
      </p:grpSp>
      <p:grpSp>
        <p:nvGrpSpPr>
          <p:cNvPr id="17" name="Grupp 16">
            <a:extLst>
              <a:ext uri="{FF2B5EF4-FFF2-40B4-BE49-F238E27FC236}">
                <a16:creationId xmlns:a16="http://schemas.microsoft.com/office/drawing/2014/main" id="{8FB6895E-EA9B-4D27-9448-8A5D1DACB5C7}"/>
              </a:ext>
            </a:extLst>
          </p:cNvPr>
          <p:cNvGrpSpPr/>
          <p:nvPr/>
        </p:nvGrpSpPr>
        <p:grpSpPr>
          <a:xfrm>
            <a:off x="6993012" y="2583011"/>
            <a:ext cx="3459049" cy="2922400"/>
            <a:chOff x="7306135" y="2583011"/>
            <a:chExt cx="3459049" cy="2922400"/>
          </a:xfrm>
        </p:grpSpPr>
        <p:sp>
          <p:nvSpPr>
            <p:cNvPr id="18" name="Rektangel med rundade hörn 22">
              <a:extLst>
                <a:ext uri="{FF2B5EF4-FFF2-40B4-BE49-F238E27FC236}">
                  <a16:creationId xmlns:a16="http://schemas.microsoft.com/office/drawing/2014/main" id="{8CE03D03-1FCB-495B-9B84-EC639B4F938B}"/>
                </a:ext>
              </a:extLst>
            </p:cNvPr>
            <p:cNvSpPr/>
            <p:nvPr/>
          </p:nvSpPr>
          <p:spPr>
            <a:xfrm>
              <a:off x="7306135" y="2583011"/>
              <a:ext cx="3389615" cy="2922400"/>
            </a:xfrm>
            <a:prstGeom prst="roundRect">
              <a:avLst>
                <a:gd name="adj" fmla="val 4435"/>
              </a:avLst>
            </a:prstGeom>
            <a:solidFill>
              <a:schemeClr val="tx1">
                <a:lumMod val="10000"/>
                <a:lumOff val="90000"/>
              </a:schemeClr>
            </a:solidFill>
            <a:ln>
              <a:solidFill>
                <a:schemeClr val="bg1">
                  <a:lumMod val="50000"/>
                </a:schemeClr>
              </a:solidFill>
              <a:headEnd/>
              <a:tailEnd/>
            </a:ln>
          </p:spPr>
          <p:style>
            <a:lnRef idx="1">
              <a:schemeClr val="dk1"/>
            </a:lnRef>
            <a:fillRef idx="2">
              <a:schemeClr val="dk1"/>
            </a:fillRef>
            <a:effectRef idx="1">
              <a:schemeClr val="dk1"/>
            </a:effectRef>
            <a:fontRef idx="minor">
              <a:schemeClr val="dk1"/>
            </a:fontRef>
          </p:style>
          <p:txBody>
            <a:bodyPr wrap="none" anchor="t" anchorCtr="0"/>
            <a:lstStyle/>
            <a:p>
              <a:pPr marL="0" marR="0" lvl="0" indent="0" algn="r" defTabSz="914354" rtl="0" eaLnBrk="1" fontAlgn="base" latinLnBrk="0" hangingPunct="1">
                <a:lnSpc>
                  <a:spcPct val="100000"/>
                </a:lnSpc>
                <a:spcBef>
                  <a:spcPct val="50000"/>
                </a:spcBef>
                <a:spcAft>
                  <a:spcPct val="0"/>
                </a:spcAft>
                <a:buClrTx/>
                <a:buSzTx/>
                <a:buFontTx/>
                <a:buNone/>
                <a:tabLst/>
                <a:defRPr/>
              </a:pPr>
              <a:endParaRPr kumimoji="0" lang="sv-SE" sz="1600" b="0" i="1" u="none" strike="noStrike" kern="0" cap="none" spc="0" normalizeH="0" baseline="0" noProof="0">
                <a:ln>
                  <a:noFill/>
                </a:ln>
                <a:solidFill>
                  <a:srgbClr val="382819"/>
                </a:solidFill>
                <a:effectLst/>
                <a:uLnTx/>
                <a:uFillTx/>
                <a:latin typeface="Arial"/>
                <a:ea typeface="ＭＳ Ｐゴシック" charset="0"/>
                <a:cs typeface="ＭＳ Ｐゴシック" charset="0"/>
              </a:endParaRPr>
            </a:p>
          </p:txBody>
        </p:sp>
        <p:pic>
          <p:nvPicPr>
            <p:cNvPr id="19" name="Bildobjekt 18">
              <a:extLst>
                <a:ext uri="{FF2B5EF4-FFF2-40B4-BE49-F238E27FC236}">
                  <a16:creationId xmlns:a16="http://schemas.microsoft.com/office/drawing/2014/main" id="{1CDABA95-E211-485D-BB14-1252E9FDE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17397" y="2867305"/>
              <a:ext cx="1547787" cy="1354312"/>
            </a:xfrm>
            <a:prstGeom prst="rect">
              <a:avLst/>
            </a:prstGeom>
          </p:spPr>
        </p:pic>
        <p:sp>
          <p:nvSpPr>
            <p:cNvPr id="20" name="Rektangel 19">
              <a:extLst>
                <a:ext uri="{FF2B5EF4-FFF2-40B4-BE49-F238E27FC236}">
                  <a16:creationId xmlns:a16="http://schemas.microsoft.com/office/drawing/2014/main" id="{2DA618BE-E305-47C1-9204-5984E6FE390E}"/>
                </a:ext>
              </a:extLst>
            </p:cNvPr>
            <p:cNvSpPr/>
            <p:nvPr/>
          </p:nvSpPr>
          <p:spPr>
            <a:xfrm>
              <a:off x="8124951" y="2660968"/>
              <a:ext cx="2359941" cy="338554"/>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v-SE" sz="1600" b="1" i="0" u="none" strike="noStrike" kern="1200" cap="none" spc="0" normalizeH="0" baseline="0" noProof="0">
                  <a:ln>
                    <a:noFill/>
                  </a:ln>
                  <a:solidFill>
                    <a:srgbClr val="382819"/>
                  </a:solidFill>
                  <a:effectLst/>
                  <a:uLnTx/>
                  <a:uFillTx/>
                  <a:latin typeface="Arial" charset="0"/>
                  <a:ea typeface="Noteworthy Light" charset="0"/>
                  <a:cs typeface="Calibri" panose="020F0502020204030204" pitchFamily="34" charset="0"/>
                </a:rPr>
                <a:t>Användarorganisation</a:t>
              </a:r>
              <a:endParaRPr kumimoji="0" lang="sv-SE" sz="1100" b="0" i="1" u="none" strike="noStrike" kern="0" cap="none" spc="0" normalizeH="0" baseline="0" noProof="0">
                <a:ln>
                  <a:noFill/>
                </a:ln>
                <a:solidFill>
                  <a:srgbClr val="382819"/>
                </a:solidFill>
                <a:effectLst/>
                <a:uLnTx/>
                <a:uFillTx/>
                <a:latin typeface="Arial" charset="0"/>
                <a:ea typeface="Noteworthy Light" charset="0"/>
                <a:cs typeface="Calibri" panose="020F0502020204030204" pitchFamily="34" charset="0"/>
              </a:endParaRPr>
            </a:p>
          </p:txBody>
        </p:sp>
      </p:grpSp>
      <p:grpSp>
        <p:nvGrpSpPr>
          <p:cNvPr id="21" name="Grupp 20">
            <a:extLst>
              <a:ext uri="{FF2B5EF4-FFF2-40B4-BE49-F238E27FC236}">
                <a16:creationId xmlns:a16="http://schemas.microsoft.com/office/drawing/2014/main" id="{8E88FDA8-DF9B-4A10-A7B8-D11A0B85955F}"/>
              </a:ext>
            </a:extLst>
          </p:cNvPr>
          <p:cNvGrpSpPr/>
          <p:nvPr/>
        </p:nvGrpSpPr>
        <p:grpSpPr>
          <a:xfrm>
            <a:off x="2026116" y="3750299"/>
            <a:ext cx="7036391" cy="1347636"/>
            <a:chOff x="2372491" y="3750299"/>
            <a:chExt cx="7036391" cy="1347636"/>
          </a:xfrm>
        </p:grpSpPr>
        <p:grpSp>
          <p:nvGrpSpPr>
            <p:cNvPr id="22" name="Grupp 21">
              <a:extLst>
                <a:ext uri="{FF2B5EF4-FFF2-40B4-BE49-F238E27FC236}">
                  <a16:creationId xmlns:a16="http://schemas.microsoft.com/office/drawing/2014/main" id="{F9F45698-7B3C-4E3D-962D-0E6749F1E0D9}"/>
                </a:ext>
              </a:extLst>
            </p:cNvPr>
            <p:cNvGrpSpPr/>
            <p:nvPr/>
          </p:nvGrpSpPr>
          <p:grpSpPr>
            <a:xfrm>
              <a:off x="2372491" y="3750299"/>
              <a:ext cx="2123699" cy="1347636"/>
              <a:chOff x="2372491" y="3750299"/>
              <a:chExt cx="2123699" cy="1347636"/>
            </a:xfrm>
          </p:grpSpPr>
          <p:pic>
            <p:nvPicPr>
              <p:cNvPr id="28" name="Bildobjekt 27">
                <a:extLst>
                  <a:ext uri="{FF2B5EF4-FFF2-40B4-BE49-F238E27FC236}">
                    <a16:creationId xmlns:a16="http://schemas.microsoft.com/office/drawing/2014/main" id="{497D8426-267D-4618-8CE8-B787ED744957}"/>
                  </a:ext>
                </a:extLst>
              </p:cNvPr>
              <p:cNvPicPr>
                <a:picLocks noChangeAspect="1"/>
              </p:cNvPicPr>
              <p:nvPr/>
            </p:nvPicPr>
            <p:blipFill>
              <a:blip r:embed="rId5">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3294137" y="4086242"/>
                <a:ext cx="452061" cy="554675"/>
              </a:xfrm>
              <a:prstGeom prst="rect">
                <a:avLst/>
              </a:prstGeom>
            </p:spPr>
          </p:pic>
          <p:cxnSp>
            <p:nvCxnSpPr>
              <p:cNvPr id="29" name="Kurva 59">
                <a:extLst>
                  <a:ext uri="{FF2B5EF4-FFF2-40B4-BE49-F238E27FC236}">
                    <a16:creationId xmlns:a16="http://schemas.microsoft.com/office/drawing/2014/main" id="{BDB45FFC-7A86-43D3-9A3C-FDD46E54AF57}"/>
                  </a:ext>
                </a:extLst>
              </p:cNvPr>
              <p:cNvCxnSpPr>
                <a:cxnSpLocks/>
                <a:stCxn id="28" idx="2"/>
              </p:cNvCxnSpPr>
              <p:nvPr/>
            </p:nvCxnSpPr>
            <p:spPr bwMode="auto">
              <a:xfrm rot="16200000" flipH="1">
                <a:off x="3749665" y="4411419"/>
                <a:ext cx="166768" cy="625763"/>
              </a:xfrm>
              <a:prstGeom prst="curvedConnector2">
                <a:avLst/>
              </a:prstGeom>
              <a:noFill/>
              <a:ln w="57150" cap="flat" cmpd="sng" algn="ctr">
                <a:solidFill>
                  <a:srgbClr val="009193"/>
                </a:solidFill>
                <a:prstDash val="solid"/>
                <a:headEnd type="none" w="med" len="med"/>
                <a:tailEnd type="none" w="med" len="med"/>
              </a:ln>
              <a:effectLst>
                <a:outerShdw blurRad="40000" dist="23000" dir="5400000" rotWithShape="0">
                  <a:srgbClr val="000000">
                    <a:alpha val="35000"/>
                  </a:srgbClr>
                </a:outerShdw>
              </a:effectLst>
            </p:spPr>
          </p:cxnSp>
          <p:sp>
            <p:nvSpPr>
              <p:cNvPr id="30" name="Vänster-höger 61">
                <a:extLst>
                  <a:ext uri="{FF2B5EF4-FFF2-40B4-BE49-F238E27FC236}">
                    <a16:creationId xmlns:a16="http://schemas.microsoft.com/office/drawing/2014/main" id="{004FEF77-FCC2-4F06-81AC-0586AF8DCD9A}"/>
                  </a:ext>
                </a:extLst>
              </p:cNvPr>
              <p:cNvSpPr/>
              <p:nvPr/>
            </p:nvSpPr>
            <p:spPr bwMode="auto">
              <a:xfrm rot="2491782">
                <a:off x="2372491" y="3750299"/>
                <a:ext cx="387196" cy="274140"/>
              </a:xfrm>
              <a:prstGeom prst="leftRightArrow">
                <a:avLst/>
              </a:prstGeom>
              <a:solidFill>
                <a:schemeClr val="bg1">
                  <a:lumMod val="75000"/>
                </a:schemeClr>
              </a:solidFill>
              <a:ln w="19050" cap="flat" cmpd="sng" algn="ctr">
                <a:solidFill>
                  <a:schemeClr val="bg1">
                    <a:lumMod val="65000"/>
                  </a:schemeClr>
                </a:solidFill>
                <a:prstDash val="solid"/>
                <a:round/>
                <a:headEnd type="none" w="med" len="med"/>
                <a:tailEnd type="none" w="med" len="med"/>
              </a:ln>
              <a:effectLst/>
            </p:spPr>
            <p:txBody>
              <a:bodyPr vert="horz" wrap="square" lIns="120000" tIns="62400" rIns="120000" bIns="62400" numCol="1" rtlCol="0" anchor="ctr" anchorCtr="0" compatLnSpc="1">
                <a:prstTxWarp prst="textNoShape">
                  <a:avLst/>
                </a:prstTxWarp>
                <a:noAutofit/>
              </a:bodyPr>
              <a:lstStyle/>
              <a:p>
                <a:pPr marL="0" marR="0" lvl="0" indent="0" algn="ctr" defTabSz="1276287" rtl="0" eaLnBrk="1" fontAlgn="base" latinLnBrk="0" hangingPunct="1">
                  <a:lnSpc>
                    <a:spcPct val="100000"/>
                  </a:lnSpc>
                  <a:spcBef>
                    <a:spcPct val="0"/>
                  </a:spcBef>
                  <a:spcAft>
                    <a:spcPct val="0"/>
                  </a:spcAft>
                  <a:buClrTx/>
                  <a:buSzTx/>
                  <a:buFontTx/>
                  <a:buNone/>
                  <a:tabLst/>
                  <a:defRPr/>
                </a:pPr>
                <a:endParaRPr kumimoji="0" lang="sv-SE" sz="2800" b="0" i="0" u="none" strike="noStrike" kern="1200" cap="none" spc="0" normalizeH="0" baseline="0" noProof="0" err="1">
                  <a:ln>
                    <a:noFill/>
                  </a:ln>
                  <a:solidFill>
                    <a:srgbClr val="382819"/>
                  </a:solidFill>
                  <a:effectLst/>
                  <a:uLnTx/>
                  <a:uFillTx/>
                  <a:latin typeface="Arial" charset="0"/>
                  <a:ea typeface="+mn-ea"/>
                  <a:cs typeface="Arial" charset="0"/>
                </a:endParaRPr>
              </a:p>
            </p:txBody>
          </p:sp>
          <p:pic>
            <p:nvPicPr>
              <p:cNvPr id="31" name="Bildobjekt 30">
                <a:extLst>
                  <a:ext uri="{FF2B5EF4-FFF2-40B4-BE49-F238E27FC236}">
                    <a16:creationId xmlns:a16="http://schemas.microsoft.com/office/drawing/2014/main" id="{FB5B165C-7EF7-4C76-88C0-FFE4A702174D}"/>
                  </a:ext>
                </a:extLst>
              </p:cNvPr>
              <p:cNvPicPr>
                <a:picLocks noChangeAspect="1"/>
              </p:cNvPicPr>
              <p:nvPr/>
            </p:nvPicPr>
            <p:blipFill>
              <a:blip r:embed="rId6" cstate="hqprint">
                <a:duotone>
                  <a:prstClr val="black"/>
                  <a:srgbClr val="E6AFA9">
                    <a:tint val="45000"/>
                    <a:satMod val="400000"/>
                  </a:srgbClr>
                </a:duotone>
                <a:extLst>
                  <a:ext uri="{28A0092B-C50C-407E-A947-70E740481C1C}">
                    <a14:useLocalDpi xmlns:a14="http://schemas.microsoft.com/office/drawing/2010/main" val="0"/>
                  </a:ext>
                </a:extLst>
              </a:blip>
              <a:stretch>
                <a:fillRect/>
              </a:stretch>
            </p:blipFill>
            <p:spPr>
              <a:xfrm>
                <a:off x="3954434" y="4433205"/>
                <a:ext cx="541756" cy="664730"/>
              </a:xfrm>
              <a:prstGeom prst="rect">
                <a:avLst/>
              </a:prstGeom>
            </p:spPr>
          </p:pic>
        </p:grpSp>
        <p:grpSp>
          <p:nvGrpSpPr>
            <p:cNvPr id="23" name="Grupp 22">
              <a:extLst>
                <a:ext uri="{FF2B5EF4-FFF2-40B4-BE49-F238E27FC236}">
                  <a16:creationId xmlns:a16="http://schemas.microsoft.com/office/drawing/2014/main" id="{6D6DEE2C-96E7-490D-B0BE-853B67BE3E57}"/>
                </a:ext>
              </a:extLst>
            </p:cNvPr>
            <p:cNvGrpSpPr/>
            <p:nvPr/>
          </p:nvGrpSpPr>
          <p:grpSpPr>
            <a:xfrm>
              <a:off x="7401098" y="3773517"/>
              <a:ext cx="2007784" cy="1272226"/>
              <a:chOff x="7401098" y="3773517"/>
              <a:chExt cx="2007784" cy="1272226"/>
            </a:xfrm>
          </p:grpSpPr>
          <p:pic>
            <p:nvPicPr>
              <p:cNvPr id="24" name="Bildobjekt 23">
                <a:extLst>
                  <a:ext uri="{FF2B5EF4-FFF2-40B4-BE49-F238E27FC236}">
                    <a16:creationId xmlns:a16="http://schemas.microsoft.com/office/drawing/2014/main" id="{53405E9F-058F-496C-8F6B-DC5F194B93D6}"/>
                  </a:ext>
                </a:extLst>
              </p:cNvPr>
              <p:cNvPicPr>
                <a:picLocks noChangeAspect="1"/>
              </p:cNvPicPr>
              <p:nvPr/>
            </p:nvPicPr>
            <p:blipFill>
              <a:blip r:embed="rId5">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8223104" y="3925817"/>
                <a:ext cx="566964" cy="695661"/>
              </a:xfrm>
              <a:prstGeom prst="rect">
                <a:avLst/>
              </a:prstGeom>
            </p:spPr>
          </p:pic>
          <p:sp>
            <p:nvSpPr>
              <p:cNvPr id="25" name="Vänster-höger 48">
                <a:extLst>
                  <a:ext uri="{FF2B5EF4-FFF2-40B4-BE49-F238E27FC236}">
                    <a16:creationId xmlns:a16="http://schemas.microsoft.com/office/drawing/2014/main" id="{DA285879-BF94-46E5-9991-CAD3F4B89D9F}"/>
                  </a:ext>
                </a:extLst>
              </p:cNvPr>
              <p:cNvSpPr/>
              <p:nvPr/>
            </p:nvSpPr>
            <p:spPr bwMode="auto">
              <a:xfrm rot="19327947">
                <a:off x="9021686" y="3773517"/>
                <a:ext cx="387196" cy="274140"/>
              </a:xfrm>
              <a:prstGeom prst="leftRightArrow">
                <a:avLst/>
              </a:prstGeom>
              <a:solidFill>
                <a:schemeClr val="bg1">
                  <a:lumMod val="75000"/>
                </a:schemeClr>
              </a:solidFill>
              <a:ln w="19050" cap="flat" cmpd="sng" algn="ctr">
                <a:solidFill>
                  <a:schemeClr val="bg1">
                    <a:lumMod val="65000"/>
                  </a:schemeClr>
                </a:solidFill>
                <a:prstDash val="solid"/>
                <a:round/>
                <a:headEnd type="none" w="med" len="med"/>
                <a:tailEnd type="none" w="med" len="med"/>
              </a:ln>
              <a:effectLst/>
            </p:spPr>
            <p:txBody>
              <a:bodyPr vert="horz" wrap="square" lIns="120000" tIns="62400" rIns="120000" bIns="62400" numCol="1" rtlCol="0" anchor="ctr" anchorCtr="0" compatLnSpc="1">
                <a:prstTxWarp prst="textNoShape">
                  <a:avLst/>
                </a:prstTxWarp>
                <a:noAutofit/>
              </a:bodyPr>
              <a:lstStyle/>
              <a:p>
                <a:pPr marL="0" marR="0" lvl="0" indent="0" algn="ctr" defTabSz="1276287" rtl="0" eaLnBrk="1" fontAlgn="base" latinLnBrk="0" hangingPunct="1">
                  <a:lnSpc>
                    <a:spcPct val="100000"/>
                  </a:lnSpc>
                  <a:spcBef>
                    <a:spcPct val="0"/>
                  </a:spcBef>
                  <a:spcAft>
                    <a:spcPct val="0"/>
                  </a:spcAft>
                  <a:buClrTx/>
                  <a:buSzTx/>
                  <a:buFontTx/>
                  <a:buNone/>
                  <a:tabLst/>
                  <a:defRPr/>
                </a:pPr>
                <a:endParaRPr kumimoji="0" lang="sv-SE" sz="2800" b="0" i="0" u="none" strike="noStrike" kern="1200" cap="none" spc="0" normalizeH="0" baseline="0" noProof="0" err="1">
                  <a:ln>
                    <a:noFill/>
                  </a:ln>
                  <a:solidFill>
                    <a:srgbClr val="382819"/>
                  </a:solidFill>
                  <a:effectLst/>
                  <a:uLnTx/>
                  <a:uFillTx/>
                  <a:latin typeface="Arial" charset="0"/>
                  <a:ea typeface="+mn-ea"/>
                  <a:cs typeface="Arial" charset="0"/>
                </a:endParaRPr>
              </a:p>
            </p:txBody>
          </p:sp>
          <p:cxnSp>
            <p:nvCxnSpPr>
              <p:cNvPr id="26" name="Kurva 49">
                <a:extLst>
                  <a:ext uri="{FF2B5EF4-FFF2-40B4-BE49-F238E27FC236}">
                    <a16:creationId xmlns:a16="http://schemas.microsoft.com/office/drawing/2014/main" id="{52ECC4D4-1ADA-4EA4-B4CC-66E26274E25E}"/>
                  </a:ext>
                </a:extLst>
              </p:cNvPr>
              <p:cNvCxnSpPr>
                <a:cxnSpLocks/>
                <a:stCxn id="24" idx="1"/>
              </p:cNvCxnSpPr>
              <p:nvPr/>
            </p:nvCxnSpPr>
            <p:spPr bwMode="auto">
              <a:xfrm rot="10800000" flipV="1">
                <a:off x="7851034" y="4273648"/>
                <a:ext cx="372070" cy="319114"/>
              </a:xfrm>
              <a:prstGeom prst="curvedConnector3">
                <a:avLst>
                  <a:gd name="adj1" fmla="val 50000"/>
                </a:avLst>
              </a:prstGeom>
              <a:noFill/>
              <a:ln w="57150" cap="flat" cmpd="sng" algn="ctr">
                <a:solidFill>
                  <a:srgbClr val="009193"/>
                </a:solidFill>
                <a:prstDash val="solid"/>
                <a:headEnd type="none" w="med" len="med"/>
                <a:tailEnd type="none" w="med" len="med"/>
              </a:ln>
              <a:effectLst>
                <a:outerShdw blurRad="40000" dist="23000" dir="5400000" rotWithShape="0">
                  <a:srgbClr val="000000">
                    <a:alpha val="35000"/>
                  </a:srgbClr>
                </a:outerShdw>
              </a:effectLst>
            </p:spPr>
          </p:cxnSp>
          <p:pic>
            <p:nvPicPr>
              <p:cNvPr id="27" name="Bildobjekt 26">
                <a:extLst>
                  <a:ext uri="{FF2B5EF4-FFF2-40B4-BE49-F238E27FC236}">
                    <a16:creationId xmlns:a16="http://schemas.microsoft.com/office/drawing/2014/main" id="{395854D2-20D8-44F0-AF7E-8981121EE900}"/>
                  </a:ext>
                </a:extLst>
              </p:cNvPr>
              <p:cNvPicPr>
                <a:picLocks noChangeAspect="1"/>
              </p:cNvPicPr>
              <p:nvPr/>
            </p:nvPicPr>
            <p:blipFill>
              <a:blip r:embed="rId6" cstate="hqprint">
                <a:duotone>
                  <a:prstClr val="black"/>
                  <a:srgbClr val="E6AFA9">
                    <a:tint val="45000"/>
                    <a:satMod val="400000"/>
                  </a:srgbClr>
                </a:duotone>
                <a:extLst>
                  <a:ext uri="{28A0092B-C50C-407E-A947-70E740481C1C}">
                    <a14:useLocalDpi xmlns:a14="http://schemas.microsoft.com/office/drawing/2010/main" val="0"/>
                  </a:ext>
                </a:extLst>
              </a:blip>
              <a:stretch>
                <a:fillRect/>
              </a:stretch>
            </p:blipFill>
            <p:spPr>
              <a:xfrm>
                <a:off x="7401098" y="4350082"/>
                <a:ext cx="566965" cy="695661"/>
              </a:xfrm>
              <a:prstGeom prst="rect">
                <a:avLst/>
              </a:prstGeom>
            </p:spPr>
          </p:pic>
        </p:grpSp>
      </p:grpSp>
      <p:grpSp>
        <p:nvGrpSpPr>
          <p:cNvPr id="32" name="Grupp 31">
            <a:extLst>
              <a:ext uri="{FF2B5EF4-FFF2-40B4-BE49-F238E27FC236}">
                <a16:creationId xmlns:a16="http://schemas.microsoft.com/office/drawing/2014/main" id="{6111D9FC-E7D1-4B12-A076-9B127CA890F8}"/>
              </a:ext>
            </a:extLst>
          </p:cNvPr>
          <p:cNvGrpSpPr/>
          <p:nvPr/>
        </p:nvGrpSpPr>
        <p:grpSpPr>
          <a:xfrm>
            <a:off x="4162361" y="4135144"/>
            <a:ext cx="2890954" cy="685836"/>
            <a:chOff x="4508736" y="4135144"/>
            <a:chExt cx="2890954" cy="685836"/>
          </a:xfrm>
        </p:grpSpPr>
        <p:grpSp>
          <p:nvGrpSpPr>
            <p:cNvPr id="33" name="Grupp 32">
              <a:extLst>
                <a:ext uri="{FF2B5EF4-FFF2-40B4-BE49-F238E27FC236}">
                  <a16:creationId xmlns:a16="http://schemas.microsoft.com/office/drawing/2014/main" id="{8E990DCA-EE07-4041-A831-88C30F4682CE}"/>
                </a:ext>
              </a:extLst>
            </p:cNvPr>
            <p:cNvGrpSpPr/>
            <p:nvPr/>
          </p:nvGrpSpPr>
          <p:grpSpPr>
            <a:xfrm>
              <a:off x="4526529" y="4135144"/>
              <a:ext cx="2812858" cy="638771"/>
              <a:chOff x="4526529" y="4135144"/>
              <a:chExt cx="2812858" cy="638771"/>
            </a:xfrm>
          </p:grpSpPr>
          <p:grpSp>
            <p:nvGrpSpPr>
              <p:cNvPr id="35" name="Grupp 34">
                <a:extLst>
                  <a:ext uri="{FF2B5EF4-FFF2-40B4-BE49-F238E27FC236}">
                    <a16:creationId xmlns:a16="http://schemas.microsoft.com/office/drawing/2014/main" id="{0EFC4A42-D7CC-403F-B05B-B511D33B3B6C}"/>
                  </a:ext>
                </a:extLst>
              </p:cNvPr>
              <p:cNvGrpSpPr/>
              <p:nvPr/>
            </p:nvGrpSpPr>
            <p:grpSpPr>
              <a:xfrm>
                <a:off x="4526529" y="4135144"/>
                <a:ext cx="2812858" cy="492021"/>
                <a:chOff x="4526529" y="4123901"/>
                <a:chExt cx="2812858" cy="429974"/>
              </a:xfrm>
              <a:noFill/>
            </p:grpSpPr>
            <p:sp>
              <p:nvSpPr>
                <p:cNvPr id="37" name="textruta 36">
                  <a:extLst>
                    <a:ext uri="{FF2B5EF4-FFF2-40B4-BE49-F238E27FC236}">
                      <a16:creationId xmlns:a16="http://schemas.microsoft.com/office/drawing/2014/main" id="{47D0B343-2D49-4212-BF7E-F8BD088341C3}"/>
                    </a:ext>
                  </a:extLst>
                </p:cNvPr>
                <p:cNvSpPr txBox="1"/>
                <p:nvPr/>
              </p:nvSpPr>
              <p:spPr>
                <a:xfrm>
                  <a:off x="4571144" y="4123901"/>
                  <a:ext cx="2526804" cy="242067"/>
                </a:xfrm>
                <a:prstGeom prst="rect">
                  <a:avLst/>
                </a:prstGeom>
                <a:grpFill/>
                <a:ln w="19050">
                  <a:noFill/>
                </a:ln>
              </p:spPr>
              <p:txBody>
                <a:bodyPr wrap="square" rtlCol="0">
                  <a:spAutoFit/>
                </a:bodyPr>
                <a:lstStyle>
                  <a:defPPr>
                    <a:defRPr lang="sv-SE"/>
                  </a:defPPr>
                  <a:lvl1pPr fontAlgn="base">
                    <a:spcBef>
                      <a:spcPct val="0"/>
                    </a:spcBef>
                    <a:spcAft>
                      <a:spcPct val="0"/>
                    </a:spcAft>
                    <a:buClr>
                      <a:srgbClr val="00A9A7"/>
                    </a:buClr>
                    <a:defRPr sz="1600" b="1">
                      <a:solidFill>
                        <a:schemeClr val="accent2"/>
                      </a:solidFill>
                      <a:ea typeface="Noteworthy Light" charset="0"/>
                      <a:cs typeface="Calibri" panose="020F0502020204030204" pitchFamily="34" charset="0"/>
                    </a:defRPr>
                  </a:lvl1pPr>
                </a:lstStyle>
                <a:p>
                  <a:pPr marL="0" marR="0" lvl="0" indent="0" algn="ctr" defTabSz="914400" rtl="0" eaLnBrk="1" fontAlgn="base" latinLnBrk="0" hangingPunct="1">
                    <a:lnSpc>
                      <a:spcPct val="100000"/>
                    </a:lnSpc>
                    <a:spcBef>
                      <a:spcPct val="0"/>
                    </a:spcBef>
                    <a:spcAft>
                      <a:spcPct val="0"/>
                    </a:spcAft>
                    <a:buClr>
                      <a:srgbClr val="00A9A7"/>
                    </a:buClr>
                    <a:buSzTx/>
                    <a:buFontTx/>
                    <a:buNone/>
                    <a:tabLst/>
                    <a:defRPr/>
                  </a:pPr>
                  <a:endParaRPr kumimoji="0" lang="sv-SE" sz="1200" b="1" i="0" u="none" strike="noStrike" kern="1200" cap="none" spc="0" normalizeH="0" baseline="0" noProof="0">
                    <a:ln>
                      <a:noFill/>
                    </a:ln>
                    <a:solidFill>
                      <a:srgbClr val="F18221"/>
                    </a:solidFill>
                    <a:effectLst/>
                    <a:uLnTx/>
                    <a:uFillTx/>
                    <a:latin typeface="Arial" charset="0"/>
                    <a:ea typeface="Noteworthy Light" charset="0"/>
                    <a:cs typeface="Calibri" panose="020F0502020204030204" pitchFamily="34" charset="0"/>
                  </a:endParaRPr>
                </a:p>
              </p:txBody>
            </p:sp>
            <p:cxnSp>
              <p:nvCxnSpPr>
                <p:cNvPr id="38" name="Kurva 74">
                  <a:extLst>
                    <a:ext uri="{FF2B5EF4-FFF2-40B4-BE49-F238E27FC236}">
                      <a16:creationId xmlns:a16="http://schemas.microsoft.com/office/drawing/2014/main" id="{415A4DD5-F9CE-47FD-9161-2F764C3AB8C6}"/>
                    </a:ext>
                  </a:extLst>
                </p:cNvPr>
                <p:cNvCxnSpPr>
                  <a:cxnSpLocks/>
                </p:cNvCxnSpPr>
                <p:nvPr/>
              </p:nvCxnSpPr>
              <p:spPr bwMode="auto">
                <a:xfrm rot="10800000">
                  <a:off x="4526529" y="4553874"/>
                  <a:ext cx="2812858" cy="1"/>
                </a:xfrm>
                <a:prstGeom prst="curvedConnector3">
                  <a:avLst>
                    <a:gd name="adj1" fmla="val 50000"/>
                  </a:avLst>
                </a:prstGeom>
                <a:grpFill/>
                <a:ln w="19050">
                  <a:noFill/>
                </a:ln>
              </p:spPr>
            </p:cxnSp>
          </p:grpSp>
          <p:pic>
            <p:nvPicPr>
              <p:cNvPr id="36" name="Bildobjekt 35">
                <a:extLst>
                  <a:ext uri="{FF2B5EF4-FFF2-40B4-BE49-F238E27FC236}">
                    <a16:creationId xmlns:a16="http://schemas.microsoft.com/office/drawing/2014/main" id="{B253F3AC-A3D5-46D4-B667-6C52006370A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555326" y="4394686"/>
                <a:ext cx="541756" cy="379229"/>
              </a:xfrm>
              <a:prstGeom prst="rect">
                <a:avLst/>
              </a:prstGeom>
            </p:spPr>
          </p:pic>
        </p:grpSp>
        <p:cxnSp>
          <p:nvCxnSpPr>
            <p:cNvPr id="34" name="Kurva 69">
              <a:extLst>
                <a:ext uri="{FF2B5EF4-FFF2-40B4-BE49-F238E27FC236}">
                  <a16:creationId xmlns:a16="http://schemas.microsoft.com/office/drawing/2014/main" id="{71039293-A6EC-4D72-886E-F4FF738C6209}"/>
                </a:ext>
              </a:extLst>
            </p:cNvPr>
            <p:cNvCxnSpPr>
              <a:cxnSpLocks/>
            </p:cNvCxnSpPr>
            <p:nvPr/>
          </p:nvCxnSpPr>
          <p:spPr bwMode="auto">
            <a:xfrm rot="10800000">
              <a:off x="4508736" y="4820979"/>
              <a:ext cx="2890954" cy="1"/>
            </a:xfrm>
            <a:prstGeom prst="curvedConnector3">
              <a:avLst>
                <a:gd name="adj1" fmla="val 50000"/>
              </a:avLst>
            </a:prstGeom>
            <a:noFill/>
            <a:ln w="57150" cap="flat" cmpd="sng" algn="ctr">
              <a:solidFill>
                <a:srgbClr val="009193"/>
              </a:solidFill>
              <a:prstDash val="solid"/>
              <a:headEnd type="none" w="med" len="med"/>
              <a:tailEnd type="none" w="med" len="med"/>
            </a:ln>
            <a:effectLst>
              <a:outerShdw blurRad="40000" dist="23000" dir="5400000" rotWithShape="0">
                <a:srgbClr val="000000">
                  <a:alpha val="35000"/>
                </a:srgbClr>
              </a:outerShdw>
            </a:effectLst>
          </p:spPr>
        </p:cxnSp>
      </p:grpSp>
      <p:grpSp>
        <p:nvGrpSpPr>
          <p:cNvPr id="45" name="Grupp 44">
            <a:extLst>
              <a:ext uri="{FF2B5EF4-FFF2-40B4-BE49-F238E27FC236}">
                <a16:creationId xmlns:a16="http://schemas.microsoft.com/office/drawing/2014/main" id="{5A15CBE8-9DCF-4382-A46D-DFF3020D4E85}"/>
              </a:ext>
            </a:extLst>
          </p:cNvPr>
          <p:cNvGrpSpPr/>
          <p:nvPr/>
        </p:nvGrpSpPr>
        <p:grpSpPr>
          <a:xfrm>
            <a:off x="2057299" y="3083277"/>
            <a:ext cx="7016745" cy="344283"/>
            <a:chOff x="3051170" y="3316471"/>
            <a:chExt cx="7016745" cy="344283"/>
          </a:xfrm>
        </p:grpSpPr>
        <p:pic>
          <p:nvPicPr>
            <p:cNvPr id="46" name="Bildobjekt 45">
              <a:extLst>
                <a:ext uri="{FF2B5EF4-FFF2-40B4-BE49-F238E27FC236}">
                  <a16:creationId xmlns:a16="http://schemas.microsoft.com/office/drawing/2014/main" id="{4F6D37A7-4749-4253-88CE-7126148075FD}"/>
                </a:ext>
              </a:extLst>
            </p:cNvPr>
            <p:cNvPicPr>
              <a:picLocks noChangeAspect="1"/>
            </p:cNvPicPr>
            <p:nvPr/>
          </p:nvPicPr>
          <p:blipFill>
            <a:blip r:embed="rId8"/>
            <a:stretch>
              <a:fillRect/>
            </a:stretch>
          </p:blipFill>
          <p:spPr>
            <a:xfrm>
              <a:off x="3051170" y="3377509"/>
              <a:ext cx="372692" cy="283245"/>
            </a:xfrm>
            <a:prstGeom prst="rect">
              <a:avLst/>
            </a:prstGeom>
          </p:spPr>
        </p:pic>
        <p:pic>
          <p:nvPicPr>
            <p:cNvPr id="47" name="Bildobjekt 46">
              <a:extLst>
                <a:ext uri="{FF2B5EF4-FFF2-40B4-BE49-F238E27FC236}">
                  <a16:creationId xmlns:a16="http://schemas.microsoft.com/office/drawing/2014/main" id="{48C99AC3-7F00-486E-9F61-79B6B6B51BCF}"/>
                </a:ext>
              </a:extLst>
            </p:cNvPr>
            <p:cNvPicPr>
              <a:picLocks noChangeAspect="1"/>
            </p:cNvPicPr>
            <p:nvPr/>
          </p:nvPicPr>
          <p:blipFill>
            <a:blip r:embed="rId8"/>
            <a:stretch>
              <a:fillRect/>
            </a:stretch>
          </p:blipFill>
          <p:spPr>
            <a:xfrm>
              <a:off x="9695223" y="3316471"/>
              <a:ext cx="372692" cy="283245"/>
            </a:xfrm>
            <a:prstGeom prst="rect">
              <a:avLst/>
            </a:prstGeom>
          </p:spPr>
        </p:pic>
      </p:grpSp>
      <p:pic>
        <p:nvPicPr>
          <p:cNvPr id="49" name="Bildobjekt 48">
            <a:extLst>
              <a:ext uri="{FF2B5EF4-FFF2-40B4-BE49-F238E27FC236}">
                <a16:creationId xmlns:a16="http://schemas.microsoft.com/office/drawing/2014/main" id="{70479772-2C75-4472-956E-8E20622A39F8}"/>
              </a:ext>
            </a:extLst>
          </p:cNvPr>
          <p:cNvPicPr>
            <a:picLocks noChangeAspect="1"/>
          </p:cNvPicPr>
          <p:nvPr/>
        </p:nvPicPr>
        <p:blipFill>
          <a:blip r:embed="rId9" cstate="hqprint">
            <a:extLst>
              <a:ext uri="{BEBA8EAE-BF5A-486C-A8C5-ECC9F3942E4B}">
                <a14:imgProps xmlns:a14="http://schemas.microsoft.com/office/drawing/2010/main">
                  <a14:imgLayer r:embed="rId10">
                    <a14:imgEffect>
                      <a14:artisticGlowDiffused/>
                    </a14:imgEffect>
                  </a14:imgLayer>
                </a14:imgProps>
              </a:ext>
              <a:ext uri="{28A0092B-C50C-407E-A947-70E740481C1C}">
                <a14:useLocalDpi xmlns:a14="http://schemas.microsoft.com/office/drawing/2010/main" val="0"/>
              </a:ext>
            </a:extLst>
          </a:blip>
          <a:stretch>
            <a:fillRect/>
          </a:stretch>
        </p:blipFill>
        <p:spPr>
          <a:xfrm>
            <a:off x="1949168" y="3607517"/>
            <a:ext cx="943773" cy="717267"/>
          </a:xfrm>
          <a:prstGeom prst="rect">
            <a:avLst/>
          </a:prstGeom>
        </p:spPr>
      </p:pic>
      <p:pic>
        <p:nvPicPr>
          <p:cNvPr id="50" name="Bildobjekt 49">
            <a:extLst>
              <a:ext uri="{FF2B5EF4-FFF2-40B4-BE49-F238E27FC236}">
                <a16:creationId xmlns:a16="http://schemas.microsoft.com/office/drawing/2014/main" id="{024858B3-DECC-44D8-A82C-B6BE63DFA847}"/>
              </a:ext>
            </a:extLst>
          </p:cNvPr>
          <p:cNvPicPr>
            <a:picLocks noChangeAspect="1"/>
          </p:cNvPicPr>
          <p:nvPr/>
        </p:nvPicPr>
        <p:blipFill>
          <a:blip r:embed="rId9" cstate="hqprint">
            <a:extLst>
              <a:ext uri="{BEBA8EAE-BF5A-486C-A8C5-ECC9F3942E4B}">
                <a14:imgProps xmlns:a14="http://schemas.microsoft.com/office/drawing/2010/main">
                  <a14:imgLayer r:embed="rId10">
                    <a14:imgEffect>
                      <a14:artisticGlowDiffused/>
                    </a14:imgEffect>
                  </a14:imgLayer>
                </a14:imgProps>
              </a:ext>
              <a:ext uri="{28A0092B-C50C-407E-A947-70E740481C1C}">
                <a14:useLocalDpi xmlns:a14="http://schemas.microsoft.com/office/drawing/2010/main" val="0"/>
              </a:ext>
            </a:extLst>
          </a:blip>
          <a:stretch>
            <a:fillRect/>
          </a:stretch>
        </p:blipFill>
        <p:spPr>
          <a:xfrm>
            <a:off x="8408423" y="3581458"/>
            <a:ext cx="943773" cy="717267"/>
          </a:xfrm>
          <a:prstGeom prst="rect">
            <a:avLst/>
          </a:prstGeom>
        </p:spPr>
      </p:pic>
      <p:sp>
        <p:nvSpPr>
          <p:cNvPr id="60" name="Rektangel 59">
            <a:extLst>
              <a:ext uri="{FF2B5EF4-FFF2-40B4-BE49-F238E27FC236}">
                <a16:creationId xmlns:a16="http://schemas.microsoft.com/office/drawing/2014/main" id="{71E187E4-F650-4793-AE8C-A063D6C2AA61}"/>
              </a:ext>
            </a:extLst>
          </p:cNvPr>
          <p:cNvSpPr/>
          <p:nvPr/>
        </p:nvSpPr>
        <p:spPr>
          <a:xfrm>
            <a:off x="4438241" y="2092176"/>
            <a:ext cx="2247544" cy="1700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42" name="Grupp 41">
            <a:extLst>
              <a:ext uri="{FF2B5EF4-FFF2-40B4-BE49-F238E27FC236}">
                <a16:creationId xmlns:a16="http://schemas.microsoft.com/office/drawing/2014/main" id="{139CC7D6-344F-0D48-9558-C75F4D429823}"/>
              </a:ext>
            </a:extLst>
          </p:cNvPr>
          <p:cNvGrpSpPr/>
          <p:nvPr/>
        </p:nvGrpSpPr>
        <p:grpSpPr>
          <a:xfrm>
            <a:off x="4281694" y="2425414"/>
            <a:ext cx="2581110" cy="1837953"/>
            <a:chOff x="4631895" y="2013547"/>
            <a:chExt cx="2491932" cy="2046141"/>
          </a:xfrm>
        </p:grpSpPr>
        <p:pic>
          <p:nvPicPr>
            <p:cNvPr id="43" name="Bildobjekt 42">
              <a:extLst>
                <a:ext uri="{FF2B5EF4-FFF2-40B4-BE49-F238E27FC236}">
                  <a16:creationId xmlns:a16="http://schemas.microsoft.com/office/drawing/2014/main" id="{9AB1AD95-FD8D-7947-8DE2-26DF8C7B508F}"/>
                </a:ext>
              </a:extLst>
            </p:cNvPr>
            <p:cNvPicPr>
              <a:picLocks noChangeAspect="1"/>
            </p:cNvPicPr>
            <p:nvPr/>
          </p:nvPicPr>
          <p:blipFill>
            <a:blip r:embed="rId5">
              <a:duotone>
                <a:prstClr val="black"/>
                <a:srgbClr val="B8DFE3">
                  <a:tint val="45000"/>
                  <a:satMod val="400000"/>
                </a:srgbClr>
              </a:duotone>
              <a:extLst>
                <a:ext uri="{28A0092B-C50C-407E-A947-70E740481C1C}">
                  <a14:useLocalDpi xmlns:a14="http://schemas.microsoft.com/office/drawing/2010/main" val="0"/>
                </a:ext>
              </a:extLst>
            </a:blip>
            <a:stretch>
              <a:fillRect/>
            </a:stretch>
          </p:blipFill>
          <p:spPr>
            <a:xfrm>
              <a:off x="5567784" y="2592320"/>
              <a:ext cx="575491" cy="706121"/>
            </a:xfrm>
            <a:prstGeom prst="rect">
              <a:avLst/>
            </a:prstGeom>
          </p:spPr>
        </p:pic>
        <p:sp>
          <p:nvSpPr>
            <p:cNvPr id="44" name="textruta 43">
              <a:extLst>
                <a:ext uri="{FF2B5EF4-FFF2-40B4-BE49-F238E27FC236}">
                  <a16:creationId xmlns:a16="http://schemas.microsoft.com/office/drawing/2014/main" id="{474D5C1A-6400-3549-A9F5-4AC1ADA4E125}"/>
                </a:ext>
              </a:extLst>
            </p:cNvPr>
            <p:cNvSpPr txBox="1"/>
            <p:nvPr/>
          </p:nvSpPr>
          <p:spPr>
            <a:xfrm>
              <a:off x="4631895" y="2013547"/>
              <a:ext cx="2313476" cy="342639"/>
            </a:xfrm>
            <a:prstGeom prst="rect">
              <a:avLst/>
            </a:prstGeom>
            <a:noFill/>
            <a:ln w="19050">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sv-SE" sz="1400" b="1" i="0" u="none" strike="noStrike" kern="1200" cap="none" spc="0" normalizeH="0" baseline="0" noProof="0">
                <a:ln>
                  <a:noFill/>
                </a:ln>
                <a:solidFill>
                  <a:srgbClr val="382819"/>
                </a:solidFill>
                <a:effectLst/>
                <a:uLnTx/>
                <a:uFillTx/>
                <a:latin typeface="Arial" charset="0"/>
                <a:ea typeface="Noteworthy Light" charset="0"/>
                <a:cs typeface="Calibri" panose="020F0502020204030204" pitchFamily="34" charset="0"/>
              </a:endParaRPr>
            </a:p>
          </p:txBody>
        </p:sp>
        <p:sp>
          <p:nvSpPr>
            <p:cNvPr id="48" name="textruta 47">
              <a:extLst>
                <a:ext uri="{FF2B5EF4-FFF2-40B4-BE49-F238E27FC236}">
                  <a16:creationId xmlns:a16="http://schemas.microsoft.com/office/drawing/2014/main" id="{FEA25AFC-F070-674B-80F2-3B6F30F8216D}"/>
                </a:ext>
              </a:extLst>
            </p:cNvPr>
            <p:cNvSpPr txBox="1"/>
            <p:nvPr/>
          </p:nvSpPr>
          <p:spPr>
            <a:xfrm>
              <a:off x="4736787" y="3357278"/>
              <a:ext cx="2387040" cy="702410"/>
            </a:xfrm>
            <a:prstGeom prst="rect">
              <a:avLst/>
            </a:prstGeom>
            <a:noFill/>
            <a:ln w="19050">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
                  <a:srgbClr val="00A9A7"/>
                </a:buClr>
                <a:buSzTx/>
                <a:buFontTx/>
                <a:buNone/>
                <a:tabLst/>
                <a:defRPr/>
              </a:pPr>
              <a:r>
                <a:rPr kumimoji="0" lang="sv-SE" sz="1200" b="1" i="0" u="none" strike="noStrike" kern="1200" cap="none" spc="0" normalizeH="0" baseline="0" noProof="0" dirty="0">
                  <a:ln>
                    <a:noFill/>
                  </a:ln>
                  <a:solidFill>
                    <a:srgbClr val="F18221"/>
                  </a:solidFill>
                  <a:effectLst/>
                  <a:uLnTx/>
                  <a:uFillTx/>
                  <a:latin typeface="Arial" charset="0"/>
                  <a:ea typeface="Noteworthy Light" charset="0"/>
                  <a:cs typeface="Calibri" panose="020F0502020204030204" pitchFamily="34" charset="0"/>
                </a:rPr>
                <a:t>Hitta säker mottagare via gemensam adressbok </a:t>
              </a:r>
            </a:p>
            <a:p>
              <a:pPr marL="0" marR="0" lvl="0" indent="0" algn="ctr" defTabSz="914400" rtl="0" eaLnBrk="1" fontAlgn="base" latinLnBrk="0" hangingPunct="1">
                <a:lnSpc>
                  <a:spcPct val="100000"/>
                </a:lnSpc>
                <a:spcBef>
                  <a:spcPct val="0"/>
                </a:spcBef>
                <a:spcAft>
                  <a:spcPct val="0"/>
                </a:spcAft>
                <a:buClr>
                  <a:srgbClr val="00A9A7"/>
                </a:buClr>
                <a:buSzTx/>
                <a:buFontTx/>
                <a:buNone/>
                <a:tabLst/>
                <a:defRPr/>
              </a:pPr>
              <a:r>
                <a:rPr kumimoji="0" lang="sv-SE" sz="1100" b="1" i="0" u="none" strike="noStrike" kern="1200" cap="none" spc="0" normalizeH="0" baseline="0" noProof="0" dirty="0">
                  <a:ln>
                    <a:noFill/>
                  </a:ln>
                  <a:solidFill>
                    <a:srgbClr val="F18221"/>
                  </a:solidFill>
                  <a:effectLst/>
                  <a:uLnTx/>
                  <a:uFillTx/>
                  <a:latin typeface="Arial" charset="0"/>
                  <a:ea typeface="Noteworthy Light" charset="0"/>
                  <a:cs typeface="Calibri" panose="020F0502020204030204" pitchFamily="34" charset="0"/>
                </a:rPr>
                <a:t>(organisation, funktion) </a:t>
              </a:r>
            </a:p>
          </p:txBody>
        </p:sp>
      </p:grpSp>
      <p:sp>
        <p:nvSpPr>
          <p:cNvPr id="58" name="Rundad rektangulär pratbubbla 57">
            <a:extLst>
              <a:ext uri="{FF2B5EF4-FFF2-40B4-BE49-F238E27FC236}">
                <a16:creationId xmlns:a16="http://schemas.microsoft.com/office/drawing/2014/main" id="{BFCD94F6-68C6-A944-AB5B-E8A3FE511B30}"/>
              </a:ext>
            </a:extLst>
          </p:cNvPr>
          <p:cNvSpPr/>
          <p:nvPr/>
        </p:nvSpPr>
        <p:spPr>
          <a:xfrm>
            <a:off x="8772040" y="123987"/>
            <a:ext cx="3022170" cy="1565328"/>
          </a:xfrm>
          <a:prstGeom prst="wedgeRoundRectCallout">
            <a:avLst>
              <a:gd name="adj1" fmla="val -59295"/>
              <a:gd name="adj2" fmla="val 67450"/>
              <a:gd name="adj3" fmla="val 16667"/>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sv-SE" dirty="0"/>
              <a:t>För att hitta rätt mottagare används en gemensam adressbok, där man själv lägger in och förvaltar sina uppgifter</a:t>
            </a:r>
          </a:p>
        </p:txBody>
      </p:sp>
      <p:sp>
        <p:nvSpPr>
          <p:cNvPr id="59" name="Rubrik 1">
            <a:extLst>
              <a:ext uri="{FF2B5EF4-FFF2-40B4-BE49-F238E27FC236}">
                <a16:creationId xmlns:a16="http://schemas.microsoft.com/office/drawing/2014/main" id="{516C303A-4E0C-9649-ACFC-40B0BC9528F8}"/>
              </a:ext>
            </a:extLst>
          </p:cNvPr>
          <p:cNvSpPr>
            <a:spLocks noGrp="1"/>
          </p:cNvSpPr>
          <p:nvPr>
            <p:ph type="title"/>
          </p:nvPr>
        </p:nvSpPr>
        <p:spPr>
          <a:xfrm>
            <a:off x="1127452" y="283289"/>
            <a:ext cx="10779369" cy="850727"/>
          </a:xfrm>
        </p:spPr>
        <p:txBody>
          <a:bodyPr>
            <a:normAutofit/>
          </a:bodyPr>
          <a:lstStyle/>
          <a:p>
            <a:r>
              <a:rPr lang="sv-SE" dirty="0"/>
              <a:t>Hur är SDK uppbyggt?</a:t>
            </a:r>
          </a:p>
        </p:txBody>
      </p:sp>
    </p:spTree>
    <p:extLst>
      <p:ext uri="{BB962C8B-B14F-4D97-AF65-F5344CB8AC3E}">
        <p14:creationId xmlns:p14="http://schemas.microsoft.com/office/powerpoint/2010/main" val="3121805232"/>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2556B17-0898-544E-B74A-CC1C2C22D85D}"/>
              </a:ext>
            </a:extLst>
          </p:cNvPr>
          <p:cNvSpPr>
            <a:spLocks noGrp="1"/>
          </p:cNvSpPr>
          <p:nvPr>
            <p:ph type="ctrTitle"/>
          </p:nvPr>
        </p:nvSpPr>
        <p:spPr/>
        <p:txBody>
          <a:bodyPr/>
          <a:lstStyle/>
          <a:p>
            <a:r>
              <a:rPr lang="sv-SE"/>
              <a:t>När och hur ska verksamheten använda SDK?</a:t>
            </a:r>
          </a:p>
        </p:txBody>
      </p:sp>
    </p:spTree>
    <p:extLst>
      <p:ext uri="{BB962C8B-B14F-4D97-AF65-F5344CB8AC3E}">
        <p14:creationId xmlns:p14="http://schemas.microsoft.com/office/powerpoint/2010/main" val="176393897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F72975-4C5B-0B4E-B18C-DECB4EE0CB66}"/>
              </a:ext>
            </a:extLst>
          </p:cNvPr>
          <p:cNvSpPr>
            <a:spLocks noGrp="1"/>
          </p:cNvSpPr>
          <p:nvPr>
            <p:ph type="title"/>
          </p:nvPr>
        </p:nvSpPr>
        <p:spPr/>
        <p:txBody>
          <a:bodyPr/>
          <a:lstStyle/>
          <a:p>
            <a:r>
              <a:rPr lang="sv-SE"/>
              <a:t>Om detta introduktionsmaterial</a:t>
            </a:r>
          </a:p>
        </p:txBody>
      </p:sp>
      <p:sp>
        <p:nvSpPr>
          <p:cNvPr id="3" name="Platshållare för innehåll 2">
            <a:extLst>
              <a:ext uri="{FF2B5EF4-FFF2-40B4-BE49-F238E27FC236}">
                <a16:creationId xmlns:a16="http://schemas.microsoft.com/office/drawing/2014/main" id="{3089EB1D-3311-BC4F-8BC6-35A4E1415FE0}"/>
              </a:ext>
            </a:extLst>
          </p:cNvPr>
          <p:cNvSpPr>
            <a:spLocks noGrp="1"/>
          </p:cNvSpPr>
          <p:nvPr>
            <p:ph idx="11"/>
          </p:nvPr>
        </p:nvSpPr>
        <p:spPr>
          <a:xfrm>
            <a:off x="685799" y="1611475"/>
            <a:ext cx="10779368" cy="4631551"/>
          </a:xfrm>
        </p:spPr>
        <p:txBody>
          <a:bodyPr vert="horz" lIns="91440" tIns="45720" rIns="91440" bIns="45720" rtlCol="0" anchor="t">
            <a:normAutofit fontScale="85000" lnSpcReduction="20000"/>
          </a:bodyPr>
          <a:lstStyle/>
          <a:p>
            <a:pPr marL="222885" indent="-222885"/>
            <a:r>
              <a:rPr lang="sv-SE" sz="2000" dirty="0"/>
              <a:t>Det här är ett introduktionsmaterial som är framtaget för att ge tjänstemän i kommuner en grundläggande förståelse för Säker digital kommunikation. Det går naturligtvis även att nyttja av andra organisationer med intresse för SDK.</a:t>
            </a:r>
            <a:endParaRPr lang="sv-SE" dirty="0"/>
          </a:p>
          <a:p>
            <a:pPr marL="222885" indent="-222885"/>
            <a:r>
              <a:rPr lang="sv-SE" sz="2000" dirty="0">
                <a:latin typeface="Open Sans"/>
                <a:ea typeface="Open Sans"/>
                <a:cs typeface="Open Sans"/>
              </a:rPr>
              <a:t>Kopplat till det här materialet finns en vägledning som är mer detaljerad och riktar sig till dem som ska utföra arbete i verksamheten.</a:t>
            </a:r>
          </a:p>
          <a:p>
            <a:pPr marL="222885" indent="-222885"/>
            <a:r>
              <a:rPr lang="sv-SE" sz="2000" dirty="0"/>
              <a:t>Materialet innehåller fem delar</a:t>
            </a:r>
          </a:p>
          <a:p>
            <a:pPr marL="467995" lvl="1" indent="-222885"/>
            <a:r>
              <a:rPr lang="sv-SE" sz="1800" b="1" dirty="0"/>
              <a:t>Vad är SDK? </a:t>
            </a:r>
            <a:r>
              <a:rPr lang="sv-SE" sz="1800" dirty="0"/>
              <a:t>– Översiktlig introduktion för alla yrkesgrupper</a:t>
            </a:r>
          </a:p>
          <a:p>
            <a:pPr marL="467995" lvl="1" indent="-222885"/>
            <a:r>
              <a:rPr lang="sv-SE" sz="1800" b="1" dirty="0"/>
              <a:t>Hur är SDK uppbyggt? </a:t>
            </a:r>
            <a:r>
              <a:rPr lang="sv-SE" sz="1800" dirty="0"/>
              <a:t>– Övergripande beskrivning av hur SDK är uppbyggt för den som ska arbeta med att införa det in kommunen</a:t>
            </a:r>
          </a:p>
          <a:p>
            <a:pPr marL="467995" lvl="1" indent="-222885"/>
            <a:r>
              <a:rPr lang="sv-SE" sz="1800" b="1" dirty="0"/>
              <a:t>När och hur ska verksamheten använda SDK? </a:t>
            </a:r>
            <a:r>
              <a:rPr lang="sv-SE" sz="1800" dirty="0"/>
              <a:t>– Exempel på informationsutbyten i verksamheten och var man kan börja, för den som ska identifiera verksamhetsbehov</a:t>
            </a:r>
          </a:p>
          <a:p>
            <a:pPr marL="467995" lvl="1" indent="-222885"/>
            <a:r>
              <a:rPr lang="sv-SE" sz="1800" b="1" dirty="0"/>
              <a:t>Vad är SDK Adressbok? </a:t>
            </a:r>
            <a:r>
              <a:rPr lang="sv-SE" sz="1800" dirty="0"/>
              <a:t>– Information om </a:t>
            </a:r>
            <a:r>
              <a:rPr lang="sv-SE" sz="1800"/>
              <a:t>den gemensamma </a:t>
            </a:r>
            <a:r>
              <a:rPr lang="sv-SE" sz="1800" dirty="0"/>
              <a:t>adressboksfunktionen för den som ska arbeta med att införa det i kommunen</a:t>
            </a:r>
          </a:p>
          <a:p>
            <a:pPr marL="467995" lvl="1" indent="-222885"/>
            <a:r>
              <a:rPr lang="sv-SE" sz="1800" b="1" dirty="0"/>
              <a:t>Hur tar man sig an ett SDK-införande? – </a:t>
            </a:r>
            <a:r>
              <a:rPr lang="sv-SE" sz="1800" dirty="0"/>
              <a:t>Övergripande beskrivning av verksamhetens SDK-resa. Även det tekniska spåret berörs översiktligt.</a:t>
            </a:r>
          </a:p>
          <a:p>
            <a:pPr marL="467995" lvl="1" indent="-222885"/>
            <a:endParaRPr lang="sv-SE" dirty="0">
              <a:highlight>
                <a:srgbClr val="FFFF00"/>
              </a:highlight>
            </a:endParaRPr>
          </a:p>
        </p:txBody>
      </p:sp>
    </p:spTree>
    <p:extLst>
      <p:ext uri="{BB962C8B-B14F-4D97-AF65-F5344CB8AC3E}">
        <p14:creationId xmlns:p14="http://schemas.microsoft.com/office/powerpoint/2010/main" val="3533995508"/>
      </p:ext>
    </p:extLst>
  </p:cSld>
  <p:clrMapOvr>
    <a:masterClrMapping/>
  </p:clrMapOvr>
  <p:transition>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603565B-59FF-EE4A-B45D-C99EFC047C95}"/>
              </a:ext>
            </a:extLst>
          </p:cNvPr>
          <p:cNvSpPr>
            <a:spLocks noGrp="1"/>
          </p:cNvSpPr>
          <p:nvPr>
            <p:ph type="title"/>
          </p:nvPr>
        </p:nvSpPr>
        <p:spPr>
          <a:xfrm>
            <a:off x="685800" y="612952"/>
            <a:ext cx="6335973" cy="1531013"/>
          </a:xfrm>
        </p:spPr>
        <p:txBody>
          <a:bodyPr anchor="t">
            <a:normAutofit/>
          </a:bodyPr>
          <a:lstStyle/>
          <a:p>
            <a:pPr>
              <a:lnSpc>
                <a:spcPct val="90000"/>
              </a:lnSpc>
            </a:pPr>
            <a:r>
              <a:rPr lang="sv-SE" sz="3700"/>
              <a:t>Användande av SDK utgår från verksamhetens behov</a:t>
            </a:r>
          </a:p>
        </p:txBody>
      </p:sp>
      <p:sp>
        <p:nvSpPr>
          <p:cNvPr id="3" name="Platshållare för innehåll 2">
            <a:extLst>
              <a:ext uri="{FF2B5EF4-FFF2-40B4-BE49-F238E27FC236}">
                <a16:creationId xmlns:a16="http://schemas.microsoft.com/office/drawing/2014/main" id="{C4EB05C2-141F-F944-9169-E71CE0061D2A}"/>
              </a:ext>
            </a:extLst>
          </p:cNvPr>
          <p:cNvSpPr>
            <a:spLocks noGrp="1"/>
          </p:cNvSpPr>
          <p:nvPr>
            <p:ph idx="12"/>
          </p:nvPr>
        </p:nvSpPr>
        <p:spPr>
          <a:xfrm>
            <a:off x="685800" y="2249763"/>
            <a:ext cx="6335974" cy="3871427"/>
          </a:xfrm>
        </p:spPr>
        <p:txBody>
          <a:bodyPr>
            <a:normAutofit/>
          </a:bodyPr>
          <a:lstStyle/>
          <a:p>
            <a:pPr>
              <a:lnSpc>
                <a:spcPct val="110000"/>
              </a:lnSpc>
            </a:pPr>
            <a:r>
              <a:rPr lang="sv-SE" sz="1900" dirty="0"/>
              <a:t>För att dra nytta av SDK behöver man ta fram en bild av verksamhetens behov. Det handlar om att hitta tidskrävande eller osäkra informationsutbyten med andra organisationer som skulle kunna förbättras genom digital hantering. </a:t>
            </a:r>
          </a:p>
          <a:p>
            <a:pPr>
              <a:lnSpc>
                <a:spcPct val="110000"/>
              </a:lnSpc>
            </a:pPr>
            <a:endParaRPr lang="sv-SE" sz="1900" dirty="0"/>
          </a:p>
          <a:p>
            <a:pPr>
              <a:lnSpc>
                <a:spcPct val="110000"/>
              </a:lnSpc>
            </a:pPr>
            <a:r>
              <a:rPr lang="sv-SE" sz="1900" dirty="0"/>
              <a:t>För att ta reda på detta kan man nyttja verksamhetskunniga personer kartlägga sina verksamheter för att identifiera lämpliga informationsutbyten där man vill börja använda SDK. Det är verksamheterna själva som behöver bedriva detta arbete.</a:t>
            </a:r>
          </a:p>
        </p:txBody>
      </p:sp>
      <p:pic>
        <p:nvPicPr>
          <p:cNvPr id="6" name="Bildobjekt 5">
            <a:extLst>
              <a:ext uri="{FF2B5EF4-FFF2-40B4-BE49-F238E27FC236}">
                <a16:creationId xmlns:a16="http://schemas.microsoft.com/office/drawing/2014/main" id="{5FE05B24-3006-C243-92A2-C117A10F0BA3}"/>
              </a:ext>
              <a:ext uri="{C183D7F6-B498-43B3-948B-1728B52AA6E4}">
                <adec:decorative xmlns:adec="http://schemas.microsoft.com/office/drawing/2017/decorative" val="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15428" y="0"/>
            <a:ext cx="4576572" cy="6858000"/>
          </a:xfrm>
          <a:prstGeom prst="rect">
            <a:avLst/>
          </a:prstGeom>
        </p:spPr>
      </p:pic>
    </p:spTree>
    <p:extLst>
      <p:ext uri="{BB962C8B-B14F-4D97-AF65-F5344CB8AC3E}">
        <p14:creationId xmlns:p14="http://schemas.microsoft.com/office/powerpoint/2010/main" val="2842931444"/>
      </p:ext>
    </p:extLst>
  </p:cSld>
  <p:clrMapOvr>
    <a:masterClrMapping/>
  </p:clrMapOvr>
  <p:transition>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22D71E-DE4B-9D4B-9C15-97286BC8CA68}"/>
              </a:ext>
            </a:extLst>
          </p:cNvPr>
          <p:cNvSpPr>
            <a:spLocks noGrp="1"/>
          </p:cNvSpPr>
          <p:nvPr>
            <p:ph type="title"/>
          </p:nvPr>
        </p:nvSpPr>
        <p:spPr>
          <a:xfrm>
            <a:off x="685800" y="601722"/>
            <a:ext cx="10667999" cy="850727"/>
          </a:xfrm>
        </p:spPr>
        <p:txBody>
          <a:bodyPr>
            <a:normAutofit/>
          </a:bodyPr>
          <a:lstStyle/>
          <a:p>
            <a:r>
              <a:rPr lang="sv-SE"/>
              <a:t>Från analogt till digitalt utbyte av information</a:t>
            </a:r>
          </a:p>
        </p:txBody>
      </p:sp>
      <p:sp>
        <p:nvSpPr>
          <p:cNvPr id="7" name="textruta 6">
            <a:extLst>
              <a:ext uri="{FF2B5EF4-FFF2-40B4-BE49-F238E27FC236}">
                <a16:creationId xmlns:a16="http://schemas.microsoft.com/office/drawing/2014/main" id="{F38B3004-6508-1A4B-B672-1DDB8187B352}"/>
              </a:ext>
            </a:extLst>
          </p:cNvPr>
          <p:cNvSpPr txBox="1"/>
          <p:nvPr/>
        </p:nvSpPr>
        <p:spPr>
          <a:xfrm>
            <a:off x="685800" y="1501555"/>
            <a:ext cx="10515600" cy="1477328"/>
          </a:xfrm>
          <a:prstGeom prst="rect">
            <a:avLst/>
          </a:prstGeom>
          <a:noFill/>
        </p:spPr>
        <p:txBody>
          <a:bodyPr wrap="square" rtlCol="0">
            <a:spAutoFit/>
          </a:bodyPr>
          <a:lstStyle/>
          <a:p>
            <a:r>
              <a:rPr lang="sv-SE"/>
              <a:t>Idag sker många informationsutbyten per brev, telefon, krypterad e-post eller krypterad fax. Det tar tid och många känner osäkerhet över om informationen hanteras på ett korrekt och säkert sätt. Med SDK sker informationsutbyten säkert, korrekt och effektivt utifrån gemensamma spelregler.</a:t>
            </a:r>
          </a:p>
          <a:p>
            <a:endParaRPr lang="sv-SE"/>
          </a:p>
          <a:p>
            <a:r>
              <a:rPr lang="sv-SE"/>
              <a:t>Nedan visas ett exempel på att utbyta information via post alternativt via SDK.</a:t>
            </a:r>
          </a:p>
        </p:txBody>
      </p:sp>
      <p:sp>
        <p:nvSpPr>
          <p:cNvPr id="4" name="textruta 3">
            <a:extLst>
              <a:ext uri="{FF2B5EF4-FFF2-40B4-BE49-F238E27FC236}">
                <a16:creationId xmlns:a16="http://schemas.microsoft.com/office/drawing/2014/main" id="{8BA42BC0-C73C-164E-ADF5-42FB1FEEC933}"/>
              </a:ext>
            </a:extLst>
          </p:cNvPr>
          <p:cNvSpPr txBox="1"/>
          <p:nvPr/>
        </p:nvSpPr>
        <p:spPr>
          <a:xfrm>
            <a:off x="414528" y="4848159"/>
            <a:ext cx="2722284" cy="369332"/>
          </a:xfrm>
          <a:prstGeom prst="rect">
            <a:avLst/>
          </a:prstGeom>
          <a:noFill/>
        </p:spPr>
        <p:txBody>
          <a:bodyPr wrap="none" rtlCol="0">
            <a:spAutoFit/>
          </a:bodyPr>
          <a:lstStyle/>
          <a:p>
            <a:r>
              <a:rPr lang="sv-SE" i="1"/>
              <a:t>Utbyta information via SDK</a:t>
            </a:r>
          </a:p>
        </p:txBody>
      </p:sp>
      <p:sp>
        <p:nvSpPr>
          <p:cNvPr id="10" name="textruta 9">
            <a:extLst>
              <a:ext uri="{FF2B5EF4-FFF2-40B4-BE49-F238E27FC236}">
                <a16:creationId xmlns:a16="http://schemas.microsoft.com/office/drawing/2014/main" id="{667A1FA6-39FD-404B-965D-D9B8071CA3D5}"/>
              </a:ext>
            </a:extLst>
          </p:cNvPr>
          <p:cNvSpPr txBox="1"/>
          <p:nvPr/>
        </p:nvSpPr>
        <p:spPr>
          <a:xfrm>
            <a:off x="414528" y="3339861"/>
            <a:ext cx="2761397" cy="369332"/>
          </a:xfrm>
          <a:prstGeom prst="rect">
            <a:avLst/>
          </a:prstGeom>
          <a:noFill/>
        </p:spPr>
        <p:txBody>
          <a:bodyPr wrap="none" rtlCol="0">
            <a:spAutoFit/>
          </a:bodyPr>
          <a:lstStyle/>
          <a:p>
            <a:r>
              <a:rPr lang="sv-SE" i="1" dirty="0"/>
              <a:t>Utbyta information via post</a:t>
            </a:r>
          </a:p>
        </p:txBody>
      </p:sp>
      <p:pic>
        <p:nvPicPr>
          <p:cNvPr id="18" name="Bildobjekt 17">
            <a:extLst>
              <a:ext uri="{FF2B5EF4-FFF2-40B4-BE49-F238E27FC236}">
                <a16:creationId xmlns:a16="http://schemas.microsoft.com/office/drawing/2014/main" id="{4E3A394A-7EC7-F644-BD1D-D44729E8C737}"/>
              </a:ext>
            </a:extLst>
          </p:cNvPr>
          <p:cNvPicPr>
            <a:picLocks noChangeAspect="1"/>
          </p:cNvPicPr>
          <p:nvPr/>
        </p:nvPicPr>
        <p:blipFill>
          <a:blip r:embed="rId2"/>
          <a:stretch>
            <a:fillRect/>
          </a:stretch>
        </p:blipFill>
        <p:spPr>
          <a:xfrm>
            <a:off x="432442" y="3807678"/>
            <a:ext cx="11638788" cy="693420"/>
          </a:xfrm>
          <a:prstGeom prst="rect">
            <a:avLst/>
          </a:prstGeom>
        </p:spPr>
      </p:pic>
      <p:sp>
        <p:nvSpPr>
          <p:cNvPr id="19" name="Vänster klammerparentes 18">
            <a:extLst>
              <a:ext uri="{FF2B5EF4-FFF2-40B4-BE49-F238E27FC236}">
                <a16:creationId xmlns:a16="http://schemas.microsoft.com/office/drawing/2014/main" id="{C4F723A4-0510-5648-9F8A-48E67C9B3930}"/>
              </a:ext>
            </a:extLst>
          </p:cNvPr>
          <p:cNvSpPr/>
          <p:nvPr/>
        </p:nvSpPr>
        <p:spPr>
          <a:xfrm rot="5400000">
            <a:off x="4356339" y="2605179"/>
            <a:ext cx="284671" cy="2216988"/>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0" name="Vänster klammerparentes 19">
            <a:extLst>
              <a:ext uri="{FF2B5EF4-FFF2-40B4-BE49-F238E27FC236}">
                <a16:creationId xmlns:a16="http://schemas.microsoft.com/office/drawing/2014/main" id="{25B5F0AD-00E0-2D40-B16E-8CC957009691}"/>
              </a:ext>
            </a:extLst>
          </p:cNvPr>
          <p:cNvSpPr/>
          <p:nvPr/>
        </p:nvSpPr>
        <p:spPr>
          <a:xfrm rot="5400000">
            <a:off x="8566028" y="2585049"/>
            <a:ext cx="281800" cy="2288876"/>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1" name="textruta 20">
            <a:extLst>
              <a:ext uri="{FF2B5EF4-FFF2-40B4-BE49-F238E27FC236}">
                <a16:creationId xmlns:a16="http://schemas.microsoft.com/office/drawing/2014/main" id="{7A86245A-5517-544D-8BA9-8BC1E437A429}"/>
              </a:ext>
            </a:extLst>
          </p:cNvPr>
          <p:cNvSpPr txBox="1"/>
          <p:nvPr/>
        </p:nvSpPr>
        <p:spPr>
          <a:xfrm>
            <a:off x="3738113" y="3298162"/>
            <a:ext cx="2829464" cy="307777"/>
          </a:xfrm>
          <a:prstGeom prst="rect">
            <a:avLst/>
          </a:prstGeom>
          <a:noFill/>
        </p:spPr>
        <p:txBody>
          <a:bodyPr wrap="square" rtlCol="0">
            <a:spAutoFit/>
          </a:bodyPr>
          <a:lstStyle/>
          <a:p>
            <a:r>
              <a:rPr lang="sv-SE" sz="1400" b="1" i="1" dirty="0">
                <a:solidFill>
                  <a:srgbClr val="FF0000"/>
                </a:solidFill>
              </a:rPr>
              <a:t>Ledtid: Flera dagar</a:t>
            </a:r>
          </a:p>
        </p:txBody>
      </p:sp>
      <p:sp>
        <p:nvSpPr>
          <p:cNvPr id="22" name="textruta 21">
            <a:extLst>
              <a:ext uri="{FF2B5EF4-FFF2-40B4-BE49-F238E27FC236}">
                <a16:creationId xmlns:a16="http://schemas.microsoft.com/office/drawing/2014/main" id="{18F8B718-BC13-2F42-B0D2-41E687E973DA}"/>
              </a:ext>
            </a:extLst>
          </p:cNvPr>
          <p:cNvSpPr txBox="1"/>
          <p:nvPr/>
        </p:nvSpPr>
        <p:spPr>
          <a:xfrm>
            <a:off x="7893170" y="3298162"/>
            <a:ext cx="2829464" cy="307777"/>
          </a:xfrm>
          <a:prstGeom prst="rect">
            <a:avLst/>
          </a:prstGeom>
          <a:noFill/>
        </p:spPr>
        <p:txBody>
          <a:bodyPr wrap="square" rtlCol="0">
            <a:spAutoFit/>
          </a:bodyPr>
          <a:lstStyle/>
          <a:p>
            <a:r>
              <a:rPr lang="sv-SE" sz="1400" b="1" i="1" dirty="0">
                <a:solidFill>
                  <a:srgbClr val="FF0000"/>
                </a:solidFill>
              </a:rPr>
              <a:t>Ledtid: Flera dagar</a:t>
            </a:r>
          </a:p>
        </p:txBody>
      </p:sp>
      <p:pic>
        <p:nvPicPr>
          <p:cNvPr id="23" name="Bildobjekt 22">
            <a:extLst>
              <a:ext uri="{FF2B5EF4-FFF2-40B4-BE49-F238E27FC236}">
                <a16:creationId xmlns:a16="http://schemas.microsoft.com/office/drawing/2014/main" id="{EC5D58A8-2E57-6A47-A592-53D45C659B2C}"/>
              </a:ext>
            </a:extLst>
          </p:cNvPr>
          <p:cNvPicPr>
            <a:picLocks noChangeAspect="1"/>
          </p:cNvPicPr>
          <p:nvPr/>
        </p:nvPicPr>
        <p:blipFill>
          <a:blip r:embed="rId3"/>
          <a:stretch>
            <a:fillRect/>
          </a:stretch>
        </p:blipFill>
        <p:spPr>
          <a:xfrm>
            <a:off x="446459" y="5528809"/>
            <a:ext cx="6304788" cy="704088"/>
          </a:xfrm>
          <a:prstGeom prst="rect">
            <a:avLst/>
          </a:prstGeom>
        </p:spPr>
      </p:pic>
      <p:sp>
        <p:nvSpPr>
          <p:cNvPr id="24" name="Vänster klammerparentes 23">
            <a:extLst>
              <a:ext uri="{FF2B5EF4-FFF2-40B4-BE49-F238E27FC236}">
                <a16:creationId xmlns:a16="http://schemas.microsoft.com/office/drawing/2014/main" id="{4BCEA349-6ABC-3841-A3BF-9D02EC62E9C1}"/>
              </a:ext>
            </a:extLst>
          </p:cNvPr>
          <p:cNvSpPr/>
          <p:nvPr/>
        </p:nvSpPr>
        <p:spPr>
          <a:xfrm rot="5400000">
            <a:off x="2363635" y="5388639"/>
            <a:ext cx="143777" cy="20128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5" name="Vänster klammerparentes 24">
            <a:extLst>
              <a:ext uri="{FF2B5EF4-FFF2-40B4-BE49-F238E27FC236}">
                <a16:creationId xmlns:a16="http://schemas.microsoft.com/office/drawing/2014/main" id="{BD08F1FE-2324-4A49-98C6-549174581E2A}"/>
              </a:ext>
            </a:extLst>
          </p:cNvPr>
          <p:cNvSpPr/>
          <p:nvPr/>
        </p:nvSpPr>
        <p:spPr>
          <a:xfrm rot="5400000">
            <a:off x="4396595" y="5385761"/>
            <a:ext cx="143777" cy="20128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6" name="textruta 25">
            <a:extLst>
              <a:ext uri="{FF2B5EF4-FFF2-40B4-BE49-F238E27FC236}">
                <a16:creationId xmlns:a16="http://schemas.microsoft.com/office/drawing/2014/main" id="{2BD069E4-3811-A04E-A8F7-C1FC4CC2CEFC}"/>
              </a:ext>
            </a:extLst>
          </p:cNvPr>
          <p:cNvSpPr txBox="1"/>
          <p:nvPr/>
        </p:nvSpPr>
        <p:spPr>
          <a:xfrm>
            <a:off x="1949570" y="5157155"/>
            <a:ext cx="2829464" cy="307777"/>
          </a:xfrm>
          <a:prstGeom prst="rect">
            <a:avLst/>
          </a:prstGeom>
          <a:noFill/>
        </p:spPr>
        <p:txBody>
          <a:bodyPr wrap="square" rtlCol="0">
            <a:spAutoFit/>
          </a:bodyPr>
          <a:lstStyle/>
          <a:p>
            <a:r>
              <a:rPr lang="sv-SE" sz="1400" b="1" i="1" dirty="0">
                <a:solidFill>
                  <a:srgbClr val="FF0000"/>
                </a:solidFill>
              </a:rPr>
              <a:t>Ledtid: Ingen</a:t>
            </a:r>
          </a:p>
        </p:txBody>
      </p:sp>
      <p:sp>
        <p:nvSpPr>
          <p:cNvPr id="27" name="textruta 26">
            <a:extLst>
              <a:ext uri="{FF2B5EF4-FFF2-40B4-BE49-F238E27FC236}">
                <a16:creationId xmlns:a16="http://schemas.microsoft.com/office/drawing/2014/main" id="{6D2DB6AF-CCF6-884D-9505-07F1FA123606}"/>
              </a:ext>
            </a:extLst>
          </p:cNvPr>
          <p:cNvSpPr txBox="1"/>
          <p:nvPr/>
        </p:nvSpPr>
        <p:spPr>
          <a:xfrm>
            <a:off x="3948023" y="5157155"/>
            <a:ext cx="2829464" cy="307777"/>
          </a:xfrm>
          <a:prstGeom prst="rect">
            <a:avLst/>
          </a:prstGeom>
          <a:noFill/>
        </p:spPr>
        <p:txBody>
          <a:bodyPr wrap="square" rtlCol="0">
            <a:spAutoFit/>
          </a:bodyPr>
          <a:lstStyle/>
          <a:p>
            <a:r>
              <a:rPr lang="sv-SE" sz="1400" b="1" i="1" dirty="0">
                <a:solidFill>
                  <a:srgbClr val="FF0000"/>
                </a:solidFill>
              </a:rPr>
              <a:t>Ledtid: Ingen</a:t>
            </a:r>
          </a:p>
        </p:txBody>
      </p:sp>
    </p:spTree>
    <p:extLst>
      <p:ext uri="{BB962C8B-B14F-4D97-AF65-F5344CB8AC3E}">
        <p14:creationId xmlns:p14="http://schemas.microsoft.com/office/powerpoint/2010/main" val="2005163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FCFD0E-88E8-B746-A066-95F6792F3FD6}"/>
              </a:ext>
            </a:extLst>
          </p:cNvPr>
          <p:cNvSpPr>
            <a:spLocks noGrp="1"/>
          </p:cNvSpPr>
          <p:nvPr>
            <p:ph type="title"/>
          </p:nvPr>
        </p:nvSpPr>
        <p:spPr/>
        <p:txBody>
          <a:bodyPr/>
          <a:lstStyle/>
          <a:p>
            <a:r>
              <a:rPr lang="sv-SE"/>
              <a:t>Exempel på informationsutbyten:</a:t>
            </a:r>
          </a:p>
        </p:txBody>
      </p:sp>
      <p:sp>
        <p:nvSpPr>
          <p:cNvPr id="3" name="Platshållare för innehåll 2">
            <a:extLst>
              <a:ext uri="{FF2B5EF4-FFF2-40B4-BE49-F238E27FC236}">
                <a16:creationId xmlns:a16="http://schemas.microsoft.com/office/drawing/2014/main" id="{9FBC06DC-1A96-7A45-9B9D-64CE4CC16BE6}"/>
              </a:ext>
            </a:extLst>
          </p:cNvPr>
          <p:cNvSpPr>
            <a:spLocks noGrp="1"/>
          </p:cNvSpPr>
          <p:nvPr>
            <p:ph idx="1"/>
          </p:nvPr>
        </p:nvSpPr>
        <p:spPr>
          <a:xfrm>
            <a:off x="921000" y="1676029"/>
            <a:ext cx="7588819" cy="4931248"/>
          </a:xfrm>
        </p:spPr>
        <p:txBody>
          <a:bodyPr>
            <a:normAutofit fontScale="92500" lnSpcReduction="20000"/>
          </a:bodyPr>
          <a:lstStyle/>
          <a:p>
            <a:pPr marL="0" indent="0">
              <a:buNone/>
            </a:pPr>
            <a:r>
              <a:rPr lang="sv-SE" dirty="0"/>
              <a:t>SDK har identifierats som lämplig kommunikationsväg för flera olika informationsutbyten i piloterna, några exempel ser ni nedan:</a:t>
            </a:r>
          </a:p>
          <a:p>
            <a:r>
              <a:rPr lang="sv-SE" b="1" dirty="0"/>
              <a:t>Extratjänster </a:t>
            </a:r>
          </a:p>
          <a:p>
            <a:pPr lvl="1"/>
            <a:r>
              <a:rPr lang="sv-SE" dirty="0"/>
              <a:t>Arbetsförmedlingen och Arbetsmarknadsenheten på kommunen utbyter information kopplat till extratjänster såsom exempelvis:</a:t>
            </a:r>
          </a:p>
          <a:p>
            <a:pPr lvl="2"/>
            <a:r>
              <a:rPr lang="sv-SE" dirty="0"/>
              <a:t>Beslutsunderlag, anställningsavtal, beslut och uppföljning</a:t>
            </a:r>
          </a:p>
          <a:p>
            <a:pPr lvl="2"/>
            <a:r>
              <a:rPr lang="sv-SE" dirty="0"/>
              <a:t>Kommunikation i ärendet i meddelandeform</a:t>
            </a:r>
          </a:p>
          <a:p>
            <a:r>
              <a:rPr lang="sv-SE" b="1" dirty="0"/>
              <a:t>Hälso- och sjukvård för unga</a:t>
            </a:r>
          </a:p>
          <a:p>
            <a:pPr lvl="1"/>
            <a:r>
              <a:rPr lang="sv-SE" dirty="0"/>
              <a:t>Elevhälsan (kommunalt) och Barn- och ungdoms medicin resp. psykiatrin (regionalt) utbyter information i remissärenden såsom:</a:t>
            </a:r>
          </a:p>
          <a:p>
            <a:pPr lvl="2"/>
            <a:r>
              <a:rPr lang="sv-SE" dirty="0"/>
              <a:t>Remiss och remissvar</a:t>
            </a:r>
          </a:p>
          <a:p>
            <a:pPr lvl="2"/>
            <a:r>
              <a:rPr lang="sv-SE" dirty="0"/>
              <a:t>Önskemål om uppföljning av behandling, dokumenterad uppföljning</a:t>
            </a:r>
          </a:p>
          <a:p>
            <a:r>
              <a:rPr lang="sv-SE" b="1" dirty="0"/>
              <a:t>Orosanmälan</a:t>
            </a:r>
          </a:p>
          <a:p>
            <a:pPr lvl="1"/>
            <a:r>
              <a:rPr lang="sv-SE" dirty="0"/>
              <a:t>Polismyndigheten och kommunens socialtjänst utbyter information vid orosanmälan</a:t>
            </a:r>
          </a:p>
        </p:txBody>
      </p:sp>
      <p:sp>
        <p:nvSpPr>
          <p:cNvPr id="4" name="textruta 3">
            <a:extLst>
              <a:ext uri="{FF2B5EF4-FFF2-40B4-BE49-F238E27FC236}">
                <a16:creationId xmlns:a16="http://schemas.microsoft.com/office/drawing/2014/main" id="{6B85CFDA-E237-794B-A152-31A0DAA78C07}"/>
              </a:ext>
            </a:extLst>
          </p:cNvPr>
          <p:cNvSpPr txBox="1"/>
          <p:nvPr/>
        </p:nvSpPr>
        <p:spPr>
          <a:xfrm>
            <a:off x="9389627" y="4938400"/>
            <a:ext cx="2556948" cy="1169551"/>
          </a:xfrm>
          <a:prstGeom prst="rect">
            <a:avLst/>
          </a:prstGeom>
          <a:noFill/>
        </p:spPr>
        <p:txBody>
          <a:bodyPr wrap="square" rtlCol="0">
            <a:spAutoFit/>
          </a:bodyPr>
          <a:lstStyle/>
          <a:p>
            <a:r>
              <a:rPr lang="sv-SE" sz="1400">
                <a:solidFill>
                  <a:schemeClr val="bg1"/>
                </a:solidFill>
              </a:rPr>
              <a:t>I framtiden skulle SDK kunna användas för</a:t>
            </a:r>
          </a:p>
          <a:p>
            <a:pPr marL="285750" indent="-285750">
              <a:buFont typeface="Arial" panose="020B0604020202020204" pitchFamily="34" charset="0"/>
              <a:buChar char="•"/>
            </a:pPr>
            <a:r>
              <a:rPr lang="sv-SE" sz="1400">
                <a:solidFill>
                  <a:schemeClr val="bg1"/>
                </a:solidFill>
              </a:rPr>
              <a:t>Läkemedelslistan</a:t>
            </a:r>
          </a:p>
          <a:p>
            <a:pPr marL="285750" indent="-285750">
              <a:buFont typeface="Arial" panose="020B0604020202020204" pitchFamily="34" charset="0"/>
              <a:buChar char="•"/>
            </a:pPr>
            <a:r>
              <a:rPr lang="sv-SE" sz="1400">
                <a:solidFill>
                  <a:schemeClr val="bg1"/>
                </a:solidFill>
              </a:rPr>
              <a:t>Hälso- och sjukvårdsjournaler till IVO </a:t>
            </a:r>
          </a:p>
        </p:txBody>
      </p:sp>
    </p:spTree>
    <p:extLst>
      <p:ext uri="{BB962C8B-B14F-4D97-AF65-F5344CB8AC3E}">
        <p14:creationId xmlns:p14="http://schemas.microsoft.com/office/powerpoint/2010/main" val="1114268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FCFD0E-88E8-B746-A066-95F6792F3FD6}"/>
              </a:ext>
            </a:extLst>
          </p:cNvPr>
          <p:cNvSpPr>
            <a:spLocks noGrp="1"/>
          </p:cNvSpPr>
          <p:nvPr>
            <p:ph type="title"/>
          </p:nvPr>
        </p:nvSpPr>
        <p:spPr/>
        <p:txBody>
          <a:bodyPr/>
          <a:lstStyle/>
          <a:p>
            <a:r>
              <a:rPr lang="sv-SE"/>
              <a:t>Exempel på informationsutbyten:</a:t>
            </a:r>
          </a:p>
        </p:txBody>
      </p:sp>
      <p:sp>
        <p:nvSpPr>
          <p:cNvPr id="3" name="Platshållare för innehåll 2">
            <a:extLst>
              <a:ext uri="{FF2B5EF4-FFF2-40B4-BE49-F238E27FC236}">
                <a16:creationId xmlns:a16="http://schemas.microsoft.com/office/drawing/2014/main" id="{9FBC06DC-1A96-7A45-9B9D-64CE4CC16BE6}"/>
              </a:ext>
            </a:extLst>
          </p:cNvPr>
          <p:cNvSpPr>
            <a:spLocks noGrp="1"/>
          </p:cNvSpPr>
          <p:nvPr>
            <p:ph idx="1"/>
          </p:nvPr>
        </p:nvSpPr>
        <p:spPr>
          <a:xfrm>
            <a:off x="921000" y="1676029"/>
            <a:ext cx="7588819" cy="4931248"/>
          </a:xfrm>
        </p:spPr>
        <p:txBody>
          <a:bodyPr>
            <a:normAutofit lnSpcReduction="10000"/>
          </a:bodyPr>
          <a:lstStyle/>
          <a:p>
            <a:r>
              <a:rPr lang="sv-SE" b="1"/>
              <a:t>Samordning i socialjouren</a:t>
            </a:r>
          </a:p>
          <a:p>
            <a:pPr lvl="1"/>
            <a:r>
              <a:rPr lang="sv-SE"/>
              <a:t>Socialjouren i en kommun utbyter information med annan kommuns mottagningsenhet kring jourärende</a:t>
            </a:r>
          </a:p>
          <a:p>
            <a:r>
              <a:rPr lang="sv-SE" b="1"/>
              <a:t>Placering på ungdomshem</a:t>
            </a:r>
          </a:p>
          <a:p>
            <a:pPr lvl="1"/>
            <a:r>
              <a:rPr lang="sv-SE"/>
              <a:t>Socialjouren i en kommun utbyter information med Statens Institutionsstyrelse kring placering på ungdomshem</a:t>
            </a:r>
          </a:p>
          <a:p>
            <a:pPr lvl="2"/>
            <a:r>
              <a:rPr lang="sv-SE"/>
              <a:t>Beställning och placeringsbeslut</a:t>
            </a:r>
          </a:p>
          <a:p>
            <a:r>
              <a:rPr lang="sv-SE" b="1"/>
              <a:t>Samordning kring individärende</a:t>
            </a:r>
          </a:p>
          <a:p>
            <a:pPr lvl="1"/>
            <a:r>
              <a:rPr lang="sv-SE"/>
              <a:t>Arbetsmarknadsenheten och Enheten för ekonomiskt bistånd på samma kommun utbyter information kring individärenden</a:t>
            </a:r>
          </a:p>
          <a:p>
            <a:r>
              <a:rPr lang="sv-SE" b="1"/>
              <a:t>Information kring ersättningsnivå</a:t>
            </a:r>
          </a:p>
          <a:p>
            <a:pPr lvl="1"/>
            <a:r>
              <a:rPr lang="sv-SE"/>
              <a:t>Försäkringskassan och Arbetsförmedlingens kundsupport utbyter information kring en sökande, innan ersättning kan betalas ut</a:t>
            </a:r>
          </a:p>
        </p:txBody>
      </p:sp>
      <p:sp>
        <p:nvSpPr>
          <p:cNvPr id="4" name="textruta 3">
            <a:extLst>
              <a:ext uri="{FF2B5EF4-FFF2-40B4-BE49-F238E27FC236}">
                <a16:creationId xmlns:a16="http://schemas.microsoft.com/office/drawing/2014/main" id="{6B85CFDA-E237-794B-A152-31A0DAA78C07}"/>
              </a:ext>
            </a:extLst>
          </p:cNvPr>
          <p:cNvSpPr txBox="1"/>
          <p:nvPr/>
        </p:nvSpPr>
        <p:spPr>
          <a:xfrm>
            <a:off x="9389627" y="4938400"/>
            <a:ext cx="2556948" cy="1169551"/>
          </a:xfrm>
          <a:prstGeom prst="rect">
            <a:avLst/>
          </a:prstGeom>
          <a:noFill/>
        </p:spPr>
        <p:txBody>
          <a:bodyPr wrap="square" rtlCol="0">
            <a:spAutoFit/>
          </a:bodyPr>
          <a:lstStyle/>
          <a:p>
            <a:r>
              <a:rPr lang="sv-SE" sz="1400">
                <a:solidFill>
                  <a:schemeClr val="bg1"/>
                </a:solidFill>
              </a:rPr>
              <a:t>I framtiden skulle SDK kunna användas för</a:t>
            </a:r>
          </a:p>
          <a:p>
            <a:pPr marL="285750" indent="-285750">
              <a:buFont typeface="Arial" panose="020B0604020202020204" pitchFamily="34" charset="0"/>
              <a:buChar char="•"/>
            </a:pPr>
            <a:r>
              <a:rPr lang="sv-SE" sz="1400">
                <a:solidFill>
                  <a:schemeClr val="bg1"/>
                </a:solidFill>
              </a:rPr>
              <a:t>Läkemedelslistan</a:t>
            </a:r>
          </a:p>
          <a:p>
            <a:pPr marL="285750" indent="-285750">
              <a:buFont typeface="Arial" panose="020B0604020202020204" pitchFamily="34" charset="0"/>
              <a:buChar char="•"/>
            </a:pPr>
            <a:r>
              <a:rPr lang="sv-SE" sz="1400">
                <a:solidFill>
                  <a:schemeClr val="bg1"/>
                </a:solidFill>
              </a:rPr>
              <a:t>Hälso- och sjukvårdsjournaler till IVO </a:t>
            </a:r>
          </a:p>
        </p:txBody>
      </p:sp>
    </p:spTree>
    <p:extLst>
      <p:ext uri="{BB962C8B-B14F-4D97-AF65-F5344CB8AC3E}">
        <p14:creationId xmlns:p14="http://schemas.microsoft.com/office/powerpoint/2010/main" val="773293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Rektangel 260">
            <a:extLst>
              <a:ext uri="{FF2B5EF4-FFF2-40B4-BE49-F238E27FC236}">
                <a16:creationId xmlns:a16="http://schemas.microsoft.com/office/drawing/2014/main" id="{E69C69D2-E3EE-FA46-847E-1CB9D6C8E0ED}"/>
              </a:ext>
            </a:extLst>
          </p:cNvPr>
          <p:cNvSpPr/>
          <p:nvPr/>
        </p:nvSpPr>
        <p:spPr>
          <a:xfrm>
            <a:off x="1499" y="3913299"/>
            <a:ext cx="3635121" cy="1648636"/>
          </a:xfrm>
          <a:prstGeom prst="rect">
            <a:avLst/>
          </a:prstGeom>
          <a:solidFill>
            <a:schemeClr val="accent2">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0" name="Rektangel 259">
            <a:extLst>
              <a:ext uri="{FF2B5EF4-FFF2-40B4-BE49-F238E27FC236}">
                <a16:creationId xmlns:a16="http://schemas.microsoft.com/office/drawing/2014/main" id="{78F5269D-5A67-CE41-ACB3-5481ED9CDF0B}"/>
              </a:ext>
            </a:extLst>
          </p:cNvPr>
          <p:cNvSpPr/>
          <p:nvPr/>
        </p:nvSpPr>
        <p:spPr>
          <a:xfrm>
            <a:off x="-2079" y="5683685"/>
            <a:ext cx="12193328" cy="11870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1">
            <a:extLst>
              <a:ext uri="{FF2B5EF4-FFF2-40B4-BE49-F238E27FC236}">
                <a16:creationId xmlns:a16="http://schemas.microsoft.com/office/drawing/2014/main" id="{B31456EE-6EED-234F-BC1F-85CF2817E513}"/>
              </a:ext>
            </a:extLst>
          </p:cNvPr>
          <p:cNvSpPr/>
          <p:nvPr/>
        </p:nvSpPr>
        <p:spPr>
          <a:xfrm>
            <a:off x="-2078" y="1043177"/>
            <a:ext cx="12194078" cy="275833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3" name="Rektangel 192">
            <a:extLst>
              <a:ext uri="{FF2B5EF4-FFF2-40B4-BE49-F238E27FC236}">
                <a16:creationId xmlns:a16="http://schemas.microsoft.com/office/drawing/2014/main" id="{218FBA7B-D922-3C44-9A63-F0808D8E2457}"/>
              </a:ext>
            </a:extLst>
          </p:cNvPr>
          <p:cNvSpPr/>
          <p:nvPr/>
        </p:nvSpPr>
        <p:spPr>
          <a:xfrm>
            <a:off x="3758794" y="3913299"/>
            <a:ext cx="7017156" cy="164550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94" name="Grupp 193">
            <a:extLst>
              <a:ext uri="{FF2B5EF4-FFF2-40B4-BE49-F238E27FC236}">
                <a16:creationId xmlns:a16="http://schemas.microsoft.com/office/drawing/2014/main" id="{9700CDBC-0C24-674B-864B-FD22471E9100}"/>
              </a:ext>
            </a:extLst>
          </p:cNvPr>
          <p:cNvGrpSpPr>
            <a:grpSpLocks noChangeAspect="1"/>
          </p:cNvGrpSpPr>
          <p:nvPr/>
        </p:nvGrpSpPr>
        <p:grpSpPr>
          <a:xfrm>
            <a:off x="5190536" y="3300641"/>
            <a:ext cx="1800000" cy="1697275"/>
            <a:chOff x="5574352" y="3582023"/>
            <a:chExt cx="1606550" cy="1514865"/>
          </a:xfrm>
        </p:grpSpPr>
        <p:sp>
          <p:nvSpPr>
            <p:cNvPr id="195" name="Ellips 194">
              <a:extLst>
                <a:ext uri="{FF2B5EF4-FFF2-40B4-BE49-F238E27FC236}">
                  <a16:creationId xmlns:a16="http://schemas.microsoft.com/office/drawing/2014/main" id="{D78A113F-EDA2-4F4E-ADBD-3A5AB3E8E0A7}"/>
                </a:ext>
              </a:extLst>
            </p:cNvPr>
            <p:cNvSpPr/>
            <p:nvPr/>
          </p:nvSpPr>
          <p:spPr>
            <a:xfrm>
              <a:off x="5622648" y="3582023"/>
              <a:ext cx="1514865" cy="1514865"/>
            </a:xfrm>
            <a:prstGeom prst="ellipse">
              <a:avLst/>
            </a:prstGeom>
            <a:solidFill>
              <a:schemeClr val="accent3"/>
            </a:solidFill>
            <a:ln w="1143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6" name="textruta 195">
              <a:extLst>
                <a:ext uri="{FF2B5EF4-FFF2-40B4-BE49-F238E27FC236}">
                  <a16:creationId xmlns:a16="http://schemas.microsoft.com/office/drawing/2014/main" id="{A07B129E-5310-E448-8D5B-127B6F34DF06}"/>
                </a:ext>
              </a:extLst>
            </p:cNvPr>
            <p:cNvSpPr txBox="1"/>
            <p:nvPr/>
          </p:nvSpPr>
          <p:spPr>
            <a:xfrm>
              <a:off x="5574352" y="3983801"/>
              <a:ext cx="1606550" cy="818610"/>
            </a:xfrm>
            <a:prstGeom prst="rect">
              <a:avLst/>
            </a:prstGeom>
            <a:noFill/>
          </p:spPr>
          <p:txBody>
            <a:bodyPr wrap="square" rtlCol="0">
              <a:spAutoFit/>
            </a:bodyPr>
            <a:lstStyle/>
            <a:p>
              <a:pPr algn="ctr"/>
              <a:r>
                <a:rPr lang="sv-SE" sz="13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Socialtjänst </a:t>
              </a:r>
              <a:br>
                <a:rPr lang="sv-SE" sz="13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sv-SE" sz="13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och kommunal </a:t>
              </a:r>
              <a:br>
                <a:rPr lang="sv-SE" sz="13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sv-SE" sz="13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hälso- och </a:t>
              </a:r>
              <a:br>
                <a:rPr lang="sv-SE" sz="13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sv-SE" sz="13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sjukvård </a:t>
              </a:r>
            </a:p>
          </p:txBody>
        </p:sp>
      </p:grpSp>
      <p:grpSp>
        <p:nvGrpSpPr>
          <p:cNvPr id="7" name="Grupp 6">
            <a:extLst>
              <a:ext uri="{FF2B5EF4-FFF2-40B4-BE49-F238E27FC236}">
                <a16:creationId xmlns:a16="http://schemas.microsoft.com/office/drawing/2014/main" id="{75BECC53-D370-3C4A-8737-A13BD289540B}"/>
              </a:ext>
            </a:extLst>
          </p:cNvPr>
          <p:cNvGrpSpPr/>
          <p:nvPr/>
        </p:nvGrpSpPr>
        <p:grpSpPr>
          <a:xfrm>
            <a:off x="9696514" y="4185097"/>
            <a:ext cx="694118" cy="1080000"/>
            <a:chOff x="11437017" y="2201222"/>
            <a:chExt cx="694118" cy="1080000"/>
          </a:xfrm>
        </p:grpSpPr>
        <p:pic>
          <p:nvPicPr>
            <p:cNvPr id="38" name="Bildobjekt 37">
              <a:extLst>
                <a:ext uri="{FF2B5EF4-FFF2-40B4-BE49-F238E27FC236}">
                  <a16:creationId xmlns:a16="http://schemas.microsoft.com/office/drawing/2014/main" id="{CF6BCE2B-61DA-5845-88BB-E423E0EADEEE}"/>
                </a:ext>
              </a:extLst>
            </p:cNvPr>
            <p:cNvPicPr>
              <a:picLocks noChangeAspect="1"/>
            </p:cNvPicPr>
            <p:nvPr/>
          </p:nvPicPr>
          <p:blipFill>
            <a:blip r:embed="rId2"/>
            <a:srcRect/>
            <a:stretch/>
          </p:blipFill>
          <p:spPr>
            <a:xfrm>
              <a:off x="11456490" y="2201222"/>
              <a:ext cx="660000" cy="1080000"/>
            </a:xfrm>
            <a:prstGeom prst="rect">
              <a:avLst/>
            </a:prstGeom>
          </p:spPr>
        </p:pic>
        <p:sp>
          <p:nvSpPr>
            <p:cNvPr id="39" name="textruta 38">
              <a:extLst>
                <a:ext uri="{FF2B5EF4-FFF2-40B4-BE49-F238E27FC236}">
                  <a16:creationId xmlns:a16="http://schemas.microsoft.com/office/drawing/2014/main" id="{E024A3C4-980C-5E4C-9D21-0EDB76F75068}"/>
                </a:ext>
              </a:extLst>
            </p:cNvPr>
            <p:cNvSpPr txBox="1"/>
            <p:nvPr/>
          </p:nvSpPr>
          <p:spPr>
            <a:xfrm>
              <a:off x="11437017" y="2794185"/>
              <a:ext cx="694118" cy="470129"/>
            </a:xfrm>
            <a:prstGeom prst="rect">
              <a:avLst/>
            </a:prstGeom>
            <a:noFill/>
          </p:spPr>
          <p:txBody>
            <a:bodyPr wrap="square" rtlCol="0">
              <a:spAutoFit/>
            </a:bodyPr>
            <a:lstStyle/>
            <a:p>
              <a:pPr algn="ctr">
                <a:lnSpc>
                  <a:spcPct val="93000"/>
                </a:lnSpc>
              </a:pPr>
              <a: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Privata</a:t>
              </a:r>
              <a:b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utförare av </a:t>
              </a:r>
            </a:p>
            <a:p>
              <a:pPr algn="ctr">
                <a:lnSpc>
                  <a:spcPct val="93000"/>
                </a:lnSpc>
              </a:pPr>
              <a: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kommunala</a:t>
              </a:r>
              <a:b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uppdrag</a:t>
              </a:r>
            </a:p>
          </p:txBody>
        </p:sp>
      </p:grpSp>
      <p:grpSp>
        <p:nvGrpSpPr>
          <p:cNvPr id="55" name="Grupp 54">
            <a:extLst>
              <a:ext uri="{FF2B5EF4-FFF2-40B4-BE49-F238E27FC236}">
                <a16:creationId xmlns:a16="http://schemas.microsoft.com/office/drawing/2014/main" id="{E3798E79-5D02-824F-8300-2883B8826A35}"/>
              </a:ext>
            </a:extLst>
          </p:cNvPr>
          <p:cNvGrpSpPr/>
          <p:nvPr/>
        </p:nvGrpSpPr>
        <p:grpSpPr>
          <a:xfrm>
            <a:off x="5647399" y="1094795"/>
            <a:ext cx="901000" cy="798663"/>
            <a:chOff x="7985903" y="1606230"/>
            <a:chExt cx="901000" cy="798663"/>
          </a:xfrm>
        </p:grpSpPr>
        <p:grpSp>
          <p:nvGrpSpPr>
            <p:cNvPr id="56" name="Grupp 55">
              <a:extLst>
                <a:ext uri="{FF2B5EF4-FFF2-40B4-BE49-F238E27FC236}">
                  <a16:creationId xmlns:a16="http://schemas.microsoft.com/office/drawing/2014/main" id="{7301376C-B646-A944-A1D7-DD2B3CA97439}"/>
                </a:ext>
              </a:extLst>
            </p:cNvPr>
            <p:cNvGrpSpPr/>
            <p:nvPr/>
          </p:nvGrpSpPr>
          <p:grpSpPr>
            <a:xfrm>
              <a:off x="7985903" y="1606230"/>
              <a:ext cx="901000" cy="798663"/>
              <a:chOff x="5319544" y="1606230"/>
              <a:chExt cx="901000" cy="798663"/>
            </a:xfrm>
          </p:grpSpPr>
          <p:pic>
            <p:nvPicPr>
              <p:cNvPr id="58" name="Bildobjekt 57">
                <a:extLst>
                  <a:ext uri="{FF2B5EF4-FFF2-40B4-BE49-F238E27FC236}">
                    <a16:creationId xmlns:a16="http://schemas.microsoft.com/office/drawing/2014/main" id="{74C3BAC0-D9A9-C648-A1F8-5EB8D12765B8}"/>
                  </a:ext>
                </a:extLst>
              </p:cNvPr>
              <p:cNvPicPr>
                <a:picLocks noChangeAspect="1"/>
              </p:cNvPicPr>
              <p:nvPr/>
            </p:nvPicPr>
            <p:blipFill>
              <a:blip r:embed="rId3"/>
              <a:srcRect/>
              <a:stretch/>
            </p:blipFill>
            <p:spPr>
              <a:xfrm>
                <a:off x="5384807" y="1606230"/>
                <a:ext cx="756000" cy="756000"/>
              </a:xfrm>
              <a:prstGeom prst="rect">
                <a:avLst/>
              </a:prstGeom>
            </p:spPr>
          </p:pic>
          <p:pic>
            <p:nvPicPr>
              <p:cNvPr id="59" name="Bildobjekt 58">
                <a:extLst>
                  <a:ext uri="{FF2B5EF4-FFF2-40B4-BE49-F238E27FC236}">
                    <a16:creationId xmlns:a16="http://schemas.microsoft.com/office/drawing/2014/main" id="{8D89B54C-D6AB-AB4C-AE54-488C7CE2FF19}"/>
                  </a:ext>
                </a:extLst>
              </p:cNvPr>
              <p:cNvPicPr>
                <a:picLocks noChangeAspect="1"/>
              </p:cNvPicPr>
              <p:nvPr/>
            </p:nvPicPr>
            <p:blipFill>
              <a:blip r:embed="rId4"/>
              <a:srcRect/>
              <a:stretch/>
            </p:blipFill>
            <p:spPr>
              <a:xfrm>
                <a:off x="5319544" y="2206250"/>
                <a:ext cx="901000" cy="190800"/>
              </a:xfrm>
              <a:prstGeom prst="rect">
                <a:avLst/>
              </a:prstGeom>
            </p:spPr>
          </p:pic>
          <p:sp>
            <p:nvSpPr>
              <p:cNvPr id="60" name="textruta 59">
                <a:extLst>
                  <a:ext uri="{FF2B5EF4-FFF2-40B4-BE49-F238E27FC236}">
                    <a16:creationId xmlns:a16="http://schemas.microsoft.com/office/drawing/2014/main" id="{72FB12C1-36EF-A04E-AA40-360A07C52527}"/>
                  </a:ext>
                </a:extLst>
              </p:cNvPr>
              <p:cNvSpPr txBox="1"/>
              <p:nvPr/>
            </p:nvSpPr>
            <p:spPr>
              <a:xfrm>
                <a:off x="5457979" y="2212533"/>
                <a:ext cx="608419" cy="192360"/>
              </a:xfrm>
              <a:prstGeom prst="rect">
                <a:avLst/>
              </a:prstGeom>
              <a:noFill/>
            </p:spPr>
            <p:txBody>
              <a:bodyPr wrap="square" rtlCol="0">
                <a:spAutoFit/>
              </a:bodyPr>
              <a:lstStyle/>
              <a:p>
                <a:pPr algn="ctr"/>
                <a:r>
                  <a:rPr lang="sv-SE" sz="65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SCB</a:t>
                </a:r>
              </a:p>
            </p:txBody>
          </p:sp>
        </p:grpSp>
        <p:pic>
          <p:nvPicPr>
            <p:cNvPr id="57" name="Bildobjekt 56">
              <a:extLst>
                <a:ext uri="{FF2B5EF4-FFF2-40B4-BE49-F238E27FC236}">
                  <a16:creationId xmlns:a16="http://schemas.microsoft.com/office/drawing/2014/main" id="{A62D871E-A8B7-7547-B9C3-2E9A070FC5AC}"/>
                </a:ext>
              </a:extLst>
            </p:cNvPr>
            <p:cNvPicPr>
              <a:picLocks noChangeAspect="1"/>
            </p:cNvPicPr>
            <p:nvPr/>
          </p:nvPicPr>
          <p:blipFill>
            <a:blip r:embed="rId5"/>
            <a:stretch>
              <a:fillRect/>
            </a:stretch>
          </p:blipFill>
          <p:spPr>
            <a:xfrm>
              <a:off x="8275083" y="1766172"/>
              <a:ext cx="316749" cy="360000"/>
            </a:xfrm>
            <a:prstGeom prst="rect">
              <a:avLst/>
            </a:prstGeom>
          </p:spPr>
        </p:pic>
      </p:grpSp>
      <p:grpSp>
        <p:nvGrpSpPr>
          <p:cNvPr id="61" name="Grupp 60">
            <a:extLst>
              <a:ext uri="{FF2B5EF4-FFF2-40B4-BE49-F238E27FC236}">
                <a16:creationId xmlns:a16="http://schemas.microsoft.com/office/drawing/2014/main" id="{6531C63D-F8B6-884C-AD93-025D35C51175}"/>
              </a:ext>
            </a:extLst>
          </p:cNvPr>
          <p:cNvGrpSpPr/>
          <p:nvPr/>
        </p:nvGrpSpPr>
        <p:grpSpPr>
          <a:xfrm>
            <a:off x="6734851" y="1103123"/>
            <a:ext cx="1113741" cy="789869"/>
            <a:chOff x="3855393" y="1932975"/>
            <a:chExt cx="1113741" cy="789869"/>
          </a:xfrm>
        </p:grpSpPr>
        <p:grpSp>
          <p:nvGrpSpPr>
            <p:cNvPr id="62" name="Grupp 61">
              <a:extLst>
                <a:ext uri="{FF2B5EF4-FFF2-40B4-BE49-F238E27FC236}">
                  <a16:creationId xmlns:a16="http://schemas.microsoft.com/office/drawing/2014/main" id="{79095765-62E9-2C4D-A00D-F9E60B160D1D}"/>
                </a:ext>
              </a:extLst>
            </p:cNvPr>
            <p:cNvGrpSpPr/>
            <p:nvPr/>
          </p:nvGrpSpPr>
          <p:grpSpPr>
            <a:xfrm>
              <a:off x="3855393" y="1932975"/>
              <a:ext cx="1113741" cy="789869"/>
              <a:chOff x="3855393" y="1932975"/>
              <a:chExt cx="1113741" cy="789869"/>
            </a:xfrm>
          </p:grpSpPr>
          <p:pic>
            <p:nvPicPr>
              <p:cNvPr id="64" name="Bildobjekt 63">
                <a:extLst>
                  <a:ext uri="{FF2B5EF4-FFF2-40B4-BE49-F238E27FC236}">
                    <a16:creationId xmlns:a16="http://schemas.microsoft.com/office/drawing/2014/main" id="{38621F42-A527-F548-8FC9-AB80859A74D8}"/>
                  </a:ext>
                </a:extLst>
              </p:cNvPr>
              <p:cNvPicPr>
                <a:picLocks noChangeAspect="1"/>
              </p:cNvPicPr>
              <p:nvPr/>
            </p:nvPicPr>
            <p:blipFill>
              <a:blip r:embed="rId3"/>
              <a:srcRect/>
              <a:stretch/>
            </p:blipFill>
            <p:spPr>
              <a:xfrm>
                <a:off x="4035957" y="1932975"/>
                <a:ext cx="756000" cy="756000"/>
              </a:xfrm>
              <a:prstGeom prst="rect">
                <a:avLst/>
              </a:prstGeom>
            </p:spPr>
          </p:pic>
          <p:pic>
            <p:nvPicPr>
              <p:cNvPr id="65" name="Bildobjekt 64">
                <a:extLst>
                  <a:ext uri="{FF2B5EF4-FFF2-40B4-BE49-F238E27FC236}">
                    <a16:creationId xmlns:a16="http://schemas.microsoft.com/office/drawing/2014/main" id="{524C2FA0-81C8-5D43-B2AB-20564371230A}"/>
                  </a:ext>
                </a:extLst>
              </p:cNvPr>
              <p:cNvPicPr>
                <a:picLocks noChangeAspect="1"/>
              </p:cNvPicPr>
              <p:nvPr/>
            </p:nvPicPr>
            <p:blipFill>
              <a:blip r:embed="rId6"/>
              <a:srcRect/>
              <a:stretch/>
            </p:blipFill>
            <p:spPr>
              <a:xfrm>
                <a:off x="3867435" y="2523977"/>
                <a:ext cx="1081200" cy="190800"/>
              </a:xfrm>
              <a:prstGeom prst="rect">
                <a:avLst/>
              </a:prstGeom>
            </p:spPr>
          </p:pic>
          <p:sp>
            <p:nvSpPr>
              <p:cNvPr id="66" name="textruta 65">
                <a:extLst>
                  <a:ext uri="{FF2B5EF4-FFF2-40B4-BE49-F238E27FC236}">
                    <a16:creationId xmlns:a16="http://schemas.microsoft.com/office/drawing/2014/main" id="{5CE8D983-C1D9-EB49-8B92-2630E316AFA7}"/>
                  </a:ext>
                </a:extLst>
              </p:cNvPr>
              <p:cNvSpPr txBox="1"/>
              <p:nvPr/>
            </p:nvSpPr>
            <p:spPr>
              <a:xfrm>
                <a:off x="3855393" y="2530484"/>
                <a:ext cx="1113741" cy="192360"/>
              </a:xfrm>
              <a:prstGeom prst="rect">
                <a:avLst/>
              </a:prstGeom>
              <a:noFill/>
            </p:spPr>
            <p:txBody>
              <a:bodyPr wrap="square" rtlCol="0">
                <a:spAutoFit/>
              </a:bodyPr>
              <a:lstStyle/>
              <a:p>
                <a:pPr algn="ctr"/>
                <a:r>
                  <a:rPr lang="sv-SE" sz="65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TRANSPORTSTYRELSEN</a:t>
                </a:r>
              </a:p>
            </p:txBody>
          </p:sp>
        </p:grpSp>
        <p:pic>
          <p:nvPicPr>
            <p:cNvPr id="63" name="Bildobjekt 62">
              <a:extLst>
                <a:ext uri="{FF2B5EF4-FFF2-40B4-BE49-F238E27FC236}">
                  <a16:creationId xmlns:a16="http://schemas.microsoft.com/office/drawing/2014/main" id="{C611CD3C-4B8D-B341-9131-F5BD6CCEC6E4}"/>
                </a:ext>
              </a:extLst>
            </p:cNvPr>
            <p:cNvPicPr>
              <a:picLocks noChangeAspect="1"/>
            </p:cNvPicPr>
            <p:nvPr/>
          </p:nvPicPr>
          <p:blipFill>
            <a:blip r:embed="rId7"/>
            <a:srcRect/>
            <a:stretch/>
          </p:blipFill>
          <p:spPr>
            <a:xfrm>
              <a:off x="4244187" y="2106571"/>
              <a:ext cx="324000" cy="326701"/>
            </a:xfrm>
            <a:prstGeom prst="rect">
              <a:avLst/>
            </a:prstGeom>
          </p:spPr>
        </p:pic>
      </p:grpSp>
      <p:grpSp>
        <p:nvGrpSpPr>
          <p:cNvPr id="80" name="Grupp 79">
            <a:extLst>
              <a:ext uri="{FF2B5EF4-FFF2-40B4-BE49-F238E27FC236}">
                <a16:creationId xmlns:a16="http://schemas.microsoft.com/office/drawing/2014/main" id="{74167968-E5C2-AB4E-8AE4-D2065A74105F}"/>
              </a:ext>
            </a:extLst>
          </p:cNvPr>
          <p:cNvGrpSpPr/>
          <p:nvPr/>
        </p:nvGrpSpPr>
        <p:grpSpPr>
          <a:xfrm>
            <a:off x="3196090" y="1100677"/>
            <a:ext cx="938139" cy="789606"/>
            <a:chOff x="4474170" y="1332623"/>
            <a:chExt cx="938139" cy="789606"/>
          </a:xfrm>
        </p:grpSpPr>
        <p:grpSp>
          <p:nvGrpSpPr>
            <p:cNvPr id="74" name="Grupp 73">
              <a:extLst>
                <a:ext uri="{FF2B5EF4-FFF2-40B4-BE49-F238E27FC236}">
                  <a16:creationId xmlns:a16="http://schemas.microsoft.com/office/drawing/2014/main" id="{8769C2F7-09E4-4A4B-B149-EA552898FDEF}"/>
                </a:ext>
              </a:extLst>
            </p:cNvPr>
            <p:cNvGrpSpPr/>
            <p:nvPr/>
          </p:nvGrpSpPr>
          <p:grpSpPr>
            <a:xfrm>
              <a:off x="4474170" y="1332623"/>
              <a:ext cx="938139" cy="789606"/>
              <a:chOff x="5289315" y="1612112"/>
              <a:chExt cx="938139" cy="789606"/>
            </a:xfrm>
          </p:grpSpPr>
          <p:pic>
            <p:nvPicPr>
              <p:cNvPr id="76" name="Bildobjekt 75">
                <a:extLst>
                  <a:ext uri="{FF2B5EF4-FFF2-40B4-BE49-F238E27FC236}">
                    <a16:creationId xmlns:a16="http://schemas.microsoft.com/office/drawing/2014/main" id="{40AE9B4F-76B2-244C-B795-1FCFA9BE69F1}"/>
                  </a:ext>
                </a:extLst>
              </p:cNvPr>
              <p:cNvPicPr>
                <a:picLocks noChangeAspect="1"/>
              </p:cNvPicPr>
              <p:nvPr/>
            </p:nvPicPr>
            <p:blipFill>
              <a:blip r:embed="rId3"/>
              <a:srcRect/>
              <a:stretch/>
            </p:blipFill>
            <p:spPr>
              <a:xfrm>
                <a:off x="5389426" y="1612112"/>
                <a:ext cx="756000" cy="756000"/>
              </a:xfrm>
              <a:prstGeom prst="rect">
                <a:avLst/>
              </a:prstGeom>
            </p:spPr>
          </p:pic>
          <p:pic>
            <p:nvPicPr>
              <p:cNvPr id="77" name="Bildobjekt 76">
                <a:extLst>
                  <a:ext uri="{FF2B5EF4-FFF2-40B4-BE49-F238E27FC236}">
                    <a16:creationId xmlns:a16="http://schemas.microsoft.com/office/drawing/2014/main" id="{DC90FB40-A724-8049-8128-435095D07C99}"/>
                  </a:ext>
                </a:extLst>
              </p:cNvPr>
              <p:cNvPicPr>
                <a:picLocks noChangeAspect="1"/>
              </p:cNvPicPr>
              <p:nvPr/>
            </p:nvPicPr>
            <p:blipFill>
              <a:blip r:embed="rId4"/>
              <a:srcRect/>
              <a:stretch/>
            </p:blipFill>
            <p:spPr>
              <a:xfrm>
                <a:off x="5308022" y="2206250"/>
                <a:ext cx="901000" cy="190800"/>
              </a:xfrm>
              <a:prstGeom prst="rect">
                <a:avLst/>
              </a:prstGeom>
            </p:spPr>
          </p:pic>
          <p:sp>
            <p:nvSpPr>
              <p:cNvPr id="78" name="textruta 77">
                <a:extLst>
                  <a:ext uri="{FF2B5EF4-FFF2-40B4-BE49-F238E27FC236}">
                    <a16:creationId xmlns:a16="http://schemas.microsoft.com/office/drawing/2014/main" id="{4691557E-7697-8544-96C3-218EED1638D6}"/>
                  </a:ext>
                </a:extLst>
              </p:cNvPr>
              <p:cNvSpPr txBox="1"/>
              <p:nvPr/>
            </p:nvSpPr>
            <p:spPr>
              <a:xfrm>
                <a:off x="5289315" y="2209358"/>
                <a:ext cx="938139" cy="192360"/>
              </a:xfrm>
              <a:prstGeom prst="rect">
                <a:avLst/>
              </a:prstGeom>
              <a:noFill/>
            </p:spPr>
            <p:txBody>
              <a:bodyPr wrap="square" rtlCol="0">
                <a:spAutoFit/>
              </a:bodyPr>
              <a:lstStyle/>
              <a:p>
                <a:pPr algn="ctr"/>
                <a:r>
                  <a:rPr lang="sv-SE" sz="65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SOCIALSTYRELSEN</a:t>
                </a:r>
              </a:p>
            </p:txBody>
          </p:sp>
        </p:grpSp>
        <p:pic>
          <p:nvPicPr>
            <p:cNvPr id="79" name="Bildobjekt 78">
              <a:extLst>
                <a:ext uri="{FF2B5EF4-FFF2-40B4-BE49-F238E27FC236}">
                  <a16:creationId xmlns:a16="http://schemas.microsoft.com/office/drawing/2014/main" id="{B6F8868A-7D6A-364C-9500-4E8912E56505}"/>
                </a:ext>
              </a:extLst>
            </p:cNvPr>
            <p:cNvPicPr>
              <a:picLocks noChangeAspect="1"/>
            </p:cNvPicPr>
            <p:nvPr/>
          </p:nvPicPr>
          <p:blipFill>
            <a:blip r:embed="rId8"/>
            <a:stretch>
              <a:fillRect/>
            </a:stretch>
          </p:blipFill>
          <p:spPr>
            <a:xfrm>
              <a:off x="4772281" y="1512503"/>
              <a:ext cx="360000" cy="307500"/>
            </a:xfrm>
            <a:prstGeom prst="rect">
              <a:avLst/>
            </a:prstGeom>
          </p:spPr>
        </p:pic>
      </p:grpSp>
      <p:grpSp>
        <p:nvGrpSpPr>
          <p:cNvPr id="226" name="Grupp 225">
            <a:extLst>
              <a:ext uri="{FF2B5EF4-FFF2-40B4-BE49-F238E27FC236}">
                <a16:creationId xmlns:a16="http://schemas.microsoft.com/office/drawing/2014/main" id="{D4B8777B-F1DE-B040-ADC4-56F798414B09}"/>
              </a:ext>
            </a:extLst>
          </p:cNvPr>
          <p:cNvGrpSpPr/>
          <p:nvPr/>
        </p:nvGrpSpPr>
        <p:grpSpPr>
          <a:xfrm>
            <a:off x="7937894" y="1098550"/>
            <a:ext cx="1128063" cy="791267"/>
            <a:chOff x="8253464" y="1330496"/>
            <a:chExt cx="1128063" cy="791267"/>
          </a:xfrm>
        </p:grpSpPr>
        <p:grpSp>
          <p:nvGrpSpPr>
            <p:cNvPr id="100" name="Grupp 99">
              <a:extLst>
                <a:ext uri="{FF2B5EF4-FFF2-40B4-BE49-F238E27FC236}">
                  <a16:creationId xmlns:a16="http://schemas.microsoft.com/office/drawing/2014/main" id="{6233B11D-B638-EB43-97EF-34C1E13571BA}"/>
                </a:ext>
              </a:extLst>
            </p:cNvPr>
            <p:cNvGrpSpPr/>
            <p:nvPr/>
          </p:nvGrpSpPr>
          <p:grpSpPr>
            <a:xfrm>
              <a:off x="8253464" y="1330496"/>
              <a:ext cx="1128063" cy="791267"/>
              <a:chOff x="3842997" y="1928402"/>
              <a:chExt cx="1128063" cy="791267"/>
            </a:xfrm>
          </p:grpSpPr>
          <p:pic>
            <p:nvPicPr>
              <p:cNvPr id="102" name="Bildobjekt 101">
                <a:extLst>
                  <a:ext uri="{FF2B5EF4-FFF2-40B4-BE49-F238E27FC236}">
                    <a16:creationId xmlns:a16="http://schemas.microsoft.com/office/drawing/2014/main" id="{4B5B8698-9D14-D94A-9D86-7DA1F56DE2D1}"/>
                  </a:ext>
                </a:extLst>
              </p:cNvPr>
              <p:cNvPicPr>
                <a:picLocks noChangeAspect="1"/>
              </p:cNvPicPr>
              <p:nvPr/>
            </p:nvPicPr>
            <p:blipFill>
              <a:blip r:embed="rId3"/>
              <a:srcRect/>
              <a:stretch/>
            </p:blipFill>
            <p:spPr>
              <a:xfrm>
                <a:off x="4033832" y="1928402"/>
                <a:ext cx="756000" cy="756000"/>
              </a:xfrm>
              <a:prstGeom prst="rect">
                <a:avLst/>
              </a:prstGeom>
            </p:spPr>
          </p:pic>
          <p:pic>
            <p:nvPicPr>
              <p:cNvPr id="103" name="Bildobjekt 102">
                <a:extLst>
                  <a:ext uri="{FF2B5EF4-FFF2-40B4-BE49-F238E27FC236}">
                    <a16:creationId xmlns:a16="http://schemas.microsoft.com/office/drawing/2014/main" id="{A74473C8-F0CC-844D-8F78-5489C3D8ABC7}"/>
                  </a:ext>
                </a:extLst>
              </p:cNvPr>
              <p:cNvPicPr>
                <a:picLocks noChangeAspect="1"/>
              </p:cNvPicPr>
              <p:nvPr/>
            </p:nvPicPr>
            <p:blipFill>
              <a:blip r:embed="rId6"/>
              <a:srcRect/>
              <a:stretch/>
            </p:blipFill>
            <p:spPr>
              <a:xfrm>
                <a:off x="3867721" y="2523977"/>
                <a:ext cx="1081200" cy="190800"/>
              </a:xfrm>
              <a:prstGeom prst="rect">
                <a:avLst/>
              </a:prstGeom>
            </p:spPr>
          </p:pic>
          <p:sp>
            <p:nvSpPr>
              <p:cNvPr id="104" name="textruta 103">
                <a:extLst>
                  <a:ext uri="{FF2B5EF4-FFF2-40B4-BE49-F238E27FC236}">
                    <a16:creationId xmlns:a16="http://schemas.microsoft.com/office/drawing/2014/main" id="{ED38CE0E-1287-D246-8E33-FB99F8E26624}"/>
                  </a:ext>
                </a:extLst>
              </p:cNvPr>
              <p:cNvSpPr txBox="1"/>
              <p:nvPr/>
            </p:nvSpPr>
            <p:spPr>
              <a:xfrm>
                <a:off x="3842997" y="2527309"/>
                <a:ext cx="1128063" cy="192360"/>
              </a:xfrm>
              <a:prstGeom prst="rect">
                <a:avLst/>
              </a:prstGeom>
              <a:noFill/>
            </p:spPr>
            <p:txBody>
              <a:bodyPr wrap="square" rtlCol="0">
                <a:spAutoFit/>
              </a:bodyPr>
              <a:lstStyle/>
              <a:p>
                <a:pPr algn="ctr"/>
                <a:r>
                  <a:rPr lang="sv-SE" sz="65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FÖRSÄKRINGSKASSAN</a:t>
                </a:r>
              </a:p>
            </p:txBody>
          </p:sp>
        </p:grpSp>
        <p:pic>
          <p:nvPicPr>
            <p:cNvPr id="105" name="Bildobjekt 104">
              <a:extLst>
                <a:ext uri="{FF2B5EF4-FFF2-40B4-BE49-F238E27FC236}">
                  <a16:creationId xmlns:a16="http://schemas.microsoft.com/office/drawing/2014/main" id="{DFD8CD2F-AE57-DB4B-942F-DB2CA7317C38}"/>
                </a:ext>
              </a:extLst>
            </p:cNvPr>
            <p:cNvPicPr>
              <a:picLocks noChangeAspect="1"/>
            </p:cNvPicPr>
            <p:nvPr/>
          </p:nvPicPr>
          <p:blipFill>
            <a:blip r:embed="rId9"/>
            <a:srcRect/>
            <a:stretch/>
          </p:blipFill>
          <p:spPr>
            <a:xfrm>
              <a:off x="8663146" y="1501827"/>
              <a:ext cx="324000" cy="324000"/>
            </a:xfrm>
            <a:prstGeom prst="rect">
              <a:avLst/>
            </a:prstGeom>
          </p:spPr>
        </p:pic>
      </p:grpSp>
      <p:grpSp>
        <p:nvGrpSpPr>
          <p:cNvPr id="228" name="Grupp 227">
            <a:extLst>
              <a:ext uri="{FF2B5EF4-FFF2-40B4-BE49-F238E27FC236}">
                <a16:creationId xmlns:a16="http://schemas.microsoft.com/office/drawing/2014/main" id="{65C3E591-1CBB-6245-A17A-9FF5262A1F76}"/>
              </a:ext>
            </a:extLst>
          </p:cNvPr>
          <p:cNvGrpSpPr/>
          <p:nvPr/>
        </p:nvGrpSpPr>
        <p:grpSpPr>
          <a:xfrm>
            <a:off x="4458859" y="1096449"/>
            <a:ext cx="901000" cy="797009"/>
            <a:chOff x="9593063" y="1328395"/>
            <a:chExt cx="901000" cy="797009"/>
          </a:xfrm>
        </p:grpSpPr>
        <p:grpSp>
          <p:nvGrpSpPr>
            <p:cNvPr id="107" name="Grupp 106">
              <a:extLst>
                <a:ext uri="{FF2B5EF4-FFF2-40B4-BE49-F238E27FC236}">
                  <a16:creationId xmlns:a16="http://schemas.microsoft.com/office/drawing/2014/main" id="{D63B1F35-FCCB-474D-BB68-EE83D98C36D5}"/>
                </a:ext>
              </a:extLst>
            </p:cNvPr>
            <p:cNvGrpSpPr/>
            <p:nvPr/>
          </p:nvGrpSpPr>
          <p:grpSpPr>
            <a:xfrm>
              <a:off x="9593063" y="1328395"/>
              <a:ext cx="901000" cy="797009"/>
              <a:chOff x="5306997" y="1607884"/>
              <a:chExt cx="901000" cy="797009"/>
            </a:xfrm>
          </p:grpSpPr>
          <p:pic>
            <p:nvPicPr>
              <p:cNvPr id="109" name="Bildobjekt 108">
                <a:extLst>
                  <a:ext uri="{FF2B5EF4-FFF2-40B4-BE49-F238E27FC236}">
                    <a16:creationId xmlns:a16="http://schemas.microsoft.com/office/drawing/2014/main" id="{C0457509-22C6-B747-A422-569E7537983B}"/>
                  </a:ext>
                </a:extLst>
              </p:cNvPr>
              <p:cNvPicPr>
                <a:picLocks noChangeAspect="1"/>
              </p:cNvPicPr>
              <p:nvPr/>
            </p:nvPicPr>
            <p:blipFill>
              <a:blip r:embed="rId3"/>
              <a:srcRect/>
              <a:stretch/>
            </p:blipFill>
            <p:spPr>
              <a:xfrm>
                <a:off x="5385136" y="1607884"/>
                <a:ext cx="756000" cy="756000"/>
              </a:xfrm>
              <a:prstGeom prst="rect">
                <a:avLst/>
              </a:prstGeom>
            </p:spPr>
          </p:pic>
          <p:pic>
            <p:nvPicPr>
              <p:cNvPr id="110" name="Bildobjekt 109">
                <a:extLst>
                  <a:ext uri="{FF2B5EF4-FFF2-40B4-BE49-F238E27FC236}">
                    <a16:creationId xmlns:a16="http://schemas.microsoft.com/office/drawing/2014/main" id="{4CC084A1-A074-824C-BBB0-0290E958FD6E}"/>
                  </a:ext>
                </a:extLst>
              </p:cNvPr>
              <p:cNvPicPr>
                <a:picLocks noChangeAspect="1"/>
              </p:cNvPicPr>
              <p:nvPr/>
            </p:nvPicPr>
            <p:blipFill>
              <a:blip r:embed="rId4"/>
              <a:srcRect/>
              <a:stretch/>
            </p:blipFill>
            <p:spPr>
              <a:xfrm>
                <a:off x="5306997" y="2206250"/>
                <a:ext cx="901000" cy="190800"/>
              </a:xfrm>
              <a:prstGeom prst="rect">
                <a:avLst/>
              </a:prstGeom>
            </p:spPr>
          </p:pic>
          <p:sp>
            <p:nvSpPr>
              <p:cNvPr id="111" name="textruta 110">
                <a:extLst>
                  <a:ext uri="{FF2B5EF4-FFF2-40B4-BE49-F238E27FC236}">
                    <a16:creationId xmlns:a16="http://schemas.microsoft.com/office/drawing/2014/main" id="{CCC30362-4B60-8D4D-A19D-51CBCA259BA3}"/>
                  </a:ext>
                </a:extLst>
              </p:cNvPr>
              <p:cNvSpPr txBox="1"/>
              <p:nvPr/>
            </p:nvSpPr>
            <p:spPr>
              <a:xfrm>
                <a:off x="5372559" y="2212533"/>
                <a:ext cx="778688" cy="192360"/>
              </a:xfrm>
              <a:prstGeom prst="rect">
                <a:avLst/>
              </a:prstGeom>
              <a:noFill/>
            </p:spPr>
            <p:txBody>
              <a:bodyPr wrap="square" rtlCol="0">
                <a:spAutoFit/>
              </a:bodyPr>
              <a:lstStyle/>
              <a:p>
                <a:pPr algn="ctr"/>
                <a:r>
                  <a:rPr lang="sv-SE" sz="65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SKATTEVERKET</a:t>
                </a:r>
              </a:p>
            </p:txBody>
          </p:sp>
        </p:grpSp>
        <p:pic>
          <p:nvPicPr>
            <p:cNvPr id="112" name="Bildobjekt 111">
              <a:extLst>
                <a:ext uri="{FF2B5EF4-FFF2-40B4-BE49-F238E27FC236}">
                  <a16:creationId xmlns:a16="http://schemas.microsoft.com/office/drawing/2014/main" id="{7C6BC877-36CE-9346-9839-399339C693D7}"/>
                </a:ext>
              </a:extLst>
            </p:cNvPr>
            <p:cNvPicPr>
              <a:picLocks noChangeAspect="1"/>
            </p:cNvPicPr>
            <p:nvPr/>
          </p:nvPicPr>
          <p:blipFill>
            <a:blip r:embed="rId10"/>
            <a:stretch>
              <a:fillRect/>
            </a:stretch>
          </p:blipFill>
          <p:spPr>
            <a:xfrm>
              <a:off x="9849346" y="1474920"/>
              <a:ext cx="388554" cy="360000"/>
            </a:xfrm>
            <a:prstGeom prst="rect">
              <a:avLst/>
            </a:prstGeom>
          </p:spPr>
        </p:pic>
      </p:grpSp>
      <p:grpSp>
        <p:nvGrpSpPr>
          <p:cNvPr id="225" name="Grupp 224">
            <a:extLst>
              <a:ext uri="{FF2B5EF4-FFF2-40B4-BE49-F238E27FC236}">
                <a16:creationId xmlns:a16="http://schemas.microsoft.com/office/drawing/2014/main" id="{D5C9EA96-7055-4042-A60C-54FCA47552CC}"/>
              </a:ext>
            </a:extLst>
          </p:cNvPr>
          <p:cNvGrpSpPr/>
          <p:nvPr/>
        </p:nvGrpSpPr>
        <p:grpSpPr>
          <a:xfrm>
            <a:off x="9265394" y="1098123"/>
            <a:ext cx="901000" cy="795335"/>
            <a:chOff x="10727572" y="1330069"/>
            <a:chExt cx="901000" cy="795335"/>
          </a:xfrm>
        </p:grpSpPr>
        <p:grpSp>
          <p:nvGrpSpPr>
            <p:cNvPr id="119" name="Grupp 118">
              <a:extLst>
                <a:ext uri="{FF2B5EF4-FFF2-40B4-BE49-F238E27FC236}">
                  <a16:creationId xmlns:a16="http://schemas.microsoft.com/office/drawing/2014/main" id="{FC7B3A62-73AA-0546-842F-81631F25E3C2}"/>
                </a:ext>
              </a:extLst>
            </p:cNvPr>
            <p:cNvGrpSpPr/>
            <p:nvPr/>
          </p:nvGrpSpPr>
          <p:grpSpPr>
            <a:xfrm>
              <a:off x="10727572" y="1330069"/>
              <a:ext cx="901000" cy="795335"/>
              <a:chOff x="5308031" y="1609558"/>
              <a:chExt cx="901000" cy="795335"/>
            </a:xfrm>
          </p:grpSpPr>
          <p:pic>
            <p:nvPicPr>
              <p:cNvPr id="120" name="Bildobjekt 119">
                <a:extLst>
                  <a:ext uri="{FF2B5EF4-FFF2-40B4-BE49-F238E27FC236}">
                    <a16:creationId xmlns:a16="http://schemas.microsoft.com/office/drawing/2014/main" id="{E82CCA5E-0F0E-C048-928A-D656566F3AAD}"/>
                  </a:ext>
                </a:extLst>
              </p:cNvPr>
              <p:cNvPicPr>
                <a:picLocks noChangeAspect="1"/>
              </p:cNvPicPr>
              <p:nvPr/>
            </p:nvPicPr>
            <p:blipFill>
              <a:blip r:embed="rId3"/>
              <a:srcRect/>
              <a:stretch/>
            </p:blipFill>
            <p:spPr>
              <a:xfrm>
                <a:off x="5373936" y="1609558"/>
                <a:ext cx="756000" cy="756000"/>
              </a:xfrm>
              <a:prstGeom prst="rect">
                <a:avLst/>
              </a:prstGeom>
            </p:spPr>
          </p:pic>
          <p:pic>
            <p:nvPicPr>
              <p:cNvPr id="121" name="Bildobjekt 120">
                <a:extLst>
                  <a:ext uri="{FF2B5EF4-FFF2-40B4-BE49-F238E27FC236}">
                    <a16:creationId xmlns:a16="http://schemas.microsoft.com/office/drawing/2014/main" id="{5BE467A9-3F28-294C-ACD9-8AB980A07898}"/>
                  </a:ext>
                </a:extLst>
              </p:cNvPr>
              <p:cNvPicPr>
                <a:picLocks noChangeAspect="1"/>
              </p:cNvPicPr>
              <p:nvPr/>
            </p:nvPicPr>
            <p:blipFill>
              <a:blip r:embed="rId4"/>
              <a:srcRect/>
              <a:stretch/>
            </p:blipFill>
            <p:spPr>
              <a:xfrm>
                <a:off x="5308031" y="2206250"/>
                <a:ext cx="901000" cy="190800"/>
              </a:xfrm>
              <a:prstGeom prst="rect">
                <a:avLst/>
              </a:prstGeom>
            </p:spPr>
          </p:pic>
          <p:sp>
            <p:nvSpPr>
              <p:cNvPr id="122" name="textruta 121">
                <a:extLst>
                  <a:ext uri="{FF2B5EF4-FFF2-40B4-BE49-F238E27FC236}">
                    <a16:creationId xmlns:a16="http://schemas.microsoft.com/office/drawing/2014/main" id="{E033FB48-1EFB-7A49-84D8-19ACF5D44198}"/>
                  </a:ext>
                </a:extLst>
              </p:cNvPr>
              <p:cNvSpPr txBox="1"/>
              <p:nvPr/>
            </p:nvSpPr>
            <p:spPr>
              <a:xfrm>
                <a:off x="5465776" y="2212533"/>
                <a:ext cx="592799" cy="192360"/>
              </a:xfrm>
              <a:prstGeom prst="rect">
                <a:avLst/>
              </a:prstGeom>
              <a:noFill/>
            </p:spPr>
            <p:txBody>
              <a:bodyPr wrap="square" rtlCol="0">
                <a:spAutoFit/>
              </a:bodyPr>
              <a:lstStyle/>
              <a:p>
                <a:pPr algn="ctr"/>
                <a:r>
                  <a:rPr lang="sv-SE" sz="65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POLISEN</a:t>
                </a:r>
              </a:p>
            </p:txBody>
          </p:sp>
        </p:grpSp>
        <p:pic>
          <p:nvPicPr>
            <p:cNvPr id="123" name="Bildobjekt 122" descr="En bild som visar text, behållare, låda, clipart&#10;&#10;Automatiskt genererad beskrivning">
              <a:extLst>
                <a:ext uri="{FF2B5EF4-FFF2-40B4-BE49-F238E27FC236}">
                  <a16:creationId xmlns:a16="http://schemas.microsoft.com/office/drawing/2014/main" id="{66CEF2EC-1A15-6D48-953F-CDAB5874BF9E}"/>
                </a:ext>
              </a:extLst>
            </p:cNvPr>
            <p:cNvPicPr>
              <a:picLocks noChangeAspect="1"/>
            </p:cNvPicPr>
            <p:nvPr/>
          </p:nvPicPr>
          <p:blipFill>
            <a:blip r:embed="rId11"/>
            <a:stretch>
              <a:fillRect/>
            </a:stretch>
          </p:blipFill>
          <p:spPr>
            <a:xfrm>
              <a:off x="11009477" y="1448907"/>
              <a:ext cx="324000" cy="426781"/>
            </a:xfrm>
            <a:prstGeom prst="rect">
              <a:avLst/>
            </a:prstGeom>
          </p:spPr>
        </p:pic>
      </p:grpSp>
      <p:grpSp>
        <p:nvGrpSpPr>
          <p:cNvPr id="143" name="Grupp 142">
            <a:extLst>
              <a:ext uri="{FF2B5EF4-FFF2-40B4-BE49-F238E27FC236}">
                <a16:creationId xmlns:a16="http://schemas.microsoft.com/office/drawing/2014/main" id="{18477303-BF7A-FF4C-B177-D98BF307308D}"/>
              </a:ext>
            </a:extLst>
          </p:cNvPr>
          <p:cNvGrpSpPr/>
          <p:nvPr/>
        </p:nvGrpSpPr>
        <p:grpSpPr>
          <a:xfrm>
            <a:off x="10495148" y="1094837"/>
            <a:ext cx="901000" cy="798824"/>
            <a:chOff x="3421691" y="1326783"/>
            <a:chExt cx="901000" cy="798824"/>
          </a:xfrm>
        </p:grpSpPr>
        <p:grpSp>
          <p:nvGrpSpPr>
            <p:cNvPr id="137" name="Grupp 136">
              <a:extLst>
                <a:ext uri="{FF2B5EF4-FFF2-40B4-BE49-F238E27FC236}">
                  <a16:creationId xmlns:a16="http://schemas.microsoft.com/office/drawing/2014/main" id="{9FC34706-B614-6B47-ADDB-2783EEB5932A}"/>
                </a:ext>
              </a:extLst>
            </p:cNvPr>
            <p:cNvGrpSpPr/>
            <p:nvPr/>
          </p:nvGrpSpPr>
          <p:grpSpPr>
            <a:xfrm>
              <a:off x="3421691" y="1326783"/>
              <a:ext cx="901000" cy="798824"/>
              <a:chOff x="5306811" y="1606272"/>
              <a:chExt cx="901000" cy="798824"/>
            </a:xfrm>
          </p:grpSpPr>
          <p:pic>
            <p:nvPicPr>
              <p:cNvPr id="139" name="Bildobjekt 138">
                <a:extLst>
                  <a:ext uri="{FF2B5EF4-FFF2-40B4-BE49-F238E27FC236}">
                    <a16:creationId xmlns:a16="http://schemas.microsoft.com/office/drawing/2014/main" id="{12E775E2-1821-C141-970F-0AE39D374952}"/>
                  </a:ext>
                </a:extLst>
              </p:cNvPr>
              <p:cNvPicPr>
                <a:picLocks noChangeAspect="1"/>
              </p:cNvPicPr>
              <p:nvPr/>
            </p:nvPicPr>
            <p:blipFill>
              <a:blip r:embed="rId3"/>
              <a:srcRect/>
              <a:stretch/>
            </p:blipFill>
            <p:spPr>
              <a:xfrm>
                <a:off x="5392196" y="1606272"/>
                <a:ext cx="756000" cy="756000"/>
              </a:xfrm>
              <a:prstGeom prst="rect">
                <a:avLst/>
              </a:prstGeom>
            </p:spPr>
          </p:pic>
          <p:pic>
            <p:nvPicPr>
              <p:cNvPr id="140" name="Bildobjekt 139">
                <a:extLst>
                  <a:ext uri="{FF2B5EF4-FFF2-40B4-BE49-F238E27FC236}">
                    <a16:creationId xmlns:a16="http://schemas.microsoft.com/office/drawing/2014/main" id="{C00F00CD-9899-D548-BC4C-1105A6A6E266}"/>
                  </a:ext>
                </a:extLst>
              </p:cNvPr>
              <p:cNvPicPr>
                <a:picLocks noChangeAspect="1"/>
              </p:cNvPicPr>
              <p:nvPr/>
            </p:nvPicPr>
            <p:blipFill>
              <a:blip r:embed="rId4"/>
              <a:srcRect/>
              <a:stretch/>
            </p:blipFill>
            <p:spPr>
              <a:xfrm>
                <a:off x="5306811" y="2206250"/>
                <a:ext cx="901000" cy="190800"/>
              </a:xfrm>
              <a:prstGeom prst="rect">
                <a:avLst/>
              </a:prstGeom>
            </p:spPr>
          </p:pic>
          <p:sp>
            <p:nvSpPr>
              <p:cNvPr id="141" name="textruta 140">
                <a:extLst>
                  <a:ext uri="{FF2B5EF4-FFF2-40B4-BE49-F238E27FC236}">
                    <a16:creationId xmlns:a16="http://schemas.microsoft.com/office/drawing/2014/main" id="{9E5E4266-B6E9-6A48-A6F0-AE01EA39BEBC}"/>
                  </a:ext>
                </a:extLst>
              </p:cNvPr>
              <p:cNvSpPr txBox="1"/>
              <p:nvPr/>
            </p:nvSpPr>
            <p:spPr>
              <a:xfrm>
                <a:off x="5335719" y="2212736"/>
                <a:ext cx="847130" cy="192360"/>
              </a:xfrm>
              <a:prstGeom prst="rect">
                <a:avLst/>
              </a:prstGeom>
              <a:noFill/>
            </p:spPr>
            <p:txBody>
              <a:bodyPr wrap="square" rtlCol="0">
                <a:spAutoFit/>
              </a:bodyPr>
              <a:lstStyle/>
              <a:p>
                <a:pPr algn="ctr"/>
                <a:r>
                  <a:rPr lang="sv-SE" sz="65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BANKGIROT</a:t>
                </a:r>
              </a:p>
            </p:txBody>
          </p:sp>
        </p:grpSp>
        <p:pic>
          <p:nvPicPr>
            <p:cNvPr id="142" name="Bildobjekt 141" descr="En bild som visar text, clipart&#10;&#10;Automatiskt genererad beskrivning">
              <a:extLst>
                <a:ext uri="{FF2B5EF4-FFF2-40B4-BE49-F238E27FC236}">
                  <a16:creationId xmlns:a16="http://schemas.microsoft.com/office/drawing/2014/main" id="{C8941FEC-BB87-1842-94DB-314273AFFCFE}"/>
                </a:ext>
              </a:extLst>
            </p:cNvPr>
            <p:cNvPicPr>
              <a:picLocks noChangeAspect="1"/>
            </p:cNvPicPr>
            <p:nvPr/>
          </p:nvPicPr>
          <p:blipFill>
            <a:blip r:embed="rId12"/>
            <a:stretch>
              <a:fillRect/>
            </a:stretch>
          </p:blipFill>
          <p:spPr>
            <a:xfrm>
              <a:off x="3760672" y="1453299"/>
              <a:ext cx="252000" cy="425652"/>
            </a:xfrm>
            <a:prstGeom prst="rect">
              <a:avLst/>
            </a:prstGeom>
          </p:spPr>
        </p:pic>
      </p:grpSp>
      <p:grpSp>
        <p:nvGrpSpPr>
          <p:cNvPr id="151" name="Grupp 150">
            <a:extLst>
              <a:ext uri="{FF2B5EF4-FFF2-40B4-BE49-F238E27FC236}">
                <a16:creationId xmlns:a16="http://schemas.microsoft.com/office/drawing/2014/main" id="{6F4D61CC-12C2-0A44-A053-5FE4A1C38876}"/>
              </a:ext>
            </a:extLst>
          </p:cNvPr>
          <p:cNvGrpSpPr/>
          <p:nvPr/>
        </p:nvGrpSpPr>
        <p:grpSpPr>
          <a:xfrm>
            <a:off x="653996" y="1097009"/>
            <a:ext cx="1189275" cy="799539"/>
            <a:chOff x="1903235" y="1313080"/>
            <a:chExt cx="1189275" cy="799539"/>
          </a:xfrm>
        </p:grpSpPr>
        <p:grpSp>
          <p:nvGrpSpPr>
            <p:cNvPr id="145" name="Grupp 144">
              <a:extLst>
                <a:ext uri="{FF2B5EF4-FFF2-40B4-BE49-F238E27FC236}">
                  <a16:creationId xmlns:a16="http://schemas.microsoft.com/office/drawing/2014/main" id="{0EE2A125-32AC-A240-8A56-65B0D0F94E3B}"/>
                </a:ext>
              </a:extLst>
            </p:cNvPr>
            <p:cNvGrpSpPr/>
            <p:nvPr/>
          </p:nvGrpSpPr>
          <p:grpSpPr>
            <a:xfrm>
              <a:off x="1903235" y="1313080"/>
              <a:ext cx="1189275" cy="799539"/>
              <a:chOff x="3807648" y="1910986"/>
              <a:chExt cx="1189275" cy="799539"/>
            </a:xfrm>
          </p:grpSpPr>
          <p:pic>
            <p:nvPicPr>
              <p:cNvPr id="147" name="Bildobjekt 146">
                <a:extLst>
                  <a:ext uri="{FF2B5EF4-FFF2-40B4-BE49-F238E27FC236}">
                    <a16:creationId xmlns:a16="http://schemas.microsoft.com/office/drawing/2014/main" id="{1AC812A5-E7FE-8F4B-B6F0-000DF70A13F3}"/>
                  </a:ext>
                </a:extLst>
              </p:cNvPr>
              <p:cNvPicPr>
                <a:picLocks noChangeAspect="1"/>
              </p:cNvPicPr>
              <p:nvPr/>
            </p:nvPicPr>
            <p:blipFill>
              <a:blip r:embed="rId3"/>
              <a:srcRect/>
              <a:stretch/>
            </p:blipFill>
            <p:spPr>
              <a:xfrm>
                <a:off x="4044009" y="1910986"/>
                <a:ext cx="756000" cy="756000"/>
              </a:xfrm>
              <a:prstGeom prst="rect">
                <a:avLst/>
              </a:prstGeom>
            </p:spPr>
          </p:pic>
          <p:pic>
            <p:nvPicPr>
              <p:cNvPr id="148" name="Bildobjekt 147">
                <a:extLst>
                  <a:ext uri="{FF2B5EF4-FFF2-40B4-BE49-F238E27FC236}">
                    <a16:creationId xmlns:a16="http://schemas.microsoft.com/office/drawing/2014/main" id="{3998B109-49B3-6141-B27D-E02C9F5BBB02}"/>
                  </a:ext>
                </a:extLst>
              </p:cNvPr>
              <p:cNvPicPr>
                <a:picLocks noChangeAspect="1"/>
              </p:cNvPicPr>
              <p:nvPr/>
            </p:nvPicPr>
            <p:blipFill>
              <a:blip r:embed="rId6"/>
              <a:srcRect/>
              <a:stretch/>
            </p:blipFill>
            <p:spPr>
              <a:xfrm>
                <a:off x="3868677" y="2510512"/>
                <a:ext cx="1081200" cy="190800"/>
              </a:xfrm>
              <a:prstGeom prst="rect">
                <a:avLst/>
              </a:prstGeom>
            </p:spPr>
          </p:pic>
          <p:sp>
            <p:nvSpPr>
              <p:cNvPr id="149" name="textruta 148">
                <a:extLst>
                  <a:ext uri="{FF2B5EF4-FFF2-40B4-BE49-F238E27FC236}">
                    <a16:creationId xmlns:a16="http://schemas.microsoft.com/office/drawing/2014/main" id="{55AA983D-F964-F242-B793-2AE6F4257049}"/>
                  </a:ext>
                </a:extLst>
              </p:cNvPr>
              <p:cNvSpPr txBox="1"/>
              <p:nvPr/>
            </p:nvSpPr>
            <p:spPr>
              <a:xfrm>
                <a:off x="3807648" y="2518165"/>
                <a:ext cx="1189275" cy="192360"/>
              </a:xfrm>
              <a:prstGeom prst="rect">
                <a:avLst/>
              </a:prstGeom>
              <a:noFill/>
            </p:spPr>
            <p:txBody>
              <a:bodyPr wrap="square" rtlCol="0">
                <a:spAutoFit/>
              </a:bodyPr>
              <a:lstStyle/>
              <a:p>
                <a:pPr algn="ctr"/>
                <a:r>
                  <a:rPr lang="sv-SE" sz="65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E-HÄLSOMYNDIGHETEN</a:t>
                </a:r>
              </a:p>
            </p:txBody>
          </p:sp>
        </p:grpSp>
        <p:pic>
          <p:nvPicPr>
            <p:cNvPr id="150" name="Bildobjekt 149">
              <a:extLst>
                <a:ext uri="{FF2B5EF4-FFF2-40B4-BE49-F238E27FC236}">
                  <a16:creationId xmlns:a16="http://schemas.microsoft.com/office/drawing/2014/main" id="{E8937765-0525-4F4A-B697-AFE8D638D5F6}"/>
                </a:ext>
              </a:extLst>
            </p:cNvPr>
            <p:cNvPicPr>
              <a:picLocks noChangeAspect="1"/>
            </p:cNvPicPr>
            <p:nvPr/>
          </p:nvPicPr>
          <p:blipFill>
            <a:blip r:embed="rId13"/>
            <a:srcRect/>
            <a:stretch/>
          </p:blipFill>
          <p:spPr>
            <a:xfrm>
              <a:off x="2323910" y="1490542"/>
              <a:ext cx="417976" cy="345950"/>
            </a:xfrm>
            <a:prstGeom prst="rect">
              <a:avLst/>
            </a:prstGeom>
          </p:spPr>
        </p:pic>
      </p:grpSp>
      <p:grpSp>
        <p:nvGrpSpPr>
          <p:cNvPr id="223" name="Grupp 222">
            <a:extLst>
              <a:ext uri="{FF2B5EF4-FFF2-40B4-BE49-F238E27FC236}">
                <a16:creationId xmlns:a16="http://schemas.microsoft.com/office/drawing/2014/main" id="{FB97BC54-B14F-394F-86FC-B09C8FE038A3}"/>
              </a:ext>
            </a:extLst>
          </p:cNvPr>
          <p:cNvGrpSpPr/>
          <p:nvPr/>
        </p:nvGrpSpPr>
        <p:grpSpPr>
          <a:xfrm>
            <a:off x="1892138" y="1099732"/>
            <a:ext cx="1142554" cy="899235"/>
            <a:chOff x="2317960" y="5326102"/>
            <a:chExt cx="1142554" cy="899235"/>
          </a:xfrm>
        </p:grpSpPr>
        <p:pic>
          <p:nvPicPr>
            <p:cNvPr id="219" name="Bildobjekt 218">
              <a:extLst>
                <a:ext uri="{FF2B5EF4-FFF2-40B4-BE49-F238E27FC236}">
                  <a16:creationId xmlns:a16="http://schemas.microsoft.com/office/drawing/2014/main" id="{DA12BBAF-EFC3-EA40-AB01-5F14B16A1EA8}"/>
                </a:ext>
              </a:extLst>
            </p:cNvPr>
            <p:cNvPicPr>
              <a:picLocks noChangeAspect="1"/>
            </p:cNvPicPr>
            <p:nvPr/>
          </p:nvPicPr>
          <p:blipFill>
            <a:blip r:embed="rId3"/>
            <a:srcRect/>
            <a:stretch/>
          </p:blipFill>
          <p:spPr>
            <a:xfrm>
              <a:off x="2509701" y="5326102"/>
              <a:ext cx="756000" cy="756000"/>
            </a:xfrm>
            <a:prstGeom prst="rect">
              <a:avLst/>
            </a:prstGeom>
          </p:spPr>
        </p:pic>
        <p:pic>
          <p:nvPicPr>
            <p:cNvPr id="154" name="Bildobjekt 153">
              <a:extLst>
                <a:ext uri="{FF2B5EF4-FFF2-40B4-BE49-F238E27FC236}">
                  <a16:creationId xmlns:a16="http://schemas.microsoft.com/office/drawing/2014/main" id="{D90A3DF4-96C4-E742-880B-EF5C2D56F568}"/>
                </a:ext>
              </a:extLst>
            </p:cNvPr>
            <p:cNvPicPr>
              <a:picLocks noChangeAspect="1"/>
            </p:cNvPicPr>
            <p:nvPr/>
          </p:nvPicPr>
          <p:blipFill>
            <a:blip r:embed="rId14"/>
            <a:srcRect/>
            <a:stretch/>
          </p:blipFill>
          <p:spPr>
            <a:xfrm>
              <a:off x="2350960" y="5925203"/>
              <a:ext cx="1066666" cy="288000"/>
            </a:xfrm>
            <a:prstGeom prst="rect">
              <a:avLst/>
            </a:prstGeom>
          </p:spPr>
        </p:pic>
        <p:sp>
          <p:nvSpPr>
            <p:cNvPr id="221" name="textruta 220">
              <a:extLst>
                <a:ext uri="{FF2B5EF4-FFF2-40B4-BE49-F238E27FC236}">
                  <a16:creationId xmlns:a16="http://schemas.microsoft.com/office/drawing/2014/main" id="{9F2E607B-FA90-FD46-B589-9D020FA68B26}"/>
                </a:ext>
              </a:extLst>
            </p:cNvPr>
            <p:cNvSpPr txBox="1"/>
            <p:nvPr/>
          </p:nvSpPr>
          <p:spPr>
            <a:xfrm>
              <a:off x="2317960" y="5932949"/>
              <a:ext cx="1142554" cy="292388"/>
            </a:xfrm>
            <a:prstGeom prst="rect">
              <a:avLst/>
            </a:prstGeom>
            <a:noFill/>
          </p:spPr>
          <p:txBody>
            <a:bodyPr wrap="square" rtlCol="0">
              <a:spAutoFit/>
            </a:bodyPr>
            <a:lstStyle/>
            <a:p>
              <a:pPr algn="ctr"/>
              <a:r>
                <a:rPr lang="sv-SE" sz="65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STATENS INSTITUTIONS</a:t>
              </a:r>
            </a:p>
            <a:p>
              <a:pPr algn="ctr"/>
              <a:r>
                <a:rPr lang="sv-SE" sz="65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STYRELSE (SIS)</a:t>
              </a:r>
            </a:p>
          </p:txBody>
        </p:sp>
        <p:pic>
          <p:nvPicPr>
            <p:cNvPr id="156" name="Bildobjekt 155">
              <a:extLst>
                <a:ext uri="{FF2B5EF4-FFF2-40B4-BE49-F238E27FC236}">
                  <a16:creationId xmlns:a16="http://schemas.microsoft.com/office/drawing/2014/main" id="{92B1DA4F-616A-6A4D-A4EA-C1D34F17B69B}"/>
                </a:ext>
              </a:extLst>
            </p:cNvPr>
            <p:cNvPicPr>
              <a:picLocks noChangeAspect="1"/>
            </p:cNvPicPr>
            <p:nvPr/>
          </p:nvPicPr>
          <p:blipFill>
            <a:blip r:embed="rId15"/>
            <a:srcRect/>
            <a:stretch/>
          </p:blipFill>
          <p:spPr>
            <a:xfrm>
              <a:off x="2823941" y="5466749"/>
              <a:ext cx="143999" cy="396000"/>
            </a:xfrm>
            <a:prstGeom prst="rect">
              <a:avLst/>
            </a:prstGeom>
          </p:spPr>
        </p:pic>
      </p:grpSp>
      <p:grpSp>
        <p:nvGrpSpPr>
          <p:cNvPr id="229" name="Grupp 228">
            <a:extLst>
              <a:ext uri="{FF2B5EF4-FFF2-40B4-BE49-F238E27FC236}">
                <a16:creationId xmlns:a16="http://schemas.microsoft.com/office/drawing/2014/main" id="{233C59DE-3929-EA48-ACC4-55C4D4FC0A93}"/>
              </a:ext>
            </a:extLst>
          </p:cNvPr>
          <p:cNvGrpSpPr/>
          <p:nvPr/>
        </p:nvGrpSpPr>
        <p:grpSpPr>
          <a:xfrm>
            <a:off x="210169" y="1312676"/>
            <a:ext cx="601114" cy="206218"/>
            <a:chOff x="314252" y="1544622"/>
            <a:chExt cx="601114" cy="206218"/>
          </a:xfrm>
        </p:grpSpPr>
        <p:cxnSp>
          <p:nvCxnSpPr>
            <p:cNvPr id="230" name="Rak 229">
              <a:extLst>
                <a:ext uri="{FF2B5EF4-FFF2-40B4-BE49-F238E27FC236}">
                  <a16:creationId xmlns:a16="http://schemas.microsoft.com/office/drawing/2014/main" id="{C80BDDF0-0779-DB48-919A-0C60D31ADE63}"/>
                </a:ext>
              </a:extLst>
            </p:cNvPr>
            <p:cNvCxnSpPr>
              <a:cxnSpLocks/>
            </p:cNvCxnSpPr>
            <p:nvPr/>
          </p:nvCxnSpPr>
          <p:spPr>
            <a:xfrm>
              <a:off x="825366" y="1642278"/>
              <a:ext cx="90000" cy="0"/>
            </a:xfrm>
            <a:prstGeom prst="line">
              <a:avLst/>
            </a:prstGeom>
            <a:solidFill>
              <a:schemeClr val="tx2"/>
            </a:solidFill>
            <a:ln w="12700" cap="rnd">
              <a:solidFill>
                <a:srgbClr val="000000"/>
              </a:solidFill>
            </a:ln>
          </p:spPr>
          <p:style>
            <a:lnRef idx="1">
              <a:schemeClr val="dk1"/>
            </a:lnRef>
            <a:fillRef idx="0">
              <a:schemeClr val="dk1"/>
            </a:fillRef>
            <a:effectRef idx="0">
              <a:schemeClr val="dk1"/>
            </a:effectRef>
            <a:fontRef idx="minor">
              <a:schemeClr val="tx1"/>
            </a:fontRef>
          </p:style>
        </p:cxnSp>
        <p:grpSp>
          <p:nvGrpSpPr>
            <p:cNvPr id="231" name="Grupp 230">
              <a:extLst>
                <a:ext uri="{FF2B5EF4-FFF2-40B4-BE49-F238E27FC236}">
                  <a16:creationId xmlns:a16="http://schemas.microsoft.com/office/drawing/2014/main" id="{B9D93C3F-9AEE-4F4B-913A-F1035206653B}"/>
                </a:ext>
              </a:extLst>
            </p:cNvPr>
            <p:cNvGrpSpPr/>
            <p:nvPr/>
          </p:nvGrpSpPr>
          <p:grpSpPr>
            <a:xfrm>
              <a:off x="314252" y="1544622"/>
              <a:ext cx="471727" cy="206218"/>
              <a:chOff x="9270773" y="3670174"/>
              <a:chExt cx="447194" cy="195494"/>
            </a:xfrm>
            <a:solidFill>
              <a:schemeClr val="tx2"/>
            </a:solidFill>
          </p:grpSpPr>
          <p:grpSp>
            <p:nvGrpSpPr>
              <p:cNvPr id="232" name="Grupp 231">
                <a:extLst>
                  <a:ext uri="{FF2B5EF4-FFF2-40B4-BE49-F238E27FC236}">
                    <a16:creationId xmlns:a16="http://schemas.microsoft.com/office/drawing/2014/main" id="{3B369DD1-149E-5446-A698-6C7B872F5656}"/>
                  </a:ext>
                </a:extLst>
              </p:cNvPr>
              <p:cNvGrpSpPr/>
              <p:nvPr/>
            </p:nvGrpSpPr>
            <p:grpSpPr>
              <a:xfrm>
                <a:off x="9270773" y="3670174"/>
                <a:ext cx="447194" cy="195494"/>
                <a:chOff x="4603470" y="5410218"/>
                <a:chExt cx="1556506" cy="680436"/>
              </a:xfrm>
              <a:grpFill/>
            </p:grpSpPr>
            <p:sp>
              <p:nvSpPr>
                <p:cNvPr id="234" name="Rektangel 233">
                  <a:extLst>
                    <a:ext uri="{FF2B5EF4-FFF2-40B4-BE49-F238E27FC236}">
                      <a16:creationId xmlns:a16="http://schemas.microsoft.com/office/drawing/2014/main" id="{734C4F0B-9B9E-824F-A4D2-D638CEB5B773}"/>
                    </a:ext>
                  </a:extLst>
                </p:cNvPr>
                <p:cNvSpPr/>
                <p:nvPr/>
              </p:nvSpPr>
              <p:spPr>
                <a:xfrm>
                  <a:off x="4936861" y="5410218"/>
                  <a:ext cx="870185" cy="680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5" name="Ellips 234">
                  <a:extLst>
                    <a:ext uri="{FF2B5EF4-FFF2-40B4-BE49-F238E27FC236}">
                      <a16:creationId xmlns:a16="http://schemas.microsoft.com/office/drawing/2014/main" id="{EDE314E7-61DF-E347-8840-9E83D1FFF5D8}"/>
                    </a:ext>
                  </a:extLst>
                </p:cNvPr>
                <p:cNvSpPr/>
                <p:nvPr/>
              </p:nvSpPr>
              <p:spPr>
                <a:xfrm>
                  <a:off x="4603470" y="5410218"/>
                  <a:ext cx="680436" cy="6804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6" name="Ellips 235">
                  <a:extLst>
                    <a:ext uri="{FF2B5EF4-FFF2-40B4-BE49-F238E27FC236}">
                      <a16:creationId xmlns:a16="http://schemas.microsoft.com/office/drawing/2014/main" id="{DCD172B1-513C-EE45-A448-860F66242EAF}"/>
                    </a:ext>
                  </a:extLst>
                </p:cNvPr>
                <p:cNvSpPr/>
                <p:nvPr/>
              </p:nvSpPr>
              <p:spPr>
                <a:xfrm>
                  <a:off x="5479541" y="5410218"/>
                  <a:ext cx="680435" cy="6804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3" name="textruta 232">
                <a:extLst>
                  <a:ext uri="{FF2B5EF4-FFF2-40B4-BE49-F238E27FC236}">
                    <a16:creationId xmlns:a16="http://schemas.microsoft.com/office/drawing/2014/main" id="{DBF299F5-7D8E-C141-B58E-14498A076589}"/>
                  </a:ext>
                </a:extLst>
              </p:cNvPr>
              <p:cNvSpPr txBox="1"/>
              <p:nvPr/>
            </p:nvSpPr>
            <p:spPr>
              <a:xfrm>
                <a:off x="9285298" y="3687720"/>
                <a:ext cx="418051" cy="172875"/>
              </a:xfrm>
              <a:prstGeom prst="rect">
                <a:avLst/>
              </a:prstGeom>
              <a:noFill/>
            </p:spPr>
            <p:txBody>
              <a:bodyPr wrap="square" rtlCol="0">
                <a:spAutoFit/>
              </a:bodyPr>
              <a:lstStyle/>
              <a:p>
                <a:pPr algn="ctr">
                  <a:lnSpc>
                    <a:spcPct val="90000"/>
                  </a:lnSpc>
                </a:pPr>
                <a:r>
                  <a:rPr lang="sv-SE" sz="650" i="1">
                    <a:solidFill>
                      <a:schemeClr val="bg1"/>
                    </a:solidFill>
                    <a:latin typeface="Open Sans" panose="020B0606030504020204" pitchFamily="34" charset="0"/>
                    <a:ea typeface="Open Sans" panose="020B0606030504020204" pitchFamily="34" charset="0"/>
                    <a:cs typeface="Open Sans" panose="020B0606030504020204" pitchFamily="34" charset="0"/>
                  </a:rPr>
                  <a:t>Apotek</a:t>
                </a:r>
              </a:p>
            </p:txBody>
          </p:sp>
        </p:grpSp>
      </p:grpSp>
      <p:grpSp>
        <p:nvGrpSpPr>
          <p:cNvPr id="205" name="Grupp 204">
            <a:extLst>
              <a:ext uri="{FF2B5EF4-FFF2-40B4-BE49-F238E27FC236}">
                <a16:creationId xmlns:a16="http://schemas.microsoft.com/office/drawing/2014/main" id="{53A39131-FE09-FF4C-82D4-483671FBA9B8}"/>
              </a:ext>
            </a:extLst>
          </p:cNvPr>
          <p:cNvGrpSpPr/>
          <p:nvPr/>
        </p:nvGrpSpPr>
        <p:grpSpPr>
          <a:xfrm>
            <a:off x="9865728" y="2852368"/>
            <a:ext cx="1141699" cy="798945"/>
            <a:chOff x="2464642" y="2880253"/>
            <a:chExt cx="1141699" cy="798945"/>
          </a:xfrm>
        </p:grpSpPr>
        <p:grpSp>
          <p:nvGrpSpPr>
            <p:cNvPr id="199" name="Grupp 198">
              <a:extLst>
                <a:ext uri="{FF2B5EF4-FFF2-40B4-BE49-F238E27FC236}">
                  <a16:creationId xmlns:a16="http://schemas.microsoft.com/office/drawing/2014/main" id="{9706B9D7-377F-0943-84E1-23B4A9A08BA7}"/>
                </a:ext>
              </a:extLst>
            </p:cNvPr>
            <p:cNvGrpSpPr/>
            <p:nvPr/>
          </p:nvGrpSpPr>
          <p:grpSpPr>
            <a:xfrm>
              <a:off x="2464642" y="2880253"/>
              <a:ext cx="1141699" cy="798945"/>
              <a:chOff x="3842574" y="1917549"/>
              <a:chExt cx="1141699" cy="798945"/>
            </a:xfrm>
          </p:grpSpPr>
          <p:pic>
            <p:nvPicPr>
              <p:cNvPr id="201" name="Bildobjekt 200">
                <a:extLst>
                  <a:ext uri="{FF2B5EF4-FFF2-40B4-BE49-F238E27FC236}">
                    <a16:creationId xmlns:a16="http://schemas.microsoft.com/office/drawing/2014/main" id="{E789C986-8546-6C43-8859-658BC2D5D5CC}"/>
                  </a:ext>
                </a:extLst>
              </p:cNvPr>
              <p:cNvPicPr>
                <a:picLocks noChangeAspect="1"/>
              </p:cNvPicPr>
              <p:nvPr/>
            </p:nvPicPr>
            <p:blipFill>
              <a:blip r:embed="rId3"/>
              <a:srcRect/>
              <a:stretch/>
            </p:blipFill>
            <p:spPr>
              <a:xfrm>
                <a:off x="4033031" y="1917549"/>
                <a:ext cx="756000" cy="756000"/>
              </a:xfrm>
              <a:prstGeom prst="rect">
                <a:avLst/>
              </a:prstGeom>
            </p:spPr>
          </p:pic>
          <p:pic>
            <p:nvPicPr>
              <p:cNvPr id="202" name="Bildobjekt 201">
                <a:extLst>
                  <a:ext uri="{FF2B5EF4-FFF2-40B4-BE49-F238E27FC236}">
                    <a16:creationId xmlns:a16="http://schemas.microsoft.com/office/drawing/2014/main" id="{BC073159-520D-AE4D-9FA6-583C59A44A7F}"/>
                  </a:ext>
                </a:extLst>
              </p:cNvPr>
              <p:cNvPicPr>
                <a:picLocks noChangeAspect="1"/>
              </p:cNvPicPr>
              <p:nvPr/>
            </p:nvPicPr>
            <p:blipFill>
              <a:blip r:embed="rId6"/>
              <a:srcRect/>
              <a:stretch/>
            </p:blipFill>
            <p:spPr>
              <a:xfrm>
                <a:off x="3867435" y="2523977"/>
                <a:ext cx="1081200" cy="190800"/>
              </a:xfrm>
              <a:prstGeom prst="rect">
                <a:avLst/>
              </a:prstGeom>
            </p:spPr>
          </p:pic>
          <p:sp>
            <p:nvSpPr>
              <p:cNvPr id="203" name="textruta 202">
                <a:extLst>
                  <a:ext uri="{FF2B5EF4-FFF2-40B4-BE49-F238E27FC236}">
                    <a16:creationId xmlns:a16="http://schemas.microsoft.com/office/drawing/2014/main" id="{6531F1C3-28F9-2549-9992-AFB2EB15C031}"/>
                  </a:ext>
                </a:extLst>
              </p:cNvPr>
              <p:cNvSpPr txBox="1"/>
              <p:nvPr/>
            </p:nvSpPr>
            <p:spPr>
              <a:xfrm>
                <a:off x="3842574" y="2524134"/>
                <a:ext cx="1141699" cy="192360"/>
              </a:xfrm>
              <a:prstGeom prst="rect">
                <a:avLst/>
              </a:prstGeom>
              <a:noFill/>
            </p:spPr>
            <p:txBody>
              <a:bodyPr wrap="square" rtlCol="0">
                <a:spAutoFit/>
              </a:bodyPr>
              <a:lstStyle/>
              <a:p>
                <a:pPr algn="ctr"/>
                <a:r>
                  <a:rPr lang="sv-SE" sz="65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ARBETSFÖRMEDLINGEN</a:t>
                </a:r>
              </a:p>
            </p:txBody>
          </p:sp>
        </p:grpSp>
        <p:pic>
          <p:nvPicPr>
            <p:cNvPr id="204" name="Bildobjekt 203">
              <a:extLst>
                <a:ext uri="{FF2B5EF4-FFF2-40B4-BE49-F238E27FC236}">
                  <a16:creationId xmlns:a16="http://schemas.microsoft.com/office/drawing/2014/main" id="{5ACC5656-CA8F-9B46-9EC9-A69AE1457A25}"/>
                </a:ext>
              </a:extLst>
            </p:cNvPr>
            <p:cNvPicPr>
              <a:picLocks noChangeAspect="1"/>
            </p:cNvPicPr>
            <p:nvPr/>
          </p:nvPicPr>
          <p:blipFill>
            <a:blip r:embed="rId16"/>
            <a:stretch>
              <a:fillRect/>
            </a:stretch>
          </p:blipFill>
          <p:spPr>
            <a:xfrm>
              <a:off x="2856108" y="3039878"/>
              <a:ext cx="360000" cy="360000"/>
            </a:xfrm>
            <a:prstGeom prst="rect">
              <a:avLst/>
            </a:prstGeom>
          </p:spPr>
        </p:pic>
      </p:grpSp>
      <p:sp>
        <p:nvSpPr>
          <p:cNvPr id="248" name="textruta 247">
            <a:extLst>
              <a:ext uri="{FF2B5EF4-FFF2-40B4-BE49-F238E27FC236}">
                <a16:creationId xmlns:a16="http://schemas.microsoft.com/office/drawing/2014/main" id="{14CE1FA4-81C5-B544-8449-98FB2F7B3B2B}"/>
              </a:ext>
            </a:extLst>
          </p:cNvPr>
          <p:cNvSpPr txBox="1"/>
          <p:nvPr/>
        </p:nvSpPr>
        <p:spPr>
          <a:xfrm>
            <a:off x="124518" y="219423"/>
            <a:ext cx="12191999" cy="707886"/>
          </a:xfrm>
          <a:prstGeom prst="rect">
            <a:avLst/>
          </a:prstGeom>
          <a:noFill/>
        </p:spPr>
        <p:txBody>
          <a:bodyPr wrap="square" rtlCol="0">
            <a:spAutoFit/>
          </a:bodyPr>
          <a:lstStyle/>
          <a:p>
            <a:r>
              <a:rPr lang="sv-SE" sz="2000" dirty="0">
                <a:latin typeface="Open Sans Light" panose="020B0306030504020204" pitchFamily="34" charset="0"/>
                <a:ea typeface="Open Sans Light" panose="020B0306030504020204" pitchFamily="34" charset="0"/>
                <a:cs typeface="Open Sans Light" panose="020B0306030504020204" pitchFamily="34" charset="0"/>
              </a:rPr>
              <a:t>Aktörskartor kan vara ett verktyg för att identifiera lämpliga aktörer och informationsutbyten där SDK kan vara relevant. Här är ett exempel på aktörskarta för socialtjänsten och kommunal hälso- och sjukvård. </a:t>
            </a:r>
          </a:p>
        </p:txBody>
      </p:sp>
      <p:grpSp>
        <p:nvGrpSpPr>
          <p:cNvPr id="167" name="Grupp 166">
            <a:extLst>
              <a:ext uri="{FF2B5EF4-FFF2-40B4-BE49-F238E27FC236}">
                <a16:creationId xmlns:a16="http://schemas.microsoft.com/office/drawing/2014/main" id="{17C03444-1D3D-F840-BA6F-6124E15AFE5F}"/>
              </a:ext>
            </a:extLst>
          </p:cNvPr>
          <p:cNvGrpSpPr/>
          <p:nvPr/>
        </p:nvGrpSpPr>
        <p:grpSpPr>
          <a:xfrm>
            <a:off x="2610381" y="3492507"/>
            <a:ext cx="2675261" cy="129609"/>
            <a:chOff x="2540647" y="3495164"/>
            <a:chExt cx="2675261" cy="129609"/>
          </a:xfrm>
        </p:grpSpPr>
        <p:cxnSp>
          <p:nvCxnSpPr>
            <p:cNvPr id="68" name="Rak 67">
              <a:extLst>
                <a:ext uri="{FF2B5EF4-FFF2-40B4-BE49-F238E27FC236}">
                  <a16:creationId xmlns:a16="http://schemas.microsoft.com/office/drawing/2014/main" id="{FEE30A98-451B-BC49-8D8C-E2546549CF19}"/>
                </a:ext>
              </a:extLst>
            </p:cNvPr>
            <p:cNvCxnSpPr>
              <a:cxnSpLocks/>
            </p:cNvCxnSpPr>
            <p:nvPr/>
          </p:nvCxnSpPr>
          <p:spPr>
            <a:xfrm>
              <a:off x="2540647" y="3557441"/>
              <a:ext cx="2675261" cy="0"/>
            </a:xfrm>
            <a:prstGeom prst="line">
              <a:avLst/>
            </a:prstGeom>
            <a:ln w="15875" cap="rnd">
              <a:solidFill>
                <a:srgbClr val="000000"/>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83" name="Grupp 82">
              <a:extLst>
                <a:ext uri="{FF2B5EF4-FFF2-40B4-BE49-F238E27FC236}">
                  <a16:creationId xmlns:a16="http://schemas.microsoft.com/office/drawing/2014/main" id="{AED57A61-4FAA-3F46-BDBB-C66CF4B545C2}"/>
                </a:ext>
              </a:extLst>
            </p:cNvPr>
            <p:cNvGrpSpPr/>
            <p:nvPr/>
          </p:nvGrpSpPr>
          <p:grpSpPr>
            <a:xfrm>
              <a:off x="3220428" y="3495164"/>
              <a:ext cx="1292377" cy="129609"/>
              <a:chOff x="2936203" y="3483413"/>
              <a:chExt cx="1292377" cy="129609"/>
            </a:xfrm>
          </p:grpSpPr>
          <p:sp>
            <p:nvSpPr>
              <p:cNvPr id="82" name="Rektangel 81">
                <a:extLst>
                  <a:ext uri="{FF2B5EF4-FFF2-40B4-BE49-F238E27FC236}">
                    <a16:creationId xmlns:a16="http://schemas.microsoft.com/office/drawing/2014/main" id="{020EF399-ED60-134B-80FC-2BD4A14AAB89}"/>
                  </a:ext>
                </a:extLst>
              </p:cNvPr>
              <p:cNvSpPr/>
              <p:nvPr/>
            </p:nvSpPr>
            <p:spPr>
              <a:xfrm>
                <a:off x="2990849" y="3483413"/>
                <a:ext cx="1192517" cy="12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1" name="Rektangel 80">
                <a:extLst>
                  <a:ext uri="{FF2B5EF4-FFF2-40B4-BE49-F238E27FC236}">
                    <a16:creationId xmlns:a16="http://schemas.microsoft.com/office/drawing/2014/main" id="{FE3A11A7-7CDE-1543-BF3B-73753AC11BAD}"/>
                  </a:ext>
                </a:extLst>
              </p:cNvPr>
              <p:cNvSpPr/>
              <p:nvPr/>
            </p:nvSpPr>
            <p:spPr>
              <a:xfrm>
                <a:off x="2936203" y="3489718"/>
                <a:ext cx="1292377" cy="123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50" i="1">
                    <a:latin typeface="Open Sans" panose="020B0606030504020204" pitchFamily="34" charset="0"/>
                    <a:ea typeface="Open Sans" panose="020B0606030504020204" pitchFamily="34" charset="0"/>
                    <a:cs typeface="Open Sans" panose="020B0606030504020204" pitchFamily="34" charset="0"/>
                  </a:rPr>
                  <a:t>Överprövning och tvångsvård</a:t>
                </a:r>
              </a:p>
            </p:txBody>
          </p:sp>
        </p:grpSp>
      </p:grpSp>
      <p:grpSp>
        <p:nvGrpSpPr>
          <p:cNvPr id="166" name="Grupp 165">
            <a:extLst>
              <a:ext uri="{FF2B5EF4-FFF2-40B4-BE49-F238E27FC236}">
                <a16:creationId xmlns:a16="http://schemas.microsoft.com/office/drawing/2014/main" id="{2F3F97DE-C0C8-B84B-BB1B-5EB4DCDB7396}"/>
              </a:ext>
            </a:extLst>
          </p:cNvPr>
          <p:cNvGrpSpPr/>
          <p:nvPr/>
        </p:nvGrpSpPr>
        <p:grpSpPr>
          <a:xfrm>
            <a:off x="6915769" y="3489336"/>
            <a:ext cx="2916000" cy="129609"/>
            <a:chOff x="6991218" y="3492938"/>
            <a:chExt cx="2916000" cy="129609"/>
          </a:xfrm>
        </p:grpSpPr>
        <p:cxnSp>
          <p:nvCxnSpPr>
            <p:cNvPr id="259" name="Rak 258">
              <a:extLst>
                <a:ext uri="{FF2B5EF4-FFF2-40B4-BE49-F238E27FC236}">
                  <a16:creationId xmlns:a16="http://schemas.microsoft.com/office/drawing/2014/main" id="{1CB55214-FD51-A64E-818B-510EAD9F3452}"/>
                </a:ext>
              </a:extLst>
            </p:cNvPr>
            <p:cNvCxnSpPr>
              <a:cxnSpLocks/>
            </p:cNvCxnSpPr>
            <p:nvPr/>
          </p:nvCxnSpPr>
          <p:spPr>
            <a:xfrm>
              <a:off x="6991218" y="3555215"/>
              <a:ext cx="2916000" cy="0"/>
            </a:xfrm>
            <a:prstGeom prst="line">
              <a:avLst/>
            </a:prstGeom>
            <a:ln w="15875" cap="rnd">
              <a:solidFill>
                <a:srgbClr val="000000"/>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264" name="Grupp 263">
              <a:extLst>
                <a:ext uri="{FF2B5EF4-FFF2-40B4-BE49-F238E27FC236}">
                  <a16:creationId xmlns:a16="http://schemas.microsoft.com/office/drawing/2014/main" id="{671D879A-5D93-0546-B0A2-008F4BE09555}"/>
                </a:ext>
              </a:extLst>
            </p:cNvPr>
            <p:cNvGrpSpPr/>
            <p:nvPr/>
          </p:nvGrpSpPr>
          <p:grpSpPr>
            <a:xfrm>
              <a:off x="7989758" y="3492938"/>
              <a:ext cx="832338" cy="129609"/>
              <a:chOff x="2901279" y="3483413"/>
              <a:chExt cx="832338" cy="129609"/>
            </a:xfrm>
          </p:grpSpPr>
          <p:sp>
            <p:nvSpPr>
              <p:cNvPr id="272" name="Rektangel 271">
                <a:extLst>
                  <a:ext uri="{FF2B5EF4-FFF2-40B4-BE49-F238E27FC236}">
                    <a16:creationId xmlns:a16="http://schemas.microsoft.com/office/drawing/2014/main" id="{2571F4A5-3561-BD44-BFE9-8AD1D214DA5A}"/>
                  </a:ext>
                </a:extLst>
              </p:cNvPr>
              <p:cNvSpPr/>
              <p:nvPr/>
            </p:nvSpPr>
            <p:spPr>
              <a:xfrm>
                <a:off x="2990850" y="3483413"/>
                <a:ext cx="647630" cy="12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4" name="Rektangel 273">
                <a:extLst>
                  <a:ext uri="{FF2B5EF4-FFF2-40B4-BE49-F238E27FC236}">
                    <a16:creationId xmlns:a16="http://schemas.microsoft.com/office/drawing/2014/main" id="{AE5224D9-CCA5-E24C-8987-004C9624298D}"/>
                  </a:ext>
                </a:extLst>
              </p:cNvPr>
              <p:cNvSpPr/>
              <p:nvPr/>
            </p:nvSpPr>
            <p:spPr>
              <a:xfrm>
                <a:off x="2901279" y="3489718"/>
                <a:ext cx="832338" cy="123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50" i="1">
                    <a:latin typeface="Open Sans" panose="020B0606030504020204" pitchFamily="34" charset="0"/>
                    <a:ea typeface="Open Sans" panose="020B0606030504020204" pitchFamily="34" charset="0"/>
                    <a:cs typeface="Open Sans" panose="020B0606030504020204" pitchFamily="34" charset="0"/>
                  </a:rPr>
                  <a:t>Sysselsättning</a:t>
                </a:r>
              </a:p>
            </p:txBody>
          </p:sp>
        </p:grpSp>
      </p:grpSp>
      <p:cxnSp>
        <p:nvCxnSpPr>
          <p:cNvPr id="308" name="Rak 307">
            <a:extLst>
              <a:ext uri="{FF2B5EF4-FFF2-40B4-BE49-F238E27FC236}">
                <a16:creationId xmlns:a16="http://schemas.microsoft.com/office/drawing/2014/main" id="{7B4573AD-9378-4C45-97B2-BE479C76E5BB}"/>
              </a:ext>
            </a:extLst>
          </p:cNvPr>
          <p:cNvCxnSpPr>
            <a:cxnSpLocks/>
          </p:cNvCxnSpPr>
          <p:nvPr/>
        </p:nvCxnSpPr>
        <p:spPr>
          <a:xfrm flipV="1">
            <a:off x="6095196" y="1953106"/>
            <a:ext cx="0" cy="1188000"/>
          </a:xfrm>
          <a:prstGeom prst="line">
            <a:avLst/>
          </a:prstGeom>
          <a:ln w="15875" cap="rnd">
            <a:solidFill>
              <a:srgbClr val="000000"/>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313" name="Grupp 312">
            <a:extLst>
              <a:ext uri="{FF2B5EF4-FFF2-40B4-BE49-F238E27FC236}">
                <a16:creationId xmlns:a16="http://schemas.microsoft.com/office/drawing/2014/main" id="{F492C551-FF3B-054C-98DB-CC2892CF8F93}"/>
              </a:ext>
            </a:extLst>
          </p:cNvPr>
          <p:cNvGrpSpPr/>
          <p:nvPr/>
        </p:nvGrpSpPr>
        <p:grpSpPr>
          <a:xfrm rot="5400000">
            <a:off x="5824010" y="2488016"/>
            <a:ext cx="554126" cy="129609"/>
            <a:chOff x="2901280" y="3483413"/>
            <a:chExt cx="554126" cy="129609"/>
          </a:xfrm>
        </p:grpSpPr>
        <p:sp>
          <p:nvSpPr>
            <p:cNvPr id="314" name="Rektangel 313">
              <a:extLst>
                <a:ext uri="{FF2B5EF4-FFF2-40B4-BE49-F238E27FC236}">
                  <a16:creationId xmlns:a16="http://schemas.microsoft.com/office/drawing/2014/main" id="{60E68CE7-609D-8D40-BDD4-6A93F31D963C}"/>
                </a:ext>
              </a:extLst>
            </p:cNvPr>
            <p:cNvSpPr/>
            <p:nvPr/>
          </p:nvSpPr>
          <p:spPr>
            <a:xfrm>
              <a:off x="2990851" y="3483413"/>
              <a:ext cx="368074" cy="12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5" name="Rektangel 314">
              <a:extLst>
                <a:ext uri="{FF2B5EF4-FFF2-40B4-BE49-F238E27FC236}">
                  <a16:creationId xmlns:a16="http://schemas.microsoft.com/office/drawing/2014/main" id="{16E29F56-E40E-914A-99BB-23B8454448B8}"/>
                </a:ext>
              </a:extLst>
            </p:cNvPr>
            <p:cNvSpPr/>
            <p:nvPr/>
          </p:nvSpPr>
          <p:spPr>
            <a:xfrm>
              <a:off x="2901280" y="3489718"/>
              <a:ext cx="554126" cy="123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50" i="1">
                  <a:latin typeface="Open Sans" panose="020B0606030504020204" pitchFamily="34" charset="0"/>
                  <a:ea typeface="Open Sans" panose="020B0606030504020204" pitchFamily="34" charset="0"/>
                  <a:cs typeface="Open Sans" panose="020B0606030504020204" pitchFamily="34" charset="0"/>
                </a:rPr>
                <a:t>Statistik</a:t>
              </a:r>
            </a:p>
          </p:txBody>
        </p:sp>
      </p:grpSp>
      <p:grpSp>
        <p:nvGrpSpPr>
          <p:cNvPr id="268" name="Grupp 267">
            <a:extLst>
              <a:ext uri="{FF2B5EF4-FFF2-40B4-BE49-F238E27FC236}">
                <a16:creationId xmlns:a16="http://schemas.microsoft.com/office/drawing/2014/main" id="{8BEA7D98-BDE8-0B43-BC64-B1725A03F29D}"/>
              </a:ext>
            </a:extLst>
          </p:cNvPr>
          <p:cNvGrpSpPr/>
          <p:nvPr/>
        </p:nvGrpSpPr>
        <p:grpSpPr>
          <a:xfrm>
            <a:off x="1272146" y="1935333"/>
            <a:ext cx="4090888" cy="1500077"/>
            <a:chOff x="6714677" y="4760122"/>
            <a:chExt cx="4090888" cy="1500077"/>
          </a:xfrm>
        </p:grpSpPr>
        <p:cxnSp>
          <p:nvCxnSpPr>
            <p:cNvPr id="269" name="Rak 268">
              <a:extLst>
                <a:ext uri="{FF2B5EF4-FFF2-40B4-BE49-F238E27FC236}">
                  <a16:creationId xmlns:a16="http://schemas.microsoft.com/office/drawing/2014/main" id="{BA49EF64-DE45-1746-910B-62D42387801E}"/>
                </a:ext>
              </a:extLst>
            </p:cNvPr>
            <p:cNvCxnSpPr>
              <a:cxnSpLocks/>
            </p:cNvCxnSpPr>
            <p:nvPr/>
          </p:nvCxnSpPr>
          <p:spPr>
            <a:xfrm flipV="1">
              <a:off x="6714677" y="4760122"/>
              <a:ext cx="0" cy="774000"/>
            </a:xfrm>
            <a:prstGeom prst="line">
              <a:avLst/>
            </a:prstGeom>
            <a:ln w="15875" cap="rnd">
              <a:solidFill>
                <a:srgbClr val="000000"/>
              </a:solidFill>
              <a:headEnd type="none"/>
              <a:tailEnd type="arrow" w="med" len="sm"/>
            </a:ln>
          </p:spPr>
          <p:style>
            <a:lnRef idx="1">
              <a:schemeClr val="accent1"/>
            </a:lnRef>
            <a:fillRef idx="0">
              <a:schemeClr val="accent1"/>
            </a:fillRef>
            <a:effectRef idx="0">
              <a:schemeClr val="accent1"/>
            </a:effectRef>
            <a:fontRef idx="minor">
              <a:schemeClr val="tx1"/>
            </a:fontRef>
          </p:style>
        </p:cxnSp>
        <p:cxnSp>
          <p:nvCxnSpPr>
            <p:cNvPr id="270" name="Rak 269">
              <a:extLst>
                <a:ext uri="{FF2B5EF4-FFF2-40B4-BE49-F238E27FC236}">
                  <a16:creationId xmlns:a16="http://schemas.microsoft.com/office/drawing/2014/main" id="{AFD982DB-F40C-7547-9453-3B10B83C32BB}"/>
                </a:ext>
              </a:extLst>
            </p:cNvPr>
            <p:cNvCxnSpPr>
              <a:cxnSpLocks/>
            </p:cNvCxnSpPr>
            <p:nvPr/>
          </p:nvCxnSpPr>
          <p:spPr>
            <a:xfrm>
              <a:off x="6714677" y="5540199"/>
              <a:ext cx="4089600" cy="0"/>
            </a:xfrm>
            <a:prstGeom prst="line">
              <a:avLst/>
            </a:prstGeom>
            <a:ln w="15875" cap="rnd">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1" name="Rak 270">
              <a:extLst>
                <a:ext uri="{FF2B5EF4-FFF2-40B4-BE49-F238E27FC236}">
                  <a16:creationId xmlns:a16="http://schemas.microsoft.com/office/drawing/2014/main" id="{E374ECED-9A60-C545-8D29-55C17620BF84}"/>
                </a:ext>
              </a:extLst>
            </p:cNvPr>
            <p:cNvCxnSpPr>
              <a:cxnSpLocks/>
            </p:cNvCxnSpPr>
            <p:nvPr/>
          </p:nvCxnSpPr>
          <p:spPr>
            <a:xfrm flipV="1">
              <a:off x="10805565" y="5540199"/>
              <a:ext cx="0" cy="720000"/>
            </a:xfrm>
            <a:prstGeom prst="line">
              <a:avLst/>
            </a:prstGeom>
            <a:ln w="15875" cap="rnd">
              <a:solidFill>
                <a:srgbClr val="000000"/>
              </a:solidFill>
              <a:headEnd type="arrow" w="med" len="sm"/>
              <a:tailEnd w="sm" len="sm"/>
            </a:ln>
          </p:spPr>
          <p:style>
            <a:lnRef idx="1">
              <a:schemeClr val="accent1"/>
            </a:lnRef>
            <a:fillRef idx="0">
              <a:schemeClr val="accent1"/>
            </a:fillRef>
            <a:effectRef idx="0">
              <a:schemeClr val="accent1"/>
            </a:effectRef>
            <a:fontRef idx="minor">
              <a:schemeClr val="tx1"/>
            </a:fontRef>
          </p:style>
        </p:cxnSp>
      </p:grpSp>
      <p:grpSp>
        <p:nvGrpSpPr>
          <p:cNvPr id="280" name="Grupp 279">
            <a:extLst>
              <a:ext uri="{FF2B5EF4-FFF2-40B4-BE49-F238E27FC236}">
                <a16:creationId xmlns:a16="http://schemas.microsoft.com/office/drawing/2014/main" id="{841AD6F6-46DD-1044-A5FA-2C2C03207C2B}"/>
              </a:ext>
            </a:extLst>
          </p:cNvPr>
          <p:cNvGrpSpPr/>
          <p:nvPr/>
        </p:nvGrpSpPr>
        <p:grpSpPr>
          <a:xfrm>
            <a:off x="2494520" y="2023009"/>
            <a:ext cx="3054403" cy="1287775"/>
            <a:chOff x="6714676" y="4847798"/>
            <a:chExt cx="3054403" cy="1287775"/>
          </a:xfrm>
        </p:grpSpPr>
        <p:cxnSp>
          <p:nvCxnSpPr>
            <p:cNvPr id="281" name="Rak 280">
              <a:extLst>
                <a:ext uri="{FF2B5EF4-FFF2-40B4-BE49-F238E27FC236}">
                  <a16:creationId xmlns:a16="http://schemas.microsoft.com/office/drawing/2014/main" id="{6F0117D0-2D7A-6540-A6D0-BCBFB99758B8}"/>
                </a:ext>
              </a:extLst>
            </p:cNvPr>
            <p:cNvCxnSpPr>
              <a:cxnSpLocks/>
            </p:cNvCxnSpPr>
            <p:nvPr/>
          </p:nvCxnSpPr>
          <p:spPr>
            <a:xfrm flipV="1">
              <a:off x="6714677" y="4847798"/>
              <a:ext cx="0" cy="500400"/>
            </a:xfrm>
            <a:prstGeom prst="line">
              <a:avLst/>
            </a:prstGeom>
            <a:ln w="15875" cap="rnd">
              <a:solidFill>
                <a:srgbClr val="000000"/>
              </a:solidFill>
              <a:headEnd type="none"/>
              <a:tailEnd type="arrow" w="med" len="sm"/>
            </a:ln>
          </p:spPr>
          <p:style>
            <a:lnRef idx="1">
              <a:schemeClr val="accent1"/>
            </a:lnRef>
            <a:fillRef idx="0">
              <a:schemeClr val="accent1"/>
            </a:fillRef>
            <a:effectRef idx="0">
              <a:schemeClr val="accent1"/>
            </a:effectRef>
            <a:fontRef idx="minor">
              <a:schemeClr val="tx1"/>
            </a:fontRef>
          </p:style>
        </p:cxnSp>
        <p:cxnSp>
          <p:nvCxnSpPr>
            <p:cNvPr id="282" name="Rak 281">
              <a:extLst>
                <a:ext uri="{FF2B5EF4-FFF2-40B4-BE49-F238E27FC236}">
                  <a16:creationId xmlns:a16="http://schemas.microsoft.com/office/drawing/2014/main" id="{E55D2599-9D95-6B4F-BEFC-2F027E788A52}"/>
                </a:ext>
              </a:extLst>
            </p:cNvPr>
            <p:cNvCxnSpPr>
              <a:cxnSpLocks/>
            </p:cNvCxnSpPr>
            <p:nvPr/>
          </p:nvCxnSpPr>
          <p:spPr>
            <a:xfrm>
              <a:off x="6714676" y="5350773"/>
              <a:ext cx="3052800" cy="0"/>
            </a:xfrm>
            <a:prstGeom prst="line">
              <a:avLst/>
            </a:prstGeom>
            <a:ln w="15875" cap="rnd">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3" name="Rak 282">
              <a:extLst>
                <a:ext uri="{FF2B5EF4-FFF2-40B4-BE49-F238E27FC236}">
                  <a16:creationId xmlns:a16="http://schemas.microsoft.com/office/drawing/2014/main" id="{C1AFFB0D-BDDC-DC4C-A7D7-BED6CDD35879}"/>
                </a:ext>
              </a:extLst>
            </p:cNvPr>
            <p:cNvCxnSpPr>
              <a:cxnSpLocks/>
            </p:cNvCxnSpPr>
            <p:nvPr/>
          </p:nvCxnSpPr>
          <p:spPr>
            <a:xfrm flipV="1">
              <a:off x="9769079" y="5350773"/>
              <a:ext cx="0" cy="784800"/>
            </a:xfrm>
            <a:prstGeom prst="line">
              <a:avLst/>
            </a:prstGeom>
            <a:ln w="15875" cap="rnd">
              <a:solidFill>
                <a:srgbClr val="000000"/>
              </a:solidFill>
              <a:headEnd type="arrow" w="med" len="sm"/>
              <a:tailEnd w="sm" len="sm"/>
            </a:ln>
          </p:spPr>
          <p:style>
            <a:lnRef idx="1">
              <a:schemeClr val="accent1"/>
            </a:lnRef>
            <a:fillRef idx="0">
              <a:schemeClr val="accent1"/>
            </a:fillRef>
            <a:effectRef idx="0">
              <a:schemeClr val="accent1"/>
            </a:effectRef>
            <a:fontRef idx="minor">
              <a:schemeClr val="tx1"/>
            </a:fontRef>
          </p:style>
        </p:cxnSp>
      </p:grpSp>
      <p:grpSp>
        <p:nvGrpSpPr>
          <p:cNvPr id="285" name="Grupp 284">
            <a:extLst>
              <a:ext uri="{FF2B5EF4-FFF2-40B4-BE49-F238E27FC236}">
                <a16:creationId xmlns:a16="http://schemas.microsoft.com/office/drawing/2014/main" id="{EDBE8A8A-448F-7442-A0DE-122046BFD8D9}"/>
              </a:ext>
            </a:extLst>
          </p:cNvPr>
          <p:cNvGrpSpPr/>
          <p:nvPr/>
        </p:nvGrpSpPr>
        <p:grpSpPr>
          <a:xfrm>
            <a:off x="3672446" y="1939864"/>
            <a:ext cx="2058949" cy="1271818"/>
            <a:chOff x="6714677" y="4847798"/>
            <a:chExt cx="2058949" cy="1271818"/>
          </a:xfrm>
        </p:grpSpPr>
        <p:cxnSp>
          <p:nvCxnSpPr>
            <p:cNvPr id="287" name="Rak 286">
              <a:extLst>
                <a:ext uri="{FF2B5EF4-FFF2-40B4-BE49-F238E27FC236}">
                  <a16:creationId xmlns:a16="http://schemas.microsoft.com/office/drawing/2014/main" id="{CCABC0CE-782E-9D45-9C35-F9B1CFC2B2AC}"/>
                </a:ext>
              </a:extLst>
            </p:cNvPr>
            <p:cNvCxnSpPr>
              <a:cxnSpLocks/>
            </p:cNvCxnSpPr>
            <p:nvPr/>
          </p:nvCxnSpPr>
          <p:spPr>
            <a:xfrm flipV="1">
              <a:off x="6714677" y="4847798"/>
              <a:ext cx="0" cy="396000"/>
            </a:xfrm>
            <a:prstGeom prst="line">
              <a:avLst/>
            </a:prstGeom>
            <a:ln w="15875" cap="rnd">
              <a:solidFill>
                <a:srgbClr val="000000"/>
              </a:solidFill>
              <a:headEnd type="none"/>
              <a:tailEnd type="arrow" w="med" len="sm"/>
            </a:ln>
          </p:spPr>
          <p:style>
            <a:lnRef idx="1">
              <a:schemeClr val="accent1"/>
            </a:lnRef>
            <a:fillRef idx="0">
              <a:schemeClr val="accent1"/>
            </a:fillRef>
            <a:effectRef idx="0">
              <a:schemeClr val="accent1"/>
            </a:effectRef>
            <a:fontRef idx="minor">
              <a:schemeClr val="tx1"/>
            </a:fontRef>
          </p:style>
        </p:cxnSp>
        <p:cxnSp>
          <p:nvCxnSpPr>
            <p:cNvPr id="288" name="Rak 287">
              <a:extLst>
                <a:ext uri="{FF2B5EF4-FFF2-40B4-BE49-F238E27FC236}">
                  <a16:creationId xmlns:a16="http://schemas.microsoft.com/office/drawing/2014/main" id="{F753A52C-64D5-7441-9338-4685C92F31D1}"/>
                </a:ext>
              </a:extLst>
            </p:cNvPr>
            <p:cNvCxnSpPr>
              <a:cxnSpLocks/>
            </p:cNvCxnSpPr>
            <p:nvPr/>
          </p:nvCxnSpPr>
          <p:spPr>
            <a:xfrm>
              <a:off x="6714677" y="5245241"/>
              <a:ext cx="2055600" cy="0"/>
            </a:xfrm>
            <a:prstGeom prst="line">
              <a:avLst/>
            </a:prstGeom>
            <a:ln w="15875" cap="rnd">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1" name="Rak 290">
              <a:extLst>
                <a:ext uri="{FF2B5EF4-FFF2-40B4-BE49-F238E27FC236}">
                  <a16:creationId xmlns:a16="http://schemas.microsoft.com/office/drawing/2014/main" id="{295FFCD0-A89B-C64E-AFAA-465635D20849}"/>
                </a:ext>
              </a:extLst>
            </p:cNvPr>
            <p:cNvCxnSpPr>
              <a:cxnSpLocks/>
            </p:cNvCxnSpPr>
            <p:nvPr/>
          </p:nvCxnSpPr>
          <p:spPr>
            <a:xfrm flipV="1">
              <a:off x="8773626" y="5248416"/>
              <a:ext cx="0" cy="871200"/>
            </a:xfrm>
            <a:prstGeom prst="line">
              <a:avLst/>
            </a:prstGeom>
            <a:ln w="15875" cap="rnd">
              <a:solidFill>
                <a:srgbClr val="000000"/>
              </a:solidFill>
              <a:headEnd type="arrow" w="med" len="sm"/>
              <a:tailEnd w="sm" len="sm"/>
            </a:ln>
          </p:spPr>
          <p:style>
            <a:lnRef idx="1">
              <a:schemeClr val="accent1"/>
            </a:lnRef>
            <a:fillRef idx="0">
              <a:schemeClr val="accent1"/>
            </a:fillRef>
            <a:effectRef idx="0">
              <a:schemeClr val="accent1"/>
            </a:effectRef>
            <a:fontRef idx="minor">
              <a:schemeClr val="tx1"/>
            </a:fontRef>
          </p:style>
        </p:cxnSp>
      </p:grpSp>
      <p:grpSp>
        <p:nvGrpSpPr>
          <p:cNvPr id="292" name="Grupp 291">
            <a:extLst>
              <a:ext uri="{FF2B5EF4-FFF2-40B4-BE49-F238E27FC236}">
                <a16:creationId xmlns:a16="http://schemas.microsoft.com/office/drawing/2014/main" id="{0F3C9317-E45B-9846-9F14-D0929470920E}"/>
              </a:ext>
            </a:extLst>
          </p:cNvPr>
          <p:cNvGrpSpPr/>
          <p:nvPr/>
        </p:nvGrpSpPr>
        <p:grpSpPr>
          <a:xfrm>
            <a:off x="4875771" y="1939864"/>
            <a:ext cx="1040926" cy="1226119"/>
            <a:chOff x="6698802" y="4847798"/>
            <a:chExt cx="1040926" cy="1226119"/>
          </a:xfrm>
        </p:grpSpPr>
        <p:cxnSp>
          <p:nvCxnSpPr>
            <p:cNvPr id="294" name="Rak 293">
              <a:extLst>
                <a:ext uri="{FF2B5EF4-FFF2-40B4-BE49-F238E27FC236}">
                  <a16:creationId xmlns:a16="http://schemas.microsoft.com/office/drawing/2014/main" id="{17C4558C-FD96-EE4D-AC2A-9317F4FD278A}"/>
                </a:ext>
              </a:extLst>
            </p:cNvPr>
            <p:cNvCxnSpPr>
              <a:cxnSpLocks/>
            </p:cNvCxnSpPr>
            <p:nvPr/>
          </p:nvCxnSpPr>
          <p:spPr>
            <a:xfrm flipV="1">
              <a:off x="6698802" y="4847798"/>
              <a:ext cx="0" cy="216000"/>
            </a:xfrm>
            <a:prstGeom prst="line">
              <a:avLst/>
            </a:prstGeom>
            <a:ln w="15875" cap="rnd">
              <a:solidFill>
                <a:srgbClr val="000000"/>
              </a:solidFill>
              <a:headEnd type="none"/>
              <a:tailEnd type="arrow" w="med" len="sm"/>
            </a:ln>
          </p:spPr>
          <p:style>
            <a:lnRef idx="1">
              <a:schemeClr val="accent1"/>
            </a:lnRef>
            <a:fillRef idx="0">
              <a:schemeClr val="accent1"/>
            </a:fillRef>
            <a:effectRef idx="0">
              <a:schemeClr val="accent1"/>
            </a:effectRef>
            <a:fontRef idx="minor">
              <a:schemeClr val="tx1"/>
            </a:fontRef>
          </p:style>
        </p:cxnSp>
        <p:cxnSp>
          <p:nvCxnSpPr>
            <p:cNvPr id="296" name="Rak 295">
              <a:extLst>
                <a:ext uri="{FF2B5EF4-FFF2-40B4-BE49-F238E27FC236}">
                  <a16:creationId xmlns:a16="http://schemas.microsoft.com/office/drawing/2014/main" id="{C5D9CBBB-29F9-2743-A75B-3113FC0C1448}"/>
                </a:ext>
              </a:extLst>
            </p:cNvPr>
            <p:cNvCxnSpPr>
              <a:cxnSpLocks/>
            </p:cNvCxnSpPr>
            <p:nvPr/>
          </p:nvCxnSpPr>
          <p:spPr>
            <a:xfrm>
              <a:off x="6701977" y="5062742"/>
              <a:ext cx="1036800" cy="0"/>
            </a:xfrm>
            <a:prstGeom prst="line">
              <a:avLst/>
            </a:prstGeom>
            <a:ln w="15875" cap="rnd">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0" name="Rak 299">
              <a:extLst>
                <a:ext uri="{FF2B5EF4-FFF2-40B4-BE49-F238E27FC236}">
                  <a16:creationId xmlns:a16="http://schemas.microsoft.com/office/drawing/2014/main" id="{C18FDC37-FB8E-4A47-9532-5967A1F43F97}"/>
                </a:ext>
              </a:extLst>
            </p:cNvPr>
            <p:cNvCxnSpPr>
              <a:cxnSpLocks/>
            </p:cNvCxnSpPr>
            <p:nvPr/>
          </p:nvCxnSpPr>
          <p:spPr>
            <a:xfrm flipV="1">
              <a:off x="7739728" y="5065917"/>
              <a:ext cx="0" cy="1008000"/>
            </a:xfrm>
            <a:prstGeom prst="line">
              <a:avLst/>
            </a:prstGeom>
            <a:ln w="15875" cap="rnd">
              <a:solidFill>
                <a:srgbClr val="000000"/>
              </a:solidFill>
              <a:headEnd type="arrow" w="med" len="sm"/>
              <a:tailEnd w="sm" len="sm"/>
            </a:ln>
          </p:spPr>
          <p:style>
            <a:lnRef idx="1">
              <a:schemeClr val="accent1"/>
            </a:lnRef>
            <a:fillRef idx="0">
              <a:schemeClr val="accent1"/>
            </a:fillRef>
            <a:effectRef idx="0">
              <a:schemeClr val="accent1"/>
            </a:effectRef>
            <a:fontRef idx="minor">
              <a:schemeClr val="tx1"/>
            </a:fontRef>
          </p:style>
        </p:cxnSp>
      </p:grpSp>
      <p:grpSp>
        <p:nvGrpSpPr>
          <p:cNvPr id="305" name="Grupp 304">
            <a:extLst>
              <a:ext uri="{FF2B5EF4-FFF2-40B4-BE49-F238E27FC236}">
                <a16:creationId xmlns:a16="http://schemas.microsoft.com/office/drawing/2014/main" id="{33F4E711-1DD7-024E-A2B6-B972C4ECD4E9}"/>
              </a:ext>
            </a:extLst>
          </p:cNvPr>
          <p:cNvGrpSpPr/>
          <p:nvPr/>
        </p:nvGrpSpPr>
        <p:grpSpPr>
          <a:xfrm>
            <a:off x="6275683" y="1939864"/>
            <a:ext cx="1017732" cy="1226119"/>
            <a:chOff x="7685964" y="4847798"/>
            <a:chExt cx="1017732" cy="1226119"/>
          </a:xfrm>
        </p:grpSpPr>
        <p:cxnSp>
          <p:nvCxnSpPr>
            <p:cNvPr id="306" name="Rak 305">
              <a:extLst>
                <a:ext uri="{FF2B5EF4-FFF2-40B4-BE49-F238E27FC236}">
                  <a16:creationId xmlns:a16="http://schemas.microsoft.com/office/drawing/2014/main" id="{EA9EAFB0-B952-DD47-B4BA-2E78741ECE6F}"/>
                </a:ext>
              </a:extLst>
            </p:cNvPr>
            <p:cNvCxnSpPr>
              <a:cxnSpLocks/>
            </p:cNvCxnSpPr>
            <p:nvPr/>
          </p:nvCxnSpPr>
          <p:spPr>
            <a:xfrm flipV="1">
              <a:off x="8703696" y="4847798"/>
              <a:ext cx="0" cy="216000"/>
            </a:xfrm>
            <a:prstGeom prst="line">
              <a:avLst/>
            </a:prstGeom>
            <a:ln w="15875" cap="rnd">
              <a:solidFill>
                <a:srgbClr val="000000"/>
              </a:solidFill>
              <a:headEnd type="none"/>
              <a:tailEnd type="arrow" w="med" len="sm"/>
            </a:ln>
          </p:spPr>
          <p:style>
            <a:lnRef idx="1">
              <a:schemeClr val="accent1"/>
            </a:lnRef>
            <a:fillRef idx="0">
              <a:schemeClr val="accent1"/>
            </a:fillRef>
            <a:effectRef idx="0">
              <a:schemeClr val="accent1"/>
            </a:effectRef>
            <a:fontRef idx="minor">
              <a:schemeClr val="tx1"/>
            </a:fontRef>
          </p:style>
        </p:cxnSp>
        <p:cxnSp>
          <p:nvCxnSpPr>
            <p:cNvPr id="307" name="Rak 306">
              <a:extLst>
                <a:ext uri="{FF2B5EF4-FFF2-40B4-BE49-F238E27FC236}">
                  <a16:creationId xmlns:a16="http://schemas.microsoft.com/office/drawing/2014/main" id="{595042E5-8956-5948-AF0A-9C61B7066384}"/>
                </a:ext>
              </a:extLst>
            </p:cNvPr>
            <p:cNvCxnSpPr>
              <a:cxnSpLocks/>
            </p:cNvCxnSpPr>
            <p:nvPr/>
          </p:nvCxnSpPr>
          <p:spPr>
            <a:xfrm>
              <a:off x="7687446" y="5062742"/>
              <a:ext cx="1008000" cy="0"/>
            </a:xfrm>
            <a:prstGeom prst="line">
              <a:avLst/>
            </a:prstGeom>
            <a:ln w="15875" cap="rnd">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9" name="Rak 308">
              <a:extLst>
                <a:ext uri="{FF2B5EF4-FFF2-40B4-BE49-F238E27FC236}">
                  <a16:creationId xmlns:a16="http://schemas.microsoft.com/office/drawing/2014/main" id="{B1029B26-6566-7A43-B3BA-AF38DDAD1026}"/>
                </a:ext>
              </a:extLst>
            </p:cNvPr>
            <p:cNvCxnSpPr>
              <a:cxnSpLocks/>
            </p:cNvCxnSpPr>
            <p:nvPr/>
          </p:nvCxnSpPr>
          <p:spPr>
            <a:xfrm flipV="1">
              <a:off x="7685964" y="5065917"/>
              <a:ext cx="0" cy="1008000"/>
            </a:xfrm>
            <a:prstGeom prst="line">
              <a:avLst/>
            </a:prstGeom>
            <a:ln w="15875" cap="rnd">
              <a:solidFill>
                <a:srgbClr val="000000"/>
              </a:solidFill>
              <a:headEnd type="arrow" w="med" len="sm"/>
              <a:tailEnd w="sm" len="sm"/>
            </a:ln>
          </p:spPr>
          <p:style>
            <a:lnRef idx="1">
              <a:schemeClr val="accent1"/>
            </a:lnRef>
            <a:fillRef idx="0">
              <a:schemeClr val="accent1"/>
            </a:fillRef>
            <a:effectRef idx="0">
              <a:schemeClr val="accent1"/>
            </a:effectRef>
            <a:fontRef idx="minor">
              <a:schemeClr val="tx1"/>
            </a:fontRef>
          </p:style>
        </p:cxnSp>
      </p:grpSp>
      <p:grpSp>
        <p:nvGrpSpPr>
          <p:cNvPr id="310" name="Grupp 309">
            <a:extLst>
              <a:ext uri="{FF2B5EF4-FFF2-40B4-BE49-F238E27FC236}">
                <a16:creationId xmlns:a16="http://schemas.microsoft.com/office/drawing/2014/main" id="{22ADD5B6-4460-8F44-8B3E-FF8C6E09E0BF}"/>
              </a:ext>
            </a:extLst>
          </p:cNvPr>
          <p:cNvGrpSpPr/>
          <p:nvPr/>
        </p:nvGrpSpPr>
        <p:grpSpPr>
          <a:xfrm>
            <a:off x="6455876" y="1939864"/>
            <a:ext cx="2058721" cy="1271818"/>
            <a:chOff x="8688058" y="4847798"/>
            <a:chExt cx="2058721" cy="1271818"/>
          </a:xfrm>
        </p:grpSpPr>
        <p:cxnSp>
          <p:nvCxnSpPr>
            <p:cNvPr id="311" name="Rak 310">
              <a:extLst>
                <a:ext uri="{FF2B5EF4-FFF2-40B4-BE49-F238E27FC236}">
                  <a16:creationId xmlns:a16="http://schemas.microsoft.com/office/drawing/2014/main" id="{70360D96-8557-2941-B2D8-94BD8726DE70}"/>
                </a:ext>
              </a:extLst>
            </p:cNvPr>
            <p:cNvCxnSpPr>
              <a:cxnSpLocks/>
            </p:cNvCxnSpPr>
            <p:nvPr/>
          </p:nvCxnSpPr>
          <p:spPr>
            <a:xfrm flipV="1">
              <a:off x="10746779" y="4847798"/>
              <a:ext cx="0" cy="396000"/>
            </a:xfrm>
            <a:prstGeom prst="line">
              <a:avLst/>
            </a:prstGeom>
            <a:ln w="15875" cap="rnd">
              <a:solidFill>
                <a:srgbClr val="000000"/>
              </a:solidFill>
              <a:headEnd type="none"/>
              <a:tailEnd type="arrow" w="med" len="sm"/>
            </a:ln>
          </p:spPr>
          <p:style>
            <a:lnRef idx="1">
              <a:schemeClr val="accent1"/>
            </a:lnRef>
            <a:fillRef idx="0">
              <a:schemeClr val="accent1"/>
            </a:fillRef>
            <a:effectRef idx="0">
              <a:schemeClr val="accent1"/>
            </a:effectRef>
            <a:fontRef idx="minor">
              <a:schemeClr val="tx1"/>
            </a:fontRef>
          </p:style>
        </p:cxnSp>
        <p:cxnSp>
          <p:nvCxnSpPr>
            <p:cNvPr id="312" name="Rak 311">
              <a:extLst>
                <a:ext uri="{FF2B5EF4-FFF2-40B4-BE49-F238E27FC236}">
                  <a16:creationId xmlns:a16="http://schemas.microsoft.com/office/drawing/2014/main" id="{FD69530E-99DE-974F-8D8B-3C9F3BCBB3FD}"/>
                </a:ext>
              </a:extLst>
            </p:cNvPr>
            <p:cNvCxnSpPr>
              <a:cxnSpLocks/>
            </p:cNvCxnSpPr>
            <p:nvPr/>
          </p:nvCxnSpPr>
          <p:spPr>
            <a:xfrm>
              <a:off x="8688058" y="5245241"/>
              <a:ext cx="2055600" cy="0"/>
            </a:xfrm>
            <a:prstGeom prst="line">
              <a:avLst/>
            </a:prstGeom>
            <a:ln w="15875" cap="rnd">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6" name="Rak 315">
              <a:extLst>
                <a:ext uri="{FF2B5EF4-FFF2-40B4-BE49-F238E27FC236}">
                  <a16:creationId xmlns:a16="http://schemas.microsoft.com/office/drawing/2014/main" id="{2309441C-261C-E44D-B7C4-7D988BE780FA}"/>
                </a:ext>
              </a:extLst>
            </p:cNvPr>
            <p:cNvCxnSpPr>
              <a:cxnSpLocks/>
            </p:cNvCxnSpPr>
            <p:nvPr/>
          </p:nvCxnSpPr>
          <p:spPr>
            <a:xfrm flipV="1">
              <a:off x="8688481" y="5248416"/>
              <a:ext cx="0" cy="871200"/>
            </a:xfrm>
            <a:prstGeom prst="line">
              <a:avLst/>
            </a:prstGeom>
            <a:ln w="15875" cap="rnd">
              <a:solidFill>
                <a:srgbClr val="000000"/>
              </a:solidFill>
              <a:headEnd type="arrow" w="med" len="sm"/>
              <a:tailEnd w="sm" len="sm"/>
            </a:ln>
          </p:spPr>
          <p:style>
            <a:lnRef idx="1">
              <a:schemeClr val="accent1"/>
            </a:lnRef>
            <a:fillRef idx="0">
              <a:schemeClr val="accent1"/>
            </a:fillRef>
            <a:effectRef idx="0">
              <a:schemeClr val="accent1"/>
            </a:effectRef>
            <a:fontRef idx="minor">
              <a:schemeClr val="tx1"/>
            </a:fontRef>
          </p:style>
        </p:cxnSp>
      </p:grpSp>
      <p:grpSp>
        <p:nvGrpSpPr>
          <p:cNvPr id="317" name="Grupp 316">
            <a:extLst>
              <a:ext uri="{FF2B5EF4-FFF2-40B4-BE49-F238E27FC236}">
                <a16:creationId xmlns:a16="http://schemas.microsoft.com/office/drawing/2014/main" id="{E5206BB0-FB0E-9743-82B6-969DAFFBD23F}"/>
              </a:ext>
            </a:extLst>
          </p:cNvPr>
          <p:cNvGrpSpPr/>
          <p:nvPr/>
        </p:nvGrpSpPr>
        <p:grpSpPr>
          <a:xfrm>
            <a:off x="6634346" y="1942416"/>
            <a:ext cx="3083367" cy="1368368"/>
            <a:chOff x="9660702" y="4767205"/>
            <a:chExt cx="3083367" cy="1368368"/>
          </a:xfrm>
        </p:grpSpPr>
        <p:cxnSp>
          <p:nvCxnSpPr>
            <p:cNvPr id="318" name="Rak 317">
              <a:extLst>
                <a:ext uri="{FF2B5EF4-FFF2-40B4-BE49-F238E27FC236}">
                  <a16:creationId xmlns:a16="http://schemas.microsoft.com/office/drawing/2014/main" id="{15FB7AA5-EAD6-8648-98FF-DA4CB7910DBE}"/>
                </a:ext>
              </a:extLst>
            </p:cNvPr>
            <p:cNvCxnSpPr>
              <a:cxnSpLocks/>
            </p:cNvCxnSpPr>
            <p:nvPr/>
          </p:nvCxnSpPr>
          <p:spPr>
            <a:xfrm flipV="1">
              <a:off x="12744069" y="4767205"/>
              <a:ext cx="0" cy="583200"/>
            </a:xfrm>
            <a:prstGeom prst="line">
              <a:avLst/>
            </a:prstGeom>
            <a:ln w="15875" cap="rnd">
              <a:solidFill>
                <a:srgbClr val="000000"/>
              </a:solidFill>
              <a:headEnd type="none"/>
              <a:tailEnd type="arrow" w="med" len="sm"/>
            </a:ln>
          </p:spPr>
          <p:style>
            <a:lnRef idx="1">
              <a:schemeClr val="accent1"/>
            </a:lnRef>
            <a:fillRef idx="0">
              <a:schemeClr val="accent1"/>
            </a:fillRef>
            <a:effectRef idx="0">
              <a:schemeClr val="accent1"/>
            </a:effectRef>
            <a:fontRef idx="minor">
              <a:schemeClr val="tx1"/>
            </a:fontRef>
          </p:style>
        </p:cxnSp>
        <p:cxnSp>
          <p:nvCxnSpPr>
            <p:cNvPr id="320" name="Rak 319">
              <a:extLst>
                <a:ext uri="{FF2B5EF4-FFF2-40B4-BE49-F238E27FC236}">
                  <a16:creationId xmlns:a16="http://schemas.microsoft.com/office/drawing/2014/main" id="{B733F282-B055-3742-A93B-E2A2E08F39B7}"/>
                </a:ext>
              </a:extLst>
            </p:cNvPr>
            <p:cNvCxnSpPr>
              <a:cxnSpLocks/>
            </p:cNvCxnSpPr>
            <p:nvPr/>
          </p:nvCxnSpPr>
          <p:spPr>
            <a:xfrm>
              <a:off x="9666175" y="5350773"/>
              <a:ext cx="3074400" cy="0"/>
            </a:xfrm>
            <a:prstGeom prst="line">
              <a:avLst/>
            </a:prstGeom>
            <a:ln w="15875" cap="rnd">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1" name="Rak 320">
              <a:extLst>
                <a:ext uri="{FF2B5EF4-FFF2-40B4-BE49-F238E27FC236}">
                  <a16:creationId xmlns:a16="http://schemas.microsoft.com/office/drawing/2014/main" id="{0A74E189-7825-EC46-B870-6D06AC782C9E}"/>
                </a:ext>
              </a:extLst>
            </p:cNvPr>
            <p:cNvCxnSpPr>
              <a:cxnSpLocks/>
            </p:cNvCxnSpPr>
            <p:nvPr/>
          </p:nvCxnSpPr>
          <p:spPr>
            <a:xfrm flipV="1">
              <a:off x="9660702" y="5350773"/>
              <a:ext cx="0" cy="784800"/>
            </a:xfrm>
            <a:prstGeom prst="line">
              <a:avLst/>
            </a:prstGeom>
            <a:ln w="15875" cap="rnd">
              <a:solidFill>
                <a:srgbClr val="000000"/>
              </a:solidFill>
              <a:headEnd type="arrow" w="med" len="sm"/>
              <a:tailEnd w="sm" len="sm"/>
            </a:ln>
          </p:spPr>
          <p:style>
            <a:lnRef idx="1">
              <a:schemeClr val="accent1"/>
            </a:lnRef>
            <a:fillRef idx="0">
              <a:schemeClr val="accent1"/>
            </a:fillRef>
            <a:effectRef idx="0">
              <a:schemeClr val="accent1"/>
            </a:effectRef>
            <a:fontRef idx="minor">
              <a:schemeClr val="tx1"/>
            </a:fontRef>
          </p:style>
        </p:cxnSp>
      </p:grpSp>
      <p:grpSp>
        <p:nvGrpSpPr>
          <p:cNvPr id="322" name="Grupp 321">
            <a:extLst>
              <a:ext uri="{FF2B5EF4-FFF2-40B4-BE49-F238E27FC236}">
                <a16:creationId xmlns:a16="http://schemas.microsoft.com/office/drawing/2014/main" id="{89316E5A-69FE-1748-91EA-A922D12F231C}"/>
              </a:ext>
            </a:extLst>
          </p:cNvPr>
          <p:cNvGrpSpPr/>
          <p:nvPr/>
        </p:nvGrpSpPr>
        <p:grpSpPr>
          <a:xfrm>
            <a:off x="6810655" y="1935333"/>
            <a:ext cx="4134480" cy="1500077"/>
            <a:chOff x="10676395" y="4760122"/>
            <a:chExt cx="4134480" cy="1500077"/>
          </a:xfrm>
        </p:grpSpPr>
        <p:cxnSp>
          <p:nvCxnSpPr>
            <p:cNvPr id="323" name="Rak 322">
              <a:extLst>
                <a:ext uri="{FF2B5EF4-FFF2-40B4-BE49-F238E27FC236}">
                  <a16:creationId xmlns:a16="http://schemas.microsoft.com/office/drawing/2014/main" id="{DFCE8C71-537F-9746-BF8B-0DB5C0B15520}"/>
                </a:ext>
              </a:extLst>
            </p:cNvPr>
            <p:cNvCxnSpPr>
              <a:cxnSpLocks/>
            </p:cNvCxnSpPr>
            <p:nvPr/>
          </p:nvCxnSpPr>
          <p:spPr>
            <a:xfrm flipV="1">
              <a:off x="14810875" y="4760122"/>
              <a:ext cx="0" cy="774000"/>
            </a:xfrm>
            <a:prstGeom prst="line">
              <a:avLst/>
            </a:prstGeom>
            <a:ln w="15875" cap="rnd">
              <a:solidFill>
                <a:srgbClr val="000000"/>
              </a:solidFill>
              <a:headEnd type="none"/>
              <a:tailEnd type="arrow" w="med" len="sm"/>
            </a:ln>
          </p:spPr>
          <p:style>
            <a:lnRef idx="1">
              <a:schemeClr val="accent1"/>
            </a:lnRef>
            <a:fillRef idx="0">
              <a:schemeClr val="accent1"/>
            </a:fillRef>
            <a:effectRef idx="0">
              <a:schemeClr val="accent1"/>
            </a:effectRef>
            <a:fontRef idx="minor">
              <a:schemeClr val="tx1"/>
            </a:fontRef>
          </p:style>
        </p:cxnSp>
        <p:cxnSp>
          <p:nvCxnSpPr>
            <p:cNvPr id="324" name="Rak 323">
              <a:extLst>
                <a:ext uri="{FF2B5EF4-FFF2-40B4-BE49-F238E27FC236}">
                  <a16:creationId xmlns:a16="http://schemas.microsoft.com/office/drawing/2014/main" id="{A8CC9CD7-0DFC-3748-B445-432045880DC9}"/>
                </a:ext>
              </a:extLst>
            </p:cNvPr>
            <p:cNvCxnSpPr>
              <a:cxnSpLocks/>
            </p:cNvCxnSpPr>
            <p:nvPr/>
          </p:nvCxnSpPr>
          <p:spPr>
            <a:xfrm>
              <a:off x="10683383" y="5540199"/>
              <a:ext cx="4125600" cy="0"/>
            </a:xfrm>
            <a:prstGeom prst="line">
              <a:avLst/>
            </a:prstGeom>
            <a:ln w="15875" cap="rnd">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5" name="Rak 324">
              <a:extLst>
                <a:ext uri="{FF2B5EF4-FFF2-40B4-BE49-F238E27FC236}">
                  <a16:creationId xmlns:a16="http://schemas.microsoft.com/office/drawing/2014/main" id="{D09763E4-652A-3F4D-B601-169E6F6825E5}"/>
                </a:ext>
              </a:extLst>
            </p:cNvPr>
            <p:cNvCxnSpPr>
              <a:cxnSpLocks/>
            </p:cNvCxnSpPr>
            <p:nvPr/>
          </p:nvCxnSpPr>
          <p:spPr>
            <a:xfrm flipV="1">
              <a:off x="10676395" y="5540199"/>
              <a:ext cx="0" cy="720000"/>
            </a:xfrm>
            <a:prstGeom prst="line">
              <a:avLst/>
            </a:prstGeom>
            <a:ln w="15875" cap="rnd">
              <a:solidFill>
                <a:srgbClr val="000000"/>
              </a:solidFill>
              <a:headEnd type="arrow" w="med" len="sm"/>
              <a:tailEnd w="sm" len="sm"/>
            </a:ln>
          </p:spPr>
          <p:style>
            <a:lnRef idx="1">
              <a:schemeClr val="accent1"/>
            </a:lnRef>
            <a:fillRef idx="0">
              <a:schemeClr val="accent1"/>
            </a:fillRef>
            <a:effectRef idx="0">
              <a:schemeClr val="accent1"/>
            </a:effectRef>
            <a:fontRef idx="minor">
              <a:schemeClr val="tx1"/>
            </a:fontRef>
          </p:style>
        </p:cxnSp>
      </p:grpSp>
      <p:grpSp>
        <p:nvGrpSpPr>
          <p:cNvPr id="326" name="Grupp 325">
            <a:extLst>
              <a:ext uri="{FF2B5EF4-FFF2-40B4-BE49-F238E27FC236}">
                <a16:creationId xmlns:a16="http://schemas.microsoft.com/office/drawing/2014/main" id="{99E272F2-4F3E-194D-95A8-B6654972A0AE}"/>
              </a:ext>
            </a:extLst>
          </p:cNvPr>
          <p:cNvGrpSpPr/>
          <p:nvPr/>
        </p:nvGrpSpPr>
        <p:grpSpPr>
          <a:xfrm>
            <a:off x="8643662" y="2652495"/>
            <a:ext cx="643172" cy="126434"/>
            <a:chOff x="2962313" y="3483413"/>
            <a:chExt cx="643172" cy="126434"/>
          </a:xfrm>
        </p:grpSpPr>
        <p:sp>
          <p:nvSpPr>
            <p:cNvPr id="327" name="Rektangel 326">
              <a:extLst>
                <a:ext uri="{FF2B5EF4-FFF2-40B4-BE49-F238E27FC236}">
                  <a16:creationId xmlns:a16="http://schemas.microsoft.com/office/drawing/2014/main" id="{79189261-BD34-C242-AEF5-F8B9D076EEBD}"/>
                </a:ext>
              </a:extLst>
            </p:cNvPr>
            <p:cNvSpPr/>
            <p:nvPr/>
          </p:nvSpPr>
          <p:spPr>
            <a:xfrm>
              <a:off x="2990850" y="3483413"/>
              <a:ext cx="588893" cy="12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8" name="Rektangel 327">
              <a:extLst>
                <a:ext uri="{FF2B5EF4-FFF2-40B4-BE49-F238E27FC236}">
                  <a16:creationId xmlns:a16="http://schemas.microsoft.com/office/drawing/2014/main" id="{63A67176-9ED1-FC47-B4EA-D8A501C44817}"/>
                </a:ext>
              </a:extLst>
            </p:cNvPr>
            <p:cNvSpPr/>
            <p:nvPr/>
          </p:nvSpPr>
          <p:spPr>
            <a:xfrm>
              <a:off x="2962313" y="3486543"/>
              <a:ext cx="643172" cy="123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50" i="1">
                  <a:latin typeface="Open Sans" panose="020B0606030504020204" pitchFamily="34" charset="0"/>
                  <a:ea typeface="Open Sans" panose="020B0606030504020204" pitchFamily="34" charset="0"/>
                  <a:cs typeface="Open Sans" panose="020B0606030504020204" pitchFamily="34" charset="0"/>
                </a:rPr>
                <a:t>Socialbidrag</a:t>
              </a:r>
            </a:p>
          </p:txBody>
        </p:sp>
      </p:grpSp>
      <p:grpSp>
        <p:nvGrpSpPr>
          <p:cNvPr id="329" name="Grupp 328">
            <a:extLst>
              <a:ext uri="{FF2B5EF4-FFF2-40B4-BE49-F238E27FC236}">
                <a16:creationId xmlns:a16="http://schemas.microsoft.com/office/drawing/2014/main" id="{082F988D-F708-514C-A519-7CF95EA984F1}"/>
              </a:ext>
            </a:extLst>
          </p:cNvPr>
          <p:cNvGrpSpPr/>
          <p:nvPr/>
        </p:nvGrpSpPr>
        <p:grpSpPr>
          <a:xfrm>
            <a:off x="3518732" y="2463082"/>
            <a:ext cx="955526" cy="126434"/>
            <a:chOff x="2952788" y="3483413"/>
            <a:chExt cx="955526" cy="126434"/>
          </a:xfrm>
        </p:grpSpPr>
        <p:sp>
          <p:nvSpPr>
            <p:cNvPr id="334" name="Rektangel 333">
              <a:extLst>
                <a:ext uri="{FF2B5EF4-FFF2-40B4-BE49-F238E27FC236}">
                  <a16:creationId xmlns:a16="http://schemas.microsoft.com/office/drawing/2014/main" id="{B1AFCA63-61B5-624B-B29F-390FAB744AF5}"/>
                </a:ext>
              </a:extLst>
            </p:cNvPr>
            <p:cNvSpPr/>
            <p:nvPr/>
          </p:nvSpPr>
          <p:spPr>
            <a:xfrm>
              <a:off x="2990850" y="3483413"/>
              <a:ext cx="874409" cy="12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5" name="Rektangel 334">
              <a:extLst>
                <a:ext uri="{FF2B5EF4-FFF2-40B4-BE49-F238E27FC236}">
                  <a16:creationId xmlns:a16="http://schemas.microsoft.com/office/drawing/2014/main" id="{AF6A2A22-1619-D14F-9C70-F933AAB144B0}"/>
                </a:ext>
              </a:extLst>
            </p:cNvPr>
            <p:cNvSpPr/>
            <p:nvPr/>
          </p:nvSpPr>
          <p:spPr>
            <a:xfrm>
              <a:off x="2952788" y="3486543"/>
              <a:ext cx="955526" cy="123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50" i="1">
                  <a:latin typeface="Open Sans" panose="020B0606030504020204" pitchFamily="34" charset="0"/>
                  <a:ea typeface="Open Sans" panose="020B0606030504020204" pitchFamily="34" charset="0"/>
                  <a:cs typeface="Open Sans" panose="020B0606030504020204" pitchFamily="34" charset="0"/>
                </a:rPr>
                <a:t>Placering tvångsvård</a:t>
              </a:r>
            </a:p>
          </p:txBody>
        </p:sp>
      </p:grpSp>
      <p:grpSp>
        <p:nvGrpSpPr>
          <p:cNvPr id="336" name="Grupp 335">
            <a:extLst>
              <a:ext uri="{FF2B5EF4-FFF2-40B4-BE49-F238E27FC236}">
                <a16:creationId xmlns:a16="http://schemas.microsoft.com/office/drawing/2014/main" id="{437D1299-42EB-0644-880A-5D54D54DCA4D}"/>
              </a:ext>
            </a:extLst>
          </p:cNvPr>
          <p:cNvGrpSpPr/>
          <p:nvPr/>
        </p:nvGrpSpPr>
        <p:grpSpPr>
          <a:xfrm>
            <a:off x="2925489" y="2647232"/>
            <a:ext cx="665160" cy="126434"/>
            <a:chOff x="2930563" y="3483413"/>
            <a:chExt cx="665160" cy="126434"/>
          </a:xfrm>
        </p:grpSpPr>
        <p:sp>
          <p:nvSpPr>
            <p:cNvPr id="337" name="Rektangel 336">
              <a:extLst>
                <a:ext uri="{FF2B5EF4-FFF2-40B4-BE49-F238E27FC236}">
                  <a16:creationId xmlns:a16="http://schemas.microsoft.com/office/drawing/2014/main" id="{35BA4A81-F8E4-644F-BFA9-D7CAD5F363B1}"/>
                </a:ext>
              </a:extLst>
            </p:cNvPr>
            <p:cNvSpPr/>
            <p:nvPr/>
          </p:nvSpPr>
          <p:spPr>
            <a:xfrm>
              <a:off x="2990851" y="3483413"/>
              <a:ext cx="543674" cy="12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8" name="Rektangel 337">
              <a:extLst>
                <a:ext uri="{FF2B5EF4-FFF2-40B4-BE49-F238E27FC236}">
                  <a16:creationId xmlns:a16="http://schemas.microsoft.com/office/drawing/2014/main" id="{A7E9CE19-A0D8-194A-8AA1-BB67D84ABE55}"/>
                </a:ext>
              </a:extLst>
            </p:cNvPr>
            <p:cNvSpPr/>
            <p:nvPr/>
          </p:nvSpPr>
          <p:spPr>
            <a:xfrm>
              <a:off x="2930563" y="3486543"/>
              <a:ext cx="665160" cy="123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50" i="1">
                  <a:latin typeface="Open Sans" panose="020B0606030504020204" pitchFamily="34" charset="0"/>
                  <a:ea typeface="Open Sans" panose="020B0606030504020204" pitchFamily="34" charset="0"/>
                  <a:cs typeface="Open Sans" panose="020B0606030504020204" pitchFamily="34" charset="0"/>
                </a:rPr>
                <a:t>Läkemedel</a:t>
              </a:r>
            </a:p>
          </p:txBody>
        </p:sp>
      </p:grpSp>
      <p:grpSp>
        <p:nvGrpSpPr>
          <p:cNvPr id="340" name="Grupp 339">
            <a:extLst>
              <a:ext uri="{FF2B5EF4-FFF2-40B4-BE49-F238E27FC236}">
                <a16:creationId xmlns:a16="http://schemas.microsoft.com/office/drawing/2014/main" id="{CB976037-31FB-B945-B5CE-98209873B9C3}"/>
              </a:ext>
            </a:extLst>
          </p:cNvPr>
          <p:cNvGrpSpPr/>
          <p:nvPr/>
        </p:nvGrpSpPr>
        <p:grpSpPr>
          <a:xfrm>
            <a:off x="6511625" y="2085257"/>
            <a:ext cx="577308" cy="126434"/>
            <a:chOff x="2947286" y="3483413"/>
            <a:chExt cx="577308" cy="126434"/>
          </a:xfrm>
        </p:grpSpPr>
        <p:sp>
          <p:nvSpPr>
            <p:cNvPr id="342" name="Rektangel 341">
              <a:extLst>
                <a:ext uri="{FF2B5EF4-FFF2-40B4-BE49-F238E27FC236}">
                  <a16:creationId xmlns:a16="http://schemas.microsoft.com/office/drawing/2014/main" id="{AA19E397-90A7-2542-8B13-95E41855BA21}"/>
                </a:ext>
              </a:extLst>
            </p:cNvPr>
            <p:cNvSpPr/>
            <p:nvPr/>
          </p:nvSpPr>
          <p:spPr>
            <a:xfrm>
              <a:off x="2990851" y="3483413"/>
              <a:ext cx="483080" cy="12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3" name="Rektangel 342">
              <a:extLst>
                <a:ext uri="{FF2B5EF4-FFF2-40B4-BE49-F238E27FC236}">
                  <a16:creationId xmlns:a16="http://schemas.microsoft.com/office/drawing/2014/main" id="{006F5985-7E72-2145-BBAB-C03D5E11AA29}"/>
                </a:ext>
              </a:extLst>
            </p:cNvPr>
            <p:cNvSpPr/>
            <p:nvPr/>
          </p:nvSpPr>
          <p:spPr>
            <a:xfrm>
              <a:off x="2947286" y="3486543"/>
              <a:ext cx="577308" cy="123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50" i="1">
                  <a:latin typeface="Open Sans" panose="020B0606030504020204" pitchFamily="34" charset="0"/>
                  <a:ea typeface="Open Sans" panose="020B0606030504020204" pitchFamily="34" charset="0"/>
                  <a:cs typeface="Open Sans" panose="020B0606030504020204" pitchFamily="34" charset="0"/>
                </a:rPr>
                <a:t>Yttranden</a:t>
              </a:r>
            </a:p>
          </p:txBody>
        </p:sp>
      </p:grpSp>
      <p:grpSp>
        <p:nvGrpSpPr>
          <p:cNvPr id="344" name="Grupp 343">
            <a:extLst>
              <a:ext uri="{FF2B5EF4-FFF2-40B4-BE49-F238E27FC236}">
                <a16:creationId xmlns:a16="http://schemas.microsoft.com/office/drawing/2014/main" id="{95F45632-EFE2-A843-A259-DC3DA7E13704}"/>
              </a:ext>
            </a:extLst>
          </p:cNvPr>
          <p:cNvGrpSpPr/>
          <p:nvPr/>
        </p:nvGrpSpPr>
        <p:grpSpPr>
          <a:xfrm>
            <a:off x="6928851" y="2266232"/>
            <a:ext cx="1176567" cy="126434"/>
            <a:chOff x="2946436" y="3483413"/>
            <a:chExt cx="1176567" cy="126434"/>
          </a:xfrm>
        </p:grpSpPr>
        <p:sp>
          <p:nvSpPr>
            <p:cNvPr id="346" name="Rektangel 345">
              <a:extLst>
                <a:ext uri="{FF2B5EF4-FFF2-40B4-BE49-F238E27FC236}">
                  <a16:creationId xmlns:a16="http://schemas.microsoft.com/office/drawing/2014/main" id="{6B64A5F8-DB1D-3A48-A05D-4F9DFE72C20D}"/>
                </a:ext>
              </a:extLst>
            </p:cNvPr>
            <p:cNvSpPr/>
            <p:nvPr/>
          </p:nvSpPr>
          <p:spPr>
            <a:xfrm>
              <a:off x="2990850" y="3483413"/>
              <a:ext cx="1084122" cy="12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7" name="Rektangel 346">
              <a:extLst>
                <a:ext uri="{FF2B5EF4-FFF2-40B4-BE49-F238E27FC236}">
                  <a16:creationId xmlns:a16="http://schemas.microsoft.com/office/drawing/2014/main" id="{F036972D-B5F0-6442-89F1-E06343357593}"/>
                </a:ext>
              </a:extLst>
            </p:cNvPr>
            <p:cNvSpPr/>
            <p:nvPr/>
          </p:nvSpPr>
          <p:spPr>
            <a:xfrm>
              <a:off x="2946436" y="3486543"/>
              <a:ext cx="1176567" cy="123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50" i="1">
                  <a:latin typeface="Open Sans" panose="020B0606030504020204" pitchFamily="34" charset="0"/>
                  <a:ea typeface="Open Sans" panose="020B0606030504020204" pitchFamily="34" charset="0"/>
                  <a:cs typeface="Open Sans" panose="020B0606030504020204" pitchFamily="34" charset="0"/>
                </a:rPr>
                <a:t>Samverkan kring individen</a:t>
              </a:r>
            </a:p>
          </p:txBody>
        </p:sp>
      </p:grpSp>
      <p:grpSp>
        <p:nvGrpSpPr>
          <p:cNvPr id="348" name="Grupp 347">
            <a:extLst>
              <a:ext uri="{FF2B5EF4-FFF2-40B4-BE49-F238E27FC236}">
                <a16:creationId xmlns:a16="http://schemas.microsoft.com/office/drawing/2014/main" id="{869E5032-6479-1543-A044-097D48C043B0}"/>
              </a:ext>
            </a:extLst>
          </p:cNvPr>
          <p:cNvGrpSpPr/>
          <p:nvPr/>
        </p:nvGrpSpPr>
        <p:grpSpPr>
          <a:xfrm>
            <a:off x="5044428" y="2096697"/>
            <a:ext cx="713952" cy="126434"/>
            <a:chOff x="2946438" y="3483413"/>
            <a:chExt cx="713952" cy="126434"/>
          </a:xfrm>
        </p:grpSpPr>
        <p:sp>
          <p:nvSpPr>
            <p:cNvPr id="349" name="Rektangel 348">
              <a:extLst>
                <a:ext uri="{FF2B5EF4-FFF2-40B4-BE49-F238E27FC236}">
                  <a16:creationId xmlns:a16="http://schemas.microsoft.com/office/drawing/2014/main" id="{9F412F9F-2038-9F46-882C-95A2F93BD6E8}"/>
                </a:ext>
              </a:extLst>
            </p:cNvPr>
            <p:cNvSpPr/>
            <p:nvPr/>
          </p:nvSpPr>
          <p:spPr>
            <a:xfrm>
              <a:off x="2990850" y="3483413"/>
              <a:ext cx="614603" cy="12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0" name="Rektangel 349">
              <a:extLst>
                <a:ext uri="{FF2B5EF4-FFF2-40B4-BE49-F238E27FC236}">
                  <a16:creationId xmlns:a16="http://schemas.microsoft.com/office/drawing/2014/main" id="{8E1A17FF-D24F-8C42-A5E4-16245214BD58}"/>
                </a:ext>
              </a:extLst>
            </p:cNvPr>
            <p:cNvSpPr/>
            <p:nvPr/>
          </p:nvSpPr>
          <p:spPr>
            <a:xfrm>
              <a:off x="2946438" y="3486543"/>
              <a:ext cx="713952" cy="123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50" i="1">
                  <a:latin typeface="Open Sans" panose="020B0606030504020204" pitchFamily="34" charset="0"/>
                  <a:ea typeface="Open Sans" panose="020B0606030504020204" pitchFamily="34" charset="0"/>
                  <a:cs typeface="Open Sans" panose="020B0606030504020204" pitchFamily="34" charset="0"/>
                </a:rPr>
                <a:t>Föräldraskap</a:t>
              </a:r>
            </a:p>
          </p:txBody>
        </p:sp>
      </p:grpSp>
      <p:grpSp>
        <p:nvGrpSpPr>
          <p:cNvPr id="351" name="Grupp 350">
            <a:extLst>
              <a:ext uri="{FF2B5EF4-FFF2-40B4-BE49-F238E27FC236}">
                <a16:creationId xmlns:a16="http://schemas.microsoft.com/office/drawing/2014/main" id="{0FE7FF37-2884-6842-AE91-BF9A7B79630C}"/>
              </a:ext>
            </a:extLst>
          </p:cNvPr>
          <p:cNvGrpSpPr/>
          <p:nvPr/>
        </p:nvGrpSpPr>
        <p:grpSpPr>
          <a:xfrm>
            <a:off x="7659597" y="2464006"/>
            <a:ext cx="1185178" cy="126434"/>
            <a:chOff x="2965495" y="3483413"/>
            <a:chExt cx="1185178" cy="126434"/>
          </a:xfrm>
        </p:grpSpPr>
        <p:sp>
          <p:nvSpPr>
            <p:cNvPr id="352" name="Rektangel 351">
              <a:extLst>
                <a:ext uri="{FF2B5EF4-FFF2-40B4-BE49-F238E27FC236}">
                  <a16:creationId xmlns:a16="http://schemas.microsoft.com/office/drawing/2014/main" id="{DF79331C-EBF3-FB42-B365-FFED60D83A2B}"/>
                </a:ext>
              </a:extLst>
            </p:cNvPr>
            <p:cNvSpPr/>
            <p:nvPr/>
          </p:nvSpPr>
          <p:spPr>
            <a:xfrm>
              <a:off x="2990851" y="3483413"/>
              <a:ext cx="1128066" cy="12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3" name="Rektangel 352">
              <a:extLst>
                <a:ext uri="{FF2B5EF4-FFF2-40B4-BE49-F238E27FC236}">
                  <a16:creationId xmlns:a16="http://schemas.microsoft.com/office/drawing/2014/main" id="{3008C1CC-608D-E74F-8A16-941BD152E19E}"/>
                </a:ext>
              </a:extLst>
            </p:cNvPr>
            <p:cNvSpPr/>
            <p:nvPr/>
          </p:nvSpPr>
          <p:spPr>
            <a:xfrm>
              <a:off x="2965495" y="3486543"/>
              <a:ext cx="1185178" cy="123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50" i="1">
                  <a:latin typeface="Open Sans" panose="020B0606030504020204" pitchFamily="34" charset="0"/>
                  <a:ea typeface="Open Sans" panose="020B0606030504020204" pitchFamily="34" charset="0"/>
                  <a:cs typeface="Open Sans" panose="020B0606030504020204" pitchFamily="34" charset="0"/>
                </a:rPr>
                <a:t>Anmälan och handräckning</a:t>
              </a:r>
            </a:p>
          </p:txBody>
        </p:sp>
      </p:grpSp>
      <p:grpSp>
        <p:nvGrpSpPr>
          <p:cNvPr id="354" name="Grupp 353">
            <a:extLst>
              <a:ext uri="{FF2B5EF4-FFF2-40B4-BE49-F238E27FC236}">
                <a16:creationId xmlns:a16="http://schemas.microsoft.com/office/drawing/2014/main" id="{E37F50EC-7D14-3041-B32B-14F38880F6A0}"/>
              </a:ext>
            </a:extLst>
          </p:cNvPr>
          <p:cNvGrpSpPr/>
          <p:nvPr/>
        </p:nvGrpSpPr>
        <p:grpSpPr>
          <a:xfrm>
            <a:off x="11181753" y="4185097"/>
            <a:ext cx="662549" cy="1080000"/>
            <a:chOff x="11524297" y="2247635"/>
            <a:chExt cx="662549" cy="1080000"/>
          </a:xfrm>
        </p:grpSpPr>
        <p:pic>
          <p:nvPicPr>
            <p:cNvPr id="367" name="Bildobjekt 366">
              <a:extLst>
                <a:ext uri="{FF2B5EF4-FFF2-40B4-BE49-F238E27FC236}">
                  <a16:creationId xmlns:a16="http://schemas.microsoft.com/office/drawing/2014/main" id="{24F41C1D-FF7C-A04A-BEA7-DDA4EA8B3FD1}"/>
                </a:ext>
              </a:extLst>
            </p:cNvPr>
            <p:cNvPicPr>
              <a:picLocks noChangeAspect="1"/>
            </p:cNvPicPr>
            <p:nvPr/>
          </p:nvPicPr>
          <p:blipFill>
            <a:blip r:embed="rId17"/>
            <a:srcRect/>
            <a:stretch/>
          </p:blipFill>
          <p:spPr>
            <a:xfrm>
              <a:off x="11524297" y="2247635"/>
              <a:ext cx="659999" cy="1080000"/>
            </a:xfrm>
            <a:prstGeom prst="rect">
              <a:avLst/>
            </a:prstGeom>
          </p:spPr>
        </p:pic>
        <p:sp>
          <p:nvSpPr>
            <p:cNvPr id="368" name="textruta 367">
              <a:extLst>
                <a:ext uri="{FF2B5EF4-FFF2-40B4-BE49-F238E27FC236}">
                  <a16:creationId xmlns:a16="http://schemas.microsoft.com/office/drawing/2014/main" id="{CD4607E9-97C3-9445-88F5-5F74D5589607}"/>
                </a:ext>
              </a:extLst>
            </p:cNvPr>
            <p:cNvSpPr txBox="1"/>
            <p:nvPr/>
          </p:nvSpPr>
          <p:spPr>
            <a:xfrm>
              <a:off x="11529260" y="2840598"/>
              <a:ext cx="657586" cy="470129"/>
            </a:xfrm>
            <a:prstGeom prst="rect">
              <a:avLst/>
            </a:prstGeom>
            <a:noFill/>
          </p:spPr>
          <p:txBody>
            <a:bodyPr wrap="square" rtlCol="0">
              <a:spAutoFit/>
            </a:bodyPr>
            <a:lstStyle/>
            <a:p>
              <a:pPr algn="ctr">
                <a:lnSpc>
                  <a:spcPct val="93000"/>
                </a:lnSpc>
              </a:pPr>
              <a: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Fristående</a:t>
              </a:r>
            </a:p>
            <a:p>
              <a:pPr algn="ctr">
                <a:lnSpc>
                  <a:spcPct val="93000"/>
                </a:lnSpc>
              </a:pPr>
              <a: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Skol-</a:t>
              </a:r>
              <a:b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huvudman </a:t>
              </a:r>
              <a:b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elevhälsa</a:t>
              </a:r>
            </a:p>
          </p:txBody>
        </p:sp>
      </p:grpSp>
      <p:grpSp>
        <p:nvGrpSpPr>
          <p:cNvPr id="358" name="Grupp 357">
            <a:extLst>
              <a:ext uri="{FF2B5EF4-FFF2-40B4-BE49-F238E27FC236}">
                <a16:creationId xmlns:a16="http://schemas.microsoft.com/office/drawing/2014/main" id="{D04A3900-80BF-5A4F-8445-6D463BBEC7BD}"/>
              </a:ext>
            </a:extLst>
          </p:cNvPr>
          <p:cNvGrpSpPr/>
          <p:nvPr/>
        </p:nvGrpSpPr>
        <p:grpSpPr>
          <a:xfrm>
            <a:off x="7077113" y="4723986"/>
            <a:ext cx="826833" cy="621010"/>
            <a:chOff x="4448264" y="3889684"/>
            <a:chExt cx="826833" cy="621010"/>
          </a:xfrm>
        </p:grpSpPr>
        <p:sp>
          <p:nvSpPr>
            <p:cNvPr id="359" name="textruta 358">
              <a:extLst>
                <a:ext uri="{FF2B5EF4-FFF2-40B4-BE49-F238E27FC236}">
                  <a16:creationId xmlns:a16="http://schemas.microsoft.com/office/drawing/2014/main" id="{2CF6A894-8CB5-0B46-86EE-1D112EF72AFD}"/>
                </a:ext>
              </a:extLst>
            </p:cNvPr>
            <p:cNvSpPr txBox="1"/>
            <p:nvPr/>
          </p:nvSpPr>
          <p:spPr>
            <a:xfrm>
              <a:off x="4448264" y="4328336"/>
              <a:ext cx="826833" cy="182358"/>
            </a:xfrm>
            <a:prstGeom prst="rect">
              <a:avLst/>
            </a:prstGeom>
            <a:noFill/>
          </p:spPr>
          <p:txBody>
            <a:bodyPr wrap="square" rtlCol="0">
              <a:spAutoFit/>
            </a:bodyPr>
            <a:lstStyle/>
            <a:p>
              <a:pPr algn="ctr">
                <a:lnSpc>
                  <a:spcPct val="90000"/>
                </a:lnSpc>
              </a:pPr>
              <a:r>
                <a:rPr lang="sv-SE" sz="650" b="1">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rPr>
                <a:t>Ekonomisystem</a:t>
              </a:r>
            </a:p>
          </p:txBody>
        </p:sp>
        <p:pic>
          <p:nvPicPr>
            <p:cNvPr id="360" name="Bildobjekt 359">
              <a:extLst>
                <a:ext uri="{FF2B5EF4-FFF2-40B4-BE49-F238E27FC236}">
                  <a16:creationId xmlns:a16="http://schemas.microsoft.com/office/drawing/2014/main" id="{B8A1015F-BA8B-4F47-9326-C502B0CBDC81}"/>
                </a:ext>
              </a:extLst>
            </p:cNvPr>
            <p:cNvPicPr>
              <a:picLocks noChangeAspect="1"/>
            </p:cNvPicPr>
            <p:nvPr/>
          </p:nvPicPr>
          <p:blipFill>
            <a:blip r:embed="rId18"/>
            <a:srcRect/>
            <a:stretch/>
          </p:blipFill>
          <p:spPr>
            <a:xfrm>
              <a:off x="4627681" y="3889684"/>
              <a:ext cx="468000" cy="468000"/>
            </a:xfrm>
            <a:prstGeom prst="rect">
              <a:avLst/>
            </a:prstGeom>
          </p:spPr>
        </p:pic>
      </p:grpSp>
      <p:grpSp>
        <p:nvGrpSpPr>
          <p:cNvPr id="361" name="Grupp 360">
            <a:extLst>
              <a:ext uri="{FF2B5EF4-FFF2-40B4-BE49-F238E27FC236}">
                <a16:creationId xmlns:a16="http://schemas.microsoft.com/office/drawing/2014/main" id="{891A0D16-C1C0-A741-BA94-F5900FCECB65}"/>
              </a:ext>
            </a:extLst>
          </p:cNvPr>
          <p:cNvGrpSpPr/>
          <p:nvPr/>
        </p:nvGrpSpPr>
        <p:grpSpPr>
          <a:xfrm>
            <a:off x="7869374" y="4724895"/>
            <a:ext cx="849544" cy="710703"/>
            <a:chOff x="4450928" y="3896633"/>
            <a:chExt cx="849544" cy="710703"/>
          </a:xfrm>
        </p:grpSpPr>
        <p:sp>
          <p:nvSpPr>
            <p:cNvPr id="362" name="textruta 361">
              <a:extLst>
                <a:ext uri="{FF2B5EF4-FFF2-40B4-BE49-F238E27FC236}">
                  <a16:creationId xmlns:a16="http://schemas.microsoft.com/office/drawing/2014/main" id="{A1768481-7330-414B-9F66-9D88D184C5EC}"/>
                </a:ext>
              </a:extLst>
            </p:cNvPr>
            <p:cNvSpPr txBox="1"/>
            <p:nvPr/>
          </p:nvSpPr>
          <p:spPr>
            <a:xfrm>
              <a:off x="4450928" y="4334954"/>
              <a:ext cx="849544" cy="272382"/>
            </a:xfrm>
            <a:prstGeom prst="rect">
              <a:avLst/>
            </a:prstGeom>
            <a:noFill/>
          </p:spPr>
          <p:txBody>
            <a:bodyPr wrap="square" rtlCol="0">
              <a:spAutoFit/>
            </a:bodyPr>
            <a:lstStyle/>
            <a:p>
              <a:pPr algn="ctr">
                <a:lnSpc>
                  <a:spcPct val="90000"/>
                </a:lnSpc>
              </a:pPr>
              <a:r>
                <a:rPr lang="sv-SE" sz="650" b="1">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rPr>
                <a:t>Överförmyndar-nämnd</a:t>
              </a:r>
            </a:p>
          </p:txBody>
        </p:sp>
        <p:pic>
          <p:nvPicPr>
            <p:cNvPr id="363" name="Bildobjekt 362">
              <a:extLst>
                <a:ext uri="{FF2B5EF4-FFF2-40B4-BE49-F238E27FC236}">
                  <a16:creationId xmlns:a16="http://schemas.microsoft.com/office/drawing/2014/main" id="{F94A6AEA-ED9A-6348-9A8A-BDD88F37BD46}"/>
                </a:ext>
              </a:extLst>
            </p:cNvPr>
            <p:cNvPicPr>
              <a:picLocks noChangeAspect="1"/>
            </p:cNvPicPr>
            <p:nvPr/>
          </p:nvPicPr>
          <p:blipFill>
            <a:blip r:embed="rId19"/>
            <a:srcRect/>
            <a:stretch/>
          </p:blipFill>
          <p:spPr>
            <a:xfrm>
              <a:off x="4642795" y="3896633"/>
              <a:ext cx="468000" cy="468000"/>
            </a:xfrm>
            <a:prstGeom prst="rect">
              <a:avLst/>
            </a:prstGeom>
          </p:spPr>
        </p:pic>
      </p:grpSp>
      <p:grpSp>
        <p:nvGrpSpPr>
          <p:cNvPr id="364" name="Grupp 363">
            <a:extLst>
              <a:ext uri="{FF2B5EF4-FFF2-40B4-BE49-F238E27FC236}">
                <a16:creationId xmlns:a16="http://schemas.microsoft.com/office/drawing/2014/main" id="{020FC5C3-68EC-344D-A3F0-86245D20F71E}"/>
              </a:ext>
            </a:extLst>
          </p:cNvPr>
          <p:cNvGrpSpPr/>
          <p:nvPr/>
        </p:nvGrpSpPr>
        <p:grpSpPr>
          <a:xfrm>
            <a:off x="5695614" y="5144270"/>
            <a:ext cx="805600" cy="200055"/>
            <a:chOff x="5692439" y="5332784"/>
            <a:chExt cx="805600" cy="200055"/>
          </a:xfrm>
        </p:grpSpPr>
        <p:pic>
          <p:nvPicPr>
            <p:cNvPr id="365" name="Bildobjekt 364">
              <a:extLst>
                <a:ext uri="{FF2B5EF4-FFF2-40B4-BE49-F238E27FC236}">
                  <a16:creationId xmlns:a16="http://schemas.microsoft.com/office/drawing/2014/main" id="{6068EBE6-49A8-474B-958D-25F369B51BB2}"/>
                </a:ext>
              </a:extLst>
            </p:cNvPr>
            <p:cNvPicPr>
              <a:picLocks noChangeAspect="1"/>
            </p:cNvPicPr>
            <p:nvPr/>
          </p:nvPicPr>
          <p:blipFill>
            <a:blip r:embed="rId20"/>
            <a:srcRect/>
            <a:stretch/>
          </p:blipFill>
          <p:spPr>
            <a:xfrm>
              <a:off x="5692439" y="5333024"/>
              <a:ext cx="805600" cy="190800"/>
            </a:xfrm>
            <a:prstGeom prst="rect">
              <a:avLst/>
            </a:prstGeom>
          </p:spPr>
        </p:pic>
        <p:sp>
          <p:nvSpPr>
            <p:cNvPr id="366" name="textruta 365">
              <a:extLst>
                <a:ext uri="{FF2B5EF4-FFF2-40B4-BE49-F238E27FC236}">
                  <a16:creationId xmlns:a16="http://schemas.microsoft.com/office/drawing/2014/main" id="{B4B9F3E9-DA08-B748-93E5-FDE2C2664CF0}"/>
                </a:ext>
              </a:extLst>
            </p:cNvPr>
            <p:cNvSpPr txBox="1"/>
            <p:nvPr/>
          </p:nvSpPr>
          <p:spPr>
            <a:xfrm>
              <a:off x="5724156" y="5332784"/>
              <a:ext cx="747486" cy="200055"/>
            </a:xfrm>
            <a:prstGeom prst="rect">
              <a:avLst/>
            </a:prstGeom>
            <a:noFill/>
          </p:spPr>
          <p:txBody>
            <a:bodyPr wrap="square" rtlCol="0">
              <a:spAutoFit/>
            </a:bodyPr>
            <a:lstStyle/>
            <a:p>
              <a:pPr algn="ctr"/>
              <a:r>
                <a:rPr lang="sv-SE" sz="70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KOMMUNEN</a:t>
              </a:r>
            </a:p>
          </p:txBody>
        </p:sp>
      </p:grpSp>
      <p:grpSp>
        <p:nvGrpSpPr>
          <p:cNvPr id="370" name="Grupp 369">
            <a:extLst>
              <a:ext uri="{FF2B5EF4-FFF2-40B4-BE49-F238E27FC236}">
                <a16:creationId xmlns:a16="http://schemas.microsoft.com/office/drawing/2014/main" id="{1CA8DA6F-144C-6D4F-BEB6-47CEAEE0A147}"/>
              </a:ext>
            </a:extLst>
          </p:cNvPr>
          <p:cNvGrpSpPr/>
          <p:nvPr/>
        </p:nvGrpSpPr>
        <p:grpSpPr>
          <a:xfrm>
            <a:off x="4740900" y="6064644"/>
            <a:ext cx="2720465" cy="579840"/>
            <a:chOff x="8399551" y="4979405"/>
            <a:chExt cx="3192437" cy="680436"/>
          </a:xfrm>
          <a:solidFill>
            <a:schemeClr val="bg2">
              <a:lumMod val="10000"/>
            </a:schemeClr>
          </a:solidFill>
        </p:grpSpPr>
        <p:grpSp>
          <p:nvGrpSpPr>
            <p:cNvPr id="371" name="Grupp 370">
              <a:extLst>
                <a:ext uri="{FF2B5EF4-FFF2-40B4-BE49-F238E27FC236}">
                  <a16:creationId xmlns:a16="http://schemas.microsoft.com/office/drawing/2014/main" id="{462A498F-53A2-574C-913A-460F8B0CB950}"/>
                </a:ext>
              </a:extLst>
            </p:cNvPr>
            <p:cNvGrpSpPr/>
            <p:nvPr/>
          </p:nvGrpSpPr>
          <p:grpSpPr>
            <a:xfrm>
              <a:off x="8399551" y="4979405"/>
              <a:ext cx="3192437" cy="680436"/>
              <a:chOff x="3543154" y="3277456"/>
              <a:chExt cx="9965287" cy="2124000"/>
            </a:xfrm>
            <a:grpFill/>
          </p:grpSpPr>
          <p:sp>
            <p:nvSpPr>
              <p:cNvPr id="379" name="Rektangel 378">
                <a:extLst>
                  <a:ext uri="{FF2B5EF4-FFF2-40B4-BE49-F238E27FC236}">
                    <a16:creationId xmlns:a16="http://schemas.microsoft.com/office/drawing/2014/main" id="{068B5932-C385-674B-8C24-E24943A06111}"/>
                  </a:ext>
                </a:extLst>
              </p:cNvPr>
              <p:cNvSpPr/>
              <p:nvPr/>
            </p:nvSpPr>
            <p:spPr>
              <a:xfrm>
                <a:off x="4717868" y="3277456"/>
                <a:ext cx="7760881" cy="212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0" name="Ellips 379">
                <a:extLst>
                  <a:ext uri="{FF2B5EF4-FFF2-40B4-BE49-F238E27FC236}">
                    <a16:creationId xmlns:a16="http://schemas.microsoft.com/office/drawing/2014/main" id="{72C850BC-CB78-6046-B040-3708A8FBBC5E}"/>
                  </a:ext>
                </a:extLst>
              </p:cNvPr>
              <p:cNvSpPr/>
              <p:nvPr/>
            </p:nvSpPr>
            <p:spPr>
              <a:xfrm>
                <a:off x="3543154" y="3277456"/>
                <a:ext cx="2124001" cy="2124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1" name="Ellips 380">
                <a:extLst>
                  <a:ext uri="{FF2B5EF4-FFF2-40B4-BE49-F238E27FC236}">
                    <a16:creationId xmlns:a16="http://schemas.microsoft.com/office/drawing/2014/main" id="{E48A2BB8-31BE-B04C-9BAD-F5435DB927BA}"/>
                  </a:ext>
                </a:extLst>
              </p:cNvPr>
              <p:cNvSpPr/>
              <p:nvPr/>
            </p:nvSpPr>
            <p:spPr>
              <a:xfrm>
                <a:off x="11384443" y="3277456"/>
                <a:ext cx="2123998" cy="2124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72" name="textruta 371">
              <a:extLst>
                <a:ext uri="{FF2B5EF4-FFF2-40B4-BE49-F238E27FC236}">
                  <a16:creationId xmlns:a16="http://schemas.microsoft.com/office/drawing/2014/main" id="{3E4E133F-814C-7A46-B8F2-22B3A0BF8D13}"/>
                </a:ext>
              </a:extLst>
            </p:cNvPr>
            <p:cNvSpPr txBox="1"/>
            <p:nvPr/>
          </p:nvSpPr>
          <p:spPr>
            <a:xfrm>
              <a:off x="9495512" y="5042338"/>
              <a:ext cx="991906" cy="225732"/>
            </a:xfrm>
            <a:prstGeom prst="rect">
              <a:avLst/>
            </a:prstGeom>
            <a:noFill/>
          </p:spPr>
          <p:txBody>
            <a:bodyPr wrap="square" rtlCol="0">
              <a:spAutoFit/>
            </a:bodyPr>
            <a:lstStyle/>
            <a:p>
              <a:pPr algn="ctr"/>
              <a:r>
                <a:rPr lang="sv-SE" sz="650" b="1">
                  <a:solidFill>
                    <a:schemeClr val="bg1"/>
                  </a:solidFill>
                  <a:latin typeface="Open Sans" panose="020B0606030504020204" pitchFamily="34" charset="0"/>
                  <a:ea typeface="Open Sans" panose="020B0606030504020204" pitchFamily="34" charset="0"/>
                  <a:cs typeface="Open Sans" panose="020B0606030504020204" pitchFamily="34" charset="0"/>
                </a:rPr>
                <a:t>GRUNDDATA</a:t>
              </a:r>
            </a:p>
          </p:txBody>
        </p:sp>
        <p:sp>
          <p:nvSpPr>
            <p:cNvPr id="378" name="textruta 377">
              <a:extLst>
                <a:ext uri="{FF2B5EF4-FFF2-40B4-BE49-F238E27FC236}">
                  <a16:creationId xmlns:a16="http://schemas.microsoft.com/office/drawing/2014/main" id="{452889E2-EE11-4D43-9D46-7B5B1FFF3E54}"/>
                </a:ext>
              </a:extLst>
            </p:cNvPr>
            <p:cNvSpPr txBox="1"/>
            <p:nvPr/>
          </p:nvSpPr>
          <p:spPr>
            <a:xfrm>
              <a:off x="8440307" y="5272713"/>
              <a:ext cx="3100944" cy="270879"/>
            </a:xfrm>
            <a:prstGeom prst="rect">
              <a:avLst/>
            </a:prstGeom>
            <a:noFill/>
          </p:spPr>
          <p:txBody>
            <a:bodyPr wrap="square" rtlCol="0">
              <a:spAutoFit/>
            </a:bodyPr>
            <a:lstStyle/>
            <a:p>
              <a:pPr algn="ctr"/>
              <a:r>
                <a:rPr lang="sv-SE" sz="900">
                  <a:solidFill>
                    <a:schemeClr val="bg1"/>
                  </a:solidFill>
                  <a:latin typeface="Open Sans" panose="020B0606030504020204" pitchFamily="34" charset="0"/>
                  <a:ea typeface="Open Sans" panose="020B0606030504020204" pitchFamily="34" charset="0"/>
                  <a:cs typeface="Open Sans" panose="020B0606030504020204" pitchFamily="34" charset="0"/>
                </a:rPr>
                <a:t>Lantmäteriet | Bolagsverket | Skatteverket</a:t>
              </a:r>
            </a:p>
          </p:txBody>
        </p:sp>
      </p:grpSp>
      <p:cxnSp>
        <p:nvCxnSpPr>
          <p:cNvPr id="382" name="Rak 381">
            <a:extLst>
              <a:ext uri="{FF2B5EF4-FFF2-40B4-BE49-F238E27FC236}">
                <a16:creationId xmlns:a16="http://schemas.microsoft.com/office/drawing/2014/main" id="{CACBEBFC-70EF-9843-9988-395B80A1476F}"/>
              </a:ext>
            </a:extLst>
          </p:cNvPr>
          <p:cNvCxnSpPr>
            <a:cxnSpLocks/>
          </p:cNvCxnSpPr>
          <p:nvPr/>
        </p:nvCxnSpPr>
        <p:spPr>
          <a:xfrm>
            <a:off x="6099178" y="5368155"/>
            <a:ext cx="0" cy="614356"/>
          </a:xfrm>
          <a:prstGeom prst="line">
            <a:avLst/>
          </a:prstGeom>
          <a:ln w="44450" cap="rnd">
            <a:solidFill>
              <a:srgbClr val="000000"/>
            </a:solidFill>
            <a:headEnd type="arrow" w="med" len="sm"/>
          </a:ln>
        </p:spPr>
        <p:style>
          <a:lnRef idx="1">
            <a:schemeClr val="accent1"/>
          </a:lnRef>
          <a:fillRef idx="0">
            <a:schemeClr val="accent1"/>
          </a:fillRef>
          <a:effectRef idx="0">
            <a:schemeClr val="accent1"/>
          </a:effectRef>
          <a:fontRef idx="minor">
            <a:schemeClr val="tx1"/>
          </a:fontRef>
        </p:style>
      </p:cxnSp>
      <p:grpSp>
        <p:nvGrpSpPr>
          <p:cNvPr id="383" name="Grupp 382">
            <a:extLst>
              <a:ext uri="{FF2B5EF4-FFF2-40B4-BE49-F238E27FC236}">
                <a16:creationId xmlns:a16="http://schemas.microsoft.com/office/drawing/2014/main" id="{935D75A7-958A-C34F-9A95-1049F402DCEA}"/>
              </a:ext>
            </a:extLst>
          </p:cNvPr>
          <p:cNvGrpSpPr/>
          <p:nvPr/>
        </p:nvGrpSpPr>
        <p:grpSpPr>
          <a:xfrm>
            <a:off x="3657504" y="5855588"/>
            <a:ext cx="901000" cy="791074"/>
            <a:chOff x="2239736" y="5721424"/>
            <a:chExt cx="901000" cy="791074"/>
          </a:xfrm>
        </p:grpSpPr>
        <p:grpSp>
          <p:nvGrpSpPr>
            <p:cNvPr id="384" name="Grupp 383">
              <a:extLst>
                <a:ext uri="{FF2B5EF4-FFF2-40B4-BE49-F238E27FC236}">
                  <a16:creationId xmlns:a16="http://schemas.microsoft.com/office/drawing/2014/main" id="{C50C2845-2AEA-7545-ACF8-E6FB4CC8BB1C}"/>
                </a:ext>
              </a:extLst>
            </p:cNvPr>
            <p:cNvGrpSpPr/>
            <p:nvPr/>
          </p:nvGrpSpPr>
          <p:grpSpPr>
            <a:xfrm>
              <a:off x="2239736" y="5721424"/>
              <a:ext cx="901000" cy="791074"/>
              <a:chOff x="5304746" y="1601500"/>
              <a:chExt cx="901000" cy="791074"/>
            </a:xfrm>
          </p:grpSpPr>
          <p:pic>
            <p:nvPicPr>
              <p:cNvPr id="386" name="Bildobjekt 385">
                <a:extLst>
                  <a:ext uri="{FF2B5EF4-FFF2-40B4-BE49-F238E27FC236}">
                    <a16:creationId xmlns:a16="http://schemas.microsoft.com/office/drawing/2014/main" id="{2D802D4D-C791-0B45-9386-80F05047DE81}"/>
                  </a:ext>
                </a:extLst>
              </p:cNvPr>
              <p:cNvPicPr>
                <a:picLocks noChangeAspect="1"/>
              </p:cNvPicPr>
              <p:nvPr/>
            </p:nvPicPr>
            <p:blipFill>
              <a:blip r:embed="rId21"/>
              <a:srcRect/>
              <a:stretch/>
            </p:blipFill>
            <p:spPr>
              <a:xfrm>
                <a:off x="5393951" y="1601500"/>
                <a:ext cx="756000" cy="756000"/>
              </a:xfrm>
              <a:prstGeom prst="rect">
                <a:avLst/>
              </a:prstGeom>
            </p:spPr>
          </p:pic>
          <p:pic>
            <p:nvPicPr>
              <p:cNvPr id="392" name="Bildobjekt 391">
                <a:extLst>
                  <a:ext uri="{FF2B5EF4-FFF2-40B4-BE49-F238E27FC236}">
                    <a16:creationId xmlns:a16="http://schemas.microsoft.com/office/drawing/2014/main" id="{64C0FB16-5689-EC4D-996E-4ED2B75CE2CD}"/>
                  </a:ext>
                </a:extLst>
              </p:cNvPr>
              <p:cNvPicPr>
                <a:picLocks noChangeAspect="1"/>
              </p:cNvPicPr>
              <p:nvPr/>
            </p:nvPicPr>
            <p:blipFill>
              <a:blip r:embed="rId22"/>
              <a:srcRect/>
              <a:stretch/>
            </p:blipFill>
            <p:spPr>
              <a:xfrm>
                <a:off x="5304746" y="2198964"/>
                <a:ext cx="901000" cy="190800"/>
              </a:xfrm>
              <a:prstGeom prst="rect">
                <a:avLst/>
              </a:prstGeom>
            </p:spPr>
          </p:pic>
          <p:sp>
            <p:nvSpPr>
              <p:cNvPr id="393" name="textruta 392">
                <a:extLst>
                  <a:ext uri="{FF2B5EF4-FFF2-40B4-BE49-F238E27FC236}">
                    <a16:creationId xmlns:a16="http://schemas.microsoft.com/office/drawing/2014/main" id="{44B5EE70-BD32-0942-A876-E2070662A9F9}"/>
                  </a:ext>
                </a:extLst>
              </p:cNvPr>
              <p:cNvSpPr txBox="1"/>
              <p:nvPr/>
            </p:nvSpPr>
            <p:spPr>
              <a:xfrm>
                <a:off x="5372559" y="2200214"/>
                <a:ext cx="759027" cy="192360"/>
              </a:xfrm>
              <a:prstGeom prst="rect">
                <a:avLst/>
              </a:prstGeom>
              <a:noFill/>
            </p:spPr>
            <p:txBody>
              <a:bodyPr wrap="square" rtlCol="0">
                <a:spAutoFit/>
              </a:bodyPr>
              <a:lstStyle/>
              <a:p>
                <a:pPr algn="ctr"/>
                <a:r>
                  <a:rPr lang="sv-SE" sz="65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IVO</a:t>
                </a:r>
              </a:p>
            </p:txBody>
          </p:sp>
        </p:grpSp>
        <p:pic>
          <p:nvPicPr>
            <p:cNvPr id="385" name="Bildobjekt 384">
              <a:extLst>
                <a:ext uri="{FF2B5EF4-FFF2-40B4-BE49-F238E27FC236}">
                  <a16:creationId xmlns:a16="http://schemas.microsoft.com/office/drawing/2014/main" id="{53513E03-9E5E-4B45-8783-A6AF314A3D61}"/>
                </a:ext>
              </a:extLst>
            </p:cNvPr>
            <p:cNvPicPr>
              <a:picLocks noChangeAspect="1"/>
            </p:cNvPicPr>
            <p:nvPr/>
          </p:nvPicPr>
          <p:blipFill>
            <a:blip r:embed="rId23"/>
            <a:srcRect/>
            <a:stretch/>
          </p:blipFill>
          <p:spPr>
            <a:xfrm>
              <a:off x="2436941" y="6037209"/>
              <a:ext cx="540000" cy="74662"/>
            </a:xfrm>
            <a:prstGeom prst="rect">
              <a:avLst/>
            </a:prstGeom>
          </p:spPr>
        </p:pic>
      </p:grpSp>
      <p:grpSp>
        <p:nvGrpSpPr>
          <p:cNvPr id="394" name="Grupp 393">
            <a:extLst>
              <a:ext uri="{FF2B5EF4-FFF2-40B4-BE49-F238E27FC236}">
                <a16:creationId xmlns:a16="http://schemas.microsoft.com/office/drawing/2014/main" id="{353D022B-9575-D746-A036-08F808DB9B77}"/>
              </a:ext>
            </a:extLst>
          </p:cNvPr>
          <p:cNvGrpSpPr/>
          <p:nvPr/>
        </p:nvGrpSpPr>
        <p:grpSpPr>
          <a:xfrm>
            <a:off x="7580394" y="6065441"/>
            <a:ext cx="1189400" cy="575998"/>
            <a:chOff x="9030742" y="6117253"/>
            <a:chExt cx="1189400" cy="575998"/>
          </a:xfrm>
        </p:grpSpPr>
        <p:pic>
          <p:nvPicPr>
            <p:cNvPr id="395" name="Bildobjekt 394">
              <a:extLst>
                <a:ext uri="{FF2B5EF4-FFF2-40B4-BE49-F238E27FC236}">
                  <a16:creationId xmlns:a16="http://schemas.microsoft.com/office/drawing/2014/main" id="{546E82E5-8231-704C-8997-13873E952102}"/>
                </a:ext>
              </a:extLst>
            </p:cNvPr>
            <p:cNvPicPr>
              <a:picLocks noChangeAspect="1"/>
            </p:cNvPicPr>
            <p:nvPr/>
          </p:nvPicPr>
          <p:blipFill>
            <a:blip r:embed="rId24"/>
            <a:srcRect/>
            <a:stretch/>
          </p:blipFill>
          <p:spPr>
            <a:xfrm>
              <a:off x="9030742" y="6117253"/>
              <a:ext cx="1189400" cy="575998"/>
            </a:xfrm>
            <a:prstGeom prst="rect">
              <a:avLst/>
            </a:prstGeom>
          </p:spPr>
        </p:pic>
        <p:pic>
          <p:nvPicPr>
            <p:cNvPr id="396" name="Bildobjekt 395" descr="En bild som visar text, elektronik, skärm, visa&#10;&#10;Automatiskt genererad beskrivning">
              <a:extLst>
                <a:ext uri="{FF2B5EF4-FFF2-40B4-BE49-F238E27FC236}">
                  <a16:creationId xmlns:a16="http://schemas.microsoft.com/office/drawing/2014/main" id="{87321FE4-9B35-854E-AC89-8D1646101B6E}"/>
                </a:ext>
              </a:extLst>
            </p:cNvPr>
            <p:cNvPicPr>
              <a:picLocks noChangeAspect="1"/>
            </p:cNvPicPr>
            <p:nvPr/>
          </p:nvPicPr>
          <p:blipFill>
            <a:blip r:embed="rId25"/>
            <a:stretch>
              <a:fillRect/>
            </a:stretch>
          </p:blipFill>
          <p:spPr>
            <a:xfrm>
              <a:off x="9135441" y="6298788"/>
              <a:ext cx="369712" cy="230400"/>
            </a:xfrm>
            <a:prstGeom prst="rect">
              <a:avLst/>
            </a:prstGeom>
          </p:spPr>
        </p:pic>
        <p:sp>
          <p:nvSpPr>
            <p:cNvPr id="397" name="textruta 396">
              <a:extLst>
                <a:ext uri="{FF2B5EF4-FFF2-40B4-BE49-F238E27FC236}">
                  <a16:creationId xmlns:a16="http://schemas.microsoft.com/office/drawing/2014/main" id="{D04133B1-9D92-F44E-BEA3-FF4B37BCB62D}"/>
                </a:ext>
              </a:extLst>
            </p:cNvPr>
            <p:cNvSpPr txBox="1"/>
            <p:nvPr/>
          </p:nvSpPr>
          <p:spPr>
            <a:xfrm>
              <a:off x="9561741" y="6318367"/>
              <a:ext cx="512534" cy="192360"/>
            </a:xfrm>
            <a:prstGeom prst="rect">
              <a:avLst/>
            </a:prstGeom>
            <a:noFill/>
          </p:spPr>
          <p:txBody>
            <a:bodyPr wrap="square" rtlCol="0">
              <a:spAutoFit/>
            </a:bodyPr>
            <a:lstStyle/>
            <a:p>
              <a:pPr algn="ctr"/>
              <a:r>
                <a:rPr lang="sv-SE" sz="650" b="1">
                  <a:solidFill>
                    <a:schemeClr val="bg1"/>
                  </a:solidFill>
                  <a:latin typeface="Open Sans" panose="020B0606030504020204" pitchFamily="34" charset="0"/>
                  <a:ea typeface="Open Sans" panose="020B0606030504020204" pitchFamily="34" charset="0"/>
                  <a:cs typeface="Open Sans" panose="020B0606030504020204" pitchFamily="34" charset="0"/>
                </a:rPr>
                <a:t>SSBTEK</a:t>
              </a:r>
            </a:p>
          </p:txBody>
        </p:sp>
      </p:grpSp>
      <p:grpSp>
        <p:nvGrpSpPr>
          <p:cNvPr id="400" name="Grupp 399">
            <a:extLst>
              <a:ext uri="{FF2B5EF4-FFF2-40B4-BE49-F238E27FC236}">
                <a16:creationId xmlns:a16="http://schemas.microsoft.com/office/drawing/2014/main" id="{852ACD33-57D6-7049-9265-5D9116620287}"/>
              </a:ext>
            </a:extLst>
          </p:cNvPr>
          <p:cNvGrpSpPr/>
          <p:nvPr/>
        </p:nvGrpSpPr>
        <p:grpSpPr>
          <a:xfrm>
            <a:off x="6687525" y="4953800"/>
            <a:ext cx="1182424" cy="1057894"/>
            <a:chOff x="6714677" y="4981482"/>
            <a:chExt cx="1182424" cy="1057894"/>
          </a:xfrm>
        </p:grpSpPr>
        <p:cxnSp>
          <p:nvCxnSpPr>
            <p:cNvPr id="401" name="Rak 400">
              <a:extLst>
                <a:ext uri="{FF2B5EF4-FFF2-40B4-BE49-F238E27FC236}">
                  <a16:creationId xmlns:a16="http://schemas.microsoft.com/office/drawing/2014/main" id="{9434A411-DAA5-B14A-B03B-FBC3EB848DC1}"/>
                </a:ext>
              </a:extLst>
            </p:cNvPr>
            <p:cNvCxnSpPr>
              <a:cxnSpLocks/>
            </p:cNvCxnSpPr>
            <p:nvPr/>
          </p:nvCxnSpPr>
          <p:spPr>
            <a:xfrm flipV="1">
              <a:off x="6714677" y="4981482"/>
              <a:ext cx="0" cy="491773"/>
            </a:xfrm>
            <a:prstGeom prst="line">
              <a:avLst/>
            </a:prstGeom>
            <a:ln w="15875" cap="rnd">
              <a:solidFill>
                <a:srgbClr val="000000"/>
              </a:solidFill>
              <a:headEnd type="none" w="lg" len="sm"/>
              <a:tailEnd type="arrow" w="med" len="sm"/>
            </a:ln>
          </p:spPr>
          <p:style>
            <a:lnRef idx="1">
              <a:schemeClr val="accent1"/>
            </a:lnRef>
            <a:fillRef idx="0">
              <a:schemeClr val="accent1"/>
            </a:fillRef>
            <a:effectRef idx="0">
              <a:schemeClr val="accent1"/>
            </a:effectRef>
            <a:fontRef idx="minor">
              <a:schemeClr val="tx1"/>
            </a:fontRef>
          </p:style>
        </p:cxnSp>
        <p:cxnSp>
          <p:nvCxnSpPr>
            <p:cNvPr id="402" name="Rak 401">
              <a:extLst>
                <a:ext uri="{FF2B5EF4-FFF2-40B4-BE49-F238E27FC236}">
                  <a16:creationId xmlns:a16="http://schemas.microsoft.com/office/drawing/2014/main" id="{819BFABA-1618-B341-B278-2A0D9B808B41}"/>
                </a:ext>
              </a:extLst>
            </p:cNvPr>
            <p:cNvCxnSpPr>
              <a:cxnSpLocks/>
            </p:cNvCxnSpPr>
            <p:nvPr/>
          </p:nvCxnSpPr>
          <p:spPr>
            <a:xfrm>
              <a:off x="6714677" y="5482142"/>
              <a:ext cx="1182424" cy="0"/>
            </a:xfrm>
            <a:prstGeom prst="line">
              <a:avLst/>
            </a:prstGeom>
            <a:ln w="15875" cap="rnd">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03" name="Rak 402">
              <a:extLst>
                <a:ext uri="{FF2B5EF4-FFF2-40B4-BE49-F238E27FC236}">
                  <a16:creationId xmlns:a16="http://schemas.microsoft.com/office/drawing/2014/main" id="{43E42F33-DE7A-BF48-A5E1-B374A03807CF}"/>
                </a:ext>
              </a:extLst>
            </p:cNvPr>
            <p:cNvCxnSpPr>
              <a:cxnSpLocks/>
            </p:cNvCxnSpPr>
            <p:nvPr/>
          </p:nvCxnSpPr>
          <p:spPr>
            <a:xfrm flipV="1">
              <a:off x="7897101" y="5482142"/>
              <a:ext cx="0" cy="557234"/>
            </a:xfrm>
            <a:prstGeom prst="line">
              <a:avLst/>
            </a:prstGeom>
            <a:ln w="15875" cap="rnd">
              <a:solidFill>
                <a:srgbClr val="000000"/>
              </a:solidFill>
              <a:headEnd type="arrow" w="med" len="sm"/>
              <a:tailEnd w="med" len="sm"/>
            </a:ln>
          </p:spPr>
          <p:style>
            <a:lnRef idx="1">
              <a:schemeClr val="accent1"/>
            </a:lnRef>
            <a:fillRef idx="0">
              <a:schemeClr val="accent1"/>
            </a:fillRef>
            <a:effectRef idx="0">
              <a:schemeClr val="accent1"/>
            </a:effectRef>
            <a:fontRef idx="minor">
              <a:schemeClr val="tx1"/>
            </a:fontRef>
          </p:style>
        </p:cxnSp>
      </p:grpSp>
      <p:grpSp>
        <p:nvGrpSpPr>
          <p:cNvPr id="407" name="Grupp 406">
            <a:extLst>
              <a:ext uri="{FF2B5EF4-FFF2-40B4-BE49-F238E27FC236}">
                <a16:creationId xmlns:a16="http://schemas.microsoft.com/office/drawing/2014/main" id="{D187EAA1-72F2-5B42-AECD-353BDAB00BC6}"/>
              </a:ext>
            </a:extLst>
          </p:cNvPr>
          <p:cNvGrpSpPr/>
          <p:nvPr/>
        </p:nvGrpSpPr>
        <p:grpSpPr>
          <a:xfrm>
            <a:off x="2632686" y="5853925"/>
            <a:ext cx="901000" cy="792737"/>
            <a:chOff x="2632686" y="5916090"/>
            <a:chExt cx="901000" cy="792737"/>
          </a:xfrm>
        </p:grpSpPr>
        <p:grpSp>
          <p:nvGrpSpPr>
            <p:cNvPr id="408" name="Grupp 407">
              <a:extLst>
                <a:ext uri="{FF2B5EF4-FFF2-40B4-BE49-F238E27FC236}">
                  <a16:creationId xmlns:a16="http://schemas.microsoft.com/office/drawing/2014/main" id="{A5E852C1-DF38-0B41-8314-15AD54605C77}"/>
                </a:ext>
              </a:extLst>
            </p:cNvPr>
            <p:cNvGrpSpPr/>
            <p:nvPr/>
          </p:nvGrpSpPr>
          <p:grpSpPr>
            <a:xfrm>
              <a:off x="2632686" y="5916090"/>
              <a:ext cx="901000" cy="792737"/>
              <a:chOff x="5304746" y="1599837"/>
              <a:chExt cx="901000" cy="792737"/>
            </a:xfrm>
          </p:grpSpPr>
          <p:pic>
            <p:nvPicPr>
              <p:cNvPr id="410" name="Bildobjekt 409">
                <a:extLst>
                  <a:ext uri="{FF2B5EF4-FFF2-40B4-BE49-F238E27FC236}">
                    <a16:creationId xmlns:a16="http://schemas.microsoft.com/office/drawing/2014/main" id="{0240FA8C-CB41-2D4B-B595-D4C1CF5280A2}"/>
                  </a:ext>
                </a:extLst>
              </p:cNvPr>
              <p:cNvPicPr>
                <a:picLocks noChangeAspect="1"/>
              </p:cNvPicPr>
              <p:nvPr/>
            </p:nvPicPr>
            <p:blipFill>
              <a:blip r:embed="rId21"/>
              <a:srcRect/>
              <a:stretch/>
            </p:blipFill>
            <p:spPr>
              <a:xfrm>
                <a:off x="5380544" y="1599837"/>
                <a:ext cx="756000" cy="756000"/>
              </a:xfrm>
              <a:prstGeom prst="rect">
                <a:avLst/>
              </a:prstGeom>
            </p:spPr>
          </p:pic>
          <p:pic>
            <p:nvPicPr>
              <p:cNvPr id="411" name="Bildobjekt 410">
                <a:extLst>
                  <a:ext uri="{FF2B5EF4-FFF2-40B4-BE49-F238E27FC236}">
                    <a16:creationId xmlns:a16="http://schemas.microsoft.com/office/drawing/2014/main" id="{AE2EBD49-D375-9D4A-B3E1-AE7AEE16E7A1}"/>
                  </a:ext>
                </a:extLst>
              </p:cNvPr>
              <p:cNvPicPr>
                <a:picLocks noChangeAspect="1"/>
              </p:cNvPicPr>
              <p:nvPr/>
            </p:nvPicPr>
            <p:blipFill>
              <a:blip r:embed="rId22"/>
              <a:srcRect/>
              <a:stretch/>
            </p:blipFill>
            <p:spPr>
              <a:xfrm>
                <a:off x="5304746" y="2198964"/>
                <a:ext cx="901000" cy="190800"/>
              </a:xfrm>
              <a:prstGeom prst="rect">
                <a:avLst/>
              </a:prstGeom>
            </p:spPr>
          </p:pic>
          <p:sp>
            <p:nvSpPr>
              <p:cNvPr id="412" name="textruta 411">
                <a:extLst>
                  <a:ext uri="{FF2B5EF4-FFF2-40B4-BE49-F238E27FC236}">
                    <a16:creationId xmlns:a16="http://schemas.microsoft.com/office/drawing/2014/main" id="{007A39DA-C0E9-AF4C-B332-BE52AD07AB98}"/>
                  </a:ext>
                </a:extLst>
              </p:cNvPr>
              <p:cNvSpPr txBox="1"/>
              <p:nvPr/>
            </p:nvSpPr>
            <p:spPr>
              <a:xfrm>
                <a:off x="5372559" y="2200214"/>
                <a:ext cx="759027" cy="192360"/>
              </a:xfrm>
              <a:prstGeom prst="rect">
                <a:avLst/>
              </a:prstGeom>
              <a:noFill/>
            </p:spPr>
            <p:txBody>
              <a:bodyPr wrap="square" rtlCol="0">
                <a:spAutoFit/>
              </a:bodyPr>
              <a:lstStyle/>
              <a:p>
                <a:pPr algn="ctr"/>
                <a:r>
                  <a:rPr lang="sv-SE" sz="65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IMY</a:t>
                </a:r>
              </a:p>
            </p:txBody>
          </p:sp>
        </p:grpSp>
        <p:pic>
          <p:nvPicPr>
            <p:cNvPr id="409" name="Bildobjekt 408" descr="En bild som visar text, clipart&#10;&#10;Automatiskt genererad beskrivning">
              <a:extLst>
                <a:ext uri="{FF2B5EF4-FFF2-40B4-BE49-F238E27FC236}">
                  <a16:creationId xmlns:a16="http://schemas.microsoft.com/office/drawing/2014/main" id="{DB964F8C-917D-C449-ACF6-FB3374F7C77F}"/>
                </a:ext>
              </a:extLst>
            </p:cNvPr>
            <p:cNvPicPr>
              <a:picLocks noChangeAspect="1"/>
            </p:cNvPicPr>
            <p:nvPr/>
          </p:nvPicPr>
          <p:blipFill>
            <a:blip r:embed="rId26"/>
            <a:stretch>
              <a:fillRect/>
            </a:stretch>
          </p:blipFill>
          <p:spPr>
            <a:xfrm>
              <a:off x="2868807" y="6180438"/>
              <a:ext cx="432000" cy="165013"/>
            </a:xfrm>
            <a:prstGeom prst="rect">
              <a:avLst/>
            </a:prstGeom>
          </p:spPr>
        </p:pic>
      </p:grpSp>
      <p:grpSp>
        <p:nvGrpSpPr>
          <p:cNvPr id="3" name="Grupp 2">
            <a:extLst>
              <a:ext uri="{FF2B5EF4-FFF2-40B4-BE49-F238E27FC236}">
                <a16:creationId xmlns:a16="http://schemas.microsoft.com/office/drawing/2014/main" id="{7EAC645C-F8D2-AB4F-B23A-49C72ADEAB86}"/>
              </a:ext>
            </a:extLst>
          </p:cNvPr>
          <p:cNvGrpSpPr/>
          <p:nvPr/>
        </p:nvGrpSpPr>
        <p:grpSpPr>
          <a:xfrm>
            <a:off x="3084807" y="4953800"/>
            <a:ext cx="2410670" cy="856855"/>
            <a:chOff x="3084807" y="4892189"/>
            <a:chExt cx="2410670" cy="856855"/>
          </a:xfrm>
        </p:grpSpPr>
        <p:cxnSp>
          <p:nvCxnSpPr>
            <p:cNvPr id="398" name="Rak 397">
              <a:extLst>
                <a:ext uri="{FF2B5EF4-FFF2-40B4-BE49-F238E27FC236}">
                  <a16:creationId xmlns:a16="http://schemas.microsoft.com/office/drawing/2014/main" id="{6D4EDF0C-6D99-5E42-8853-12CB9916ED96}"/>
                </a:ext>
              </a:extLst>
            </p:cNvPr>
            <p:cNvCxnSpPr>
              <a:cxnSpLocks/>
            </p:cNvCxnSpPr>
            <p:nvPr/>
          </p:nvCxnSpPr>
          <p:spPr>
            <a:xfrm>
              <a:off x="3084807" y="5387815"/>
              <a:ext cx="2408400" cy="0"/>
            </a:xfrm>
            <a:prstGeom prst="line">
              <a:avLst/>
            </a:prstGeom>
            <a:ln w="15875" cap="rnd">
              <a:solidFill>
                <a:srgbClr val="000000"/>
              </a:solidFill>
              <a:headEnd type="none" w="med" len="sm"/>
            </a:ln>
          </p:spPr>
          <p:style>
            <a:lnRef idx="1">
              <a:schemeClr val="accent1"/>
            </a:lnRef>
            <a:fillRef idx="0">
              <a:schemeClr val="accent1"/>
            </a:fillRef>
            <a:effectRef idx="0">
              <a:schemeClr val="accent1"/>
            </a:effectRef>
            <a:fontRef idx="minor">
              <a:schemeClr val="tx1"/>
            </a:fontRef>
          </p:style>
        </p:cxnSp>
        <p:cxnSp>
          <p:nvCxnSpPr>
            <p:cNvPr id="399" name="Rak 398">
              <a:extLst>
                <a:ext uri="{FF2B5EF4-FFF2-40B4-BE49-F238E27FC236}">
                  <a16:creationId xmlns:a16="http://schemas.microsoft.com/office/drawing/2014/main" id="{66F50258-FE8A-904B-9A9F-D7FC9FA344E4}"/>
                </a:ext>
              </a:extLst>
            </p:cNvPr>
            <p:cNvCxnSpPr>
              <a:cxnSpLocks/>
            </p:cNvCxnSpPr>
            <p:nvPr/>
          </p:nvCxnSpPr>
          <p:spPr>
            <a:xfrm flipV="1">
              <a:off x="5495477" y="4892189"/>
              <a:ext cx="0" cy="491773"/>
            </a:xfrm>
            <a:prstGeom prst="line">
              <a:avLst/>
            </a:prstGeom>
            <a:ln w="15875" cap="rnd">
              <a:solidFill>
                <a:srgbClr val="000000"/>
              </a:solidFill>
              <a:headEnd w="sm" len="sm"/>
              <a:tailEnd type="arrow" w="med" len="sm"/>
            </a:ln>
          </p:spPr>
          <p:style>
            <a:lnRef idx="1">
              <a:schemeClr val="accent1"/>
            </a:lnRef>
            <a:fillRef idx="0">
              <a:schemeClr val="accent1"/>
            </a:fillRef>
            <a:effectRef idx="0">
              <a:schemeClr val="accent1"/>
            </a:effectRef>
            <a:fontRef idx="minor">
              <a:schemeClr val="tx1"/>
            </a:fontRef>
          </p:style>
        </p:cxnSp>
        <p:grpSp>
          <p:nvGrpSpPr>
            <p:cNvPr id="404" name="Grupp 403">
              <a:extLst>
                <a:ext uri="{FF2B5EF4-FFF2-40B4-BE49-F238E27FC236}">
                  <a16:creationId xmlns:a16="http://schemas.microsoft.com/office/drawing/2014/main" id="{945BEDAB-8CC9-D744-A8E3-CE92F2EE9D42}"/>
                </a:ext>
              </a:extLst>
            </p:cNvPr>
            <p:cNvGrpSpPr/>
            <p:nvPr/>
          </p:nvGrpSpPr>
          <p:grpSpPr>
            <a:xfrm>
              <a:off x="4876490" y="5329849"/>
              <a:ext cx="503689" cy="129609"/>
              <a:chOff x="2936434" y="3483413"/>
              <a:chExt cx="503689" cy="129609"/>
            </a:xfrm>
          </p:grpSpPr>
          <p:sp>
            <p:nvSpPr>
              <p:cNvPr id="405" name="Rektangel 404">
                <a:extLst>
                  <a:ext uri="{FF2B5EF4-FFF2-40B4-BE49-F238E27FC236}">
                    <a16:creationId xmlns:a16="http://schemas.microsoft.com/office/drawing/2014/main" id="{782C35D4-0E23-F44A-8212-5B1EFEE3E777}"/>
                  </a:ext>
                </a:extLst>
              </p:cNvPr>
              <p:cNvSpPr/>
              <p:nvPr/>
            </p:nvSpPr>
            <p:spPr>
              <a:xfrm>
                <a:off x="2990850" y="3483413"/>
                <a:ext cx="389848" cy="12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6" name="Rektangel 405">
                <a:extLst>
                  <a:ext uri="{FF2B5EF4-FFF2-40B4-BE49-F238E27FC236}">
                    <a16:creationId xmlns:a16="http://schemas.microsoft.com/office/drawing/2014/main" id="{6E1315E3-5602-1C40-AE5C-A80FA4C4E2C2}"/>
                  </a:ext>
                </a:extLst>
              </p:cNvPr>
              <p:cNvSpPr/>
              <p:nvPr/>
            </p:nvSpPr>
            <p:spPr>
              <a:xfrm>
                <a:off x="2936434" y="3489718"/>
                <a:ext cx="503689" cy="123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50" i="1">
                    <a:latin typeface="Open Sans" panose="020B0606030504020204" pitchFamily="34" charset="0"/>
                    <a:ea typeface="Open Sans" panose="020B0606030504020204" pitchFamily="34" charset="0"/>
                    <a:cs typeface="Open Sans" panose="020B0606030504020204" pitchFamily="34" charset="0"/>
                  </a:rPr>
                  <a:t>Tillsyn</a:t>
                </a:r>
              </a:p>
            </p:txBody>
          </p:sp>
        </p:grpSp>
        <p:cxnSp>
          <p:nvCxnSpPr>
            <p:cNvPr id="413" name="Rak 412">
              <a:extLst>
                <a:ext uri="{FF2B5EF4-FFF2-40B4-BE49-F238E27FC236}">
                  <a16:creationId xmlns:a16="http://schemas.microsoft.com/office/drawing/2014/main" id="{DC460471-1A3A-5D47-BE5F-DFF3844FFF7B}"/>
                </a:ext>
              </a:extLst>
            </p:cNvPr>
            <p:cNvCxnSpPr>
              <a:cxnSpLocks/>
            </p:cNvCxnSpPr>
            <p:nvPr/>
          </p:nvCxnSpPr>
          <p:spPr>
            <a:xfrm flipV="1">
              <a:off x="4124709" y="5392849"/>
              <a:ext cx="0" cy="356195"/>
            </a:xfrm>
            <a:prstGeom prst="line">
              <a:avLst/>
            </a:prstGeom>
            <a:ln w="15875" cap="rnd">
              <a:solidFill>
                <a:srgbClr val="000000"/>
              </a:solidFill>
              <a:headEnd type="arrow" w="med" len="sm"/>
              <a:tailEnd w="med" len="sm"/>
            </a:ln>
          </p:spPr>
          <p:style>
            <a:lnRef idx="1">
              <a:schemeClr val="accent1"/>
            </a:lnRef>
            <a:fillRef idx="0">
              <a:schemeClr val="accent1"/>
            </a:fillRef>
            <a:effectRef idx="0">
              <a:schemeClr val="accent1"/>
            </a:effectRef>
            <a:fontRef idx="minor">
              <a:schemeClr val="tx1"/>
            </a:fontRef>
          </p:style>
        </p:cxnSp>
        <p:cxnSp>
          <p:nvCxnSpPr>
            <p:cNvPr id="415" name="Rak 414">
              <a:extLst>
                <a:ext uri="{FF2B5EF4-FFF2-40B4-BE49-F238E27FC236}">
                  <a16:creationId xmlns:a16="http://schemas.microsoft.com/office/drawing/2014/main" id="{C625A5BE-0F53-0849-8C2A-C8F2791B88D4}"/>
                </a:ext>
              </a:extLst>
            </p:cNvPr>
            <p:cNvCxnSpPr>
              <a:cxnSpLocks/>
            </p:cNvCxnSpPr>
            <p:nvPr/>
          </p:nvCxnSpPr>
          <p:spPr>
            <a:xfrm flipV="1">
              <a:off x="3086484" y="5392849"/>
              <a:ext cx="0" cy="356195"/>
            </a:xfrm>
            <a:prstGeom prst="line">
              <a:avLst/>
            </a:prstGeom>
            <a:ln w="15875" cap="rnd">
              <a:solidFill>
                <a:srgbClr val="000000"/>
              </a:solidFill>
              <a:headEnd type="arrow" w="med" len="sm"/>
              <a:tailEnd w="med" len="sm"/>
            </a:ln>
          </p:spPr>
          <p:style>
            <a:lnRef idx="1">
              <a:schemeClr val="accent1"/>
            </a:lnRef>
            <a:fillRef idx="0">
              <a:schemeClr val="accent1"/>
            </a:fillRef>
            <a:effectRef idx="0">
              <a:schemeClr val="accent1"/>
            </a:effectRef>
            <a:fontRef idx="minor">
              <a:schemeClr val="tx1"/>
            </a:fontRef>
          </p:style>
        </p:cxnSp>
      </p:grpSp>
      <p:cxnSp>
        <p:nvCxnSpPr>
          <p:cNvPr id="276" name="Rak 275">
            <a:extLst>
              <a:ext uri="{FF2B5EF4-FFF2-40B4-BE49-F238E27FC236}">
                <a16:creationId xmlns:a16="http://schemas.microsoft.com/office/drawing/2014/main" id="{2DB6BF57-F780-184B-AF6E-B5E9C4BB7B92}"/>
              </a:ext>
            </a:extLst>
          </p:cNvPr>
          <p:cNvCxnSpPr>
            <a:cxnSpLocks/>
          </p:cNvCxnSpPr>
          <p:nvPr/>
        </p:nvCxnSpPr>
        <p:spPr>
          <a:xfrm>
            <a:off x="2671864" y="4704850"/>
            <a:ext cx="2572783" cy="0"/>
          </a:xfrm>
          <a:prstGeom prst="line">
            <a:avLst/>
          </a:prstGeom>
          <a:ln w="15875" cap="rnd">
            <a:solidFill>
              <a:srgbClr val="000000"/>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297" name="Grupp 296">
            <a:extLst>
              <a:ext uri="{FF2B5EF4-FFF2-40B4-BE49-F238E27FC236}">
                <a16:creationId xmlns:a16="http://schemas.microsoft.com/office/drawing/2014/main" id="{63665FDF-5192-5346-9900-7C4DAFD6F099}"/>
              </a:ext>
            </a:extLst>
          </p:cNvPr>
          <p:cNvGrpSpPr/>
          <p:nvPr/>
        </p:nvGrpSpPr>
        <p:grpSpPr>
          <a:xfrm>
            <a:off x="186712" y="2876775"/>
            <a:ext cx="2350760" cy="794383"/>
            <a:chOff x="491720" y="4161691"/>
            <a:chExt cx="2350760" cy="794383"/>
          </a:xfrm>
        </p:grpSpPr>
        <p:grpSp>
          <p:nvGrpSpPr>
            <p:cNvPr id="298" name="Grupp 297">
              <a:extLst>
                <a:ext uri="{FF2B5EF4-FFF2-40B4-BE49-F238E27FC236}">
                  <a16:creationId xmlns:a16="http://schemas.microsoft.com/office/drawing/2014/main" id="{E4822644-5AF8-9B4F-96BA-55D0EF734962}"/>
                </a:ext>
              </a:extLst>
            </p:cNvPr>
            <p:cNvGrpSpPr/>
            <p:nvPr/>
          </p:nvGrpSpPr>
          <p:grpSpPr>
            <a:xfrm>
              <a:off x="491720" y="4182507"/>
              <a:ext cx="1453019" cy="681166"/>
              <a:chOff x="772106" y="4182507"/>
              <a:chExt cx="1453019" cy="681166"/>
            </a:xfrm>
          </p:grpSpPr>
          <p:cxnSp>
            <p:nvCxnSpPr>
              <p:cNvPr id="377" name="Rak 376">
                <a:extLst>
                  <a:ext uri="{FF2B5EF4-FFF2-40B4-BE49-F238E27FC236}">
                    <a16:creationId xmlns:a16="http://schemas.microsoft.com/office/drawing/2014/main" id="{2F132B30-0BA3-4F48-A843-A6674CE08542}"/>
                  </a:ext>
                </a:extLst>
              </p:cNvPr>
              <p:cNvCxnSpPr/>
              <p:nvPr/>
            </p:nvCxnSpPr>
            <p:spPr>
              <a:xfrm>
                <a:off x="2136930" y="4529102"/>
                <a:ext cx="88195" cy="0"/>
              </a:xfrm>
              <a:prstGeom prst="line">
                <a:avLst/>
              </a:prstGeom>
              <a:solidFill>
                <a:schemeClr val="tx2"/>
              </a:solidFill>
              <a:ln w="12700" cap="rnd">
                <a:solidFill>
                  <a:srgbClr val="000000"/>
                </a:solidFill>
              </a:ln>
            </p:spPr>
            <p:style>
              <a:lnRef idx="1">
                <a:schemeClr val="dk1"/>
              </a:lnRef>
              <a:fillRef idx="0">
                <a:schemeClr val="dk1"/>
              </a:fillRef>
              <a:effectRef idx="0">
                <a:schemeClr val="dk1"/>
              </a:effectRef>
              <a:fontRef idx="minor">
                <a:schemeClr val="tx1"/>
              </a:fontRef>
            </p:style>
          </p:cxnSp>
          <p:cxnSp>
            <p:nvCxnSpPr>
              <p:cNvPr id="387" name="Rak 386">
                <a:extLst>
                  <a:ext uri="{FF2B5EF4-FFF2-40B4-BE49-F238E27FC236}">
                    <a16:creationId xmlns:a16="http://schemas.microsoft.com/office/drawing/2014/main" id="{6E73D6F6-2FBF-2A4A-BB75-A084097FE8D2}"/>
                  </a:ext>
                </a:extLst>
              </p:cNvPr>
              <p:cNvCxnSpPr>
                <a:cxnSpLocks/>
              </p:cNvCxnSpPr>
              <p:nvPr/>
            </p:nvCxnSpPr>
            <p:spPr>
              <a:xfrm>
                <a:off x="2132935" y="4276384"/>
                <a:ext cx="0" cy="478800"/>
              </a:xfrm>
              <a:prstGeom prst="line">
                <a:avLst/>
              </a:prstGeom>
              <a:solidFill>
                <a:schemeClr val="tx2"/>
              </a:solidFill>
              <a:ln w="12700" cap="rnd">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388" name="Grupp 387">
                <a:extLst>
                  <a:ext uri="{FF2B5EF4-FFF2-40B4-BE49-F238E27FC236}">
                    <a16:creationId xmlns:a16="http://schemas.microsoft.com/office/drawing/2014/main" id="{C5461276-EF9A-084F-AFDF-ED02B1E7F50C}"/>
                  </a:ext>
                </a:extLst>
              </p:cNvPr>
              <p:cNvGrpSpPr/>
              <p:nvPr/>
            </p:nvGrpSpPr>
            <p:grpSpPr>
              <a:xfrm>
                <a:off x="772106" y="4657452"/>
                <a:ext cx="1256137" cy="206221"/>
                <a:chOff x="8689939" y="3670175"/>
                <a:chExt cx="1190811" cy="195497"/>
              </a:xfrm>
              <a:solidFill>
                <a:schemeClr val="tx2"/>
              </a:solidFill>
            </p:grpSpPr>
            <p:grpSp>
              <p:nvGrpSpPr>
                <p:cNvPr id="427" name="Grupp 426">
                  <a:extLst>
                    <a:ext uri="{FF2B5EF4-FFF2-40B4-BE49-F238E27FC236}">
                      <a16:creationId xmlns:a16="http://schemas.microsoft.com/office/drawing/2014/main" id="{6E5A99EB-569F-1645-A23A-40C96F18259B}"/>
                    </a:ext>
                  </a:extLst>
                </p:cNvPr>
                <p:cNvGrpSpPr/>
                <p:nvPr/>
              </p:nvGrpSpPr>
              <p:grpSpPr>
                <a:xfrm>
                  <a:off x="8715337" y="3670175"/>
                  <a:ext cx="1142284" cy="195497"/>
                  <a:chOff x="2670212" y="5410218"/>
                  <a:chExt cx="3975844" cy="680446"/>
                </a:xfrm>
                <a:grpFill/>
              </p:grpSpPr>
              <p:sp>
                <p:nvSpPr>
                  <p:cNvPr id="429" name="Rektangel 428">
                    <a:extLst>
                      <a:ext uri="{FF2B5EF4-FFF2-40B4-BE49-F238E27FC236}">
                        <a16:creationId xmlns:a16="http://schemas.microsoft.com/office/drawing/2014/main" id="{245BFB3A-1771-7845-B6F2-981E19F711BF}"/>
                      </a:ext>
                    </a:extLst>
                  </p:cNvPr>
                  <p:cNvSpPr/>
                  <p:nvPr/>
                </p:nvSpPr>
                <p:spPr>
                  <a:xfrm>
                    <a:off x="2996615" y="5410225"/>
                    <a:ext cx="3287386" cy="680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0" name="Ellips 429">
                    <a:extLst>
                      <a:ext uri="{FF2B5EF4-FFF2-40B4-BE49-F238E27FC236}">
                        <a16:creationId xmlns:a16="http://schemas.microsoft.com/office/drawing/2014/main" id="{B70EAD41-2A71-E14C-853D-131308CB0C0A}"/>
                      </a:ext>
                    </a:extLst>
                  </p:cNvPr>
                  <p:cNvSpPr/>
                  <p:nvPr/>
                </p:nvSpPr>
                <p:spPr>
                  <a:xfrm>
                    <a:off x="2670212" y="5410218"/>
                    <a:ext cx="680436" cy="6804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1" name="Ellips 430">
                    <a:extLst>
                      <a:ext uri="{FF2B5EF4-FFF2-40B4-BE49-F238E27FC236}">
                        <a16:creationId xmlns:a16="http://schemas.microsoft.com/office/drawing/2014/main" id="{6979B190-C0F7-0649-9D32-2E678F82E473}"/>
                      </a:ext>
                    </a:extLst>
                  </p:cNvPr>
                  <p:cNvSpPr/>
                  <p:nvPr/>
                </p:nvSpPr>
                <p:spPr>
                  <a:xfrm>
                    <a:off x="5965621" y="5410228"/>
                    <a:ext cx="680435" cy="6804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28" name="textruta 427">
                  <a:extLst>
                    <a:ext uri="{FF2B5EF4-FFF2-40B4-BE49-F238E27FC236}">
                      <a16:creationId xmlns:a16="http://schemas.microsoft.com/office/drawing/2014/main" id="{6E39E43D-C9DA-CB49-9C83-E7F63ED2FACB}"/>
                    </a:ext>
                  </a:extLst>
                </p:cNvPr>
                <p:cNvSpPr txBox="1"/>
                <p:nvPr/>
              </p:nvSpPr>
              <p:spPr>
                <a:xfrm>
                  <a:off x="8689939" y="3686297"/>
                  <a:ext cx="1190811" cy="172875"/>
                </a:xfrm>
                <a:prstGeom prst="rect">
                  <a:avLst/>
                </a:prstGeom>
                <a:noFill/>
              </p:spPr>
              <p:txBody>
                <a:bodyPr wrap="square" rtlCol="0">
                  <a:spAutoFit/>
                </a:bodyPr>
                <a:lstStyle/>
                <a:p>
                  <a:pPr algn="ctr">
                    <a:lnSpc>
                      <a:spcPct val="90000"/>
                    </a:lnSpc>
                  </a:pPr>
                  <a:r>
                    <a:rPr lang="sv-SE" sz="650" i="1">
                      <a:solidFill>
                        <a:schemeClr val="bg1"/>
                      </a:solidFill>
                      <a:latin typeface="Open Sans" panose="020B0606030504020204" pitchFamily="34" charset="0"/>
                      <a:ea typeface="Open Sans" panose="020B0606030504020204" pitchFamily="34" charset="0"/>
                      <a:cs typeface="Open Sans" panose="020B0606030504020204" pitchFamily="34" charset="0"/>
                    </a:rPr>
                    <a:t>Högsta förvaltningsdomstol</a:t>
                  </a:r>
                </a:p>
              </p:txBody>
            </p:sp>
          </p:grpSp>
          <p:cxnSp>
            <p:nvCxnSpPr>
              <p:cNvPr id="389" name="Rak 388">
                <a:extLst>
                  <a:ext uri="{FF2B5EF4-FFF2-40B4-BE49-F238E27FC236}">
                    <a16:creationId xmlns:a16="http://schemas.microsoft.com/office/drawing/2014/main" id="{0D01653F-B347-3446-893F-7997ACF5E0A0}"/>
                  </a:ext>
                </a:extLst>
              </p:cNvPr>
              <p:cNvCxnSpPr/>
              <p:nvPr/>
            </p:nvCxnSpPr>
            <p:spPr>
              <a:xfrm>
                <a:off x="2041680" y="4529102"/>
                <a:ext cx="88195" cy="0"/>
              </a:xfrm>
              <a:prstGeom prst="line">
                <a:avLst/>
              </a:prstGeom>
              <a:solidFill>
                <a:schemeClr val="tx2"/>
              </a:solidFill>
              <a:ln w="12700" cap="rnd">
                <a:solidFill>
                  <a:srgbClr val="000000"/>
                </a:solidFill>
              </a:ln>
            </p:spPr>
            <p:style>
              <a:lnRef idx="1">
                <a:schemeClr val="dk1"/>
              </a:lnRef>
              <a:fillRef idx="0">
                <a:schemeClr val="dk1"/>
              </a:fillRef>
              <a:effectRef idx="0">
                <a:schemeClr val="dk1"/>
              </a:effectRef>
              <a:fontRef idx="minor">
                <a:schemeClr val="tx1"/>
              </a:fontRef>
            </p:style>
          </p:cxnSp>
          <p:cxnSp>
            <p:nvCxnSpPr>
              <p:cNvPr id="390" name="Rak 389">
                <a:extLst>
                  <a:ext uri="{FF2B5EF4-FFF2-40B4-BE49-F238E27FC236}">
                    <a16:creationId xmlns:a16="http://schemas.microsoft.com/office/drawing/2014/main" id="{55AC4065-293B-CB4E-9601-845C731B91AC}"/>
                  </a:ext>
                </a:extLst>
              </p:cNvPr>
              <p:cNvCxnSpPr/>
              <p:nvPr/>
            </p:nvCxnSpPr>
            <p:spPr>
              <a:xfrm>
                <a:off x="2041565" y="4274757"/>
                <a:ext cx="88195" cy="0"/>
              </a:xfrm>
              <a:prstGeom prst="line">
                <a:avLst/>
              </a:prstGeom>
              <a:solidFill>
                <a:schemeClr val="tx2"/>
              </a:solidFill>
              <a:ln w="12700" cap="rnd">
                <a:solidFill>
                  <a:srgbClr val="000000"/>
                </a:solidFill>
              </a:ln>
            </p:spPr>
            <p:style>
              <a:lnRef idx="1">
                <a:schemeClr val="dk1"/>
              </a:lnRef>
              <a:fillRef idx="0">
                <a:schemeClr val="dk1"/>
              </a:fillRef>
              <a:effectRef idx="0">
                <a:schemeClr val="dk1"/>
              </a:effectRef>
              <a:fontRef idx="minor">
                <a:schemeClr val="tx1"/>
              </a:fontRef>
            </p:style>
          </p:cxnSp>
          <p:cxnSp>
            <p:nvCxnSpPr>
              <p:cNvPr id="391" name="Rak 390">
                <a:extLst>
                  <a:ext uri="{FF2B5EF4-FFF2-40B4-BE49-F238E27FC236}">
                    <a16:creationId xmlns:a16="http://schemas.microsoft.com/office/drawing/2014/main" id="{3BE1597C-9D0C-644A-AA9C-A6FA2AACECFA}"/>
                  </a:ext>
                </a:extLst>
              </p:cNvPr>
              <p:cNvCxnSpPr/>
              <p:nvPr/>
            </p:nvCxnSpPr>
            <p:spPr>
              <a:xfrm>
                <a:off x="2041565" y="4758928"/>
                <a:ext cx="88195" cy="0"/>
              </a:xfrm>
              <a:prstGeom prst="line">
                <a:avLst/>
              </a:prstGeom>
              <a:solidFill>
                <a:schemeClr val="tx2"/>
              </a:solidFill>
              <a:ln w="12700" cap="rnd">
                <a:solidFill>
                  <a:srgbClr val="000000"/>
                </a:solidFill>
              </a:ln>
            </p:spPr>
            <p:style>
              <a:lnRef idx="1">
                <a:schemeClr val="dk1"/>
              </a:lnRef>
              <a:fillRef idx="0">
                <a:schemeClr val="dk1"/>
              </a:fillRef>
              <a:effectRef idx="0">
                <a:schemeClr val="dk1"/>
              </a:effectRef>
              <a:fontRef idx="minor">
                <a:schemeClr val="tx1"/>
              </a:fontRef>
            </p:style>
          </p:cxnSp>
          <p:grpSp>
            <p:nvGrpSpPr>
              <p:cNvPr id="414" name="Grupp 413">
                <a:extLst>
                  <a:ext uri="{FF2B5EF4-FFF2-40B4-BE49-F238E27FC236}">
                    <a16:creationId xmlns:a16="http://schemas.microsoft.com/office/drawing/2014/main" id="{B919124C-4D72-9F49-A94E-C0AD62C95773}"/>
                  </a:ext>
                </a:extLst>
              </p:cNvPr>
              <p:cNvGrpSpPr/>
              <p:nvPr/>
            </p:nvGrpSpPr>
            <p:grpSpPr>
              <a:xfrm>
                <a:off x="798897" y="4419344"/>
                <a:ext cx="1210306" cy="206222"/>
                <a:chOff x="8715329" y="3670175"/>
                <a:chExt cx="1147362" cy="195497"/>
              </a:xfrm>
              <a:solidFill>
                <a:schemeClr val="tx2"/>
              </a:solidFill>
            </p:grpSpPr>
            <p:grpSp>
              <p:nvGrpSpPr>
                <p:cNvPr id="422" name="Grupp 421">
                  <a:extLst>
                    <a:ext uri="{FF2B5EF4-FFF2-40B4-BE49-F238E27FC236}">
                      <a16:creationId xmlns:a16="http://schemas.microsoft.com/office/drawing/2014/main" id="{D0EAA362-CB6C-FC4C-8C9E-AF4AD7695214}"/>
                    </a:ext>
                  </a:extLst>
                </p:cNvPr>
                <p:cNvGrpSpPr/>
                <p:nvPr/>
              </p:nvGrpSpPr>
              <p:grpSpPr>
                <a:xfrm>
                  <a:off x="8715329" y="3670175"/>
                  <a:ext cx="1142296" cy="195497"/>
                  <a:chOff x="2670178" y="5410218"/>
                  <a:chExt cx="3975878" cy="680446"/>
                </a:xfrm>
                <a:grpFill/>
              </p:grpSpPr>
              <p:sp>
                <p:nvSpPr>
                  <p:cNvPr id="424" name="Rektangel 423">
                    <a:extLst>
                      <a:ext uri="{FF2B5EF4-FFF2-40B4-BE49-F238E27FC236}">
                        <a16:creationId xmlns:a16="http://schemas.microsoft.com/office/drawing/2014/main" id="{DE51F0C7-0DD8-E842-950A-7CBD41EF7770}"/>
                      </a:ext>
                    </a:extLst>
                  </p:cNvPr>
                  <p:cNvSpPr/>
                  <p:nvPr/>
                </p:nvSpPr>
                <p:spPr>
                  <a:xfrm>
                    <a:off x="3029163" y="5410225"/>
                    <a:ext cx="3254839" cy="680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5" name="Ellips 424">
                    <a:extLst>
                      <a:ext uri="{FF2B5EF4-FFF2-40B4-BE49-F238E27FC236}">
                        <a16:creationId xmlns:a16="http://schemas.microsoft.com/office/drawing/2014/main" id="{774DC215-E41D-E543-AB34-23D06A374A65}"/>
                      </a:ext>
                    </a:extLst>
                  </p:cNvPr>
                  <p:cNvSpPr/>
                  <p:nvPr/>
                </p:nvSpPr>
                <p:spPr>
                  <a:xfrm>
                    <a:off x="2670178" y="5410218"/>
                    <a:ext cx="680434" cy="6804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6" name="Ellips 425">
                    <a:extLst>
                      <a:ext uri="{FF2B5EF4-FFF2-40B4-BE49-F238E27FC236}">
                        <a16:creationId xmlns:a16="http://schemas.microsoft.com/office/drawing/2014/main" id="{854855A2-551B-8047-B87D-73503DB57FB9}"/>
                      </a:ext>
                    </a:extLst>
                  </p:cNvPr>
                  <p:cNvSpPr/>
                  <p:nvPr/>
                </p:nvSpPr>
                <p:spPr>
                  <a:xfrm>
                    <a:off x="5965621" y="5410228"/>
                    <a:ext cx="680435" cy="6804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23" name="textruta 422">
                  <a:extLst>
                    <a:ext uri="{FF2B5EF4-FFF2-40B4-BE49-F238E27FC236}">
                      <a16:creationId xmlns:a16="http://schemas.microsoft.com/office/drawing/2014/main" id="{23CE4C10-7B92-AC4C-B7EE-D0983039F86F}"/>
                    </a:ext>
                  </a:extLst>
                </p:cNvPr>
                <p:cNvSpPr txBox="1"/>
                <p:nvPr/>
              </p:nvSpPr>
              <p:spPr>
                <a:xfrm>
                  <a:off x="8730548" y="3686342"/>
                  <a:ext cx="1132143" cy="172874"/>
                </a:xfrm>
                <a:prstGeom prst="rect">
                  <a:avLst/>
                </a:prstGeom>
                <a:noFill/>
              </p:spPr>
              <p:txBody>
                <a:bodyPr wrap="square" rtlCol="0">
                  <a:spAutoFit/>
                </a:bodyPr>
                <a:lstStyle/>
                <a:p>
                  <a:pPr algn="ctr">
                    <a:lnSpc>
                      <a:spcPct val="90000"/>
                    </a:lnSpc>
                  </a:pPr>
                  <a:r>
                    <a:rPr lang="sv-SE" sz="650" i="1">
                      <a:solidFill>
                        <a:schemeClr val="bg1"/>
                      </a:solidFill>
                      <a:latin typeface="Open Sans" panose="020B0606030504020204" pitchFamily="34" charset="0"/>
                      <a:ea typeface="Open Sans" panose="020B0606030504020204" pitchFamily="34" charset="0"/>
                      <a:cs typeface="Open Sans" panose="020B0606030504020204" pitchFamily="34" charset="0"/>
                    </a:rPr>
                    <a:t>Kammarrätt</a:t>
                  </a:r>
                </a:p>
              </p:txBody>
            </p:sp>
          </p:grpSp>
          <p:grpSp>
            <p:nvGrpSpPr>
              <p:cNvPr id="416" name="Grupp 415">
                <a:extLst>
                  <a:ext uri="{FF2B5EF4-FFF2-40B4-BE49-F238E27FC236}">
                    <a16:creationId xmlns:a16="http://schemas.microsoft.com/office/drawing/2014/main" id="{73349ECD-F7B0-1F4A-972F-7A4B209A0242}"/>
                  </a:ext>
                </a:extLst>
              </p:cNvPr>
              <p:cNvGrpSpPr/>
              <p:nvPr/>
            </p:nvGrpSpPr>
            <p:grpSpPr>
              <a:xfrm>
                <a:off x="794708" y="4182507"/>
                <a:ext cx="1224013" cy="206221"/>
                <a:chOff x="8711364" y="3670175"/>
                <a:chExt cx="1160357" cy="195497"/>
              </a:xfrm>
              <a:solidFill>
                <a:schemeClr val="tx2"/>
              </a:solidFill>
            </p:grpSpPr>
            <p:grpSp>
              <p:nvGrpSpPr>
                <p:cNvPr id="417" name="Grupp 416">
                  <a:extLst>
                    <a:ext uri="{FF2B5EF4-FFF2-40B4-BE49-F238E27FC236}">
                      <a16:creationId xmlns:a16="http://schemas.microsoft.com/office/drawing/2014/main" id="{78D59944-7581-3840-B147-D66A177F11F0}"/>
                    </a:ext>
                  </a:extLst>
                </p:cNvPr>
                <p:cNvGrpSpPr/>
                <p:nvPr/>
              </p:nvGrpSpPr>
              <p:grpSpPr>
                <a:xfrm>
                  <a:off x="8711364" y="3670175"/>
                  <a:ext cx="1146261" cy="195497"/>
                  <a:chOff x="2656378" y="5410218"/>
                  <a:chExt cx="3989678" cy="680446"/>
                </a:xfrm>
                <a:grpFill/>
              </p:grpSpPr>
              <p:sp>
                <p:nvSpPr>
                  <p:cNvPr id="419" name="Rektangel 418">
                    <a:extLst>
                      <a:ext uri="{FF2B5EF4-FFF2-40B4-BE49-F238E27FC236}">
                        <a16:creationId xmlns:a16="http://schemas.microsoft.com/office/drawing/2014/main" id="{61FED15F-CEA6-ED4B-A976-2A8535236425}"/>
                      </a:ext>
                    </a:extLst>
                  </p:cNvPr>
                  <p:cNvSpPr/>
                  <p:nvPr/>
                </p:nvSpPr>
                <p:spPr>
                  <a:xfrm>
                    <a:off x="2996602" y="5410225"/>
                    <a:ext cx="3287397" cy="680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0" name="Ellips 419">
                    <a:extLst>
                      <a:ext uri="{FF2B5EF4-FFF2-40B4-BE49-F238E27FC236}">
                        <a16:creationId xmlns:a16="http://schemas.microsoft.com/office/drawing/2014/main" id="{8608DDE4-8D21-1F4C-A9E9-58BD1D345633}"/>
                      </a:ext>
                    </a:extLst>
                  </p:cNvPr>
                  <p:cNvSpPr/>
                  <p:nvPr/>
                </p:nvSpPr>
                <p:spPr>
                  <a:xfrm>
                    <a:off x="2656378" y="5410218"/>
                    <a:ext cx="680435" cy="6804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1" name="Ellips 420">
                    <a:extLst>
                      <a:ext uri="{FF2B5EF4-FFF2-40B4-BE49-F238E27FC236}">
                        <a16:creationId xmlns:a16="http://schemas.microsoft.com/office/drawing/2014/main" id="{EA73CB11-0961-9A4C-B80B-56A5B1B5B238}"/>
                      </a:ext>
                    </a:extLst>
                  </p:cNvPr>
                  <p:cNvSpPr/>
                  <p:nvPr/>
                </p:nvSpPr>
                <p:spPr>
                  <a:xfrm>
                    <a:off x="5965621" y="5410228"/>
                    <a:ext cx="680435" cy="6804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18" name="textruta 417">
                  <a:extLst>
                    <a:ext uri="{FF2B5EF4-FFF2-40B4-BE49-F238E27FC236}">
                      <a16:creationId xmlns:a16="http://schemas.microsoft.com/office/drawing/2014/main" id="{D5D8C6F6-7611-B148-ACF9-C89561E42B5D}"/>
                    </a:ext>
                  </a:extLst>
                </p:cNvPr>
                <p:cNvSpPr txBox="1"/>
                <p:nvPr/>
              </p:nvSpPr>
              <p:spPr>
                <a:xfrm>
                  <a:off x="8715335" y="3684667"/>
                  <a:ext cx="1156386" cy="172875"/>
                </a:xfrm>
                <a:prstGeom prst="rect">
                  <a:avLst/>
                </a:prstGeom>
                <a:noFill/>
              </p:spPr>
              <p:txBody>
                <a:bodyPr wrap="square" rtlCol="0">
                  <a:spAutoFit/>
                </a:bodyPr>
                <a:lstStyle/>
                <a:p>
                  <a:pPr algn="ctr">
                    <a:lnSpc>
                      <a:spcPct val="90000"/>
                    </a:lnSpc>
                  </a:pPr>
                  <a:r>
                    <a:rPr lang="sv-SE" sz="650" i="1">
                      <a:solidFill>
                        <a:schemeClr val="bg1"/>
                      </a:solidFill>
                      <a:latin typeface="Open Sans" panose="020B0606030504020204" pitchFamily="34" charset="0"/>
                      <a:ea typeface="Open Sans" panose="020B0606030504020204" pitchFamily="34" charset="0"/>
                      <a:cs typeface="Open Sans" panose="020B0606030504020204" pitchFamily="34" charset="0"/>
                    </a:rPr>
                    <a:t>Förvaltningsrätt</a:t>
                  </a:r>
                </a:p>
              </p:txBody>
            </p:sp>
          </p:grpSp>
        </p:grpSp>
        <p:grpSp>
          <p:nvGrpSpPr>
            <p:cNvPr id="299" name="Grupp 298">
              <a:extLst>
                <a:ext uri="{FF2B5EF4-FFF2-40B4-BE49-F238E27FC236}">
                  <a16:creationId xmlns:a16="http://schemas.microsoft.com/office/drawing/2014/main" id="{0B28A85E-62E2-CA44-963B-96C8E10BB5F8}"/>
                </a:ext>
              </a:extLst>
            </p:cNvPr>
            <p:cNvGrpSpPr/>
            <p:nvPr/>
          </p:nvGrpSpPr>
          <p:grpSpPr>
            <a:xfrm>
              <a:off x="1910212" y="4161691"/>
              <a:ext cx="932268" cy="794383"/>
              <a:chOff x="2572531" y="3192350"/>
              <a:chExt cx="932268" cy="794383"/>
            </a:xfrm>
          </p:grpSpPr>
          <p:grpSp>
            <p:nvGrpSpPr>
              <p:cNvPr id="369" name="Grupp 368">
                <a:extLst>
                  <a:ext uri="{FF2B5EF4-FFF2-40B4-BE49-F238E27FC236}">
                    <a16:creationId xmlns:a16="http://schemas.microsoft.com/office/drawing/2014/main" id="{D72ACAA4-FFC7-BD4F-BE6D-EEEB8853355E}"/>
                  </a:ext>
                </a:extLst>
              </p:cNvPr>
              <p:cNvGrpSpPr/>
              <p:nvPr/>
            </p:nvGrpSpPr>
            <p:grpSpPr>
              <a:xfrm>
                <a:off x="2572531" y="3192350"/>
                <a:ext cx="932268" cy="794383"/>
                <a:chOff x="5282967" y="1607335"/>
                <a:chExt cx="932268" cy="794383"/>
              </a:xfrm>
            </p:grpSpPr>
            <p:pic>
              <p:nvPicPr>
                <p:cNvPr id="374" name="Bildobjekt 373">
                  <a:extLst>
                    <a:ext uri="{FF2B5EF4-FFF2-40B4-BE49-F238E27FC236}">
                      <a16:creationId xmlns:a16="http://schemas.microsoft.com/office/drawing/2014/main" id="{0DD89E52-4E60-394A-AE38-61BB7E44FE25}"/>
                    </a:ext>
                  </a:extLst>
                </p:cNvPr>
                <p:cNvPicPr>
                  <a:picLocks noChangeAspect="1"/>
                </p:cNvPicPr>
                <p:nvPr/>
              </p:nvPicPr>
              <p:blipFill>
                <a:blip r:embed="rId3"/>
                <a:srcRect/>
                <a:stretch/>
              </p:blipFill>
              <p:spPr>
                <a:xfrm>
                  <a:off x="5388520" y="1607335"/>
                  <a:ext cx="756000" cy="756000"/>
                </a:xfrm>
                <a:prstGeom prst="rect">
                  <a:avLst/>
                </a:prstGeom>
              </p:spPr>
            </p:pic>
            <p:pic>
              <p:nvPicPr>
                <p:cNvPr id="375" name="Bildobjekt 374">
                  <a:extLst>
                    <a:ext uri="{FF2B5EF4-FFF2-40B4-BE49-F238E27FC236}">
                      <a16:creationId xmlns:a16="http://schemas.microsoft.com/office/drawing/2014/main" id="{61DE1983-967E-1641-8C5C-CFDE41727FFA}"/>
                    </a:ext>
                  </a:extLst>
                </p:cNvPr>
                <p:cNvPicPr>
                  <a:picLocks noChangeAspect="1"/>
                </p:cNvPicPr>
                <p:nvPr/>
              </p:nvPicPr>
              <p:blipFill>
                <a:blip r:embed="rId4"/>
                <a:srcRect/>
                <a:stretch/>
              </p:blipFill>
              <p:spPr>
                <a:xfrm>
                  <a:off x="5304847" y="2206250"/>
                  <a:ext cx="901000" cy="190800"/>
                </a:xfrm>
                <a:prstGeom prst="rect">
                  <a:avLst/>
                </a:prstGeom>
              </p:spPr>
            </p:pic>
            <p:sp>
              <p:nvSpPr>
                <p:cNvPr id="376" name="textruta 375">
                  <a:extLst>
                    <a:ext uri="{FF2B5EF4-FFF2-40B4-BE49-F238E27FC236}">
                      <a16:creationId xmlns:a16="http://schemas.microsoft.com/office/drawing/2014/main" id="{20B18FBF-AB27-AA49-9248-86FD24179405}"/>
                    </a:ext>
                  </a:extLst>
                </p:cNvPr>
                <p:cNvSpPr txBox="1"/>
                <p:nvPr/>
              </p:nvSpPr>
              <p:spPr>
                <a:xfrm>
                  <a:off x="5282967" y="2209358"/>
                  <a:ext cx="932268" cy="192360"/>
                </a:xfrm>
                <a:prstGeom prst="rect">
                  <a:avLst/>
                </a:prstGeom>
                <a:noFill/>
              </p:spPr>
              <p:txBody>
                <a:bodyPr wrap="square" rtlCol="0">
                  <a:spAutoFit/>
                </a:bodyPr>
                <a:lstStyle/>
                <a:p>
                  <a:pPr algn="ctr"/>
                  <a:r>
                    <a:rPr lang="sv-SE" sz="65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DOMSTOLSVERKET</a:t>
                  </a:r>
                </a:p>
              </p:txBody>
            </p:sp>
          </p:grpSp>
          <p:pic>
            <p:nvPicPr>
              <p:cNvPr id="373" name="Bildobjekt 372" descr="En bild som visar text, clipart&#10;&#10;Automatiskt genererad beskrivning">
                <a:extLst>
                  <a:ext uri="{FF2B5EF4-FFF2-40B4-BE49-F238E27FC236}">
                    <a16:creationId xmlns:a16="http://schemas.microsoft.com/office/drawing/2014/main" id="{A70574B6-2705-7045-B17C-4BE48765D7FD}"/>
                  </a:ext>
                </a:extLst>
              </p:cNvPr>
              <p:cNvPicPr>
                <a:picLocks noChangeAspect="1"/>
              </p:cNvPicPr>
              <p:nvPr/>
            </p:nvPicPr>
            <p:blipFill>
              <a:blip r:embed="rId27"/>
              <a:stretch>
                <a:fillRect/>
              </a:stretch>
            </p:blipFill>
            <p:spPr>
              <a:xfrm>
                <a:off x="2925206" y="3307421"/>
                <a:ext cx="252000" cy="438778"/>
              </a:xfrm>
              <a:prstGeom prst="rect">
                <a:avLst/>
              </a:prstGeom>
            </p:spPr>
          </p:pic>
        </p:grpSp>
      </p:grpSp>
      <p:grpSp>
        <p:nvGrpSpPr>
          <p:cNvPr id="302" name="Grupp 301">
            <a:extLst>
              <a:ext uri="{FF2B5EF4-FFF2-40B4-BE49-F238E27FC236}">
                <a16:creationId xmlns:a16="http://schemas.microsoft.com/office/drawing/2014/main" id="{F8141274-B055-6348-BE19-6AD319BD3E71}"/>
              </a:ext>
            </a:extLst>
          </p:cNvPr>
          <p:cNvGrpSpPr/>
          <p:nvPr/>
        </p:nvGrpSpPr>
        <p:grpSpPr>
          <a:xfrm>
            <a:off x="4470526" y="2273386"/>
            <a:ext cx="554126" cy="126434"/>
            <a:chOff x="2901280" y="3483413"/>
            <a:chExt cx="554126" cy="126434"/>
          </a:xfrm>
        </p:grpSpPr>
        <p:sp>
          <p:nvSpPr>
            <p:cNvPr id="303" name="Rektangel 302">
              <a:extLst>
                <a:ext uri="{FF2B5EF4-FFF2-40B4-BE49-F238E27FC236}">
                  <a16:creationId xmlns:a16="http://schemas.microsoft.com/office/drawing/2014/main" id="{0ACA392D-2352-8443-BBB4-D982FCE1D735}"/>
                </a:ext>
              </a:extLst>
            </p:cNvPr>
            <p:cNvSpPr/>
            <p:nvPr/>
          </p:nvSpPr>
          <p:spPr>
            <a:xfrm>
              <a:off x="2990851" y="3483413"/>
              <a:ext cx="368074" cy="12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4" name="Rektangel 303">
              <a:extLst>
                <a:ext uri="{FF2B5EF4-FFF2-40B4-BE49-F238E27FC236}">
                  <a16:creationId xmlns:a16="http://schemas.microsoft.com/office/drawing/2014/main" id="{76C05784-8FB0-DE4C-86AD-1827560E4B33}"/>
                </a:ext>
              </a:extLst>
            </p:cNvPr>
            <p:cNvSpPr/>
            <p:nvPr/>
          </p:nvSpPr>
          <p:spPr>
            <a:xfrm>
              <a:off x="2901280" y="3486543"/>
              <a:ext cx="554126" cy="123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50" i="1">
                  <a:latin typeface="Open Sans" panose="020B0606030504020204" pitchFamily="34" charset="0"/>
                  <a:ea typeface="Open Sans" panose="020B0606030504020204" pitchFamily="34" charset="0"/>
                  <a:cs typeface="Open Sans" panose="020B0606030504020204" pitchFamily="34" charset="0"/>
                </a:rPr>
                <a:t>Statistik</a:t>
              </a:r>
            </a:p>
          </p:txBody>
        </p:sp>
      </p:grpSp>
      <p:grpSp>
        <p:nvGrpSpPr>
          <p:cNvPr id="246" name="Grupp 245">
            <a:extLst>
              <a:ext uri="{FF2B5EF4-FFF2-40B4-BE49-F238E27FC236}">
                <a16:creationId xmlns:a16="http://schemas.microsoft.com/office/drawing/2014/main" id="{1497EFC1-3B78-E747-87F3-F393E7EEAA32}"/>
              </a:ext>
            </a:extLst>
          </p:cNvPr>
          <p:cNvGrpSpPr/>
          <p:nvPr/>
        </p:nvGrpSpPr>
        <p:grpSpPr>
          <a:xfrm>
            <a:off x="1072135" y="3985938"/>
            <a:ext cx="1556907" cy="1481374"/>
            <a:chOff x="1314204" y="3995735"/>
            <a:chExt cx="1556907" cy="1481374"/>
          </a:xfrm>
        </p:grpSpPr>
        <p:pic>
          <p:nvPicPr>
            <p:cNvPr id="247" name="Bildobjekt 246">
              <a:extLst>
                <a:ext uri="{FF2B5EF4-FFF2-40B4-BE49-F238E27FC236}">
                  <a16:creationId xmlns:a16="http://schemas.microsoft.com/office/drawing/2014/main" id="{D12FA3C6-5EE1-AD45-82CA-ABA15906BEC7}"/>
                </a:ext>
              </a:extLst>
            </p:cNvPr>
            <p:cNvPicPr>
              <a:picLocks noChangeAspect="1"/>
            </p:cNvPicPr>
            <p:nvPr/>
          </p:nvPicPr>
          <p:blipFill>
            <a:blip r:embed="rId28"/>
            <a:srcRect/>
            <a:stretch/>
          </p:blipFill>
          <p:spPr>
            <a:xfrm>
              <a:off x="1366893" y="4450085"/>
              <a:ext cx="1458000" cy="1027024"/>
            </a:xfrm>
            <a:prstGeom prst="rect">
              <a:avLst/>
            </a:prstGeom>
          </p:spPr>
        </p:pic>
        <p:grpSp>
          <p:nvGrpSpPr>
            <p:cNvPr id="249" name="Grupp 248">
              <a:extLst>
                <a:ext uri="{FF2B5EF4-FFF2-40B4-BE49-F238E27FC236}">
                  <a16:creationId xmlns:a16="http://schemas.microsoft.com/office/drawing/2014/main" id="{E322AA27-D98E-6942-A1DA-A27CF8665B79}"/>
                </a:ext>
              </a:extLst>
            </p:cNvPr>
            <p:cNvGrpSpPr/>
            <p:nvPr/>
          </p:nvGrpSpPr>
          <p:grpSpPr>
            <a:xfrm>
              <a:off x="1314204" y="3995735"/>
              <a:ext cx="1556907" cy="1463378"/>
              <a:chOff x="5330577" y="359698"/>
              <a:chExt cx="1556907" cy="1463378"/>
            </a:xfrm>
          </p:grpSpPr>
          <p:pic>
            <p:nvPicPr>
              <p:cNvPr id="250" name="Bildobjekt 249">
                <a:extLst>
                  <a:ext uri="{FF2B5EF4-FFF2-40B4-BE49-F238E27FC236}">
                    <a16:creationId xmlns:a16="http://schemas.microsoft.com/office/drawing/2014/main" id="{C328F45D-D023-5E4C-B085-26C6311375A9}"/>
                  </a:ext>
                </a:extLst>
              </p:cNvPr>
              <p:cNvPicPr>
                <a:picLocks noChangeAspect="1"/>
              </p:cNvPicPr>
              <p:nvPr/>
            </p:nvPicPr>
            <p:blipFill>
              <a:blip r:embed="rId29"/>
              <a:stretch>
                <a:fillRect/>
              </a:stretch>
            </p:blipFill>
            <p:spPr>
              <a:xfrm>
                <a:off x="5546484" y="359698"/>
                <a:ext cx="1134000" cy="1134000"/>
              </a:xfrm>
              <a:prstGeom prst="rect">
                <a:avLst/>
              </a:prstGeom>
            </p:spPr>
          </p:pic>
          <p:sp>
            <p:nvSpPr>
              <p:cNvPr id="251" name="textruta 250">
                <a:extLst>
                  <a:ext uri="{FF2B5EF4-FFF2-40B4-BE49-F238E27FC236}">
                    <a16:creationId xmlns:a16="http://schemas.microsoft.com/office/drawing/2014/main" id="{13BC093F-F9AA-4446-B868-AD16EFDEE5BC}"/>
                  </a:ext>
                </a:extLst>
              </p:cNvPr>
              <p:cNvSpPr txBox="1"/>
              <p:nvPr/>
            </p:nvSpPr>
            <p:spPr>
              <a:xfrm>
                <a:off x="5330577" y="1401679"/>
                <a:ext cx="1556907" cy="421397"/>
              </a:xfrm>
              <a:prstGeom prst="rect">
                <a:avLst/>
              </a:prstGeom>
              <a:noFill/>
            </p:spPr>
            <p:txBody>
              <a:bodyPr wrap="square" rtlCol="0">
                <a:spAutoFit/>
              </a:bodyPr>
              <a:lstStyle/>
              <a:p>
                <a:pPr algn="ctr">
                  <a:lnSpc>
                    <a:spcPct val="107000"/>
                  </a:lnSpc>
                </a:pPr>
                <a:r>
                  <a:rPr lang="sv-SE" sz="65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PRIMÄRVÅRD</a:t>
                </a:r>
              </a:p>
              <a:p>
                <a:pPr algn="ctr">
                  <a:lnSpc>
                    <a:spcPct val="107000"/>
                  </a:lnSpc>
                </a:pPr>
                <a:r>
                  <a:rPr lang="sv-SE" sz="65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ÖPPEN SPECIALISTVÅRD</a:t>
                </a:r>
              </a:p>
              <a:p>
                <a:pPr algn="ctr">
                  <a:lnSpc>
                    <a:spcPct val="107000"/>
                  </a:lnSpc>
                </a:pPr>
                <a:r>
                  <a:rPr lang="sv-SE" sz="65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SLUTEN HÄLSO- OCH SJUKVÅRD</a:t>
                </a:r>
              </a:p>
            </p:txBody>
          </p:sp>
          <p:sp>
            <p:nvSpPr>
              <p:cNvPr id="252" name="textruta 251">
                <a:extLst>
                  <a:ext uri="{FF2B5EF4-FFF2-40B4-BE49-F238E27FC236}">
                    <a16:creationId xmlns:a16="http://schemas.microsoft.com/office/drawing/2014/main" id="{B9C673FC-1857-DF4E-A308-533DF93E504D}"/>
                  </a:ext>
                </a:extLst>
              </p:cNvPr>
              <p:cNvSpPr txBox="1"/>
              <p:nvPr/>
            </p:nvSpPr>
            <p:spPr>
              <a:xfrm>
                <a:off x="5701763" y="1122559"/>
                <a:ext cx="814176" cy="199414"/>
              </a:xfrm>
              <a:prstGeom prst="rect">
                <a:avLst/>
              </a:prstGeom>
              <a:noFill/>
            </p:spPr>
            <p:txBody>
              <a:bodyPr wrap="square" rtlCol="0">
                <a:spAutoFit/>
              </a:bodyPr>
              <a:lstStyle/>
              <a:p>
                <a:pPr algn="ctr">
                  <a:lnSpc>
                    <a:spcPct val="114000"/>
                  </a:lnSpc>
                </a:pPr>
                <a:r>
                  <a:rPr lang="sv-SE" sz="650" b="1">
                    <a:solidFill>
                      <a:srgbClr val="000000"/>
                    </a:solidFill>
                    <a:latin typeface="Open Sans" panose="020B0606030504020204" pitchFamily="34" charset="0"/>
                    <a:ea typeface="Open Sans" panose="020B0606030504020204" pitchFamily="34" charset="0"/>
                    <a:cs typeface="Open Sans" panose="020B0606030504020204" pitchFamily="34" charset="0"/>
                  </a:rPr>
                  <a:t>REGION</a:t>
                </a:r>
              </a:p>
            </p:txBody>
          </p:sp>
        </p:grpSp>
      </p:grpSp>
      <p:grpSp>
        <p:nvGrpSpPr>
          <p:cNvPr id="253" name="Grupp 252">
            <a:extLst>
              <a:ext uri="{FF2B5EF4-FFF2-40B4-BE49-F238E27FC236}">
                <a16:creationId xmlns:a16="http://schemas.microsoft.com/office/drawing/2014/main" id="{D5864D2A-18F6-1148-B407-8E06CC411241}"/>
              </a:ext>
            </a:extLst>
          </p:cNvPr>
          <p:cNvGrpSpPr/>
          <p:nvPr/>
        </p:nvGrpSpPr>
        <p:grpSpPr>
          <a:xfrm>
            <a:off x="204323" y="4187544"/>
            <a:ext cx="694118" cy="1080000"/>
            <a:chOff x="11437017" y="2201222"/>
            <a:chExt cx="694118" cy="1080000"/>
          </a:xfrm>
        </p:grpSpPr>
        <p:pic>
          <p:nvPicPr>
            <p:cNvPr id="254" name="Bildobjekt 253">
              <a:extLst>
                <a:ext uri="{FF2B5EF4-FFF2-40B4-BE49-F238E27FC236}">
                  <a16:creationId xmlns:a16="http://schemas.microsoft.com/office/drawing/2014/main" id="{FE094A58-8294-FD4D-965A-C747EC586A79}"/>
                </a:ext>
              </a:extLst>
            </p:cNvPr>
            <p:cNvPicPr>
              <a:picLocks noChangeAspect="1"/>
            </p:cNvPicPr>
            <p:nvPr/>
          </p:nvPicPr>
          <p:blipFill>
            <a:blip r:embed="rId2"/>
            <a:srcRect/>
            <a:stretch/>
          </p:blipFill>
          <p:spPr>
            <a:xfrm>
              <a:off x="11456490" y="2201222"/>
              <a:ext cx="660000" cy="1080000"/>
            </a:xfrm>
            <a:prstGeom prst="rect">
              <a:avLst/>
            </a:prstGeom>
          </p:spPr>
        </p:pic>
        <p:sp>
          <p:nvSpPr>
            <p:cNvPr id="255" name="textruta 254">
              <a:extLst>
                <a:ext uri="{FF2B5EF4-FFF2-40B4-BE49-F238E27FC236}">
                  <a16:creationId xmlns:a16="http://schemas.microsoft.com/office/drawing/2014/main" id="{7D35104B-2C03-B344-A106-D057849481F1}"/>
                </a:ext>
              </a:extLst>
            </p:cNvPr>
            <p:cNvSpPr txBox="1"/>
            <p:nvPr/>
          </p:nvSpPr>
          <p:spPr>
            <a:xfrm>
              <a:off x="11437017" y="2794185"/>
              <a:ext cx="694118" cy="470129"/>
            </a:xfrm>
            <a:prstGeom prst="rect">
              <a:avLst/>
            </a:prstGeom>
            <a:noFill/>
          </p:spPr>
          <p:txBody>
            <a:bodyPr wrap="square" rtlCol="0">
              <a:spAutoFit/>
            </a:bodyPr>
            <a:lstStyle/>
            <a:p>
              <a:pPr algn="ctr">
                <a:lnSpc>
                  <a:spcPct val="93000"/>
                </a:lnSpc>
              </a:pPr>
              <a: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Privata</a:t>
              </a:r>
              <a:b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utförare av </a:t>
              </a:r>
            </a:p>
            <a:p>
              <a:pPr algn="ctr">
                <a:lnSpc>
                  <a:spcPct val="93000"/>
                </a:lnSpc>
              </a:pPr>
              <a: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regionala</a:t>
              </a:r>
              <a:b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uppdrag</a:t>
              </a:r>
            </a:p>
          </p:txBody>
        </p:sp>
      </p:grpSp>
      <p:grpSp>
        <p:nvGrpSpPr>
          <p:cNvPr id="256" name="Grupp 255">
            <a:extLst>
              <a:ext uri="{FF2B5EF4-FFF2-40B4-BE49-F238E27FC236}">
                <a16:creationId xmlns:a16="http://schemas.microsoft.com/office/drawing/2014/main" id="{B3ADF6F3-A569-EB43-88FC-F2FBC874986D}"/>
              </a:ext>
            </a:extLst>
          </p:cNvPr>
          <p:cNvGrpSpPr/>
          <p:nvPr/>
        </p:nvGrpSpPr>
        <p:grpSpPr>
          <a:xfrm>
            <a:off x="11166044" y="2565950"/>
            <a:ext cx="694118" cy="1080000"/>
            <a:chOff x="11437017" y="2201222"/>
            <a:chExt cx="694118" cy="1080000"/>
          </a:xfrm>
        </p:grpSpPr>
        <p:pic>
          <p:nvPicPr>
            <p:cNvPr id="257" name="Bildobjekt 256">
              <a:extLst>
                <a:ext uri="{FF2B5EF4-FFF2-40B4-BE49-F238E27FC236}">
                  <a16:creationId xmlns:a16="http://schemas.microsoft.com/office/drawing/2014/main" id="{7FD47D3B-451E-144F-826D-5D1A78FF1C1D}"/>
                </a:ext>
              </a:extLst>
            </p:cNvPr>
            <p:cNvPicPr>
              <a:picLocks noChangeAspect="1"/>
            </p:cNvPicPr>
            <p:nvPr/>
          </p:nvPicPr>
          <p:blipFill>
            <a:blip r:embed="rId2"/>
            <a:srcRect/>
            <a:stretch/>
          </p:blipFill>
          <p:spPr>
            <a:xfrm>
              <a:off x="11456490" y="2201222"/>
              <a:ext cx="660000" cy="1080000"/>
            </a:xfrm>
            <a:prstGeom prst="rect">
              <a:avLst/>
            </a:prstGeom>
          </p:spPr>
        </p:pic>
        <p:sp>
          <p:nvSpPr>
            <p:cNvPr id="258" name="textruta 257">
              <a:extLst>
                <a:ext uri="{FF2B5EF4-FFF2-40B4-BE49-F238E27FC236}">
                  <a16:creationId xmlns:a16="http://schemas.microsoft.com/office/drawing/2014/main" id="{AB7BDA77-9852-5C4E-A767-46FE680EA784}"/>
                </a:ext>
              </a:extLst>
            </p:cNvPr>
            <p:cNvSpPr txBox="1"/>
            <p:nvPr/>
          </p:nvSpPr>
          <p:spPr>
            <a:xfrm>
              <a:off x="11437017" y="2794185"/>
              <a:ext cx="694118" cy="470129"/>
            </a:xfrm>
            <a:prstGeom prst="rect">
              <a:avLst/>
            </a:prstGeom>
            <a:noFill/>
          </p:spPr>
          <p:txBody>
            <a:bodyPr wrap="square" rtlCol="0">
              <a:spAutoFit/>
            </a:bodyPr>
            <a:lstStyle/>
            <a:p>
              <a:pPr algn="ctr">
                <a:lnSpc>
                  <a:spcPct val="93000"/>
                </a:lnSpc>
              </a:pPr>
              <a: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Privata</a:t>
              </a:r>
              <a:b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utförare av </a:t>
              </a:r>
            </a:p>
            <a:p>
              <a:pPr algn="ctr">
                <a:lnSpc>
                  <a:spcPct val="93000"/>
                </a:lnSpc>
              </a:pPr>
              <a: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statliga</a:t>
              </a:r>
              <a:b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sv-SE" sz="660"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uppdrag</a:t>
              </a:r>
            </a:p>
          </p:txBody>
        </p:sp>
      </p:grpSp>
      <p:grpSp>
        <p:nvGrpSpPr>
          <p:cNvPr id="279" name="Grupp 278">
            <a:extLst>
              <a:ext uri="{FF2B5EF4-FFF2-40B4-BE49-F238E27FC236}">
                <a16:creationId xmlns:a16="http://schemas.microsoft.com/office/drawing/2014/main" id="{49544C47-F571-D346-9F48-91C396979D53}"/>
              </a:ext>
            </a:extLst>
          </p:cNvPr>
          <p:cNvGrpSpPr/>
          <p:nvPr/>
        </p:nvGrpSpPr>
        <p:grpSpPr>
          <a:xfrm>
            <a:off x="7101691" y="4029167"/>
            <a:ext cx="790052" cy="631012"/>
            <a:chOff x="4472842" y="3889684"/>
            <a:chExt cx="790052" cy="631012"/>
          </a:xfrm>
        </p:grpSpPr>
        <p:sp>
          <p:nvSpPr>
            <p:cNvPr id="284" name="textruta 283">
              <a:extLst>
                <a:ext uri="{FF2B5EF4-FFF2-40B4-BE49-F238E27FC236}">
                  <a16:creationId xmlns:a16="http://schemas.microsoft.com/office/drawing/2014/main" id="{BEC87ABC-448D-4B4C-9479-BD4E3331CB9A}"/>
                </a:ext>
              </a:extLst>
            </p:cNvPr>
            <p:cNvSpPr txBox="1"/>
            <p:nvPr/>
          </p:nvSpPr>
          <p:spPr>
            <a:xfrm>
              <a:off x="4472842" y="4328336"/>
              <a:ext cx="790052" cy="192360"/>
            </a:xfrm>
            <a:prstGeom prst="rect">
              <a:avLst/>
            </a:prstGeom>
            <a:noFill/>
          </p:spPr>
          <p:txBody>
            <a:bodyPr wrap="square" rtlCol="0">
              <a:spAutoFit/>
            </a:bodyPr>
            <a:lstStyle/>
            <a:p>
              <a:pPr algn="ctr"/>
              <a:r>
                <a:rPr lang="sv-SE" sz="650" b="1">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rPr>
                <a:t>HR system</a:t>
              </a:r>
            </a:p>
          </p:txBody>
        </p:sp>
        <p:pic>
          <p:nvPicPr>
            <p:cNvPr id="286" name="Bildobjekt 285">
              <a:extLst>
                <a:ext uri="{FF2B5EF4-FFF2-40B4-BE49-F238E27FC236}">
                  <a16:creationId xmlns:a16="http://schemas.microsoft.com/office/drawing/2014/main" id="{604FB30B-12DA-3E42-8243-EB3380FE5B9A}"/>
                </a:ext>
              </a:extLst>
            </p:cNvPr>
            <p:cNvPicPr>
              <a:picLocks noChangeAspect="1"/>
            </p:cNvPicPr>
            <p:nvPr/>
          </p:nvPicPr>
          <p:blipFill>
            <a:blip r:embed="rId30"/>
            <a:srcRect/>
            <a:stretch/>
          </p:blipFill>
          <p:spPr>
            <a:xfrm>
              <a:off x="4627681" y="3889684"/>
              <a:ext cx="468000" cy="468000"/>
            </a:xfrm>
            <a:prstGeom prst="rect">
              <a:avLst/>
            </a:prstGeom>
          </p:spPr>
        </p:pic>
      </p:grpSp>
      <p:grpSp>
        <p:nvGrpSpPr>
          <p:cNvPr id="289" name="Grupp 288">
            <a:extLst>
              <a:ext uri="{FF2B5EF4-FFF2-40B4-BE49-F238E27FC236}">
                <a16:creationId xmlns:a16="http://schemas.microsoft.com/office/drawing/2014/main" id="{5B66D9AB-EC16-B14D-9239-773112E2AFED}"/>
              </a:ext>
            </a:extLst>
          </p:cNvPr>
          <p:cNvGrpSpPr/>
          <p:nvPr/>
        </p:nvGrpSpPr>
        <p:grpSpPr>
          <a:xfrm>
            <a:off x="7864258" y="4030076"/>
            <a:ext cx="849544" cy="623922"/>
            <a:chOff x="4445812" y="3896633"/>
            <a:chExt cx="849544" cy="623922"/>
          </a:xfrm>
        </p:grpSpPr>
        <p:sp>
          <p:nvSpPr>
            <p:cNvPr id="290" name="textruta 289">
              <a:extLst>
                <a:ext uri="{FF2B5EF4-FFF2-40B4-BE49-F238E27FC236}">
                  <a16:creationId xmlns:a16="http://schemas.microsoft.com/office/drawing/2014/main" id="{871FFA46-6D6F-0A4E-BCF6-FBCE3786B242}"/>
                </a:ext>
              </a:extLst>
            </p:cNvPr>
            <p:cNvSpPr txBox="1"/>
            <p:nvPr/>
          </p:nvSpPr>
          <p:spPr>
            <a:xfrm>
              <a:off x="4445812" y="4338197"/>
              <a:ext cx="849544" cy="182358"/>
            </a:xfrm>
            <a:prstGeom prst="rect">
              <a:avLst/>
            </a:prstGeom>
            <a:noFill/>
          </p:spPr>
          <p:txBody>
            <a:bodyPr wrap="square" rtlCol="0">
              <a:spAutoFit/>
            </a:bodyPr>
            <a:lstStyle/>
            <a:p>
              <a:pPr algn="ctr">
                <a:lnSpc>
                  <a:spcPct val="90000"/>
                </a:lnSpc>
              </a:pPr>
              <a:r>
                <a:rPr lang="sv-SE" sz="650" b="1">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rPr>
                <a:t>Skola elevhälsa</a:t>
              </a:r>
            </a:p>
          </p:txBody>
        </p:sp>
        <p:pic>
          <p:nvPicPr>
            <p:cNvPr id="293" name="Bildobjekt 292">
              <a:extLst>
                <a:ext uri="{FF2B5EF4-FFF2-40B4-BE49-F238E27FC236}">
                  <a16:creationId xmlns:a16="http://schemas.microsoft.com/office/drawing/2014/main" id="{178A07D4-2185-FD4B-8B1A-2349FFE046B9}"/>
                </a:ext>
              </a:extLst>
            </p:cNvPr>
            <p:cNvPicPr>
              <a:picLocks noChangeAspect="1"/>
            </p:cNvPicPr>
            <p:nvPr/>
          </p:nvPicPr>
          <p:blipFill>
            <a:blip r:embed="rId31"/>
            <a:srcRect/>
            <a:stretch/>
          </p:blipFill>
          <p:spPr>
            <a:xfrm>
              <a:off x="4642795" y="3896633"/>
              <a:ext cx="468000" cy="468000"/>
            </a:xfrm>
            <a:prstGeom prst="rect">
              <a:avLst/>
            </a:prstGeom>
          </p:spPr>
        </p:pic>
      </p:grpSp>
    </p:spTree>
    <p:extLst>
      <p:ext uri="{BB962C8B-B14F-4D97-AF65-F5344CB8AC3E}">
        <p14:creationId xmlns:p14="http://schemas.microsoft.com/office/powerpoint/2010/main" val="2425300505"/>
      </p:ext>
    </p:extLst>
  </p:cSld>
  <p:clrMapOvr>
    <a:masterClrMapping/>
  </p:clrMapOvr>
  <p:transition>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2556B17-0898-544E-B74A-CC1C2C22D85D}"/>
              </a:ext>
            </a:extLst>
          </p:cNvPr>
          <p:cNvSpPr>
            <a:spLocks noGrp="1"/>
          </p:cNvSpPr>
          <p:nvPr>
            <p:ph type="ctrTitle"/>
          </p:nvPr>
        </p:nvSpPr>
        <p:spPr/>
        <p:txBody>
          <a:bodyPr/>
          <a:lstStyle/>
          <a:p>
            <a:r>
              <a:rPr lang="sv-SE"/>
              <a:t>Vad är SDK Adressbok?</a:t>
            </a:r>
          </a:p>
        </p:txBody>
      </p:sp>
    </p:spTree>
    <p:extLst>
      <p:ext uri="{BB962C8B-B14F-4D97-AF65-F5344CB8AC3E}">
        <p14:creationId xmlns:p14="http://schemas.microsoft.com/office/powerpoint/2010/main" val="3073248079"/>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F0E42CD2-C5D6-CB4A-BA57-4A7785E47DF0}"/>
              </a:ext>
            </a:extLst>
          </p:cNvPr>
          <p:cNvSpPr>
            <a:spLocks noGrp="1"/>
          </p:cNvSpPr>
          <p:nvPr>
            <p:ph type="title"/>
          </p:nvPr>
        </p:nvSpPr>
        <p:spPr>
          <a:xfrm>
            <a:off x="572493" y="238539"/>
            <a:ext cx="11018520" cy="1434415"/>
          </a:xfrm>
        </p:spPr>
        <p:txBody>
          <a:bodyPr vert="horz" lIns="91440" tIns="45720" rIns="91440" bIns="45720" rtlCol="0" anchor="b">
            <a:normAutofit fontScale="90000"/>
          </a:bodyPr>
          <a:lstStyle/>
          <a:p>
            <a:r>
              <a:rPr lang="sv-SE" sz="4600" dirty="0">
                <a:latin typeface="Arial"/>
              </a:rPr>
              <a:t>SDK Adressbok</a:t>
            </a:r>
            <a:br>
              <a:rPr lang="sv-SE" sz="4600" dirty="0">
                <a:latin typeface="Arial"/>
              </a:rPr>
            </a:br>
            <a:endParaRPr lang="sv-SE" sz="4600" dirty="0">
              <a:latin typeface="Arial"/>
            </a:endParaRPr>
          </a:p>
        </p:txBody>
      </p:sp>
      <p:sp>
        <p:nvSpPr>
          <p:cNvPr id="4" name="Platshållare för innehåll 3">
            <a:extLst>
              <a:ext uri="{FF2B5EF4-FFF2-40B4-BE49-F238E27FC236}">
                <a16:creationId xmlns:a16="http://schemas.microsoft.com/office/drawing/2014/main" id="{5276AC8F-8F23-B047-8A2E-AD08B058649D}"/>
              </a:ext>
            </a:extLst>
          </p:cNvPr>
          <p:cNvSpPr>
            <a:spLocks noGrp="1"/>
          </p:cNvSpPr>
          <p:nvPr>
            <p:ph idx="1"/>
          </p:nvPr>
        </p:nvSpPr>
        <p:spPr>
          <a:xfrm>
            <a:off x="572493" y="1688748"/>
            <a:ext cx="6713552" cy="4119172"/>
          </a:xfrm>
        </p:spPr>
        <p:txBody>
          <a:bodyPr anchor="t">
            <a:normAutofit lnSpcReduction="10000"/>
          </a:bodyPr>
          <a:lstStyle/>
          <a:p>
            <a:r>
              <a:rPr lang="sv-SE" sz="2200" dirty="0"/>
              <a:t>SDK är kopplad till en nationell adressboksfunktion. Den </a:t>
            </a:r>
            <a:r>
              <a:rPr lang="sv-SE" sz="2200"/>
              <a:t>utgår från </a:t>
            </a:r>
            <a:r>
              <a:rPr lang="sv-SE" sz="2200" dirty="0"/>
              <a:t>en struktur för kommunerna* som alla uppmanas använda. Fördelen är att avsändare som vill skicka ett meddelande alltid hittar rätt mottagare oavsett hur organisationen är uppbyggd internt.</a:t>
            </a:r>
          </a:p>
          <a:p>
            <a:r>
              <a:rPr lang="sv-SE" sz="2200" dirty="0"/>
              <a:t>Kommunerna behöver göra ett arbete med att lägga in och förvalta information i adressboken utifrån den givna strukturen.</a:t>
            </a:r>
          </a:p>
          <a:p>
            <a:r>
              <a:rPr lang="sv-SE" sz="2200" dirty="0"/>
              <a:t>Det gör att alla anslutna organisationer kan hitta varandra digitalt.</a:t>
            </a:r>
          </a:p>
          <a:p>
            <a:endParaRPr lang="sv-SE" sz="2200" dirty="0"/>
          </a:p>
        </p:txBody>
      </p:sp>
      <p:pic>
        <p:nvPicPr>
          <p:cNvPr id="5" name="Bildobjekt 4">
            <a:extLst>
              <a:ext uri="{FF2B5EF4-FFF2-40B4-BE49-F238E27FC236}">
                <a16:creationId xmlns:a16="http://schemas.microsoft.com/office/drawing/2014/main" id="{54DF71C2-1527-D342-88D4-5011D76993B8}"/>
              </a:ext>
            </a:extLst>
          </p:cNvPr>
          <p:cNvPicPr>
            <a:picLocks noChangeAspect="1"/>
          </p:cNvPicPr>
          <p:nvPr/>
        </p:nvPicPr>
        <p:blipFill rotWithShape="1">
          <a:blip r:embed="rId2"/>
          <a:srcRect l="2219" r="1577" b="1"/>
          <a:stretch/>
        </p:blipFill>
        <p:spPr>
          <a:xfrm>
            <a:off x="7675658" y="2093976"/>
            <a:ext cx="3941064" cy="4096512"/>
          </a:xfrm>
          <a:prstGeom prst="rect">
            <a:avLst/>
          </a:prstGeom>
        </p:spPr>
      </p:pic>
      <p:sp>
        <p:nvSpPr>
          <p:cNvPr id="2" name="textruta 1">
            <a:extLst>
              <a:ext uri="{FF2B5EF4-FFF2-40B4-BE49-F238E27FC236}">
                <a16:creationId xmlns:a16="http://schemas.microsoft.com/office/drawing/2014/main" id="{03C7AA56-94E7-C440-B5B6-7EECC0125143}"/>
              </a:ext>
            </a:extLst>
          </p:cNvPr>
          <p:cNvSpPr txBox="1"/>
          <p:nvPr/>
        </p:nvSpPr>
        <p:spPr>
          <a:xfrm>
            <a:off x="807537" y="6302112"/>
            <a:ext cx="4833257" cy="430887"/>
          </a:xfrm>
          <a:prstGeom prst="rect">
            <a:avLst/>
          </a:prstGeom>
          <a:noFill/>
        </p:spPr>
        <p:txBody>
          <a:bodyPr wrap="square" rtlCol="0">
            <a:spAutoFit/>
          </a:bodyPr>
          <a:lstStyle/>
          <a:p>
            <a:r>
              <a:rPr lang="sv-SE" sz="1050" i="1" dirty="0"/>
              <a:t>*Adressbokens struktur för kommunerna är fortsatt under uppbyggnad för vissa verksamhetsområden</a:t>
            </a:r>
          </a:p>
        </p:txBody>
      </p:sp>
    </p:spTree>
    <p:extLst>
      <p:ext uri="{BB962C8B-B14F-4D97-AF65-F5344CB8AC3E}">
        <p14:creationId xmlns:p14="http://schemas.microsoft.com/office/powerpoint/2010/main" val="1696462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3C36CB-377E-F94E-A99F-A3F56960F61F}"/>
              </a:ext>
            </a:extLst>
          </p:cNvPr>
          <p:cNvSpPr>
            <a:spLocks noGrp="1"/>
          </p:cNvSpPr>
          <p:nvPr>
            <p:ph type="title"/>
          </p:nvPr>
        </p:nvSpPr>
        <p:spPr>
          <a:xfrm>
            <a:off x="334965" y="16200"/>
            <a:ext cx="11522075" cy="935039"/>
          </a:xfrm>
        </p:spPr>
        <p:txBody>
          <a:bodyPr anchor="t">
            <a:normAutofit/>
          </a:bodyPr>
          <a:lstStyle/>
          <a:p>
            <a:pPr algn="ctr"/>
            <a:r>
              <a:rPr lang="sv-SE" sz="4000"/>
              <a:t>Exempel på hur man kan adressera en funktion</a:t>
            </a:r>
            <a:endParaRPr lang="sv-SE" sz="3800"/>
          </a:p>
        </p:txBody>
      </p:sp>
      <p:pic>
        <p:nvPicPr>
          <p:cNvPr id="7" name="Bildobjekt 6">
            <a:extLst>
              <a:ext uri="{FF2B5EF4-FFF2-40B4-BE49-F238E27FC236}">
                <a16:creationId xmlns:a16="http://schemas.microsoft.com/office/drawing/2014/main" id="{14375DD8-C4B5-144F-9BFC-3E748920ADAD}"/>
              </a:ext>
            </a:extLst>
          </p:cNvPr>
          <p:cNvPicPr>
            <a:picLocks noChangeAspect="1"/>
          </p:cNvPicPr>
          <p:nvPr/>
        </p:nvPicPr>
        <p:blipFill rotWithShape="1">
          <a:blip r:embed="rId3"/>
          <a:srcRect b="2937"/>
          <a:stretch/>
        </p:blipFill>
        <p:spPr>
          <a:xfrm>
            <a:off x="892129" y="694424"/>
            <a:ext cx="10407742" cy="4944376"/>
          </a:xfrm>
          <a:prstGeom prst="rect">
            <a:avLst/>
          </a:prstGeom>
          <a:noFill/>
        </p:spPr>
      </p:pic>
      <p:sp>
        <p:nvSpPr>
          <p:cNvPr id="3" name="textruta 2">
            <a:extLst>
              <a:ext uri="{FF2B5EF4-FFF2-40B4-BE49-F238E27FC236}">
                <a16:creationId xmlns:a16="http://schemas.microsoft.com/office/drawing/2014/main" id="{DAF15F67-586D-DD43-9FE1-337EFADFF95B}"/>
              </a:ext>
            </a:extLst>
          </p:cNvPr>
          <p:cNvSpPr txBox="1"/>
          <p:nvPr/>
        </p:nvSpPr>
        <p:spPr>
          <a:xfrm>
            <a:off x="8890304" y="4947860"/>
            <a:ext cx="2229453" cy="523220"/>
          </a:xfrm>
          <a:prstGeom prst="rect">
            <a:avLst/>
          </a:prstGeom>
          <a:solidFill>
            <a:schemeClr val="accent4">
              <a:lumMod val="20000"/>
              <a:lumOff val="80000"/>
            </a:schemeClr>
          </a:solidFill>
        </p:spPr>
        <p:txBody>
          <a:bodyPr wrap="square" rtlCol="0">
            <a:spAutoFit/>
          </a:bodyPr>
          <a:lstStyle/>
          <a:p>
            <a:r>
              <a:rPr lang="sv-SE" sz="1400">
                <a:solidFill>
                  <a:sysClr val="windowText" lastClr="000000"/>
                </a:solidFill>
                <a:latin typeface="+mj-lt"/>
                <a:cs typeface="Arial" panose="020B0604020202020204" pitchFamily="34" charset="0"/>
              </a:rPr>
              <a:t>Organisation och Funktion hämtas från adressboken</a:t>
            </a:r>
          </a:p>
        </p:txBody>
      </p:sp>
      <p:sp>
        <p:nvSpPr>
          <p:cNvPr id="5" name="textruta 4">
            <a:extLst>
              <a:ext uri="{FF2B5EF4-FFF2-40B4-BE49-F238E27FC236}">
                <a16:creationId xmlns:a16="http://schemas.microsoft.com/office/drawing/2014/main" id="{BE283232-185B-3643-BFE0-73B12F33964A}"/>
              </a:ext>
            </a:extLst>
          </p:cNvPr>
          <p:cNvSpPr txBox="1"/>
          <p:nvPr/>
        </p:nvSpPr>
        <p:spPr>
          <a:xfrm>
            <a:off x="3008362" y="2764883"/>
            <a:ext cx="2226892" cy="338554"/>
          </a:xfrm>
          <a:prstGeom prst="rect">
            <a:avLst/>
          </a:prstGeom>
          <a:solidFill>
            <a:schemeClr val="bg1"/>
          </a:solidFill>
        </p:spPr>
        <p:txBody>
          <a:bodyPr wrap="none" rtlCol="0">
            <a:spAutoFit/>
          </a:bodyPr>
          <a:lstStyle/>
          <a:p>
            <a:r>
              <a:rPr lang="sv-SE" sz="1600" i="1">
                <a:latin typeface="Arial" panose="020B0604020202020204" pitchFamily="34" charset="0"/>
                <a:cs typeface="Arial" panose="020B0604020202020204" pitchFamily="34" charset="0"/>
              </a:rPr>
              <a:t>Orosanmälan om barn</a:t>
            </a:r>
          </a:p>
        </p:txBody>
      </p:sp>
      <p:sp>
        <p:nvSpPr>
          <p:cNvPr id="6" name="textruta 5">
            <a:extLst>
              <a:ext uri="{FF2B5EF4-FFF2-40B4-BE49-F238E27FC236}">
                <a16:creationId xmlns:a16="http://schemas.microsoft.com/office/drawing/2014/main" id="{1DE9BD9A-9DD6-1143-8E2F-D422902C012F}"/>
              </a:ext>
            </a:extLst>
          </p:cNvPr>
          <p:cNvSpPr txBox="1"/>
          <p:nvPr/>
        </p:nvSpPr>
        <p:spPr>
          <a:xfrm>
            <a:off x="1117597" y="5701911"/>
            <a:ext cx="9348654" cy="923330"/>
          </a:xfrm>
          <a:prstGeom prst="rect">
            <a:avLst/>
          </a:prstGeom>
          <a:noFill/>
        </p:spPr>
        <p:txBody>
          <a:bodyPr wrap="square" rtlCol="0">
            <a:spAutoFit/>
          </a:bodyPr>
          <a:lstStyle/>
          <a:p>
            <a:r>
              <a:rPr lang="sv-SE" dirty="0"/>
              <a:t>När man vill skicka till en annan ansluten organisation kan man söka både på organisations- och funktionsadress. Det finns även möjlighet att ange referens eller ärende-id i meddelandet som skickas både från avsändare och inom mottagande organisation.</a:t>
            </a:r>
          </a:p>
        </p:txBody>
      </p:sp>
      <p:sp>
        <p:nvSpPr>
          <p:cNvPr id="4" name="textruta 3">
            <a:extLst>
              <a:ext uri="{FF2B5EF4-FFF2-40B4-BE49-F238E27FC236}">
                <a16:creationId xmlns:a16="http://schemas.microsoft.com/office/drawing/2014/main" id="{998C9EC4-FD86-DE43-97B3-766BBE42E4D5}"/>
              </a:ext>
            </a:extLst>
          </p:cNvPr>
          <p:cNvSpPr txBox="1"/>
          <p:nvPr/>
        </p:nvSpPr>
        <p:spPr>
          <a:xfrm>
            <a:off x="7917479" y="1638174"/>
            <a:ext cx="1697901" cy="338554"/>
          </a:xfrm>
          <a:prstGeom prst="rect">
            <a:avLst/>
          </a:prstGeom>
          <a:solidFill>
            <a:schemeClr val="bg1"/>
          </a:solidFill>
        </p:spPr>
        <p:txBody>
          <a:bodyPr wrap="none" rtlCol="0">
            <a:spAutoFit/>
          </a:bodyPr>
          <a:lstStyle>
            <a:defPPr>
              <a:defRPr lang="sv-SE"/>
            </a:defPPr>
            <a:lvl1pPr>
              <a:defRPr sz="1600" i="1">
                <a:latin typeface="Arial" panose="020B0604020202020204" pitchFamily="34" charset="0"/>
                <a:cs typeface="Arial" panose="020B0604020202020204" pitchFamily="34" charset="0"/>
              </a:defRPr>
            </a:lvl1pPr>
          </a:lstStyle>
          <a:p>
            <a:r>
              <a:rPr lang="sv-SE"/>
              <a:t>Polisregion Nord</a:t>
            </a:r>
          </a:p>
        </p:txBody>
      </p:sp>
      <p:sp>
        <p:nvSpPr>
          <p:cNvPr id="8" name="textruta 7">
            <a:extLst>
              <a:ext uri="{FF2B5EF4-FFF2-40B4-BE49-F238E27FC236}">
                <a16:creationId xmlns:a16="http://schemas.microsoft.com/office/drawing/2014/main" id="{EE65F516-6C81-5E4F-AC8D-3989A902A5B0}"/>
              </a:ext>
            </a:extLst>
          </p:cNvPr>
          <p:cNvSpPr txBox="1"/>
          <p:nvPr/>
        </p:nvSpPr>
        <p:spPr>
          <a:xfrm>
            <a:off x="956266" y="4793608"/>
            <a:ext cx="2356278" cy="738664"/>
          </a:xfrm>
          <a:prstGeom prst="rect">
            <a:avLst/>
          </a:prstGeom>
          <a:solidFill>
            <a:schemeClr val="accent2">
              <a:lumMod val="20000"/>
              <a:lumOff val="80000"/>
            </a:schemeClr>
          </a:solidFill>
          <a:ln w="22225">
            <a:solidFill>
              <a:schemeClr val="bg1">
                <a:lumMod val="65000"/>
              </a:schemeClr>
            </a:solidFill>
          </a:ln>
          <a:effectLst>
            <a:outerShdw blurRad="50800" dist="38100" dir="2700000" algn="tl" rotWithShape="0">
              <a:prstClr val="black">
                <a:alpha val="40000"/>
              </a:prstClr>
            </a:outerShdw>
          </a:effectLst>
        </p:spPr>
        <p:txBody>
          <a:bodyPr wrap="square" rtlCol="0">
            <a:spAutoFit/>
          </a:bodyPr>
          <a:lstStyle>
            <a:defPPr>
              <a:defRPr lang="sv-SE"/>
            </a:defPPr>
            <a:lvl1pPr>
              <a:defRPr sz="1400">
                <a:latin typeface="+mj-lt"/>
                <a:cs typeface="Arial" panose="020B0604020202020204" pitchFamily="34" charset="0"/>
              </a:defRPr>
            </a:lvl1pPr>
          </a:lstStyle>
          <a:p>
            <a:r>
              <a:rPr lang="sv-SE" dirty="0">
                <a:solidFill>
                  <a:sysClr val="windowText" lastClr="000000"/>
                </a:solidFill>
              </a:rPr>
              <a:t>Det finns möjlighet att ange referenser, t.ex. person eller ärende-id</a:t>
            </a:r>
          </a:p>
        </p:txBody>
      </p:sp>
      <p:sp>
        <p:nvSpPr>
          <p:cNvPr id="10" name="Rundad rektangulär pratbubbla 9">
            <a:extLst>
              <a:ext uri="{FF2B5EF4-FFF2-40B4-BE49-F238E27FC236}">
                <a16:creationId xmlns:a16="http://schemas.microsoft.com/office/drawing/2014/main" id="{F3FA3E14-DE65-C741-A4E2-C62C8B06392E}"/>
              </a:ext>
            </a:extLst>
          </p:cNvPr>
          <p:cNvSpPr/>
          <p:nvPr/>
        </p:nvSpPr>
        <p:spPr>
          <a:xfrm>
            <a:off x="1304059" y="3244241"/>
            <a:ext cx="1535708" cy="338554"/>
          </a:xfrm>
          <a:prstGeom prst="wedgeRoundRectCallout">
            <a:avLst>
              <a:gd name="adj1" fmla="val 59729"/>
              <a:gd name="adj2" fmla="val 7663"/>
              <a:gd name="adj3" fmla="val 16667"/>
            </a:avLst>
          </a:prstGeom>
          <a:solidFill>
            <a:schemeClr val="accent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a:solidFill>
                  <a:sysClr val="windowText" lastClr="000000"/>
                </a:solidFill>
                <a:latin typeface="Arial" panose="020B0604020202020204" pitchFamily="34" charset="0"/>
                <a:cs typeface="Arial" panose="020B0604020202020204" pitchFamily="34" charset="0"/>
              </a:rPr>
              <a:t>Referens</a:t>
            </a:r>
          </a:p>
        </p:txBody>
      </p:sp>
      <p:sp>
        <p:nvSpPr>
          <p:cNvPr id="11" name="Rundad rektangulär pratbubbla 10">
            <a:extLst>
              <a:ext uri="{FF2B5EF4-FFF2-40B4-BE49-F238E27FC236}">
                <a16:creationId xmlns:a16="http://schemas.microsoft.com/office/drawing/2014/main" id="{D9062414-40D2-3B4A-8F48-A351A25DECDF}"/>
              </a:ext>
            </a:extLst>
          </p:cNvPr>
          <p:cNvSpPr/>
          <p:nvPr/>
        </p:nvSpPr>
        <p:spPr>
          <a:xfrm>
            <a:off x="5999967" y="2079320"/>
            <a:ext cx="1576726" cy="338203"/>
          </a:xfrm>
          <a:prstGeom prst="wedgeRoundRectCallout">
            <a:avLst>
              <a:gd name="adj1" fmla="val 59125"/>
              <a:gd name="adj2" fmla="val -4508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a:solidFill>
                  <a:sysClr val="windowText" lastClr="000000"/>
                </a:solidFill>
                <a:latin typeface="Arial" panose="020B0604020202020204" pitchFamily="34" charset="0"/>
                <a:cs typeface="Arial" panose="020B0604020202020204" pitchFamily="34" charset="0"/>
              </a:rPr>
              <a:t>Referens</a:t>
            </a:r>
          </a:p>
        </p:txBody>
      </p:sp>
      <p:sp>
        <p:nvSpPr>
          <p:cNvPr id="13" name="Rundad rektangulär pratbubbla 12">
            <a:extLst>
              <a:ext uri="{FF2B5EF4-FFF2-40B4-BE49-F238E27FC236}">
                <a16:creationId xmlns:a16="http://schemas.microsoft.com/office/drawing/2014/main" id="{CAAB396A-F28A-9A40-A1FC-9CBFF72BE51A}"/>
              </a:ext>
            </a:extLst>
          </p:cNvPr>
          <p:cNvSpPr/>
          <p:nvPr/>
        </p:nvSpPr>
        <p:spPr>
          <a:xfrm>
            <a:off x="1304059" y="2764882"/>
            <a:ext cx="1535708" cy="338554"/>
          </a:xfrm>
          <a:prstGeom prst="wedgeRoundRectCallout">
            <a:avLst>
              <a:gd name="adj1" fmla="val 57375"/>
              <a:gd name="adj2" fmla="val 15282"/>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a:solidFill>
                  <a:sysClr val="windowText" lastClr="000000"/>
                </a:solidFill>
                <a:latin typeface="Arial" panose="020B0604020202020204" pitchFamily="34" charset="0"/>
                <a:cs typeface="Arial" panose="020B0604020202020204" pitchFamily="34" charset="0"/>
              </a:rPr>
              <a:t>Funktion</a:t>
            </a:r>
          </a:p>
        </p:txBody>
      </p:sp>
      <p:sp>
        <p:nvSpPr>
          <p:cNvPr id="14" name="Rundad rektangulär pratbubbla 13">
            <a:extLst>
              <a:ext uri="{FF2B5EF4-FFF2-40B4-BE49-F238E27FC236}">
                <a16:creationId xmlns:a16="http://schemas.microsoft.com/office/drawing/2014/main" id="{FE0BF58A-B29D-5740-87B1-CA989B3FEE2F}"/>
              </a:ext>
            </a:extLst>
          </p:cNvPr>
          <p:cNvSpPr/>
          <p:nvPr/>
        </p:nvSpPr>
        <p:spPr>
          <a:xfrm>
            <a:off x="6020476" y="1613918"/>
            <a:ext cx="1535708" cy="338554"/>
          </a:xfrm>
          <a:prstGeom prst="wedgeRoundRectCallout">
            <a:avLst>
              <a:gd name="adj1" fmla="val 58191"/>
              <a:gd name="adj2" fmla="val -25416"/>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a:solidFill>
                  <a:sysClr val="windowText" lastClr="000000"/>
                </a:solidFill>
                <a:latin typeface="Arial" panose="020B0604020202020204" pitchFamily="34" charset="0"/>
                <a:cs typeface="Arial" panose="020B0604020202020204" pitchFamily="34" charset="0"/>
              </a:rPr>
              <a:t>Funktion</a:t>
            </a:r>
          </a:p>
        </p:txBody>
      </p:sp>
      <p:sp>
        <p:nvSpPr>
          <p:cNvPr id="15" name="Rundad rektangulär pratbubbla 14">
            <a:extLst>
              <a:ext uri="{FF2B5EF4-FFF2-40B4-BE49-F238E27FC236}">
                <a16:creationId xmlns:a16="http://schemas.microsoft.com/office/drawing/2014/main" id="{57D8F6E2-98E4-1E40-B4BE-E5DF0182F709}"/>
              </a:ext>
            </a:extLst>
          </p:cNvPr>
          <p:cNvSpPr/>
          <p:nvPr/>
        </p:nvSpPr>
        <p:spPr>
          <a:xfrm>
            <a:off x="6020476" y="1164199"/>
            <a:ext cx="1535708" cy="338554"/>
          </a:xfrm>
          <a:prstGeom prst="wedgeRoundRectCallout">
            <a:avLst>
              <a:gd name="adj1" fmla="val 58191"/>
              <a:gd name="adj2" fmla="val 15282"/>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a:solidFill>
                  <a:sysClr val="windowText" lastClr="000000"/>
                </a:solidFill>
                <a:latin typeface="Arial" panose="020B0604020202020204" pitchFamily="34" charset="0"/>
                <a:cs typeface="Arial" panose="020B0604020202020204" pitchFamily="34" charset="0"/>
              </a:rPr>
              <a:t>Organisation</a:t>
            </a:r>
          </a:p>
        </p:txBody>
      </p:sp>
      <p:sp>
        <p:nvSpPr>
          <p:cNvPr id="16" name="Rundad rektangulär pratbubbla 15">
            <a:extLst>
              <a:ext uri="{FF2B5EF4-FFF2-40B4-BE49-F238E27FC236}">
                <a16:creationId xmlns:a16="http://schemas.microsoft.com/office/drawing/2014/main" id="{FF5AF8AF-997F-6945-BB6A-4894FC01A963}"/>
              </a:ext>
            </a:extLst>
          </p:cNvPr>
          <p:cNvSpPr/>
          <p:nvPr/>
        </p:nvSpPr>
        <p:spPr>
          <a:xfrm>
            <a:off x="1304059" y="2284595"/>
            <a:ext cx="1535708" cy="338554"/>
          </a:xfrm>
          <a:prstGeom prst="wedgeRoundRectCallout">
            <a:avLst>
              <a:gd name="adj1" fmla="val 58191"/>
              <a:gd name="adj2" fmla="val 15282"/>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a:solidFill>
                  <a:sysClr val="windowText" lastClr="000000"/>
                </a:solidFill>
                <a:latin typeface="Arial" panose="020B0604020202020204" pitchFamily="34" charset="0"/>
                <a:cs typeface="Arial" panose="020B0604020202020204" pitchFamily="34" charset="0"/>
              </a:rPr>
              <a:t>Organisation</a:t>
            </a:r>
          </a:p>
        </p:txBody>
      </p:sp>
      <p:cxnSp>
        <p:nvCxnSpPr>
          <p:cNvPr id="18" name="Rak pil 17">
            <a:extLst>
              <a:ext uri="{FF2B5EF4-FFF2-40B4-BE49-F238E27FC236}">
                <a16:creationId xmlns:a16="http://schemas.microsoft.com/office/drawing/2014/main" id="{D46C65AD-9924-CB40-91E4-87EA5EED1DFA}"/>
              </a:ext>
            </a:extLst>
          </p:cNvPr>
          <p:cNvCxnSpPr>
            <a:cxnSpLocks/>
          </p:cNvCxnSpPr>
          <p:nvPr/>
        </p:nvCxnSpPr>
        <p:spPr>
          <a:xfrm flipH="1" flipV="1">
            <a:off x="2267211" y="3429000"/>
            <a:ext cx="413359" cy="13709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Rak pil 21">
            <a:extLst>
              <a:ext uri="{FF2B5EF4-FFF2-40B4-BE49-F238E27FC236}">
                <a16:creationId xmlns:a16="http://schemas.microsoft.com/office/drawing/2014/main" id="{2CE996AB-2DEA-A744-B7E6-CE3AE69A8E9F}"/>
              </a:ext>
            </a:extLst>
          </p:cNvPr>
          <p:cNvCxnSpPr>
            <a:cxnSpLocks/>
          </p:cNvCxnSpPr>
          <p:nvPr/>
        </p:nvCxnSpPr>
        <p:spPr>
          <a:xfrm flipH="1" flipV="1">
            <a:off x="7240045" y="1807453"/>
            <a:ext cx="1526384" cy="29924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Rak pil 27">
            <a:extLst>
              <a:ext uri="{FF2B5EF4-FFF2-40B4-BE49-F238E27FC236}">
                <a16:creationId xmlns:a16="http://schemas.microsoft.com/office/drawing/2014/main" id="{8F3AAE2B-61CA-D244-BC3C-7A494996018D}"/>
              </a:ext>
            </a:extLst>
          </p:cNvPr>
          <p:cNvCxnSpPr>
            <a:cxnSpLocks/>
          </p:cNvCxnSpPr>
          <p:nvPr/>
        </p:nvCxnSpPr>
        <p:spPr>
          <a:xfrm flipV="1">
            <a:off x="2682253" y="3737180"/>
            <a:ext cx="340080" cy="10476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Rak pil 29">
            <a:extLst>
              <a:ext uri="{FF2B5EF4-FFF2-40B4-BE49-F238E27FC236}">
                <a16:creationId xmlns:a16="http://schemas.microsoft.com/office/drawing/2014/main" id="{4848015B-8EB2-5943-BEFC-1F791CBFEACA}"/>
              </a:ext>
            </a:extLst>
          </p:cNvPr>
          <p:cNvCxnSpPr>
            <a:cxnSpLocks/>
          </p:cNvCxnSpPr>
          <p:nvPr/>
        </p:nvCxnSpPr>
        <p:spPr>
          <a:xfrm flipH="1" flipV="1">
            <a:off x="7350156" y="1333476"/>
            <a:ext cx="1495326" cy="36599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29521647"/>
      </p:ext>
    </p:extLst>
  </p:cSld>
  <p:clrMapOvr>
    <a:masterClrMapping/>
  </p:clrMapOvr>
  <p:transition>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BC5608-8387-D94E-972A-AEEE2EB9480B}"/>
              </a:ext>
            </a:extLst>
          </p:cNvPr>
          <p:cNvSpPr>
            <a:spLocks noGrp="1"/>
          </p:cNvSpPr>
          <p:nvPr>
            <p:ph type="ctrTitle"/>
          </p:nvPr>
        </p:nvSpPr>
        <p:spPr/>
        <p:txBody>
          <a:bodyPr/>
          <a:lstStyle/>
          <a:p>
            <a:r>
              <a:rPr lang="sv-SE"/>
              <a:t>Hur tar man sig an ett införande av SDK?</a:t>
            </a:r>
          </a:p>
        </p:txBody>
      </p:sp>
    </p:spTree>
    <p:extLst>
      <p:ext uri="{BB962C8B-B14F-4D97-AF65-F5344CB8AC3E}">
        <p14:creationId xmlns:p14="http://schemas.microsoft.com/office/powerpoint/2010/main" val="150060721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llips 12">
            <a:extLst>
              <a:ext uri="{FF2B5EF4-FFF2-40B4-BE49-F238E27FC236}">
                <a16:creationId xmlns:a16="http://schemas.microsoft.com/office/drawing/2014/main" id="{018EE427-9D7C-B747-B0E9-18DEC8395B3F}"/>
              </a:ext>
            </a:extLst>
          </p:cNvPr>
          <p:cNvSpPr/>
          <p:nvPr/>
        </p:nvSpPr>
        <p:spPr>
          <a:xfrm>
            <a:off x="4927270" y="986641"/>
            <a:ext cx="4641273" cy="538941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99C02F5A-9A34-3C4D-97A9-F4AA059D8B5E}"/>
              </a:ext>
            </a:extLst>
          </p:cNvPr>
          <p:cNvSpPr>
            <a:spLocks noGrp="1"/>
          </p:cNvSpPr>
          <p:nvPr>
            <p:ph type="title"/>
          </p:nvPr>
        </p:nvSpPr>
        <p:spPr>
          <a:xfrm>
            <a:off x="838200" y="365126"/>
            <a:ext cx="10515600" cy="956230"/>
          </a:xfrm>
        </p:spPr>
        <p:txBody>
          <a:bodyPr/>
          <a:lstStyle/>
          <a:p>
            <a:r>
              <a:rPr lang="sv-SE"/>
              <a:t>Införande av SDK</a:t>
            </a:r>
          </a:p>
        </p:txBody>
      </p:sp>
      <p:grpSp>
        <p:nvGrpSpPr>
          <p:cNvPr id="12" name="Grupp 11">
            <a:extLst>
              <a:ext uri="{FF2B5EF4-FFF2-40B4-BE49-F238E27FC236}">
                <a16:creationId xmlns:a16="http://schemas.microsoft.com/office/drawing/2014/main" id="{1EB88289-CD55-8F4B-918E-0E110D4C5166}"/>
              </a:ext>
            </a:extLst>
          </p:cNvPr>
          <p:cNvGrpSpPr/>
          <p:nvPr/>
        </p:nvGrpSpPr>
        <p:grpSpPr>
          <a:xfrm>
            <a:off x="5276902" y="1271252"/>
            <a:ext cx="4114712" cy="1518155"/>
            <a:chOff x="5270639" y="1271252"/>
            <a:chExt cx="4114712" cy="1518155"/>
          </a:xfrm>
        </p:grpSpPr>
        <p:sp>
          <p:nvSpPr>
            <p:cNvPr id="9" name="Höger 8">
              <a:extLst>
                <a:ext uri="{FF2B5EF4-FFF2-40B4-BE49-F238E27FC236}">
                  <a16:creationId xmlns:a16="http://schemas.microsoft.com/office/drawing/2014/main" id="{54EAB4D1-E6EE-F642-97F2-2C376B237B5D}"/>
                </a:ext>
              </a:extLst>
            </p:cNvPr>
            <p:cNvSpPr/>
            <p:nvPr/>
          </p:nvSpPr>
          <p:spPr>
            <a:xfrm>
              <a:off x="5270639" y="1271252"/>
              <a:ext cx="4114712" cy="1518155"/>
            </a:xfrm>
            <a:prstGeom prst="rightArrow">
              <a:avLst>
                <a:gd name="adj1" fmla="val 70000"/>
                <a:gd name="adj2" fmla="val 50000"/>
              </a:avLst>
            </a:prstGeom>
            <a:solidFill>
              <a:schemeClr val="accent4">
                <a:lumMod val="75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sv-SE"/>
            </a:p>
          </p:txBody>
        </p:sp>
        <p:sp>
          <p:nvSpPr>
            <p:cNvPr id="6" name="textruta 5">
              <a:extLst>
                <a:ext uri="{FF2B5EF4-FFF2-40B4-BE49-F238E27FC236}">
                  <a16:creationId xmlns:a16="http://schemas.microsoft.com/office/drawing/2014/main" id="{1DC3C6D8-0B24-9C48-89FE-DDC523306A3F}"/>
                </a:ext>
              </a:extLst>
            </p:cNvPr>
            <p:cNvSpPr txBox="1"/>
            <p:nvPr/>
          </p:nvSpPr>
          <p:spPr>
            <a:xfrm>
              <a:off x="5819966" y="1870715"/>
              <a:ext cx="1474571" cy="369332"/>
            </a:xfrm>
            <a:prstGeom prst="rect">
              <a:avLst/>
            </a:prstGeom>
            <a:noFill/>
          </p:spPr>
          <p:txBody>
            <a:bodyPr wrap="none" rtlCol="0">
              <a:spAutoFit/>
            </a:bodyPr>
            <a:lstStyle/>
            <a:p>
              <a:r>
                <a:rPr lang="sv-SE" i="1"/>
                <a:t>VERKSAMHET</a:t>
              </a:r>
            </a:p>
          </p:txBody>
        </p:sp>
      </p:grpSp>
      <p:grpSp>
        <p:nvGrpSpPr>
          <p:cNvPr id="11" name="Grupp 10">
            <a:extLst>
              <a:ext uri="{FF2B5EF4-FFF2-40B4-BE49-F238E27FC236}">
                <a16:creationId xmlns:a16="http://schemas.microsoft.com/office/drawing/2014/main" id="{FD624816-AC42-CC48-B07D-D67034CD0751}"/>
              </a:ext>
            </a:extLst>
          </p:cNvPr>
          <p:cNvGrpSpPr/>
          <p:nvPr/>
        </p:nvGrpSpPr>
        <p:grpSpPr>
          <a:xfrm>
            <a:off x="5270638" y="2942039"/>
            <a:ext cx="4127240" cy="1518155"/>
            <a:chOff x="5270638" y="2884952"/>
            <a:chExt cx="4127240" cy="1518155"/>
          </a:xfrm>
        </p:grpSpPr>
        <p:sp>
          <p:nvSpPr>
            <p:cNvPr id="4" name="Höger 3">
              <a:extLst>
                <a:ext uri="{FF2B5EF4-FFF2-40B4-BE49-F238E27FC236}">
                  <a16:creationId xmlns:a16="http://schemas.microsoft.com/office/drawing/2014/main" id="{F070D356-DFC0-254F-BE7D-C75F28FDA172}"/>
                </a:ext>
              </a:extLst>
            </p:cNvPr>
            <p:cNvSpPr/>
            <p:nvPr/>
          </p:nvSpPr>
          <p:spPr>
            <a:xfrm>
              <a:off x="5270638" y="2884952"/>
              <a:ext cx="4127240" cy="1518155"/>
            </a:xfrm>
            <a:prstGeom prst="rightArrow">
              <a:avLst>
                <a:gd name="adj1" fmla="val 70000"/>
                <a:gd name="adj2" fmla="val 50000"/>
              </a:avLst>
            </a:prstGeom>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sv-SE"/>
            </a:p>
          </p:txBody>
        </p:sp>
        <p:sp>
          <p:nvSpPr>
            <p:cNvPr id="7" name="textruta 6">
              <a:extLst>
                <a:ext uri="{FF2B5EF4-FFF2-40B4-BE49-F238E27FC236}">
                  <a16:creationId xmlns:a16="http://schemas.microsoft.com/office/drawing/2014/main" id="{B16B503A-375A-1B48-A182-36877EAE6C83}"/>
                </a:ext>
              </a:extLst>
            </p:cNvPr>
            <p:cNvSpPr txBox="1"/>
            <p:nvPr/>
          </p:nvSpPr>
          <p:spPr>
            <a:xfrm>
              <a:off x="5740278" y="3477318"/>
              <a:ext cx="3223383" cy="369332"/>
            </a:xfrm>
            <a:prstGeom prst="rect">
              <a:avLst/>
            </a:prstGeom>
            <a:noFill/>
          </p:spPr>
          <p:txBody>
            <a:bodyPr wrap="none" rtlCol="0">
              <a:spAutoFit/>
            </a:bodyPr>
            <a:lstStyle/>
            <a:p>
              <a:r>
                <a:rPr lang="sv-SE" i="1"/>
                <a:t>IT &amp; VERKSAMHET GEMENSAMT</a:t>
              </a:r>
            </a:p>
          </p:txBody>
        </p:sp>
      </p:grpSp>
      <p:grpSp>
        <p:nvGrpSpPr>
          <p:cNvPr id="3" name="Grupp 2">
            <a:extLst>
              <a:ext uri="{FF2B5EF4-FFF2-40B4-BE49-F238E27FC236}">
                <a16:creationId xmlns:a16="http://schemas.microsoft.com/office/drawing/2014/main" id="{82448DCA-1122-4F42-B5B6-D76F75BD229D}"/>
              </a:ext>
            </a:extLst>
          </p:cNvPr>
          <p:cNvGrpSpPr/>
          <p:nvPr/>
        </p:nvGrpSpPr>
        <p:grpSpPr>
          <a:xfrm>
            <a:off x="5270638" y="4612825"/>
            <a:ext cx="4127240" cy="1518156"/>
            <a:chOff x="5270638" y="4612825"/>
            <a:chExt cx="4127240" cy="1518156"/>
          </a:xfrm>
        </p:grpSpPr>
        <p:sp>
          <p:nvSpPr>
            <p:cNvPr id="5" name="Höger 4">
              <a:extLst>
                <a:ext uri="{FF2B5EF4-FFF2-40B4-BE49-F238E27FC236}">
                  <a16:creationId xmlns:a16="http://schemas.microsoft.com/office/drawing/2014/main" id="{BDCA859A-FDA7-D04A-A28B-37B7A3DDC278}"/>
                </a:ext>
              </a:extLst>
            </p:cNvPr>
            <p:cNvSpPr/>
            <p:nvPr/>
          </p:nvSpPr>
          <p:spPr>
            <a:xfrm>
              <a:off x="5270638" y="4612825"/>
              <a:ext cx="4127240" cy="1518156"/>
            </a:xfrm>
            <a:prstGeom prst="rightArrow">
              <a:avLst>
                <a:gd name="adj1" fmla="val 70000"/>
                <a:gd name="adj2" fmla="val 50000"/>
              </a:avLst>
            </a:prstGeom>
            <a:gradFill flip="none" rotWithShape="1">
              <a:gsLst>
                <a:gs pos="0">
                  <a:srgbClr val="01A5A3"/>
                </a:gs>
                <a:gs pos="77000">
                  <a:schemeClr val="accent2">
                    <a:lumMod val="60000"/>
                    <a:lumOff val="40000"/>
                    <a:tint val="44500"/>
                    <a:satMod val="160000"/>
                  </a:schemeClr>
                </a:gs>
                <a:gs pos="100000">
                  <a:schemeClr val="accent2">
                    <a:lumMod val="60000"/>
                    <a:lumOff val="40000"/>
                    <a:tint val="23500"/>
                    <a:satMod val="160000"/>
                  </a:schemeClr>
                </a:gs>
              </a:gsLst>
              <a:lin ang="2700000" scaled="1"/>
              <a:tileRect/>
            </a:gra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sv-SE"/>
            </a:p>
          </p:txBody>
        </p:sp>
        <p:sp>
          <p:nvSpPr>
            <p:cNvPr id="8" name="textruta 7">
              <a:extLst>
                <a:ext uri="{FF2B5EF4-FFF2-40B4-BE49-F238E27FC236}">
                  <a16:creationId xmlns:a16="http://schemas.microsoft.com/office/drawing/2014/main" id="{E40121BC-102D-CF47-923A-DD9608BE447C}"/>
                </a:ext>
              </a:extLst>
            </p:cNvPr>
            <p:cNvSpPr txBox="1"/>
            <p:nvPr/>
          </p:nvSpPr>
          <p:spPr>
            <a:xfrm>
              <a:off x="5819966" y="5195022"/>
              <a:ext cx="1515992" cy="369332"/>
            </a:xfrm>
            <a:prstGeom prst="rect">
              <a:avLst/>
            </a:prstGeom>
            <a:noFill/>
          </p:spPr>
          <p:txBody>
            <a:bodyPr wrap="none" rtlCol="0">
              <a:spAutoFit/>
            </a:bodyPr>
            <a:lstStyle/>
            <a:p>
              <a:r>
                <a:rPr lang="sv-SE" i="1"/>
                <a:t>IT-AVDELNING</a:t>
              </a:r>
            </a:p>
          </p:txBody>
        </p:sp>
      </p:grpSp>
      <p:sp>
        <p:nvSpPr>
          <p:cNvPr id="10" name="textruta 9">
            <a:extLst>
              <a:ext uri="{FF2B5EF4-FFF2-40B4-BE49-F238E27FC236}">
                <a16:creationId xmlns:a16="http://schemas.microsoft.com/office/drawing/2014/main" id="{BA38A2F9-1F58-7F43-88D8-54F50EC90C57}"/>
              </a:ext>
            </a:extLst>
          </p:cNvPr>
          <p:cNvSpPr txBox="1"/>
          <p:nvPr/>
        </p:nvSpPr>
        <p:spPr>
          <a:xfrm>
            <a:off x="881053" y="1476742"/>
            <a:ext cx="2809204" cy="4708981"/>
          </a:xfrm>
          <a:prstGeom prst="rect">
            <a:avLst/>
          </a:prstGeom>
          <a:noFill/>
        </p:spPr>
        <p:txBody>
          <a:bodyPr wrap="square" rtlCol="0">
            <a:spAutoFit/>
          </a:bodyPr>
          <a:lstStyle/>
          <a:p>
            <a:endParaRPr lang="sv-SE"/>
          </a:p>
          <a:p>
            <a:r>
              <a:rPr lang="sv-SE"/>
              <a:t>Vid införande av SDK behöver arbete göras både inom verksamhet och IT. Informationssäkerhets-perspektivet behöver också finnas med genom hela arbetet.</a:t>
            </a:r>
          </a:p>
          <a:p>
            <a:endParaRPr lang="sv-SE"/>
          </a:p>
          <a:p>
            <a:r>
              <a:rPr lang="sv-SE"/>
              <a:t>En del aktiviteter behöver göras gemensamt.</a:t>
            </a:r>
          </a:p>
          <a:p>
            <a:endParaRPr lang="sv-SE"/>
          </a:p>
          <a:p>
            <a:r>
              <a:rPr lang="sv-SE" sz="1400" i="1"/>
              <a:t>I det här materialet beskriver vi översiktligt verksamhetens delar. Som stöd för det praktiska arbetet finns en vägledning som innehåller mer detaljerad information om varje steg</a:t>
            </a:r>
          </a:p>
        </p:txBody>
      </p:sp>
      <p:sp>
        <p:nvSpPr>
          <p:cNvPr id="15" name="Rektangel 14">
            <a:extLst>
              <a:ext uri="{FF2B5EF4-FFF2-40B4-BE49-F238E27FC236}">
                <a16:creationId xmlns:a16="http://schemas.microsoft.com/office/drawing/2014/main" id="{1FB69C1C-5BA2-0B4C-9C76-5B720050393F}"/>
              </a:ext>
            </a:extLst>
          </p:cNvPr>
          <p:cNvSpPr/>
          <p:nvPr/>
        </p:nvSpPr>
        <p:spPr>
          <a:xfrm>
            <a:off x="5666015" y="865414"/>
            <a:ext cx="3193198" cy="2302327"/>
          </a:xfrm>
          <a:prstGeom prst="rect">
            <a:avLst/>
          </a:prstGeom>
          <a:noFill/>
          <a:effectLst/>
        </p:spPr>
        <p:txBody>
          <a:bodyPr wrap="none" lIns="90000" tIns="45720" rIns="91440" bIns="45720">
            <a:prstTxWarp prst="textArchUp">
              <a:avLst>
                <a:gd name="adj" fmla="val 10779770"/>
              </a:avLst>
            </a:prstTxWarp>
            <a:spAutoFit/>
          </a:bodyPr>
          <a:lstStyle/>
          <a:p>
            <a:pPr algn="ctr"/>
            <a:r>
              <a:rPr lang="sv-SE" i="1">
                <a:ln w="0">
                  <a:noFill/>
                </a:ln>
              </a:rPr>
              <a:t>Informationssäkerhet</a:t>
            </a:r>
          </a:p>
        </p:txBody>
      </p:sp>
    </p:spTree>
    <p:extLst>
      <p:ext uri="{BB962C8B-B14F-4D97-AF65-F5344CB8AC3E}">
        <p14:creationId xmlns:p14="http://schemas.microsoft.com/office/powerpoint/2010/main" val="1448835457"/>
      </p:ext>
    </p:extLst>
  </p:cSld>
  <p:clrMapOvr>
    <a:masterClrMapping/>
  </p:clrMapOvr>
  <p:transition>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3AB7C8-5A96-6146-A253-8105A98601D6}"/>
              </a:ext>
            </a:extLst>
          </p:cNvPr>
          <p:cNvSpPr>
            <a:spLocks noGrp="1"/>
          </p:cNvSpPr>
          <p:nvPr>
            <p:ph type="ctrTitle"/>
          </p:nvPr>
        </p:nvSpPr>
        <p:spPr/>
        <p:txBody>
          <a:bodyPr/>
          <a:lstStyle/>
          <a:p>
            <a:r>
              <a:rPr lang="sv-SE"/>
              <a:t>Vad är Säker digital kommunikation (SDK?)</a:t>
            </a:r>
          </a:p>
        </p:txBody>
      </p:sp>
    </p:spTree>
    <p:extLst>
      <p:ext uri="{BB962C8B-B14F-4D97-AF65-F5344CB8AC3E}">
        <p14:creationId xmlns:p14="http://schemas.microsoft.com/office/powerpoint/2010/main" val="3795232090"/>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EB620C-BB81-FD47-8431-64BF78419A75}"/>
              </a:ext>
            </a:extLst>
          </p:cNvPr>
          <p:cNvSpPr>
            <a:spLocks noGrp="1"/>
          </p:cNvSpPr>
          <p:nvPr>
            <p:ph type="title"/>
          </p:nvPr>
        </p:nvSpPr>
        <p:spPr>
          <a:xfrm>
            <a:off x="230600" y="257532"/>
            <a:ext cx="11730799" cy="836455"/>
          </a:xfrm>
        </p:spPr>
        <p:txBody>
          <a:bodyPr>
            <a:noAutofit/>
          </a:bodyPr>
          <a:lstStyle/>
          <a:p>
            <a:pPr algn="ctr"/>
            <a:r>
              <a:rPr lang="sv-SE" sz="3600" dirty="0"/>
              <a:t>Verksamhet, IT/digitalisering &amp; informationssäkerhet vid införande av SDK</a:t>
            </a:r>
          </a:p>
        </p:txBody>
      </p:sp>
      <p:grpSp>
        <p:nvGrpSpPr>
          <p:cNvPr id="3" name="Grupp 2">
            <a:extLst>
              <a:ext uri="{FF2B5EF4-FFF2-40B4-BE49-F238E27FC236}">
                <a16:creationId xmlns:a16="http://schemas.microsoft.com/office/drawing/2014/main" id="{EEE8A08E-F51D-C746-A024-3BB70F422D5A}"/>
              </a:ext>
            </a:extLst>
          </p:cNvPr>
          <p:cNvGrpSpPr/>
          <p:nvPr/>
        </p:nvGrpSpPr>
        <p:grpSpPr>
          <a:xfrm>
            <a:off x="537964" y="1596969"/>
            <a:ext cx="10090192" cy="1894889"/>
            <a:chOff x="3137892" y="1912363"/>
            <a:chExt cx="7606930" cy="1761783"/>
          </a:xfrm>
        </p:grpSpPr>
        <p:sp>
          <p:nvSpPr>
            <p:cNvPr id="4" name="Femhörning 3">
              <a:extLst>
                <a:ext uri="{FF2B5EF4-FFF2-40B4-BE49-F238E27FC236}">
                  <a16:creationId xmlns:a16="http://schemas.microsoft.com/office/drawing/2014/main" id="{F9C25AA2-626B-AD48-AF8F-B8A7D8721C3C}"/>
                </a:ext>
              </a:extLst>
            </p:cNvPr>
            <p:cNvSpPr/>
            <p:nvPr/>
          </p:nvSpPr>
          <p:spPr>
            <a:xfrm>
              <a:off x="9655335" y="1922867"/>
              <a:ext cx="1089487" cy="660400"/>
            </a:xfrm>
            <a:prstGeom prst="homePlate">
              <a:avLst/>
            </a:prstGeom>
            <a:solidFill>
              <a:srgbClr val="FABC46">
                <a:lumMod val="75000"/>
                <a:alpha val="90000"/>
              </a:srgbClr>
            </a:solidFill>
            <a:ln w="12700" cap="flat" cmpd="sng" algn="ctr">
              <a:solidFill>
                <a:schemeClr val="accent1">
                  <a:alpha val="90000"/>
                </a:schemeClr>
              </a:solidFill>
              <a:prstDash val="solid"/>
              <a:miter lim="800000"/>
            </a:ln>
            <a:effectLst/>
          </p:spPr>
          <p:txBody>
            <a:bodyPr rtlCol="0" anchor="ctr"/>
            <a:lstStyle/>
            <a:p>
              <a:pPr algn="ctr"/>
              <a:r>
                <a:rPr lang="sv-SE" sz="1200">
                  <a:solidFill>
                    <a:schemeClr val="tx1"/>
                  </a:solidFill>
                </a:rPr>
                <a:t>Fortsätt med fler informations-utbyten</a:t>
              </a:r>
            </a:p>
          </p:txBody>
        </p:sp>
        <p:sp>
          <p:nvSpPr>
            <p:cNvPr id="5" name="Femhörning 4">
              <a:extLst>
                <a:ext uri="{FF2B5EF4-FFF2-40B4-BE49-F238E27FC236}">
                  <a16:creationId xmlns:a16="http://schemas.microsoft.com/office/drawing/2014/main" id="{F6AD6317-ADDA-6840-B627-33D79861E2E5}"/>
                </a:ext>
              </a:extLst>
            </p:cNvPr>
            <p:cNvSpPr/>
            <p:nvPr/>
          </p:nvSpPr>
          <p:spPr>
            <a:xfrm>
              <a:off x="3137892" y="1912363"/>
              <a:ext cx="1139793" cy="660400"/>
            </a:xfrm>
            <a:prstGeom prst="homePlate">
              <a:avLst/>
            </a:prstGeom>
            <a:solidFill>
              <a:srgbClr val="FABC46">
                <a:lumMod val="75000"/>
                <a:alpha val="90000"/>
              </a:srgbClr>
            </a:solidFill>
            <a:ln w="12700" cap="flat" cmpd="sng" algn="ctr">
              <a:solidFill>
                <a:schemeClr val="accent1">
                  <a:alpha val="90000"/>
                </a:schemeClr>
              </a:solidFill>
              <a:prstDash val="solid"/>
              <a:miter lim="800000"/>
            </a:ln>
            <a:effectLst/>
          </p:spPr>
          <p:txBody>
            <a:bodyPr rtlCol="0" anchor="ctr"/>
            <a:lstStyle/>
            <a:p>
              <a:pPr algn="ctr"/>
              <a:r>
                <a:rPr lang="sv-SE" sz="1200"/>
                <a:t>Förarbete inför SDK-anslutning</a:t>
              </a:r>
            </a:p>
          </p:txBody>
        </p:sp>
        <p:sp>
          <p:nvSpPr>
            <p:cNvPr id="6" name="Femhörning 5">
              <a:extLst>
                <a:ext uri="{FF2B5EF4-FFF2-40B4-BE49-F238E27FC236}">
                  <a16:creationId xmlns:a16="http://schemas.microsoft.com/office/drawing/2014/main" id="{6AD2DA3D-B40F-4040-A973-496D4168340F}"/>
                </a:ext>
              </a:extLst>
            </p:cNvPr>
            <p:cNvSpPr/>
            <p:nvPr/>
          </p:nvSpPr>
          <p:spPr>
            <a:xfrm>
              <a:off x="4349464" y="1912363"/>
              <a:ext cx="1139794" cy="660400"/>
            </a:xfrm>
            <a:prstGeom prst="homePlate">
              <a:avLst/>
            </a:prstGeom>
            <a:solidFill>
              <a:srgbClr val="FABC46">
                <a:lumMod val="75000"/>
                <a:alpha val="90000"/>
              </a:srgbClr>
            </a:solidFill>
            <a:ln w="12700" cap="flat" cmpd="sng" algn="ctr">
              <a:solidFill>
                <a:schemeClr val="accent1">
                  <a:alpha val="90000"/>
                </a:schemeClr>
              </a:solidFill>
              <a:prstDash val="solid"/>
              <a:miter lim="800000"/>
            </a:ln>
            <a:effectLst/>
          </p:spPr>
          <p:txBody>
            <a:bodyPr rtlCol="0" anchor="ctr"/>
            <a:lstStyle/>
            <a:p>
              <a:pPr algn="ctr"/>
              <a:r>
                <a:rPr lang="sv-SE" sz="1200">
                  <a:solidFill>
                    <a:schemeClr val="tx1"/>
                  </a:solidFill>
                </a:rPr>
                <a:t>Fatta beslut om införande av SDK</a:t>
              </a:r>
            </a:p>
          </p:txBody>
        </p:sp>
        <p:sp>
          <p:nvSpPr>
            <p:cNvPr id="7" name="Femhörning 6">
              <a:extLst>
                <a:ext uri="{FF2B5EF4-FFF2-40B4-BE49-F238E27FC236}">
                  <a16:creationId xmlns:a16="http://schemas.microsoft.com/office/drawing/2014/main" id="{FCE811D4-EF97-E44B-8C90-AC675E7AC358}"/>
                </a:ext>
              </a:extLst>
            </p:cNvPr>
            <p:cNvSpPr/>
            <p:nvPr/>
          </p:nvSpPr>
          <p:spPr>
            <a:xfrm>
              <a:off x="6984663" y="3013746"/>
              <a:ext cx="1139794" cy="660400"/>
            </a:xfrm>
            <a:prstGeom prst="homePlate">
              <a:avLst/>
            </a:prstGeom>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w="12700" cap="flat" cmpd="sng" algn="ctr">
              <a:solidFill>
                <a:schemeClr val="accent1">
                  <a:alpha val="90000"/>
                </a:schemeClr>
              </a:solidFill>
              <a:prstDash val="solid"/>
              <a:miter lim="800000"/>
            </a:ln>
            <a:effectLst/>
          </p:spPr>
          <p:txBody>
            <a:bodyPr rtlCol="0" anchor="ctr"/>
            <a:lstStyle/>
            <a:p>
              <a:pPr algn="ctr"/>
              <a:r>
                <a:rPr lang="sv-SE" sz="1200"/>
                <a:t>Införa SDK</a:t>
              </a:r>
            </a:p>
          </p:txBody>
        </p:sp>
        <p:sp>
          <p:nvSpPr>
            <p:cNvPr id="8" name="Femhörning 7">
              <a:extLst>
                <a:ext uri="{FF2B5EF4-FFF2-40B4-BE49-F238E27FC236}">
                  <a16:creationId xmlns:a16="http://schemas.microsoft.com/office/drawing/2014/main" id="{DDF35D0A-3785-2E4E-AD94-CCA4F4AA1DFA}"/>
                </a:ext>
              </a:extLst>
            </p:cNvPr>
            <p:cNvSpPr/>
            <p:nvPr/>
          </p:nvSpPr>
          <p:spPr>
            <a:xfrm>
              <a:off x="8400531" y="1912363"/>
              <a:ext cx="1139794" cy="660400"/>
            </a:xfrm>
            <a:prstGeom prst="homePlate">
              <a:avLst/>
            </a:prstGeom>
            <a:solidFill>
              <a:srgbClr val="FABC46">
                <a:lumMod val="75000"/>
                <a:alpha val="90000"/>
              </a:srgbClr>
            </a:solidFill>
            <a:ln w="12700" cap="flat" cmpd="sng" algn="ctr">
              <a:solidFill>
                <a:schemeClr val="accent1">
                  <a:alpha val="90000"/>
                </a:schemeClr>
              </a:solidFill>
              <a:prstDash val="solid"/>
              <a:miter lim="800000"/>
            </a:ln>
            <a:effectLst/>
          </p:spPr>
          <p:txBody>
            <a:bodyPr rtlCol="0" anchor="ctr"/>
            <a:lstStyle/>
            <a:p>
              <a:pPr algn="ctr"/>
              <a:r>
                <a:rPr lang="sv-SE" sz="1200">
                  <a:solidFill>
                    <a:schemeClr val="tx1"/>
                  </a:solidFill>
                </a:rPr>
                <a:t>Införa nytt arbetssätt</a:t>
              </a:r>
            </a:p>
          </p:txBody>
        </p:sp>
      </p:grpSp>
      <p:sp>
        <p:nvSpPr>
          <p:cNvPr id="9" name="textruta 8">
            <a:extLst>
              <a:ext uri="{FF2B5EF4-FFF2-40B4-BE49-F238E27FC236}">
                <a16:creationId xmlns:a16="http://schemas.microsoft.com/office/drawing/2014/main" id="{09F0566C-1047-F546-B75E-5481BA31C099}"/>
              </a:ext>
            </a:extLst>
          </p:cNvPr>
          <p:cNvSpPr txBox="1"/>
          <p:nvPr/>
        </p:nvSpPr>
        <p:spPr>
          <a:xfrm>
            <a:off x="1210192" y="1278417"/>
            <a:ext cx="2231352" cy="307777"/>
          </a:xfrm>
          <a:prstGeom prst="rect">
            <a:avLst/>
          </a:prstGeom>
          <a:noFill/>
        </p:spPr>
        <p:txBody>
          <a:bodyPr wrap="square" rtlCol="0">
            <a:spAutoFit/>
          </a:bodyPr>
          <a:lstStyle/>
          <a:p>
            <a:r>
              <a:rPr lang="sv-SE" sz="1400"/>
              <a:t>Verksamhetens arbetsström</a:t>
            </a:r>
          </a:p>
        </p:txBody>
      </p:sp>
      <p:grpSp>
        <p:nvGrpSpPr>
          <p:cNvPr id="10" name="Grupp 9">
            <a:extLst>
              <a:ext uri="{FF2B5EF4-FFF2-40B4-BE49-F238E27FC236}">
                <a16:creationId xmlns:a16="http://schemas.microsoft.com/office/drawing/2014/main" id="{15A6E204-EB18-CF42-8538-686EA0EF0C84}"/>
              </a:ext>
            </a:extLst>
          </p:cNvPr>
          <p:cNvGrpSpPr/>
          <p:nvPr/>
        </p:nvGrpSpPr>
        <p:grpSpPr>
          <a:xfrm>
            <a:off x="3843224" y="3626347"/>
            <a:ext cx="6851663" cy="710294"/>
            <a:chOff x="5171055" y="1912363"/>
            <a:chExt cx="4553611" cy="660400"/>
          </a:xfrm>
        </p:grpSpPr>
        <p:sp>
          <p:nvSpPr>
            <p:cNvPr id="11" name="Femhörning 10">
              <a:extLst>
                <a:ext uri="{FF2B5EF4-FFF2-40B4-BE49-F238E27FC236}">
                  <a16:creationId xmlns:a16="http://schemas.microsoft.com/office/drawing/2014/main" id="{4AE19F84-F84B-C34E-85E0-D1DA76A206BB}"/>
                </a:ext>
              </a:extLst>
            </p:cNvPr>
            <p:cNvSpPr/>
            <p:nvPr/>
          </p:nvSpPr>
          <p:spPr>
            <a:xfrm>
              <a:off x="5171055" y="1912363"/>
              <a:ext cx="1004792" cy="660400"/>
            </a:xfrm>
            <a:prstGeom prst="homePlate">
              <a:avLst/>
            </a:prstGeom>
            <a:gradFill flip="none" rotWithShape="1">
              <a:gsLst>
                <a:gs pos="0">
                  <a:srgbClr val="01A5A3"/>
                </a:gs>
                <a:gs pos="77000">
                  <a:srgbClr val="41C0C1">
                    <a:lumMod val="60000"/>
                    <a:lumOff val="40000"/>
                    <a:tint val="44500"/>
                    <a:satMod val="160000"/>
                  </a:srgbClr>
                </a:gs>
                <a:gs pos="100000">
                  <a:srgbClr val="41C0C1">
                    <a:lumMod val="60000"/>
                    <a:lumOff val="40000"/>
                    <a:tint val="23500"/>
                    <a:satMod val="160000"/>
                  </a:srgbClr>
                </a:gs>
              </a:gsLst>
              <a:lin ang="2700000" scaled="1"/>
              <a:tileRect/>
            </a:gradFill>
            <a:ln w="12700" cap="flat" cmpd="sng" algn="ctr">
              <a:solidFill>
                <a:schemeClr val="accent1">
                  <a:alpha val="90000"/>
                </a:schemeClr>
              </a:solidFill>
              <a:prstDash val="solid"/>
              <a:miter lim="800000"/>
            </a:ln>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rtlCol="0" anchor="ctr"/>
            <a:lstStyle/>
            <a:p>
              <a:pPr algn="ctr"/>
              <a:r>
                <a:rPr lang="sv-SE" sz="1200">
                  <a:solidFill>
                    <a:schemeClr val="tx1"/>
                  </a:solidFill>
                </a:rPr>
                <a:t>Godkänd hos </a:t>
              </a:r>
            </a:p>
            <a:p>
              <a:pPr algn="ctr"/>
              <a:r>
                <a:rPr lang="sv-SE" sz="1200">
                  <a:solidFill>
                    <a:schemeClr val="tx1"/>
                  </a:solidFill>
                </a:rPr>
                <a:t>DIGG &amp; </a:t>
              </a:r>
              <a:r>
                <a:rPr lang="sv-SE" sz="1200" err="1">
                  <a:solidFill>
                    <a:schemeClr val="tx1"/>
                  </a:solidFill>
                </a:rPr>
                <a:t>Inera</a:t>
              </a:r>
              <a:endParaRPr lang="sv-SE" sz="1200">
                <a:solidFill>
                  <a:schemeClr val="tx1"/>
                </a:solidFill>
              </a:endParaRPr>
            </a:p>
          </p:txBody>
        </p:sp>
        <p:sp>
          <p:nvSpPr>
            <p:cNvPr id="13" name="Femhörning 12">
              <a:extLst>
                <a:ext uri="{FF2B5EF4-FFF2-40B4-BE49-F238E27FC236}">
                  <a16:creationId xmlns:a16="http://schemas.microsoft.com/office/drawing/2014/main" id="{F643FA5D-CC87-354E-9D64-E32C1613947D}"/>
                </a:ext>
              </a:extLst>
            </p:cNvPr>
            <p:cNvSpPr/>
            <p:nvPr/>
          </p:nvSpPr>
          <p:spPr>
            <a:xfrm>
              <a:off x="7613694" y="1912363"/>
              <a:ext cx="1004792" cy="660400"/>
            </a:xfrm>
            <a:prstGeom prst="homePlate">
              <a:avLst/>
            </a:prstGeom>
            <a:gradFill flip="none" rotWithShape="1">
              <a:gsLst>
                <a:gs pos="0">
                  <a:srgbClr val="01A5A3"/>
                </a:gs>
                <a:gs pos="77000">
                  <a:srgbClr val="41C0C1">
                    <a:lumMod val="60000"/>
                    <a:lumOff val="40000"/>
                    <a:tint val="44500"/>
                    <a:satMod val="160000"/>
                  </a:srgbClr>
                </a:gs>
                <a:gs pos="100000">
                  <a:srgbClr val="41C0C1">
                    <a:lumMod val="60000"/>
                    <a:lumOff val="40000"/>
                    <a:tint val="23500"/>
                    <a:satMod val="160000"/>
                  </a:srgbClr>
                </a:gs>
              </a:gsLst>
              <a:lin ang="2700000" scaled="1"/>
              <a:tileRect/>
            </a:gradFill>
            <a:ln w="12700" cap="flat" cmpd="sng" algn="ctr">
              <a:solidFill>
                <a:schemeClr val="accent1">
                  <a:alpha val="90000"/>
                </a:schemeClr>
              </a:solidFill>
              <a:prstDash val="solid"/>
              <a:miter lim="800000"/>
            </a:ln>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rtlCol="0" anchor="ctr"/>
            <a:lstStyle/>
            <a:p>
              <a:pPr algn="ctr"/>
              <a:r>
                <a:rPr lang="sv-SE" sz="1200">
                  <a:solidFill>
                    <a:schemeClr val="tx1"/>
                  </a:solidFill>
                </a:rPr>
                <a:t>Ansluta till </a:t>
              </a:r>
            </a:p>
            <a:p>
              <a:pPr algn="ctr"/>
              <a:r>
                <a:rPr lang="sv-SE" sz="1200">
                  <a:solidFill>
                    <a:schemeClr val="tx1"/>
                  </a:solidFill>
                </a:rPr>
                <a:t>SDK testbädd</a:t>
              </a:r>
            </a:p>
          </p:txBody>
        </p:sp>
        <p:sp>
          <p:nvSpPr>
            <p:cNvPr id="14" name="Femhörning 13">
              <a:extLst>
                <a:ext uri="{FF2B5EF4-FFF2-40B4-BE49-F238E27FC236}">
                  <a16:creationId xmlns:a16="http://schemas.microsoft.com/office/drawing/2014/main" id="{631F575E-6C39-B24C-913B-8539157115A9}"/>
                </a:ext>
              </a:extLst>
            </p:cNvPr>
            <p:cNvSpPr/>
            <p:nvPr/>
          </p:nvSpPr>
          <p:spPr>
            <a:xfrm>
              <a:off x="8719874" y="1912363"/>
              <a:ext cx="1004792" cy="660400"/>
            </a:xfrm>
            <a:prstGeom prst="homePlate">
              <a:avLst/>
            </a:prstGeom>
            <a:gradFill flip="none" rotWithShape="1">
              <a:gsLst>
                <a:gs pos="0">
                  <a:srgbClr val="01A5A3"/>
                </a:gs>
                <a:gs pos="77000">
                  <a:srgbClr val="41C0C1">
                    <a:lumMod val="60000"/>
                    <a:lumOff val="40000"/>
                    <a:tint val="44500"/>
                    <a:satMod val="160000"/>
                  </a:srgbClr>
                </a:gs>
                <a:gs pos="100000">
                  <a:srgbClr val="41C0C1">
                    <a:lumMod val="60000"/>
                    <a:lumOff val="40000"/>
                    <a:tint val="23500"/>
                    <a:satMod val="160000"/>
                  </a:srgbClr>
                </a:gs>
              </a:gsLst>
              <a:lin ang="2700000" scaled="1"/>
              <a:tileRect/>
            </a:gradFill>
            <a:ln w="12700" cap="flat" cmpd="sng" algn="ctr">
              <a:solidFill>
                <a:schemeClr val="accent1">
                  <a:alpha val="90000"/>
                </a:schemeClr>
              </a:solidFill>
              <a:prstDash val="solid"/>
              <a:miter lim="800000"/>
            </a:ln>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rtlCol="0" anchor="ctr"/>
            <a:lstStyle/>
            <a:p>
              <a:pPr algn="ctr"/>
              <a:r>
                <a:rPr lang="sv-SE" sz="1200">
                  <a:solidFill>
                    <a:schemeClr val="tx1"/>
                  </a:solidFill>
                </a:rPr>
                <a:t>Ansluta till </a:t>
              </a:r>
            </a:p>
            <a:p>
              <a:pPr algn="ctr"/>
              <a:r>
                <a:rPr lang="sv-SE" sz="1200">
                  <a:solidFill>
                    <a:schemeClr val="tx1"/>
                  </a:solidFill>
                </a:rPr>
                <a:t>SDK produktion</a:t>
              </a:r>
            </a:p>
          </p:txBody>
        </p:sp>
      </p:grpSp>
      <p:sp>
        <p:nvSpPr>
          <p:cNvPr id="15" name="textruta 14">
            <a:extLst>
              <a:ext uri="{FF2B5EF4-FFF2-40B4-BE49-F238E27FC236}">
                <a16:creationId xmlns:a16="http://schemas.microsoft.com/office/drawing/2014/main" id="{72F58018-D1BC-244C-B00E-2FFAF062A070}"/>
              </a:ext>
            </a:extLst>
          </p:cNvPr>
          <p:cNvSpPr txBox="1"/>
          <p:nvPr/>
        </p:nvSpPr>
        <p:spPr>
          <a:xfrm>
            <a:off x="2793599" y="3272009"/>
            <a:ext cx="1885214" cy="307777"/>
          </a:xfrm>
          <a:prstGeom prst="rect">
            <a:avLst/>
          </a:prstGeom>
          <a:noFill/>
        </p:spPr>
        <p:txBody>
          <a:bodyPr wrap="square" rtlCol="0">
            <a:spAutoFit/>
          </a:bodyPr>
          <a:lstStyle/>
          <a:p>
            <a:r>
              <a:rPr lang="sv-SE" sz="1400"/>
              <a:t>Teknisk arbetsström</a:t>
            </a:r>
          </a:p>
        </p:txBody>
      </p:sp>
      <p:sp>
        <p:nvSpPr>
          <p:cNvPr id="16" name="textruta 15">
            <a:extLst>
              <a:ext uri="{FF2B5EF4-FFF2-40B4-BE49-F238E27FC236}">
                <a16:creationId xmlns:a16="http://schemas.microsoft.com/office/drawing/2014/main" id="{B439644B-9FF4-974D-B722-AF167EAB9427}"/>
              </a:ext>
            </a:extLst>
          </p:cNvPr>
          <p:cNvSpPr txBox="1"/>
          <p:nvPr/>
        </p:nvSpPr>
        <p:spPr>
          <a:xfrm>
            <a:off x="4960406" y="2473783"/>
            <a:ext cx="2271184" cy="307777"/>
          </a:xfrm>
          <a:prstGeom prst="rect">
            <a:avLst/>
          </a:prstGeom>
          <a:noFill/>
        </p:spPr>
        <p:txBody>
          <a:bodyPr wrap="square" rtlCol="0">
            <a:spAutoFit/>
          </a:bodyPr>
          <a:lstStyle/>
          <a:p>
            <a:r>
              <a:rPr lang="sv-SE" sz="1400"/>
              <a:t>IT &amp; Verksamhet gemensamt</a:t>
            </a:r>
          </a:p>
        </p:txBody>
      </p:sp>
      <p:sp>
        <p:nvSpPr>
          <p:cNvPr id="17" name="Femhörning 16">
            <a:extLst>
              <a:ext uri="{FF2B5EF4-FFF2-40B4-BE49-F238E27FC236}">
                <a16:creationId xmlns:a16="http://schemas.microsoft.com/office/drawing/2014/main" id="{25F2B8DE-7B74-9744-ACB5-FB2D286AAA05}"/>
              </a:ext>
            </a:extLst>
          </p:cNvPr>
          <p:cNvSpPr/>
          <p:nvPr/>
        </p:nvSpPr>
        <p:spPr>
          <a:xfrm>
            <a:off x="3177020" y="5235562"/>
            <a:ext cx="7451138" cy="466112"/>
          </a:xfrm>
          <a:prstGeom prst="homePlate">
            <a:avLst/>
          </a:prstGeom>
          <a:solidFill>
            <a:schemeClr val="bg1">
              <a:lumMod val="85000"/>
            </a:schemeClr>
          </a:solidFill>
          <a:ln w="12700" cap="flat" cmpd="sng" algn="ctr">
            <a:solidFill>
              <a:schemeClr val="accent1">
                <a:alpha val="90000"/>
              </a:schemeClr>
            </a:solidFill>
            <a:prstDash val="solid"/>
            <a:miter lim="800000"/>
          </a:ln>
          <a:effectLst/>
        </p:spPr>
        <p:txBody>
          <a:bodyPr rtlCol="0" anchor="ctr"/>
          <a:lstStyle/>
          <a:p>
            <a:pPr algn="ctr"/>
            <a:r>
              <a:rPr lang="sv-SE" sz="1200"/>
              <a:t>Informationssäkerhet behöver finnas på plats inom kommunen </a:t>
            </a:r>
          </a:p>
          <a:p>
            <a:pPr algn="ctr"/>
            <a:r>
              <a:rPr lang="sv-SE" sz="1200"/>
              <a:t>och vara delaktiga genom hela arbetet</a:t>
            </a:r>
          </a:p>
        </p:txBody>
      </p:sp>
      <p:sp>
        <p:nvSpPr>
          <p:cNvPr id="12" name="textruta 11">
            <a:extLst>
              <a:ext uri="{FF2B5EF4-FFF2-40B4-BE49-F238E27FC236}">
                <a16:creationId xmlns:a16="http://schemas.microsoft.com/office/drawing/2014/main" id="{49C4E573-DEE3-BC4F-AAE1-F68C16434747}"/>
              </a:ext>
            </a:extLst>
          </p:cNvPr>
          <p:cNvSpPr txBox="1"/>
          <p:nvPr/>
        </p:nvSpPr>
        <p:spPr>
          <a:xfrm>
            <a:off x="1315636" y="4773395"/>
            <a:ext cx="1766171" cy="307777"/>
          </a:xfrm>
          <a:prstGeom prst="rect">
            <a:avLst/>
          </a:prstGeom>
          <a:noFill/>
        </p:spPr>
        <p:txBody>
          <a:bodyPr wrap="square" rtlCol="0">
            <a:spAutoFit/>
          </a:bodyPr>
          <a:lstStyle/>
          <a:p>
            <a:r>
              <a:rPr lang="sv-SE" sz="1400"/>
              <a:t>Informationssäkerhet</a:t>
            </a:r>
          </a:p>
        </p:txBody>
      </p:sp>
      <p:sp>
        <p:nvSpPr>
          <p:cNvPr id="18" name="Femhörning 17">
            <a:extLst>
              <a:ext uri="{FF2B5EF4-FFF2-40B4-BE49-F238E27FC236}">
                <a16:creationId xmlns:a16="http://schemas.microsoft.com/office/drawing/2014/main" id="{30CF4354-2DCF-BC4F-9AE0-ACEB82AAC253}"/>
              </a:ext>
            </a:extLst>
          </p:cNvPr>
          <p:cNvSpPr/>
          <p:nvPr/>
        </p:nvSpPr>
        <p:spPr>
          <a:xfrm>
            <a:off x="1569930" y="5113471"/>
            <a:ext cx="1511877" cy="710294"/>
          </a:xfrm>
          <a:prstGeom prst="homePlate">
            <a:avLst/>
          </a:prstGeom>
          <a:solidFill>
            <a:schemeClr val="bg1">
              <a:lumMod val="85000"/>
            </a:schemeClr>
          </a:solidFill>
          <a:ln w="12700" cap="flat" cmpd="sng" algn="ctr">
            <a:solidFill>
              <a:schemeClr val="bg1">
                <a:lumMod val="65000"/>
                <a:alpha val="90000"/>
              </a:schemeClr>
            </a:solidFill>
            <a:prstDash val="dash"/>
            <a:miter lim="800000"/>
          </a:ln>
          <a:effectLst/>
        </p:spPr>
        <p:txBody>
          <a:bodyPr rtlCol="0" anchor="ctr"/>
          <a:lstStyle/>
          <a:p>
            <a:pPr algn="ctr"/>
            <a:r>
              <a:rPr lang="sv-SE" sz="1200" dirty="0"/>
              <a:t>LIS el.  motsvarande</a:t>
            </a:r>
          </a:p>
        </p:txBody>
      </p:sp>
      <p:sp>
        <p:nvSpPr>
          <p:cNvPr id="19" name="Rundad rektangulär pratbubbla 18">
            <a:extLst>
              <a:ext uri="{FF2B5EF4-FFF2-40B4-BE49-F238E27FC236}">
                <a16:creationId xmlns:a16="http://schemas.microsoft.com/office/drawing/2014/main" id="{A18705EF-4BFF-8743-A209-7A9316A9C77F}"/>
              </a:ext>
            </a:extLst>
          </p:cNvPr>
          <p:cNvSpPr/>
          <p:nvPr/>
        </p:nvSpPr>
        <p:spPr>
          <a:xfrm>
            <a:off x="379561" y="6262778"/>
            <a:ext cx="5003321" cy="414068"/>
          </a:xfrm>
          <a:prstGeom prst="wedgeRoundRectCallout">
            <a:avLst>
              <a:gd name="adj1" fmla="val -6257"/>
              <a:gd name="adj2" fmla="val -108526"/>
              <a:gd name="adj3" fmla="val 16667"/>
            </a:avLst>
          </a:prstGeom>
          <a:solidFill>
            <a:schemeClr val="accent5">
              <a:alpha val="1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accent5"/>
                </a:solidFill>
              </a:rPr>
              <a:t>Om organisationen saknar ett LIS, Ledningssystem för informationssäkerhet eller motsvarande så kommer det att krävas ett sådant arbete inför SDK.</a:t>
            </a:r>
          </a:p>
        </p:txBody>
      </p:sp>
      <p:cxnSp>
        <p:nvCxnSpPr>
          <p:cNvPr id="23" name="Vinklad  22">
            <a:extLst>
              <a:ext uri="{FF2B5EF4-FFF2-40B4-BE49-F238E27FC236}">
                <a16:creationId xmlns:a16="http://schemas.microsoft.com/office/drawing/2014/main" id="{A8CA3E00-A770-3B4A-B7F2-7C2371F63B84}"/>
              </a:ext>
            </a:extLst>
          </p:cNvPr>
          <p:cNvCxnSpPr>
            <a:cxnSpLocks/>
          </p:cNvCxnSpPr>
          <p:nvPr/>
        </p:nvCxnSpPr>
        <p:spPr>
          <a:xfrm rot="5400000" flipH="1" flipV="1">
            <a:off x="2991396" y="4376057"/>
            <a:ext cx="1018904" cy="99277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Femhörning 30">
            <a:extLst>
              <a:ext uri="{FF2B5EF4-FFF2-40B4-BE49-F238E27FC236}">
                <a16:creationId xmlns:a16="http://schemas.microsoft.com/office/drawing/2014/main" id="{77280C20-3C83-1740-A0E4-3A41CA5F0272}"/>
              </a:ext>
            </a:extLst>
          </p:cNvPr>
          <p:cNvSpPr/>
          <p:nvPr/>
        </p:nvSpPr>
        <p:spPr>
          <a:xfrm>
            <a:off x="2179891" y="3621991"/>
            <a:ext cx="1511876" cy="710294"/>
          </a:xfrm>
          <a:prstGeom prst="homePlate">
            <a:avLst/>
          </a:prstGeom>
          <a:gradFill flip="none" rotWithShape="1">
            <a:gsLst>
              <a:gs pos="0">
                <a:srgbClr val="01A5A3"/>
              </a:gs>
              <a:gs pos="77000">
                <a:srgbClr val="41C0C1">
                  <a:lumMod val="60000"/>
                  <a:lumOff val="40000"/>
                  <a:tint val="44500"/>
                  <a:satMod val="160000"/>
                </a:srgbClr>
              </a:gs>
              <a:gs pos="100000">
                <a:srgbClr val="41C0C1">
                  <a:lumMod val="60000"/>
                  <a:lumOff val="40000"/>
                  <a:tint val="23500"/>
                  <a:satMod val="160000"/>
                </a:srgbClr>
              </a:gs>
            </a:gsLst>
            <a:lin ang="2700000" scaled="1"/>
            <a:tileRect/>
          </a:gradFill>
          <a:ln w="12700" cap="flat" cmpd="sng" algn="ctr">
            <a:solidFill>
              <a:schemeClr val="accent1">
                <a:alpha val="90000"/>
              </a:schemeClr>
            </a:solidFill>
            <a:prstDash val="solid"/>
            <a:miter lim="800000"/>
          </a:ln>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rtlCol="0" anchor="ctr"/>
          <a:lstStyle/>
          <a:p>
            <a:pPr algn="ctr"/>
            <a:r>
              <a:rPr lang="sv-SE" sz="1200" dirty="0">
                <a:solidFill>
                  <a:schemeClr val="tx1"/>
                </a:solidFill>
              </a:rPr>
              <a:t>Säkerställa egen SDK-lösning</a:t>
            </a:r>
          </a:p>
        </p:txBody>
      </p:sp>
    </p:spTree>
    <p:extLst>
      <p:ext uri="{BB962C8B-B14F-4D97-AF65-F5344CB8AC3E}">
        <p14:creationId xmlns:p14="http://schemas.microsoft.com/office/powerpoint/2010/main" val="2414551481"/>
      </p:ext>
    </p:extLst>
  </p:cSld>
  <p:clrMapOvr>
    <a:masterClrMapping/>
  </p:clrMapOvr>
  <p:transition>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00BC1D97-CD3C-7D4C-8310-C347B76526E8}"/>
              </a:ext>
            </a:extLst>
          </p:cNvPr>
          <p:cNvSpPr>
            <a:spLocks noGrp="1"/>
          </p:cNvSpPr>
          <p:nvPr>
            <p:ph type="title"/>
          </p:nvPr>
        </p:nvSpPr>
        <p:spPr>
          <a:xfrm>
            <a:off x="683544" y="236092"/>
            <a:ext cx="10730176" cy="850727"/>
          </a:xfrm>
        </p:spPr>
        <p:txBody>
          <a:bodyPr/>
          <a:lstStyle/>
          <a:p>
            <a:r>
              <a:rPr lang="sv-SE"/>
              <a:t>Verksamhetens arbetsström</a:t>
            </a:r>
          </a:p>
        </p:txBody>
      </p:sp>
      <p:sp>
        <p:nvSpPr>
          <p:cNvPr id="7" name="textruta 6">
            <a:extLst>
              <a:ext uri="{FF2B5EF4-FFF2-40B4-BE49-F238E27FC236}">
                <a16:creationId xmlns:a16="http://schemas.microsoft.com/office/drawing/2014/main" id="{841A4B7B-20DB-9B4B-BEA3-CA29EFDAA2E5}"/>
              </a:ext>
            </a:extLst>
          </p:cNvPr>
          <p:cNvSpPr txBox="1"/>
          <p:nvPr/>
        </p:nvSpPr>
        <p:spPr>
          <a:xfrm>
            <a:off x="128595" y="3500164"/>
            <a:ext cx="2581991" cy="3416320"/>
          </a:xfrm>
          <a:prstGeom prst="rect">
            <a:avLst/>
          </a:prstGeom>
          <a:noFill/>
        </p:spPr>
        <p:txBody>
          <a:bodyPr wrap="square" rtlCol="0">
            <a:spAutoFit/>
          </a:bodyPr>
          <a:lstStyle/>
          <a:p>
            <a:r>
              <a:rPr lang="sv-SE" sz="1200" b="1" dirty="0"/>
              <a:t>Förarbete inför SDK-anslutning</a:t>
            </a:r>
          </a:p>
          <a:p>
            <a:pPr marL="285750" indent="-285750">
              <a:buFont typeface="Arial" panose="020B0604020202020204" pitchFamily="34" charset="0"/>
              <a:buChar char="•"/>
            </a:pPr>
            <a:r>
              <a:rPr lang="sv-SE" sz="1200" dirty="0"/>
              <a:t>Vilka skickar vi pappersdokument med känsliga uppgifter till?</a:t>
            </a:r>
          </a:p>
          <a:p>
            <a:pPr marL="285750" indent="-285750">
              <a:buFont typeface="Arial" panose="020B0604020202020204" pitchFamily="34" charset="0"/>
              <a:buChar char="•"/>
            </a:pPr>
            <a:r>
              <a:rPr lang="sv-SE" sz="1200" dirty="0"/>
              <a:t>Val av pilotverksamhet?</a:t>
            </a:r>
          </a:p>
          <a:p>
            <a:pPr marL="285750" indent="-285750">
              <a:buFont typeface="Arial" panose="020B0604020202020204" pitchFamily="34" charset="0"/>
              <a:buChar char="•"/>
            </a:pPr>
            <a:r>
              <a:rPr lang="sv-SE" sz="1200" dirty="0"/>
              <a:t>Vilka krav ställs för att införa SDK? </a:t>
            </a:r>
          </a:p>
          <a:p>
            <a:pPr marL="285750" indent="-285750">
              <a:buFont typeface="Arial" panose="020B0604020202020204" pitchFamily="34" charset="0"/>
              <a:buChar char="•"/>
            </a:pPr>
            <a:r>
              <a:rPr lang="sv-SE" sz="1200" dirty="0"/>
              <a:t>Vilket verktyg ska vi använda?</a:t>
            </a:r>
          </a:p>
          <a:p>
            <a:pPr marL="285750" indent="-285750">
              <a:buFont typeface="Arial" panose="020B0604020202020204" pitchFamily="34" charset="0"/>
              <a:buChar char="•"/>
            </a:pPr>
            <a:r>
              <a:rPr lang="sv-SE" sz="1200" dirty="0"/>
              <a:t>Vilket informationsutbyte börjar vi med?</a:t>
            </a:r>
          </a:p>
          <a:p>
            <a:pPr marL="285750" indent="-285750">
              <a:buFont typeface="Arial" panose="020B0604020202020204" pitchFamily="34" charset="0"/>
              <a:buChar char="•"/>
            </a:pPr>
            <a:r>
              <a:rPr lang="sv-SE" sz="1200" dirty="0"/>
              <a:t>Identifiera nyttor för kommunen</a:t>
            </a:r>
          </a:p>
          <a:p>
            <a:pPr marL="285750" indent="-285750">
              <a:buFont typeface="Arial" panose="020B0604020202020204" pitchFamily="34" charset="0"/>
              <a:buChar char="•"/>
            </a:pPr>
            <a:r>
              <a:rPr lang="sv-SE" sz="1200" dirty="0"/>
              <a:t>Kontakta motparterna ni vill skicka till. Se över så att de finns/kommer att finnas i adressboken</a:t>
            </a:r>
          </a:p>
          <a:p>
            <a:pPr marL="285750" indent="-285750">
              <a:buFont typeface="Arial" panose="020B0604020202020204" pitchFamily="34" charset="0"/>
              <a:buChar char="•"/>
            </a:pPr>
            <a:r>
              <a:rPr lang="sv-SE" sz="1200" dirty="0"/>
              <a:t>Kostnadsförslag</a:t>
            </a:r>
          </a:p>
          <a:p>
            <a:pPr marL="285750" indent="-285750">
              <a:buFont typeface="Arial" panose="020B0604020202020204" pitchFamily="34" charset="0"/>
              <a:buChar char="•"/>
            </a:pPr>
            <a:r>
              <a:rPr lang="sv-SE" sz="1200" dirty="0"/>
              <a:t>Självdeklaration, rutiner, krav</a:t>
            </a:r>
          </a:p>
          <a:p>
            <a:pPr marL="285750" indent="-285750">
              <a:buFont typeface="Arial" panose="020B0604020202020204" pitchFamily="34" charset="0"/>
              <a:buChar char="•"/>
            </a:pPr>
            <a:r>
              <a:rPr lang="sv-SE" sz="1200" dirty="0"/>
              <a:t>Involvera Informationssäkerhet</a:t>
            </a:r>
          </a:p>
          <a:p>
            <a:pPr marL="285750" indent="-285750">
              <a:buFont typeface="Arial" panose="020B0604020202020204" pitchFamily="34" charset="0"/>
              <a:buChar char="•"/>
            </a:pPr>
            <a:r>
              <a:rPr lang="sv-SE" sz="1200" dirty="0"/>
              <a:t>Finns kundavtal med Inera?</a:t>
            </a:r>
          </a:p>
          <a:p>
            <a:pPr marL="285750" indent="-285750">
              <a:buFont typeface="Arial" panose="020B0604020202020204" pitchFamily="34" charset="0"/>
              <a:buChar char="•"/>
            </a:pPr>
            <a:endParaRPr lang="sv-SE" sz="1200" dirty="0"/>
          </a:p>
        </p:txBody>
      </p:sp>
      <p:sp>
        <p:nvSpPr>
          <p:cNvPr id="8" name="textruta 7">
            <a:extLst>
              <a:ext uri="{FF2B5EF4-FFF2-40B4-BE49-F238E27FC236}">
                <a16:creationId xmlns:a16="http://schemas.microsoft.com/office/drawing/2014/main" id="{984C862D-5D78-E540-A076-1A205D8D5159}"/>
              </a:ext>
            </a:extLst>
          </p:cNvPr>
          <p:cNvSpPr txBox="1"/>
          <p:nvPr/>
        </p:nvSpPr>
        <p:spPr>
          <a:xfrm>
            <a:off x="4981451" y="3500164"/>
            <a:ext cx="2402231" cy="1384995"/>
          </a:xfrm>
          <a:prstGeom prst="rect">
            <a:avLst/>
          </a:prstGeom>
          <a:noFill/>
        </p:spPr>
        <p:txBody>
          <a:bodyPr wrap="square" rtlCol="0">
            <a:spAutoFit/>
          </a:bodyPr>
          <a:lstStyle/>
          <a:p>
            <a:r>
              <a:rPr lang="sv-SE" sz="1200" b="1" dirty="0"/>
              <a:t>Införa SDK</a:t>
            </a:r>
          </a:p>
          <a:p>
            <a:pPr marL="285750" indent="-285750">
              <a:buFont typeface="Arial" panose="020B0604020202020204" pitchFamily="34" charset="0"/>
              <a:buChar char="•"/>
            </a:pPr>
            <a:r>
              <a:rPr lang="sv-SE" sz="1200" dirty="0"/>
              <a:t>Besluta vilket IT-verktyg</a:t>
            </a:r>
          </a:p>
          <a:p>
            <a:pPr marL="285750" indent="-285750">
              <a:buFont typeface="Arial" panose="020B0604020202020204" pitchFamily="34" charset="0"/>
              <a:buChar char="•"/>
            </a:pPr>
            <a:r>
              <a:rPr lang="sv-SE" sz="1200" dirty="0"/>
              <a:t>Implementera IT-verktyg</a:t>
            </a:r>
          </a:p>
          <a:p>
            <a:pPr marL="285750" indent="-285750">
              <a:buFont typeface="Arial" panose="020B0604020202020204" pitchFamily="34" charset="0"/>
              <a:buChar char="•"/>
            </a:pPr>
            <a:r>
              <a:rPr lang="sv-SE" sz="1200" dirty="0"/>
              <a:t>Adressbok &amp; Behörigheter</a:t>
            </a:r>
          </a:p>
          <a:p>
            <a:pPr marL="285750" indent="-285750">
              <a:buFont typeface="Arial" panose="020B0604020202020204" pitchFamily="34" charset="0"/>
              <a:buChar char="•"/>
            </a:pPr>
            <a:r>
              <a:rPr lang="sv-SE" sz="1200" dirty="0"/>
              <a:t>Sätt upp funktionsbrevlåda</a:t>
            </a:r>
          </a:p>
          <a:p>
            <a:pPr marL="285750" indent="-285750">
              <a:buFont typeface="Arial" panose="020B0604020202020204" pitchFamily="34" charset="0"/>
              <a:buChar char="•"/>
            </a:pPr>
            <a:r>
              <a:rPr lang="sv-SE" sz="1200" dirty="0"/>
              <a:t>Säker inloggning</a:t>
            </a:r>
          </a:p>
          <a:p>
            <a:pPr marL="285750" indent="-285750">
              <a:buFont typeface="Arial" panose="020B0604020202020204" pitchFamily="34" charset="0"/>
              <a:buChar char="•"/>
            </a:pPr>
            <a:r>
              <a:rPr lang="sv-SE" sz="1200" dirty="0"/>
              <a:t>Involvera Informationssäkerhet</a:t>
            </a:r>
          </a:p>
        </p:txBody>
      </p:sp>
      <p:sp>
        <p:nvSpPr>
          <p:cNvPr id="9" name="textruta 8">
            <a:extLst>
              <a:ext uri="{FF2B5EF4-FFF2-40B4-BE49-F238E27FC236}">
                <a16:creationId xmlns:a16="http://schemas.microsoft.com/office/drawing/2014/main" id="{F462596B-DC7D-8440-9EC0-DE0B2607F404}"/>
              </a:ext>
            </a:extLst>
          </p:cNvPr>
          <p:cNvSpPr txBox="1"/>
          <p:nvPr/>
        </p:nvSpPr>
        <p:spPr>
          <a:xfrm>
            <a:off x="7475723" y="3500164"/>
            <a:ext cx="2393175" cy="1384995"/>
          </a:xfrm>
          <a:prstGeom prst="rect">
            <a:avLst/>
          </a:prstGeom>
          <a:noFill/>
        </p:spPr>
        <p:txBody>
          <a:bodyPr wrap="square" rtlCol="0">
            <a:spAutoFit/>
          </a:bodyPr>
          <a:lstStyle/>
          <a:p>
            <a:r>
              <a:rPr lang="sv-SE" sz="1200" b="1"/>
              <a:t>Införa nytt arbetssätt</a:t>
            </a:r>
          </a:p>
          <a:p>
            <a:pPr marL="285750" indent="-285750">
              <a:buFont typeface="Arial" panose="020B0604020202020204" pitchFamily="34" charset="0"/>
              <a:buChar char="•"/>
            </a:pPr>
            <a:r>
              <a:rPr lang="sv-SE" sz="1200"/>
              <a:t>Hur går det till?</a:t>
            </a:r>
          </a:p>
          <a:p>
            <a:pPr marL="285750" indent="-285750">
              <a:buFont typeface="Arial" panose="020B0604020202020204" pitchFamily="34" charset="0"/>
              <a:buChar char="•"/>
            </a:pPr>
            <a:r>
              <a:rPr lang="sv-SE" sz="1200"/>
              <a:t>Informera/utbilda personalen</a:t>
            </a:r>
          </a:p>
          <a:p>
            <a:pPr marL="285750" indent="-285750">
              <a:buFont typeface="Arial" panose="020B0604020202020204" pitchFamily="34" charset="0"/>
              <a:buChar char="•"/>
            </a:pPr>
            <a:r>
              <a:rPr lang="sv-SE" sz="1200"/>
              <a:t>Sätt ramar för hur ni arbetar tillsammans med motparten</a:t>
            </a:r>
          </a:p>
          <a:p>
            <a:pPr marL="285750" indent="-285750">
              <a:buFont typeface="Arial" panose="020B0604020202020204" pitchFamily="34" charset="0"/>
              <a:buChar char="•"/>
            </a:pPr>
            <a:r>
              <a:rPr lang="sv-SE" sz="1200"/>
              <a:t>Adressbok</a:t>
            </a:r>
          </a:p>
          <a:p>
            <a:pPr marL="285750" indent="-285750">
              <a:buFont typeface="Arial" panose="020B0604020202020204" pitchFamily="34" charset="0"/>
              <a:buChar char="•"/>
            </a:pPr>
            <a:r>
              <a:rPr lang="sv-SE" sz="1200"/>
              <a:t>Involvera Informationssäkerhet</a:t>
            </a:r>
          </a:p>
        </p:txBody>
      </p:sp>
      <p:sp>
        <p:nvSpPr>
          <p:cNvPr id="14" name="textruta 13">
            <a:extLst>
              <a:ext uri="{FF2B5EF4-FFF2-40B4-BE49-F238E27FC236}">
                <a16:creationId xmlns:a16="http://schemas.microsoft.com/office/drawing/2014/main" id="{37AF86E4-CB8E-124C-A29B-64175E67FEED}"/>
              </a:ext>
            </a:extLst>
          </p:cNvPr>
          <p:cNvSpPr txBox="1"/>
          <p:nvPr/>
        </p:nvSpPr>
        <p:spPr>
          <a:xfrm>
            <a:off x="9960939" y="3500164"/>
            <a:ext cx="2200623" cy="2123658"/>
          </a:xfrm>
          <a:prstGeom prst="rect">
            <a:avLst/>
          </a:prstGeom>
          <a:noFill/>
        </p:spPr>
        <p:txBody>
          <a:bodyPr wrap="square" rtlCol="0">
            <a:spAutoFit/>
          </a:bodyPr>
          <a:lstStyle/>
          <a:p>
            <a:r>
              <a:rPr lang="sv-SE" sz="1200" b="1"/>
              <a:t>Fortsätt med fler informationsutbyten</a:t>
            </a:r>
          </a:p>
          <a:p>
            <a:pPr marL="285750" indent="-285750">
              <a:buFont typeface="Arial" panose="020B0604020202020204" pitchFamily="34" charset="0"/>
              <a:buChar char="•"/>
            </a:pPr>
            <a:r>
              <a:rPr lang="sv-SE" sz="1200"/>
              <a:t>Välj informationsutbyte</a:t>
            </a:r>
          </a:p>
          <a:p>
            <a:pPr marL="285750" indent="-285750">
              <a:buFont typeface="Arial" panose="020B0604020202020204" pitchFamily="34" charset="0"/>
              <a:buChar char="•"/>
            </a:pPr>
            <a:r>
              <a:rPr lang="sv-SE" sz="1200"/>
              <a:t>Ta kontakt med motparten</a:t>
            </a:r>
          </a:p>
          <a:p>
            <a:pPr marL="285750" indent="-285750">
              <a:buFont typeface="Arial" panose="020B0604020202020204" pitchFamily="34" charset="0"/>
              <a:buChar char="•"/>
            </a:pPr>
            <a:r>
              <a:rPr lang="sv-SE" sz="1200"/>
              <a:t>Sätt upp en funktionsbrevlåda</a:t>
            </a:r>
          </a:p>
          <a:p>
            <a:pPr marL="285750" indent="-285750">
              <a:buFont typeface="Arial" panose="020B0604020202020204" pitchFamily="34" charset="0"/>
              <a:buChar char="•"/>
            </a:pPr>
            <a:r>
              <a:rPr lang="sv-SE" sz="1200"/>
              <a:t>Kontrollera information i adressboken</a:t>
            </a:r>
          </a:p>
          <a:p>
            <a:pPr marL="285750" indent="-285750">
              <a:buFont typeface="Arial" panose="020B0604020202020204" pitchFamily="34" charset="0"/>
              <a:buChar char="•"/>
            </a:pPr>
            <a:r>
              <a:rPr lang="sv-SE" sz="1200"/>
              <a:t>Rutiner för nya arbetssätt</a:t>
            </a:r>
          </a:p>
          <a:p>
            <a:pPr marL="285750" indent="-285750">
              <a:buFont typeface="Arial" panose="020B0604020202020204" pitchFamily="34" charset="0"/>
              <a:buChar char="•"/>
            </a:pPr>
            <a:r>
              <a:rPr lang="sv-SE" sz="1200"/>
              <a:t>Utbilda personalen</a:t>
            </a:r>
          </a:p>
          <a:p>
            <a:endParaRPr lang="sv-SE" sz="1200"/>
          </a:p>
        </p:txBody>
      </p:sp>
      <p:sp>
        <p:nvSpPr>
          <p:cNvPr id="15" name="textruta 14">
            <a:extLst>
              <a:ext uri="{FF2B5EF4-FFF2-40B4-BE49-F238E27FC236}">
                <a16:creationId xmlns:a16="http://schemas.microsoft.com/office/drawing/2014/main" id="{8261C60B-DDD3-1F4D-8974-58DDA4BEBBC9}"/>
              </a:ext>
            </a:extLst>
          </p:cNvPr>
          <p:cNvSpPr txBox="1"/>
          <p:nvPr/>
        </p:nvSpPr>
        <p:spPr>
          <a:xfrm>
            <a:off x="2839181" y="3500164"/>
            <a:ext cx="2050229" cy="2308324"/>
          </a:xfrm>
          <a:prstGeom prst="rect">
            <a:avLst/>
          </a:prstGeom>
          <a:noFill/>
        </p:spPr>
        <p:txBody>
          <a:bodyPr wrap="square" rtlCol="0">
            <a:spAutoFit/>
          </a:bodyPr>
          <a:lstStyle/>
          <a:p>
            <a:r>
              <a:rPr lang="sv-SE" sz="1200" b="1" dirty="0"/>
              <a:t>Fatta beslut om införande av SDK</a:t>
            </a:r>
          </a:p>
          <a:p>
            <a:pPr marL="285750" indent="-285750">
              <a:buFont typeface="Arial" panose="020B0604020202020204" pitchFamily="34" charset="0"/>
              <a:buChar char="•"/>
            </a:pPr>
            <a:r>
              <a:rPr lang="sv-SE" sz="1200" dirty="0"/>
              <a:t>Inriktning för IT-verktyg</a:t>
            </a:r>
          </a:p>
          <a:p>
            <a:pPr marL="285750" indent="-285750">
              <a:buFont typeface="Arial" panose="020B0604020202020204" pitchFamily="34" charset="0"/>
              <a:buChar char="•"/>
            </a:pPr>
            <a:r>
              <a:rPr lang="sv-SE" sz="1200" dirty="0"/>
              <a:t>Besluta pilotverksamhet</a:t>
            </a:r>
          </a:p>
          <a:p>
            <a:pPr marL="285750" indent="-285750">
              <a:buFont typeface="Arial" panose="020B0604020202020204" pitchFamily="34" charset="0"/>
              <a:buChar char="•"/>
            </a:pPr>
            <a:r>
              <a:rPr lang="sv-SE" sz="1200" dirty="0"/>
              <a:t>Säkra budget &amp; resurser</a:t>
            </a:r>
          </a:p>
          <a:p>
            <a:pPr marL="285750" indent="-285750">
              <a:buFont typeface="Arial" panose="020B0604020202020204" pitchFamily="34" charset="0"/>
              <a:buChar char="•"/>
            </a:pPr>
            <a:r>
              <a:rPr lang="sv-SE" sz="1200" dirty="0"/>
              <a:t>Starta arbete</a:t>
            </a:r>
          </a:p>
          <a:p>
            <a:pPr marL="285750" indent="-285750">
              <a:buFont typeface="Arial" panose="020B0604020202020204" pitchFamily="34" charset="0"/>
              <a:buChar char="•"/>
            </a:pPr>
            <a:r>
              <a:rPr lang="sv-SE" sz="1200" dirty="0"/>
              <a:t>Besluta om vilka delar av organisationen som ska använda SDK</a:t>
            </a:r>
          </a:p>
          <a:p>
            <a:pPr marL="285750" indent="-285750">
              <a:buFont typeface="Arial" panose="020B0604020202020204" pitchFamily="34" charset="0"/>
              <a:buChar char="•"/>
            </a:pPr>
            <a:r>
              <a:rPr lang="sv-SE" sz="1200" dirty="0"/>
              <a:t>Besluta förhållningssätt avseende anslutning av kommunala bolag</a:t>
            </a:r>
          </a:p>
        </p:txBody>
      </p:sp>
      <p:sp>
        <p:nvSpPr>
          <p:cNvPr id="11" name="textruta 10">
            <a:extLst>
              <a:ext uri="{FF2B5EF4-FFF2-40B4-BE49-F238E27FC236}">
                <a16:creationId xmlns:a16="http://schemas.microsoft.com/office/drawing/2014/main" id="{AF324A1F-B508-3646-9467-66A40A63EA4B}"/>
              </a:ext>
            </a:extLst>
          </p:cNvPr>
          <p:cNvSpPr txBox="1"/>
          <p:nvPr/>
        </p:nvSpPr>
        <p:spPr>
          <a:xfrm>
            <a:off x="683544" y="1086819"/>
            <a:ext cx="11263746" cy="369332"/>
          </a:xfrm>
          <a:prstGeom prst="rect">
            <a:avLst/>
          </a:prstGeom>
          <a:noFill/>
        </p:spPr>
        <p:txBody>
          <a:bodyPr wrap="square" rtlCol="0">
            <a:spAutoFit/>
          </a:bodyPr>
          <a:lstStyle/>
          <a:p>
            <a:r>
              <a:rPr lang="sv-SE"/>
              <a:t>Översiktligt exempel på arbetsström och aktiviteter som kan bli aktuella under arbetet med att införa SDK</a:t>
            </a:r>
          </a:p>
        </p:txBody>
      </p:sp>
      <p:grpSp>
        <p:nvGrpSpPr>
          <p:cNvPr id="10" name="Grupp 9">
            <a:extLst>
              <a:ext uri="{FF2B5EF4-FFF2-40B4-BE49-F238E27FC236}">
                <a16:creationId xmlns:a16="http://schemas.microsoft.com/office/drawing/2014/main" id="{77AAF04A-4EAB-D044-8BE0-6CFD72582CE3}"/>
              </a:ext>
            </a:extLst>
          </p:cNvPr>
          <p:cNvGrpSpPr/>
          <p:nvPr/>
        </p:nvGrpSpPr>
        <p:grpSpPr>
          <a:xfrm>
            <a:off x="346805" y="1937546"/>
            <a:ext cx="11615000" cy="1156077"/>
            <a:chOff x="3915884" y="1912363"/>
            <a:chExt cx="7402315" cy="660400"/>
          </a:xfrm>
        </p:grpSpPr>
        <p:sp>
          <p:nvSpPr>
            <p:cNvPr id="12" name="Femhörning 11">
              <a:extLst>
                <a:ext uri="{FF2B5EF4-FFF2-40B4-BE49-F238E27FC236}">
                  <a16:creationId xmlns:a16="http://schemas.microsoft.com/office/drawing/2014/main" id="{C319BE9F-64D6-E248-9154-6D3826D52F57}"/>
                </a:ext>
              </a:extLst>
            </p:cNvPr>
            <p:cNvSpPr/>
            <p:nvPr/>
          </p:nvSpPr>
          <p:spPr>
            <a:xfrm>
              <a:off x="10039875" y="1912363"/>
              <a:ext cx="1278324" cy="660400"/>
            </a:xfrm>
            <a:prstGeom prst="homePlate">
              <a:avLst/>
            </a:prstGeom>
            <a:solidFill>
              <a:srgbClr val="FABC46">
                <a:lumMod val="75000"/>
                <a:alpha val="90000"/>
              </a:srgbClr>
            </a:solidFill>
            <a:ln w="12700" cap="flat" cmpd="sng" algn="ctr">
              <a:solidFill>
                <a:schemeClr val="accent1">
                  <a:alpha val="90000"/>
                </a:schemeClr>
              </a:solidFill>
              <a:prstDash val="solid"/>
              <a:miter lim="800000"/>
            </a:ln>
            <a:effectLst/>
          </p:spPr>
          <p:txBody>
            <a:bodyPr rtlCol="0" anchor="ctr"/>
            <a:lstStyle/>
            <a:p>
              <a:pPr algn="ctr"/>
              <a:r>
                <a:rPr lang="sv-SE" sz="1400">
                  <a:solidFill>
                    <a:schemeClr val="tx1"/>
                  </a:solidFill>
                </a:rPr>
                <a:t>Fortsätt med fler informationsutbyten</a:t>
              </a:r>
            </a:p>
          </p:txBody>
        </p:sp>
        <p:sp>
          <p:nvSpPr>
            <p:cNvPr id="13" name="Femhörning 12">
              <a:extLst>
                <a:ext uri="{FF2B5EF4-FFF2-40B4-BE49-F238E27FC236}">
                  <a16:creationId xmlns:a16="http://schemas.microsoft.com/office/drawing/2014/main" id="{22853FA3-B0B5-0241-B61B-6D1A8DDBC227}"/>
                </a:ext>
              </a:extLst>
            </p:cNvPr>
            <p:cNvSpPr/>
            <p:nvPr/>
          </p:nvSpPr>
          <p:spPr>
            <a:xfrm>
              <a:off x="3915884" y="1912363"/>
              <a:ext cx="1365711" cy="660400"/>
            </a:xfrm>
            <a:prstGeom prst="homePlate">
              <a:avLst/>
            </a:prstGeom>
            <a:solidFill>
              <a:srgbClr val="FABC46">
                <a:lumMod val="75000"/>
                <a:alpha val="90000"/>
              </a:srgbClr>
            </a:solidFill>
            <a:ln w="12700" cap="flat" cmpd="sng" algn="ctr">
              <a:solidFill>
                <a:schemeClr val="accent1">
                  <a:alpha val="90000"/>
                </a:schemeClr>
              </a:solidFill>
              <a:prstDash val="solid"/>
              <a:miter lim="800000"/>
            </a:ln>
            <a:effectLst/>
          </p:spPr>
          <p:txBody>
            <a:bodyPr rtlCol="0" anchor="ctr"/>
            <a:lstStyle/>
            <a:p>
              <a:pPr algn="ctr"/>
              <a:r>
                <a:rPr lang="sv-SE" sz="1400"/>
                <a:t>Förarbete inför SDK-anslutning</a:t>
              </a:r>
            </a:p>
          </p:txBody>
        </p:sp>
        <p:sp>
          <p:nvSpPr>
            <p:cNvPr id="16" name="Femhörning 15">
              <a:extLst>
                <a:ext uri="{FF2B5EF4-FFF2-40B4-BE49-F238E27FC236}">
                  <a16:creationId xmlns:a16="http://schemas.microsoft.com/office/drawing/2014/main" id="{CACB616F-3428-C046-9F6E-B14A7B42FF3D}"/>
                </a:ext>
              </a:extLst>
            </p:cNvPr>
            <p:cNvSpPr/>
            <p:nvPr/>
          </p:nvSpPr>
          <p:spPr>
            <a:xfrm>
              <a:off x="5429595" y="1912363"/>
              <a:ext cx="1365711" cy="660400"/>
            </a:xfrm>
            <a:prstGeom prst="homePlate">
              <a:avLst/>
            </a:prstGeom>
            <a:solidFill>
              <a:srgbClr val="FABC46">
                <a:lumMod val="75000"/>
                <a:alpha val="90000"/>
              </a:srgbClr>
            </a:solidFill>
            <a:ln w="12700" cap="flat" cmpd="sng" algn="ctr">
              <a:solidFill>
                <a:schemeClr val="accent1">
                  <a:alpha val="90000"/>
                </a:schemeClr>
              </a:solidFill>
              <a:prstDash val="solid"/>
              <a:miter lim="800000"/>
            </a:ln>
            <a:effectLst/>
          </p:spPr>
          <p:txBody>
            <a:bodyPr rtlCol="0" anchor="ctr"/>
            <a:lstStyle/>
            <a:p>
              <a:pPr algn="ctr"/>
              <a:r>
                <a:rPr lang="sv-SE" sz="1400">
                  <a:solidFill>
                    <a:schemeClr val="tx1"/>
                  </a:solidFill>
                </a:rPr>
                <a:t>Fatta beslut om införande av SDK</a:t>
              </a:r>
            </a:p>
          </p:txBody>
        </p:sp>
        <p:sp>
          <p:nvSpPr>
            <p:cNvPr id="17" name="Femhörning 16">
              <a:extLst>
                <a:ext uri="{FF2B5EF4-FFF2-40B4-BE49-F238E27FC236}">
                  <a16:creationId xmlns:a16="http://schemas.microsoft.com/office/drawing/2014/main" id="{A32A2F0D-4427-9347-9639-A33DC601DFF0}"/>
                </a:ext>
              </a:extLst>
            </p:cNvPr>
            <p:cNvSpPr/>
            <p:nvPr/>
          </p:nvSpPr>
          <p:spPr>
            <a:xfrm>
              <a:off x="6925754" y="1912363"/>
              <a:ext cx="1365711" cy="660400"/>
            </a:xfrm>
            <a:prstGeom prst="homePlate">
              <a:avLst/>
            </a:prstGeom>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w="12700" cap="flat" cmpd="sng" algn="ctr">
              <a:solidFill>
                <a:schemeClr val="accent1">
                  <a:alpha val="90000"/>
                </a:schemeClr>
              </a:solidFill>
              <a:prstDash val="solid"/>
              <a:miter lim="800000"/>
            </a:ln>
            <a:effectLst/>
          </p:spPr>
          <p:txBody>
            <a:bodyPr rtlCol="0" anchor="ctr"/>
            <a:lstStyle/>
            <a:p>
              <a:pPr algn="ctr"/>
              <a:r>
                <a:rPr lang="sv-SE" sz="1400"/>
                <a:t>Införa SDK</a:t>
              </a:r>
            </a:p>
          </p:txBody>
        </p:sp>
        <p:sp>
          <p:nvSpPr>
            <p:cNvPr id="18" name="Femhörning 17">
              <a:extLst>
                <a:ext uri="{FF2B5EF4-FFF2-40B4-BE49-F238E27FC236}">
                  <a16:creationId xmlns:a16="http://schemas.microsoft.com/office/drawing/2014/main" id="{90587A7A-30F0-2143-8735-035DD2A44826}"/>
                </a:ext>
              </a:extLst>
            </p:cNvPr>
            <p:cNvSpPr/>
            <p:nvPr/>
          </p:nvSpPr>
          <p:spPr>
            <a:xfrm>
              <a:off x="8400531" y="1912363"/>
              <a:ext cx="1365711" cy="660400"/>
            </a:xfrm>
            <a:prstGeom prst="homePlate">
              <a:avLst/>
            </a:prstGeom>
            <a:solidFill>
              <a:srgbClr val="FABC46">
                <a:lumMod val="75000"/>
                <a:alpha val="90000"/>
              </a:srgbClr>
            </a:solidFill>
            <a:ln w="12700" cap="flat" cmpd="sng" algn="ctr">
              <a:solidFill>
                <a:schemeClr val="accent1">
                  <a:alpha val="90000"/>
                </a:schemeClr>
              </a:solidFill>
              <a:prstDash val="solid"/>
              <a:miter lim="800000"/>
            </a:ln>
            <a:effectLst/>
          </p:spPr>
          <p:txBody>
            <a:bodyPr rtlCol="0" anchor="ctr"/>
            <a:lstStyle/>
            <a:p>
              <a:pPr algn="ctr"/>
              <a:r>
                <a:rPr lang="sv-SE" sz="1400">
                  <a:solidFill>
                    <a:schemeClr val="tx1"/>
                  </a:solidFill>
                </a:rPr>
                <a:t>Införa nytt arbetssätt</a:t>
              </a:r>
            </a:p>
          </p:txBody>
        </p:sp>
      </p:grpSp>
    </p:spTree>
    <p:extLst>
      <p:ext uri="{BB962C8B-B14F-4D97-AF65-F5344CB8AC3E}">
        <p14:creationId xmlns:p14="http://schemas.microsoft.com/office/powerpoint/2010/main" val="3811587949"/>
      </p:ext>
    </p:extLst>
  </p:cSld>
  <p:clrMapOvr>
    <a:masterClrMapping/>
  </p:clrMapOvr>
  <p:transition>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291CF2-565C-A54A-B8CF-24DE51F8743B}"/>
              </a:ext>
            </a:extLst>
          </p:cNvPr>
          <p:cNvSpPr>
            <a:spLocks noGrp="1"/>
          </p:cNvSpPr>
          <p:nvPr>
            <p:ph type="title"/>
          </p:nvPr>
        </p:nvSpPr>
        <p:spPr>
          <a:xfrm>
            <a:off x="1336638" y="911383"/>
            <a:ext cx="8311256" cy="1303037"/>
          </a:xfrm>
        </p:spPr>
        <p:txBody>
          <a:bodyPr/>
          <a:lstStyle/>
          <a:p>
            <a:r>
              <a:rPr lang="sv-SE"/>
              <a:t>Förarbete inför SDK-anslutning</a:t>
            </a:r>
          </a:p>
        </p:txBody>
      </p:sp>
      <p:grpSp>
        <p:nvGrpSpPr>
          <p:cNvPr id="11" name="Grupp 10">
            <a:extLst>
              <a:ext uri="{FF2B5EF4-FFF2-40B4-BE49-F238E27FC236}">
                <a16:creationId xmlns:a16="http://schemas.microsoft.com/office/drawing/2014/main" id="{CAF84A29-2503-1548-B86D-05DB0465ADA7}"/>
              </a:ext>
            </a:extLst>
          </p:cNvPr>
          <p:cNvGrpSpPr/>
          <p:nvPr/>
        </p:nvGrpSpPr>
        <p:grpSpPr>
          <a:xfrm>
            <a:off x="404832" y="5946617"/>
            <a:ext cx="4555671" cy="653143"/>
            <a:chOff x="3396344" y="3282042"/>
            <a:chExt cx="4555671" cy="653143"/>
          </a:xfrm>
        </p:grpSpPr>
        <p:sp>
          <p:nvSpPr>
            <p:cNvPr id="12" name="Rektangel 11">
              <a:extLst>
                <a:ext uri="{FF2B5EF4-FFF2-40B4-BE49-F238E27FC236}">
                  <a16:creationId xmlns:a16="http://schemas.microsoft.com/office/drawing/2014/main" id="{075C8322-E553-3943-A5BC-449C6FB614B8}"/>
                </a:ext>
              </a:extLst>
            </p:cNvPr>
            <p:cNvSpPr/>
            <p:nvPr/>
          </p:nvSpPr>
          <p:spPr>
            <a:xfrm>
              <a:off x="3543300" y="3412671"/>
              <a:ext cx="4392385" cy="522514"/>
            </a:xfrm>
            <a:prstGeom prst="rect">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13" name="textruta 12">
              <a:extLst>
                <a:ext uri="{FF2B5EF4-FFF2-40B4-BE49-F238E27FC236}">
                  <a16:creationId xmlns:a16="http://schemas.microsoft.com/office/drawing/2014/main" id="{A630F7F3-32A0-9749-9579-8190C7C377C0}"/>
                </a:ext>
              </a:extLst>
            </p:cNvPr>
            <p:cNvSpPr txBox="1"/>
            <p:nvPr/>
          </p:nvSpPr>
          <p:spPr>
            <a:xfrm>
              <a:off x="3853543" y="3401289"/>
              <a:ext cx="4098472" cy="523220"/>
            </a:xfrm>
            <a:prstGeom prst="rect">
              <a:avLst/>
            </a:prstGeom>
            <a:noFill/>
            <a:ln>
              <a:noFill/>
            </a:ln>
          </p:spPr>
          <p:txBody>
            <a:bodyPr wrap="square" rtlCol="0">
              <a:spAutoFit/>
            </a:bodyPr>
            <a:lstStyle/>
            <a:p>
              <a:r>
                <a:rPr lang="sv-SE" sz="1400" i="1">
                  <a:solidFill>
                    <a:schemeClr val="bg1"/>
                  </a:solidFill>
                </a:rPr>
                <a:t>I vägledningen hittar du en mer detaljerad beskrivning hur du går till väga i det praktiska arbetet.</a:t>
              </a:r>
            </a:p>
          </p:txBody>
        </p:sp>
        <p:sp>
          <p:nvSpPr>
            <p:cNvPr id="14" name="Ellips 13">
              <a:extLst>
                <a:ext uri="{FF2B5EF4-FFF2-40B4-BE49-F238E27FC236}">
                  <a16:creationId xmlns:a16="http://schemas.microsoft.com/office/drawing/2014/main" id="{AC60163B-3EDB-1A43-B2C3-1E99AE7100B8}"/>
                </a:ext>
              </a:extLst>
            </p:cNvPr>
            <p:cNvSpPr>
              <a:spLocks noChangeAspect="1"/>
            </p:cNvSpPr>
            <p:nvPr/>
          </p:nvSpPr>
          <p:spPr>
            <a:xfrm>
              <a:off x="3396344" y="3282042"/>
              <a:ext cx="364236" cy="35648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 14" descr="Utropstecken">
              <a:extLst>
                <a:ext uri="{FF2B5EF4-FFF2-40B4-BE49-F238E27FC236}">
                  <a16:creationId xmlns:a16="http://schemas.microsoft.com/office/drawing/2014/main" id="{22F12393-B0F7-1540-8717-6E4070F755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37486" y="3334071"/>
              <a:ext cx="277748" cy="277748"/>
            </a:xfrm>
            <a:prstGeom prst="rect">
              <a:avLst/>
            </a:prstGeom>
          </p:spPr>
        </p:pic>
      </p:grpSp>
      <p:sp>
        <p:nvSpPr>
          <p:cNvPr id="10" name="textruta 9">
            <a:extLst>
              <a:ext uri="{FF2B5EF4-FFF2-40B4-BE49-F238E27FC236}">
                <a16:creationId xmlns:a16="http://schemas.microsoft.com/office/drawing/2014/main" id="{D9E97DAC-D743-A344-89CA-849FE45C188F}"/>
              </a:ext>
            </a:extLst>
          </p:cNvPr>
          <p:cNvSpPr txBox="1"/>
          <p:nvPr/>
        </p:nvSpPr>
        <p:spPr>
          <a:xfrm>
            <a:off x="1336638" y="2132775"/>
            <a:ext cx="9123544" cy="2862322"/>
          </a:xfrm>
          <a:prstGeom prst="rect">
            <a:avLst/>
          </a:prstGeom>
          <a:noFill/>
        </p:spPr>
        <p:txBody>
          <a:bodyPr wrap="square" rtlCol="0">
            <a:spAutoFit/>
          </a:bodyPr>
          <a:lstStyle/>
          <a:p>
            <a:r>
              <a:rPr lang="sv-SE" sz="2000"/>
              <a:t>Innan ni startar ett SDK-projekt behöver ni göra ett förarbete och kartlägga era behov inom ert verksamhetsområde för att se vilket informationsutbyte ni kan börja digitalisera.</a:t>
            </a:r>
          </a:p>
          <a:p>
            <a:endParaRPr lang="sv-SE" sz="2000"/>
          </a:p>
          <a:p>
            <a:r>
              <a:rPr lang="sv-SE" sz="2000"/>
              <a:t>För verksamheten handlar det om att identifiera informationsutbyten med andra aktörer som kan hanteras smidigare via SDK. Man behöver se över så att man uppfyller de krav på informationssäkerhetsrutiner som ställs inom SDK. Dessutom behöver man börja fundera på vilket verktyg man vill använda för att skicka SDK-meddelanden.</a:t>
            </a:r>
          </a:p>
          <a:p>
            <a:endParaRPr lang="sv-SE" sz="2000"/>
          </a:p>
        </p:txBody>
      </p:sp>
      <p:grpSp>
        <p:nvGrpSpPr>
          <p:cNvPr id="16" name="Grupp 15">
            <a:extLst>
              <a:ext uri="{FF2B5EF4-FFF2-40B4-BE49-F238E27FC236}">
                <a16:creationId xmlns:a16="http://schemas.microsoft.com/office/drawing/2014/main" id="{EF2F59C1-D890-0944-A13C-A78C5732D6B6}"/>
              </a:ext>
            </a:extLst>
          </p:cNvPr>
          <p:cNvGrpSpPr/>
          <p:nvPr/>
        </p:nvGrpSpPr>
        <p:grpSpPr>
          <a:xfrm>
            <a:off x="6817001" y="234678"/>
            <a:ext cx="5321257" cy="423909"/>
            <a:chOff x="3869634" y="1912363"/>
            <a:chExt cx="7530836" cy="660400"/>
          </a:xfrm>
        </p:grpSpPr>
        <p:sp>
          <p:nvSpPr>
            <p:cNvPr id="17" name="Femhörning 16">
              <a:extLst>
                <a:ext uri="{FF2B5EF4-FFF2-40B4-BE49-F238E27FC236}">
                  <a16:creationId xmlns:a16="http://schemas.microsoft.com/office/drawing/2014/main" id="{F4AB7FC7-D5AB-F647-A785-4A20DDEDAB2A}"/>
                </a:ext>
              </a:extLst>
            </p:cNvPr>
            <p:cNvSpPr/>
            <p:nvPr/>
          </p:nvSpPr>
          <p:spPr>
            <a:xfrm>
              <a:off x="9875393" y="1912363"/>
              <a:ext cx="1525077"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Fortsätt med fler informations-utbyten</a:t>
              </a:r>
            </a:p>
          </p:txBody>
        </p:sp>
        <p:sp>
          <p:nvSpPr>
            <p:cNvPr id="18" name="Femhörning 17">
              <a:extLst>
                <a:ext uri="{FF2B5EF4-FFF2-40B4-BE49-F238E27FC236}">
                  <a16:creationId xmlns:a16="http://schemas.microsoft.com/office/drawing/2014/main" id="{4230268D-DD6B-D543-9BC1-C1348CD6A12B}"/>
                </a:ext>
              </a:extLst>
            </p:cNvPr>
            <p:cNvSpPr/>
            <p:nvPr/>
          </p:nvSpPr>
          <p:spPr>
            <a:xfrm>
              <a:off x="3869634" y="1912363"/>
              <a:ext cx="1365711" cy="660400"/>
            </a:xfrm>
            <a:prstGeom prst="homePlate">
              <a:avLst/>
            </a:prstGeom>
            <a:solidFill>
              <a:srgbClr val="FABC46">
                <a:lumMod val="75000"/>
                <a:alpha val="90000"/>
              </a:srgbClr>
            </a:solidFill>
            <a:ln w="12700" cap="flat" cmpd="sng" algn="ctr">
              <a:solidFill>
                <a:schemeClr val="accent1">
                  <a:alpha val="90000"/>
                </a:schemeClr>
              </a:solidFill>
              <a:prstDash val="solid"/>
              <a:miter lim="800000"/>
            </a:ln>
            <a:effectLst/>
          </p:spPr>
          <p:txBody>
            <a:bodyPr rtlCol="0" anchor="ctr"/>
            <a:lstStyle/>
            <a:p>
              <a:pPr algn="ctr"/>
              <a:r>
                <a:rPr lang="sv-SE" sz="700"/>
                <a:t>Förarbete inför SDK-anslutning</a:t>
              </a:r>
            </a:p>
          </p:txBody>
        </p:sp>
        <p:sp>
          <p:nvSpPr>
            <p:cNvPr id="19" name="Femhörning 18">
              <a:extLst>
                <a:ext uri="{FF2B5EF4-FFF2-40B4-BE49-F238E27FC236}">
                  <a16:creationId xmlns:a16="http://schemas.microsoft.com/office/drawing/2014/main" id="{BDD9F993-5D37-EB46-A99D-EBD3A45504B2}"/>
                </a:ext>
              </a:extLst>
            </p:cNvPr>
            <p:cNvSpPr/>
            <p:nvPr/>
          </p:nvSpPr>
          <p:spPr>
            <a:xfrm>
              <a:off x="5235345" y="1912363"/>
              <a:ext cx="1365711"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Fatta beslut om införande av SDK</a:t>
              </a:r>
            </a:p>
          </p:txBody>
        </p:sp>
        <p:sp>
          <p:nvSpPr>
            <p:cNvPr id="20" name="Femhörning 19">
              <a:extLst>
                <a:ext uri="{FF2B5EF4-FFF2-40B4-BE49-F238E27FC236}">
                  <a16:creationId xmlns:a16="http://schemas.microsoft.com/office/drawing/2014/main" id="{B1460CB5-D384-4C4E-A4ED-37BCBB82B53C}"/>
                </a:ext>
              </a:extLst>
            </p:cNvPr>
            <p:cNvSpPr/>
            <p:nvPr/>
          </p:nvSpPr>
          <p:spPr>
            <a:xfrm>
              <a:off x="6601056" y="1912363"/>
              <a:ext cx="1365711"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Införa SDK</a:t>
              </a:r>
            </a:p>
          </p:txBody>
        </p:sp>
        <p:sp>
          <p:nvSpPr>
            <p:cNvPr id="21" name="Femhörning 20">
              <a:extLst>
                <a:ext uri="{FF2B5EF4-FFF2-40B4-BE49-F238E27FC236}">
                  <a16:creationId xmlns:a16="http://schemas.microsoft.com/office/drawing/2014/main" id="{CF294D20-7A3B-8044-9F1C-7EBFC7BB6C25}"/>
                </a:ext>
              </a:extLst>
            </p:cNvPr>
            <p:cNvSpPr/>
            <p:nvPr/>
          </p:nvSpPr>
          <p:spPr>
            <a:xfrm>
              <a:off x="7966767" y="1912363"/>
              <a:ext cx="1365711"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Införa nytt arbetssätt</a:t>
              </a:r>
            </a:p>
          </p:txBody>
        </p:sp>
      </p:grpSp>
    </p:spTree>
    <p:extLst>
      <p:ext uri="{BB962C8B-B14F-4D97-AF65-F5344CB8AC3E}">
        <p14:creationId xmlns:p14="http://schemas.microsoft.com/office/powerpoint/2010/main" val="3595568223"/>
      </p:ext>
    </p:extLst>
  </p:cSld>
  <p:clrMapOvr>
    <a:masterClrMapping/>
  </p:clrMapOvr>
  <p:transition>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F30A1087-59AE-8549-A70D-02EBC27988B9}"/>
              </a:ext>
            </a:extLst>
          </p:cNvPr>
          <p:cNvSpPr txBox="1">
            <a:spLocks/>
          </p:cNvSpPr>
          <p:nvPr/>
        </p:nvSpPr>
        <p:spPr>
          <a:xfrm>
            <a:off x="1336638" y="911383"/>
            <a:ext cx="8721762" cy="1303037"/>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0" i="0" kern="1200" cap="none" spc="0">
                <a:ln>
                  <a:noFill/>
                </a:ln>
                <a:solidFill>
                  <a:srgbClr val="00706E"/>
                </a:solidFill>
                <a:effectLst/>
                <a:latin typeface="Open Sans Light" charset="0"/>
                <a:ea typeface="Open Sans Light" charset="0"/>
                <a:cs typeface="Open Sans Light" charset="0"/>
              </a:defRPr>
            </a:lvl1pPr>
          </a:lstStyle>
          <a:p>
            <a:r>
              <a:rPr lang="sv-SE"/>
              <a:t>Fatta beslut om införande av SDK</a:t>
            </a:r>
          </a:p>
        </p:txBody>
      </p:sp>
      <p:sp>
        <p:nvSpPr>
          <p:cNvPr id="13" name="textruta 12">
            <a:extLst>
              <a:ext uri="{FF2B5EF4-FFF2-40B4-BE49-F238E27FC236}">
                <a16:creationId xmlns:a16="http://schemas.microsoft.com/office/drawing/2014/main" id="{BB1D06AF-9EB2-0148-9B45-4A8387944B56}"/>
              </a:ext>
            </a:extLst>
          </p:cNvPr>
          <p:cNvSpPr txBox="1"/>
          <p:nvPr/>
        </p:nvSpPr>
        <p:spPr>
          <a:xfrm>
            <a:off x="1336637" y="1817135"/>
            <a:ext cx="10446059" cy="4093428"/>
          </a:xfrm>
          <a:prstGeom prst="rect">
            <a:avLst/>
          </a:prstGeom>
          <a:noFill/>
        </p:spPr>
        <p:txBody>
          <a:bodyPr wrap="square" rtlCol="0">
            <a:spAutoFit/>
          </a:bodyPr>
          <a:lstStyle/>
          <a:p>
            <a:r>
              <a:rPr lang="sv-SE" sz="2000" dirty="0"/>
              <a:t>Frågan om att ansluta till SDK behöver lyftas på kommunledningsnivå. Här behöver man ta beslut inom olika områden. </a:t>
            </a:r>
          </a:p>
          <a:p>
            <a:endParaRPr lang="sv-SE" sz="2000" dirty="0"/>
          </a:p>
          <a:p>
            <a:r>
              <a:rPr lang="sv-SE" sz="2000" dirty="0"/>
              <a:t>Till exempel: </a:t>
            </a:r>
          </a:p>
          <a:p>
            <a:pPr marL="285750" indent="-285750">
              <a:buFont typeface="Arial" panose="020B0604020202020204" pitchFamily="34" charset="0"/>
              <a:buChar char="•"/>
            </a:pPr>
            <a:r>
              <a:rPr lang="sv-SE" sz="2000" dirty="0"/>
              <a:t>Vilken del i organisationen ska börja att vara pilotverksamhet?</a:t>
            </a:r>
          </a:p>
          <a:p>
            <a:pPr marL="285750" indent="-285750">
              <a:buFont typeface="Arial" panose="020B0604020202020204" pitchFamily="34" charset="0"/>
              <a:buChar char="•"/>
            </a:pPr>
            <a:r>
              <a:rPr lang="sv-SE" sz="2000" dirty="0"/>
              <a:t>Hur förhåller vi oss när det gäller anslutning av kommunala bolag</a:t>
            </a:r>
          </a:p>
          <a:p>
            <a:pPr marL="285750" indent="-285750">
              <a:buFont typeface="Arial" panose="020B0604020202020204" pitchFamily="34" charset="0"/>
              <a:buChar char="•"/>
            </a:pPr>
            <a:r>
              <a:rPr lang="sv-SE" sz="2000" dirty="0"/>
              <a:t>Ska enskild verksamhet och IT besluta om verktyg eller ska det vara enhetligt i organisationen?</a:t>
            </a:r>
          </a:p>
          <a:p>
            <a:pPr marL="285750" indent="-285750">
              <a:buFont typeface="Arial" panose="020B0604020202020204" pitchFamily="34" charset="0"/>
              <a:buChar char="•"/>
            </a:pPr>
            <a:r>
              <a:rPr lang="sv-SE" sz="2000" dirty="0"/>
              <a:t>Säkra budget och resurser för att införa SDK</a:t>
            </a:r>
          </a:p>
          <a:p>
            <a:pPr marL="285750" indent="-285750">
              <a:buFont typeface="Arial" panose="020B0604020202020204" pitchFamily="34" charset="0"/>
              <a:buChar char="•"/>
            </a:pPr>
            <a:r>
              <a:rPr lang="sv-SE" sz="2000" dirty="0"/>
              <a:t>Starta ett arbete med medlemmar från verksamhet, IT/digitalisering och informationssäkerhet</a:t>
            </a:r>
          </a:p>
          <a:p>
            <a:pPr marL="285750" indent="-285750">
              <a:buFont typeface="Arial" panose="020B0604020202020204" pitchFamily="34" charset="0"/>
              <a:buChar char="•"/>
            </a:pPr>
            <a:r>
              <a:rPr lang="sv-SE" sz="2000" dirty="0"/>
              <a:t>Vad är relevant beslutsnivå för </a:t>
            </a:r>
            <a:r>
              <a:rPr lang="sv-SE" sz="2000"/>
              <a:t>olika beslut?</a:t>
            </a:r>
            <a:endParaRPr lang="sv-SE" sz="2000" dirty="0"/>
          </a:p>
          <a:p>
            <a:pPr marL="285750" indent="-285750">
              <a:buFont typeface="Arial" panose="020B0604020202020204" pitchFamily="34" charset="0"/>
              <a:buChar char="•"/>
            </a:pPr>
            <a:endParaRPr lang="sv-SE" sz="2000" dirty="0"/>
          </a:p>
          <a:p>
            <a:r>
              <a:rPr lang="sv-SE" sz="2000" dirty="0"/>
              <a:t>Dessutom finns det en del tekniska vägval kring hur kommunen vill skaffa sig SDK-förmåga.</a:t>
            </a:r>
          </a:p>
          <a:p>
            <a:endParaRPr lang="sv-SE" sz="2000" dirty="0"/>
          </a:p>
        </p:txBody>
      </p:sp>
      <p:grpSp>
        <p:nvGrpSpPr>
          <p:cNvPr id="14" name="Grupp 13">
            <a:extLst>
              <a:ext uri="{FF2B5EF4-FFF2-40B4-BE49-F238E27FC236}">
                <a16:creationId xmlns:a16="http://schemas.microsoft.com/office/drawing/2014/main" id="{7F5CBECF-B442-894F-ACD9-7BD06CFDCF45}"/>
              </a:ext>
            </a:extLst>
          </p:cNvPr>
          <p:cNvGrpSpPr/>
          <p:nvPr/>
        </p:nvGrpSpPr>
        <p:grpSpPr>
          <a:xfrm>
            <a:off x="404832" y="5946617"/>
            <a:ext cx="4555671" cy="653143"/>
            <a:chOff x="3396344" y="3282042"/>
            <a:chExt cx="4555671" cy="653143"/>
          </a:xfrm>
        </p:grpSpPr>
        <p:sp>
          <p:nvSpPr>
            <p:cNvPr id="15" name="Rektangel 14">
              <a:extLst>
                <a:ext uri="{FF2B5EF4-FFF2-40B4-BE49-F238E27FC236}">
                  <a16:creationId xmlns:a16="http://schemas.microsoft.com/office/drawing/2014/main" id="{D1522F7F-9AAB-9946-821B-3FEB56AEC505}"/>
                </a:ext>
              </a:extLst>
            </p:cNvPr>
            <p:cNvSpPr/>
            <p:nvPr/>
          </p:nvSpPr>
          <p:spPr>
            <a:xfrm>
              <a:off x="3543300" y="3412671"/>
              <a:ext cx="4392385" cy="522514"/>
            </a:xfrm>
            <a:prstGeom prst="rect">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16" name="textruta 15">
              <a:extLst>
                <a:ext uri="{FF2B5EF4-FFF2-40B4-BE49-F238E27FC236}">
                  <a16:creationId xmlns:a16="http://schemas.microsoft.com/office/drawing/2014/main" id="{56D0A47E-CF7A-5043-B365-0B775CCE2835}"/>
                </a:ext>
              </a:extLst>
            </p:cNvPr>
            <p:cNvSpPr txBox="1"/>
            <p:nvPr/>
          </p:nvSpPr>
          <p:spPr>
            <a:xfrm>
              <a:off x="3853543" y="3401289"/>
              <a:ext cx="4098472" cy="523220"/>
            </a:xfrm>
            <a:prstGeom prst="rect">
              <a:avLst/>
            </a:prstGeom>
            <a:noFill/>
            <a:ln>
              <a:noFill/>
            </a:ln>
          </p:spPr>
          <p:txBody>
            <a:bodyPr wrap="square" rtlCol="0">
              <a:spAutoFit/>
            </a:bodyPr>
            <a:lstStyle/>
            <a:p>
              <a:r>
                <a:rPr lang="sv-SE" sz="1400" i="1">
                  <a:solidFill>
                    <a:schemeClr val="bg1"/>
                  </a:solidFill>
                </a:rPr>
                <a:t>I vägledningen hittar du en mer detaljerad beskrivning hur du går till väga i det praktiska arbetet.</a:t>
              </a:r>
            </a:p>
          </p:txBody>
        </p:sp>
        <p:sp>
          <p:nvSpPr>
            <p:cNvPr id="17" name="Ellips 16">
              <a:extLst>
                <a:ext uri="{FF2B5EF4-FFF2-40B4-BE49-F238E27FC236}">
                  <a16:creationId xmlns:a16="http://schemas.microsoft.com/office/drawing/2014/main" id="{4C08BAA0-A727-3044-9E51-CD4A1E9E53B1}"/>
                </a:ext>
              </a:extLst>
            </p:cNvPr>
            <p:cNvSpPr>
              <a:spLocks noChangeAspect="1"/>
            </p:cNvSpPr>
            <p:nvPr/>
          </p:nvSpPr>
          <p:spPr>
            <a:xfrm>
              <a:off x="3396344" y="3282042"/>
              <a:ext cx="364236" cy="35648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8" name="Bild 17" descr="Utropstecken">
              <a:extLst>
                <a:ext uri="{FF2B5EF4-FFF2-40B4-BE49-F238E27FC236}">
                  <a16:creationId xmlns:a16="http://schemas.microsoft.com/office/drawing/2014/main" id="{E1FBE919-EBD2-044B-9565-93AC8E867D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37486" y="3334071"/>
              <a:ext cx="277748" cy="277748"/>
            </a:xfrm>
            <a:prstGeom prst="rect">
              <a:avLst/>
            </a:prstGeom>
          </p:spPr>
        </p:pic>
      </p:grpSp>
      <p:grpSp>
        <p:nvGrpSpPr>
          <p:cNvPr id="12" name="Grupp 11">
            <a:extLst>
              <a:ext uri="{FF2B5EF4-FFF2-40B4-BE49-F238E27FC236}">
                <a16:creationId xmlns:a16="http://schemas.microsoft.com/office/drawing/2014/main" id="{EBBFB1EA-B8C3-1D48-BDC4-E0F0CEB63191}"/>
              </a:ext>
            </a:extLst>
          </p:cNvPr>
          <p:cNvGrpSpPr/>
          <p:nvPr/>
        </p:nvGrpSpPr>
        <p:grpSpPr>
          <a:xfrm>
            <a:off x="6824594" y="243822"/>
            <a:ext cx="5321257" cy="423909"/>
            <a:chOff x="3869634" y="1912363"/>
            <a:chExt cx="7530836" cy="660400"/>
          </a:xfrm>
        </p:grpSpPr>
        <p:sp>
          <p:nvSpPr>
            <p:cNvPr id="19" name="Femhörning 18">
              <a:extLst>
                <a:ext uri="{FF2B5EF4-FFF2-40B4-BE49-F238E27FC236}">
                  <a16:creationId xmlns:a16="http://schemas.microsoft.com/office/drawing/2014/main" id="{ADD4A4DD-192B-3F4B-8F8F-F10C2549CD43}"/>
                </a:ext>
              </a:extLst>
            </p:cNvPr>
            <p:cNvSpPr/>
            <p:nvPr/>
          </p:nvSpPr>
          <p:spPr>
            <a:xfrm>
              <a:off x="9875393" y="1912363"/>
              <a:ext cx="1525077"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Fortsätt med fler informations-utbyten</a:t>
              </a:r>
            </a:p>
          </p:txBody>
        </p:sp>
        <p:sp>
          <p:nvSpPr>
            <p:cNvPr id="20" name="Femhörning 19">
              <a:extLst>
                <a:ext uri="{FF2B5EF4-FFF2-40B4-BE49-F238E27FC236}">
                  <a16:creationId xmlns:a16="http://schemas.microsoft.com/office/drawing/2014/main" id="{86561551-1C52-1C4D-B8B5-F2AAE8B2A429}"/>
                </a:ext>
              </a:extLst>
            </p:cNvPr>
            <p:cNvSpPr/>
            <p:nvPr/>
          </p:nvSpPr>
          <p:spPr>
            <a:xfrm>
              <a:off x="3869634" y="1912363"/>
              <a:ext cx="1365711"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Förarbete inför SDK-anslutning</a:t>
              </a:r>
            </a:p>
          </p:txBody>
        </p:sp>
        <p:sp>
          <p:nvSpPr>
            <p:cNvPr id="21" name="Femhörning 20">
              <a:extLst>
                <a:ext uri="{FF2B5EF4-FFF2-40B4-BE49-F238E27FC236}">
                  <a16:creationId xmlns:a16="http://schemas.microsoft.com/office/drawing/2014/main" id="{B2A7611F-1E1F-3D48-A113-B8907D3F1197}"/>
                </a:ext>
              </a:extLst>
            </p:cNvPr>
            <p:cNvSpPr/>
            <p:nvPr/>
          </p:nvSpPr>
          <p:spPr>
            <a:xfrm>
              <a:off x="5235345" y="1912363"/>
              <a:ext cx="1365711" cy="660400"/>
            </a:xfrm>
            <a:prstGeom prst="homePlate">
              <a:avLst/>
            </a:prstGeom>
            <a:solidFill>
              <a:srgbClr val="FABC46">
                <a:lumMod val="75000"/>
                <a:alpha val="90000"/>
              </a:srgbClr>
            </a:solidFill>
            <a:ln w="12700" cap="flat" cmpd="sng" algn="ctr">
              <a:solidFill>
                <a:schemeClr val="accent1">
                  <a:alpha val="90000"/>
                </a:schemeClr>
              </a:solidFill>
              <a:prstDash val="solid"/>
              <a:miter lim="800000"/>
            </a:ln>
            <a:effectLst/>
          </p:spPr>
          <p:txBody>
            <a:bodyPr rtlCol="0" anchor="ctr"/>
            <a:lstStyle/>
            <a:p>
              <a:pPr algn="ctr"/>
              <a:r>
                <a:rPr lang="sv-SE" sz="700">
                  <a:solidFill>
                    <a:schemeClr val="tx1"/>
                  </a:solidFill>
                </a:rPr>
                <a:t>Fatta beslut om införande av SDK</a:t>
              </a:r>
            </a:p>
          </p:txBody>
        </p:sp>
        <p:sp>
          <p:nvSpPr>
            <p:cNvPr id="22" name="Femhörning 21">
              <a:extLst>
                <a:ext uri="{FF2B5EF4-FFF2-40B4-BE49-F238E27FC236}">
                  <a16:creationId xmlns:a16="http://schemas.microsoft.com/office/drawing/2014/main" id="{A1FAE0C9-75F8-AE49-96DD-81637DD3D654}"/>
                </a:ext>
              </a:extLst>
            </p:cNvPr>
            <p:cNvSpPr/>
            <p:nvPr/>
          </p:nvSpPr>
          <p:spPr>
            <a:xfrm>
              <a:off x="6601056" y="1912363"/>
              <a:ext cx="1365711"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Införa SDK</a:t>
              </a:r>
            </a:p>
          </p:txBody>
        </p:sp>
        <p:sp>
          <p:nvSpPr>
            <p:cNvPr id="23" name="Femhörning 22">
              <a:extLst>
                <a:ext uri="{FF2B5EF4-FFF2-40B4-BE49-F238E27FC236}">
                  <a16:creationId xmlns:a16="http://schemas.microsoft.com/office/drawing/2014/main" id="{59B37A73-04AE-174F-9D89-D922B4184BAE}"/>
                </a:ext>
              </a:extLst>
            </p:cNvPr>
            <p:cNvSpPr/>
            <p:nvPr/>
          </p:nvSpPr>
          <p:spPr>
            <a:xfrm>
              <a:off x="7966767" y="1912363"/>
              <a:ext cx="1365711"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Införa nytt arbetssätt</a:t>
              </a:r>
            </a:p>
          </p:txBody>
        </p:sp>
      </p:grpSp>
    </p:spTree>
    <p:extLst>
      <p:ext uri="{BB962C8B-B14F-4D97-AF65-F5344CB8AC3E}">
        <p14:creationId xmlns:p14="http://schemas.microsoft.com/office/powerpoint/2010/main" val="3314365331"/>
      </p:ext>
    </p:extLst>
  </p:cSld>
  <p:clrMapOvr>
    <a:masterClrMapping/>
  </p:clrMapOvr>
  <p:transition>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E081EFE-89C3-C24A-A018-214793122DD2}"/>
              </a:ext>
            </a:extLst>
          </p:cNvPr>
          <p:cNvSpPr txBox="1">
            <a:spLocks/>
          </p:cNvSpPr>
          <p:nvPr/>
        </p:nvSpPr>
        <p:spPr>
          <a:xfrm>
            <a:off x="1336638" y="911383"/>
            <a:ext cx="8311256" cy="1303037"/>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0" i="0" kern="1200" cap="none" spc="0">
                <a:ln>
                  <a:noFill/>
                </a:ln>
                <a:solidFill>
                  <a:srgbClr val="00706E"/>
                </a:solidFill>
                <a:effectLst/>
                <a:latin typeface="Open Sans Light" charset="0"/>
                <a:ea typeface="Open Sans Light" charset="0"/>
                <a:cs typeface="Open Sans Light" charset="0"/>
              </a:defRPr>
            </a:lvl1pPr>
          </a:lstStyle>
          <a:p>
            <a:r>
              <a:rPr lang="sv-SE"/>
              <a:t>Införa SDK</a:t>
            </a:r>
          </a:p>
        </p:txBody>
      </p:sp>
      <p:sp>
        <p:nvSpPr>
          <p:cNvPr id="6" name="textruta 5">
            <a:extLst>
              <a:ext uri="{FF2B5EF4-FFF2-40B4-BE49-F238E27FC236}">
                <a16:creationId xmlns:a16="http://schemas.microsoft.com/office/drawing/2014/main" id="{30C26EBC-7CB6-384C-A874-03E2F151E579}"/>
              </a:ext>
            </a:extLst>
          </p:cNvPr>
          <p:cNvSpPr txBox="1"/>
          <p:nvPr/>
        </p:nvSpPr>
        <p:spPr>
          <a:xfrm>
            <a:off x="1336638" y="2132775"/>
            <a:ext cx="9123544" cy="4001095"/>
          </a:xfrm>
          <a:prstGeom prst="rect">
            <a:avLst/>
          </a:prstGeom>
          <a:noFill/>
        </p:spPr>
        <p:txBody>
          <a:bodyPr wrap="square" rtlCol="0">
            <a:spAutoFit/>
          </a:bodyPr>
          <a:lstStyle/>
          <a:p>
            <a:r>
              <a:rPr lang="sv-SE" sz="2000" dirty="0"/>
              <a:t>En del av anslutningen och införandet av SDK är i den tekniska arbetsströmmen. Det finns också vissa moment som behöver ske i samarbete mellan IT/digitaliseringsenheten och verksamheten. </a:t>
            </a:r>
          </a:p>
          <a:p>
            <a:endParaRPr lang="sv-SE" sz="2000" dirty="0"/>
          </a:p>
          <a:p>
            <a:pPr marL="285750" indent="-285750">
              <a:buFont typeface="Arial" panose="020B0604020202020204" pitchFamily="34" charset="0"/>
              <a:buChar char="•"/>
            </a:pPr>
            <a:r>
              <a:rPr lang="sv-SE" sz="2000" dirty="0"/>
              <a:t>Val av, </a:t>
            </a:r>
            <a:r>
              <a:rPr lang="sv-SE" sz="2000"/>
              <a:t>eventuell</a:t>
            </a:r>
            <a:r>
              <a:rPr lang="sv-SE" sz="2000" dirty="0"/>
              <a:t> upphandling</a:t>
            </a:r>
            <a:r>
              <a:rPr lang="sv-SE" sz="2000"/>
              <a:t>,</a:t>
            </a:r>
            <a:r>
              <a:rPr lang="sv-SE" sz="2000" dirty="0"/>
              <a:t> samt införande av verktyg: </a:t>
            </a:r>
          </a:p>
          <a:p>
            <a:pPr marL="742950" lvl="1" indent="-285750">
              <a:buFont typeface="Arial" panose="020B0604020202020204" pitchFamily="34" charset="0"/>
              <a:buChar char="•"/>
            </a:pPr>
            <a:r>
              <a:rPr lang="sv-SE" dirty="0"/>
              <a:t>Finns det redan ett verktyg i kommunen för säkra meddelanden som går att använda till SDK eller behöver vi upphandla?</a:t>
            </a:r>
          </a:p>
          <a:p>
            <a:pPr marL="742950" lvl="1" indent="-285750">
              <a:buFont typeface="Arial" panose="020B0604020202020204" pitchFamily="34" charset="0"/>
              <a:buChar char="•"/>
            </a:pPr>
            <a:r>
              <a:rPr lang="sv-SE" dirty="0"/>
              <a:t>Vill man upphandla/utveckla en integrerad applikation i sitt verksamhetssystem?</a:t>
            </a:r>
          </a:p>
          <a:p>
            <a:pPr marL="285750" indent="-285750">
              <a:buFont typeface="Arial" panose="020B0604020202020204" pitchFamily="34" charset="0"/>
              <a:buChar char="•"/>
            </a:pPr>
            <a:r>
              <a:rPr lang="sv-SE" sz="2000" dirty="0"/>
              <a:t>Adressboken</a:t>
            </a:r>
          </a:p>
          <a:p>
            <a:pPr marL="742950" lvl="1" indent="-285750">
              <a:buFont typeface="Arial" panose="020B0604020202020204" pitchFamily="34" charset="0"/>
              <a:buChar char="•"/>
            </a:pPr>
            <a:r>
              <a:rPr lang="sv-SE" dirty="0"/>
              <a:t>Adressboksadministratör behöver utses</a:t>
            </a:r>
          </a:p>
          <a:p>
            <a:pPr marL="742950" lvl="1" indent="-285750">
              <a:buFont typeface="Arial" panose="020B0604020202020204" pitchFamily="34" charset="0"/>
              <a:buChar char="•"/>
            </a:pPr>
            <a:r>
              <a:rPr lang="sv-SE" dirty="0"/>
              <a:t>Hur vill vi sätta upp våra funktionsbrevlådor i adressboken?</a:t>
            </a:r>
          </a:p>
          <a:p>
            <a:pPr marL="742950" lvl="1" indent="-285750">
              <a:buFont typeface="Arial" panose="020B0604020202020204" pitchFamily="34" charset="0"/>
              <a:buChar char="•"/>
            </a:pPr>
            <a:r>
              <a:rPr lang="sv-SE" dirty="0"/>
              <a:t>Hur säkerställer vi rätt behörigheter i SDK?</a:t>
            </a:r>
          </a:p>
          <a:p>
            <a:endParaRPr lang="sv-SE" sz="2000" dirty="0"/>
          </a:p>
        </p:txBody>
      </p:sp>
      <p:grpSp>
        <p:nvGrpSpPr>
          <p:cNvPr id="23" name="Grupp 22">
            <a:extLst>
              <a:ext uri="{FF2B5EF4-FFF2-40B4-BE49-F238E27FC236}">
                <a16:creationId xmlns:a16="http://schemas.microsoft.com/office/drawing/2014/main" id="{5BB2D81B-A920-DD43-8396-E9867E59DD30}"/>
              </a:ext>
            </a:extLst>
          </p:cNvPr>
          <p:cNvGrpSpPr/>
          <p:nvPr/>
        </p:nvGrpSpPr>
        <p:grpSpPr>
          <a:xfrm>
            <a:off x="404832" y="5946617"/>
            <a:ext cx="4555671" cy="653143"/>
            <a:chOff x="3396344" y="3282042"/>
            <a:chExt cx="4555671" cy="653143"/>
          </a:xfrm>
        </p:grpSpPr>
        <p:sp>
          <p:nvSpPr>
            <p:cNvPr id="24" name="Rektangel 23">
              <a:extLst>
                <a:ext uri="{FF2B5EF4-FFF2-40B4-BE49-F238E27FC236}">
                  <a16:creationId xmlns:a16="http://schemas.microsoft.com/office/drawing/2014/main" id="{CCA78E1E-1A8C-4A4D-A418-6EC384E26A70}"/>
                </a:ext>
              </a:extLst>
            </p:cNvPr>
            <p:cNvSpPr/>
            <p:nvPr/>
          </p:nvSpPr>
          <p:spPr>
            <a:xfrm>
              <a:off x="3543300" y="3412671"/>
              <a:ext cx="4392385" cy="522514"/>
            </a:xfrm>
            <a:prstGeom prst="rect">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25" name="textruta 24">
              <a:extLst>
                <a:ext uri="{FF2B5EF4-FFF2-40B4-BE49-F238E27FC236}">
                  <a16:creationId xmlns:a16="http://schemas.microsoft.com/office/drawing/2014/main" id="{10DBE3BD-1B4C-874E-8E8C-841C0D64B9D0}"/>
                </a:ext>
              </a:extLst>
            </p:cNvPr>
            <p:cNvSpPr txBox="1"/>
            <p:nvPr/>
          </p:nvSpPr>
          <p:spPr>
            <a:xfrm>
              <a:off x="3853543" y="3401289"/>
              <a:ext cx="4098472" cy="523220"/>
            </a:xfrm>
            <a:prstGeom prst="rect">
              <a:avLst/>
            </a:prstGeom>
            <a:noFill/>
            <a:ln>
              <a:noFill/>
            </a:ln>
          </p:spPr>
          <p:txBody>
            <a:bodyPr wrap="square" rtlCol="0">
              <a:spAutoFit/>
            </a:bodyPr>
            <a:lstStyle/>
            <a:p>
              <a:r>
                <a:rPr lang="sv-SE" sz="1400" i="1">
                  <a:solidFill>
                    <a:schemeClr val="bg1"/>
                  </a:solidFill>
                </a:rPr>
                <a:t>I vägledningen hittar du en mer detaljerad beskrivning hur du går till väga i det praktiska arbetet.</a:t>
              </a:r>
            </a:p>
          </p:txBody>
        </p:sp>
        <p:sp>
          <p:nvSpPr>
            <p:cNvPr id="26" name="Ellips 25">
              <a:extLst>
                <a:ext uri="{FF2B5EF4-FFF2-40B4-BE49-F238E27FC236}">
                  <a16:creationId xmlns:a16="http://schemas.microsoft.com/office/drawing/2014/main" id="{2E29ADFB-F9D5-8C45-883D-9920596B10C4}"/>
                </a:ext>
              </a:extLst>
            </p:cNvPr>
            <p:cNvSpPr>
              <a:spLocks noChangeAspect="1"/>
            </p:cNvSpPr>
            <p:nvPr/>
          </p:nvSpPr>
          <p:spPr>
            <a:xfrm>
              <a:off x="3396344" y="3282042"/>
              <a:ext cx="364236" cy="35648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7" name="Bild 26" descr="Utropstecken">
              <a:extLst>
                <a:ext uri="{FF2B5EF4-FFF2-40B4-BE49-F238E27FC236}">
                  <a16:creationId xmlns:a16="http://schemas.microsoft.com/office/drawing/2014/main" id="{DA4DC793-2998-1E46-B213-083F3DF076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37486" y="3334071"/>
              <a:ext cx="277748" cy="277748"/>
            </a:xfrm>
            <a:prstGeom prst="rect">
              <a:avLst/>
            </a:prstGeom>
          </p:spPr>
        </p:pic>
      </p:grpSp>
      <p:grpSp>
        <p:nvGrpSpPr>
          <p:cNvPr id="11" name="Grupp 10">
            <a:extLst>
              <a:ext uri="{FF2B5EF4-FFF2-40B4-BE49-F238E27FC236}">
                <a16:creationId xmlns:a16="http://schemas.microsoft.com/office/drawing/2014/main" id="{1CC4C9F7-6C0A-D948-9A05-8F32E674FFA9}"/>
              </a:ext>
            </a:extLst>
          </p:cNvPr>
          <p:cNvGrpSpPr/>
          <p:nvPr/>
        </p:nvGrpSpPr>
        <p:grpSpPr>
          <a:xfrm>
            <a:off x="6754277" y="244079"/>
            <a:ext cx="5321258" cy="423909"/>
            <a:chOff x="3869634" y="1912363"/>
            <a:chExt cx="7530836" cy="660400"/>
          </a:xfrm>
        </p:grpSpPr>
        <p:sp>
          <p:nvSpPr>
            <p:cNvPr id="12" name="Femhörning 11">
              <a:extLst>
                <a:ext uri="{FF2B5EF4-FFF2-40B4-BE49-F238E27FC236}">
                  <a16:creationId xmlns:a16="http://schemas.microsoft.com/office/drawing/2014/main" id="{48D47F7B-E8AB-C748-81E6-9553050C7B75}"/>
                </a:ext>
              </a:extLst>
            </p:cNvPr>
            <p:cNvSpPr/>
            <p:nvPr/>
          </p:nvSpPr>
          <p:spPr>
            <a:xfrm>
              <a:off x="9875393" y="1912363"/>
              <a:ext cx="1525077"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Fortsätt med fler informations-utbyten</a:t>
              </a:r>
            </a:p>
          </p:txBody>
        </p:sp>
        <p:sp>
          <p:nvSpPr>
            <p:cNvPr id="13" name="Femhörning 12">
              <a:extLst>
                <a:ext uri="{FF2B5EF4-FFF2-40B4-BE49-F238E27FC236}">
                  <a16:creationId xmlns:a16="http://schemas.microsoft.com/office/drawing/2014/main" id="{8494ACDD-CF72-E04C-B1EF-C3D37D646352}"/>
                </a:ext>
              </a:extLst>
            </p:cNvPr>
            <p:cNvSpPr/>
            <p:nvPr/>
          </p:nvSpPr>
          <p:spPr>
            <a:xfrm>
              <a:off x="3869634" y="1912363"/>
              <a:ext cx="1365711"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Förarbete inför SDK-anslutning</a:t>
              </a:r>
            </a:p>
          </p:txBody>
        </p:sp>
        <p:sp>
          <p:nvSpPr>
            <p:cNvPr id="14" name="Femhörning 13">
              <a:extLst>
                <a:ext uri="{FF2B5EF4-FFF2-40B4-BE49-F238E27FC236}">
                  <a16:creationId xmlns:a16="http://schemas.microsoft.com/office/drawing/2014/main" id="{CBFEB87F-2713-2942-BE2B-04DED65FBCB3}"/>
                </a:ext>
              </a:extLst>
            </p:cNvPr>
            <p:cNvSpPr/>
            <p:nvPr/>
          </p:nvSpPr>
          <p:spPr>
            <a:xfrm>
              <a:off x="5235345" y="1912363"/>
              <a:ext cx="1365711"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Fatta beslut om införande av SDK</a:t>
              </a:r>
            </a:p>
          </p:txBody>
        </p:sp>
        <p:sp>
          <p:nvSpPr>
            <p:cNvPr id="15" name="Femhörning 14">
              <a:extLst>
                <a:ext uri="{FF2B5EF4-FFF2-40B4-BE49-F238E27FC236}">
                  <a16:creationId xmlns:a16="http://schemas.microsoft.com/office/drawing/2014/main" id="{0B72365E-F24D-4E4C-B8D4-ED940D75FDC4}"/>
                </a:ext>
              </a:extLst>
            </p:cNvPr>
            <p:cNvSpPr/>
            <p:nvPr/>
          </p:nvSpPr>
          <p:spPr>
            <a:xfrm>
              <a:off x="6601056" y="1912363"/>
              <a:ext cx="1365711" cy="660400"/>
            </a:xfrm>
            <a:prstGeom prst="homePlat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50000"/>
                    </a:schemeClr>
                  </a:solidFill>
                </a:rPr>
                <a:t>Införa SDK</a:t>
              </a:r>
            </a:p>
          </p:txBody>
        </p:sp>
        <p:sp>
          <p:nvSpPr>
            <p:cNvPr id="16" name="Femhörning 15">
              <a:extLst>
                <a:ext uri="{FF2B5EF4-FFF2-40B4-BE49-F238E27FC236}">
                  <a16:creationId xmlns:a16="http://schemas.microsoft.com/office/drawing/2014/main" id="{3A3E7F6F-AFAC-AA4D-8EDB-166AC5F6B34B}"/>
                </a:ext>
              </a:extLst>
            </p:cNvPr>
            <p:cNvSpPr/>
            <p:nvPr/>
          </p:nvSpPr>
          <p:spPr>
            <a:xfrm>
              <a:off x="7966767" y="1912363"/>
              <a:ext cx="1365711"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Införa nytt arbetssätt</a:t>
              </a:r>
            </a:p>
          </p:txBody>
        </p:sp>
      </p:grpSp>
    </p:spTree>
    <p:extLst>
      <p:ext uri="{BB962C8B-B14F-4D97-AF65-F5344CB8AC3E}">
        <p14:creationId xmlns:p14="http://schemas.microsoft.com/office/powerpoint/2010/main" val="4063805978"/>
      </p:ext>
    </p:extLst>
  </p:cSld>
  <p:clrMapOvr>
    <a:masterClrMapping/>
  </p:clrMapOvr>
  <p:transition>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F8E1B6-FEE7-A743-8ED3-CC9BE1060217}"/>
              </a:ext>
            </a:extLst>
          </p:cNvPr>
          <p:cNvSpPr txBox="1">
            <a:spLocks/>
          </p:cNvSpPr>
          <p:nvPr/>
        </p:nvSpPr>
        <p:spPr>
          <a:xfrm>
            <a:off x="1336638" y="911383"/>
            <a:ext cx="8311256" cy="1303037"/>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0" i="0" kern="1200" cap="none" spc="0">
                <a:ln>
                  <a:noFill/>
                </a:ln>
                <a:solidFill>
                  <a:srgbClr val="00706E"/>
                </a:solidFill>
                <a:effectLst/>
                <a:latin typeface="Open Sans Light" charset="0"/>
                <a:ea typeface="Open Sans Light" charset="0"/>
                <a:cs typeface="Open Sans Light" charset="0"/>
              </a:defRPr>
            </a:lvl1pPr>
          </a:lstStyle>
          <a:p>
            <a:r>
              <a:rPr lang="sv-SE"/>
              <a:t>Införa nytt arbetssätt</a:t>
            </a:r>
          </a:p>
        </p:txBody>
      </p:sp>
      <p:sp>
        <p:nvSpPr>
          <p:cNvPr id="6" name="textruta 5">
            <a:extLst>
              <a:ext uri="{FF2B5EF4-FFF2-40B4-BE49-F238E27FC236}">
                <a16:creationId xmlns:a16="http://schemas.microsoft.com/office/drawing/2014/main" id="{0B5FA9A0-76D3-C747-80B1-7E61626CC034}"/>
              </a:ext>
            </a:extLst>
          </p:cNvPr>
          <p:cNvSpPr txBox="1"/>
          <p:nvPr/>
        </p:nvSpPr>
        <p:spPr>
          <a:xfrm>
            <a:off x="1336638" y="2132775"/>
            <a:ext cx="9123544" cy="2862322"/>
          </a:xfrm>
          <a:prstGeom prst="rect">
            <a:avLst/>
          </a:prstGeom>
          <a:noFill/>
        </p:spPr>
        <p:txBody>
          <a:bodyPr wrap="square" rtlCol="0">
            <a:spAutoFit/>
          </a:bodyPr>
          <a:lstStyle/>
          <a:p>
            <a:r>
              <a:rPr lang="sv-SE" sz="2000"/>
              <a:t>När man inför SDK som är en digital process, så behöver arbetssätt och rutiner ses över.</a:t>
            </a:r>
          </a:p>
          <a:p>
            <a:pPr marL="342900" indent="-342900">
              <a:buFont typeface="Arial" panose="020B0604020202020204" pitchFamily="34" charset="0"/>
              <a:buChar char="•"/>
            </a:pPr>
            <a:r>
              <a:rPr lang="sv-SE" sz="2000"/>
              <a:t>Välj vilket informationsutbyte som ska gå via SDK</a:t>
            </a:r>
          </a:p>
          <a:p>
            <a:pPr marL="342900" indent="-342900">
              <a:buFont typeface="Arial" panose="020B0604020202020204" pitchFamily="34" charset="0"/>
              <a:buChar char="•"/>
            </a:pPr>
            <a:r>
              <a:rPr lang="sv-SE" sz="2000"/>
              <a:t>Kontakta motparten och säkerställ intresse och tidplan</a:t>
            </a:r>
          </a:p>
          <a:p>
            <a:pPr marL="342900" indent="-342900">
              <a:buFont typeface="Arial" panose="020B0604020202020204" pitchFamily="34" charset="0"/>
              <a:buChar char="•"/>
            </a:pPr>
            <a:r>
              <a:rPr lang="sv-SE" sz="2000"/>
              <a:t>Se till att rätt verksamhetsfunktioner tillgängliggörs på rätt sätt i adressboken</a:t>
            </a:r>
          </a:p>
          <a:p>
            <a:pPr marL="342900" indent="-342900">
              <a:buFont typeface="Arial" panose="020B0604020202020204" pitchFamily="34" charset="0"/>
              <a:buChar char="•"/>
            </a:pPr>
            <a:r>
              <a:rPr lang="sv-SE" sz="2000"/>
              <a:t>Ta fram nya arbetssätt och rutiner</a:t>
            </a:r>
          </a:p>
          <a:p>
            <a:pPr marL="342900" indent="-342900">
              <a:buFont typeface="Arial" panose="020B0604020202020204" pitchFamily="34" charset="0"/>
              <a:buChar char="•"/>
            </a:pPr>
            <a:r>
              <a:rPr lang="sv-SE" sz="2000"/>
              <a:t>Utbilda personalen i verktyg och arbetssätt</a:t>
            </a:r>
          </a:p>
          <a:p>
            <a:endParaRPr lang="sv-SE" sz="2000"/>
          </a:p>
          <a:p>
            <a:r>
              <a:rPr lang="sv-SE" sz="2000"/>
              <a:t>Se till att er informationssäkerhetsfunktion involveras genom hela arbetet.</a:t>
            </a:r>
          </a:p>
        </p:txBody>
      </p:sp>
      <p:grpSp>
        <p:nvGrpSpPr>
          <p:cNvPr id="18" name="Grupp 17">
            <a:extLst>
              <a:ext uri="{FF2B5EF4-FFF2-40B4-BE49-F238E27FC236}">
                <a16:creationId xmlns:a16="http://schemas.microsoft.com/office/drawing/2014/main" id="{92A71DC7-1D3E-9A49-8523-95C1FC87F1DE}"/>
              </a:ext>
            </a:extLst>
          </p:cNvPr>
          <p:cNvGrpSpPr/>
          <p:nvPr/>
        </p:nvGrpSpPr>
        <p:grpSpPr>
          <a:xfrm>
            <a:off x="404832" y="5946617"/>
            <a:ext cx="4555671" cy="653143"/>
            <a:chOff x="3396344" y="3282042"/>
            <a:chExt cx="4555671" cy="653143"/>
          </a:xfrm>
        </p:grpSpPr>
        <p:sp>
          <p:nvSpPr>
            <p:cNvPr id="19" name="Rektangel 18">
              <a:extLst>
                <a:ext uri="{FF2B5EF4-FFF2-40B4-BE49-F238E27FC236}">
                  <a16:creationId xmlns:a16="http://schemas.microsoft.com/office/drawing/2014/main" id="{525F8118-5E2F-C34B-8F96-D5788442E7A8}"/>
                </a:ext>
              </a:extLst>
            </p:cNvPr>
            <p:cNvSpPr/>
            <p:nvPr/>
          </p:nvSpPr>
          <p:spPr>
            <a:xfrm>
              <a:off x="3543300" y="3412671"/>
              <a:ext cx="4392385" cy="522514"/>
            </a:xfrm>
            <a:prstGeom prst="rect">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20" name="textruta 19">
              <a:extLst>
                <a:ext uri="{FF2B5EF4-FFF2-40B4-BE49-F238E27FC236}">
                  <a16:creationId xmlns:a16="http://schemas.microsoft.com/office/drawing/2014/main" id="{01EA4C25-D79B-6A41-BBCD-A05D40480E2C}"/>
                </a:ext>
              </a:extLst>
            </p:cNvPr>
            <p:cNvSpPr txBox="1"/>
            <p:nvPr/>
          </p:nvSpPr>
          <p:spPr>
            <a:xfrm>
              <a:off x="3853543" y="3401289"/>
              <a:ext cx="4098472" cy="523220"/>
            </a:xfrm>
            <a:prstGeom prst="rect">
              <a:avLst/>
            </a:prstGeom>
            <a:noFill/>
            <a:ln>
              <a:noFill/>
            </a:ln>
          </p:spPr>
          <p:txBody>
            <a:bodyPr wrap="square" rtlCol="0">
              <a:spAutoFit/>
            </a:bodyPr>
            <a:lstStyle/>
            <a:p>
              <a:r>
                <a:rPr lang="sv-SE" sz="1400" i="1">
                  <a:solidFill>
                    <a:schemeClr val="bg1"/>
                  </a:solidFill>
                </a:rPr>
                <a:t>I vägledningen hittar du en mer detaljerad beskrivning hur du går till väga i det praktiska arbetet.</a:t>
              </a:r>
            </a:p>
          </p:txBody>
        </p:sp>
        <p:sp>
          <p:nvSpPr>
            <p:cNvPr id="21" name="Ellips 20">
              <a:extLst>
                <a:ext uri="{FF2B5EF4-FFF2-40B4-BE49-F238E27FC236}">
                  <a16:creationId xmlns:a16="http://schemas.microsoft.com/office/drawing/2014/main" id="{5278FDAE-34A3-F449-9E88-AFA52563DCC3}"/>
                </a:ext>
              </a:extLst>
            </p:cNvPr>
            <p:cNvSpPr>
              <a:spLocks noChangeAspect="1"/>
            </p:cNvSpPr>
            <p:nvPr/>
          </p:nvSpPr>
          <p:spPr>
            <a:xfrm>
              <a:off x="3396344" y="3282042"/>
              <a:ext cx="364236" cy="35648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2" name="Bild 21" descr="Utropstecken">
              <a:extLst>
                <a:ext uri="{FF2B5EF4-FFF2-40B4-BE49-F238E27FC236}">
                  <a16:creationId xmlns:a16="http://schemas.microsoft.com/office/drawing/2014/main" id="{6C9F0957-3582-8F4E-9330-0210FA6145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37486" y="3334071"/>
              <a:ext cx="277748" cy="277748"/>
            </a:xfrm>
            <a:prstGeom prst="rect">
              <a:avLst/>
            </a:prstGeom>
          </p:spPr>
        </p:pic>
      </p:grpSp>
      <p:grpSp>
        <p:nvGrpSpPr>
          <p:cNvPr id="11" name="Grupp 10">
            <a:extLst>
              <a:ext uri="{FF2B5EF4-FFF2-40B4-BE49-F238E27FC236}">
                <a16:creationId xmlns:a16="http://schemas.microsoft.com/office/drawing/2014/main" id="{3652B857-68C3-CB42-AB80-527FBA8D653F}"/>
              </a:ext>
            </a:extLst>
          </p:cNvPr>
          <p:cNvGrpSpPr/>
          <p:nvPr/>
        </p:nvGrpSpPr>
        <p:grpSpPr>
          <a:xfrm>
            <a:off x="6817000" y="223179"/>
            <a:ext cx="5321257" cy="423909"/>
            <a:chOff x="3869634" y="1912363"/>
            <a:chExt cx="7530836" cy="660400"/>
          </a:xfrm>
        </p:grpSpPr>
        <p:sp>
          <p:nvSpPr>
            <p:cNvPr id="12" name="Femhörning 11">
              <a:extLst>
                <a:ext uri="{FF2B5EF4-FFF2-40B4-BE49-F238E27FC236}">
                  <a16:creationId xmlns:a16="http://schemas.microsoft.com/office/drawing/2014/main" id="{DEFEBFA7-056B-3F4D-8430-ECBE4DC61F01}"/>
                </a:ext>
              </a:extLst>
            </p:cNvPr>
            <p:cNvSpPr/>
            <p:nvPr/>
          </p:nvSpPr>
          <p:spPr>
            <a:xfrm>
              <a:off x="9875393" y="1912363"/>
              <a:ext cx="1525077"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Fortsätt med fler informations-utbyten</a:t>
              </a:r>
            </a:p>
          </p:txBody>
        </p:sp>
        <p:sp>
          <p:nvSpPr>
            <p:cNvPr id="13" name="Femhörning 12">
              <a:extLst>
                <a:ext uri="{FF2B5EF4-FFF2-40B4-BE49-F238E27FC236}">
                  <a16:creationId xmlns:a16="http://schemas.microsoft.com/office/drawing/2014/main" id="{9D56BE1C-7E82-C04B-BFC4-0725F89F321E}"/>
                </a:ext>
              </a:extLst>
            </p:cNvPr>
            <p:cNvSpPr/>
            <p:nvPr/>
          </p:nvSpPr>
          <p:spPr>
            <a:xfrm>
              <a:off x="3869634" y="1912363"/>
              <a:ext cx="1365711"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Förarbete inför SDK-anslutning</a:t>
              </a:r>
            </a:p>
          </p:txBody>
        </p:sp>
        <p:sp>
          <p:nvSpPr>
            <p:cNvPr id="14" name="Femhörning 13">
              <a:extLst>
                <a:ext uri="{FF2B5EF4-FFF2-40B4-BE49-F238E27FC236}">
                  <a16:creationId xmlns:a16="http://schemas.microsoft.com/office/drawing/2014/main" id="{ABD88A81-86B1-0D4D-AACD-AFB22A3875EF}"/>
                </a:ext>
              </a:extLst>
            </p:cNvPr>
            <p:cNvSpPr/>
            <p:nvPr/>
          </p:nvSpPr>
          <p:spPr>
            <a:xfrm>
              <a:off x="5235345" y="1912363"/>
              <a:ext cx="1365711"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Fatta beslut om införande av SDK</a:t>
              </a:r>
            </a:p>
          </p:txBody>
        </p:sp>
        <p:sp>
          <p:nvSpPr>
            <p:cNvPr id="15" name="Femhörning 14">
              <a:extLst>
                <a:ext uri="{FF2B5EF4-FFF2-40B4-BE49-F238E27FC236}">
                  <a16:creationId xmlns:a16="http://schemas.microsoft.com/office/drawing/2014/main" id="{EDC6E49B-F16B-1948-80D3-C98CE8B00354}"/>
                </a:ext>
              </a:extLst>
            </p:cNvPr>
            <p:cNvSpPr/>
            <p:nvPr/>
          </p:nvSpPr>
          <p:spPr>
            <a:xfrm>
              <a:off x="6601056" y="1912363"/>
              <a:ext cx="1365711"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Införa SDK</a:t>
              </a:r>
            </a:p>
          </p:txBody>
        </p:sp>
        <p:sp>
          <p:nvSpPr>
            <p:cNvPr id="16" name="Femhörning 15">
              <a:extLst>
                <a:ext uri="{FF2B5EF4-FFF2-40B4-BE49-F238E27FC236}">
                  <a16:creationId xmlns:a16="http://schemas.microsoft.com/office/drawing/2014/main" id="{17E127FB-39B3-CC48-96CE-99E3308943D9}"/>
                </a:ext>
              </a:extLst>
            </p:cNvPr>
            <p:cNvSpPr/>
            <p:nvPr/>
          </p:nvSpPr>
          <p:spPr>
            <a:xfrm>
              <a:off x="7966767" y="1912363"/>
              <a:ext cx="1365711" cy="660400"/>
            </a:xfrm>
            <a:prstGeom prst="homePlate">
              <a:avLst/>
            </a:prstGeom>
            <a:solidFill>
              <a:srgbClr val="FABC46">
                <a:lumMod val="75000"/>
                <a:alpha val="90000"/>
              </a:srgbClr>
            </a:solidFill>
            <a:ln w="12700" cap="flat" cmpd="sng" algn="ctr">
              <a:solidFill>
                <a:schemeClr val="accent1">
                  <a:alpha val="90000"/>
                </a:schemeClr>
              </a:solidFill>
              <a:prstDash val="solid"/>
              <a:miter lim="800000"/>
            </a:ln>
            <a:effectLst/>
          </p:spPr>
          <p:txBody>
            <a:bodyPr rtlCol="0" anchor="ctr"/>
            <a:lstStyle/>
            <a:p>
              <a:pPr algn="ctr"/>
              <a:r>
                <a:rPr lang="sv-SE" sz="700">
                  <a:solidFill>
                    <a:schemeClr val="tx1"/>
                  </a:solidFill>
                </a:rPr>
                <a:t>Införa nytt arbetssätt</a:t>
              </a:r>
            </a:p>
          </p:txBody>
        </p:sp>
      </p:grpSp>
    </p:spTree>
    <p:extLst>
      <p:ext uri="{BB962C8B-B14F-4D97-AF65-F5344CB8AC3E}">
        <p14:creationId xmlns:p14="http://schemas.microsoft.com/office/powerpoint/2010/main" val="3228209511"/>
      </p:ext>
    </p:extLst>
  </p:cSld>
  <p:clrMapOvr>
    <a:masterClrMapping/>
  </p:clrMapOvr>
  <p:transition>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B2222772-D98C-384E-97E3-3BB527322F42}"/>
              </a:ext>
            </a:extLst>
          </p:cNvPr>
          <p:cNvGraphicFramePr/>
          <p:nvPr>
            <p:extLst>
              <p:ext uri="{D42A27DB-BD31-4B8C-83A1-F6EECF244321}">
                <p14:modId xmlns:p14="http://schemas.microsoft.com/office/powerpoint/2010/main" val="3537930819"/>
              </p:ext>
            </p:extLst>
          </p:nvPr>
        </p:nvGraphicFramePr>
        <p:xfrm>
          <a:off x="145143" y="1489708"/>
          <a:ext cx="11872686" cy="5305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upp 2">
            <a:extLst>
              <a:ext uri="{FF2B5EF4-FFF2-40B4-BE49-F238E27FC236}">
                <a16:creationId xmlns:a16="http://schemas.microsoft.com/office/drawing/2014/main" id="{3C78FAFF-7E10-2047-B000-00A5C14F3390}"/>
              </a:ext>
            </a:extLst>
          </p:cNvPr>
          <p:cNvGrpSpPr/>
          <p:nvPr/>
        </p:nvGrpSpPr>
        <p:grpSpPr>
          <a:xfrm>
            <a:off x="1056672" y="4849584"/>
            <a:ext cx="10242701" cy="720141"/>
            <a:chOff x="1056672" y="4849584"/>
            <a:chExt cx="10242701" cy="720141"/>
          </a:xfrm>
          <a:solidFill>
            <a:schemeClr val="accent4">
              <a:lumMod val="50000"/>
            </a:schemeClr>
          </a:solidFill>
        </p:grpSpPr>
        <p:sp>
          <p:nvSpPr>
            <p:cNvPr id="9" name="Uppåtvinklad 8">
              <a:extLst>
                <a:ext uri="{FF2B5EF4-FFF2-40B4-BE49-F238E27FC236}">
                  <a16:creationId xmlns:a16="http://schemas.microsoft.com/office/drawing/2014/main" id="{DC991BC8-F857-B241-8C05-D44F32F6D3ED}"/>
                </a:ext>
              </a:extLst>
            </p:cNvPr>
            <p:cNvSpPr/>
            <p:nvPr/>
          </p:nvSpPr>
          <p:spPr>
            <a:xfrm flipH="1">
              <a:off x="1056672" y="4917355"/>
              <a:ext cx="10109943" cy="556519"/>
            </a:xfrm>
            <a:prstGeom prst="bentUpArrow">
              <a:avLst>
                <a:gd name="adj1" fmla="val 13545"/>
                <a:gd name="adj2" fmla="val 25689"/>
                <a:gd name="adj3" fmla="val 297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Minus 5">
              <a:extLst>
                <a:ext uri="{FF2B5EF4-FFF2-40B4-BE49-F238E27FC236}">
                  <a16:creationId xmlns:a16="http://schemas.microsoft.com/office/drawing/2014/main" id="{24B52CB6-5B6A-D743-87C4-3D055E5BD98B}"/>
                </a:ext>
              </a:extLst>
            </p:cNvPr>
            <p:cNvSpPr/>
            <p:nvPr/>
          </p:nvSpPr>
          <p:spPr>
            <a:xfrm rot="5400000" flipH="1">
              <a:off x="10764451" y="5034804"/>
              <a:ext cx="720141" cy="349702"/>
            </a:xfrm>
            <a:prstGeom prst="mathMinu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1" name="Rubrik 1">
            <a:extLst>
              <a:ext uri="{FF2B5EF4-FFF2-40B4-BE49-F238E27FC236}">
                <a16:creationId xmlns:a16="http://schemas.microsoft.com/office/drawing/2014/main" id="{FE317A6F-F8CA-C84B-A8C6-14AA97516E7A}"/>
              </a:ext>
            </a:extLst>
          </p:cNvPr>
          <p:cNvSpPr txBox="1">
            <a:spLocks/>
          </p:cNvSpPr>
          <p:nvPr/>
        </p:nvSpPr>
        <p:spPr>
          <a:xfrm>
            <a:off x="1189430" y="989085"/>
            <a:ext cx="10109943" cy="1303037"/>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0" i="0" kern="1200" cap="none" spc="0">
                <a:ln>
                  <a:noFill/>
                </a:ln>
                <a:solidFill>
                  <a:srgbClr val="00706E"/>
                </a:solidFill>
                <a:effectLst/>
                <a:latin typeface="Open Sans Light" charset="0"/>
                <a:ea typeface="Open Sans Light" charset="0"/>
                <a:cs typeface="Open Sans Light" charset="0"/>
              </a:defRPr>
            </a:lvl1pPr>
          </a:lstStyle>
          <a:p>
            <a:r>
              <a:rPr lang="sv-SE"/>
              <a:t>Fortsätt med fler informationsutbyten</a:t>
            </a:r>
          </a:p>
        </p:txBody>
      </p:sp>
      <p:sp>
        <p:nvSpPr>
          <p:cNvPr id="12" name="textruta 11">
            <a:extLst>
              <a:ext uri="{FF2B5EF4-FFF2-40B4-BE49-F238E27FC236}">
                <a16:creationId xmlns:a16="http://schemas.microsoft.com/office/drawing/2014/main" id="{DC3D424F-DDCC-354D-B59E-9D64CE212163}"/>
              </a:ext>
            </a:extLst>
          </p:cNvPr>
          <p:cNvSpPr txBox="1"/>
          <p:nvPr/>
        </p:nvSpPr>
        <p:spPr>
          <a:xfrm>
            <a:off x="1336638" y="2214420"/>
            <a:ext cx="9123544" cy="400110"/>
          </a:xfrm>
          <a:prstGeom prst="rect">
            <a:avLst/>
          </a:prstGeom>
          <a:noFill/>
        </p:spPr>
        <p:txBody>
          <a:bodyPr wrap="square" rtlCol="0">
            <a:spAutoFit/>
          </a:bodyPr>
          <a:lstStyle/>
          <a:p>
            <a:r>
              <a:rPr lang="sv-SE" sz="2000"/>
              <a:t>När SDK är infört i ett informationsutbyte kan ni fortsätta att införa det i fler. </a:t>
            </a:r>
          </a:p>
        </p:txBody>
      </p:sp>
      <p:grpSp>
        <p:nvGrpSpPr>
          <p:cNvPr id="13" name="Grupp 12">
            <a:extLst>
              <a:ext uri="{FF2B5EF4-FFF2-40B4-BE49-F238E27FC236}">
                <a16:creationId xmlns:a16="http://schemas.microsoft.com/office/drawing/2014/main" id="{E12AE1B0-EFA3-D84C-BFBD-786B7F30CE6D}"/>
              </a:ext>
            </a:extLst>
          </p:cNvPr>
          <p:cNvGrpSpPr/>
          <p:nvPr/>
        </p:nvGrpSpPr>
        <p:grpSpPr>
          <a:xfrm>
            <a:off x="6825496" y="222223"/>
            <a:ext cx="5321257" cy="423909"/>
            <a:chOff x="3869634" y="1912363"/>
            <a:chExt cx="7530836" cy="660400"/>
          </a:xfrm>
        </p:grpSpPr>
        <p:sp>
          <p:nvSpPr>
            <p:cNvPr id="14" name="Femhörning 13">
              <a:extLst>
                <a:ext uri="{FF2B5EF4-FFF2-40B4-BE49-F238E27FC236}">
                  <a16:creationId xmlns:a16="http://schemas.microsoft.com/office/drawing/2014/main" id="{3736DC5A-E458-5348-80BE-45FB6EBB1405}"/>
                </a:ext>
              </a:extLst>
            </p:cNvPr>
            <p:cNvSpPr/>
            <p:nvPr/>
          </p:nvSpPr>
          <p:spPr>
            <a:xfrm>
              <a:off x="9875393" y="1912363"/>
              <a:ext cx="1525077" cy="660400"/>
            </a:xfrm>
            <a:prstGeom prst="homePlate">
              <a:avLst/>
            </a:prstGeom>
            <a:solidFill>
              <a:srgbClr val="FABC46">
                <a:lumMod val="75000"/>
                <a:alpha val="90000"/>
              </a:srgbClr>
            </a:solidFill>
            <a:ln w="12700" cap="flat" cmpd="sng" algn="ctr">
              <a:solidFill>
                <a:schemeClr val="accent1">
                  <a:alpha val="90000"/>
                </a:schemeClr>
              </a:solidFill>
              <a:prstDash val="solid"/>
              <a:miter lim="800000"/>
            </a:ln>
            <a:effectLst/>
          </p:spPr>
          <p:txBody>
            <a:bodyPr rtlCol="0" anchor="ctr"/>
            <a:lstStyle/>
            <a:p>
              <a:pPr algn="ctr"/>
              <a:r>
                <a:rPr lang="sv-SE" sz="700">
                  <a:solidFill>
                    <a:schemeClr val="tx1"/>
                  </a:solidFill>
                </a:rPr>
                <a:t>Fortsätt med fler informations-utbyten</a:t>
              </a:r>
            </a:p>
          </p:txBody>
        </p:sp>
        <p:sp>
          <p:nvSpPr>
            <p:cNvPr id="15" name="Femhörning 14">
              <a:extLst>
                <a:ext uri="{FF2B5EF4-FFF2-40B4-BE49-F238E27FC236}">
                  <a16:creationId xmlns:a16="http://schemas.microsoft.com/office/drawing/2014/main" id="{626E4980-490D-C14D-9583-C8EF0F76F60A}"/>
                </a:ext>
              </a:extLst>
            </p:cNvPr>
            <p:cNvSpPr/>
            <p:nvPr/>
          </p:nvSpPr>
          <p:spPr>
            <a:xfrm>
              <a:off x="3869634" y="1912363"/>
              <a:ext cx="1365711"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Förarbete inför SDK-anslutning</a:t>
              </a:r>
            </a:p>
          </p:txBody>
        </p:sp>
        <p:sp>
          <p:nvSpPr>
            <p:cNvPr id="16" name="Femhörning 15">
              <a:extLst>
                <a:ext uri="{FF2B5EF4-FFF2-40B4-BE49-F238E27FC236}">
                  <a16:creationId xmlns:a16="http://schemas.microsoft.com/office/drawing/2014/main" id="{B77DE968-76A9-454B-BC2D-9B06AFD9EAA5}"/>
                </a:ext>
              </a:extLst>
            </p:cNvPr>
            <p:cNvSpPr/>
            <p:nvPr/>
          </p:nvSpPr>
          <p:spPr>
            <a:xfrm>
              <a:off x="5235345" y="1912363"/>
              <a:ext cx="1365711"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Fatta beslut om införande av SDK</a:t>
              </a:r>
            </a:p>
          </p:txBody>
        </p:sp>
        <p:sp>
          <p:nvSpPr>
            <p:cNvPr id="17" name="Femhörning 16">
              <a:extLst>
                <a:ext uri="{FF2B5EF4-FFF2-40B4-BE49-F238E27FC236}">
                  <a16:creationId xmlns:a16="http://schemas.microsoft.com/office/drawing/2014/main" id="{539181B9-1633-464B-B084-79D58A0FF394}"/>
                </a:ext>
              </a:extLst>
            </p:cNvPr>
            <p:cNvSpPr/>
            <p:nvPr/>
          </p:nvSpPr>
          <p:spPr>
            <a:xfrm>
              <a:off x="6601056" y="1912363"/>
              <a:ext cx="1365711"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Införa SDK</a:t>
              </a:r>
            </a:p>
          </p:txBody>
        </p:sp>
        <p:sp>
          <p:nvSpPr>
            <p:cNvPr id="18" name="Femhörning 17">
              <a:extLst>
                <a:ext uri="{FF2B5EF4-FFF2-40B4-BE49-F238E27FC236}">
                  <a16:creationId xmlns:a16="http://schemas.microsoft.com/office/drawing/2014/main" id="{01CED787-5E37-4340-8880-79B04E00D080}"/>
                </a:ext>
              </a:extLst>
            </p:cNvPr>
            <p:cNvSpPr/>
            <p:nvPr/>
          </p:nvSpPr>
          <p:spPr>
            <a:xfrm>
              <a:off x="7966767" y="1912363"/>
              <a:ext cx="1365711" cy="660400"/>
            </a:xfrm>
            <a:prstGeom prst="homePlate">
              <a:avLst/>
            </a:prstGeom>
            <a:gradFill flip="none" rotWithShape="1">
              <a:gsLst>
                <a:gs pos="0">
                  <a:schemeClr val="accent5">
                    <a:lumMod val="40000"/>
                    <a:lumOff val="60000"/>
                    <a:tint val="66000"/>
                    <a:satMod val="160000"/>
                  </a:schemeClr>
                </a:gs>
                <a:gs pos="50000">
                  <a:schemeClr val="accent5">
                    <a:lumMod val="40000"/>
                    <a:lumOff val="60000"/>
                    <a:tint val="44500"/>
                    <a:satMod val="160000"/>
                  </a:schemeClr>
                </a:gs>
                <a:gs pos="100000">
                  <a:schemeClr val="accent5">
                    <a:lumMod val="40000"/>
                    <a:lumOff val="60000"/>
                    <a:tint val="23500"/>
                    <a:satMod val="160000"/>
                  </a:schemeClr>
                </a:gs>
              </a:gsLst>
              <a:lin ang="2700000" scaled="1"/>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sv-SE" sz="700">
                  <a:solidFill>
                    <a:schemeClr val="bg1">
                      <a:lumMod val="65000"/>
                    </a:schemeClr>
                  </a:solidFill>
                </a:rPr>
                <a:t>Införa nytt arbetssätt</a:t>
              </a:r>
            </a:p>
          </p:txBody>
        </p:sp>
      </p:grpSp>
    </p:spTree>
    <p:extLst>
      <p:ext uri="{BB962C8B-B14F-4D97-AF65-F5344CB8AC3E}">
        <p14:creationId xmlns:p14="http://schemas.microsoft.com/office/powerpoint/2010/main" val="2912246704"/>
      </p:ext>
    </p:extLst>
  </p:cSld>
  <p:clrMapOvr>
    <a:masterClrMapping/>
  </p:clrMapOvr>
  <p:transition>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latshållare för bild 16">
            <a:extLst>
              <a:ext uri="{FF2B5EF4-FFF2-40B4-BE49-F238E27FC236}">
                <a16:creationId xmlns:a16="http://schemas.microsoft.com/office/drawing/2014/main" id="{CF4C85BE-9556-B140-BFE8-4E2F77E17426}"/>
              </a:ext>
            </a:extLst>
          </p:cNvPr>
          <p:cNvPicPr>
            <a:picLocks noGrp="1" noChangeAspect="1"/>
          </p:cNvPicPr>
          <p:nvPr>
            <p:ph type="pic" sz="quarter" idx="10"/>
          </p:nvPr>
        </p:nvPicPr>
        <p:blipFill rotWithShape="1">
          <a:blip r:embed="rId2"/>
          <a:srcRect l="1049" r="1049"/>
          <a:stretch/>
        </p:blipFill>
        <p:spPr>
          <a:xfrm>
            <a:off x="7073978" y="746788"/>
            <a:ext cx="4336388" cy="5372838"/>
          </a:xfrm>
          <a:prstGeom prst="rect">
            <a:avLst/>
          </a:prstGeom>
          <a:noFill/>
        </p:spPr>
      </p:pic>
      <p:sp>
        <p:nvSpPr>
          <p:cNvPr id="3" name="Rubrik 2">
            <a:extLst>
              <a:ext uri="{FF2B5EF4-FFF2-40B4-BE49-F238E27FC236}">
                <a16:creationId xmlns:a16="http://schemas.microsoft.com/office/drawing/2014/main" id="{5D7BD72F-A3A5-894D-A514-DD68F45E0A13}"/>
              </a:ext>
            </a:extLst>
          </p:cNvPr>
          <p:cNvSpPr>
            <a:spLocks noGrp="1"/>
          </p:cNvSpPr>
          <p:nvPr>
            <p:ph type="title"/>
          </p:nvPr>
        </p:nvSpPr>
        <p:spPr>
          <a:xfrm>
            <a:off x="685799" y="618970"/>
            <a:ext cx="5481322" cy="1531013"/>
          </a:xfrm>
        </p:spPr>
        <p:txBody>
          <a:bodyPr anchor="t">
            <a:normAutofit/>
          </a:bodyPr>
          <a:lstStyle/>
          <a:p>
            <a:r>
              <a:rPr lang="sv-SE"/>
              <a:t>Tekniskt arbete med att införa SDK</a:t>
            </a:r>
          </a:p>
        </p:txBody>
      </p:sp>
      <p:sp>
        <p:nvSpPr>
          <p:cNvPr id="5" name="Platshållare för innehåll 4">
            <a:extLst>
              <a:ext uri="{FF2B5EF4-FFF2-40B4-BE49-F238E27FC236}">
                <a16:creationId xmlns:a16="http://schemas.microsoft.com/office/drawing/2014/main" id="{0A3805B6-58AA-0D4C-81FA-C84C5FA2BD9E}"/>
              </a:ext>
            </a:extLst>
          </p:cNvPr>
          <p:cNvSpPr>
            <a:spLocks noGrp="1"/>
          </p:cNvSpPr>
          <p:nvPr>
            <p:ph idx="11"/>
          </p:nvPr>
        </p:nvSpPr>
        <p:spPr>
          <a:xfrm>
            <a:off x="685800" y="2249763"/>
            <a:ext cx="5481321" cy="3871427"/>
          </a:xfrm>
        </p:spPr>
        <p:txBody>
          <a:bodyPr>
            <a:normAutofit/>
          </a:bodyPr>
          <a:lstStyle/>
          <a:p>
            <a:pPr marL="0" indent="0">
              <a:buNone/>
            </a:pPr>
            <a:r>
              <a:rPr lang="sv-SE"/>
              <a:t>Parallellt med verksamhetsförberedelserna behöver ett arbete bedrivas för att få de tekniska förutsättningarna på plats.</a:t>
            </a:r>
          </a:p>
          <a:p>
            <a:pPr marL="0" indent="0">
              <a:buNone/>
            </a:pPr>
            <a:r>
              <a:rPr lang="sv-SE"/>
              <a:t>Detta material fördjupar sig inte i det tekniska arbetet utan innehåller enbart en översiktsbild. I övrigt hänvisas till annat stödmaterial kring den tekniska anslutningsprocessen.</a:t>
            </a:r>
          </a:p>
        </p:txBody>
      </p:sp>
    </p:spTree>
    <p:extLst>
      <p:ext uri="{BB962C8B-B14F-4D97-AF65-F5344CB8AC3E}">
        <p14:creationId xmlns:p14="http://schemas.microsoft.com/office/powerpoint/2010/main" val="1472335983"/>
      </p:ext>
    </p:extLst>
  </p:cSld>
  <p:clrMapOvr>
    <a:masterClrMapping/>
  </p:clrMapOvr>
  <p:transition>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C8E008-DEEA-D14D-8AD8-29B6D0933C44}"/>
              </a:ext>
            </a:extLst>
          </p:cNvPr>
          <p:cNvSpPr>
            <a:spLocks noGrp="1"/>
          </p:cNvSpPr>
          <p:nvPr>
            <p:ph type="title"/>
          </p:nvPr>
        </p:nvSpPr>
        <p:spPr/>
        <p:txBody>
          <a:bodyPr/>
          <a:lstStyle/>
          <a:p>
            <a:r>
              <a:rPr lang="sv-SE"/>
              <a:t>Tekniska vägval</a:t>
            </a:r>
          </a:p>
        </p:txBody>
      </p:sp>
      <p:sp>
        <p:nvSpPr>
          <p:cNvPr id="3" name="Platshållare för innehåll 2">
            <a:extLst>
              <a:ext uri="{FF2B5EF4-FFF2-40B4-BE49-F238E27FC236}">
                <a16:creationId xmlns:a16="http://schemas.microsoft.com/office/drawing/2014/main" id="{9DC13144-FA59-B749-992E-3E25A1546CCD}"/>
              </a:ext>
            </a:extLst>
          </p:cNvPr>
          <p:cNvSpPr>
            <a:spLocks noGrp="1"/>
          </p:cNvSpPr>
          <p:nvPr>
            <p:ph idx="11"/>
          </p:nvPr>
        </p:nvSpPr>
        <p:spPr/>
        <p:txBody>
          <a:bodyPr>
            <a:normAutofit fontScale="92500"/>
          </a:bodyPr>
          <a:lstStyle/>
          <a:p>
            <a:r>
              <a:rPr lang="sv-SE" dirty="0"/>
              <a:t>Det finns ett antal vägval att göra för en kommun för att skaffa sig teknisk SDK-förmåga. Vill man t.ex.:</a:t>
            </a:r>
          </a:p>
          <a:p>
            <a:pPr lvl="1"/>
            <a:r>
              <a:rPr lang="sv-SE" dirty="0"/>
              <a:t>Köpa en helhetslösning (meddelandeklient/meddelandetjänst/accesspunkt) </a:t>
            </a:r>
          </a:p>
          <a:p>
            <a:pPr lvl="2"/>
            <a:r>
              <a:rPr lang="sv-SE" dirty="0"/>
              <a:t>Passar </a:t>
            </a:r>
            <a:r>
              <a:rPr lang="sv-SE"/>
              <a:t>en organisation </a:t>
            </a:r>
            <a:r>
              <a:rPr lang="sv-SE" dirty="0"/>
              <a:t>som vill </a:t>
            </a:r>
            <a:r>
              <a:rPr lang="sv-SE"/>
              <a:t>införskaffa en </a:t>
            </a:r>
            <a:r>
              <a:rPr lang="sv-SE" dirty="0"/>
              <a:t>så </a:t>
            </a:r>
            <a:r>
              <a:rPr lang="sv-SE"/>
              <a:t>färdig lösning</a:t>
            </a:r>
            <a:r>
              <a:rPr lang="sv-SE" dirty="0"/>
              <a:t> som möjligt, exempelvis en mindre kommun</a:t>
            </a:r>
          </a:p>
          <a:p>
            <a:pPr lvl="1"/>
            <a:r>
              <a:rPr lang="sv-SE" dirty="0"/>
              <a:t>Köpa accesspunkt för sig(från en leverantör eller en annan organisation) och meddelandeklient för sig</a:t>
            </a:r>
          </a:p>
          <a:p>
            <a:pPr lvl="2"/>
            <a:r>
              <a:rPr lang="sv-SE" dirty="0"/>
              <a:t>Här behöver man fortfarande avgöra om man vill vara accesspunktoperatör själv eller köpa som tjänst (nedan)</a:t>
            </a:r>
          </a:p>
          <a:p>
            <a:pPr lvl="1"/>
            <a:r>
              <a:rPr lang="sv-SE" dirty="0"/>
              <a:t>Själv vara accesspunktoperatör</a:t>
            </a:r>
          </a:p>
          <a:p>
            <a:pPr lvl="2"/>
            <a:r>
              <a:rPr lang="sv-SE" dirty="0"/>
              <a:t>Passar en organisation med större resurser som vill utveckla och anpassa egna lösningar</a:t>
            </a:r>
          </a:p>
          <a:p>
            <a:pPr lvl="2"/>
            <a:endParaRPr lang="sv-SE" dirty="0"/>
          </a:p>
          <a:p>
            <a:r>
              <a:rPr lang="sv-SE" dirty="0"/>
              <a:t>Om man köper delar av SDK som tjänst från leverantör eller samarbetspartner så innebär det att man inte behöver göra alla delarna av arbetsströmmen som beskrivs översiktligt på nästa sida.</a:t>
            </a:r>
          </a:p>
        </p:txBody>
      </p:sp>
    </p:spTree>
    <p:extLst>
      <p:ext uri="{BB962C8B-B14F-4D97-AF65-F5344CB8AC3E}">
        <p14:creationId xmlns:p14="http://schemas.microsoft.com/office/powerpoint/2010/main" val="1573748972"/>
      </p:ext>
    </p:extLst>
  </p:cSld>
  <p:clrMapOvr>
    <a:masterClrMapping/>
  </p:clrMapOvr>
  <p:transition>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9C5FEF29-6DD5-904C-9980-14A2B6593532}"/>
              </a:ext>
            </a:extLst>
          </p:cNvPr>
          <p:cNvSpPr txBox="1"/>
          <p:nvPr/>
        </p:nvSpPr>
        <p:spPr>
          <a:xfrm>
            <a:off x="7569111" y="3697963"/>
            <a:ext cx="2107620" cy="1754326"/>
          </a:xfrm>
          <a:prstGeom prst="rect">
            <a:avLst/>
          </a:prstGeom>
          <a:noFill/>
        </p:spPr>
        <p:txBody>
          <a:bodyPr wrap="square" rtlCol="0">
            <a:spAutoFit/>
          </a:bodyPr>
          <a:lstStyle/>
          <a:p>
            <a:r>
              <a:rPr lang="sv-SE" sz="1200" b="1" dirty="0"/>
              <a:t>Ansluta till SDK testbädd</a:t>
            </a:r>
          </a:p>
          <a:p>
            <a:pPr marL="285750" indent="-285750">
              <a:buFont typeface="Arial" panose="020B0604020202020204" pitchFamily="34" charset="0"/>
              <a:buChar char="•"/>
            </a:pPr>
            <a:r>
              <a:rPr lang="sv-SE" sz="1200" dirty="0"/>
              <a:t>Uppdatera adressboken</a:t>
            </a:r>
          </a:p>
          <a:p>
            <a:pPr marL="285750" indent="-285750">
              <a:buFont typeface="Arial" panose="020B0604020202020204" pitchFamily="34" charset="0"/>
              <a:buChar char="•"/>
            </a:pPr>
            <a:r>
              <a:rPr lang="sv-SE" sz="1200" dirty="0"/>
              <a:t>Interna uppdateringar</a:t>
            </a:r>
          </a:p>
          <a:p>
            <a:pPr marL="285750" indent="-285750">
              <a:buFont typeface="Arial" panose="020B0604020202020204" pitchFamily="34" charset="0"/>
              <a:buChar char="•"/>
            </a:pPr>
            <a:r>
              <a:rPr lang="sv-SE" sz="1200" dirty="0"/>
              <a:t>Lämna in självdeklaration för godkännande</a:t>
            </a:r>
          </a:p>
          <a:p>
            <a:pPr marL="285750" indent="-285750">
              <a:buFont typeface="Arial" panose="020B0604020202020204" pitchFamily="34" charset="0"/>
              <a:buChar char="•"/>
            </a:pPr>
            <a:r>
              <a:rPr lang="sv-SE" sz="1200" dirty="0"/>
              <a:t>Anskaffa certifikat</a:t>
            </a:r>
          </a:p>
          <a:p>
            <a:pPr marL="285750" indent="-285750">
              <a:buFont typeface="Arial" panose="020B0604020202020204" pitchFamily="34" charset="0"/>
              <a:buChar char="•"/>
            </a:pPr>
            <a:r>
              <a:rPr lang="sv-SE" sz="1200" dirty="0"/>
              <a:t>Test och verifiering av informationsutbyte</a:t>
            </a:r>
          </a:p>
          <a:p>
            <a:pPr marL="285750" indent="-285750">
              <a:buFont typeface="Arial" panose="020B0604020202020204" pitchFamily="34" charset="0"/>
              <a:buChar char="•"/>
            </a:pPr>
            <a:endParaRPr lang="sv-SE" sz="1200" dirty="0"/>
          </a:p>
        </p:txBody>
      </p:sp>
      <p:sp>
        <p:nvSpPr>
          <p:cNvPr id="8" name="textruta 7">
            <a:extLst>
              <a:ext uri="{FF2B5EF4-FFF2-40B4-BE49-F238E27FC236}">
                <a16:creationId xmlns:a16="http://schemas.microsoft.com/office/drawing/2014/main" id="{2302EE70-A0BB-234B-90A7-DA6415443CE4}"/>
              </a:ext>
            </a:extLst>
          </p:cNvPr>
          <p:cNvSpPr txBox="1"/>
          <p:nvPr/>
        </p:nvSpPr>
        <p:spPr>
          <a:xfrm>
            <a:off x="2700230" y="3697963"/>
            <a:ext cx="2184720" cy="1569660"/>
          </a:xfrm>
          <a:prstGeom prst="rect">
            <a:avLst/>
          </a:prstGeom>
          <a:noFill/>
        </p:spPr>
        <p:txBody>
          <a:bodyPr wrap="square" rtlCol="0">
            <a:spAutoFit/>
          </a:bodyPr>
          <a:lstStyle/>
          <a:p>
            <a:r>
              <a:rPr lang="sv-SE" sz="1200" b="1" dirty="0"/>
              <a:t>Godkänd hos DIGG &amp; Inera</a:t>
            </a:r>
          </a:p>
          <a:p>
            <a:pPr marL="285750" indent="-285750">
              <a:buFont typeface="Arial" panose="020B0604020202020204" pitchFamily="34" charset="0"/>
              <a:buChar char="•"/>
            </a:pPr>
            <a:r>
              <a:rPr lang="sv-SE" sz="1200" dirty="0"/>
              <a:t>Lämna in anslutningsblankett SDK Testbädd</a:t>
            </a:r>
          </a:p>
          <a:p>
            <a:pPr marL="285750" indent="-285750">
              <a:buFont typeface="Arial" panose="020B0604020202020204" pitchFamily="34" charset="0"/>
              <a:buChar char="•"/>
            </a:pPr>
            <a:r>
              <a:rPr lang="sv-SE" sz="1200" dirty="0"/>
              <a:t>Uppdatera SDK adressbok med organisationsinfo</a:t>
            </a:r>
          </a:p>
          <a:p>
            <a:pPr marL="285750" indent="-285750">
              <a:buFont typeface="Arial" panose="020B0604020202020204" pitchFamily="34" charset="0"/>
              <a:buChar char="•"/>
            </a:pPr>
            <a:r>
              <a:rPr lang="sv-SE" sz="1200" dirty="0"/>
              <a:t>Verifiering av organisationsinformation</a:t>
            </a:r>
          </a:p>
        </p:txBody>
      </p:sp>
      <p:sp>
        <p:nvSpPr>
          <p:cNvPr id="9" name="textruta 8">
            <a:extLst>
              <a:ext uri="{FF2B5EF4-FFF2-40B4-BE49-F238E27FC236}">
                <a16:creationId xmlns:a16="http://schemas.microsoft.com/office/drawing/2014/main" id="{0C48CBD8-F4F4-8244-B744-DCB02F9A5653}"/>
              </a:ext>
            </a:extLst>
          </p:cNvPr>
          <p:cNvSpPr txBox="1"/>
          <p:nvPr/>
        </p:nvSpPr>
        <p:spPr>
          <a:xfrm>
            <a:off x="5130452" y="3697963"/>
            <a:ext cx="2193157" cy="1200329"/>
          </a:xfrm>
          <a:prstGeom prst="rect">
            <a:avLst/>
          </a:prstGeom>
          <a:noFill/>
        </p:spPr>
        <p:txBody>
          <a:bodyPr wrap="square" rtlCol="0">
            <a:spAutoFit/>
          </a:bodyPr>
          <a:lstStyle/>
          <a:p>
            <a:r>
              <a:rPr lang="sv-SE" sz="1200" b="1" dirty="0"/>
              <a:t>Införa SDK</a:t>
            </a:r>
          </a:p>
          <a:p>
            <a:pPr marL="285750" indent="-285750">
              <a:buFont typeface="Arial" panose="020B0604020202020204" pitchFamily="34" charset="0"/>
              <a:buChar char="•"/>
            </a:pPr>
            <a:r>
              <a:rPr lang="sv-SE" sz="1200" dirty="0"/>
              <a:t>Implementera IT-verktyg</a:t>
            </a:r>
          </a:p>
          <a:p>
            <a:pPr marL="285750" indent="-285750">
              <a:buFont typeface="Arial" panose="020B0604020202020204" pitchFamily="34" charset="0"/>
              <a:buChar char="•"/>
            </a:pPr>
            <a:r>
              <a:rPr lang="sv-SE" sz="1200" dirty="0"/>
              <a:t>Adressbok &amp; Behörigheter</a:t>
            </a:r>
          </a:p>
          <a:p>
            <a:pPr marL="285750" indent="-285750">
              <a:buFont typeface="Arial" panose="020B0604020202020204" pitchFamily="34" charset="0"/>
              <a:buChar char="•"/>
            </a:pPr>
            <a:r>
              <a:rPr lang="sv-SE" sz="1200" dirty="0"/>
              <a:t>Sätt upp funktionsbrevlåda</a:t>
            </a:r>
          </a:p>
          <a:p>
            <a:pPr marL="285750" indent="-285750">
              <a:buFont typeface="Arial" panose="020B0604020202020204" pitchFamily="34" charset="0"/>
              <a:buChar char="•"/>
            </a:pPr>
            <a:r>
              <a:rPr lang="sv-SE" sz="1200" dirty="0"/>
              <a:t>Säker inloggning</a:t>
            </a:r>
          </a:p>
          <a:p>
            <a:pPr marL="285750" indent="-285750">
              <a:buFont typeface="Arial" panose="020B0604020202020204" pitchFamily="34" charset="0"/>
              <a:buChar char="•"/>
            </a:pPr>
            <a:r>
              <a:rPr lang="sv-SE" sz="1200" dirty="0"/>
              <a:t>Involvera infosäkerhet</a:t>
            </a:r>
          </a:p>
        </p:txBody>
      </p:sp>
      <p:sp>
        <p:nvSpPr>
          <p:cNvPr id="10" name="textruta 9">
            <a:extLst>
              <a:ext uri="{FF2B5EF4-FFF2-40B4-BE49-F238E27FC236}">
                <a16:creationId xmlns:a16="http://schemas.microsoft.com/office/drawing/2014/main" id="{453350ED-A4C1-8B44-B917-90050786813F}"/>
              </a:ext>
            </a:extLst>
          </p:cNvPr>
          <p:cNvSpPr txBox="1"/>
          <p:nvPr/>
        </p:nvSpPr>
        <p:spPr>
          <a:xfrm>
            <a:off x="9922234" y="3697963"/>
            <a:ext cx="2107620" cy="1384995"/>
          </a:xfrm>
          <a:prstGeom prst="rect">
            <a:avLst/>
          </a:prstGeom>
          <a:noFill/>
        </p:spPr>
        <p:txBody>
          <a:bodyPr wrap="square" rtlCol="0">
            <a:spAutoFit/>
          </a:bodyPr>
          <a:lstStyle/>
          <a:p>
            <a:r>
              <a:rPr lang="sv-SE" sz="1200" b="1" dirty="0"/>
              <a:t>Ansluta till SDK produktion</a:t>
            </a:r>
          </a:p>
          <a:p>
            <a:pPr marL="285750" indent="-285750">
              <a:buFont typeface="Arial" panose="020B0604020202020204" pitchFamily="34" charset="0"/>
              <a:buChar char="•"/>
            </a:pPr>
            <a:r>
              <a:rPr lang="sv-SE" sz="1200" dirty="0"/>
              <a:t>Lämna in anslutningsblankett för godkännande</a:t>
            </a:r>
          </a:p>
          <a:p>
            <a:pPr marL="285750" indent="-285750">
              <a:buFont typeface="Arial" panose="020B0604020202020204" pitchFamily="34" charset="0"/>
              <a:buChar char="•"/>
            </a:pPr>
            <a:r>
              <a:rPr lang="sv-SE" sz="1200" dirty="0"/>
              <a:t>Uppdatera adressboken</a:t>
            </a:r>
          </a:p>
          <a:p>
            <a:pPr marL="285750" indent="-285750">
              <a:buFont typeface="Arial" panose="020B0604020202020204" pitchFamily="34" charset="0"/>
              <a:buChar char="•"/>
            </a:pPr>
            <a:r>
              <a:rPr lang="sv-SE" sz="1200" dirty="0"/>
              <a:t>Anslut till produktion</a:t>
            </a:r>
          </a:p>
          <a:p>
            <a:pPr marL="285750" indent="-285750">
              <a:buFont typeface="Arial" panose="020B0604020202020204" pitchFamily="34" charset="0"/>
              <a:buChar char="•"/>
            </a:pPr>
            <a:r>
              <a:rPr lang="sv-SE" sz="1200" dirty="0"/>
              <a:t>Test och verifiering</a:t>
            </a:r>
          </a:p>
        </p:txBody>
      </p:sp>
      <p:sp>
        <p:nvSpPr>
          <p:cNvPr id="11" name="textruta 10">
            <a:extLst>
              <a:ext uri="{FF2B5EF4-FFF2-40B4-BE49-F238E27FC236}">
                <a16:creationId xmlns:a16="http://schemas.microsoft.com/office/drawing/2014/main" id="{4D880131-1E1C-8A4E-8C4D-48451D6FDB94}"/>
              </a:ext>
            </a:extLst>
          </p:cNvPr>
          <p:cNvSpPr txBox="1"/>
          <p:nvPr/>
        </p:nvSpPr>
        <p:spPr>
          <a:xfrm>
            <a:off x="444180" y="5795043"/>
            <a:ext cx="9596538" cy="830997"/>
          </a:xfrm>
          <a:prstGeom prst="rect">
            <a:avLst/>
          </a:prstGeom>
          <a:noFill/>
        </p:spPr>
        <p:txBody>
          <a:bodyPr wrap="none" rtlCol="0">
            <a:spAutoFit/>
          </a:bodyPr>
          <a:lstStyle/>
          <a:p>
            <a:r>
              <a:rPr lang="sv-SE" sz="1600" dirty="0"/>
              <a:t>Mer information om de olika stegen hittar du i dokumentet </a:t>
            </a:r>
            <a:r>
              <a:rPr lang="sv-SE" sz="1600" b="1" dirty="0"/>
              <a:t>SDK Anslutningsprocess för användarorganisationer </a:t>
            </a:r>
          </a:p>
          <a:p>
            <a:endParaRPr lang="sv-SE" sz="1600" dirty="0"/>
          </a:p>
          <a:p>
            <a:r>
              <a:rPr lang="sv-SE" sz="1600" dirty="0"/>
              <a:t>En del beslut behöver IT/digitaliseringsenheten och verksamheten samarbeta kring (punkt 2 -  </a:t>
            </a:r>
            <a:r>
              <a:rPr lang="sv-SE" sz="1600" i="1" dirty="0"/>
              <a:t>Införa SDK</a:t>
            </a:r>
            <a:r>
              <a:rPr lang="sv-SE" sz="1600" dirty="0"/>
              <a:t>)</a:t>
            </a:r>
          </a:p>
        </p:txBody>
      </p:sp>
      <p:sp>
        <p:nvSpPr>
          <p:cNvPr id="12" name="Rubrik 5">
            <a:extLst>
              <a:ext uri="{FF2B5EF4-FFF2-40B4-BE49-F238E27FC236}">
                <a16:creationId xmlns:a16="http://schemas.microsoft.com/office/drawing/2014/main" id="{AA06E9A4-A1FB-BA4E-BBA4-6E5A4CDBFAD7}"/>
              </a:ext>
            </a:extLst>
          </p:cNvPr>
          <p:cNvSpPr txBox="1">
            <a:spLocks/>
          </p:cNvSpPr>
          <p:nvPr/>
        </p:nvSpPr>
        <p:spPr>
          <a:xfrm>
            <a:off x="685799" y="268599"/>
            <a:ext cx="10730176" cy="850727"/>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0" i="0" kern="1200" cap="none" spc="0">
                <a:ln>
                  <a:noFill/>
                </a:ln>
                <a:solidFill>
                  <a:srgbClr val="00706E"/>
                </a:solidFill>
                <a:effectLst/>
                <a:latin typeface="Open Sans Light" charset="0"/>
                <a:ea typeface="Open Sans Light" charset="0"/>
                <a:cs typeface="Open Sans Light" charset="0"/>
              </a:defRPr>
            </a:lvl1pPr>
          </a:lstStyle>
          <a:p>
            <a:r>
              <a:rPr lang="sv-SE"/>
              <a:t>Teknisk arbetsström</a:t>
            </a:r>
          </a:p>
        </p:txBody>
      </p:sp>
      <p:sp>
        <p:nvSpPr>
          <p:cNvPr id="13" name="textruta 12">
            <a:extLst>
              <a:ext uri="{FF2B5EF4-FFF2-40B4-BE49-F238E27FC236}">
                <a16:creationId xmlns:a16="http://schemas.microsoft.com/office/drawing/2014/main" id="{3A36F22D-FB73-734F-8231-2B2AA4146F0F}"/>
              </a:ext>
            </a:extLst>
          </p:cNvPr>
          <p:cNvSpPr txBox="1"/>
          <p:nvPr/>
        </p:nvSpPr>
        <p:spPr>
          <a:xfrm>
            <a:off x="720436" y="1080655"/>
            <a:ext cx="11263746" cy="369332"/>
          </a:xfrm>
          <a:prstGeom prst="rect">
            <a:avLst/>
          </a:prstGeom>
          <a:noFill/>
        </p:spPr>
        <p:txBody>
          <a:bodyPr wrap="square" rtlCol="0">
            <a:spAutoFit/>
          </a:bodyPr>
          <a:lstStyle/>
          <a:p>
            <a:r>
              <a:rPr lang="sv-SE"/>
              <a:t>Översiktligt exempel på arbetsström och aktiviteter som kan bli aktuella under arbetet med att införa SDK</a:t>
            </a:r>
          </a:p>
        </p:txBody>
      </p:sp>
      <p:sp>
        <p:nvSpPr>
          <p:cNvPr id="15" name="Femhörning 14">
            <a:extLst>
              <a:ext uri="{FF2B5EF4-FFF2-40B4-BE49-F238E27FC236}">
                <a16:creationId xmlns:a16="http://schemas.microsoft.com/office/drawing/2014/main" id="{BDA3DF60-23D0-6749-8661-4005C548E933}"/>
              </a:ext>
            </a:extLst>
          </p:cNvPr>
          <p:cNvSpPr/>
          <p:nvPr/>
        </p:nvSpPr>
        <p:spPr>
          <a:xfrm>
            <a:off x="2651136" y="2004101"/>
            <a:ext cx="2141999" cy="1155600"/>
          </a:xfrm>
          <a:prstGeom prst="homePlate">
            <a:avLst/>
          </a:prstGeom>
          <a:gradFill flip="none" rotWithShape="1">
            <a:gsLst>
              <a:gs pos="0">
                <a:srgbClr val="01A5A3"/>
              </a:gs>
              <a:gs pos="77000">
                <a:srgbClr val="41C0C1">
                  <a:lumMod val="60000"/>
                  <a:lumOff val="40000"/>
                  <a:tint val="44500"/>
                  <a:satMod val="160000"/>
                </a:srgbClr>
              </a:gs>
              <a:gs pos="100000">
                <a:srgbClr val="41C0C1">
                  <a:lumMod val="60000"/>
                  <a:lumOff val="40000"/>
                  <a:tint val="23500"/>
                  <a:satMod val="160000"/>
                </a:srgbClr>
              </a:gs>
            </a:gsLst>
            <a:lin ang="2700000" scaled="1"/>
            <a:tileRect/>
          </a:gradFill>
          <a:ln w="12700" cap="flat" cmpd="sng" algn="ctr">
            <a:solidFill>
              <a:schemeClr val="accent1">
                <a:alpha val="90000"/>
              </a:schemeClr>
            </a:solidFill>
            <a:prstDash val="solid"/>
            <a:miter lim="800000"/>
          </a:ln>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rtlCol="0" anchor="ctr"/>
          <a:lstStyle/>
          <a:p>
            <a:pPr algn="ctr"/>
            <a:r>
              <a:rPr lang="sv-SE" dirty="0">
                <a:solidFill>
                  <a:schemeClr val="tx1"/>
                </a:solidFill>
              </a:rPr>
              <a:t>Godkänd hos </a:t>
            </a:r>
          </a:p>
          <a:p>
            <a:pPr algn="ctr"/>
            <a:r>
              <a:rPr lang="sv-SE" dirty="0">
                <a:solidFill>
                  <a:schemeClr val="tx1"/>
                </a:solidFill>
              </a:rPr>
              <a:t>DIGG &amp; Inera</a:t>
            </a:r>
          </a:p>
        </p:txBody>
      </p:sp>
      <p:sp>
        <p:nvSpPr>
          <p:cNvPr id="16" name="Femhörning 15">
            <a:extLst>
              <a:ext uri="{FF2B5EF4-FFF2-40B4-BE49-F238E27FC236}">
                <a16:creationId xmlns:a16="http://schemas.microsoft.com/office/drawing/2014/main" id="{E4EB9853-31D7-9A47-96DF-3946184D7156}"/>
              </a:ext>
            </a:extLst>
          </p:cNvPr>
          <p:cNvSpPr/>
          <p:nvPr/>
        </p:nvSpPr>
        <p:spPr>
          <a:xfrm>
            <a:off x="5014885" y="2004101"/>
            <a:ext cx="2141999" cy="1155600"/>
          </a:xfrm>
          <a:prstGeom prst="homePlat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w="12700" cap="flat" cmpd="sng" algn="ctr">
            <a:solidFill>
              <a:schemeClr val="accent1">
                <a:alpha val="90000"/>
              </a:schemeClr>
            </a:solidFill>
            <a:prstDash val="solid"/>
            <a:miter lim="800000"/>
          </a:ln>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rtlCol="0" anchor="ctr"/>
          <a:lstStyle/>
          <a:p>
            <a:pPr algn="ctr"/>
            <a:r>
              <a:rPr lang="sv-SE" dirty="0">
                <a:solidFill>
                  <a:schemeClr val="tx1"/>
                </a:solidFill>
              </a:rPr>
              <a:t>Införa SDK</a:t>
            </a:r>
          </a:p>
        </p:txBody>
      </p:sp>
      <p:sp>
        <p:nvSpPr>
          <p:cNvPr id="17" name="Femhörning 16">
            <a:extLst>
              <a:ext uri="{FF2B5EF4-FFF2-40B4-BE49-F238E27FC236}">
                <a16:creationId xmlns:a16="http://schemas.microsoft.com/office/drawing/2014/main" id="{453647BC-6195-E040-AAE5-80B60F637C57}"/>
              </a:ext>
            </a:extLst>
          </p:cNvPr>
          <p:cNvSpPr/>
          <p:nvPr/>
        </p:nvSpPr>
        <p:spPr>
          <a:xfrm>
            <a:off x="7378634" y="2004101"/>
            <a:ext cx="2141999" cy="1155600"/>
          </a:xfrm>
          <a:prstGeom prst="homePlate">
            <a:avLst/>
          </a:prstGeom>
          <a:gradFill flip="none" rotWithShape="1">
            <a:gsLst>
              <a:gs pos="0">
                <a:srgbClr val="01A5A3"/>
              </a:gs>
              <a:gs pos="77000">
                <a:srgbClr val="41C0C1">
                  <a:lumMod val="60000"/>
                  <a:lumOff val="40000"/>
                  <a:tint val="44500"/>
                  <a:satMod val="160000"/>
                </a:srgbClr>
              </a:gs>
              <a:gs pos="100000">
                <a:srgbClr val="41C0C1">
                  <a:lumMod val="60000"/>
                  <a:lumOff val="40000"/>
                  <a:tint val="23500"/>
                  <a:satMod val="160000"/>
                </a:srgbClr>
              </a:gs>
            </a:gsLst>
            <a:lin ang="2700000" scaled="1"/>
            <a:tileRect/>
          </a:gradFill>
          <a:ln w="12700" cap="flat" cmpd="sng" algn="ctr">
            <a:solidFill>
              <a:schemeClr val="accent1">
                <a:alpha val="90000"/>
              </a:schemeClr>
            </a:solidFill>
            <a:prstDash val="solid"/>
            <a:miter lim="800000"/>
          </a:ln>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rtlCol="0" anchor="ctr"/>
          <a:lstStyle/>
          <a:p>
            <a:pPr algn="ctr"/>
            <a:r>
              <a:rPr lang="sv-SE" dirty="0">
                <a:solidFill>
                  <a:schemeClr val="tx1"/>
                </a:solidFill>
              </a:rPr>
              <a:t>Ansluta till </a:t>
            </a:r>
          </a:p>
          <a:p>
            <a:pPr algn="ctr"/>
            <a:r>
              <a:rPr lang="sv-SE" dirty="0">
                <a:solidFill>
                  <a:schemeClr val="tx1"/>
                </a:solidFill>
              </a:rPr>
              <a:t>SDK testbädd</a:t>
            </a:r>
          </a:p>
        </p:txBody>
      </p:sp>
      <p:sp>
        <p:nvSpPr>
          <p:cNvPr id="18" name="Femhörning 17">
            <a:extLst>
              <a:ext uri="{FF2B5EF4-FFF2-40B4-BE49-F238E27FC236}">
                <a16:creationId xmlns:a16="http://schemas.microsoft.com/office/drawing/2014/main" id="{9ABB82D6-BF19-B34D-9679-27F0361137AB}"/>
              </a:ext>
            </a:extLst>
          </p:cNvPr>
          <p:cNvSpPr/>
          <p:nvPr/>
        </p:nvSpPr>
        <p:spPr>
          <a:xfrm>
            <a:off x="9742384" y="2004101"/>
            <a:ext cx="2141999" cy="1155600"/>
          </a:xfrm>
          <a:prstGeom prst="homePlate">
            <a:avLst/>
          </a:prstGeom>
          <a:gradFill flip="none" rotWithShape="1">
            <a:gsLst>
              <a:gs pos="0">
                <a:srgbClr val="01A5A3"/>
              </a:gs>
              <a:gs pos="77000">
                <a:srgbClr val="41C0C1">
                  <a:lumMod val="60000"/>
                  <a:lumOff val="40000"/>
                  <a:tint val="44500"/>
                  <a:satMod val="160000"/>
                </a:srgbClr>
              </a:gs>
              <a:gs pos="100000">
                <a:srgbClr val="41C0C1">
                  <a:lumMod val="60000"/>
                  <a:lumOff val="40000"/>
                  <a:tint val="23500"/>
                  <a:satMod val="160000"/>
                </a:srgbClr>
              </a:gs>
            </a:gsLst>
            <a:lin ang="2700000" scaled="1"/>
            <a:tileRect/>
          </a:gradFill>
          <a:ln w="12700" cap="flat" cmpd="sng" algn="ctr">
            <a:solidFill>
              <a:schemeClr val="accent1">
                <a:alpha val="90000"/>
              </a:schemeClr>
            </a:solidFill>
            <a:prstDash val="solid"/>
            <a:miter lim="800000"/>
          </a:ln>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rtlCol="0" anchor="ctr"/>
          <a:lstStyle/>
          <a:p>
            <a:pPr algn="ctr"/>
            <a:r>
              <a:rPr lang="sv-SE" dirty="0">
                <a:solidFill>
                  <a:schemeClr val="tx1"/>
                </a:solidFill>
              </a:rPr>
              <a:t>Ansluta till </a:t>
            </a:r>
          </a:p>
          <a:p>
            <a:pPr algn="ctr"/>
            <a:r>
              <a:rPr lang="sv-SE" dirty="0">
                <a:solidFill>
                  <a:schemeClr val="tx1"/>
                </a:solidFill>
              </a:rPr>
              <a:t>SDK produktion</a:t>
            </a:r>
          </a:p>
        </p:txBody>
      </p:sp>
      <p:sp>
        <p:nvSpPr>
          <p:cNvPr id="26" name="textruta 25">
            <a:extLst>
              <a:ext uri="{FF2B5EF4-FFF2-40B4-BE49-F238E27FC236}">
                <a16:creationId xmlns:a16="http://schemas.microsoft.com/office/drawing/2014/main" id="{A35A27F3-6B51-DB47-866D-989C9140D6EB}"/>
              </a:ext>
            </a:extLst>
          </p:cNvPr>
          <p:cNvSpPr txBox="1"/>
          <p:nvPr/>
        </p:nvSpPr>
        <p:spPr>
          <a:xfrm>
            <a:off x="270008" y="3697963"/>
            <a:ext cx="2184720" cy="1938992"/>
          </a:xfrm>
          <a:prstGeom prst="rect">
            <a:avLst/>
          </a:prstGeom>
          <a:noFill/>
        </p:spPr>
        <p:txBody>
          <a:bodyPr wrap="square" rtlCol="0">
            <a:spAutoFit/>
          </a:bodyPr>
          <a:lstStyle/>
          <a:p>
            <a:r>
              <a:rPr lang="sv-SE" sz="1200" b="1" dirty="0"/>
              <a:t>Säkerställa egen SDK-lösning</a:t>
            </a:r>
          </a:p>
          <a:p>
            <a:pPr marL="285750" indent="-285750">
              <a:buFont typeface="Arial" panose="020B0604020202020204" pitchFamily="34" charset="0"/>
              <a:buChar char="•"/>
            </a:pPr>
            <a:r>
              <a:rPr lang="sv-SE" sz="1200" dirty="0"/>
              <a:t>Besluta om IT-verktyg (klient)</a:t>
            </a:r>
          </a:p>
          <a:p>
            <a:pPr marL="285750" indent="-285750">
              <a:buFont typeface="Arial" panose="020B0604020202020204" pitchFamily="34" charset="0"/>
              <a:buChar char="•"/>
            </a:pPr>
            <a:r>
              <a:rPr lang="sv-SE" sz="1200" dirty="0"/>
              <a:t>Anskaffa IT-verktyg</a:t>
            </a:r>
          </a:p>
          <a:p>
            <a:pPr marL="285750" indent="-285750">
              <a:buFont typeface="Arial" panose="020B0604020202020204" pitchFamily="34" charset="0"/>
              <a:buChar char="•"/>
            </a:pPr>
            <a:r>
              <a:rPr lang="sv-SE" sz="1200" dirty="0"/>
              <a:t>Vägval kring anskaffning av SDK förmåga:</a:t>
            </a:r>
          </a:p>
          <a:p>
            <a:pPr marL="742950" lvl="1" indent="-285750">
              <a:buFont typeface="Arial" panose="020B0604020202020204" pitchFamily="34" charset="0"/>
              <a:buChar char="•"/>
            </a:pPr>
            <a:r>
              <a:rPr lang="sv-SE" sz="1200" dirty="0"/>
              <a:t>Accesspunkt</a:t>
            </a:r>
          </a:p>
          <a:p>
            <a:pPr marL="742950" lvl="1" indent="-285750">
              <a:buFont typeface="Arial" panose="020B0604020202020204" pitchFamily="34" charset="0"/>
              <a:buChar char="•"/>
            </a:pPr>
            <a:r>
              <a:rPr lang="sv-SE" sz="1200" dirty="0"/>
              <a:t>Meddelandetjänst</a:t>
            </a:r>
          </a:p>
          <a:p>
            <a:pPr marL="742950" lvl="1" indent="-285750">
              <a:buFont typeface="Arial" panose="020B0604020202020204" pitchFamily="34" charset="0"/>
              <a:buChar char="•"/>
            </a:pPr>
            <a:r>
              <a:rPr lang="sv-SE" sz="1200" dirty="0" err="1"/>
              <a:t>Drifta</a:t>
            </a:r>
            <a:r>
              <a:rPr lang="sv-SE" sz="1200" dirty="0"/>
              <a:t> själv</a:t>
            </a:r>
          </a:p>
          <a:p>
            <a:pPr marL="742950" lvl="1" indent="-285750">
              <a:buFont typeface="Arial" panose="020B0604020202020204" pitchFamily="34" charset="0"/>
              <a:buChar char="•"/>
            </a:pPr>
            <a:r>
              <a:rPr lang="sv-SE" sz="1200" dirty="0"/>
              <a:t>Köpa som tjänst</a:t>
            </a:r>
          </a:p>
        </p:txBody>
      </p:sp>
      <p:sp>
        <p:nvSpPr>
          <p:cNvPr id="28" name="Femhörning 27">
            <a:extLst>
              <a:ext uri="{FF2B5EF4-FFF2-40B4-BE49-F238E27FC236}">
                <a16:creationId xmlns:a16="http://schemas.microsoft.com/office/drawing/2014/main" id="{0B4DB880-EF7C-5244-BF16-00EAFBD74288}"/>
              </a:ext>
            </a:extLst>
          </p:cNvPr>
          <p:cNvSpPr/>
          <p:nvPr/>
        </p:nvSpPr>
        <p:spPr>
          <a:xfrm>
            <a:off x="282404" y="2025873"/>
            <a:ext cx="2141999" cy="1155600"/>
          </a:xfrm>
          <a:prstGeom prst="homePlate">
            <a:avLst/>
          </a:prstGeom>
          <a:gradFill flip="none" rotWithShape="1">
            <a:gsLst>
              <a:gs pos="0">
                <a:srgbClr val="01A5A3"/>
              </a:gs>
              <a:gs pos="77000">
                <a:srgbClr val="41C0C1">
                  <a:lumMod val="60000"/>
                  <a:lumOff val="40000"/>
                  <a:tint val="44500"/>
                  <a:satMod val="160000"/>
                </a:srgbClr>
              </a:gs>
              <a:gs pos="100000">
                <a:srgbClr val="41C0C1">
                  <a:lumMod val="60000"/>
                  <a:lumOff val="40000"/>
                  <a:tint val="23500"/>
                  <a:satMod val="160000"/>
                </a:srgbClr>
              </a:gs>
            </a:gsLst>
            <a:lin ang="2700000" scaled="1"/>
            <a:tileRect/>
          </a:gradFill>
          <a:ln w="12700" cap="flat" cmpd="sng" algn="ctr">
            <a:solidFill>
              <a:schemeClr val="accent1">
                <a:alpha val="90000"/>
              </a:schemeClr>
            </a:solidFill>
            <a:prstDash val="solid"/>
            <a:miter lim="800000"/>
          </a:ln>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rtlCol="0" anchor="ctr"/>
          <a:lstStyle/>
          <a:p>
            <a:pPr algn="ctr"/>
            <a:r>
              <a:rPr lang="sv-SE" dirty="0">
                <a:solidFill>
                  <a:schemeClr val="tx1"/>
                </a:solidFill>
              </a:rPr>
              <a:t>Säkerställa egen  SDK-lösning</a:t>
            </a:r>
          </a:p>
        </p:txBody>
      </p:sp>
    </p:spTree>
    <p:extLst>
      <p:ext uri="{BB962C8B-B14F-4D97-AF65-F5344CB8AC3E}">
        <p14:creationId xmlns:p14="http://schemas.microsoft.com/office/powerpoint/2010/main" val="4099176303"/>
      </p:ext>
    </p:extLst>
  </p:cSld>
  <p:clrMapOvr>
    <a:masterClrMapping/>
  </p:clrMapOvr>
  <p:transition>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FE8A179-D04E-F044-9B79-45188E6047B5}"/>
              </a:ext>
            </a:extLst>
          </p:cNvPr>
          <p:cNvSpPr>
            <a:spLocks noGrp="1"/>
          </p:cNvSpPr>
          <p:nvPr>
            <p:ph type="title"/>
          </p:nvPr>
        </p:nvSpPr>
        <p:spPr>
          <a:xfrm>
            <a:off x="685799" y="614974"/>
            <a:ext cx="10779369" cy="850727"/>
          </a:xfrm>
        </p:spPr>
        <p:txBody>
          <a:bodyPr anchor="t">
            <a:normAutofit/>
          </a:bodyPr>
          <a:lstStyle/>
          <a:p>
            <a:r>
              <a:rPr lang="sv-SE" dirty="0"/>
              <a:t>Säker digital kommunikation</a:t>
            </a:r>
          </a:p>
        </p:txBody>
      </p:sp>
      <p:sp>
        <p:nvSpPr>
          <p:cNvPr id="4" name="Platshållare för text 3">
            <a:extLst>
              <a:ext uri="{FF2B5EF4-FFF2-40B4-BE49-F238E27FC236}">
                <a16:creationId xmlns:a16="http://schemas.microsoft.com/office/drawing/2014/main" id="{6D20B228-BB26-4641-9D38-AD8198049116}"/>
              </a:ext>
            </a:extLst>
          </p:cNvPr>
          <p:cNvSpPr>
            <a:spLocks noGrp="1"/>
          </p:cNvSpPr>
          <p:nvPr>
            <p:ph idx="10"/>
          </p:nvPr>
        </p:nvSpPr>
        <p:spPr>
          <a:xfrm>
            <a:off x="685799" y="2199862"/>
            <a:ext cx="4149248" cy="2835602"/>
          </a:xfrm>
        </p:spPr>
        <p:txBody>
          <a:bodyPr>
            <a:normAutofit/>
          </a:bodyPr>
          <a:lstStyle/>
          <a:p>
            <a:pPr marL="285750" indent="-285750">
              <a:buFont typeface="Arial" panose="020B0604020202020204" pitchFamily="34" charset="0"/>
              <a:buChar char="•"/>
            </a:pPr>
            <a:r>
              <a:rPr lang="sv-SE" sz="2000" dirty="0"/>
              <a:t>Avsikten med Säker digital kommunikation (SDK) är att din organisation ska kunna utbyta digital information med andra offentliga och offentligt finansierade aktörer på ett enhetligt och säkert sätt.</a:t>
            </a:r>
          </a:p>
          <a:p>
            <a:endParaRPr lang="sv-SE" sz="2000" dirty="0"/>
          </a:p>
        </p:txBody>
      </p:sp>
      <p:pic>
        <p:nvPicPr>
          <p:cNvPr id="8" name="Bildobjekt 7">
            <a:extLst>
              <a:ext uri="{FF2B5EF4-FFF2-40B4-BE49-F238E27FC236}">
                <a16:creationId xmlns:a16="http://schemas.microsoft.com/office/drawing/2014/main" id="{640364E1-BCB0-5842-A184-659BBB784C03}"/>
              </a:ext>
            </a:extLst>
          </p:cNvPr>
          <p:cNvPicPr>
            <a:picLocks noChangeAspect="1"/>
          </p:cNvPicPr>
          <p:nvPr/>
        </p:nvPicPr>
        <p:blipFill>
          <a:blip r:embed="rId2"/>
          <a:stretch>
            <a:fillRect/>
          </a:stretch>
        </p:blipFill>
        <p:spPr>
          <a:xfrm>
            <a:off x="5512905" y="2199861"/>
            <a:ext cx="6484498" cy="2642432"/>
          </a:xfrm>
          <a:prstGeom prst="rect">
            <a:avLst/>
          </a:prstGeom>
          <a:noFill/>
        </p:spPr>
      </p:pic>
    </p:spTree>
    <p:extLst>
      <p:ext uri="{BB962C8B-B14F-4D97-AF65-F5344CB8AC3E}">
        <p14:creationId xmlns:p14="http://schemas.microsoft.com/office/powerpoint/2010/main" val="2436259689"/>
      </p:ext>
    </p:extLst>
  </p:cSld>
  <p:clrMapOvr>
    <a:masterClrMapping/>
  </p:clrMapOvr>
  <p:transition>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23232F-B5CF-4441-9727-C91D23B6F3EA}"/>
              </a:ext>
            </a:extLst>
          </p:cNvPr>
          <p:cNvSpPr>
            <a:spLocks noGrp="1"/>
          </p:cNvSpPr>
          <p:nvPr>
            <p:ph type="title"/>
          </p:nvPr>
        </p:nvSpPr>
        <p:spPr>
          <a:xfrm>
            <a:off x="685799" y="614974"/>
            <a:ext cx="10779369" cy="850727"/>
          </a:xfrm>
        </p:spPr>
        <p:txBody>
          <a:bodyPr anchor="t">
            <a:normAutofit/>
          </a:bodyPr>
          <a:lstStyle/>
          <a:p>
            <a:r>
              <a:rPr lang="sv-SE"/>
              <a:t>Samarbeta med andra!</a:t>
            </a:r>
          </a:p>
        </p:txBody>
      </p:sp>
      <p:sp>
        <p:nvSpPr>
          <p:cNvPr id="7" name="Content Placeholder 2">
            <a:extLst>
              <a:ext uri="{FF2B5EF4-FFF2-40B4-BE49-F238E27FC236}">
                <a16:creationId xmlns:a16="http://schemas.microsoft.com/office/drawing/2014/main" id="{861A5EE1-930F-4CBB-A3B3-C87099DE0951}"/>
              </a:ext>
            </a:extLst>
          </p:cNvPr>
          <p:cNvSpPr>
            <a:spLocks noGrp="1"/>
          </p:cNvSpPr>
          <p:nvPr>
            <p:ph idx="11"/>
          </p:nvPr>
        </p:nvSpPr>
        <p:spPr>
          <a:xfrm>
            <a:off x="1336964" y="2331746"/>
            <a:ext cx="8652164" cy="1963164"/>
          </a:xfrm>
          <a:solidFill>
            <a:schemeClr val="bg1"/>
          </a:solidFill>
          <a:ln>
            <a:solidFill>
              <a:schemeClr val="accent1"/>
            </a:solidFill>
          </a:ln>
        </p:spPr>
        <p:txBody>
          <a:bodyPr>
            <a:normAutofit/>
          </a:bodyPr>
          <a:lstStyle/>
          <a:p>
            <a:pPr marL="0" indent="0">
              <a:buNone/>
            </a:pPr>
            <a:r>
              <a:rPr lang="sv-SE" i="1"/>
              <a:t>Införandet av SDK är en resa, och det finns många andra som genomgår samma som ni. En slutsats från piloterna var att det är väldigt värdefullt att kunna samarbeta och byta erfarenheter längs vägen.</a:t>
            </a:r>
          </a:p>
          <a:p>
            <a:pPr marL="0" indent="0">
              <a:buNone/>
            </a:pPr>
            <a:r>
              <a:rPr lang="sv-SE" i="1"/>
              <a:t>Nyttja gärna de kontaktytor ni har och bygg samarbeten kring SDK.</a:t>
            </a:r>
          </a:p>
          <a:p>
            <a:pPr marL="0" indent="0">
              <a:buNone/>
            </a:pPr>
            <a:endParaRPr lang="sv-SE"/>
          </a:p>
        </p:txBody>
      </p:sp>
    </p:spTree>
    <p:extLst>
      <p:ext uri="{BB962C8B-B14F-4D97-AF65-F5344CB8AC3E}">
        <p14:creationId xmlns:p14="http://schemas.microsoft.com/office/powerpoint/2010/main" val="2456208743"/>
      </p:ext>
    </p:extLst>
  </p:cSld>
  <p:clrMapOvr>
    <a:masterClrMapping/>
  </p:clrMapOvr>
  <p:transition>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ktangel 138">
            <a:extLst>
              <a:ext uri="{FF2B5EF4-FFF2-40B4-BE49-F238E27FC236}">
                <a16:creationId xmlns:a16="http://schemas.microsoft.com/office/drawing/2014/main" id="{03578FFE-0D06-A34D-BBE0-73E411634DA8}"/>
              </a:ext>
            </a:extLst>
          </p:cNvPr>
          <p:cNvSpPr/>
          <p:nvPr/>
        </p:nvSpPr>
        <p:spPr>
          <a:xfrm>
            <a:off x="9115180" y="4647461"/>
            <a:ext cx="2293256" cy="108033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36" name="Rektangel 135">
            <a:extLst>
              <a:ext uri="{FF2B5EF4-FFF2-40B4-BE49-F238E27FC236}">
                <a16:creationId xmlns:a16="http://schemas.microsoft.com/office/drawing/2014/main" id="{97472679-D1FC-124F-98CA-2867CD4B024A}"/>
              </a:ext>
            </a:extLst>
          </p:cNvPr>
          <p:cNvSpPr/>
          <p:nvPr/>
        </p:nvSpPr>
        <p:spPr>
          <a:xfrm>
            <a:off x="9098567" y="1839655"/>
            <a:ext cx="2293256" cy="23705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09" name="Rektangel 108">
            <a:extLst>
              <a:ext uri="{FF2B5EF4-FFF2-40B4-BE49-F238E27FC236}">
                <a16:creationId xmlns:a16="http://schemas.microsoft.com/office/drawing/2014/main" id="{1A9EE43C-D2CF-9E4B-BBB9-C729BC24B8B4}"/>
              </a:ext>
            </a:extLst>
          </p:cNvPr>
          <p:cNvSpPr/>
          <p:nvPr/>
        </p:nvSpPr>
        <p:spPr>
          <a:xfrm>
            <a:off x="9123154" y="1440683"/>
            <a:ext cx="2305063" cy="324000"/>
          </a:xfrm>
          <a:prstGeom prst="rect">
            <a:avLst/>
          </a:prstGeom>
          <a:solidFill>
            <a:srgbClr val="00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ubrik 3">
            <a:extLst>
              <a:ext uri="{FF2B5EF4-FFF2-40B4-BE49-F238E27FC236}">
                <a16:creationId xmlns:a16="http://schemas.microsoft.com/office/drawing/2014/main" id="{7811DB90-28E3-4449-91F1-E00D425CE8F9}"/>
              </a:ext>
            </a:extLst>
          </p:cNvPr>
          <p:cNvSpPr>
            <a:spLocks noGrp="1"/>
          </p:cNvSpPr>
          <p:nvPr>
            <p:ph type="title"/>
          </p:nvPr>
        </p:nvSpPr>
        <p:spPr>
          <a:xfrm>
            <a:off x="454927" y="220056"/>
            <a:ext cx="10704042" cy="1231392"/>
          </a:xfrm>
        </p:spPr>
        <p:txBody>
          <a:bodyPr vert="horz" lIns="91440" tIns="45720" rIns="91440" bIns="45720" rtlCol="0" anchor="t">
            <a:noAutofit/>
          </a:bodyPr>
          <a:lstStyle/>
          <a:p>
            <a:r>
              <a:rPr lang="sv-SE" sz="4000"/>
              <a:t>Flertalet organisationer har varit piloter i SDK</a:t>
            </a:r>
          </a:p>
        </p:txBody>
      </p:sp>
      <p:sp>
        <p:nvSpPr>
          <p:cNvPr id="5" name="Rektangel 4">
            <a:extLst>
              <a:ext uri="{FF2B5EF4-FFF2-40B4-BE49-F238E27FC236}">
                <a16:creationId xmlns:a16="http://schemas.microsoft.com/office/drawing/2014/main" id="{D485DBBD-6306-384E-BE44-A6DC1AC9331F}"/>
              </a:ext>
            </a:extLst>
          </p:cNvPr>
          <p:cNvSpPr/>
          <p:nvPr/>
        </p:nvSpPr>
        <p:spPr>
          <a:xfrm>
            <a:off x="6745227" y="1814846"/>
            <a:ext cx="2293256" cy="39271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ktangel 13">
            <a:extLst>
              <a:ext uri="{FF2B5EF4-FFF2-40B4-BE49-F238E27FC236}">
                <a16:creationId xmlns:a16="http://schemas.microsoft.com/office/drawing/2014/main" id="{605A3E4B-EE4B-8648-A4FF-5597ADD3BDA6}"/>
              </a:ext>
            </a:extLst>
          </p:cNvPr>
          <p:cNvSpPr/>
          <p:nvPr/>
        </p:nvSpPr>
        <p:spPr>
          <a:xfrm>
            <a:off x="516149" y="1415256"/>
            <a:ext cx="6131115" cy="324000"/>
          </a:xfrm>
          <a:prstGeom prst="rect">
            <a:avLst/>
          </a:prstGeom>
          <a:solidFill>
            <a:srgbClr val="00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ruta 7">
            <a:extLst>
              <a:ext uri="{FF2B5EF4-FFF2-40B4-BE49-F238E27FC236}">
                <a16:creationId xmlns:a16="http://schemas.microsoft.com/office/drawing/2014/main" id="{1C3C71B4-0B59-EA48-8D90-9CD8042B50BE}"/>
              </a:ext>
            </a:extLst>
          </p:cNvPr>
          <p:cNvSpPr txBox="1"/>
          <p:nvPr/>
        </p:nvSpPr>
        <p:spPr>
          <a:xfrm>
            <a:off x="513444" y="1433179"/>
            <a:ext cx="266482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Arial"/>
                <a:ea typeface="+mn-ea"/>
                <a:cs typeface="+mn-cs"/>
              </a:rPr>
              <a:t>KOMMUNER</a:t>
            </a:r>
          </a:p>
        </p:txBody>
      </p:sp>
      <p:sp>
        <p:nvSpPr>
          <p:cNvPr id="15" name="Rektangel 14">
            <a:extLst>
              <a:ext uri="{FF2B5EF4-FFF2-40B4-BE49-F238E27FC236}">
                <a16:creationId xmlns:a16="http://schemas.microsoft.com/office/drawing/2014/main" id="{2CA3F9D5-F637-5449-8BA2-9C67CE9EA229}"/>
              </a:ext>
            </a:extLst>
          </p:cNvPr>
          <p:cNvSpPr/>
          <p:nvPr/>
        </p:nvSpPr>
        <p:spPr>
          <a:xfrm>
            <a:off x="489100" y="1822242"/>
            <a:ext cx="6168797" cy="391618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Rektangel 15">
            <a:extLst>
              <a:ext uri="{FF2B5EF4-FFF2-40B4-BE49-F238E27FC236}">
                <a16:creationId xmlns:a16="http://schemas.microsoft.com/office/drawing/2014/main" id="{0CFC7ED3-4A0C-104C-A52C-D7214185D6B5}"/>
              </a:ext>
            </a:extLst>
          </p:cNvPr>
          <p:cNvSpPr/>
          <p:nvPr/>
        </p:nvSpPr>
        <p:spPr>
          <a:xfrm>
            <a:off x="6737913" y="1426508"/>
            <a:ext cx="2305063" cy="324000"/>
          </a:xfrm>
          <a:prstGeom prst="rect">
            <a:avLst/>
          </a:prstGeom>
          <a:solidFill>
            <a:srgbClr val="00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ruta 16">
            <a:extLst>
              <a:ext uri="{FF2B5EF4-FFF2-40B4-BE49-F238E27FC236}">
                <a16:creationId xmlns:a16="http://schemas.microsoft.com/office/drawing/2014/main" id="{7E95D7E4-14F1-5147-8588-EFB46359F237}"/>
              </a:ext>
            </a:extLst>
          </p:cNvPr>
          <p:cNvSpPr txBox="1"/>
          <p:nvPr/>
        </p:nvSpPr>
        <p:spPr>
          <a:xfrm>
            <a:off x="6766071" y="1495273"/>
            <a:ext cx="266482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Arial"/>
                <a:ea typeface="+mn-ea"/>
                <a:cs typeface="+mn-cs"/>
              </a:rPr>
              <a:t>REGIONER</a:t>
            </a:r>
          </a:p>
        </p:txBody>
      </p:sp>
      <p:sp>
        <p:nvSpPr>
          <p:cNvPr id="18" name="textruta 17">
            <a:extLst>
              <a:ext uri="{FF2B5EF4-FFF2-40B4-BE49-F238E27FC236}">
                <a16:creationId xmlns:a16="http://schemas.microsoft.com/office/drawing/2014/main" id="{D60CDACF-1ACF-5B44-9BD8-70E0520F3E4A}"/>
              </a:ext>
            </a:extLst>
          </p:cNvPr>
          <p:cNvSpPr txBox="1"/>
          <p:nvPr/>
        </p:nvSpPr>
        <p:spPr>
          <a:xfrm>
            <a:off x="4989920" y="2059244"/>
            <a:ext cx="1526826" cy="276999"/>
          </a:xfrm>
          <a:prstGeom prst="rect">
            <a:avLst/>
          </a:prstGeom>
          <a:noFill/>
        </p:spPr>
        <p:txBody>
          <a:bodyPr wrap="square" rtlCol="0">
            <a:spAutoFit/>
          </a:bodyPr>
          <a:lstStyle/>
          <a:p>
            <a:pPr lvl="0">
              <a:defRPr/>
            </a:pPr>
            <a:r>
              <a:rPr lang="sv-SE" sz="1200">
                <a:solidFill>
                  <a:prstClr val="black"/>
                </a:solidFill>
              </a:rPr>
              <a:t>Ljusdals kommun </a:t>
            </a:r>
          </a:p>
        </p:txBody>
      </p:sp>
      <p:pic>
        <p:nvPicPr>
          <p:cNvPr id="20" name="Bildobjekt 19">
            <a:extLst>
              <a:ext uri="{FF2B5EF4-FFF2-40B4-BE49-F238E27FC236}">
                <a16:creationId xmlns:a16="http://schemas.microsoft.com/office/drawing/2014/main" id="{AD68E3DF-0EAF-5248-8C61-518A069DCF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99381" y="2096459"/>
            <a:ext cx="230233" cy="230233"/>
          </a:xfrm>
          <a:prstGeom prst="rect">
            <a:avLst/>
          </a:prstGeom>
        </p:spPr>
      </p:pic>
      <p:pic>
        <p:nvPicPr>
          <p:cNvPr id="36" name="Bildobjekt 35">
            <a:extLst>
              <a:ext uri="{FF2B5EF4-FFF2-40B4-BE49-F238E27FC236}">
                <a16:creationId xmlns:a16="http://schemas.microsoft.com/office/drawing/2014/main" id="{148D892D-426B-D74B-9211-283AF7F41D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00992" y="2584344"/>
            <a:ext cx="216000" cy="216000"/>
          </a:xfrm>
          <a:prstGeom prst="rect">
            <a:avLst/>
          </a:prstGeom>
        </p:spPr>
      </p:pic>
      <p:sp>
        <p:nvSpPr>
          <p:cNvPr id="38" name="textruta 37">
            <a:extLst>
              <a:ext uri="{FF2B5EF4-FFF2-40B4-BE49-F238E27FC236}">
                <a16:creationId xmlns:a16="http://schemas.microsoft.com/office/drawing/2014/main" id="{B88090A4-DCD9-E643-82FF-6A75344082CF}"/>
              </a:ext>
            </a:extLst>
          </p:cNvPr>
          <p:cNvSpPr txBox="1"/>
          <p:nvPr/>
        </p:nvSpPr>
        <p:spPr>
          <a:xfrm>
            <a:off x="7230555" y="2953473"/>
            <a:ext cx="1872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Västra Götalandsregionen</a:t>
            </a:r>
          </a:p>
        </p:txBody>
      </p:sp>
      <p:pic>
        <p:nvPicPr>
          <p:cNvPr id="39" name="Bildobjekt 38">
            <a:extLst>
              <a:ext uri="{FF2B5EF4-FFF2-40B4-BE49-F238E27FC236}">
                <a16:creationId xmlns:a16="http://schemas.microsoft.com/office/drawing/2014/main" id="{43987A5A-412F-9044-B232-908D934207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20752" y="3027351"/>
            <a:ext cx="216000" cy="216000"/>
          </a:xfrm>
          <a:prstGeom prst="rect">
            <a:avLst/>
          </a:prstGeom>
        </p:spPr>
      </p:pic>
      <p:pic>
        <p:nvPicPr>
          <p:cNvPr id="42" name="Bildobjekt 41">
            <a:extLst>
              <a:ext uri="{FF2B5EF4-FFF2-40B4-BE49-F238E27FC236}">
                <a16:creationId xmlns:a16="http://schemas.microsoft.com/office/drawing/2014/main" id="{EBEE1079-0F49-9049-9DF7-E9EDADEF91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22998" y="3477771"/>
            <a:ext cx="216000" cy="216000"/>
          </a:xfrm>
          <a:prstGeom prst="rect">
            <a:avLst/>
          </a:prstGeom>
        </p:spPr>
      </p:pic>
      <p:pic>
        <p:nvPicPr>
          <p:cNvPr id="45" name="Bildobjekt 44">
            <a:extLst>
              <a:ext uri="{FF2B5EF4-FFF2-40B4-BE49-F238E27FC236}">
                <a16:creationId xmlns:a16="http://schemas.microsoft.com/office/drawing/2014/main" id="{E4FB6D6B-AC9F-7143-AA2A-F0E55B8D00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24655" y="3947763"/>
            <a:ext cx="216000" cy="216000"/>
          </a:xfrm>
          <a:prstGeom prst="rect">
            <a:avLst/>
          </a:prstGeom>
        </p:spPr>
      </p:pic>
      <p:pic>
        <p:nvPicPr>
          <p:cNvPr id="64" name="Bildobjekt 63">
            <a:extLst>
              <a:ext uri="{FF2B5EF4-FFF2-40B4-BE49-F238E27FC236}">
                <a16:creationId xmlns:a16="http://schemas.microsoft.com/office/drawing/2014/main" id="{63E6BB3A-7DDC-1C41-8088-42376F9364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12420" y="2062337"/>
            <a:ext cx="216000" cy="216000"/>
          </a:xfrm>
          <a:prstGeom prst="rect">
            <a:avLst/>
          </a:prstGeom>
        </p:spPr>
      </p:pic>
      <p:pic>
        <p:nvPicPr>
          <p:cNvPr id="67" name="Bildobjekt 66">
            <a:extLst>
              <a:ext uri="{FF2B5EF4-FFF2-40B4-BE49-F238E27FC236}">
                <a16:creationId xmlns:a16="http://schemas.microsoft.com/office/drawing/2014/main" id="{9A5F100C-CACE-2545-A8E3-8F46266517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12420" y="2526965"/>
            <a:ext cx="216000" cy="216000"/>
          </a:xfrm>
          <a:prstGeom prst="rect">
            <a:avLst/>
          </a:prstGeom>
        </p:spPr>
      </p:pic>
      <p:sp>
        <p:nvSpPr>
          <p:cNvPr id="66" name="textruta 65">
            <a:extLst>
              <a:ext uri="{FF2B5EF4-FFF2-40B4-BE49-F238E27FC236}">
                <a16:creationId xmlns:a16="http://schemas.microsoft.com/office/drawing/2014/main" id="{6A0B8FCA-89BB-4E4C-9A0D-2F6323359119}"/>
              </a:ext>
            </a:extLst>
          </p:cNvPr>
          <p:cNvSpPr txBox="1"/>
          <p:nvPr/>
        </p:nvSpPr>
        <p:spPr>
          <a:xfrm>
            <a:off x="9570952" y="2496465"/>
            <a:ext cx="1915500" cy="276999"/>
          </a:xfrm>
          <a:prstGeom prst="rect">
            <a:avLst/>
          </a:prstGeom>
          <a:noFill/>
        </p:spPr>
        <p:txBody>
          <a:bodyPr wrap="square" rtlCol="0">
            <a:spAutoFit/>
          </a:bodyPr>
          <a:lstStyle>
            <a:defPPr>
              <a:defRPr lang="sv-SE"/>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solidFill>
                  <a:prstClr val="black"/>
                </a:solidFill>
                <a:effectLst/>
                <a:uLnTx/>
                <a:uFillTx/>
                <a:latin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sv-SE"/>
              <a:t>Försäkringskassan</a:t>
            </a:r>
          </a:p>
        </p:txBody>
      </p:sp>
      <p:sp>
        <p:nvSpPr>
          <p:cNvPr id="69" name="textruta 68">
            <a:extLst>
              <a:ext uri="{FF2B5EF4-FFF2-40B4-BE49-F238E27FC236}">
                <a16:creationId xmlns:a16="http://schemas.microsoft.com/office/drawing/2014/main" id="{639D9B1B-1200-0841-A1CB-8B83E09C2D5F}"/>
              </a:ext>
            </a:extLst>
          </p:cNvPr>
          <p:cNvSpPr txBox="1"/>
          <p:nvPr/>
        </p:nvSpPr>
        <p:spPr>
          <a:xfrm>
            <a:off x="9554179" y="2953473"/>
            <a:ext cx="197991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prstClr val="black"/>
                </a:solidFill>
                <a:latin typeface="Arial"/>
              </a:rPr>
              <a:t>Skatteverket</a:t>
            </a: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pic>
        <p:nvPicPr>
          <p:cNvPr id="70" name="Bildobjekt 69">
            <a:extLst>
              <a:ext uri="{FF2B5EF4-FFF2-40B4-BE49-F238E27FC236}">
                <a16:creationId xmlns:a16="http://schemas.microsoft.com/office/drawing/2014/main" id="{6385B45F-495D-6D47-94CB-24C9B49EE8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01787" y="2983973"/>
            <a:ext cx="216000" cy="216000"/>
          </a:xfrm>
          <a:prstGeom prst="rect">
            <a:avLst/>
          </a:prstGeom>
        </p:spPr>
      </p:pic>
      <p:sp>
        <p:nvSpPr>
          <p:cNvPr id="72" name="textruta 71">
            <a:extLst>
              <a:ext uri="{FF2B5EF4-FFF2-40B4-BE49-F238E27FC236}">
                <a16:creationId xmlns:a16="http://schemas.microsoft.com/office/drawing/2014/main" id="{7CEE5B48-3FFA-1642-8C9A-BC0431ADF29C}"/>
              </a:ext>
            </a:extLst>
          </p:cNvPr>
          <p:cNvSpPr txBox="1"/>
          <p:nvPr/>
        </p:nvSpPr>
        <p:spPr>
          <a:xfrm>
            <a:off x="9560320" y="3438884"/>
            <a:ext cx="15986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Domstolsverket</a:t>
            </a:r>
          </a:p>
        </p:txBody>
      </p:sp>
      <p:pic>
        <p:nvPicPr>
          <p:cNvPr id="73" name="Bildobjekt 72">
            <a:extLst>
              <a:ext uri="{FF2B5EF4-FFF2-40B4-BE49-F238E27FC236}">
                <a16:creationId xmlns:a16="http://schemas.microsoft.com/office/drawing/2014/main" id="{5DC56942-9F81-DB45-9D29-7475DFEC76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12420" y="3469384"/>
            <a:ext cx="216000" cy="216000"/>
          </a:xfrm>
          <a:prstGeom prst="rect">
            <a:avLst/>
          </a:prstGeom>
        </p:spPr>
      </p:pic>
      <p:sp>
        <p:nvSpPr>
          <p:cNvPr id="78" name="textruta 77">
            <a:extLst>
              <a:ext uri="{FF2B5EF4-FFF2-40B4-BE49-F238E27FC236}">
                <a16:creationId xmlns:a16="http://schemas.microsoft.com/office/drawing/2014/main" id="{C345776E-BE43-A14F-9EC1-F06745394695}"/>
              </a:ext>
            </a:extLst>
          </p:cNvPr>
          <p:cNvSpPr txBox="1"/>
          <p:nvPr/>
        </p:nvSpPr>
        <p:spPr>
          <a:xfrm>
            <a:off x="9544644" y="4795380"/>
            <a:ext cx="10183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Seko</a:t>
            </a:r>
          </a:p>
        </p:txBody>
      </p:sp>
      <p:pic>
        <p:nvPicPr>
          <p:cNvPr id="79" name="Bildobjekt 78">
            <a:extLst>
              <a:ext uri="{FF2B5EF4-FFF2-40B4-BE49-F238E27FC236}">
                <a16:creationId xmlns:a16="http://schemas.microsoft.com/office/drawing/2014/main" id="{C27634F2-5179-BD42-B15A-136C9F0DA7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09004" y="4838281"/>
            <a:ext cx="216000" cy="216000"/>
          </a:xfrm>
          <a:prstGeom prst="rect">
            <a:avLst/>
          </a:prstGeom>
        </p:spPr>
      </p:pic>
      <p:cxnSp>
        <p:nvCxnSpPr>
          <p:cNvPr id="87" name="Rak 86">
            <a:extLst>
              <a:ext uri="{FF2B5EF4-FFF2-40B4-BE49-F238E27FC236}">
                <a16:creationId xmlns:a16="http://schemas.microsoft.com/office/drawing/2014/main" id="{20AA7A7F-027D-0F4A-8438-677DC24EE045}"/>
              </a:ext>
            </a:extLst>
          </p:cNvPr>
          <p:cNvCxnSpPr>
            <a:cxnSpLocks/>
          </p:cNvCxnSpPr>
          <p:nvPr/>
        </p:nvCxnSpPr>
        <p:spPr>
          <a:xfrm>
            <a:off x="9074875" y="2001377"/>
            <a:ext cx="0" cy="3454326"/>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133" name="textruta 132">
            <a:extLst>
              <a:ext uri="{FF2B5EF4-FFF2-40B4-BE49-F238E27FC236}">
                <a16:creationId xmlns:a16="http://schemas.microsoft.com/office/drawing/2014/main" id="{191535E0-865B-5E4E-962F-0DB0D3DA6C36}"/>
              </a:ext>
            </a:extLst>
          </p:cNvPr>
          <p:cNvSpPr txBox="1"/>
          <p:nvPr/>
        </p:nvSpPr>
        <p:spPr>
          <a:xfrm>
            <a:off x="871771" y="2062337"/>
            <a:ext cx="2161945" cy="309895"/>
          </a:xfrm>
          <a:prstGeom prst="rect">
            <a:avLst/>
          </a:prstGeom>
          <a:noFill/>
        </p:spPr>
        <p:txBody>
          <a:bodyPr wrap="square" rtlCol="0">
            <a:spAutoFit/>
          </a:bodyPr>
          <a:lstStyle/>
          <a:p>
            <a:pPr lvl="0">
              <a:defRPr/>
            </a:pPr>
            <a:r>
              <a:rPr lang="sv-SE" sz="1200">
                <a:solidFill>
                  <a:prstClr val="black"/>
                </a:solidFill>
              </a:rPr>
              <a:t>Östersunds kommun</a:t>
            </a:r>
          </a:p>
        </p:txBody>
      </p:sp>
      <p:sp>
        <p:nvSpPr>
          <p:cNvPr id="131" name="textruta 130">
            <a:extLst>
              <a:ext uri="{FF2B5EF4-FFF2-40B4-BE49-F238E27FC236}">
                <a16:creationId xmlns:a16="http://schemas.microsoft.com/office/drawing/2014/main" id="{58AB6896-1177-A84C-80F7-1FB626A967B7}"/>
              </a:ext>
            </a:extLst>
          </p:cNvPr>
          <p:cNvSpPr txBox="1"/>
          <p:nvPr/>
        </p:nvSpPr>
        <p:spPr>
          <a:xfrm>
            <a:off x="882611" y="2509344"/>
            <a:ext cx="2359832" cy="276999"/>
          </a:xfrm>
          <a:prstGeom prst="rect">
            <a:avLst/>
          </a:prstGeom>
          <a:noFill/>
        </p:spPr>
        <p:txBody>
          <a:bodyPr wrap="square" rtlCol="0">
            <a:spAutoFit/>
          </a:bodyPr>
          <a:lstStyle/>
          <a:p>
            <a:pPr lvl="0">
              <a:defRPr/>
            </a:pPr>
            <a:r>
              <a:rPr lang="sv-SE" sz="1200">
                <a:solidFill>
                  <a:prstClr val="black"/>
                </a:solidFill>
              </a:rPr>
              <a:t>Lunds kommun</a:t>
            </a:r>
          </a:p>
        </p:txBody>
      </p:sp>
      <p:pic>
        <p:nvPicPr>
          <p:cNvPr id="132" name="Bildobjekt 131">
            <a:extLst>
              <a:ext uri="{FF2B5EF4-FFF2-40B4-BE49-F238E27FC236}">
                <a16:creationId xmlns:a16="http://schemas.microsoft.com/office/drawing/2014/main" id="{0309E3CC-98C7-4445-B27C-B518C518AA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092" y="2537838"/>
            <a:ext cx="216000" cy="216000"/>
          </a:xfrm>
          <a:prstGeom prst="rect">
            <a:avLst/>
          </a:prstGeom>
        </p:spPr>
      </p:pic>
      <p:sp>
        <p:nvSpPr>
          <p:cNvPr id="129" name="textruta 128">
            <a:extLst>
              <a:ext uri="{FF2B5EF4-FFF2-40B4-BE49-F238E27FC236}">
                <a16:creationId xmlns:a16="http://schemas.microsoft.com/office/drawing/2014/main" id="{807E6BA3-9960-8D43-A461-D7B1D0D60A16}"/>
              </a:ext>
            </a:extLst>
          </p:cNvPr>
          <p:cNvSpPr txBox="1"/>
          <p:nvPr/>
        </p:nvSpPr>
        <p:spPr>
          <a:xfrm>
            <a:off x="890600" y="2940482"/>
            <a:ext cx="2359832" cy="276999"/>
          </a:xfrm>
          <a:prstGeom prst="rect">
            <a:avLst/>
          </a:prstGeom>
          <a:noFill/>
        </p:spPr>
        <p:txBody>
          <a:bodyPr wrap="square" rtlCol="0">
            <a:spAutoFit/>
          </a:bodyPr>
          <a:lstStyle/>
          <a:p>
            <a:pPr lvl="0">
              <a:defRPr/>
            </a:pPr>
            <a:r>
              <a:rPr lang="sv-SE" sz="1200">
                <a:solidFill>
                  <a:prstClr val="black"/>
                </a:solidFill>
              </a:rPr>
              <a:t>Malmö stad</a:t>
            </a:r>
          </a:p>
        </p:txBody>
      </p:sp>
      <p:pic>
        <p:nvPicPr>
          <p:cNvPr id="130" name="Bildobjekt 129">
            <a:extLst>
              <a:ext uri="{FF2B5EF4-FFF2-40B4-BE49-F238E27FC236}">
                <a16:creationId xmlns:a16="http://schemas.microsoft.com/office/drawing/2014/main" id="{7DF7AE5D-F809-224B-81F1-428FCECA2F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4711" y="2996852"/>
            <a:ext cx="216000" cy="216000"/>
          </a:xfrm>
          <a:prstGeom prst="rect">
            <a:avLst/>
          </a:prstGeom>
        </p:spPr>
      </p:pic>
      <p:sp>
        <p:nvSpPr>
          <p:cNvPr id="127" name="textruta 126">
            <a:extLst>
              <a:ext uri="{FF2B5EF4-FFF2-40B4-BE49-F238E27FC236}">
                <a16:creationId xmlns:a16="http://schemas.microsoft.com/office/drawing/2014/main" id="{BBF9A49D-4E61-2646-AFFE-18912A4CB4DB}"/>
              </a:ext>
            </a:extLst>
          </p:cNvPr>
          <p:cNvSpPr txBox="1"/>
          <p:nvPr/>
        </p:nvSpPr>
        <p:spPr>
          <a:xfrm>
            <a:off x="884863" y="5226691"/>
            <a:ext cx="2359832" cy="276999"/>
          </a:xfrm>
          <a:prstGeom prst="rect">
            <a:avLst/>
          </a:prstGeom>
          <a:noFill/>
        </p:spPr>
        <p:txBody>
          <a:bodyPr wrap="square" rtlCol="0">
            <a:spAutoFit/>
          </a:bodyPr>
          <a:lstStyle/>
          <a:p>
            <a:pPr lvl="0">
              <a:defRPr/>
            </a:pPr>
            <a:r>
              <a:rPr lang="sv-SE" sz="1200">
                <a:solidFill>
                  <a:prstClr val="black"/>
                </a:solidFill>
              </a:rPr>
              <a:t>Landskrona kommun</a:t>
            </a:r>
          </a:p>
        </p:txBody>
      </p:sp>
      <p:pic>
        <p:nvPicPr>
          <p:cNvPr id="128" name="Bildobjekt 127">
            <a:extLst>
              <a:ext uri="{FF2B5EF4-FFF2-40B4-BE49-F238E27FC236}">
                <a16:creationId xmlns:a16="http://schemas.microsoft.com/office/drawing/2014/main" id="{97D87EC9-C713-3443-A4B6-BF18F42435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092" y="3416003"/>
            <a:ext cx="216000" cy="216000"/>
          </a:xfrm>
          <a:prstGeom prst="rect">
            <a:avLst/>
          </a:prstGeom>
        </p:spPr>
      </p:pic>
      <p:sp>
        <p:nvSpPr>
          <p:cNvPr id="125" name="textruta 124">
            <a:extLst>
              <a:ext uri="{FF2B5EF4-FFF2-40B4-BE49-F238E27FC236}">
                <a16:creationId xmlns:a16="http://schemas.microsoft.com/office/drawing/2014/main" id="{3C794C55-12F1-7449-8D0A-9D3A939F9BD8}"/>
              </a:ext>
            </a:extLst>
          </p:cNvPr>
          <p:cNvSpPr txBox="1"/>
          <p:nvPr/>
        </p:nvSpPr>
        <p:spPr>
          <a:xfrm>
            <a:off x="871978" y="3908771"/>
            <a:ext cx="2359832" cy="276999"/>
          </a:xfrm>
          <a:prstGeom prst="rect">
            <a:avLst/>
          </a:prstGeom>
          <a:noFill/>
        </p:spPr>
        <p:txBody>
          <a:bodyPr wrap="square" rtlCol="0">
            <a:spAutoFit/>
          </a:bodyPr>
          <a:lstStyle/>
          <a:p>
            <a:pPr lvl="0">
              <a:defRPr/>
            </a:pPr>
            <a:r>
              <a:rPr lang="sv-SE" sz="1200">
                <a:solidFill>
                  <a:prstClr val="black"/>
                </a:solidFill>
              </a:rPr>
              <a:t>Tomelilla kommun</a:t>
            </a:r>
          </a:p>
        </p:txBody>
      </p:sp>
      <p:pic>
        <p:nvPicPr>
          <p:cNvPr id="126" name="Bildobjekt 125">
            <a:extLst>
              <a:ext uri="{FF2B5EF4-FFF2-40B4-BE49-F238E27FC236}">
                <a16:creationId xmlns:a16="http://schemas.microsoft.com/office/drawing/2014/main" id="{4873C992-C199-7440-ADCC-6BF107634A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092" y="3939270"/>
            <a:ext cx="216000" cy="216000"/>
          </a:xfrm>
          <a:prstGeom prst="rect">
            <a:avLst/>
          </a:prstGeom>
        </p:spPr>
      </p:pic>
      <p:sp>
        <p:nvSpPr>
          <p:cNvPr id="123" name="textruta 122">
            <a:extLst>
              <a:ext uri="{FF2B5EF4-FFF2-40B4-BE49-F238E27FC236}">
                <a16:creationId xmlns:a16="http://schemas.microsoft.com/office/drawing/2014/main" id="{0BEA76F7-DE21-AA41-B490-57CD8476194A}"/>
              </a:ext>
            </a:extLst>
          </p:cNvPr>
          <p:cNvSpPr txBox="1"/>
          <p:nvPr/>
        </p:nvSpPr>
        <p:spPr>
          <a:xfrm>
            <a:off x="871978" y="4365779"/>
            <a:ext cx="2359832" cy="276999"/>
          </a:xfrm>
          <a:prstGeom prst="rect">
            <a:avLst/>
          </a:prstGeom>
          <a:noFill/>
        </p:spPr>
        <p:txBody>
          <a:bodyPr wrap="square" rtlCol="0">
            <a:spAutoFit/>
          </a:bodyPr>
          <a:lstStyle/>
          <a:p>
            <a:pPr lvl="0">
              <a:defRPr/>
            </a:pPr>
            <a:r>
              <a:rPr lang="sv-SE" sz="1200">
                <a:solidFill>
                  <a:prstClr val="black"/>
                </a:solidFill>
              </a:rPr>
              <a:t>Trelleborgs kommun</a:t>
            </a:r>
          </a:p>
        </p:txBody>
      </p:sp>
      <p:pic>
        <p:nvPicPr>
          <p:cNvPr id="124" name="Bildobjekt 123">
            <a:extLst>
              <a:ext uri="{FF2B5EF4-FFF2-40B4-BE49-F238E27FC236}">
                <a16:creationId xmlns:a16="http://schemas.microsoft.com/office/drawing/2014/main" id="{C057E320-913F-4E41-BFC9-870CEECB0F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092" y="4396467"/>
            <a:ext cx="216000" cy="216000"/>
          </a:xfrm>
          <a:prstGeom prst="rect">
            <a:avLst/>
          </a:prstGeom>
        </p:spPr>
      </p:pic>
      <p:pic>
        <p:nvPicPr>
          <p:cNvPr id="122" name="Bildobjekt 121">
            <a:extLst>
              <a:ext uri="{FF2B5EF4-FFF2-40B4-BE49-F238E27FC236}">
                <a16:creationId xmlns:a16="http://schemas.microsoft.com/office/drawing/2014/main" id="{6EF0DB54-E943-5640-AF03-19C980BE37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092" y="4838281"/>
            <a:ext cx="216000" cy="216000"/>
          </a:xfrm>
          <a:prstGeom prst="rect">
            <a:avLst/>
          </a:prstGeom>
        </p:spPr>
      </p:pic>
      <p:sp>
        <p:nvSpPr>
          <p:cNvPr id="119" name="textruta 118">
            <a:extLst>
              <a:ext uri="{FF2B5EF4-FFF2-40B4-BE49-F238E27FC236}">
                <a16:creationId xmlns:a16="http://schemas.microsoft.com/office/drawing/2014/main" id="{3D6333D5-70F8-B146-8B14-75D78E516ED7}"/>
              </a:ext>
            </a:extLst>
          </p:cNvPr>
          <p:cNvSpPr txBox="1"/>
          <p:nvPr/>
        </p:nvSpPr>
        <p:spPr>
          <a:xfrm>
            <a:off x="3005559" y="2044716"/>
            <a:ext cx="14963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Norrtälje kommun</a:t>
            </a:r>
          </a:p>
        </p:txBody>
      </p:sp>
      <p:pic>
        <p:nvPicPr>
          <p:cNvPr id="120" name="Bildobjekt 119">
            <a:extLst>
              <a:ext uri="{FF2B5EF4-FFF2-40B4-BE49-F238E27FC236}">
                <a16:creationId xmlns:a16="http://schemas.microsoft.com/office/drawing/2014/main" id="{36509B9B-5387-AE43-88B9-F8342744AD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53175" y="2100974"/>
            <a:ext cx="216000" cy="216000"/>
          </a:xfrm>
          <a:prstGeom prst="rect">
            <a:avLst/>
          </a:prstGeom>
        </p:spPr>
      </p:pic>
      <p:pic>
        <p:nvPicPr>
          <p:cNvPr id="117" name="Bildobjekt 116">
            <a:extLst>
              <a:ext uri="{FF2B5EF4-FFF2-40B4-BE49-F238E27FC236}">
                <a16:creationId xmlns:a16="http://schemas.microsoft.com/office/drawing/2014/main" id="{A473534D-68AF-B143-81B5-E743258D2B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66054" y="2565602"/>
            <a:ext cx="216000" cy="216000"/>
          </a:xfrm>
          <a:prstGeom prst="rect">
            <a:avLst/>
          </a:prstGeom>
        </p:spPr>
      </p:pic>
      <p:sp>
        <p:nvSpPr>
          <p:cNvPr id="118" name="textruta 117">
            <a:extLst>
              <a:ext uri="{FF2B5EF4-FFF2-40B4-BE49-F238E27FC236}">
                <a16:creationId xmlns:a16="http://schemas.microsoft.com/office/drawing/2014/main" id="{FFB8D9DA-7463-E141-A74B-2C48116482C7}"/>
              </a:ext>
            </a:extLst>
          </p:cNvPr>
          <p:cNvSpPr txBox="1"/>
          <p:nvPr/>
        </p:nvSpPr>
        <p:spPr>
          <a:xfrm>
            <a:off x="2997172" y="2522223"/>
            <a:ext cx="14834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Nacka kommun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115" name="textruta 114">
            <a:extLst>
              <a:ext uri="{FF2B5EF4-FFF2-40B4-BE49-F238E27FC236}">
                <a16:creationId xmlns:a16="http://schemas.microsoft.com/office/drawing/2014/main" id="{4BAC4781-489E-364F-96EA-53C365AAFCDE}"/>
              </a:ext>
            </a:extLst>
          </p:cNvPr>
          <p:cNvSpPr txBox="1"/>
          <p:nvPr/>
        </p:nvSpPr>
        <p:spPr>
          <a:xfrm>
            <a:off x="3002062" y="2991062"/>
            <a:ext cx="14890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Värmdö kommun</a:t>
            </a:r>
          </a:p>
        </p:txBody>
      </p:sp>
      <p:pic>
        <p:nvPicPr>
          <p:cNvPr id="116" name="Bildobjekt 115">
            <a:extLst>
              <a:ext uri="{FF2B5EF4-FFF2-40B4-BE49-F238E27FC236}">
                <a16:creationId xmlns:a16="http://schemas.microsoft.com/office/drawing/2014/main" id="{34C7107E-042C-F74D-A40C-87CAB0A657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66054" y="3022610"/>
            <a:ext cx="216000" cy="216000"/>
          </a:xfrm>
          <a:prstGeom prst="rect">
            <a:avLst/>
          </a:prstGeom>
        </p:spPr>
      </p:pic>
      <p:sp>
        <p:nvSpPr>
          <p:cNvPr id="113" name="textruta 112">
            <a:extLst>
              <a:ext uri="{FF2B5EF4-FFF2-40B4-BE49-F238E27FC236}">
                <a16:creationId xmlns:a16="http://schemas.microsoft.com/office/drawing/2014/main" id="{59F2F8CA-615E-D04A-A0B0-6E606CB265BD}"/>
              </a:ext>
            </a:extLst>
          </p:cNvPr>
          <p:cNvSpPr txBox="1"/>
          <p:nvPr/>
        </p:nvSpPr>
        <p:spPr>
          <a:xfrm>
            <a:off x="3001664" y="3477521"/>
            <a:ext cx="1496669" cy="276999"/>
          </a:xfrm>
          <a:prstGeom prst="rect">
            <a:avLst/>
          </a:prstGeom>
          <a:noFill/>
        </p:spPr>
        <p:txBody>
          <a:bodyPr wrap="square" rtlCol="0">
            <a:spAutoFit/>
          </a:bodyPr>
          <a:lstStyle/>
          <a:p>
            <a:pPr lvl="0">
              <a:defRPr/>
            </a:pPr>
            <a:r>
              <a:rPr lang="sv-SE" sz="1200">
                <a:solidFill>
                  <a:prstClr val="black"/>
                </a:solidFill>
              </a:rPr>
              <a:t>Sundbybergs stad</a:t>
            </a:r>
          </a:p>
        </p:txBody>
      </p:sp>
      <p:pic>
        <p:nvPicPr>
          <p:cNvPr id="114" name="Bildobjekt 113">
            <a:extLst>
              <a:ext uri="{FF2B5EF4-FFF2-40B4-BE49-F238E27FC236}">
                <a16:creationId xmlns:a16="http://schemas.microsoft.com/office/drawing/2014/main" id="{A7A4EBAF-8BE6-3348-9B6E-7BE99FFDFA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8933" y="3508021"/>
            <a:ext cx="216000" cy="216000"/>
          </a:xfrm>
          <a:prstGeom prst="rect">
            <a:avLst/>
          </a:prstGeom>
        </p:spPr>
      </p:pic>
      <p:cxnSp>
        <p:nvCxnSpPr>
          <p:cNvPr id="106" name="Rak 105">
            <a:extLst>
              <a:ext uri="{FF2B5EF4-FFF2-40B4-BE49-F238E27FC236}">
                <a16:creationId xmlns:a16="http://schemas.microsoft.com/office/drawing/2014/main" id="{0DEF3218-A9AA-EF4C-B5AF-16805C219F3E}"/>
              </a:ext>
            </a:extLst>
          </p:cNvPr>
          <p:cNvCxnSpPr>
            <a:cxnSpLocks/>
          </p:cNvCxnSpPr>
          <p:nvPr/>
        </p:nvCxnSpPr>
        <p:spPr>
          <a:xfrm>
            <a:off x="2608029" y="2014256"/>
            <a:ext cx="0" cy="3489434"/>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62" name="textruta 61">
            <a:extLst>
              <a:ext uri="{FF2B5EF4-FFF2-40B4-BE49-F238E27FC236}">
                <a16:creationId xmlns:a16="http://schemas.microsoft.com/office/drawing/2014/main" id="{C6ACDFAD-9C76-EE44-A826-D0A188CD5333}"/>
              </a:ext>
            </a:extLst>
          </p:cNvPr>
          <p:cNvSpPr txBox="1"/>
          <p:nvPr/>
        </p:nvSpPr>
        <p:spPr>
          <a:xfrm>
            <a:off x="2988784" y="3944662"/>
            <a:ext cx="1509549" cy="276999"/>
          </a:xfrm>
          <a:prstGeom prst="rect">
            <a:avLst/>
          </a:prstGeom>
          <a:noFill/>
        </p:spPr>
        <p:txBody>
          <a:bodyPr wrap="square" rtlCol="0">
            <a:spAutoFit/>
          </a:bodyPr>
          <a:lstStyle/>
          <a:p>
            <a:pPr>
              <a:defRPr/>
            </a:pPr>
            <a:r>
              <a:rPr lang="sv-SE" sz="1200">
                <a:solidFill>
                  <a:prstClr val="black"/>
                </a:solidFill>
              </a:rPr>
              <a:t>Skövde kommun</a:t>
            </a:r>
          </a:p>
        </p:txBody>
      </p:sp>
      <p:pic>
        <p:nvPicPr>
          <p:cNvPr id="65" name="Bildobjekt 64">
            <a:extLst>
              <a:ext uri="{FF2B5EF4-FFF2-40B4-BE49-F238E27FC236}">
                <a16:creationId xmlns:a16="http://schemas.microsoft.com/office/drawing/2014/main" id="{1926DEEE-660B-4543-9B99-0FF8918353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68298" y="3968470"/>
            <a:ext cx="216000" cy="216000"/>
          </a:xfrm>
          <a:prstGeom prst="rect">
            <a:avLst/>
          </a:prstGeom>
        </p:spPr>
      </p:pic>
      <p:sp>
        <p:nvSpPr>
          <p:cNvPr id="68" name="textruta 67">
            <a:extLst>
              <a:ext uri="{FF2B5EF4-FFF2-40B4-BE49-F238E27FC236}">
                <a16:creationId xmlns:a16="http://schemas.microsoft.com/office/drawing/2014/main" id="{4430B3C6-0F6D-A24A-B458-3D830E3A8E2E}"/>
              </a:ext>
            </a:extLst>
          </p:cNvPr>
          <p:cNvSpPr txBox="1"/>
          <p:nvPr/>
        </p:nvSpPr>
        <p:spPr>
          <a:xfrm>
            <a:off x="3001663" y="4363721"/>
            <a:ext cx="14576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Eda kommun</a:t>
            </a:r>
          </a:p>
        </p:txBody>
      </p:sp>
      <p:pic>
        <p:nvPicPr>
          <p:cNvPr id="71" name="Bildobjekt 70">
            <a:extLst>
              <a:ext uri="{FF2B5EF4-FFF2-40B4-BE49-F238E27FC236}">
                <a16:creationId xmlns:a16="http://schemas.microsoft.com/office/drawing/2014/main" id="{8671C042-38DC-BD4A-A153-98E306F12C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66052" y="4412599"/>
            <a:ext cx="216000" cy="216000"/>
          </a:xfrm>
          <a:prstGeom prst="rect">
            <a:avLst/>
          </a:prstGeom>
        </p:spPr>
      </p:pic>
      <p:sp>
        <p:nvSpPr>
          <p:cNvPr id="74" name="textruta 73">
            <a:extLst>
              <a:ext uri="{FF2B5EF4-FFF2-40B4-BE49-F238E27FC236}">
                <a16:creationId xmlns:a16="http://schemas.microsoft.com/office/drawing/2014/main" id="{DBED1C3E-73DC-8945-89D9-712A0B0EDA7E}"/>
              </a:ext>
            </a:extLst>
          </p:cNvPr>
          <p:cNvSpPr txBox="1"/>
          <p:nvPr/>
        </p:nvSpPr>
        <p:spPr>
          <a:xfrm>
            <a:off x="3001108" y="4786789"/>
            <a:ext cx="12631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Arvika kommun</a:t>
            </a:r>
          </a:p>
        </p:txBody>
      </p:sp>
      <p:pic>
        <p:nvPicPr>
          <p:cNvPr id="77" name="Bildobjekt 76">
            <a:extLst>
              <a:ext uri="{FF2B5EF4-FFF2-40B4-BE49-F238E27FC236}">
                <a16:creationId xmlns:a16="http://schemas.microsoft.com/office/drawing/2014/main" id="{F5DA1E91-C137-0B40-AA69-89E5F229A7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6131" y="4855926"/>
            <a:ext cx="216000" cy="216000"/>
          </a:xfrm>
          <a:prstGeom prst="rect">
            <a:avLst/>
          </a:prstGeom>
        </p:spPr>
      </p:pic>
      <p:pic>
        <p:nvPicPr>
          <p:cNvPr id="86" name="Bildobjekt 85">
            <a:extLst>
              <a:ext uri="{FF2B5EF4-FFF2-40B4-BE49-F238E27FC236}">
                <a16:creationId xmlns:a16="http://schemas.microsoft.com/office/drawing/2014/main" id="{9A108B28-5559-5D49-B9C9-0B634EF95A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3983" y="5240148"/>
            <a:ext cx="216000" cy="216000"/>
          </a:xfrm>
          <a:prstGeom prst="rect">
            <a:avLst/>
          </a:prstGeom>
        </p:spPr>
      </p:pic>
      <p:sp>
        <p:nvSpPr>
          <p:cNvPr id="88" name="textruta 87">
            <a:extLst>
              <a:ext uri="{FF2B5EF4-FFF2-40B4-BE49-F238E27FC236}">
                <a16:creationId xmlns:a16="http://schemas.microsoft.com/office/drawing/2014/main" id="{00486596-7789-6F48-8015-3EAA51027839}"/>
              </a:ext>
            </a:extLst>
          </p:cNvPr>
          <p:cNvSpPr txBox="1"/>
          <p:nvPr/>
        </p:nvSpPr>
        <p:spPr>
          <a:xfrm>
            <a:off x="3001208" y="5171011"/>
            <a:ext cx="155941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Karlstads kommun</a:t>
            </a:r>
          </a:p>
        </p:txBody>
      </p:sp>
      <p:sp>
        <p:nvSpPr>
          <p:cNvPr id="90" name="textruta 89">
            <a:extLst>
              <a:ext uri="{FF2B5EF4-FFF2-40B4-BE49-F238E27FC236}">
                <a16:creationId xmlns:a16="http://schemas.microsoft.com/office/drawing/2014/main" id="{AC9AB2F4-0410-CD44-87F7-ED93EC6AEB32}"/>
              </a:ext>
            </a:extLst>
          </p:cNvPr>
          <p:cNvSpPr txBox="1"/>
          <p:nvPr/>
        </p:nvSpPr>
        <p:spPr>
          <a:xfrm>
            <a:off x="7217316" y="3933223"/>
            <a:ext cx="15108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Region Skåne</a:t>
            </a:r>
          </a:p>
        </p:txBody>
      </p:sp>
      <p:sp>
        <p:nvSpPr>
          <p:cNvPr id="91" name="textruta 90">
            <a:extLst>
              <a:ext uri="{FF2B5EF4-FFF2-40B4-BE49-F238E27FC236}">
                <a16:creationId xmlns:a16="http://schemas.microsoft.com/office/drawing/2014/main" id="{DC1AB770-A5AD-8645-B65B-02D7FEDC2087}"/>
              </a:ext>
            </a:extLst>
          </p:cNvPr>
          <p:cNvSpPr txBox="1"/>
          <p:nvPr/>
        </p:nvSpPr>
        <p:spPr>
          <a:xfrm>
            <a:off x="9120225" y="1495449"/>
            <a:ext cx="1645821" cy="2483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b="1">
                <a:solidFill>
                  <a:prstClr val="white"/>
                </a:solidFill>
                <a:latin typeface="Arial"/>
              </a:rPr>
              <a:t>MYNDIGHETER</a:t>
            </a:r>
            <a:endParaRPr kumimoji="0" lang="sv-SE" sz="1000" b="1" i="0" u="none" strike="noStrike" kern="1200" cap="none" spc="0" normalizeH="0" baseline="0" noProof="0">
              <a:ln>
                <a:noFill/>
              </a:ln>
              <a:solidFill>
                <a:prstClr val="white"/>
              </a:solidFill>
              <a:effectLst/>
              <a:uLnTx/>
              <a:uFillTx/>
              <a:latin typeface="Arial"/>
              <a:ea typeface="+mn-ea"/>
              <a:cs typeface="+mn-cs"/>
            </a:endParaRPr>
          </a:p>
        </p:txBody>
      </p:sp>
      <p:sp>
        <p:nvSpPr>
          <p:cNvPr id="93" name="textruta 92">
            <a:extLst>
              <a:ext uri="{FF2B5EF4-FFF2-40B4-BE49-F238E27FC236}">
                <a16:creationId xmlns:a16="http://schemas.microsoft.com/office/drawing/2014/main" id="{D59F253D-EC53-4F4F-8AE1-3393F0E7D2CE}"/>
              </a:ext>
            </a:extLst>
          </p:cNvPr>
          <p:cNvSpPr txBox="1"/>
          <p:nvPr/>
        </p:nvSpPr>
        <p:spPr>
          <a:xfrm>
            <a:off x="9565766" y="2034736"/>
            <a:ext cx="23598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Arbetsförmedlingen</a:t>
            </a:r>
          </a:p>
        </p:txBody>
      </p:sp>
      <p:sp>
        <p:nvSpPr>
          <p:cNvPr id="94" name="textruta 93">
            <a:extLst>
              <a:ext uri="{FF2B5EF4-FFF2-40B4-BE49-F238E27FC236}">
                <a16:creationId xmlns:a16="http://schemas.microsoft.com/office/drawing/2014/main" id="{43B0FDEE-A046-6641-8D0D-7C10D989397E}"/>
              </a:ext>
            </a:extLst>
          </p:cNvPr>
          <p:cNvSpPr txBox="1"/>
          <p:nvPr/>
        </p:nvSpPr>
        <p:spPr>
          <a:xfrm>
            <a:off x="7207704" y="2073760"/>
            <a:ext cx="17674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Region Gotland</a:t>
            </a:r>
          </a:p>
        </p:txBody>
      </p:sp>
      <p:sp>
        <p:nvSpPr>
          <p:cNvPr id="96" name="textruta 95">
            <a:extLst>
              <a:ext uri="{FF2B5EF4-FFF2-40B4-BE49-F238E27FC236}">
                <a16:creationId xmlns:a16="http://schemas.microsoft.com/office/drawing/2014/main" id="{8B503F07-F820-694C-90AA-9EA3A7E22797}"/>
              </a:ext>
            </a:extLst>
          </p:cNvPr>
          <p:cNvSpPr txBox="1"/>
          <p:nvPr/>
        </p:nvSpPr>
        <p:spPr>
          <a:xfrm>
            <a:off x="7221593" y="2529007"/>
            <a:ext cx="197991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Region Värmland</a:t>
            </a:r>
          </a:p>
        </p:txBody>
      </p:sp>
      <p:sp>
        <p:nvSpPr>
          <p:cNvPr id="98" name="textruta 97">
            <a:extLst>
              <a:ext uri="{FF2B5EF4-FFF2-40B4-BE49-F238E27FC236}">
                <a16:creationId xmlns:a16="http://schemas.microsoft.com/office/drawing/2014/main" id="{59E01A6B-8F7B-F949-B8F8-A041DF82B89B}"/>
              </a:ext>
            </a:extLst>
          </p:cNvPr>
          <p:cNvSpPr txBox="1"/>
          <p:nvPr/>
        </p:nvSpPr>
        <p:spPr>
          <a:xfrm>
            <a:off x="868883" y="3393013"/>
            <a:ext cx="183149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Simrishamns kommun</a:t>
            </a:r>
          </a:p>
        </p:txBody>
      </p:sp>
      <p:pic>
        <p:nvPicPr>
          <p:cNvPr id="99" name="Bildobjekt 98">
            <a:extLst>
              <a:ext uri="{FF2B5EF4-FFF2-40B4-BE49-F238E27FC236}">
                <a16:creationId xmlns:a16="http://schemas.microsoft.com/office/drawing/2014/main" id="{50B72957-097F-3D4D-B589-31C1F25C10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8953" y="5239703"/>
            <a:ext cx="216000" cy="216000"/>
          </a:xfrm>
          <a:prstGeom prst="rect">
            <a:avLst/>
          </a:prstGeom>
        </p:spPr>
      </p:pic>
      <p:sp>
        <p:nvSpPr>
          <p:cNvPr id="100" name="textruta 99">
            <a:extLst>
              <a:ext uri="{FF2B5EF4-FFF2-40B4-BE49-F238E27FC236}">
                <a16:creationId xmlns:a16="http://schemas.microsoft.com/office/drawing/2014/main" id="{0CD997D6-98BF-5A48-A324-FB9485FCB2FB}"/>
              </a:ext>
            </a:extLst>
          </p:cNvPr>
          <p:cNvSpPr txBox="1"/>
          <p:nvPr/>
        </p:nvSpPr>
        <p:spPr>
          <a:xfrm>
            <a:off x="9549067" y="5124646"/>
            <a:ext cx="19799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Sveriges Kommuner </a:t>
            </a:r>
            <a:br>
              <a:rPr kumimoji="0" lang="sv-SE" sz="1200" b="0" i="0" u="none" strike="noStrike" kern="1200" cap="none" spc="0" normalizeH="0" baseline="0" noProof="0">
                <a:ln>
                  <a:noFill/>
                </a:ln>
                <a:solidFill>
                  <a:prstClr val="black"/>
                </a:solidFill>
                <a:effectLst/>
                <a:uLnTx/>
                <a:uFillTx/>
                <a:latin typeface="Arial"/>
                <a:ea typeface="+mn-ea"/>
                <a:cs typeface="+mn-cs"/>
              </a:rPr>
            </a:br>
            <a:r>
              <a:rPr kumimoji="0" lang="sv-SE" sz="1200" b="0" i="0" u="none" strike="noStrike" kern="1200" cap="none" spc="0" normalizeH="0" baseline="0" noProof="0">
                <a:ln>
                  <a:noFill/>
                </a:ln>
                <a:solidFill>
                  <a:prstClr val="black"/>
                </a:solidFill>
                <a:effectLst/>
                <a:uLnTx/>
                <a:uFillTx/>
                <a:latin typeface="Arial"/>
                <a:ea typeface="+mn-ea"/>
                <a:cs typeface="+mn-cs"/>
              </a:rPr>
              <a:t>och Regioner, SKR</a:t>
            </a:r>
          </a:p>
        </p:txBody>
      </p:sp>
      <p:sp>
        <p:nvSpPr>
          <p:cNvPr id="102" name="textruta 101">
            <a:extLst>
              <a:ext uri="{FF2B5EF4-FFF2-40B4-BE49-F238E27FC236}">
                <a16:creationId xmlns:a16="http://schemas.microsoft.com/office/drawing/2014/main" id="{F6D6421E-B12C-544E-8F69-668009BDC2E7}"/>
              </a:ext>
            </a:extLst>
          </p:cNvPr>
          <p:cNvSpPr txBox="1"/>
          <p:nvPr/>
        </p:nvSpPr>
        <p:spPr>
          <a:xfrm>
            <a:off x="882708" y="4795380"/>
            <a:ext cx="1841728" cy="284951"/>
          </a:xfrm>
          <a:prstGeom prst="rect">
            <a:avLst/>
          </a:prstGeom>
          <a:noFill/>
        </p:spPr>
        <p:txBody>
          <a:bodyPr wrap="square" rtlCol="0">
            <a:spAutoFit/>
          </a:bodyPr>
          <a:lstStyle/>
          <a:p>
            <a:pPr lvl="0">
              <a:defRPr/>
            </a:pPr>
            <a:r>
              <a:rPr lang="sv-SE" sz="1200">
                <a:solidFill>
                  <a:prstClr val="black"/>
                </a:solidFill>
              </a:rPr>
              <a:t>Burlövs kommun</a:t>
            </a:r>
          </a:p>
        </p:txBody>
      </p:sp>
      <p:sp>
        <p:nvSpPr>
          <p:cNvPr id="103" name="textruta 102">
            <a:extLst>
              <a:ext uri="{FF2B5EF4-FFF2-40B4-BE49-F238E27FC236}">
                <a16:creationId xmlns:a16="http://schemas.microsoft.com/office/drawing/2014/main" id="{604648B6-5A73-DC48-BFC4-AEC4433224E6}"/>
              </a:ext>
            </a:extLst>
          </p:cNvPr>
          <p:cNvSpPr txBox="1"/>
          <p:nvPr/>
        </p:nvSpPr>
        <p:spPr>
          <a:xfrm>
            <a:off x="7217152" y="3531513"/>
            <a:ext cx="162280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Region Stockholm</a:t>
            </a:r>
          </a:p>
        </p:txBody>
      </p:sp>
      <p:cxnSp>
        <p:nvCxnSpPr>
          <p:cNvPr id="89" name="Rak 88">
            <a:extLst>
              <a:ext uri="{FF2B5EF4-FFF2-40B4-BE49-F238E27FC236}">
                <a16:creationId xmlns:a16="http://schemas.microsoft.com/office/drawing/2014/main" id="{A69DAF45-017A-764E-960C-1CF37D79C765}"/>
              </a:ext>
            </a:extLst>
          </p:cNvPr>
          <p:cNvCxnSpPr>
            <a:cxnSpLocks/>
          </p:cNvCxnSpPr>
          <p:nvPr/>
        </p:nvCxnSpPr>
        <p:spPr>
          <a:xfrm>
            <a:off x="4563470" y="1999229"/>
            <a:ext cx="0" cy="3489434"/>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104" name="textruta 103">
            <a:extLst>
              <a:ext uri="{FF2B5EF4-FFF2-40B4-BE49-F238E27FC236}">
                <a16:creationId xmlns:a16="http://schemas.microsoft.com/office/drawing/2014/main" id="{9E36B4F3-A835-1943-AEC1-D9E5553A140F}"/>
              </a:ext>
            </a:extLst>
          </p:cNvPr>
          <p:cNvSpPr txBox="1"/>
          <p:nvPr/>
        </p:nvSpPr>
        <p:spPr>
          <a:xfrm>
            <a:off x="4989604" y="2522223"/>
            <a:ext cx="16895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Söderhamns kommun</a:t>
            </a:r>
          </a:p>
        </p:txBody>
      </p:sp>
      <p:sp>
        <p:nvSpPr>
          <p:cNvPr id="105" name="textruta 104">
            <a:extLst>
              <a:ext uri="{FF2B5EF4-FFF2-40B4-BE49-F238E27FC236}">
                <a16:creationId xmlns:a16="http://schemas.microsoft.com/office/drawing/2014/main" id="{AD31120A-EC37-A94E-A217-C1BB71DC1F4C}"/>
              </a:ext>
            </a:extLst>
          </p:cNvPr>
          <p:cNvSpPr txBox="1"/>
          <p:nvPr/>
        </p:nvSpPr>
        <p:spPr>
          <a:xfrm>
            <a:off x="4981170" y="2991062"/>
            <a:ext cx="1593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Hudiksvalls kommun</a:t>
            </a:r>
          </a:p>
        </p:txBody>
      </p:sp>
      <p:sp>
        <p:nvSpPr>
          <p:cNvPr id="107" name="textruta 106">
            <a:extLst>
              <a:ext uri="{FF2B5EF4-FFF2-40B4-BE49-F238E27FC236}">
                <a16:creationId xmlns:a16="http://schemas.microsoft.com/office/drawing/2014/main" id="{0A35E356-5E4E-6748-8ABF-D6DE5BF394CC}"/>
              </a:ext>
            </a:extLst>
          </p:cNvPr>
          <p:cNvSpPr txBox="1"/>
          <p:nvPr/>
        </p:nvSpPr>
        <p:spPr>
          <a:xfrm>
            <a:off x="4994062" y="3408385"/>
            <a:ext cx="17386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Nordanstigs kommun</a:t>
            </a:r>
          </a:p>
        </p:txBody>
      </p:sp>
      <p:sp>
        <p:nvSpPr>
          <p:cNvPr id="108" name="textruta 107">
            <a:extLst>
              <a:ext uri="{FF2B5EF4-FFF2-40B4-BE49-F238E27FC236}">
                <a16:creationId xmlns:a16="http://schemas.microsoft.com/office/drawing/2014/main" id="{471472A3-E0F0-7847-B86E-1C02BAC99E16}"/>
              </a:ext>
            </a:extLst>
          </p:cNvPr>
          <p:cNvSpPr txBox="1"/>
          <p:nvPr/>
        </p:nvSpPr>
        <p:spPr>
          <a:xfrm>
            <a:off x="4994099" y="3880865"/>
            <a:ext cx="15525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Bollnäs kommun</a:t>
            </a:r>
          </a:p>
        </p:txBody>
      </p:sp>
      <p:pic>
        <p:nvPicPr>
          <p:cNvPr id="110" name="Bildobjekt 109">
            <a:extLst>
              <a:ext uri="{FF2B5EF4-FFF2-40B4-BE49-F238E27FC236}">
                <a16:creationId xmlns:a16="http://schemas.microsoft.com/office/drawing/2014/main" id="{C1C67170-031B-F348-98AA-6321FC6E6D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13108" y="2109006"/>
            <a:ext cx="230233" cy="230233"/>
          </a:xfrm>
          <a:prstGeom prst="rect">
            <a:avLst/>
          </a:prstGeom>
        </p:spPr>
      </p:pic>
      <p:pic>
        <p:nvPicPr>
          <p:cNvPr id="111" name="Bildobjekt 110">
            <a:extLst>
              <a:ext uri="{FF2B5EF4-FFF2-40B4-BE49-F238E27FC236}">
                <a16:creationId xmlns:a16="http://schemas.microsoft.com/office/drawing/2014/main" id="{978DC408-3E9C-4042-9665-6FBF8B7194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15682" y="2530722"/>
            <a:ext cx="230233" cy="230233"/>
          </a:xfrm>
          <a:prstGeom prst="rect">
            <a:avLst/>
          </a:prstGeom>
        </p:spPr>
      </p:pic>
      <p:pic>
        <p:nvPicPr>
          <p:cNvPr id="112" name="Bildobjekt 111">
            <a:extLst>
              <a:ext uri="{FF2B5EF4-FFF2-40B4-BE49-F238E27FC236}">
                <a16:creationId xmlns:a16="http://schemas.microsoft.com/office/drawing/2014/main" id="{74350BE9-C374-CC43-994D-5085D8193E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08229" y="3000868"/>
            <a:ext cx="230233" cy="230233"/>
          </a:xfrm>
          <a:prstGeom prst="rect">
            <a:avLst/>
          </a:prstGeom>
        </p:spPr>
      </p:pic>
      <p:pic>
        <p:nvPicPr>
          <p:cNvPr id="121" name="Bildobjekt 120">
            <a:extLst>
              <a:ext uri="{FF2B5EF4-FFF2-40B4-BE49-F238E27FC236}">
                <a16:creationId xmlns:a16="http://schemas.microsoft.com/office/drawing/2014/main" id="{A36ED0B9-BD4A-9F4D-92C6-07C72BD9DB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11880" y="3526286"/>
            <a:ext cx="230233" cy="230233"/>
          </a:xfrm>
          <a:prstGeom prst="rect">
            <a:avLst/>
          </a:prstGeom>
        </p:spPr>
      </p:pic>
      <p:pic>
        <p:nvPicPr>
          <p:cNvPr id="135" name="Bildobjekt 134">
            <a:extLst>
              <a:ext uri="{FF2B5EF4-FFF2-40B4-BE49-F238E27FC236}">
                <a16:creationId xmlns:a16="http://schemas.microsoft.com/office/drawing/2014/main" id="{56E7F889-2BAD-0F40-912E-A53098B61D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15948" y="3944488"/>
            <a:ext cx="230233" cy="230233"/>
          </a:xfrm>
          <a:prstGeom prst="rect">
            <a:avLst/>
          </a:prstGeom>
        </p:spPr>
      </p:pic>
      <p:sp>
        <p:nvSpPr>
          <p:cNvPr id="137" name="Rektangel 136">
            <a:extLst>
              <a:ext uri="{FF2B5EF4-FFF2-40B4-BE49-F238E27FC236}">
                <a16:creationId xmlns:a16="http://schemas.microsoft.com/office/drawing/2014/main" id="{75A6D379-E7E8-EE47-AEA0-1A346A792B88}"/>
              </a:ext>
            </a:extLst>
          </p:cNvPr>
          <p:cNvSpPr/>
          <p:nvPr/>
        </p:nvSpPr>
        <p:spPr>
          <a:xfrm>
            <a:off x="9103296" y="4272158"/>
            <a:ext cx="2305063" cy="324000"/>
          </a:xfrm>
          <a:prstGeom prst="rect">
            <a:avLst/>
          </a:prstGeom>
          <a:solidFill>
            <a:srgbClr val="00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38" name="textruta 137">
            <a:extLst>
              <a:ext uri="{FF2B5EF4-FFF2-40B4-BE49-F238E27FC236}">
                <a16:creationId xmlns:a16="http://schemas.microsoft.com/office/drawing/2014/main" id="{B637219B-4344-834A-9529-26D517E973E1}"/>
              </a:ext>
            </a:extLst>
          </p:cNvPr>
          <p:cNvSpPr txBox="1"/>
          <p:nvPr/>
        </p:nvSpPr>
        <p:spPr>
          <a:xfrm>
            <a:off x="9125583" y="4286253"/>
            <a:ext cx="1645821" cy="2483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b="1">
                <a:solidFill>
                  <a:prstClr val="white"/>
                </a:solidFill>
                <a:latin typeface="Arial"/>
              </a:rPr>
              <a:t>ÖVRIGA</a:t>
            </a:r>
            <a:endParaRPr kumimoji="0" lang="sv-SE" sz="1000" b="1" i="0" u="none" strike="noStrike" kern="1200" cap="none" spc="0" normalizeH="0" baseline="0" noProof="0">
              <a:ln>
                <a:noFill/>
              </a:ln>
              <a:solidFill>
                <a:prstClr val="white"/>
              </a:solidFill>
              <a:effectLst/>
              <a:uLnTx/>
              <a:uFillTx/>
              <a:latin typeface="Arial"/>
              <a:ea typeface="+mn-ea"/>
              <a:cs typeface="+mn-cs"/>
            </a:endParaRPr>
          </a:p>
        </p:txBody>
      </p:sp>
      <p:pic>
        <p:nvPicPr>
          <p:cNvPr id="140" name="Bildobjekt 139">
            <a:extLst>
              <a:ext uri="{FF2B5EF4-FFF2-40B4-BE49-F238E27FC236}">
                <a16:creationId xmlns:a16="http://schemas.microsoft.com/office/drawing/2014/main" id="{C8D54A0E-1D45-9043-9686-3C8DB1F399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12544" y="5203335"/>
            <a:ext cx="216000" cy="216000"/>
          </a:xfrm>
          <a:prstGeom prst="rect">
            <a:avLst/>
          </a:prstGeom>
        </p:spPr>
      </p:pic>
      <p:pic>
        <p:nvPicPr>
          <p:cNvPr id="83" name="Bildobjekt 82">
            <a:extLst>
              <a:ext uri="{FF2B5EF4-FFF2-40B4-BE49-F238E27FC236}">
                <a16:creationId xmlns:a16="http://schemas.microsoft.com/office/drawing/2014/main" id="{6CEAF49A-3574-C74C-97C3-B87E07A998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4711" y="2094243"/>
            <a:ext cx="216000" cy="216000"/>
          </a:xfrm>
          <a:prstGeom prst="rect">
            <a:avLst/>
          </a:prstGeom>
        </p:spPr>
      </p:pic>
      <p:pic>
        <p:nvPicPr>
          <p:cNvPr id="95" name="Bildobjekt 94">
            <a:extLst>
              <a:ext uri="{FF2B5EF4-FFF2-40B4-BE49-F238E27FC236}">
                <a16:creationId xmlns:a16="http://schemas.microsoft.com/office/drawing/2014/main" id="{86E21E64-E247-644D-967B-5E8AEFB345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29571" y="4395130"/>
            <a:ext cx="216000" cy="216000"/>
          </a:xfrm>
          <a:prstGeom prst="rect">
            <a:avLst/>
          </a:prstGeom>
        </p:spPr>
      </p:pic>
      <p:sp>
        <p:nvSpPr>
          <p:cNvPr id="97" name="textruta 96">
            <a:extLst>
              <a:ext uri="{FF2B5EF4-FFF2-40B4-BE49-F238E27FC236}">
                <a16:creationId xmlns:a16="http://schemas.microsoft.com/office/drawing/2014/main" id="{87D16947-9AF4-1D49-9B95-023C5574EB5F}"/>
              </a:ext>
            </a:extLst>
          </p:cNvPr>
          <p:cNvSpPr txBox="1"/>
          <p:nvPr/>
        </p:nvSpPr>
        <p:spPr>
          <a:xfrm>
            <a:off x="4999016" y="4369973"/>
            <a:ext cx="15525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Region Gotland</a:t>
            </a:r>
          </a:p>
        </p:txBody>
      </p:sp>
      <p:pic>
        <p:nvPicPr>
          <p:cNvPr id="145" name="Bildobjekt 144">
            <a:extLst>
              <a:ext uri="{FF2B5EF4-FFF2-40B4-BE49-F238E27FC236}">
                <a16:creationId xmlns:a16="http://schemas.microsoft.com/office/drawing/2014/main" id="{A4DFBEBA-47E3-F44A-8884-8D56F59E91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26695" y="4840828"/>
            <a:ext cx="216000" cy="216000"/>
          </a:xfrm>
          <a:prstGeom prst="rect">
            <a:avLst/>
          </a:prstGeom>
        </p:spPr>
      </p:pic>
      <p:sp>
        <p:nvSpPr>
          <p:cNvPr id="146" name="textruta 145">
            <a:extLst>
              <a:ext uri="{FF2B5EF4-FFF2-40B4-BE49-F238E27FC236}">
                <a16:creationId xmlns:a16="http://schemas.microsoft.com/office/drawing/2014/main" id="{34648BD7-387C-2042-8B00-AAE69172477B}"/>
              </a:ext>
            </a:extLst>
          </p:cNvPr>
          <p:cNvSpPr txBox="1"/>
          <p:nvPr/>
        </p:nvSpPr>
        <p:spPr>
          <a:xfrm>
            <a:off x="4996140" y="4815671"/>
            <a:ext cx="15525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Helsingborg stad</a:t>
            </a:r>
          </a:p>
        </p:txBody>
      </p:sp>
    </p:spTree>
    <p:extLst>
      <p:ext uri="{BB962C8B-B14F-4D97-AF65-F5344CB8AC3E}">
        <p14:creationId xmlns:p14="http://schemas.microsoft.com/office/powerpoint/2010/main" val="672924834"/>
      </p:ext>
    </p:extLst>
  </p:cSld>
  <p:clrMapOvr>
    <a:masterClrMapping/>
  </p:clrMapOvr>
  <p:transition>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F459DD-6CF8-E740-9B6E-FBC9E60A13ED}"/>
              </a:ext>
            </a:extLst>
          </p:cNvPr>
          <p:cNvSpPr>
            <a:spLocks noGrp="1"/>
          </p:cNvSpPr>
          <p:nvPr>
            <p:ph type="title"/>
          </p:nvPr>
        </p:nvSpPr>
        <p:spPr>
          <a:xfrm>
            <a:off x="685799" y="614974"/>
            <a:ext cx="10779369" cy="850727"/>
          </a:xfrm>
        </p:spPr>
        <p:txBody>
          <a:bodyPr anchor="t">
            <a:normAutofit/>
          </a:bodyPr>
          <a:lstStyle/>
          <a:p>
            <a:r>
              <a:rPr lang="sv-SE" sz="4400"/>
              <a:t>Vad är SDK?</a:t>
            </a:r>
          </a:p>
        </p:txBody>
      </p:sp>
      <p:sp>
        <p:nvSpPr>
          <p:cNvPr id="4" name="Platshållare för innehåll 3">
            <a:extLst>
              <a:ext uri="{FF2B5EF4-FFF2-40B4-BE49-F238E27FC236}">
                <a16:creationId xmlns:a16="http://schemas.microsoft.com/office/drawing/2014/main" id="{B3CE98DD-420E-7045-95C1-D4AAB55A8E13}"/>
              </a:ext>
            </a:extLst>
          </p:cNvPr>
          <p:cNvSpPr>
            <a:spLocks noGrp="1"/>
          </p:cNvSpPr>
          <p:nvPr>
            <p:ph idx="10"/>
          </p:nvPr>
        </p:nvSpPr>
        <p:spPr>
          <a:xfrm>
            <a:off x="842557" y="1854569"/>
            <a:ext cx="7016858" cy="4761784"/>
          </a:xfrm>
        </p:spPr>
        <p:txBody>
          <a:bodyPr vert="horz" lIns="91440" tIns="45720" rIns="91440" bIns="45720" rtlCol="0">
            <a:normAutofit/>
          </a:bodyPr>
          <a:lstStyle/>
          <a:p>
            <a:pPr marL="222885" indent="-222885">
              <a:lnSpc>
                <a:spcPct val="110000"/>
              </a:lnSpc>
            </a:pPr>
            <a:r>
              <a:rPr lang="sv-SE" sz="1800" b="1" dirty="0"/>
              <a:t>SDK är en digital infrastruktur </a:t>
            </a:r>
            <a:r>
              <a:rPr lang="sv-SE" sz="1800" dirty="0"/>
              <a:t>som möjliggör för din organisation att </a:t>
            </a:r>
            <a:r>
              <a:rPr lang="sv-SE" sz="1800" b="1" dirty="0"/>
              <a:t>utbyta känslig information </a:t>
            </a:r>
            <a:r>
              <a:rPr lang="sv-SE" sz="1800" dirty="0"/>
              <a:t>med andra </a:t>
            </a:r>
            <a:r>
              <a:rPr lang="sv-SE" sz="1800" b="1" dirty="0"/>
              <a:t>offentliga aktörer</a:t>
            </a:r>
            <a:r>
              <a:rPr lang="sv-SE" sz="1800" dirty="0"/>
              <a:t>, i fritext och bilagor.</a:t>
            </a:r>
          </a:p>
          <a:p>
            <a:pPr marL="222885" indent="-222885">
              <a:lnSpc>
                <a:spcPct val="110000"/>
              </a:lnSpc>
            </a:pPr>
            <a:r>
              <a:rPr lang="sv-SE" sz="1800" dirty="0"/>
              <a:t>SDK är inte ett enskilt program utan en </a:t>
            </a:r>
            <a:r>
              <a:rPr lang="sv-SE" sz="1800" b="1" dirty="0"/>
              <a:t>federation</a:t>
            </a:r>
            <a:r>
              <a:rPr lang="sv-SE" sz="1800" dirty="0"/>
              <a:t> som det krävs arbete och finansiering för att ansluta sig till. </a:t>
            </a:r>
          </a:p>
          <a:p>
            <a:pPr marL="467685" lvl="1" indent="-222885">
              <a:lnSpc>
                <a:spcPct val="110000"/>
              </a:lnSpc>
            </a:pPr>
            <a:r>
              <a:rPr lang="sv-SE" sz="1600" dirty="0"/>
              <a:t>En federation är ett nätverk av anslutna organisationer med ömsesidig tillit och </a:t>
            </a:r>
            <a:r>
              <a:rPr lang="sv-SE" sz="1600" b="1" dirty="0"/>
              <a:t>gemensamma spelregler inom teknik och informationssäkerhet</a:t>
            </a:r>
            <a:r>
              <a:rPr lang="sv-SE" sz="1600" dirty="0"/>
              <a:t>.</a:t>
            </a:r>
          </a:p>
          <a:p>
            <a:pPr marL="222885" indent="-222885">
              <a:lnSpc>
                <a:spcPct val="110000"/>
              </a:lnSpc>
            </a:pPr>
            <a:r>
              <a:rPr lang="sv-SE" sz="1800" dirty="0"/>
              <a:t>Varje organisation </a:t>
            </a:r>
            <a:r>
              <a:rPr lang="sv-SE" sz="1800" b="1" dirty="0"/>
              <a:t>väljer själva </a:t>
            </a:r>
            <a:r>
              <a:rPr lang="sv-SE" sz="1800" dirty="0"/>
              <a:t>vilka </a:t>
            </a:r>
            <a:r>
              <a:rPr lang="sv-SE" sz="1800" b="1" dirty="0"/>
              <a:t>IT-lösningar</a:t>
            </a:r>
            <a:r>
              <a:rPr lang="sv-SE" sz="1800" dirty="0"/>
              <a:t> de vill använda för att skicka meddelande till andra organisationer via SDK. Det kan vara en fristående klient eller en integrerad applikation i ett verksamhetssystem.</a:t>
            </a:r>
          </a:p>
          <a:p>
            <a:pPr marL="0" indent="0">
              <a:lnSpc>
                <a:spcPct val="110000"/>
              </a:lnSpc>
              <a:buNone/>
            </a:pPr>
            <a:endParaRPr lang="sv-SE" sz="1800" dirty="0"/>
          </a:p>
        </p:txBody>
      </p:sp>
      <p:pic>
        <p:nvPicPr>
          <p:cNvPr id="5" name="Platshållare för bild 4">
            <a:extLst>
              <a:ext uri="{FF2B5EF4-FFF2-40B4-BE49-F238E27FC236}">
                <a16:creationId xmlns:a16="http://schemas.microsoft.com/office/drawing/2014/main" id="{C3416296-B980-6E47-A2F7-CFF9212941B6}"/>
              </a:ext>
            </a:extLst>
          </p:cNvPr>
          <p:cNvPicPr>
            <a:picLocks noGrp="1" noChangeAspect="1"/>
          </p:cNvPicPr>
          <p:nvPr>
            <p:ph idx="11"/>
          </p:nvPr>
        </p:nvPicPr>
        <p:blipFill>
          <a:blip r:embed="rId3">
            <a:extLst>
              <a:ext uri="{837473B0-CC2E-450A-ABE3-18F120FF3D39}">
                <a1611:picAttrSrcUrl xmlns:a1611="http://schemas.microsoft.com/office/drawing/2016/11/main" r:id="rId4"/>
              </a:ext>
            </a:extLst>
          </a:blip>
          <a:stretch>
            <a:fillRect/>
          </a:stretch>
        </p:blipFill>
        <p:spPr>
          <a:xfrm>
            <a:off x="8214916" y="1462218"/>
            <a:ext cx="3491157" cy="4143807"/>
          </a:xfrm>
          <a:noFill/>
        </p:spPr>
      </p:pic>
      <p:sp>
        <p:nvSpPr>
          <p:cNvPr id="6" name="textruta 5">
            <a:extLst>
              <a:ext uri="{FF2B5EF4-FFF2-40B4-BE49-F238E27FC236}">
                <a16:creationId xmlns:a16="http://schemas.microsoft.com/office/drawing/2014/main" id="{826D1EA6-3867-D042-B5AF-0E935A66A615}"/>
              </a:ext>
            </a:extLst>
          </p:cNvPr>
          <p:cNvSpPr txBox="1"/>
          <p:nvPr/>
        </p:nvSpPr>
        <p:spPr>
          <a:xfrm>
            <a:off x="8321298" y="5606025"/>
            <a:ext cx="2262159" cy="200055"/>
          </a:xfrm>
          <a:prstGeom prst="rect">
            <a:avLst/>
          </a:prstGeom>
          <a:solidFill>
            <a:schemeClr val="bg1">
              <a:lumMod val="95000"/>
            </a:schemeClr>
          </a:solidFill>
        </p:spPr>
        <p:txBody>
          <a:bodyPr wrap="none" lIns="91440" tIns="45720" rIns="91440" bIns="45720" rtlCol="0" anchor="t">
            <a:spAutoFit/>
          </a:bodyPr>
          <a:lstStyle/>
          <a:p>
            <a:pPr algn="r">
              <a:spcAft>
                <a:spcPts val="600"/>
              </a:spcAft>
            </a:pPr>
            <a:r>
              <a:rPr lang="sv-SE" sz="700">
                <a:solidFill>
                  <a:schemeClr val="bg1"/>
                </a:solidFill>
                <a:hlinkClick r:id="rId4" tooltip="http://cursorch.deviantart.com/art/modern-communication-technology-flat-illustration-428004339">
                  <a:extLst>
                    <a:ext uri="{A12FA001-AC4F-418D-AE19-62706E023703}">
                      <ahyp:hlinkClr xmlns:ahyp="http://schemas.microsoft.com/office/drawing/2018/hyperlinkcolor" val="tx"/>
                    </a:ext>
                  </a:extLst>
                </a:hlinkClick>
              </a:rPr>
              <a:t>Det här fotot</a:t>
            </a:r>
            <a:r>
              <a:rPr lang="sv-SE" sz="700">
                <a:solidFill>
                  <a:schemeClr val="bg1"/>
                </a:solidFill>
              </a:rPr>
              <a:t> a</a:t>
            </a:r>
            <a:r>
              <a:rPr lang="sv-SE" sz="700">
                <a:solidFill>
                  <a:srgbClr val="FFFFFF"/>
                </a:solidFill>
              </a:rPr>
              <a:t>v Okänd författare licensieras enligt </a:t>
            </a:r>
            <a:r>
              <a:rPr lang="sv-SE"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sv-SE" sz="700">
              <a:solidFill>
                <a:srgbClr val="FFFFFF"/>
              </a:solidFill>
            </a:endParaRPr>
          </a:p>
        </p:txBody>
      </p:sp>
    </p:spTree>
    <p:extLst>
      <p:ext uri="{BB962C8B-B14F-4D97-AF65-F5344CB8AC3E}">
        <p14:creationId xmlns:p14="http://schemas.microsoft.com/office/powerpoint/2010/main" val="3449488675"/>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F459DD-6CF8-E740-9B6E-FBC9E60A13ED}"/>
              </a:ext>
            </a:extLst>
          </p:cNvPr>
          <p:cNvSpPr>
            <a:spLocks noGrp="1"/>
          </p:cNvSpPr>
          <p:nvPr>
            <p:ph type="title"/>
          </p:nvPr>
        </p:nvSpPr>
        <p:spPr>
          <a:xfrm>
            <a:off x="685800" y="612952"/>
            <a:ext cx="6335973" cy="1531013"/>
          </a:xfrm>
        </p:spPr>
        <p:txBody>
          <a:bodyPr anchor="t">
            <a:normAutofit/>
          </a:bodyPr>
          <a:lstStyle/>
          <a:p>
            <a:r>
              <a:rPr lang="sv-SE" dirty="0"/>
              <a:t>Aktörer inom SDK</a:t>
            </a:r>
          </a:p>
        </p:txBody>
      </p:sp>
      <p:sp>
        <p:nvSpPr>
          <p:cNvPr id="4" name="Platshållare för innehåll 3">
            <a:extLst>
              <a:ext uri="{FF2B5EF4-FFF2-40B4-BE49-F238E27FC236}">
                <a16:creationId xmlns:a16="http://schemas.microsoft.com/office/drawing/2014/main" id="{B3CE98DD-420E-7045-95C1-D4AAB55A8E13}"/>
              </a:ext>
            </a:extLst>
          </p:cNvPr>
          <p:cNvSpPr>
            <a:spLocks noGrp="1"/>
          </p:cNvSpPr>
          <p:nvPr>
            <p:ph idx="12"/>
          </p:nvPr>
        </p:nvSpPr>
        <p:spPr>
          <a:xfrm>
            <a:off x="685799" y="2249763"/>
            <a:ext cx="6549887" cy="3871427"/>
          </a:xfrm>
        </p:spPr>
        <p:txBody>
          <a:bodyPr vert="horz" lIns="91440" tIns="45720" rIns="91440" bIns="45720" rtlCol="0">
            <a:normAutofit fontScale="92500" lnSpcReduction="20000"/>
          </a:bodyPr>
          <a:lstStyle/>
          <a:p>
            <a:pPr marL="222885" indent="-222885">
              <a:lnSpc>
                <a:spcPct val="110000"/>
              </a:lnSpc>
            </a:pPr>
            <a:r>
              <a:rPr lang="sv-SE" sz="1800" b="1" dirty="0"/>
              <a:t>Inera</a:t>
            </a:r>
            <a:r>
              <a:rPr lang="sv-SE" sz="1800" dirty="0"/>
              <a:t> tillhandahåller tjänsten SDK och förvaltar federationen.</a:t>
            </a:r>
          </a:p>
          <a:p>
            <a:pPr marL="222885" indent="-222885">
              <a:lnSpc>
                <a:spcPct val="110000"/>
              </a:lnSpc>
            </a:pPr>
            <a:endParaRPr lang="sv-SE" sz="1800" b="1" dirty="0"/>
          </a:p>
          <a:p>
            <a:pPr marL="222885" indent="-222885">
              <a:lnSpc>
                <a:spcPct val="110000"/>
              </a:lnSpc>
            </a:pPr>
            <a:r>
              <a:rPr lang="sv-SE" sz="1800" b="1" dirty="0"/>
              <a:t>Myndigheten för Digital förvaltning </a:t>
            </a:r>
            <a:r>
              <a:rPr lang="sv-SE" sz="1800" dirty="0"/>
              <a:t>(DIGG) ansvarar för den teknik som möjliggör tjänsten, i form av grundläggande infrastruktur. (</a:t>
            </a:r>
            <a:r>
              <a:rPr lang="sv-SE" sz="1800" dirty="0" err="1"/>
              <a:t>eDelivery</a:t>
            </a:r>
            <a:r>
              <a:rPr lang="sv-SE" sz="1800" dirty="0"/>
              <a:t>)</a:t>
            </a:r>
          </a:p>
          <a:p>
            <a:pPr marL="222885" indent="-222885">
              <a:lnSpc>
                <a:spcPct val="110000"/>
              </a:lnSpc>
            </a:pPr>
            <a:endParaRPr lang="sv-SE" sz="1800" dirty="0"/>
          </a:p>
          <a:p>
            <a:pPr marL="222885" indent="-222885">
              <a:lnSpc>
                <a:spcPct val="110000"/>
              </a:lnSpc>
            </a:pPr>
            <a:r>
              <a:rPr lang="sv-SE" sz="1800" dirty="0"/>
              <a:t>Målgrupp för SDK är verksamheter inom </a:t>
            </a:r>
            <a:r>
              <a:rPr lang="sv-SE" sz="1800" b="1" dirty="0"/>
              <a:t>offentlig sektor </a:t>
            </a:r>
            <a:r>
              <a:rPr lang="sv-SE" sz="1800" dirty="0"/>
              <a:t>inklusive privata utförare av offentliga uppdrag/finansierade med offentliga medel.</a:t>
            </a:r>
          </a:p>
          <a:p>
            <a:pPr marL="222885" indent="-222885">
              <a:lnSpc>
                <a:spcPct val="110000"/>
              </a:lnSpc>
            </a:pPr>
            <a:endParaRPr lang="sv-SE" sz="1800"/>
          </a:p>
          <a:p>
            <a:pPr marL="222885" indent="-222885">
              <a:lnSpc>
                <a:spcPct val="110000"/>
              </a:lnSpc>
            </a:pPr>
            <a:r>
              <a:rPr lang="sv-SE" sz="1800"/>
              <a:t>Man måste ansluta sig både hos </a:t>
            </a:r>
            <a:r>
              <a:rPr lang="sv-SE" sz="1800" err="1"/>
              <a:t>Inera</a:t>
            </a:r>
            <a:r>
              <a:rPr lang="sv-SE" sz="1800"/>
              <a:t> och DIGG för att kunna nyttja SDK.</a:t>
            </a:r>
          </a:p>
          <a:p>
            <a:pPr marL="222885" indent="-222885">
              <a:lnSpc>
                <a:spcPct val="110000"/>
              </a:lnSpc>
            </a:pPr>
            <a:endParaRPr lang="sv-SE" sz="1600"/>
          </a:p>
          <a:p>
            <a:pPr marL="222885" indent="-222885">
              <a:lnSpc>
                <a:spcPct val="110000"/>
              </a:lnSpc>
            </a:pPr>
            <a:endParaRPr lang="sv-SE" sz="1600" dirty="0"/>
          </a:p>
          <a:p>
            <a:pPr marL="222885" indent="-222885">
              <a:lnSpc>
                <a:spcPct val="110000"/>
              </a:lnSpc>
            </a:pPr>
            <a:endParaRPr lang="sv-SE" sz="1600" dirty="0"/>
          </a:p>
          <a:p>
            <a:pPr marL="0" indent="0">
              <a:lnSpc>
                <a:spcPct val="110000"/>
              </a:lnSpc>
              <a:buNone/>
            </a:pPr>
            <a:endParaRPr lang="sv-SE" sz="1600" dirty="0"/>
          </a:p>
        </p:txBody>
      </p:sp>
      <p:pic>
        <p:nvPicPr>
          <p:cNvPr id="5" name="Platshållare för bild 5" descr="En bild som visar text, utomhus&#10;&#10;Automatiskt genererad beskrivning">
            <a:extLst>
              <a:ext uri="{FF2B5EF4-FFF2-40B4-BE49-F238E27FC236}">
                <a16:creationId xmlns:a16="http://schemas.microsoft.com/office/drawing/2014/main" id="{5A37C2F4-396F-B245-9211-A9F43E35FB78}"/>
              </a:ext>
            </a:extLst>
          </p:cNvPr>
          <p:cNvPicPr>
            <a:picLocks noChangeAspect="1"/>
          </p:cNvPicPr>
          <p:nvPr/>
        </p:nvPicPr>
        <p:blipFill rotWithShape="1">
          <a:blip r:embed="rId3"/>
          <a:srcRect l="-1394" r="-2330" b="-6069"/>
          <a:stretch/>
        </p:blipFill>
        <p:spPr>
          <a:xfrm>
            <a:off x="8418458" y="4079682"/>
            <a:ext cx="3327882" cy="523339"/>
          </a:xfrm>
          <a:prstGeom prst="rect">
            <a:avLst/>
          </a:prstGeom>
        </p:spPr>
      </p:pic>
      <p:pic>
        <p:nvPicPr>
          <p:cNvPr id="10" name="Logotyp">
            <a:extLst>
              <a:ext uri="{FF2B5EF4-FFF2-40B4-BE49-F238E27FC236}">
                <a16:creationId xmlns:a16="http://schemas.microsoft.com/office/drawing/2014/main" id="{1C4C7A17-7FFB-E246-8221-02FC8E6C2D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9415" y="2061632"/>
            <a:ext cx="1778000" cy="1126067"/>
          </a:xfrm>
          <a:prstGeom prst="rect">
            <a:avLst/>
          </a:prstGeom>
        </p:spPr>
      </p:pic>
    </p:spTree>
    <p:extLst>
      <p:ext uri="{BB962C8B-B14F-4D97-AF65-F5344CB8AC3E}">
        <p14:creationId xmlns:p14="http://schemas.microsoft.com/office/powerpoint/2010/main" val="452557404"/>
      </p:ext>
    </p:extLst>
  </p:cSld>
  <p:clrMapOvr>
    <a:masterClrMapping/>
  </p:clrMapOvr>
  <p:transition>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18D3BEB-C631-4BAC-95EB-FA54C41BDF59}"/>
              </a:ext>
            </a:extLst>
          </p:cNvPr>
          <p:cNvSpPr>
            <a:spLocks noGrp="1"/>
          </p:cNvSpPr>
          <p:nvPr>
            <p:ph type="title"/>
          </p:nvPr>
        </p:nvSpPr>
        <p:spPr>
          <a:xfrm>
            <a:off x="713985" y="614974"/>
            <a:ext cx="10985326" cy="850727"/>
          </a:xfrm>
        </p:spPr>
        <p:txBody>
          <a:bodyPr anchor="t">
            <a:noAutofit/>
          </a:bodyPr>
          <a:lstStyle/>
          <a:p>
            <a:pPr>
              <a:lnSpc>
                <a:spcPct val="90000"/>
              </a:lnSpc>
            </a:pPr>
            <a:r>
              <a:rPr lang="sv-SE" sz="3200"/>
              <a:t>Myndigheter som har regeringsuppdrag att ansluta till SDK</a:t>
            </a:r>
          </a:p>
        </p:txBody>
      </p:sp>
      <p:graphicFrame>
        <p:nvGraphicFramePr>
          <p:cNvPr id="15" name="Content Placeholder 2">
            <a:extLst>
              <a:ext uri="{FF2B5EF4-FFF2-40B4-BE49-F238E27FC236}">
                <a16:creationId xmlns:a16="http://schemas.microsoft.com/office/drawing/2014/main" id="{C76EEC8F-688B-40FB-A4CC-0C0F7D1102B0}"/>
              </a:ext>
            </a:extLst>
          </p:cNvPr>
          <p:cNvGraphicFramePr>
            <a:graphicFrameLocks noGrp="1"/>
          </p:cNvGraphicFramePr>
          <p:nvPr>
            <p:ph idx="11"/>
            <p:extLst>
              <p:ext uri="{D42A27DB-BD31-4B8C-83A1-F6EECF244321}">
                <p14:modId xmlns:p14="http://schemas.microsoft.com/office/powerpoint/2010/main" val="2261395535"/>
              </p:ext>
            </p:extLst>
          </p:nvPr>
        </p:nvGraphicFramePr>
        <p:xfrm>
          <a:off x="1880863" y="2004615"/>
          <a:ext cx="8050455" cy="3875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620360"/>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F7BD0229-AEA6-407B-A968-B48704DA4CBF}"/>
              </a:ext>
            </a:extLst>
          </p:cNvPr>
          <p:cNvSpPr txBox="1"/>
          <p:nvPr/>
        </p:nvSpPr>
        <p:spPr>
          <a:xfrm>
            <a:off x="10580711" y="5769082"/>
            <a:ext cx="1414644" cy="877524"/>
          </a:xfrm>
          <a:prstGeom prst="rect">
            <a:avLst/>
          </a:prstGeom>
          <a:solidFill>
            <a:srgbClr val="F7F4F1"/>
          </a:solidFill>
        </p:spPr>
        <p:txBody>
          <a:bodyPr wrap="square" rtlCol="0">
            <a:spAutoFit/>
          </a:bodyPr>
          <a:lstStyle/>
          <a:p>
            <a:endParaRPr lang="sv-SE"/>
          </a:p>
        </p:txBody>
      </p:sp>
      <p:sp>
        <p:nvSpPr>
          <p:cNvPr id="2" name="Rubrik 1">
            <a:extLst>
              <a:ext uri="{FF2B5EF4-FFF2-40B4-BE49-F238E27FC236}">
                <a16:creationId xmlns:a16="http://schemas.microsoft.com/office/drawing/2014/main" id="{8CDEA5E7-8D80-438A-A7B6-E37C8F5AEF81}"/>
              </a:ext>
            </a:extLst>
          </p:cNvPr>
          <p:cNvSpPr>
            <a:spLocks noGrp="1"/>
          </p:cNvSpPr>
          <p:nvPr>
            <p:ph type="title"/>
          </p:nvPr>
        </p:nvSpPr>
        <p:spPr>
          <a:xfrm>
            <a:off x="629150" y="485890"/>
            <a:ext cx="10779369" cy="850727"/>
          </a:xfrm>
        </p:spPr>
        <p:txBody>
          <a:bodyPr>
            <a:normAutofit fontScale="90000"/>
          </a:bodyPr>
          <a:lstStyle/>
          <a:p>
            <a:r>
              <a:rPr lang="sv-SE" sz="3100" b="1"/>
              <a:t>SDK ersätter eller kompletterar dagens kanaler för kommunikation av känslig information mellan organisationer</a:t>
            </a:r>
            <a:br>
              <a:rPr lang="sv-SE"/>
            </a:br>
            <a:endParaRPr lang="sv-SE"/>
          </a:p>
        </p:txBody>
      </p:sp>
      <p:sp>
        <p:nvSpPr>
          <p:cNvPr id="3" name="Platshållare för innehåll 2">
            <a:extLst>
              <a:ext uri="{FF2B5EF4-FFF2-40B4-BE49-F238E27FC236}">
                <a16:creationId xmlns:a16="http://schemas.microsoft.com/office/drawing/2014/main" id="{DD28DD5F-7BEC-4955-8D8A-32B1F9B98283}"/>
              </a:ext>
            </a:extLst>
          </p:cNvPr>
          <p:cNvSpPr>
            <a:spLocks noGrp="1"/>
          </p:cNvSpPr>
          <p:nvPr>
            <p:ph idx="10"/>
          </p:nvPr>
        </p:nvSpPr>
        <p:spPr>
          <a:xfrm>
            <a:off x="685800" y="1639017"/>
            <a:ext cx="5333035" cy="3525266"/>
          </a:xfrm>
          <a:ln w="19050">
            <a:solidFill>
              <a:srgbClr val="01A5A3"/>
            </a:solidFill>
          </a:ln>
        </p:spPr>
        <p:txBody>
          <a:bodyPr>
            <a:normAutofit/>
          </a:bodyPr>
          <a:lstStyle/>
          <a:p>
            <a:pPr marL="0" indent="0">
              <a:buNone/>
            </a:pPr>
            <a:r>
              <a:rPr lang="sv-SE" sz="1800" b="1"/>
              <a:t>SDK används istället för:</a:t>
            </a:r>
          </a:p>
          <a:p>
            <a:r>
              <a:rPr lang="sv-SE" sz="1600"/>
              <a:t>Personlig kurir</a:t>
            </a:r>
          </a:p>
          <a:p>
            <a:r>
              <a:rPr lang="sv-SE" sz="1600"/>
              <a:t>Fax</a:t>
            </a:r>
          </a:p>
          <a:p>
            <a:r>
              <a:rPr lang="sv-SE" sz="1600"/>
              <a:t>Telefon</a:t>
            </a:r>
          </a:p>
          <a:p>
            <a:r>
              <a:rPr lang="sv-SE" sz="1600"/>
              <a:t>Brev, Rek</a:t>
            </a:r>
          </a:p>
          <a:p>
            <a:r>
              <a:rPr lang="sv-SE" sz="1600" err="1"/>
              <a:t>eBrev</a:t>
            </a:r>
            <a:r>
              <a:rPr lang="sv-SE" sz="1600"/>
              <a:t> (digitalt-fysiskt)</a:t>
            </a:r>
          </a:p>
          <a:p>
            <a:r>
              <a:rPr lang="sv-SE" sz="1600"/>
              <a:t>Vanlig osäker e-post</a:t>
            </a:r>
          </a:p>
          <a:p>
            <a:r>
              <a:rPr lang="sv-SE" sz="1600"/>
              <a:t>Separata lösningar för ”säker e-post”</a:t>
            </a:r>
          </a:p>
        </p:txBody>
      </p:sp>
      <p:sp>
        <p:nvSpPr>
          <p:cNvPr id="4" name="Platshållare för innehåll 3">
            <a:extLst>
              <a:ext uri="{FF2B5EF4-FFF2-40B4-BE49-F238E27FC236}">
                <a16:creationId xmlns:a16="http://schemas.microsoft.com/office/drawing/2014/main" id="{8BB72F8B-E602-418D-86D6-157094FDFD28}"/>
              </a:ext>
            </a:extLst>
          </p:cNvPr>
          <p:cNvSpPr>
            <a:spLocks noGrp="1"/>
          </p:cNvSpPr>
          <p:nvPr>
            <p:ph idx="11"/>
          </p:nvPr>
        </p:nvSpPr>
        <p:spPr>
          <a:xfrm>
            <a:off x="6132133" y="1640480"/>
            <a:ext cx="5333035" cy="1470969"/>
          </a:xfrm>
          <a:ln w="19050">
            <a:solidFill>
              <a:srgbClr val="01A5A3"/>
            </a:solidFill>
          </a:ln>
        </p:spPr>
        <p:txBody>
          <a:bodyPr>
            <a:normAutofit/>
          </a:bodyPr>
          <a:lstStyle/>
          <a:p>
            <a:pPr marL="0" indent="0">
              <a:buNone/>
            </a:pPr>
            <a:r>
              <a:rPr lang="sv-SE" sz="1800" b="1"/>
              <a:t>SDK används för känslig information</a:t>
            </a:r>
          </a:p>
          <a:p>
            <a:r>
              <a:rPr lang="sv-SE" sz="1600"/>
              <a:t>Personuppgifter</a:t>
            </a:r>
          </a:p>
          <a:p>
            <a:r>
              <a:rPr lang="sv-SE" sz="1600"/>
              <a:t>Sådant som kan omfattas av sekretess </a:t>
            </a:r>
          </a:p>
          <a:p>
            <a:endParaRPr lang="sv-SE"/>
          </a:p>
        </p:txBody>
      </p:sp>
      <p:sp>
        <p:nvSpPr>
          <p:cNvPr id="6" name="Platshållare för innehåll 3">
            <a:extLst>
              <a:ext uri="{FF2B5EF4-FFF2-40B4-BE49-F238E27FC236}">
                <a16:creationId xmlns:a16="http://schemas.microsoft.com/office/drawing/2014/main" id="{969729BF-101B-48C9-A4E3-B50AA49A6C5A}"/>
              </a:ext>
            </a:extLst>
          </p:cNvPr>
          <p:cNvSpPr txBox="1">
            <a:spLocks/>
          </p:cNvSpPr>
          <p:nvPr/>
        </p:nvSpPr>
        <p:spPr>
          <a:xfrm>
            <a:off x="6132133" y="3190639"/>
            <a:ext cx="5333035" cy="1973644"/>
          </a:xfrm>
          <a:prstGeom prst="rect">
            <a:avLst/>
          </a:prstGeom>
          <a:ln w="19050">
            <a:solidFill>
              <a:srgbClr val="01A5A3"/>
            </a:solidFill>
          </a:ln>
        </p:spPr>
        <p:txBody>
          <a:bodyPr vert="horz" lIns="91440" tIns="45720" rIns="91440" bIns="45720" rtlCol="0">
            <a:normAutofit/>
          </a:bodyPr>
          <a:lstStyle>
            <a:lvl1pPr marL="223200" indent="-223200" algn="l" defTabSz="914400" rtl="0" eaLnBrk="1" latinLnBrk="0" hangingPunct="1">
              <a:lnSpc>
                <a:spcPct val="120000"/>
              </a:lnSpc>
              <a:spcBef>
                <a:spcPts val="1000"/>
              </a:spcBef>
              <a:buClr>
                <a:srgbClr val="01A5A3"/>
              </a:buClr>
              <a:buSzPct val="100000"/>
              <a:buFont typeface="Arial" charset="0"/>
              <a:buChar char="•"/>
              <a:defRPr sz="2200" kern="1200">
                <a:solidFill>
                  <a:srgbClr val="33302F"/>
                </a:solidFill>
                <a:latin typeface="Open Sans" charset="0"/>
                <a:ea typeface="Open Sans" charset="0"/>
                <a:cs typeface="Open Sans" charset="0"/>
              </a:defRPr>
            </a:lvl1pPr>
            <a:lvl2pPr marL="468000" indent="-223200" algn="l" defTabSz="914400" rtl="0" eaLnBrk="1" latinLnBrk="0" hangingPunct="1">
              <a:lnSpc>
                <a:spcPct val="120000"/>
              </a:lnSpc>
              <a:spcBef>
                <a:spcPts val="500"/>
              </a:spcBef>
              <a:buClr>
                <a:srgbClr val="01A5A3"/>
              </a:buClr>
              <a:buSzPct val="100000"/>
              <a:buFont typeface=".AppleSystemUIFont" charset="-120"/>
              <a:buChar char="-"/>
              <a:defRPr sz="2000" kern="1200">
                <a:solidFill>
                  <a:srgbClr val="33302F"/>
                </a:solidFill>
                <a:latin typeface="Open Sans" charset="0"/>
                <a:ea typeface="Open Sans" charset="0"/>
                <a:cs typeface="Open Sans" charset="0"/>
              </a:defRPr>
            </a:lvl2pPr>
            <a:lvl3pPr marL="720000" indent="-223200" algn="l" defTabSz="914400" rtl="0" eaLnBrk="1" latinLnBrk="0" hangingPunct="1">
              <a:lnSpc>
                <a:spcPct val="120000"/>
              </a:lnSpc>
              <a:spcBef>
                <a:spcPts val="500"/>
              </a:spcBef>
              <a:buClr>
                <a:srgbClr val="01A5A3"/>
              </a:buClr>
              <a:buSzPct val="100000"/>
              <a:buFont typeface=".AppleSystemUIFont" charset="-120"/>
              <a:buChar char="-"/>
              <a:defRPr sz="1800" kern="1200">
                <a:solidFill>
                  <a:srgbClr val="33302F"/>
                </a:solidFill>
                <a:latin typeface="Open Sans" charset="0"/>
                <a:ea typeface="Open Sans" charset="0"/>
                <a:cs typeface="Open Sans" charset="0"/>
              </a:defRPr>
            </a:lvl3pPr>
            <a:lvl4pPr marL="907200" indent="-171450" algn="l" defTabSz="914400" rtl="0" eaLnBrk="1" latinLnBrk="0" hangingPunct="1">
              <a:lnSpc>
                <a:spcPct val="120000"/>
              </a:lnSpc>
              <a:spcBef>
                <a:spcPts val="500"/>
              </a:spcBef>
              <a:buClr>
                <a:srgbClr val="01A5A3"/>
              </a:buClr>
              <a:buSzPct val="100000"/>
              <a:buFont typeface=".AppleSystemUIFont" charset="-120"/>
              <a:buChar char="-"/>
              <a:defRPr sz="1600" kern="1200">
                <a:solidFill>
                  <a:srgbClr val="33302F"/>
                </a:solidFill>
                <a:latin typeface="Open Sans" charset="0"/>
                <a:ea typeface="Open Sans" charset="0"/>
                <a:cs typeface="Open Sans" charset="0"/>
              </a:defRPr>
            </a:lvl4pPr>
            <a:lvl5pPr marL="1098000" indent="-171450" algn="l" defTabSz="914400" rtl="0" eaLnBrk="1" latinLnBrk="0" hangingPunct="1">
              <a:lnSpc>
                <a:spcPct val="120000"/>
              </a:lnSpc>
              <a:spcBef>
                <a:spcPts val="500"/>
              </a:spcBef>
              <a:buClr>
                <a:srgbClr val="01A5A3"/>
              </a:buClr>
              <a:buSzPct val="100000"/>
              <a:buFont typeface=".AppleSystemUIFont" charset="-120"/>
              <a:buChar char="-"/>
              <a:defRPr sz="1400" kern="1200">
                <a:solidFill>
                  <a:srgbClr val="33302F"/>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None/>
            </a:pPr>
            <a:r>
              <a:rPr lang="sv-SE" sz="1800" b="1">
                <a:solidFill>
                  <a:schemeClr val="tx1"/>
                </a:solidFill>
                <a:latin typeface="+mn-lt"/>
                <a:ea typeface="+mn-ea"/>
                <a:cs typeface="+mn-cs"/>
              </a:rPr>
              <a:t>SDK stödjer ostrukturerat informationsutbyte</a:t>
            </a:r>
          </a:p>
          <a:p>
            <a:pPr>
              <a:lnSpc>
                <a:spcPct val="100000"/>
              </a:lnSpc>
            </a:pPr>
            <a:r>
              <a:rPr lang="sv-SE" sz="1600">
                <a:solidFill>
                  <a:schemeClr val="tx1"/>
                </a:solidFill>
                <a:latin typeface="+mn-lt"/>
                <a:ea typeface="+mn-ea"/>
                <a:cs typeface="+mn-cs"/>
              </a:rPr>
              <a:t>Kalla till och samordna mötestider och dylikt</a:t>
            </a:r>
          </a:p>
          <a:p>
            <a:pPr>
              <a:lnSpc>
                <a:spcPct val="100000"/>
              </a:lnSpc>
            </a:pPr>
            <a:r>
              <a:rPr lang="sv-SE" sz="1600">
                <a:solidFill>
                  <a:schemeClr val="tx1"/>
                </a:solidFill>
                <a:latin typeface="+mn-lt"/>
                <a:ea typeface="+mn-ea"/>
                <a:cs typeface="+mn-cs"/>
              </a:rPr>
              <a:t>Samla in information</a:t>
            </a:r>
          </a:p>
          <a:p>
            <a:pPr>
              <a:lnSpc>
                <a:spcPct val="100000"/>
              </a:lnSpc>
            </a:pPr>
            <a:r>
              <a:rPr lang="sv-SE" sz="1600">
                <a:solidFill>
                  <a:schemeClr val="tx1"/>
                </a:solidFill>
                <a:latin typeface="+mn-lt"/>
                <a:ea typeface="+mn-ea"/>
                <a:cs typeface="+mn-cs"/>
              </a:rPr>
              <a:t>Delge information</a:t>
            </a:r>
            <a:endParaRPr lang="sv-SE"/>
          </a:p>
        </p:txBody>
      </p:sp>
      <p:grpSp>
        <p:nvGrpSpPr>
          <p:cNvPr id="9" name="Grupp 8">
            <a:extLst>
              <a:ext uri="{FF2B5EF4-FFF2-40B4-BE49-F238E27FC236}">
                <a16:creationId xmlns:a16="http://schemas.microsoft.com/office/drawing/2014/main" id="{1798F52F-E7BC-B143-84F1-1915049D2060}"/>
              </a:ext>
            </a:extLst>
          </p:cNvPr>
          <p:cNvGrpSpPr/>
          <p:nvPr/>
        </p:nvGrpSpPr>
        <p:grpSpPr>
          <a:xfrm>
            <a:off x="685800" y="5466683"/>
            <a:ext cx="10174120" cy="1000265"/>
            <a:chOff x="685800" y="5466683"/>
            <a:chExt cx="10174120" cy="1000265"/>
          </a:xfrm>
        </p:grpSpPr>
        <p:pic>
          <p:nvPicPr>
            <p:cNvPr id="5" name="Bildobjekt 4">
              <a:extLst>
                <a:ext uri="{FF2B5EF4-FFF2-40B4-BE49-F238E27FC236}">
                  <a16:creationId xmlns:a16="http://schemas.microsoft.com/office/drawing/2014/main" id="{955A310F-6344-45C7-A862-883C216A5B30}"/>
                </a:ext>
              </a:extLst>
            </p:cNvPr>
            <p:cNvPicPr>
              <a:picLocks noChangeAspect="1"/>
            </p:cNvPicPr>
            <p:nvPr/>
          </p:nvPicPr>
          <p:blipFill>
            <a:blip r:embed="rId3"/>
            <a:stretch>
              <a:fillRect/>
            </a:stretch>
          </p:blipFill>
          <p:spPr>
            <a:xfrm>
              <a:off x="685800" y="5466683"/>
              <a:ext cx="10174120" cy="1000265"/>
            </a:xfrm>
            <a:prstGeom prst="rect">
              <a:avLst/>
            </a:prstGeom>
          </p:spPr>
        </p:pic>
        <p:sp>
          <p:nvSpPr>
            <p:cNvPr id="8" name="Rektangel 7">
              <a:extLst>
                <a:ext uri="{FF2B5EF4-FFF2-40B4-BE49-F238E27FC236}">
                  <a16:creationId xmlns:a16="http://schemas.microsoft.com/office/drawing/2014/main" id="{BB06384D-4E94-3D41-BE15-59011EC627A0}"/>
                </a:ext>
              </a:extLst>
            </p:cNvPr>
            <p:cNvSpPr/>
            <p:nvPr/>
          </p:nvSpPr>
          <p:spPr>
            <a:xfrm>
              <a:off x="4710023" y="5917721"/>
              <a:ext cx="4192437" cy="4140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576469697"/>
      </p:ext>
    </p:extLst>
  </p:cSld>
  <p:clrMapOvr>
    <a:masterClrMapping/>
  </p:clrMapOvr>
  <p:transition>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630892-6DA0-724D-BC29-016CAE2DC1FD}"/>
              </a:ext>
            </a:extLst>
          </p:cNvPr>
          <p:cNvSpPr>
            <a:spLocks noGrp="1"/>
          </p:cNvSpPr>
          <p:nvPr>
            <p:ph type="title"/>
          </p:nvPr>
        </p:nvSpPr>
        <p:spPr>
          <a:xfrm>
            <a:off x="685799" y="614974"/>
            <a:ext cx="10779369" cy="850727"/>
          </a:xfrm>
        </p:spPr>
        <p:txBody>
          <a:bodyPr anchor="t">
            <a:normAutofit/>
          </a:bodyPr>
          <a:lstStyle/>
          <a:p>
            <a:r>
              <a:rPr lang="sv-SE"/>
              <a:t>Nytta och vinster med att nyttja SDK</a:t>
            </a:r>
          </a:p>
        </p:txBody>
      </p:sp>
      <p:sp>
        <p:nvSpPr>
          <p:cNvPr id="3" name="Platshållare för innehåll 2">
            <a:extLst>
              <a:ext uri="{FF2B5EF4-FFF2-40B4-BE49-F238E27FC236}">
                <a16:creationId xmlns:a16="http://schemas.microsoft.com/office/drawing/2014/main" id="{40AF9E04-2245-BB41-B23A-6B2948D3446C}"/>
              </a:ext>
            </a:extLst>
          </p:cNvPr>
          <p:cNvSpPr>
            <a:spLocks noGrp="1"/>
          </p:cNvSpPr>
          <p:nvPr>
            <p:ph idx="10"/>
          </p:nvPr>
        </p:nvSpPr>
        <p:spPr>
          <a:xfrm>
            <a:off x="685799" y="1917313"/>
            <a:ext cx="4946374" cy="4434951"/>
          </a:xfrm>
        </p:spPr>
        <p:txBody>
          <a:bodyPr vert="horz" lIns="91440" tIns="45720" rIns="91440" bIns="45720" rtlCol="0">
            <a:normAutofit/>
          </a:bodyPr>
          <a:lstStyle/>
          <a:p>
            <a:pPr marL="0" indent="0">
              <a:buNone/>
            </a:pPr>
            <a:r>
              <a:rPr lang="sv-SE" sz="2000"/>
              <a:t>SDK har testats i ett antal piloter runt om i landet. I dessa har man identifierat ett antal nyttor som verksamheterna i anslutande organisationer kan uppnå med hjälp av SDK. Några av dessa är:</a:t>
            </a:r>
          </a:p>
        </p:txBody>
      </p:sp>
      <p:graphicFrame>
        <p:nvGraphicFramePr>
          <p:cNvPr id="6" name="Platshållare för innehåll 3">
            <a:extLst>
              <a:ext uri="{FF2B5EF4-FFF2-40B4-BE49-F238E27FC236}">
                <a16:creationId xmlns:a16="http://schemas.microsoft.com/office/drawing/2014/main" id="{F88A2902-77D1-4D05-A393-4B8604D2E8D1}"/>
              </a:ext>
            </a:extLst>
          </p:cNvPr>
          <p:cNvGraphicFramePr>
            <a:graphicFrameLocks noGrp="1"/>
          </p:cNvGraphicFramePr>
          <p:nvPr>
            <p:ph idx="11"/>
            <p:extLst>
              <p:ext uri="{D42A27DB-BD31-4B8C-83A1-F6EECF244321}">
                <p14:modId xmlns:p14="http://schemas.microsoft.com/office/powerpoint/2010/main" val="59269814"/>
              </p:ext>
            </p:extLst>
          </p:nvPr>
        </p:nvGraphicFramePr>
        <p:xfrm>
          <a:off x="6132133" y="1463383"/>
          <a:ext cx="5333035" cy="4434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351515"/>
      </p:ext>
    </p:extLst>
  </p:cSld>
  <p:clrMapOvr>
    <a:masterClrMapping/>
  </p:clrMapOvr>
  <p:transition>
    <p:cover/>
  </p:transition>
</p:sld>
</file>

<file path=ppt/theme/theme1.xml><?xml version="1.0" encoding="utf-8"?>
<a:theme xmlns:a="http://schemas.openxmlformats.org/drawingml/2006/main" name="Office-tema">
  <a:themeElements>
    <a:clrScheme name="Inera">
      <a:dk1>
        <a:srgbClr val="33302F"/>
      </a:dk1>
      <a:lt1>
        <a:srgbClr val="FFFFFF"/>
      </a:lt1>
      <a:dk2>
        <a:srgbClr val="33302F"/>
      </a:dk2>
      <a:lt2>
        <a:srgbClr val="EFE9E4"/>
      </a:lt2>
      <a:accent1>
        <a:srgbClr val="00706D"/>
      </a:accent1>
      <a:accent2>
        <a:srgbClr val="41C0C1"/>
      </a:accent2>
      <a:accent3>
        <a:srgbClr val="EC7F21"/>
      </a:accent3>
      <a:accent4>
        <a:srgbClr val="FABC46"/>
      </a:accent4>
      <a:accent5>
        <a:srgbClr val="7B6856"/>
      </a:accent5>
      <a:accent6>
        <a:srgbClr val="A1958A"/>
      </a:accent6>
      <a:hlink>
        <a:srgbClr val="00A4A3"/>
      </a:hlink>
      <a:folHlink>
        <a:srgbClr val="A1958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a:defPPr>
      </a:lstStyle>
    </a:txDef>
  </a:objectDefaults>
  <a:extraClrSchemeLst/>
  <a:extLst>
    <a:ext uri="{05A4C25C-085E-4340-85A3-A5531E510DB2}">
      <thm15:themeFamily xmlns:thm15="http://schemas.microsoft.com/office/thememl/2012/main" name="Inera_PPT_v04-Mall.potx  -  Skrivskyddad" id="{DF427BC7-A412-48E8-AFD4-25EC7AAC5A10}" vid="{A8E99C60-70E8-4263-9EE5-CC1F5B5EA8F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315B6AE-6FC9-9B44-8127-ABBA6507836F}">
  <we:reference id="wa104380510" version="1.0.0.3" store="sv-SE" storeType="OMEX"/>
  <we:alternateReferences>
    <we:reference id="WA104380510" version="1.0.0.3"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57E396A2B7F6E40B761B6FD8CD01732" ma:contentTypeVersion="10" ma:contentTypeDescription="Skapa ett nytt dokument." ma:contentTypeScope="" ma:versionID="6ca2f9f96650e5c36fcaad9446912d1c">
  <xsd:schema xmlns:xsd="http://www.w3.org/2001/XMLSchema" xmlns:xs="http://www.w3.org/2001/XMLSchema" xmlns:p="http://schemas.microsoft.com/office/2006/metadata/properties" xmlns:ns2="b17f0d25-906c-4f9c-9bbe-bb6d30b34feb" xmlns:ns3="c5071586-e09c-4161-97ef-d62b016c37b0" targetNamespace="http://schemas.microsoft.com/office/2006/metadata/properties" ma:root="true" ma:fieldsID="3cb96388b8bbfdb9eb6550ad637f9602" ns2:_="" ns3:_="">
    <xsd:import namespace="b17f0d25-906c-4f9c-9bbe-bb6d30b34feb"/>
    <xsd:import namespace="c5071586-e09c-4161-97ef-d62b016c37b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7f0d25-906c-4f9c-9bbe-bb6d30b34f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5071586-e09c-4161-97ef-d62b016c37b0"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C636D98-8710-412F-B9C7-F902B2E7BFB1}">
  <ds:schemaRefs>
    <ds:schemaRef ds:uri="http://schemas.microsoft.com/sharepoint/v3/contenttype/forms"/>
  </ds:schemaRefs>
</ds:datastoreItem>
</file>

<file path=customXml/itemProps2.xml><?xml version="1.0" encoding="utf-8"?>
<ds:datastoreItem xmlns:ds="http://schemas.openxmlformats.org/officeDocument/2006/customXml" ds:itemID="{33D9DB53-78CE-49A8-9A79-CC2ED02C0C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7f0d25-906c-4f9c-9bbe-bb6d30b34feb"/>
    <ds:schemaRef ds:uri="c5071586-e09c-4161-97ef-d62b016c37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50B49D-DF40-41C0-AFC0-F057592372FF}">
  <ds:schemaRefs>
    <ds:schemaRef ds:uri="http://purl.org/dc/terms/"/>
    <ds:schemaRef ds:uri="http://purl.org/dc/dcmitype/"/>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infopath/2007/PartnerControls"/>
    <ds:schemaRef ds:uri="eeb63fad-cee1-4d42-9a11-6a1c800920da"/>
    <ds:schemaRef ds:uri="e0da4612-1573-4bdc-acc7-6c49069942d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747</TotalTime>
  <Words>3180</Words>
  <Application>Microsoft Office PowerPoint</Application>
  <PresentationFormat>Bredbild</PresentationFormat>
  <Paragraphs>507</Paragraphs>
  <Slides>41</Slides>
  <Notes>9</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41</vt:i4>
      </vt:variant>
    </vt:vector>
  </HeadingPairs>
  <TitlesOfParts>
    <vt:vector size="50" baseType="lpstr">
      <vt:lpstr>.AppleSystemUIFont</vt:lpstr>
      <vt:lpstr>Arial</vt:lpstr>
      <vt:lpstr>Calibri</vt:lpstr>
      <vt:lpstr>Calibri Light</vt:lpstr>
      <vt:lpstr>Open Sans</vt:lpstr>
      <vt:lpstr>Open Sans Light</vt:lpstr>
      <vt:lpstr>Open Sans Semibold</vt:lpstr>
      <vt:lpstr>Systemtypsnitt normalt</vt:lpstr>
      <vt:lpstr>Office-tema</vt:lpstr>
      <vt:lpstr>Introduktionsmaterial till Säker digital kommunikation (SDK)</vt:lpstr>
      <vt:lpstr>Om detta introduktionsmaterial</vt:lpstr>
      <vt:lpstr>Vad är Säker digital kommunikation (SDK?)</vt:lpstr>
      <vt:lpstr>Säker digital kommunikation</vt:lpstr>
      <vt:lpstr>Vad är SDK?</vt:lpstr>
      <vt:lpstr>Aktörer inom SDK</vt:lpstr>
      <vt:lpstr>Myndigheter som har regeringsuppdrag att ansluta till SDK</vt:lpstr>
      <vt:lpstr>SDK ersätter eller kompletterar dagens kanaler för kommunikation av känslig information mellan organisationer </vt:lpstr>
      <vt:lpstr>Nytta och vinster med att nyttja SDK</vt:lpstr>
      <vt:lpstr>Hur går det till när man skickar via SDK? </vt:lpstr>
      <vt:lpstr>Vad krävs för att kunna använda SDK?</vt:lpstr>
      <vt:lpstr>Nyckeln till federationen är informationssäkerhet</vt:lpstr>
      <vt:lpstr>Nyttan med SDK kommer att öka successivt</vt:lpstr>
      <vt:lpstr>Hur är SDK uppbyggt?</vt:lpstr>
      <vt:lpstr>PowerPoint-presentation</vt:lpstr>
      <vt:lpstr>Hur är SDK uppbyggt?</vt:lpstr>
      <vt:lpstr>Hur är SDK uppbyggt?</vt:lpstr>
      <vt:lpstr>Hur är SDK uppbyggt?</vt:lpstr>
      <vt:lpstr>När och hur ska verksamheten använda SDK?</vt:lpstr>
      <vt:lpstr>Användande av SDK utgår från verksamhetens behov</vt:lpstr>
      <vt:lpstr>Från analogt till digitalt utbyte av information</vt:lpstr>
      <vt:lpstr>Exempel på informationsutbyten:</vt:lpstr>
      <vt:lpstr>Exempel på informationsutbyten:</vt:lpstr>
      <vt:lpstr>PowerPoint-presentation</vt:lpstr>
      <vt:lpstr>Vad är SDK Adressbok?</vt:lpstr>
      <vt:lpstr>SDK Adressbok </vt:lpstr>
      <vt:lpstr>Exempel på hur man kan adressera en funktion</vt:lpstr>
      <vt:lpstr>Hur tar man sig an ett införande av SDK?</vt:lpstr>
      <vt:lpstr>Införande av SDK</vt:lpstr>
      <vt:lpstr>Verksamhet, IT/digitalisering &amp; informationssäkerhet vid införande av SDK</vt:lpstr>
      <vt:lpstr>Verksamhetens arbetsström</vt:lpstr>
      <vt:lpstr>Förarbete inför SDK-anslutning</vt:lpstr>
      <vt:lpstr>PowerPoint-presentation</vt:lpstr>
      <vt:lpstr>PowerPoint-presentation</vt:lpstr>
      <vt:lpstr>PowerPoint-presentation</vt:lpstr>
      <vt:lpstr>PowerPoint-presentation</vt:lpstr>
      <vt:lpstr>Tekniskt arbete med att införa SDK</vt:lpstr>
      <vt:lpstr>Tekniska vägval</vt:lpstr>
      <vt:lpstr>PowerPoint-presentation</vt:lpstr>
      <vt:lpstr>Samarbeta med andra!</vt:lpstr>
      <vt:lpstr>Flertalet organisationer har varit piloter i SDK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Säker digital kommunikation - introduktionsmaterial</dc:title>
  <dc:subject/>
  <dc:creator>Oskar Spanne</dc:creator>
  <cp:keywords/>
  <dc:description/>
  <cp:lastModifiedBy>Virhage Emilia</cp:lastModifiedBy>
  <cp:revision>1</cp:revision>
  <dcterms:created xsi:type="dcterms:W3CDTF">2021-12-16T13:04:39Z</dcterms:created>
  <dcterms:modified xsi:type="dcterms:W3CDTF">2022-02-25T06:59:16Z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0x010100B57E396A2B7F6E40B761B6FD8CD01732</vt:lpwstr>
  </property>
</Properties>
</file>