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704" r:id="rId6"/>
    <p:sldMasterId id="2147483705" r:id="rId7"/>
    <p:sldMasterId id="2147483673" r:id="rId8"/>
  </p:sldMasterIdLst>
  <p:sldIdLst>
    <p:sldId id="270" r:id="rId9"/>
    <p:sldId id="431" r:id="rId10"/>
    <p:sldId id="435" r:id="rId11"/>
    <p:sldId id="259" r:id="rId12"/>
    <p:sldId id="434" r:id="rId13"/>
    <p:sldId id="433" r:id="rId14"/>
    <p:sldId id="436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FF9300"/>
    <a:srgbClr val="DA7635"/>
    <a:srgbClr val="FF8838"/>
    <a:srgbClr val="FF7E7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02ACD-E3F4-4F8F-9CDB-C2290CD5434D}" v="125" dt="2023-11-30T11:48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2" y="149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hagen Peter" userId="77036b5a-cee7-41f2-a9c4-f30f9897a622" providerId="ADAL" clId="{43002ACD-E3F4-4F8F-9CDB-C2290CD5434D}"/>
    <pc:docChg chg="undo custSel addSld delSld modSld sldOrd">
      <pc:chgData name="Mannerhagen Peter" userId="77036b5a-cee7-41f2-a9c4-f30f9897a622" providerId="ADAL" clId="{43002ACD-E3F4-4F8F-9CDB-C2290CD5434D}" dt="2023-11-30T11:48:44.177" v="2024" actId="20577"/>
      <pc:docMkLst>
        <pc:docMk/>
      </pc:docMkLst>
      <pc:sldChg chg="del">
        <pc:chgData name="Mannerhagen Peter" userId="77036b5a-cee7-41f2-a9c4-f30f9897a622" providerId="ADAL" clId="{43002ACD-E3F4-4F8F-9CDB-C2290CD5434D}" dt="2023-11-22T15:55:58.486" v="688" actId="47"/>
        <pc:sldMkLst>
          <pc:docMk/>
          <pc:sldMk cId="2011118601" sldId="257"/>
        </pc:sldMkLst>
      </pc:sldChg>
      <pc:sldChg chg="delSp modSp mod ord modAnim">
        <pc:chgData name="Mannerhagen Peter" userId="77036b5a-cee7-41f2-a9c4-f30f9897a622" providerId="ADAL" clId="{43002ACD-E3F4-4F8F-9CDB-C2290CD5434D}" dt="2023-11-24T07:26:51.311" v="1726"/>
        <pc:sldMkLst>
          <pc:docMk/>
          <pc:sldMk cId="3979649407" sldId="259"/>
        </pc:sldMkLst>
        <pc:spChg chg="mod">
          <ac:chgData name="Mannerhagen Peter" userId="77036b5a-cee7-41f2-a9c4-f30f9897a622" providerId="ADAL" clId="{43002ACD-E3F4-4F8F-9CDB-C2290CD5434D}" dt="2023-11-24T07:18:20.034" v="1656" actId="20577"/>
          <ac:spMkLst>
            <pc:docMk/>
            <pc:sldMk cId="3979649407" sldId="259"/>
            <ac:spMk id="2" creationId="{D9B85F3A-0D98-4AE5-8CED-AA4A4CF82188}"/>
          </ac:spMkLst>
        </pc:spChg>
        <pc:spChg chg="mod">
          <ac:chgData name="Mannerhagen Peter" userId="77036b5a-cee7-41f2-a9c4-f30f9897a622" providerId="ADAL" clId="{43002ACD-E3F4-4F8F-9CDB-C2290CD5434D}" dt="2023-11-22T15:57:13.268" v="715" actId="20577"/>
          <ac:spMkLst>
            <pc:docMk/>
            <pc:sldMk cId="3979649407" sldId="259"/>
            <ac:spMk id="52" creationId="{2A871190-7064-4ED2-8646-961A0EFD1B14}"/>
          </ac:spMkLst>
        </pc:spChg>
        <pc:spChg chg="mod">
          <ac:chgData name="Mannerhagen Peter" userId="77036b5a-cee7-41f2-a9c4-f30f9897a622" providerId="ADAL" clId="{43002ACD-E3F4-4F8F-9CDB-C2290CD5434D}" dt="2023-11-22T15:57:08.769" v="713" actId="20577"/>
          <ac:spMkLst>
            <pc:docMk/>
            <pc:sldMk cId="3979649407" sldId="259"/>
            <ac:spMk id="53" creationId="{FC1AB184-2389-428D-A4B3-4242649D87DF}"/>
          </ac:spMkLst>
        </pc:spChg>
        <pc:spChg chg="mod">
          <ac:chgData name="Mannerhagen Peter" userId="77036b5a-cee7-41f2-a9c4-f30f9897a622" providerId="ADAL" clId="{43002ACD-E3F4-4F8F-9CDB-C2290CD5434D}" dt="2023-11-22T15:57:03.480" v="707" actId="20577"/>
          <ac:spMkLst>
            <pc:docMk/>
            <pc:sldMk cId="3979649407" sldId="259"/>
            <ac:spMk id="54" creationId="{A2C23E53-C654-4CDB-892C-6BA1F1BEE6F2}"/>
          </ac:spMkLst>
        </pc:spChg>
        <pc:spChg chg="mod">
          <ac:chgData name="Mannerhagen Peter" userId="77036b5a-cee7-41f2-a9c4-f30f9897a622" providerId="ADAL" clId="{43002ACD-E3F4-4F8F-9CDB-C2290CD5434D}" dt="2023-11-22T15:56:59.928" v="705" actId="20577"/>
          <ac:spMkLst>
            <pc:docMk/>
            <pc:sldMk cId="3979649407" sldId="259"/>
            <ac:spMk id="55" creationId="{F6F60C43-F155-410C-A072-F3435D6AA820}"/>
          </ac:spMkLst>
        </pc:spChg>
        <pc:spChg chg="mod">
          <ac:chgData name="Mannerhagen Peter" userId="77036b5a-cee7-41f2-a9c4-f30f9897a622" providerId="ADAL" clId="{43002ACD-E3F4-4F8F-9CDB-C2290CD5434D}" dt="2023-11-22T15:56:55.493" v="701" actId="20577"/>
          <ac:spMkLst>
            <pc:docMk/>
            <pc:sldMk cId="3979649407" sldId="259"/>
            <ac:spMk id="56" creationId="{18404ADA-D6D4-43D1-8302-A1DE598B89A7}"/>
          </ac:spMkLst>
        </pc:spChg>
        <pc:spChg chg="del mod topLvl">
          <ac:chgData name="Mannerhagen Peter" userId="77036b5a-cee7-41f2-a9c4-f30f9897a622" providerId="ADAL" clId="{43002ACD-E3F4-4F8F-9CDB-C2290CD5434D}" dt="2023-11-24T07:11:53.049" v="1591" actId="478"/>
          <ac:spMkLst>
            <pc:docMk/>
            <pc:sldMk cId="3979649407" sldId="259"/>
            <ac:spMk id="63" creationId="{51AD570E-5361-4971-86A4-6109C2FA8B37}"/>
          </ac:spMkLst>
        </pc:spChg>
        <pc:spChg chg="mod topLvl">
          <ac:chgData name="Mannerhagen Peter" userId="77036b5a-cee7-41f2-a9c4-f30f9897a622" providerId="ADAL" clId="{43002ACD-E3F4-4F8F-9CDB-C2290CD5434D}" dt="2023-11-24T07:25:00.050" v="1720" actId="6549"/>
          <ac:spMkLst>
            <pc:docMk/>
            <pc:sldMk cId="3979649407" sldId="259"/>
            <ac:spMk id="64" creationId="{DF39609A-1DBA-458F-B7FA-377C8D311014}"/>
          </ac:spMkLst>
        </pc:spChg>
        <pc:spChg chg="del mod topLvl">
          <ac:chgData name="Mannerhagen Peter" userId="77036b5a-cee7-41f2-a9c4-f30f9897a622" providerId="ADAL" clId="{43002ACD-E3F4-4F8F-9CDB-C2290CD5434D}" dt="2023-11-24T07:12:19.060" v="1595" actId="478"/>
          <ac:spMkLst>
            <pc:docMk/>
            <pc:sldMk cId="3979649407" sldId="259"/>
            <ac:spMk id="66" creationId="{67887E01-5012-4615-85A4-645D79BA939D}"/>
          </ac:spMkLst>
        </pc:spChg>
        <pc:spChg chg="mod topLvl">
          <ac:chgData name="Mannerhagen Peter" userId="77036b5a-cee7-41f2-a9c4-f30f9897a622" providerId="ADAL" clId="{43002ACD-E3F4-4F8F-9CDB-C2290CD5434D}" dt="2023-11-24T07:24:24.970" v="1719" actId="1076"/>
          <ac:spMkLst>
            <pc:docMk/>
            <pc:sldMk cId="3979649407" sldId="259"/>
            <ac:spMk id="67" creationId="{FEBAD671-7C2B-468A-A53C-501F8302A399}"/>
          </ac:spMkLst>
        </pc:spChg>
        <pc:spChg chg="del mod topLvl">
          <ac:chgData name="Mannerhagen Peter" userId="77036b5a-cee7-41f2-a9c4-f30f9897a622" providerId="ADAL" clId="{43002ACD-E3F4-4F8F-9CDB-C2290CD5434D}" dt="2023-11-24T07:12:30.129" v="1597" actId="478"/>
          <ac:spMkLst>
            <pc:docMk/>
            <pc:sldMk cId="3979649407" sldId="259"/>
            <ac:spMk id="69" creationId="{090BE691-759B-406E-8414-2141A3E16B3B}"/>
          </ac:spMkLst>
        </pc:spChg>
        <pc:spChg chg="mod topLvl">
          <ac:chgData name="Mannerhagen Peter" userId="77036b5a-cee7-41f2-a9c4-f30f9897a622" providerId="ADAL" clId="{43002ACD-E3F4-4F8F-9CDB-C2290CD5434D}" dt="2023-11-24T07:19:17.406" v="1658" actId="1076"/>
          <ac:spMkLst>
            <pc:docMk/>
            <pc:sldMk cId="3979649407" sldId="259"/>
            <ac:spMk id="70" creationId="{CD3CD61D-7CD4-4F41-8B95-B625C6A4A641}"/>
          </ac:spMkLst>
        </pc:spChg>
        <pc:spChg chg="del mod topLvl">
          <ac:chgData name="Mannerhagen Peter" userId="77036b5a-cee7-41f2-a9c4-f30f9897a622" providerId="ADAL" clId="{43002ACD-E3F4-4F8F-9CDB-C2290CD5434D}" dt="2023-11-24T07:12:10.892" v="1593" actId="478"/>
          <ac:spMkLst>
            <pc:docMk/>
            <pc:sldMk cId="3979649407" sldId="259"/>
            <ac:spMk id="72" creationId="{10E8205D-E515-4C89-A9F5-D78E023BD8CF}"/>
          </ac:spMkLst>
        </pc:spChg>
        <pc:spChg chg="mod topLvl">
          <ac:chgData name="Mannerhagen Peter" userId="77036b5a-cee7-41f2-a9c4-f30f9897a622" providerId="ADAL" clId="{43002ACD-E3F4-4F8F-9CDB-C2290CD5434D}" dt="2023-11-24T07:14:31.458" v="1618" actId="1076"/>
          <ac:spMkLst>
            <pc:docMk/>
            <pc:sldMk cId="3979649407" sldId="259"/>
            <ac:spMk id="73" creationId="{C626C1C7-035F-4634-AF62-0C2298D8E7BC}"/>
          </ac:spMkLst>
        </pc:spChg>
        <pc:spChg chg="del mod topLvl">
          <ac:chgData name="Mannerhagen Peter" userId="77036b5a-cee7-41f2-a9c4-f30f9897a622" providerId="ADAL" clId="{43002ACD-E3F4-4F8F-9CDB-C2290CD5434D}" dt="2023-11-24T07:12:25.652" v="1596" actId="478"/>
          <ac:spMkLst>
            <pc:docMk/>
            <pc:sldMk cId="3979649407" sldId="259"/>
            <ac:spMk id="75" creationId="{E5A306AF-D5AC-4B97-A127-663DBEAF1723}"/>
          </ac:spMkLst>
        </pc:spChg>
        <pc:spChg chg="mod topLvl">
          <ac:chgData name="Mannerhagen Peter" userId="77036b5a-cee7-41f2-a9c4-f30f9897a622" providerId="ADAL" clId="{43002ACD-E3F4-4F8F-9CDB-C2290CD5434D}" dt="2023-11-24T07:22:16.140" v="1714" actId="14100"/>
          <ac:spMkLst>
            <pc:docMk/>
            <pc:sldMk cId="3979649407" sldId="259"/>
            <ac:spMk id="76" creationId="{0ACCCC5B-290B-441B-92DA-98A68BA81603}"/>
          </ac:spMkLst>
        </pc:spChg>
        <pc:grpChg chg="del mod">
          <ac:chgData name="Mannerhagen Peter" userId="77036b5a-cee7-41f2-a9c4-f30f9897a622" providerId="ADAL" clId="{43002ACD-E3F4-4F8F-9CDB-C2290CD5434D}" dt="2023-11-24T07:11:53.049" v="1591" actId="478"/>
          <ac:grpSpMkLst>
            <pc:docMk/>
            <pc:sldMk cId="3979649407" sldId="259"/>
            <ac:grpSpMk id="62" creationId="{E3B06A11-349B-482E-90AC-0EE4C2A89A57}"/>
          </ac:grpSpMkLst>
        </pc:grpChg>
        <pc:grpChg chg="del">
          <ac:chgData name="Mannerhagen Peter" userId="77036b5a-cee7-41f2-a9c4-f30f9897a622" providerId="ADAL" clId="{43002ACD-E3F4-4F8F-9CDB-C2290CD5434D}" dt="2023-11-24T07:12:19.060" v="1595" actId="478"/>
          <ac:grpSpMkLst>
            <pc:docMk/>
            <pc:sldMk cId="3979649407" sldId="259"/>
            <ac:grpSpMk id="65" creationId="{4F213403-B655-4EAF-8F63-C283DE5403B2}"/>
          </ac:grpSpMkLst>
        </pc:grpChg>
        <pc:grpChg chg="del">
          <ac:chgData name="Mannerhagen Peter" userId="77036b5a-cee7-41f2-a9c4-f30f9897a622" providerId="ADAL" clId="{43002ACD-E3F4-4F8F-9CDB-C2290CD5434D}" dt="2023-11-24T07:12:30.129" v="1597" actId="478"/>
          <ac:grpSpMkLst>
            <pc:docMk/>
            <pc:sldMk cId="3979649407" sldId="259"/>
            <ac:grpSpMk id="68" creationId="{58688BE9-9659-43ED-A311-30F19B2048EC}"/>
          </ac:grpSpMkLst>
        </pc:grpChg>
        <pc:grpChg chg="del">
          <ac:chgData name="Mannerhagen Peter" userId="77036b5a-cee7-41f2-a9c4-f30f9897a622" providerId="ADAL" clId="{43002ACD-E3F4-4F8F-9CDB-C2290CD5434D}" dt="2023-11-24T07:12:10.892" v="1593" actId="478"/>
          <ac:grpSpMkLst>
            <pc:docMk/>
            <pc:sldMk cId="3979649407" sldId="259"/>
            <ac:grpSpMk id="71" creationId="{6774EBFF-8581-482F-BE62-6D58ECD29F54}"/>
          </ac:grpSpMkLst>
        </pc:grpChg>
        <pc:grpChg chg="del">
          <ac:chgData name="Mannerhagen Peter" userId="77036b5a-cee7-41f2-a9c4-f30f9897a622" providerId="ADAL" clId="{43002ACD-E3F4-4F8F-9CDB-C2290CD5434D}" dt="2023-11-24T07:12:25.652" v="1596" actId="478"/>
          <ac:grpSpMkLst>
            <pc:docMk/>
            <pc:sldMk cId="3979649407" sldId="259"/>
            <ac:grpSpMk id="74" creationId="{6C440A99-6BB8-4620-81B7-D5A21968C1A2}"/>
          </ac:grpSpMkLst>
        </pc:grpChg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41078548" sldId="26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737942562" sldId="298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689816630" sldId="30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13758320" sldId="304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12682184" sldId="305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486176497" sldId="306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423133475" sldId="307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557309788" sldId="31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498161071" sldId="311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279224923" sldId="312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827296069" sldId="313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560353361" sldId="315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4184600926" sldId="316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693104180" sldId="319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608993516" sldId="32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848212632" sldId="321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84736873" sldId="322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193403196" sldId="324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198383687" sldId="325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473585384" sldId="326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401886799" sldId="327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309782655" sldId="328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585171815" sldId="329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547012370" sldId="33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237534520" sldId="331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223665472" sldId="332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940008774" sldId="333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682271074" sldId="334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883369230" sldId="335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4005271684" sldId="336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428028254" sldId="337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253058185" sldId="338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4157788945" sldId="339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3183651750" sldId="340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049488406" sldId="342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770717678" sldId="343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719705740" sldId="344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078528432" sldId="420"/>
        </pc:sldMkLst>
      </pc:sldChg>
      <pc:sldChg chg="del">
        <pc:chgData name="Mannerhagen Peter" userId="77036b5a-cee7-41f2-a9c4-f30f9897a622" providerId="ADAL" clId="{43002ACD-E3F4-4F8F-9CDB-C2290CD5434D}" dt="2023-11-22T15:56:06.795" v="690" actId="47"/>
        <pc:sldMkLst>
          <pc:docMk/>
          <pc:sldMk cId="2029848343" sldId="421"/>
        </pc:sldMkLst>
      </pc:sldChg>
      <pc:sldChg chg="del">
        <pc:chgData name="Mannerhagen Peter" userId="77036b5a-cee7-41f2-a9c4-f30f9897a622" providerId="ADAL" clId="{43002ACD-E3F4-4F8F-9CDB-C2290CD5434D}" dt="2023-11-22T15:56:07.779" v="691" actId="47"/>
        <pc:sldMkLst>
          <pc:docMk/>
          <pc:sldMk cId="2595331237" sldId="423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656140764" sldId="426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560968873" sldId="428"/>
        </pc:sldMkLst>
      </pc:sldChg>
      <pc:sldChg chg="del">
        <pc:chgData name="Mannerhagen Peter" userId="77036b5a-cee7-41f2-a9c4-f30f9897a622" providerId="ADAL" clId="{43002ACD-E3F4-4F8F-9CDB-C2290CD5434D}" dt="2023-11-22T15:56:05.580" v="689" actId="47"/>
        <pc:sldMkLst>
          <pc:docMk/>
          <pc:sldMk cId="1042737636" sldId="429"/>
        </pc:sldMkLst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171248874" sldId="430"/>
        </pc:sldMkLst>
      </pc:sldChg>
      <pc:sldChg chg="modSp mod modAnim">
        <pc:chgData name="Mannerhagen Peter" userId="77036b5a-cee7-41f2-a9c4-f30f9897a622" providerId="ADAL" clId="{43002ACD-E3F4-4F8F-9CDB-C2290CD5434D}" dt="2023-11-27T12:55:54.787" v="2010"/>
        <pc:sldMkLst>
          <pc:docMk/>
          <pc:sldMk cId="1235889941" sldId="431"/>
        </pc:sldMkLst>
        <pc:spChg chg="mod">
          <ac:chgData name="Mannerhagen Peter" userId="77036b5a-cee7-41f2-a9c4-f30f9897a622" providerId="ADAL" clId="{43002ACD-E3F4-4F8F-9CDB-C2290CD5434D}" dt="2023-11-27T09:27:47.148" v="1731" actId="5793"/>
          <ac:spMkLst>
            <pc:docMk/>
            <pc:sldMk cId="1235889941" sldId="431"/>
            <ac:spMk id="4" creationId="{E6638F2F-6BC2-4240-80AB-1D384FEEF7E4}"/>
          </ac:spMkLst>
        </pc:spChg>
        <pc:spChg chg="mod">
          <ac:chgData name="Mannerhagen Peter" userId="77036b5a-cee7-41f2-a9c4-f30f9897a622" providerId="ADAL" clId="{43002ACD-E3F4-4F8F-9CDB-C2290CD5434D}" dt="2023-11-27T09:31:19.863" v="1828" actId="15"/>
          <ac:spMkLst>
            <pc:docMk/>
            <pc:sldMk cId="1235889941" sldId="431"/>
            <ac:spMk id="5" creationId="{7584A153-F871-C941-BA21-B32ED2B18EE3}"/>
          </ac:spMkLst>
        </pc:spChg>
      </pc:sldChg>
      <pc:sldChg chg="del">
        <pc:chgData name="Mannerhagen Peter" userId="77036b5a-cee7-41f2-a9c4-f30f9897a622" providerId="ADAL" clId="{43002ACD-E3F4-4F8F-9CDB-C2290CD5434D}" dt="2023-11-27T09:26:51.856" v="1727" actId="47"/>
        <pc:sldMkLst>
          <pc:docMk/>
          <pc:sldMk cId="2060055477" sldId="432"/>
        </pc:sldMkLst>
      </pc:sldChg>
      <pc:sldChg chg="modSp new mod modAnim">
        <pc:chgData name="Mannerhagen Peter" userId="77036b5a-cee7-41f2-a9c4-f30f9897a622" providerId="ADAL" clId="{43002ACD-E3F4-4F8F-9CDB-C2290CD5434D}" dt="2023-11-30T11:48:44.177" v="2024" actId="20577"/>
        <pc:sldMkLst>
          <pc:docMk/>
          <pc:sldMk cId="4084446365" sldId="433"/>
        </pc:sldMkLst>
        <pc:spChg chg="mod">
          <ac:chgData name="Mannerhagen Peter" userId="77036b5a-cee7-41f2-a9c4-f30f9897a622" providerId="ADAL" clId="{43002ACD-E3F4-4F8F-9CDB-C2290CD5434D}" dt="2023-11-27T12:57:47.148" v="2014" actId="20577"/>
          <ac:spMkLst>
            <pc:docMk/>
            <pc:sldMk cId="4084446365" sldId="433"/>
            <ac:spMk id="2" creationId="{68267E6F-E33F-8539-175A-ECFCD0EBC429}"/>
          </ac:spMkLst>
        </pc:spChg>
        <pc:spChg chg="mod">
          <ac:chgData name="Mannerhagen Peter" userId="77036b5a-cee7-41f2-a9c4-f30f9897a622" providerId="ADAL" clId="{43002ACD-E3F4-4F8F-9CDB-C2290CD5434D}" dt="2023-11-30T11:48:44.177" v="2024" actId="20577"/>
          <ac:spMkLst>
            <pc:docMk/>
            <pc:sldMk cId="4084446365" sldId="433"/>
            <ac:spMk id="3" creationId="{283BDD3A-86B1-E6D7-850A-52910F28BFEB}"/>
          </ac:spMkLst>
        </pc:spChg>
      </pc:sldChg>
      <pc:sldChg chg="modSp new mod modAnim">
        <pc:chgData name="Mannerhagen Peter" userId="77036b5a-cee7-41f2-a9c4-f30f9897a622" providerId="ADAL" clId="{43002ACD-E3F4-4F8F-9CDB-C2290CD5434D}" dt="2023-11-27T12:57:18.759" v="2011"/>
        <pc:sldMkLst>
          <pc:docMk/>
          <pc:sldMk cId="488151119" sldId="434"/>
        </pc:sldMkLst>
        <pc:spChg chg="mod">
          <ac:chgData name="Mannerhagen Peter" userId="77036b5a-cee7-41f2-a9c4-f30f9897a622" providerId="ADAL" clId="{43002ACD-E3F4-4F8F-9CDB-C2290CD5434D}" dt="2023-11-22T15:46:14.461" v="504" actId="20577"/>
          <ac:spMkLst>
            <pc:docMk/>
            <pc:sldMk cId="488151119" sldId="434"/>
            <ac:spMk id="2" creationId="{EE5F44BE-842A-07BE-5056-ED10A30D2678}"/>
          </ac:spMkLst>
        </pc:spChg>
        <pc:spChg chg="mod">
          <ac:chgData name="Mannerhagen Peter" userId="77036b5a-cee7-41f2-a9c4-f30f9897a622" providerId="ADAL" clId="{43002ACD-E3F4-4F8F-9CDB-C2290CD5434D}" dt="2023-11-27T12:52:32.520" v="2006" actId="20577"/>
          <ac:spMkLst>
            <pc:docMk/>
            <pc:sldMk cId="488151119" sldId="434"/>
            <ac:spMk id="3" creationId="{ED5990AC-746E-0628-76F1-F971E4EFF94B}"/>
          </ac:spMkLst>
        </pc:spChg>
      </pc:sldChg>
      <pc:sldChg chg="addSp delSp modSp new mod">
        <pc:chgData name="Mannerhagen Peter" userId="77036b5a-cee7-41f2-a9c4-f30f9897a622" providerId="ADAL" clId="{43002ACD-E3F4-4F8F-9CDB-C2290CD5434D}" dt="2023-11-24T07:09:18.677" v="1578" actId="14100"/>
        <pc:sldMkLst>
          <pc:docMk/>
          <pc:sldMk cId="2848548777" sldId="435"/>
        </pc:sldMkLst>
        <pc:spChg chg="mod">
          <ac:chgData name="Mannerhagen Peter" userId="77036b5a-cee7-41f2-a9c4-f30f9897a622" providerId="ADAL" clId="{43002ACD-E3F4-4F8F-9CDB-C2290CD5434D}" dt="2023-11-24T07:05:37.412" v="1559" actId="20577"/>
          <ac:spMkLst>
            <pc:docMk/>
            <pc:sldMk cId="2848548777" sldId="435"/>
            <ac:spMk id="2" creationId="{7F29C8BE-9318-3726-3634-68090EB5BDDC}"/>
          </ac:spMkLst>
        </pc:spChg>
        <pc:spChg chg="del mod">
          <ac:chgData name="Mannerhagen Peter" userId="77036b5a-cee7-41f2-a9c4-f30f9897a622" providerId="ADAL" clId="{43002ACD-E3F4-4F8F-9CDB-C2290CD5434D}" dt="2023-11-24T07:08:22.736" v="1574" actId="478"/>
          <ac:spMkLst>
            <pc:docMk/>
            <pc:sldMk cId="2848548777" sldId="435"/>
            <ac:spMk id="3" creationId="{14BDBF79-749F-2D70-5598-4C63934A079A}"/>
          </ac:spMkLst>
        </pc:spChg>
        <pc:spChg chg="add mod">
          <ac:chgData name="Mannerhagen Peter" userId="77036b5a-cee7-41f2-a9c4-f30f9897a622" providerId="ADAL" clId="{43002ACD-E3F4-4F8F-9CDB-C2290CD5434D}" dt="2023-11-24T07:09:18.677" v="1578" actId="14100"/>
          <ac:spMkLst>
            <pc:docMk/>
            <pc:sldMk cId="2848548777" sldId="435"/>
            <ac:spMk id="4" creationId="{41D1232B-30C2-D0A8-DFC0-003525F4132A}"/>
          </ac:spMkLst>
        </pc:spChg>
        <pc:picChg chg="add mod">
          <ac:chgData name="Mannerhagen Peter" userId="77036b5a-cee7-41f2-a9c4-f30f9897a622" providerId="ADAL" clId="{43002ACD-E3F4-4F8F-9CDB-C2290CD5434D}" dt="2023-11-24T07:09:05.891" v="1577" actId="14100"/>
          <ac:picMkLst>
            <pc:docMk/>
            <pc:sldMk cId="2848548777" sldId="435"/>
            <ac:picMk id="5" creationId="{AD6BC520-4704-4C3B-C76A-EAE6474B8A13}"/>
          </ac:picMkLst>
        </pc:picChg>
      </pc:sldChg>
      <pc:sldChg chg="modSp new mod">
        <pc:chgData name="Mannerhagen Peter" userId="77036b5a-cee7-41f2-a9c4-f30f9897a622" providerId="ADAL" clId="{43002ACD-E3F4-4F8F-9CDB-C2290CD5434D}" dt="2023-11-27T12:50:45.485" v="1996" actId="20577"/>
        <pc:sldMkLst>
          <pc:docMk/>
          <pc:sldMk cId="2719107766" sldId="436"/>
        </pc:sldMkLst>
        <pc:spChg chg="mod">
          <ac:chgData name="Mannerhagen Peter" userId="77036b5a-cee7-41f2-a9c4-f30f9897a622" providerId="ADAL" clId="{43002ACD-E3F4-4F8F-9CDB-C2290CD5434D}" dt="2023-11-23T14:09:24.948" v="1383" actId="20577"/>
          <ac:spMkLst>
            <pc:docMk/>
            <pc:sldMk cId="2719107766" sldId="436"/>
            <ac:spMk id="2" creationId="{FB07E67B-283C-6089-9296-B11B56EA6A7E}"/>
          </ac:spMkLst>
        </pc:spChg>
        <pc:spChg chg="mod">
          <ac:chgData name="Mannerhagen Peter" userId="77036b5a-cee7-41f2-a9c4-f30f9897a622" providerId="ADAL" clId="{43002ACD-E3F4-4F8F-9CDB-C2290CD5434D}" dt="2023-11-27T12:50:45.485" v="1996" actId="20577"/>
          <ac:spMkLst>
            <pc:docMk/>
            <pc:sldMk cId="2719107766" sldId="436"/>
            <ac:spMk id="3" creationId="{95841BD2-378E-76CA-8DEB-D1A2D35098F4}"/>
          </ac:spMkLst>
        </pc:spChg>
      </pc:sldChg>
      <pc:sldMasterChg chg="delSldLayout">
        <pc:chgData name="Mannerhagen Peter" userId="77036b5a-cee7-41f2-a9c4-f30f9897a622" providerId="ADAL" clId="{43002ACD-E3F4-4F8F-9CDB-C2290CD5434D}" dt="2023-11-27T09:26:51.856" v="1727" actId="47"/>
        <pc:sldMasterMkLst>
          <pc:docMk/>
          <pc:sldMasterMk cId="891562964" sldId="2147483705"/>
        </pc:sldMasterMkLst>
        <pc:sldLayoutChg chg="del">
          <pc:chgData name="Mannerhagen Peter" userId="77036b5a-cee7-41f2-a9c4-f30f9897a622" providerId="ADAL" clId="{43002ACD-E3F4-4F8F-9CDB-C2290CD5434D}" dt="2023-11-27T09:26:51.856" v="1727" actId="47"/>
          <pc:sldLayoutMkLst>
            <pc:docMk/>
            <pc:sldMasterMk cId="891562964" sldId="2147483705"/>
            <pc:sldLayoutMk cId="1657590471" sldId="2147483709"/>
          </pc:sldLayoutMkLst>
        </pc:sldLayoutChg>
        <pc:sldLayoutChg chg="del">
          <pc:chgData name="Mannerhagen Peter" userId="77036b5a-cee7-41f2-a9c4-f30f9897a622" providerId="ADAL" clId="{43002ACD-E3F4-4F8F-9CDB-C2290CD5434D}" dt="2023-11-27T09:26:51.856" v="1727" actId="47"/>
          <pc:sldLayoutMkLst>
            <pc:docMk/>
            <pc:sldMasterMk cId="891562964" sldId="2147483705"/>
            <pc:sldLayoutMk cId="944304911" sldId="2147483710"/>
          </pc:sldLayoutMkLst>
        </pc:sldLayoutChg>
        <pc:sldLayoutChg chg="del">
          <pc:chgData name="Mannerhagen Peter" userId="77036b5a-cee7-41f2-a9c4-f30f9897a622" providerId="ADAL" clId="{43002ACD-E3F4-4F8F-9CDB-C2290CD5434D}" dt="2023-11-27T09:26:51.856" v="1727" actId="47"/>
          <pc:sldLayoutMkLst>
            <pc:docMk/>
            <pc:sldMasterMk cId="891562964" sldId="2147483705"/>
            <pc:sldLayoutMk cId="1441088186" sldId="2147483711"/>
          </pc:sldLayoutMkLst>
        </pc:sldLayoutChg>
        <pc:sldLayoutChg chg="del">
          <pc:chgData name="Mannerhagen Peter" userId="77036b5a-cee7-41f2-a9c4-f30f9897a622" providerId="ADAL" clId="{43002ACD-E3F4-4F8F-9CDB-C2290CD5434D}" dt="2023-11-27T09:26:51.856" v="1727" actId="47"/>
          <pc:sldLayoutMkLst>
            <pc:docMk/>
            <pc:sldMasterMk cId="891562964" sldId="2147483705"/>
            <pc:sldLayoutMk cId="2942589868" sldId="2147483712"/>
          </pc:sldLayoutMkLst>
        </pc:sldLayoutChg>
      </pc:sldMasterChg>
    </pc:docChg>
  </pc:docChgLst>
  <pc:docChgLst>
    <pc:chgData name="Mannerhagen Peter" userId="77036b5a-cee7-41f2-a9c4-f30f9897a622" providerId="ADAL" clId="{3DE4C6A4-C143-4CBD-AB71-97130DE1EFC8}"/>
    <pc:docChg chg="custSel delSld modSld sldOrd">
      <pc:chgData name="Mannerhagen Peter" userId="77036b5a-cee7-41f2-a9c4-f30f9897a622" providerId="ADAL" clId="{3DE4C6A4-C143-4CBD-AB71-97130DE1EFC8}" dt="2023-11-22T07:48:41.351" v="61"/>
      <pc:docMkLst>
        <pc:docMk/>
      </pc:docMkLst>
      <pc:sldChg chg="modSp mod">
        <pc:chgData name="Mannerhagen Peter" userId="77036b5a-cee7-41f2-a9c4-f30f9897a622" providerId="ADAL" clId="{3DE4C6A4-C143-4CBD-AB71-97130DE1EFC8}" dt="2023-11-22T07:45:07.824" v="55" actId="20577"/>
        <pc:sldMkLst>
          <pc:docMk/>
          <pc:sldMk cId="3086685074" sldId="270"/>
        </pc:sldMkLst>
        <pc:spChg chg="mod">
          <ac:chgData name="Mannerhagen Peter" userId="77036b5a-cee7-41f2-a9c4-f30f9897a622" providerId="ADAL" clId="{3DE4C6A4-C143-4CBD-AB71-97130DE1EFC8}" dt="2023-11-22T07:45:07.824" v="55" actId="20577"/>
          <ac:spMkLst>
            <pc:docMk/>
            <pc:sldMk cId="3086685074" sldId="270"/>
            <ac:spMk id="5" creationId="{2E0EC19F-9E55-2943-B993-39A8C0FF1C92}"/>
          </ac:spMkLst>
        </pc:spChg>
        <pc:spChg chg="mod">
          <ac:chgData name="Mannerhagen Peter" userId="77036b5a-cee7-41f2-a9c4-f30f9897a622" providerId="ADAL" clId="{3DE4C6A4-C143-4CBD-AB71-97130DE1EFC8}" dt="2023-11-22T07:44:49.756" v="45" actId="20577"/>
          <ac:spMkLst>
            <pc:docMk/>
            <pc:sldMk cId="3086685074" sldId="270"/>
            <ac:spMk id="16" creationId="{7956503C-E9A7-6F43-BDE1-09B0249B2059}"/>
          </ac:spMkLst>
        </pc:spChg>
      </pc:sldChg>
      <pc:sldChg chg="del">
        <pc:chgData name="Mannerhagen Peter" userId="77036b5a-cee7-41f2-a9c4-f30f9897a622" providerId="ADAL" clId="{3DE4C6A4-C143-4CBD-AB71-97130DE1EFC8}" dt="2023-11-22T07:45:56.097" v="59" actId="47"/>
        <pc:sldMkLst>
          <pc:docMk/>
          <pc:sldMk cId="3786736735" sldId="341"/>
        </pc:sldMkLst>
      </pc:sldChg>
      <pc:sldChg chg="del">
        <pc:chgData name="Mannerhagen Peter" userId="77036b5a-cee7-41f2-a9c4-f30f9897a622" providerId="ADAL" clId="{3DE4C6A4-C143-4CBD-AB71-97130DE1EFC8}" dt="2023-11-22T07:45:37.025" v="58" actId="47"/>
        <pc:sldMkLst>
          <pc:docMk/>
          <pc:sldMk cId="1538042909" sldId="425"/>
        </pc:sldMkLst>
      </pc:sldChg>
      <pc:sldChg chg="ord">
        <pc:chgData name="Mannerhagen Peter" userId="77036b5a-cee7-41f2-a9c4-f30f9897a622" providerId="ADAL" clId="{3DE4C6A4-C143-4CBD-AB71-97130DE1EFC8}" dt="2023-11-22T07:48:41.351" v="61"/>
        <pc:sldMkLst>
          <pc:docMk/>
          <pc:sldMk cId="1235889941" sldId="431"/>
        </pc:sldMkLst>
      </pc:sldChg>
      <pc:sldChg chg="del">
        <pc:chgData name="Mannerhagen Peter" userId="77036b5a-cee7-41f2-a9c4-f30f9897a622" providerId="ADAL" clId="{3DE4C6A4-C143-4CBD-AB71-97130DE1EFC8}" dt="2023-11-22T07:43:37.602" v="0" actId="47"/>
        <pc:sldMkLst>
          <pc:docMk/>
          <pc:sldMk cId="2708690172" sldId="433"/>
        </pc:sldMkLst>
      </pc:sldChg>
      <pc:sldChg chg="del">
        <pc:chgData name="Mannerhagen Peter" userId="77036b5a-cee7-41f2-a9c4-f30f9897a622" providerId="ADAL" clId="{3DE4C6A4-C143-4CBD-AB71-97130DE1EFC8}" dt="2023-11-22T07:45:26.605" v="56" actId="47"/>
        <pc:sldMkLst>
          <pc:docMk/>
          <pc:sldMk cId="3554109391" sldId="434"/>
        </pc:sldMkLst>
      </pc:sldChg>
      <pc:sldChg chg="del">
        <pc:chgData name="Mannerhagen Peter" userId="77036b5a-cee7-41f2-a9c4-f30f9897a622" providerId="ADAL" clId="{3DE4C6A4-C143-4CBD-AB71-97130DE1EFC8}" dt="2023-11-22T07:45:36.196" v="57" actId="47"/>
        <pc:sldMkLst>
          <pc:docMk/>
          <pc:sldMk cId="1141947448" sldId="43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A4450ED-9B85-9541-8276-1ACA9730F1DE}"/>
              </a:ext>
            </a:extLst>
          </p:cNvPr>
          <p:cNvGrpSpPr/>
          <p:nvPr userDrawn="1"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EC2E12F0-DFEB-8647-AA61-EF4ED208477B}"/>
                </a:ext>
              </a:extLst>
            </p:cNvPr>
            <p:cNvCxnSpPr>
              <a:cxnSpLocks/>
              <a:stCxn id="462" idx="7"/>
              <a:endCxn id="460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98F1343-BEE5-394D-90AB-F3EABFF89F41}"/>
                </a:ext>
              </a:extLst>
            </p:cNvPr>
            <p:cNvCxnSpPr>
              <a:cxnSpLocks/>
              <a:stCxn id="460" idx="4"/>
              <a:endCxn id="482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57794A9-687C-0C4B-AB8A-4E964A51F8AA}"/>
                </a:ext>
              </a:extLst>
            </p:cNvPr>
            <p:cNvCxnSpPr>
              <a:cxnSpLocks/>
              <a:stCxn id="465" idx="2"/>
              <a:endCxn id="480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C6BE617-9A56-E54B-A53D-BECED50147E1}"/>
                </a:ext>
              </a:extLst>
            </p:cNvPr>
            <p:cNvCxnSpPr>
              <a:cxnSpLocks/>
              <a:stCxn id="482" idx="5"/>
              <a:endCxn id="465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FF6A547-64D2-7547-B414-DBB0A90CEF86}"/>
                </a:ext>
              </a:extLst>
            </p:cNvPr>
            <p:cNvCxnSpPr>
              <a:cxnSpLocks/>
              <a:stCxn id="460" idx="5"/>
              <a:endCxn id="481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FD3836B-A03C-9446-9412-6147C06D9A35}"/>
                </a:ext>
              </a:extLst>
            </p:cNvPr>
            <p:cNvCxnSpPr>
              <a:cxnSpLocks/>
              <a:stCxn id="465" idx="0"/>
              <a:endCxn id="481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F32A5E3-F151-AB4F-ABD7-55B0C948887F}"/>
                </a:ext>
              </a:extLst>
            </p:cNvPr>
            <p:cNvCxnSpPr>
              <a:cxnSpLocks/>
              <a:stCxn id="482" idx="3"/>
              <a:endCxn id="480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5926102-591B-104C-A04C-638EA365B1AC}"/>
                </a:ext>
              </a:extLst>
            </p:cNvPr>
            <p:cNvCxnSpPr>
              <a:cxnSpLocks/>
              <a:stCxn id="460" idx="6"/>
              <a:endCxn id="467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D897FEF-45C0-D248-B29F-CA103215C598}"/>
                </a:ext>
              </a:extLst>
            </p:cNvPr>
            <p:cNvCxnSpPr>
              <a:cxnSpLocks/>
              <a:stCxn id="465" idx="7"/>
              <a:endCxn id="467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CC766D2C-B3F9-1342-99B0-DE05174BE157}"/>
                </a:ext>
              </a:extLst>
            </p:cNvPr>
            <p:cNvCxnSpPr>
              <a:cxnSpLocks/>
              <a:stCxn id="482" idx="6"/>
              <a:endCxn id="481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8A4ADCF-EEDE-004C-A773-A823070AF303}"/>
                </a:ext>
              </a:extLst>
            </p:cNvPr>
            <p:cNvCxnSpPr>
              <a:cxnSpLocks/>
              <a:stCxn id="464" idx="0"/>
              <a:endCxn id="480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98F7599-6DAE-904C-91E4-E20AD9BCDF6A}"/>
                </a:ext>
              </a:extLst>
            </p:cNvPr>
            <p:cNvCxnSpPr>
              <a:cxnSpLocks/>
              <a:stCxn id="481" idx="6"/>
              <a:endCxn id="467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519EA5E-702A-C34D-9FD8-92AA657DD03E}"/>
                </a:ext>
              </a:extLst>
            </p:cNvPr>
            <p:cNvCxnSpPr>
              <a:cxnSpLocks/>
              <a:stCxn id="466" idx="0"/>
              <a:endCxn id="467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5E2EE85-FC4A-A843-9CB5-AF29472719E5}"/>
                </a:ext>
              </a:extLst>
            </p:cNvPr>
            <p:cNvCxnSpPr>
              <a:cxnSpLocks/>
              <a:stCxn id="469" idx="1"/>
              <a:endCxn id="467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2BC73A3F-7181-1F4B-9B05-49CD93CFF9E6}"/>
                </a:ext>
              </a:extLst>
            </p:cNvPr>
            <p:cNvCxnSpPr>
              <a:cxnSpLocks/>
              <a:stCxn id="469" idx="0"/>
              <a:endCxn id="468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B66E7EE-1BBF-0E49-8A9D-AC4FECF560C3}"/>
                </a:ext>
              </a:extLst>
            </p:cNvPr>
            <p:cNvCxnSpPr>
              <a:cxnSpLocks/>
              <a:stCxn id="468" idx="2"/>
              <a:endCxn id="467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4C589481-B461-9F4A-B1E5-257BDA095B11}"/>
                </a:ext>
              </a:extLst>
            </p:cNvPr>
            <p:cNvCxnSpPr>
              <a:cxnSpLocks/>
              <a:stCxn id="468" idx="7"/>
              <a:endCxn id="476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ECF5164-60FC-1F4F-8B9C-0E8BE6C8597A}"/>
                </a:ext>
              </a:extLst>
            </p:cNvPr>
            <p:cNvCxnSpPr>
              <a:cxnSpLocks/>
              <a:stCxn id="468" idx="6"/>
              <a:endCxn id="475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08A8BD3-8CCF-4440-B8BC-C45127F3B4CB}"/>
                </a:ext>
              </a:extLst>
            </p:cNvPr>
            <p:cNvCxnSpPr>
              <a:cxnSpLocks/>
              <a:stCxn id="475" idx="7"/>
              <a:endCxn id="476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FB5C300-209F-414C-B5D3-0BC2FECF1C10}"/>
                </a:ext>
              </a:extLst>
            </p:cNvPr>
            <p:cNvCxnSpPr>
              <a:cxnSpLocks/>
              <a:stCxn id="461" idx="0"/>
              <a:endCxn id="460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34937B1-2CE2-8E43-9402-66AA2B7508B9}"/>
                </a:ext>
              </a:extLst>
            </p:cNvPr>
            <p:cNvCxnSpPr>
              <a:cxnSpLocks/>
              <a:stCxn id="480" idx="2"/>
              <a:endCxn id="461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DDE811C0-C557-6842-B8E3-277C27C76812}"/>
                </a:ext>
              </a:extLst>
            </p:cNvPr>
            <p:cNvCxnSpPr>
              <a:cxnSpLocks/>
              <a:stCxn id="464" idx="1"/>
              <a:endCxn id="461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DBC72AE9-4C30-A646-8642-2B9CB7D42267}"/>
                </a:ext>
              </a:extLst>
            </p:cNvPr>
            <p:cNvCxnSpPr>
              <a:cxnSpLocks/>
              <a:stCxn id="463" idx="7"/>
              <a:endCxn id="461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85C99ED-4A7C-614C-8962-45588F36B053}"/>
                </a:ext>
              </a:extLst>
            </p:cNvPr>
            <p:cNvCxnSpPr>
              <a:cxnSpLocks/>
              <a:stCxn id="462" idx="6"/>
              <a:endCxn id="461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AC807ED-066C-E44A-ACEF-BD9D56BCAD9C}"/>
                </a:ext>
              </a:extLst>
            </p:cNvPr>
            <p:cNvCxnSpPr>
              <a:cxnSpLocks/>
              <a:stCxn id="485" idx="7"/>
              <a:endCxn id="462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ADF6219-21CD-2246-875E-75DBABAF4B27}"/>
                </a:ext>
              </a:extLst>
            </p:cNvPr>
            <p:cNvCxnSpPr>
              <a:cxnSpLocks/>
              <a:stCxn id="485" idx="6"/>
              <a:endCxn id="463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EF8985E-C09D-F740-B28E-DB3F5F498766}"/>
                </a:ext>
              </a:extLst>
            </p:cNvPr>
            <p:cNvCxnSpPr>
              <a:cxnSpLocks/>
              <a:stCxn id="485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C014EB20-4335-5D4A-8203-34D20D9720EA}"/>
                </a:ext>
              </a:extLst>
            </p:cNvPr>
            <p:cNvCxnSpPr>
              <a:cxnSpLocks/>
              <a:stCxn id="463" idx="6"/>
              <a:endCxn id="464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D4A47B1-2146-8245-A48C-D9877D7A271A}"/>
                </a:ext>
              </a:extLst>
            </p:cNvPr>
            <p:cNvCxnSpPr>
              <a:cxnSpLocks/>
              <a:stCxn id="464" idx="6"/>
              <a:endCxn id="465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72AB0C5E-8DFF-C64B-BA05-1F3445FA54B9}"/>
                </a:ext>
              </a:extLst>
            </p:cNvPr>
            <p:cNvCxnSpPr>
              <a:cxnSpLocks/>
              <a:stCxn id="466" idx="2"/>
              <a:endCxn id="465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062719C-4FC7-C34B-A001-4B131093C284}"/>
                </a:ext>
              </a:extLst>
            </p:cNvPr>
            <p:cNvCxnSpPr>
              <a:cxnSpLocks/>
              <a:endCxn id="465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5CC0AFE-53FD-3343-948B-4658E316696F}"/>
                </a:ext>
              </a:extLst>
            </p:cNvPr>
            <p:cNvCxnSpPr>
              <a:cxnSpLocks/>
              <a:endCxn id="465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65BE6CCC-20FF-E046-ADB9-8990B51CFBC2}"/>
                </a:ext>
              </a:extLst>
            </p:cNvPr>
            <p:cNvCxnSpPr>
              <a:cxnSpLocks/>
              <a:endCxn id="466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181D2339-C77E-4444-96EE-33425B4CDE2F}"/>
                </a:ext>
              </a:extLst>
            </p:cNvPr>
            <p:cNvCxnSpPr>
              <a:cxnSpLocks/>
              <a:stCxn id="469" idx="2"/>
              <a:endCxn id="466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40BC3E6E-6241-C343-AE00-CFD6B4CC82A3}"/>
                </a:ext>
              </a:extLst>
            </p:cNvPr>
            <p:cNvCxnSpPr>
              <a:cxnSpLocks/>
              <a:stCxn id="469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5EA7784-A59F-6741-A782-AE9796FF1E25}"/>
                </a:ext>
              </a:extLst>
            </p:cNvPr>
            <p:cNvCxnSpPr>
              <a:cxnSpLocks/>
              <a:stCxn id="470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E40AC24-11B7-F742-AE46-F4D47E073FCB}"/>
                </a:ext>
              </a:extLst>
            </p:cNvPr>
            <p:cNvCxnSpPr>
              <a:cxnSpLocks/>
              <a:stCxn id="470" idx="2"/>
              <a:endCxn id="469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BC545104-CE29-5247-B6DE-F29D7FB7F709}"/>
                </a:ext>
              </a:extLst>
            </p:cNvPr>
            <p:cNvCxnSpPr>
              <a:cxnSpLocks/>
              <a:stCxn id="475" idx="4"/>
              <a:endCxn id="470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287345F-C76D-2E4E-84BA-E845CC11BC5E}"/>
                </a:ext>
              </a:extLst>
            </p:cNvPr>
            <p:cNvCxnSpPr>
              <a:cxnSpLocks/>
              <a:stCxn id="474" idx="3"/>
              <a:endCxn id="470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1063BE12-D156-924A-ADBD-B8563CE048EE}"/>
                </a:ext>
              </a:extLst>
            </p:cNvPr>
            <p:cNvCxnSpPr>
              <a:cxnSpLocks/>
              <a:stCxn id="474" idx="2"/>
              <a:endCxn id="475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B036C40-662D-CB46-9157-ABEFDFDBE24F}"/>
                </a:ext>
              </a:extLst>
            </p:cNvPr>
            <p:cNvCxnSpPr>
              <a:cxnSpLocks/>
              <a:stCxn id="474" idx="1"/>
              <a:endCxn id="476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CBF0CA02-A291-114A-A62A-12D7456FC89F}"/>
                </a:ext>
              </a:extLst>
            </p:cNvPr>
            <p:cNvCxnSpPr>
              <a:cxnSpLocks/>
              <a:stCxn id="472" idx="1"/>
              <a:endCxn id="476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459A572-0763-FC49-B3FD-8B72048E640F}"/>
                </a:ext>
              </a:extLst>
            </p:cNvPr>
            <p:cNvCxnSpPr>
              <a:cxnSpLocks/>
              <a:stCxn id="472" idx="0"/>
              <a:endCxn id="473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4D2FDE4-C771-0143-A508-ABB3688A4F19}"/>
                </a:ext>
              </a:extLst>
            </p:cNvPr>
            <p:cNvCxnSpPr>
              <a:cxnSpLocks/>
              <a:stCxn id="478" idx="0"/>
              <a:endCxn id="477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70E8D257-84AA-8048-A975-10CE37344770}"/>
                </a:ext>
              </a:extLst>
            </p:cNvPr>
            <p:cNvCxnSpPr>
              <a:cxnSpLocks/>
              <a:endCxn id="477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F24A1C8-525D-A24E-A37E-CAB084D9536D}"/>
                </a:ext>
              </a:extLst>
            </p:cNvPr>
            <p:cNvCxnSpPr>
              <a:cxnSpLocks/>
              <a:endCxn id="478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9B28EB96-24BE-EC4C-872D-0E57A743DD79}"/>
                </a:ext>
              </a:extLst>
            </p:cNvPr>
            <p:cNvCxnSpPr>
              <a:cxnSpLocks/>
              <a:endCxn id="479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E1E15B2-7118-A34A-B565-C14D1AF84223}"/>
                </a:ext>
              </a:extLst>
            </p:cNvPr>
            <p:cNvCxnSpPr>
              <a:cxnSpLocks/>
              <a:stCxn id="479" idx="3"/>
              <a:endCxn id="471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316560C5-6C8F-FB41-A119-D8BC82B93897}"/>
                </a:ext>
              </a:extLst>
            </p:cNvPr>
            <p:cNvCxnSpPr>
              <a:cxnSpLocks/>
              <a:stCxn id="479" idx="1"/>
              <a:endCxn id="472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AC342126-7983-FB4D-BCDD-8FF35F90E809}"/>
                </a:ext>
              </a:extLst>
            </p:cNvPr>
            <p:cNvCxnSpPr>
              <a:cxnSpLocks/>
              <a:stCxn id="478" idx="2"/>
              <a:endCxn id="472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2A832AA8-1B33-0A40-8381-9D08742F4A45}"/>
                </a:ext>
              </a:extLst>
            </p:cNvPr>
            <p:cNvCxnSpPr>
              <a:cxnSpLocks/>
              <a:stCxn id="477" idx="3"/>
              <a:endCxn id="472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A4699AA0-A927-CD4A-BF67-674EE30CAA9D}"/>
                </a:ext>
              </a:extLst>
            </p:cNvPr>
            <p:cNvCxnSpPr>
              <a:cxnSpLocks/>
              <a:stCxn id="477" idx="2"/>
              <a:endCxn id="473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989A4884-1A7D-D749-BD57-35284905AA0D}"/>
                </a:ext>
              </a:extLst>
            </p:cNvPr>
            <p:cNvCxnSpPr>
              <a:cxnSpLocks/>
              <a:stCxn id="473" idx="1"/>
              <a:endCxn id="476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ED791D7-4094-E44D-8A55-933CB5228522}"/>
                </a:ext>
              </a:extLst>
            </p:cNvPr>
            <p:cNvCxnSpPr>
              <a:cxnSpLocks/>
              <a:stCxn id="472" idx="2"/>
              <a:endCxn id="474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6018D7-5E87-9D4A-B045-984FA6B54955}"/>
                </a:ext>
              </a:extLst>
            </p:cNvPr>
            <p:cNvCxnSpPr>
              <a:cxnSpLocks/>
              <a:stCxn id="471" idx="1"/>
              <a:endCxn id="474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983277F3-F757-794A-A16E-5E3BEB4C17DE}"/>
                </a:ext>
              </a:extLst>
            </p:cNvPr>
            <p:cNvCxnSpPr>
              <a:cxnSpLocks/>
              <a:stCxn id="474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982AD53-AF98-824D-BCFB-077C4EA2553B}"/>
                </a:ext>
              </a:extLst>
            </p:cNvPr>
            <p:cNvCxnSpPr>
              <a:cxnSpLocks/>
              <a:stCxn id="470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774C7155-6766-9C41-AA95-639328F1ED15}"/>
                </a:ext>
              </a:extLst>
            </p:cNvPr>
            <p:cNvCxnSpPr>
              <a:cxnSpLocks/>
              <a:stCxn id="471" idx="7"/>
              <a:endCxn id="472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B72764F0-858E-924D-81D7-59DFCF3E51A6}"/>
                </a:ext>
              </a:extLst>
            </p:cNvPr>
            <p:cNvCxnSpPr>
              <a:cxnSpLocks/>
              <a:stCxn id="469" idx="7"/>
              <a:endCxn id="475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1BEDD308-407D-9046-B104-981453DF0B62}"/>
                </a:ext>
              </a:extLst>
            </p:cNvPr>
            <p:cNvCxnSpPr>
              <a:cxnSpLocks/>
              <a:stCxn id="479" idx="7"/>
              <a:endCxn id="478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B73C75A-EE3D-2D4C-A654-3AD49FF05350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5B4EE05E-BBD9-BC4C-A00F-2266BB5A1D62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C667A62-FF2B-574A-8E29-B92BA49175D3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12BE4EE1-2920-F241-8EE3-65CFE23F7F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FD822F06-FAA0-6347-95B3-A54BD17F3F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6E435976-1603-7C48-A1FB-F599D939F320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37EC1780-EF5B-D445-9530-9DE5D6685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68FFBDB-41FF-C743-81B7-94EF1296A253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47D448F1-8D41-904C-AD5D-4699353A6560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67A65A19-4074-8245-8E2A-C8CE80A46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4BE9218B-EAEF-9A47-8D36-283F0883C301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2DFC57A6-E967-364C-BDB6-BF2EC1E0331D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DBC5E29E-07B6-6B42-BC1A-925A75F186C4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CB0D25C-F4F9-DC48-B1B5-2B1F23E5DEC2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0034E208-AE91-A843-9F9C-5B35801C5BC3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F81FBA58-CD86-4D40-A8F0-1D55410BDF73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32C289F5-761E-B448-94E6-8D3FC5C344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B723F271-FD12-F747-A7C9-FF3B76DBC697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14761360-59F4-5D43-AA21-3B0164A2115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8B43DB57-B51F-B94E-805D-D6BA48A1EE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59005A3A-363D-1943-9F6A-7EF55C6163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D2B5C165-606A-3B4B-80C5-72874AAB83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D0ED28B2-D54C-AB48-95B1-8B275DC1B3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EED55B66-2983-3145-B1F4-7D8B7801B294}"/>
                </a:ext>
              </a:extLst>
            </p:cNvPr>
            <p:cNvCxnSpPr>
              <a:cxnSpLocks/>
              <a:stCxn id="482" idx="2"/>
              <a:endCxn id="461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2C275DD5-BF34-6C46-A3C9-8DC7DC4170EE}"/>
                </a:ext>
              </a:extLst>
            </p:cNvPr>
            <p:cNvCxnSpPr>
              <a:cxnSpLocks/>
              <a:stCxn id="462" idx="4"/>
              <a:endCxn id="463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5F9FAC23-0678-7448-BEE5-00822C5591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A58CB954-C536-424C-83A6-E6810554D6B7}"/>
                </a:ext>
              </a:extLst>
            </p:cNvPr>
            <p:cNvCxnSpPr>
              <a:cxnSpLocks/>
              <a:stCxn id="485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8862901-84F5-DD48-8F53-5D68C78CA8E9}"/>
                </a:ext>
              </a:extLst>
            </p:cNvPr>
            <p:cNvCxnSpPr>
              <a:cxnSpLocks/>
              <a:stCxn id="485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54B208A-027B-054F-B74D-B95F6ABA4314}"/>
                </a:ext>
              </a:extLst>
            </p:cNvPr>
            <p:cNvCxnSpPr>
              <a:cxnSpLocks/>
              <a:stCxn id="485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C4A52EB-6427-6E4D-B1F8-F78BCA712272}"/>
                </a:ext>
              </a:extLst>
            </p:cNvPr>
            <p:cNvCxnSpPr>
              <a:cxnSpLocks/>
              <a:endCxn id="462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FDD3A5F9-D4D2-BD49-A874-8269741B37DE}"/>
                </a:ext>
              </a:extLst>
            </p:cNvPr>
            <p:cNvCxnSpPr>
              <a:cxnSpLocks/>
              <a:endCxn id="469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A674BB4-22A9-D746-AB67-49C952AF1A58}"/>
                </a:ext>
              </a:extLst>
            </p:cNvPr>
            <p:cNvCxnSpPr>
              <a:cxnSpLocks/>
              <a:stCxn id="462" idx="1"/>
              <a:endCxn id="494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4E9DB4B1-A8F1-5F47-8EB8-1169FB3FFCA7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C0E05A4D-A9D9-A24D-AD18-85518F7A48E6}"/>
                </a:ext>
              </a:extLst>
            </p:cNvPr>
            <p:cNvCxnSpPr>
              <a:cxnSpLocks/>
              <a:stCxn id="494" idx="6"/>
              <a:endCxn id="460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170F8240-CBAA-AC49-89F7-974FEF7A90D0}"/>
                </a:ext>
              </a:extLst>
            </p:cNvPr>
            <p:cNvCxnSpPr>
              <a:cxnSpLocks/>
              <a:endCxn id="494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4693F60A-AEC2-0943-BE7E-64F86248E825}"/>
              </a:ext>
            </a:extLst>
          </p:cNvPr>
          <p:cNvGrpSpPr/>
          <p:nvPr userDrawn="1"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0ED4639-7F2A-9A4D-9C6F-F338C2691911}"/>
                </a:ext>
              </a:extLst>
            </p:cNvPr>
            <p:cNvCxnSpPr>
              <a:cxnSpLocks/>
              <a:stCxn id="579" idx="7"/>
              <a:endCxn id="5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A0C0178B-3F38-DA40-83C1-1FD6E2996DCB}"/>
                </a:ext>
              </a:extLst>
            </p:cNvPr>
            <p:cNvCxnSpPr>
              <a:cxnSpLocks/>
              <a:stCxn id="577" idx="4"/>
              <a:endCxn id="5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FE559123-C151-2845-AA5B-4B3350C4B1C4}"/>
                </a:ext>
              </a:extLst>
            </p:cNvPr>
            <p:cNvCxnSpPr>
              <a:cxnSpLocks/>
              <a:stCxn id="582" idx="2"/>
              <a:endCxn id="5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58BBFD5-C791-8F40-A6E4-BEA29EA45D61}"/>
                </a:ext>
              </a:extLst>
            </p:cNvPr>
            <p:cNvCxnSpPr>
              <a:cxnSpLocks/>
              <a:stCxn id="599" idx="5"/>
              <a:endCxn id="5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F61B2BFA-F061-E749-B145-C80B86482B49}"/>
                </a:ext>
              </a:extLst>
            </p:cNvPr>
            <p:cNvCxnSpPr>
              <a:cxnSpLocks/>
              <a:stCxn id="577" idx="5"/>
              <a:endCxn id="5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25E96AD-C642-134D-9FDE-5F9F65F32FA2}"/>
                </a:ext>
              </a:extLst>
            </p:cNvPr>
            <p:cNvCxnSpPr>
              <a:cxnSpLocks/>
              <a:stCxn id="582" idx="0"/>
              <a:endCxn id="5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6171852-B211-2A47-8EA3-5EEF10B0DF89}"/>
                </a:ext>
              </a:extLst>
            </p:cNvPr>
            <p:cNvCxnSpPr>
              <a:cxnSpLocks/>
              <a:stCxn id="599" idx="3"/>
              <a:endCxn id="5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9FBDC685-1B3F-D248-8670-5E4D3BC01F49}"/>
                </a:ext>
              </a:extLst>
            </p:cNvPr>
            <p:cNvCxnSpPr>
              <a:cxnSpLocks/>
              <a:stCxn id="577" idx="6"/>
              <a:endCxn id="5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1861D048-3453-2B42-BFBA-73742B4680DC}"/>
                </a:ext>
              </a:extLst>
            </p:cNvPr>
            <p:cNvCxnSpPr>
              <a:cxnSpLocks/>
              <a:stCxn id="582" idx="7"/>
              <a:endCxn id="5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2980722-0881-E340-BAA8-4B3B6197D195}"/>
                </a:ext>
              </a:extLst>
            </p:cNvPr>
            <p:cNvCxnSpPr>
              <a:cxnSpLocks/>
              <a:stCxn id="599" idx="6"/>
              <a:endCxn id="5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DBB2DA94-1700-F846-9F98-C99F1C76690D}"/>
                </a:ext>
              </a:extLst>
            </p:cNvPr>
            <p:cNvCxnSpPr>
              <a:cxnSpLocks/>
              <a:stCxn id="581" idx="0"/>
              <a:endCxn id="5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89E6BB41-470F-E248-B8F3-D80AE75CA613}"/>
                </a:ext>
              </a:extLst>
            </p:cNvPr>
            <p:cNvCxnSpPr>
              <a:cxnSpLocks/>
              <a:stCxn id="598" idx="6"/>
              <a:endCxn id="5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C40B12B2-C9FE-0045-8182-508FD287D2F4}"/>
                </a:ext>
              </a:extLst>
            </p:cNvPr>
            <p:cNvCxnSpPr>
              <a:cxnSpLocks/>
              <a:stCxn id="583" idx="7"/>
              <a:endCxn id="5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9E256622-98A7-5744-96DC-536963161A47}"/>
                </a:ext>
              </a:extLst>
            </p:cNvPr>
            <p:cNvCxnSpPr>
              <a:cxnSpLocks/>
              <a:stCxn id="586" idx="1"/>
              <a:endCxn id="5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E23B7237-5EA8-A041-8BC4-254E24D74373}"/>
                </a:ext>
              </a:extLst>
            </p:cNvPr>
            <p:cNvCxnSpPr>
              <a:cxnSpLocks/>
              <a:stCxn id="586" idx="0"/>
              <a:endCxn id="5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B926FD96-8F22-164E-921D-1BFA04704D1A}"/>
                </a:ext>
              </a:extLst>
            </p:cNvPr>
            <p:cNvCxnSpPr>
              <a:cxnSpLocks/>
              <a:stCxn id="585" idx="2"/>
              <a:endCxn id="5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04C4FBB2-64FA-0544-BC82-6CCF3D5FD13C}"/>
                </a:ext>
              </a:extLst>
            </p:cNvPr>
            <p:cNvCxnSpPr>
              <a:cxnSpLocks/>
              <a:stCxn id="585" idx="7"/>
              <a:endCxn id="5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BCBC799D-8FB8-BB48-A6E4-1CB158D3E248}"/>
                </a:ext>
              </a:extLst>
            </p:cNvPr>
            <p:cNvCxnSpPr>
              <a:cxnSpLocks/>
              <a:stCxn id="585" idx="6"/>
              <a:endCxn id="5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C0440F8-699D-4E41-B299-57B4AD375CE3}"/>
                </a:ext>
              </a:extLst>
            </p:cNvPr>
            <p:cNvCxnSpPr>
              <a:cxnSpLocks/>
              <a:stCxn id="592" idx="7"/>
              <a:endCxn id="5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B6EAB6DD-4BE6-8047-B2A2-5E56228F296B}"/>
                </a:ext>
              </a:extLst>
            </p:cNvPr>
            <p:cNvCxnSpPr>
              <a:cxnSpLocks/>
              <a:stCxn id="578" idx="0"/>
              <a:endCxn id="5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9BB87415-571C-BD4F-A42A-FC880C2D71AC}"/>
                </a:ext>
              </a:extLst>
            </p:cNvPr>
            <p:cNvCxnSpPr>
              <a:cxnSpLocks/>
              <a:stCxn id="597" idx="2"/>
              <a:endCxn id="5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A5EDB74D-41B4-8B49-8391-78667CAA6ADD}"/>
                </a:ext>
              </a:extLst>
            </p:cNvPr>
            <p:cNvCxnSpPr>
              <a:cxnSpLocks/>
              <a:stCxn id="581" idx="1"/>
              <a:endCxn id="5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BD08CC4-8423-E445-980E-3AB1108E9844}"/>
                </a:ext>
              </a:extLst>
            </p:cNvPr>
            <p:cNvCxnSpPr>
              <a:cxnSpLocks/>
              <a:stCxn id="580" idx="7"/>
              <a:endCxn id="5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4802D1F8-1071-5B47-99B9-17D5D9DD753C}"/>
                </a:ext>
              </a:extLst>
            </p:cNvPr>
            <p:cNvCxnSpPr>
              <a:cxnSpLocks/>
              <a:stCxn id="579" idx="6"/>
              <a:endCxn id="5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4A03A3E4-5F0A-054E-BE07-70B00069EDFD}"/>
                </a:ext>
              </a:extLst>
            </p:cNvPr>
            <p:cNvCxnSpPr>
              <a:cxnSpLocks/>
              <a:stCxn id="602" idx="7"/>
              <a:endCxn id="5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7F4C6668-D9B5-D54A-A84F-4EDDC931C15D}"/>
                </a:ext>
              </a:extLst>
            </p:cNvPr>
            <p:cNvCxnSpPr>
              <a:cxnSpLocks/>
              <a:stCxn id="602" idx="6"/>
              <a:endCxn id="5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E01A170-833D-7D44-8B5D-1C16E01BFCD7}"/>
                </a:ext>
              </a:extLst>
            </p:cNvPr>
            <p:cNvCxnSpPr>
              <a:cxnSpLocks/>
              <a:stCxn id="6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4211B70B-36A9-3447-8271-B0EC461683FA}"/>
                </a:ext>
              </a:extLst>
            </p:cNvPr>
            <p:cNvCxnSpPr>
              <a:cxnSpLocks/>
              <a:stCxn id="5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E5DC905D-81B8-2C4A-AA33-D478058BE2EB}"/>
                </a:ext>
              </a:extLst>
            </p:cNvPr>
            <p:cNvCxnSpPr>
              <a:cxnSpLocks/>
              <a:stCxn id="580" idx="6"/>
              <a:endCxn id="5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31009552-6DC2-4042-A023-4725801DEDA1}"/>
                </a:ext>
              </a:extLst>
            </p:cNvPr>
            <p:cNvCxnSpPr>
              <a:cxnSpLocks/>
              <a:stCxn id="581" idx="6"/>
              <a:endCxn id="5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F9117123-0CA6-F44B-AF4E-244857560083}"/>
                </a:ext>
              </a:extLst>
            </p:cNvPr>
            <p:cNvCxnSpPr>
              <a:cxnSpLocks/>
              <a:stCxn id="583" idx="2"/>
              <a:endCxn id="5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D59FED8C-D9A4-7D4C-91B3-55DFC4DC1CB7}"/>
                </a:ext>
              </a:extLst>
            </p:cNvPr>
            <p:cNvCxnSpPr>
              <a:cxnSpLocks/>
              <a:endCxn id="5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4A553B8D-5AAA-AC49-870E-7844C82010E8}"/>
                </a:ext>
              </a:extLst>
            </p:cNvPr>
            <p:cNvCxnSpPr>
              <a:cxnSpLocks/>
              <a:endCxn id="5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DBBC2722-23F3-0E47-BC7C-E587EE3AED2C}"/>
                </a:ext>
              </a:extLst>
            </p:cNvPr>
            <p:cNvCxnSpPr>
              <a:cxnSpLocks/>
              <a:endCxn id="5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C0C35C80-21BA-3543-AAA1-37C7DDDBD1CD}"/>
                </a:ext>
              </a:extLst>
            </p:cNvPr>
            <p:cNvCxnSpPr>
              <a:cxnSpLocks/>
              <a:stCxn id="586" idx="2"/>
              <a:endCxn id="5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77B3F0D9-8C00-F74C-9A99-188931220F5A}"/>
                </a:ext>
              </a:extLst>
            </p:cNvPr>
            <p:cNvCxnSpPr>
              <a:cxnSpLocks/>
              <a:stCxn id="5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714E6327-5823-EF4D-83E8-E01E6B64F613}"/>
                </a:ext>
              </a:extLst>
            </p:cNvPr>
            <p:cNvCxnSpPr>
              <a:cxnSpLocks/>
              <a:stCxn id="5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0B2D299B-19D2-FA4B-A64C-7FDF7719E59E}"/>
                </a:ext>
              </a:extLst>
            </p:cNvPr>
            <p:cNvCxnSpPr>
              <a:cxnSpLocks/>
              <a:stCxn id="587" idx="2"/>
              <a:endCxn id="5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BC23D891-3EA6-B043-9EA6-135A02EB5CC7}"/>
                </a:ext>
              </a:extLst>
            </p:cNvPr>
            <p:cNvCxnSpPr>
              <a:cxnSpLocks/>
              <a:stCxn id="592" idx="4"/>
              <a:endCxn id="5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D2202AAE-5AA5-6A4E-B2E3-6023C91CDA05}"/>
                </a:ext>
              </a:extLst>
            </p:cNvPr>
            <p:cNvCxnSpPr>
              <a:cxnSpLocks/>
              <a:stCxn id="591" idx="3"/>
              <a:endCxn id="5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89951948-8D15-2B4E-A064-450EA66554F9}"/>
                </a:ext>
              </a:extLst>
            </p:cNvPr>
            <p:cNvCxnSpPr>
              <a:cxnSpLocks/>
              <a:stCxn id="591" idx="2"/>
              <a:endCxn id="5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AD96E7F9-FEE3-6C41-A4A5-DBE074B48E30}"/>
                </a:ext>
              </a:extLst>
            </p:cNvPr>
            <p:cNvCxnSpPr>
              <a:cxnSpLocks/>
              <a:stCxn id="591" idx="1"/>
              <a:endCxn id="5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CB288DBD-A430-904A-B0E8-DAB3399BF7F0}"/>
                </a:ext>
              </a:extLst>
            </p:cNvPr>
            <p:cNvCxnSpPr>
              <a:cxnSpLocks/>
              <a:stCxn id="589" idx="1"/>
              <a:endCxn id="5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C90EE1E2-51EF-E74F-80FB-BB7F11503348}"/>
                </a:ext>
              </a:extLst>
            </p:cNvPr>
            <p:cNvCxnSpPr>
              <a:cxnSpLocks/>
              <a:stCxn id="589" idx="0"/>
              <a:endCxn id="5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B07DE911-682F-C349-9F90-E2EB9841E16D}"/>
                </a:ext>
              </a:extLst>
            </p:cNvPr>
            <p:cNvCxnSpPr>
              <a:cxnSpLocks/>
              <a:stCxn id="595" idx="0"/>
              <a:endCxn id="5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B1C2A1BA-81BA-6B4F-A3CB-4A24F2904898}"/>
                </a:ext>
              </a:extLst>
            </p:cNvPr>
            <p:cNvCxnSpPr>
              <a:cxnSpLocks/>
              <a:endCxn id="5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36E53D8E-2DEC-2A48-9F00-70EA33625A4F}"/>
                </a:ext>
              </a:extLst>
            </p:cNvPr>
            <p:cNvCxnSpPr>
              <a:cxnSpLocks/>
              <a:endCxn id="5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7BB6BBFC-3AE1-C74E-9ED8-2C15C7429800}"/>
                </a:ext>
              </a:extLst>
            </p:cNvPr>
            <p:cNvCxnSpPr>
              <a:cxnSpLocks/>
              <a:endCxn id="5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AD3CCBC4-B1BD-3A48-9969-65E5044A67DB}"/>
                </a:ext>
              </a:extLst>
            </p:cNvPr>
            <p:cNvCxnSpPr>
              <a:cxnSpLocks/>
              <a:stCxn id="596" idx="3"/>
              <a:endCxn id="5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D839B93B-92B7-794F-BCC7-198A45630344}"/>
                </a:ext>
              </a:extLst>
            </p:cNvPr>
            <p:cNvCxnSpPr>
              <a:cxnSpLocks/>
              <a:stCxn id="596" idx="1"/>
              <a:endCxn id="5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3CBEEC47-6471-1D4B-B19E-49002F32F638}"/>
                </a:ext>
              </a:extLst>
            </p:cNvPr>
            <p:cNvCxnSpPr>
              <a:cxnSpLocks/>
              <a:stCxn id="595" idx="2"/>
              <a:endCxn id="5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9784E7C3-384A-CC42-99A7-A3F03C877BA4}"/>
                </a:ext>
              </a:extLst>
            </p:cNvPr>
            <p:cNvCxnSpPr>
              <a:cxnSpLocks/>
              <a:stCxn id="594" idx="3"/>
              <a:endCxn id="5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D67508ED-6697-BF42-9190-6D67C3D513CD}"/>
                </a:ext>
              </a:extLst>
            </p:cNvPr>
            <p:cNvCxnSpPr>
              <a:cxnSpLocks/>
              <a:stCxn id="594" idx="2"/>
              <a:endCxn id="5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CB5B1D25-F474-6448-8D3D-D3C86E5F805F}"/>
                </a:ext>
              </a:extLst>
            </p:cNvPr>
            <p:cNvCxnSpPr>
              <a:cxnSpLocks/>
              <a:stCxn id="590" idx="1"/>
              <a:endCxn id="5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A5BAD563-F053-9340-B9F9-B05248B4614C}"/>
                </a:ext>
              </a:extLst>
            </p:cNvPr>
            <p:cNvCxnSpPr>
              <a:cxnSpLocks/>
              <a:stCxn id="589" idx="2"/>
              <a:endCxn id="5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24113C08-44B4-1747-A38F-9081FE484C85}"/>
                </a:ext>
              </a:extLst>
            </p:cNvPr>
            <p:cNvCxnSpPr>
              <a:cxnSpLocks/>
              <a:stCxn id="588" idx="1"/>
              <a:endCxn id="5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99130566-B79F-4C46-A8F5-C60DBF17303D}"/>
                </a:ext>
              </a:extLst>
            </p:cNvPr>
            <p:cNvCxnSpPr>
              <a:cxnSpLocks/>
              <a:stCxn id="5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36D2BCF3-388E-6746-A497-A49EC8F4FB53}"/>
                </a:ext>
              </a:extLst>
            </p:cNvPr>
            <p:cNvCxnSpPr>
              <a:cxnSpLocks/>
              <a:stCxn id="5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4193274C-2177-AC4B-8449-598B68F5E7C3}"/>
                </a:ext>
              </a:extLst>
            </p:cNvPr>
            <p:cNvCxnSpPr>
              <a:cxnSpLocks/>
              <a:stCxn id="588" idx="7"/>
              <a:endCxn id="5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C83905C1-F305-D644-A5BC-037183FF7A59}"/>
                </a:ext>
              </a:extLst>
            </p:cNvPr>
            <p:cNvCxnSpPr>
              <a:cxnSpLocks/>
              <a:stCxn id="586" idx="7"/>
              <a:endCxn id="5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1AC78F01-54ED-C54F-B4A0-2B4A9D217542}"/>
                </a:ext>
              </a:extLst>
            </p:cNvPr>
            <p:cNvCxnSpPr>
              <a:cxnSpLocks/>
              <a:stCxn id="596" idx="7"/>
              <a:endCxn id="5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040E876A-4F8B-A642-93D7-040B30D81AF4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D78945F7-2A84-274A-81FF-7EE1BCA04782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3EF7C2BE-572C-2244-8F7A-B5CD98EC8499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17250102-27CE-6A40-9A2E-D361F247B9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482AA14D-2C2E-3740-8085-61776B8034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62B1DD7-2367-614E-9FF9-D8A94736E878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D5BFE2D2-4D8B-FD4E-9F02-A8DFE75F73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BBE4B89-F766-7040-886D-D4E6AD831086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83ED0058-C05C-3B45-B137-FBBA8803AC6E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FB3098CC-DCB0-464F-B4EB-5E8B02B1D3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1136C6B0-68AF-D34F-951B-0E89132BE6CE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79163866-7426-9C4C-B50A-8B355FAC686E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BEBE129-72FB-8647-A88A-25B850D220AE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922210BF-0637-F24D-A713-4BDEADFA3F0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3E9648A5-8933-B849-B585-2D77C4BAE99E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C14F667-5F1B-EC4D-BBB2-8C6ED8C661BA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1AF8B5F-1701-A74D-B9CC-24284A59C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A78616C-DF88-4F49-A7DC-8457A2977A5B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A8333044-58AB-204F-B8B2-1C9FDD24269A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46F9068A-A8BD-8B42-B3A4-29D777826F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31C7F430-66DA-F340-98B9-853EF99310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AAF386C-2302-444F-B284-868FDDD445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91A403C-B96C-3344-95E3-69C1D3D1B6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CD6D459E-B679-4C4F-813E-B64E3356E0B0}"/>
                </a:ext>
              </a:extLst>
            </p:cNvPr>
            <p:cNvCxnSpPr>
              <a:cxnSpLocks/>
              <a:stCxn id="599" idx="2"/>
              <a:endCxn id="5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B698CC11-FF52-C949-AC8D-5463B873F1D8}"/>
                </a:ext>
              </a:extLst>
            </p:cNvPr>
            <p:cNvCxnSpPr>
              <a:cxnSpLocks/>
              <a:stCxn id="579" idx="4"/>
              <a:endCxn id="5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E1CF062-4B59-A14A-8807-CAA3515DA1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1FCD4349-FD67-D142-84FD-D9CCFAC853E7}"/>
                </a:ext>
              </a:extLst>
            </p:cNvPr>
            <p:cNvCxnSpPr>
              <a:cxnSpLocks/>
              <a:stCxn id="6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D8B83BD2-2751-FB46-A1F2-5097610084BF}"/>
                </a:ext>
              </a:extLst>
            </p:cNvPr>
            <p:cNvCxnSpPr>
              <a:cxnSpLocks/>
              <a:stCxn id="6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52E2B798-2A95-9B45-9208-AAEB0D6B872F}"/>
                </a:ext>
              </a:extLst>
            </p:cNvPr>
            <p:cNvCxnSpPr>
              <a:cxnSpLocks/>
              <a:stCxn id="6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F43EE409-46A9-A042-8F47-128FDF1A458D}"/>
                </a:ext>
              </a:extLst>
            </p:cNvPr>
            <p:cNvCxnSpPr>
              <a:cxnSpLocks/>
              <a:endCxn id="5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85229D8B-96FA-9D4C-B329-752420A38C04}"/>
                </a:ext>
              </a:extLst>
            </p:cNvPr>
            <p:cNvCxnSpPr>
              <a:cxnSpLocks/>
              <a:endCxn id="5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1" name="Text Placeholder 4">
            <a:extLst>
              <a:ext uri="{FF2B5EF4-FFF2-40B4-BE49-F238E27FC236}">
                <a16:creationId xmlns:a16="http://schemas.microsoft.com/office/drawing/2014/main" id="{42B2CC0B-C698-AC4C-8C58-56346BFE24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5132" y="3910212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15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2021-01-01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7B0DB-126B-CF46-96BF-F3C45DAF7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5134" y="2506663"/>
            <a:ext cx="9046866" cy="828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Presentationens titel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36B0465C-EFDD-3A4F-9C26-CC1B66B1B69F}"/>
              </a:ext>
            </a:extLst>
          </p:cNvPr>
          <p:cNvSpPr txBox="1"/>
          <p:nvPr userDrawn="1"/>
        </p:nvSpPr>
        <p:spPr>
          <a:xfrm>
            <a:off x="396192" y="3912724"/>
            <a:ext cx="24338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b="1">
                <a:solidFill>
                  <a:schemeClr val="accent1">
                    <a:lumMod val="50000"/>
                  </a:schemeClr>
                </a:solidFill>
              </a:rPr>
              <a:t>ARKITEKTURGEMENSKAPEN</a:t>
            </a:r>
          </a:p>
        </p:txBody>
      </p:sp>
      <p:pic>
        <p:nvPicPr>
          <p:cNvPr id="611" name="Graphic 610">
            <a:extLst>
              <a:ext uri="{FF2B5EF4-FFF2-40B4-BE49-F238E27FC236}">
                <a16:creationId xmlns:a16="http://schemas.microsoft.com/office/drawing/2014/main" id="{6916B1BC-BFD4-784C-823F-43BB36151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210" y="2506663"/>
            <a:ext cx="2223772" cy="1394007"/>
          </a:xfrm>
          <a:prstGeom prst="rect">
            <a:avLst/>
          </a:prstGeom>
        </p:spPr>
      </p:pic>
      <p:sp>
        <p:nvSpPr>
          <p:cNvPr id="612" name="Text Placeholder 4">
            <a:extLst>
              <a:ext uri="{FF2B5EF4-FFF2-40B4-BE49-F238E27FC236}">
                <a16:creationId xmlns:a16="http://schemas.microsoft.com/office/drawing/2014/main" id="{8FD20588-8744-E340-BED5-01DDB9EA8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5133" y="3452118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2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87A6160-C48D-0547-837D-9067CBFC5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568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Rubrik</a:t>
            </a:r>
          </a:p>
        </p:txBody>
      </p:sp>
      <p:sp>
        <p:nvSpPr>
          <p:cNvPr id="68" name="Text Placeholder 465">
            <a:extLst>
              <a:ext uri="{FF2B5EF4-FFF2-40B4-BE49-F238E27FC236}">
                <a16:creationId xmlns:a16="http://schemas.microsoft.com/office/drawing/2014/main" id="{01E9FF77-719D-9548-88D7-C7E2E2F195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568" y="1754841"/>
            <a:ext cx="5040000" cy="456315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69" name="Text Placeholder 465">
            <a:extLst>
              <a:ext uri="{FF2B5EF4-FFF2-40B4-BE49-F238E27FC236}">
                <a16:creationId xmlns:a16="http://schemas.microsoft.com/office/drawing/2014/main" id="{30AF62BA-1D9F-AA47-9C75-13A3E58ADA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9433" y="1754841"/>
            <a:ext cx="5036351" cy="456315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70" name="Text Placeholder 465">
            <a:extLst>
              <a:ext uri="{FF2B5EF4-FFF2-40B4-BE49-F238E27FC236}">
                <a16:creationId xmlns:a16="http://schemas.microsoft.com/office/drawing/2014/main" id="{4A63CBBA-613C-D74A-9FBA-79B75D7106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68" y="1271762"/>
            <a:ext cx="5040000" cy="472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Kolumnrubrik</a:t>
            </a:r>
          </a:p>
        </p:txBody>
      </p:sp>
      <p:sp>
        <p:nvSpPr>
          <p:cNvPr id="71" name="Text Placeholder 465">
            <a:extLst>
              <a:ext uri="{FF2B5EF4-FFF2-40B4-BE49-F238E27FC236}">
                <a16:creationId xmlns:a16="http://schemas.microsoft.com/office/drawing/2014/main" id="{131F8F09-C5CA-AD41-B93C-A035529E51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4435" y="1270727"/>
            <a:ext cx="5040000" cy="472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Kolumnrubrik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48C6FAD3-BF85-1749-B19A-422714A71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 Placeholder 9">
            <a:extLst>
              <a:ext uri="{FF2B5EF4-FFF2-40B4-BE49-F238E27FC236}">
                <a16:creationId xmlns:a16="http://schemas.microsoft.com/office/drawing/2014/main" id="{CF734169-C999-FC44-AF4A-400B2A0AF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01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sp>
        <p:nvSpPr>
          <p:cNvPr id="218" name="Text Placeholder 465">
            <a:extLst>
              <a:ext uri="{FF2B5EF4-FFF2-40B4-BE49-F238E27FC236}">
                <a16:creationId xmlns:a16="http://schemas.microsoft.com/office/drawing/2014/main" id="{2DE21146-996A-864B-836D-3AE3989BF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568" y="1271762"/>
            <a:ext cx="10621798" cy="5046237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pic>
        <p:nvPicPr>
          <p:cNvPr id="231" name="Graphic 230">
            <a:extLst>
              <a:ext uri="{FF2B5EF4-FFF2-40B4-BE49-F238E27FC236}">
                <a16:creationId xmlns:a16="http://schemas.microsoft.com/office/drawing/2014/main" id="{202DC118-8599-C04D-A9BC-B72936542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vå kolumner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 Placeholder 9">
            <a:extLst>
              <a:ext uri="{FF2B5EF4-FFF2-40B4-BE49-F238E27FC236}">
                <a16:creationId xmlns:a16="http://schemas.microsoft.com/office/drawing/2014/main" id="{CF734169-C999-FC44-AF4A-400B2A0AF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01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sp>
        <p:nvSpPr>
          <p:cNvPr id="218" name="Text Placeholder 465">
            <a:extLst>
              <a:ext uri="{FF2B5EF4-FFF2-40B4-BE49-F238E27FC236}">
                <a16:creationId xmlns:a16="http://schemas.microsoft.com/office/drawing/2014/main" id="{69836787-9458-0A4E-BE83-1204568DD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568" y="1754841"/>
            <a:ext cx="5040000" cy="456315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219" name="Text Placeholder 465">
            <a:extLst>
              <a:ext uri="{FF2B5EF4-FFF2-40B4-BE49-F238E27FC236}">
                <a16:creationId xmlns:a16="http://schemas.microsoft.com/office/drawing/2014/main" id="{E946293C-7429-4941-A8D1-D438FD8AF2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9433" y="1754841"/>
            <a:ext cx="5040000" cy="456315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Nivå</a:t>
            </a:r>
            <a:r>
              <a:rPr lang="en-GB"/>
              <a:t> 1</a:t>
            </a:r>
          </a:p>
          <a:p>
            <a:pPr lvl="1"/>
            <a:r>
              <a:rPr lang="en-GB" err="1"/>
              <a:t>Nivå</a:t>
            </a:r>
            <a:r>
              <a:rPr lang="en-GB"/>
              <a:t> 2</a:t>
            </a:r>
          </a:p>
          <a:p>
            <a:pPr lvl="2"/>
            <a:r>
              <a:rPr lang="en-GB" err="1"/>
              <a:t>Nivå</a:t>
            </a:r>
            <a:r>
              <a:rPr lang="en-GB"/>
              <a:t> 3</a:t>
            </a:r>
          </a:p>
          <a:p>
            <a:pPr lvl="3"/>
            <a:r>
              <a:rPr lang="en-GB" err="1"/>
              <a:t>Nivå</a:t>
            </a:r>
            <a:r>
              <a:rPr lang="en-GB"/>
              <a:t> 4</a:t>
            </a:r>
          </a:p>
          <a:p>
            <a:pPr lvl="4"/>
            <a:r>
              <a:rPr lang="en-GB" err="1"/>
              <a:t>Nivå</a:t>
            </a:r>
            <a:r>
              <a:rPr lang="en-GB"/>
              <a:t> 5</a:t>
            </a:r>
            <a:endParaRPr lang="sv-SE"/>
          </a:p>
        </p:txBody>
      </p:sp>
      <p:sp>
        <p:nvSpPr>
          <p:cNvPr id="220" name="Text Placeholder 465">
            <a:extLst>
              <a:ext uri="{FF2B5EF4-FFF2-40B4-BE49-F238E27FC236}">
                <a16:creationId xmlns:a16="http://schemas.microsoft.com/office/drawing/2014/main" id="{A53CC39E-8A4F-A344-A477-05FE3D835F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68" y="1271762"/>
            <a:ext cx="5040000" cy="472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Kolumnrubrik</a:t>
            </a:r>
          </a:p>
        </p:txBody>
      </p:sp>
      <p:sp>
        <p:nvSpPr>
          <p:cNvPr id="221" name="Text Placeholder 465">
            <a:extLst>
              <a:ext uri="{FF2B5EF4-FFF2-40B4-BE49-F238E27FC236}">
                <a16:creationId xmlns:a16="http://schemas.microsoft.com/office/drawing/2014/main" id="{3E35582D-2A7E-524E-8E0A-D64D9B132B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4435" y="1270727"/>
            <a:ext cx="5040000" cy="472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Kolumnrubrik</a:t>
            </a:r>
          </a:p>
        </p:txBody>
      </p:sp>
      <p:pic>
        <p:nvPicPr>
          <p:cNvPr id="234" name="Graphic 233">
            <a:extLst>
              <a:ext uri="{FF2B5EF4-FFF2-40B4-BE49-F238E27FC236}">
                <a16:creationId xmlns:a16="http://schemas.microsoft.com/office/drawing/2014/main" id="{54C84838-A99B-1544-9109-7C167724C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EAB8AC5-CF09-4C43-B07D-E78D3AF61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568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13EA0BF8-3D51-5A41-A274-52A01C006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ndast rubrik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 Placeholder 9">
            <a:extLst>
              <a:ext uri="{FF2B5EF4-FFF2-40B4-BE49-F238E27FC236}">
                <a16:creationId xmlns:a16="http://schemas.microsoft.com/office/drawing/2014/main" id="{CF734169-C999-FC44-AF4A-400B2A0AF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01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pic>
        <p:nvPicPr>
          <p:cNvPr id="230" name="Graphic 229">
            <a:extLst>
              <a:ext uri="{FF2B5EF4-FFF2-40B4-BE49-F238E27FC236}">
                <a16:creationId xmlns:a16="http://schemas.microsoft.com/office/drawing/2014/main" id="{78B9AE81-C669-284E-AF50-8999D933A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 Innehåll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altLang="ko-KR" sz="1800" noProof="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altLang="ko-KR" sz="18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altLang="ko-KR" sz="18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altLang="ko-KR" sz="18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altLang="ko-KR" sz="1800" noProof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sv-SE" altLang="ko-KR" noProof="0"/>
              <a:t>Din bild här</a:t>
            </a:r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sv-SE" altLang="ko-KR" noProof="0"/>
              <a:t>Din bild här</a:t>
            </a:r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sv-SE" altLang="ko-KR" noProof="0"/>
              <a:t>Din bild här</a:t>
            </a:r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sv-SE" altLang="ko-KR" noProof="0"/>
              <a:t>Din bild här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 Innehåll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 Innehåll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 Bakgru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7A882EC-B660-1E45-803C-CF965EC06A0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B3D67F9-5167-5D47-A028-E2D39CBDF0EA}"/>
                </a:ext>
              </a:extLst>
            </p:cNvPr>
            <p:cNvCxnSpPr>
              <a:cxnSpLocks/>
              <a:stCxn id="339" idx="7"/>
              <a:endCxn id="337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81074FA-3FB5-924F-A940-BE3BB968F122}"/>
                </a:ext>
              </a:extLst>
            </p:cNvPr>
            <p:cNvCxnSpPr>
              <a:cxnSpLocks/>
              <a:stCxn id="337" idx="4"/>
              <a:endCxn id="356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E7396DE-0FFE-AE4D-A366-F6BD49A2F739}"/>
                </a:ext>
              </a:extLst>
            </p:cNvPr>
            <p:cNvCxnSpPr>
              <a:cxnSpLocks/>
              <a:stCxn id="342" idx="2"/>
              <a:endCxn id="354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9C3A876-CCD2-2D4A-A61B-04AEDC2251AF}"/>
                </a:ext>
              </a:extLst>
            </p:cNvPr>
            <p:cNvCxnSpPr>
              <a:cxnSpLocks/>
              <a:stCxn id="356" idx="5"/>
              <a:endCxn id="342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1CB5134-C646-AC47-93B0-4BA9E27818F0}"/>
                </a:ext>
              </a:extLst>
            </p:cNvPr>
            <p:cNvCxnSpPr>
              <a:cxnSpLocks/>
              <a:stCxn id="337" idx="5"/>
              <a:endCxn id="355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7CD77F66-D564-4A41-9CF5-58FAD4739B56}"/>
                </a:ext>
              </a:extLst>
            </p:cNvPr>
            <p:cNvCxnSpPr>
              <a:cxnSpLocks/>
              <a:stCxn id="342" idx="0"/>
              <a:endCxn id="355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5B12632F-3D9E-344B-99CE-06EAF62C1213}"/>
                </a:ext>
              </a:extLst>
            </p:cNvPr>
            <p:cNvCxnSpPr>
              <a:cxnSpLocks/>
              <a:stCxn id="356" idx="3"/>
              <a:endCxn id="354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FDDA7216-D45B-D346-B849-15C74919FEB2}"/>
                </a:ext>
              </a:extLst>
            </p:cNvPr>
            <p:cNvCxnSpPr>
              <a:cxnSpLocks/>
              <a:stCxn id="462" idx="7"/>
              <a:endCxn id="344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89051E1-879E-9A44-8EDE-016C258F66A6}"/>
                </a:ext>
              </a:extLst>
            </p:cNvPr>
            <p:cNvCxnSpPr>
              <a:cxnSpLocks/>
              <a:stCxn id="342" idx="7"/>
              <a:endCxn id="344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7EFAF091-F9EA-1F42-8B36-8B676D0DDB5B}"/>
                </a:ext>
              </a:extLst>
            </p:cNvPr>
            <p:cNvCxnSpPr>
              <a:cxnSpLocks/>
              <a:stCxn id="341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864E3DE-E1D3-1448-BE0B-FF03D0BC2ED6}"/>
                </a:ext>
              </a:extLst>
            </p:cNvPr>
            <p:cNvCxnSpPr>
              <a:cxnSpLocks/>
              <a:stCxn id="356" idx="6"/>
              <a:endCxn id="355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32C41FD1-477A-B443-83B7-0BFD23E2B247}"/>
                </a:ext>
              </a:extLst>
            </p:cNvPr>
            <p:cNvCxnSpPr>
              <a:cxnSpLocks/>
              <a:stCxn id="341" idx="0"/>
              <a:endCxn id="354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ABE618E3-DC74-DA4E-B27E-CAA990A1B7B1}"/>
                </a:ext>
              </a:extLst>
            </p:cNvPr>
            <p:cNvCxnSpPr>
              <a:cxnSpLocks/>
              <a:stCxn id="355" idx="6"/>
              <a:endCxn id="344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A1C454D-E4B8-C046-BA58-38FC107E49D5}"/>
                </a:ext>
              </a:extLst>
            </p:cNvPr>
            <p:cNvCxnSpPr>
              <a:cxnSpLocks/>
              <a:stCxn id="343" idx="0"/>
              <a:endCxn id="344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1077916A-FABB-D24B-990E-C563426A28D5}"/>
                </a:ext>
              </a:extLst>
            </p:cNvPr>
            <p:cNvCxnSpPr>
              <a:cxnSpLocks/>
              <a:stCxn id="346" idx="1"/>
              <a:endCxn id="344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C46BB7D-F88B-524B-BB61-427D47AE014D}"/>
                </a:ext>
              </a:extLst>
            </p:cNvPr>
            <p:cNvCxnSpPr>
              <a:cxnSpLocks/>
              <a:stCxn id="346" idx="0"/>
              <a:endCxn id="345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96B20BB-462F-634F-93B4-BF375834F1D6}"/>
                </a:ext>
              </a:extLst>
            </p:cNvPr>
            <p:cNvCxnSpPr>
              <a:cxnSpLocks/>
              <a:stCxn id="345" idx="2"/>
              <a:endCxn id="344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D8CCC67-E4A4-A94A-B361-632FEC55BF8A}"/>
                </a:ext>
              </a:extLst>
            </p:cNvPr>
            <p:cNvCxnSpPr>
              <a:cxnSpLocks/>
              <a:stCxn id="345" idx="7"/>
              <a:endCxn id="485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3D6F2B5-8C1A-0844-ABAD-3F3AE18B2477}"/>
                </a:ext>
              </a:extLst>
            </p:cNvPr>
            <p:cNvCxnSpPr>
              <a:cxnSpLocks/>
              <a:stCxn id="345" idx="6"/>
              <a:endCxn id="352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8EE8605C-22E0-6442-91A3-8CA9D42FD9EB}"/>
                </a:ext>
              </a:extLst>
            </p:cNvPr>
            <p:cNvCxnSpPr>
              <a:cxnSpLocks/>
              <a:stCxn id="352" idx="7"/>
              <a:endCxn id="353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6E6EC5B-4DCE-9044-836D-A8633C0EAEE7}"/>
                </a:ext>
              </a:extLst>
            </p:cNvPr>
            <p:cNvCxnSpPr>
              <a:cxnSpLocks/>
              <a:stCxn id="338" idx="0"/>
              <a:endCxn id="337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C81BFA2-A5BF-4641-BA58-C5FD9249AFA6}"/>
                </a:ext>
              </a:extLst>
            </p:cNvPr>
            <p:cNvCxnSpPr>
              <a:cxnSpLocks/>
              <a:stCxn id="354" idx="2"/>
              <a:endCxn id="338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0DA61C23-5D8A-EF44-BB2C-CA224A112AA5}"/>
                </a:ext>
              </a:extLst>
            </p:cNvPr>
            <p:cNvCxnSpPr>
              <a:cxnSpLocks/>
              <a:stCxn id="341" idx="1"/>
              <a:endCxn id="338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6F7DEFF-A434-A44B-9852-76F6B7C62090}"/>
                </a:ext>
              </a:extLst>
            </p:cNvPr>
            <p:cNvCxnSpPr>
              <a:cxnSpLocks/>
              <a:stCxn id="340" idx="7"/>
              <a:endCxn id="338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0114DE40-5B2A-E04B-8208-FCE646CA9A0E}"/>
                </a:ext>
              </a:extLst>
            </p:cNvPr>
            <p:cNvCxnSpPr>
              <a:cxnSpLocks/>
              <a:stCxn id="339" idx="6"/>
              <a:endCxn id="338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D6ED227-5B2A-CD42-BB63-AA6B7AB9158F}"/>
                </a:ext>
              </a:extLst>
            </p:cNvPr>
            <p:cNvCxnSpPr>
              <a:cxnSpLocks/>
              <a:stCxn id="359" idx="7"/>
              <a:endCxn id="339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83DBB2A-2831-6947-8B72-A8327BC8F756}"/>
                </a:ext>
              </a:extLst>
            </p:cNvPr>
            <p:cNvCxnSpPr>
              <a:cxnSpLocks/>
              <a:stCxn id="359" idx="6"/>
              <a:endCxn id="340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EE38ED3-2D57-4B4F-A4FB-51A9A4E8E4E6}"/>
                </a:ext>
              </a:extLst>
            </p:cNvPr>
            <p:cNvCxnSpPr>
              <a:cxnSpLocks/>
              <a:stCxn id="359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7851F905-EA63-8744-BE8F-33C41C81C56E}"/>
                </a:ext>
              </a:extLst>
            </p:cNvPr>
            <p:cNvCxnSpPr>
              <a:cxnSpLocks/>
              <a:stCxn id="340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3D5537B-45B3-254C-B684-2B37BD3BD6ED}"/>
                </a:ext>
              </a:extLst>
            </p:cNvPr>
            <p:cNvCxnSpPr>
              <a:cxnSpLocks/>
              <a:stCxn id="340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3B1F10A6-DF61-5F4F-8BE3-A388B5884341}"/>
                </a:ext>
              </a:extLst>
            </p:cNvPr>
            <p:cNvCxnSpPr>
              <a:cxnSpLocks/>
              <a:stCxn id="341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7959420-51F2-0D44-B750-AC39C60C2592}"/>
                </a:ext>
              </a:extLst>
            </p:cNvPr>
            <p:cNvCxnSpPr>
              <a:cxnSpLocks/>
              <a:stCxn id="340" idx="6"/>
              <a:endCxn id="341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BE0C860-F0CA-F148-B135-E302AEDA70F3}"/>
                </a:ext>
              </a:extLst>
            </p:cNvPr>
            <p:cNvCxnSpPr>
              <a:cxnSpLocks/>
              <a:stCxn id="341" idx="6"/>
              <a:endCxn id="342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D5AB386-D2F9-004A-8551-7247F07D6537}"/>
                </a:ext>
              </a:extLst>
            </p:cNvPr>
            <p:cNvCxnSpPr>
              <a:cxnSpLocks/>
              <a:stCxn id="343" idx="2"/>
              <a:endCxn id="342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BD206BE7-E170-B042-9A8A-F07FF2C4D3E5}"/>
                </a:ext>
              </a:extLst>
            </p:cNvPr>
            <p:cNvCxnSpPr>
              <a:cxnSpLocks/>
              <a:stCxn id="364" idx="0"/>
              <a:endCxn id="342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84153B4-2CC2-234D-9966-9FB54CE57703}"/>
                </a:ext>
              </a:extLst>
            </p:cNvPr>
            <p:cNvCxnSpPr>
              <a:cxnSpLocks/>
              <a:endCxn id="342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C41DA4F5-3CBB-7D41-931F-60306A8543CB}"/>
                </a:ext>
              </a:extLst>
            </p:cNvPr>
            <p:cNvCxnSpPr>
              <a:cxnSpLocks/>
              <a:stCxn id="364" idx="2"/>
              <a:endCxn id="343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EC9A644-8F26-E14F-86F0-98B6A2841C06}"/>
                </a:ext>
              </a:extLst>
            </p:cNvPr>
            <p:cNvCxnSpPr>
              <a:cxnSpLocks/>
              <a:stCxn id="346" idx="2"/>
              <a:endCxn id="343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193A815-1180-C64D-BB72-22C815088137}"/>
                </a:ext>
              </a:extLst>
            </p:cNvPr>
            <p:cNvCxnSpPr>
              <a:cxnSpLocks/>
              <a:stCxn id="346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8C97E99-E377-854F-B43E-4CEEE0920363}"/>
                </a:ext>
              </a:extLst>
            </p:cNvPr>
            <p:cNvCxnSpPr>
              <a:cxnSpLocks/>
              <a:stCxn id="347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FE6E0D6-003B-FF42-97D4-BCE523B2BF23}"/>
                </a:ext>
              </a:extLst>
            </p:cNvPr>
            <p:cNvCxnSpPr>
              <a:cxnSpLocks/>
              <a:stCxn id="347" idx="2"/>
              <a:endCxn id="346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719C7CDF-B11F-BC4E-AC16-E8707D2EBF11}"/>
                </a:ext>
              </a:extLst>
            </p:cNvPr>
            <p:cNvCxnSpPr>
              <a:cxnSpLocks/>
              <a:stCxn id="352" idx="4"/>
              <a:endCxn id="347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B9A5E6-1C08-9245-98C1-0C74AAEE3E5E}"/>
                </a:ext>
              </a:extLst>
            </p:cNvPr>
            <p:cNvCxnSpPr>
              <a:cxnSpLocks/>
              <a:stCxn id="351" idx="3"/>
              <a:endCxn id="347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815AE3F-9740-5A4E-B684-60EE5C8AFFAE}"/>
                </a:ext>
              </a:extLst>
            </p:cNvPr>
            <p:cNvCxnSpPr>
              <a:cxnSpLocks/>
              <a:stCxn id="351" idx="2"/>
              <a:endCxn id="352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3E87953-2CC7-EA49-99E8-EE7837E59A55}"/>
                </a:ext>
              </a:extLst>
            </p:cNvPr>
            <p:cNvCxnSpPr>
              <a:cxnSpLocks/>
              <a:stCxn id="351" idx="1"/>
              <a:endCxn id="353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FBF09FC-0667-F246-9DF8-0AE489D69425}"/>
                </a:ext>
              </a:extLst>
            </p:cNvPr>
            <p:cNvCxnSpPr>
              <a:cxnSpLocks/>
              <a:stCxn id="349" idx="1"/>
              <a:endCxn id="353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89266C3-49B3-9640-BEE5-D290486A8281}"/>
                </a:ext>
              </a:extLst>
            </p:cNvPr>
            <p:cNvCxnSpPr>
              <a:cxnSpLocks/>
              <a:stCxn id="349" idx="0"/>
              <a:endCxn id="350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12A6B244-AFB8-C147-A2C6-BB5792CDCFAA}"/>
                </a:ext>
              </a:extLst>
            </p:cNvPr>
            <p:cNvCxnSpPr>
              <a:cxnSpLocks/>
              <a:stCxn id="421" idx="7"/>
              <a:endCxn id="486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C7F6C33F-D875-3043-B96D-46D48382544A}"/>
                </a:ext>
              </a:extLst>
            </p:cNvPr>
            <p:cNvCxnSpPr>
              <a:cxnSpLocks/>
              <a:endCxn id="348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D6E4A26E-8D77-AA46-9665-FA4D60BB55D8}"/>
                </a:ext>
              </a:extLst>
            </p:cNvPr>
            <p:cNvCxnSpPr>
              <a:cxnSpLocks/>
              <a:stCxn id="421" idx="0"/>
              <a:endCxn id="485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CB53418-8D1D-5741-8B5D-CEC739B338C1}"/>
                </a:ext>
              </a:extLst>
            </p:cNvPr>
            <p:cNvCxnSpPr>
              <a:cxnSpLocks/>
              <a:stCxn id="433" idx="0"/>
              <a:endCxn id="484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3260773-623C-5943-95E8-D471CEEC014E}"/>
                </a:ext>
              </a:extLst>
            </p:cNvPr>
            <p:cNvCxnSpPr>
              <a:cxnSpLocks/>
              <a:stCxn id="433" idx="1"/>
              <a:endCxn id="350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7670F88-7B63-0F43-9595-7B01E6D38028}"/>
                </a:ext>
              </a:extLst>
            </p:cNvPr>
            <p:cNvCxnSpPr>
              <a:cxnSpLocks/>
              <a:stCxn id="350" idx="2"/>
              <a:endCxn id="353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314F48C-5FAB-9043-87FE-36ACC918B266}"/>
                </a:ext>
              </a:extLst>
            </p:cNvPr>
            <p:cNvCxnSpPr>
              <a:cxnSpLocks/>
              <a:stCxn id="349" idx="2"/>
              <a:endCxn id="351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7F65E4EB-E0B1-2442-A81D-51E6BFEDF05B}"/>
                </a:ext>
              </a:extLst>
            </p:cNvPr>
            <p:cNvCxnSpPr>
              <a:cxnSpLocks/>
              <a:stCxn id="348" idx="1"/>
              <a:endCxn id="351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EBA38CB-ADE2-7848-95CC-79AFCCBF9860}"/>
                </a:ext>
              </a:extLst>
            </p:cNvPr>
            <p:cNvCxnSpPr>
              <a:cxnSpLocks/>
              <a:stCxn id="348" idx="3"/>
              <a:endCxn id="365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5F2B255-ACF9-5846-8B3F-AAF66A36340A}"/>
                </a:ext>
              </a:extLst>
            </p:cNvPr>
            <p:cNvCxnSpPr>
              <a:cxnSpLocks/>
              <a:stCxn id="351" idx="4"/>
              <a:endCxn id="365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9166382D-5538-1343-B0D4-FA7DB0B48DAB}"/>
                </a:ext>
              </a:extLst>
            </p:cNvPr>
            <p:cNvCxnSpPr>
              <a:cxnSpLocks/>
              <a:stCxn id="347" idx="5"/>
              <a:endCxn id="365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D839568-66D5-074C-9438-76986CE105F7}"/>
                </a:ext>
              </a:extLst>
            </p:cNvPr>
            <p:cNvCxnSpPr>
              <a:cxnSpLocks/>
              <a:stCxn id="348" idx="7"/>
              <a:endCxn id="349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FA0A600-3FC6-294A-A1D2-240E53DB6BC1}"/>
                </a:ext>
              </a:extLst>
            </p:cNvPr>
            <p:cNvCxnSpPr>
              <a:cxnSpLocks/>
              <a:stCxn id="346" idx="7"/>
              <a:endCxn id="352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6BFEDDAE-A619-4A41-9EAF-D9E2A736232B}"/>
                </a:ext>
              </a:extLst>
            </p:cNvPr>
            <p:cNvCxnSpPr>
              <a:cxnSpLocks/>
              <a:endCxn id="348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F0BCD157-451A-8142-9347-E9E1FBEC2A1E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2EF67261-0AE6-FF4C-9D29-80819F4AB1C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4DAE192-A7A3-1649-8838-771DEEE322E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CD04F28-433E-A549-B009-B09E4BBF499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E44D4322-8411-F543-B586-877180E4C1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296ADAE-F3FF-0147-9AFB-B6D75DE0BDD2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D0FC395E-E79F-8E4B-9649-4104A576D5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F83D3937-803F-2548-894E-F7BDA9A615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F17ECE7-EA30-DD4A-BA83-963A72ADD59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653BFBF-D5C3-224B-A7E7-B3F145934F6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87FCBF0-E0D8-1749-88D6-4E869F5081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7EC5FB3-9680-DE4E-90A1-624BF4F815D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4F02C681-4035-1848-9DCE-7EA70034706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4DB71D7-1E02-2F42-B13D-39407CDEBA16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EB3BD391-39ED-B042-B861-7D6869959B3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45C3F5FB-C58E-134B-AB32-3D6FDBB0B0DA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040055B9-A733-DE4D-A64A-86F3C034176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DEB71D2-5849-4D4F-99E2-E830F00B570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CD80D88D-21FE-C343-8AF8-6E43E457FD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900FE5E-353E-D64E-BE2A-369D06ECC7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45D35F7-E787-C44B-B157-03F49A3876F8}"/>
                </a:ext>
              </a:extLst>
            </p:cNvPr>
            <p:cNvCxnSpPr>
              <a:cxnSpLocks/>
              <a:stCxn id="356" idx="2"/>
              <a:endCxn id="338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1C148BE6-35C7-FF41-A942-7EED57D1A1FE}"/>
                </a:ext>
              </a:extLst>
            </p:cNvPr>
            <p:cNvCxnSpPr>
              <a:cxnSpLocks/>
              <a:stCxn id="339" idx="4"/>
              <a:endCxn id="340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C4D1B6A-EC2B-E840-9296-255AD2C3AB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A4DACF-1D7F-0A45-A841-B56464827331}"/>
                </a:ext>
              </a:extLst>
            </p:cNvPr>
            <p:cNvCxnSpPr>
              <a:cxnSpLocks/>
              <a:stCxn id="359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C6D5602-C058-A141-8038-E13CF6B42B55}"/>
                </a:ext>
              </a:extLst>
            </p:cNvPr>
            <p:cNvCxnSpPr>
              <a:cxnSpLocks/>
              <a:stCxn id="359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029CAC-0E05-044B-8B09-BF450086B7E2}"/>
                </a:ext>
              </a:extLst>
            </p:cNvPr>
            <p:cNvCxnSpPr>
              <a:cxnSpLocks/>
              <a:stCxn id="359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FE8C12E-2879-5C49-AB7E-464B4162410C}"/>
                </a:ext>
              </a:extLst>
            </p:cNvPr>
            <p:cNvCxnSpPr>
              <a:cxnSpLocks/>
              <a:endCxn id="339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Chord 363">
              <a:extLst>
                <a:ext uri="{FF2B5EF4-FFF2-40B4-BE49-F238E27FC236}">
                  <a16:creationId xmlns:a16="http://schemas.microsoft.com/office/drawing/2014/main" id="{2A61DCAF-B7BE-7D41-A7E9-468AD63EAE1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Chord 364">
              <a:extLst>
                <a:ext uri="{FF2B5EF4-FFF2-40B4-BE49-F238E27FC236}">
                  <a16:creationId xmlns:a16="http://schemas.microsoft.com/office/drawing/2014/main" id="{CEBF6263-B980-C04E-9F65-94CD7C16FE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57E3BFE5-9437-CD4E-B31D-DBC4A433E62F}"/>
                </a:ext>
              </a:extLst>
            </p:cNvPr>
            <p:cNvCxnSpPr>
              <a:cxnSpLocks/>
              <a:stCxn id="364" idx="1"/>
              <a:endCxn id="346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68AEB126-A8E8-504D-9BA1-77DDEED92718}"/>
                </a:ext>
              </a:extLst>
            </p:cNvPr>
            <p:cNvCxnSpPr>
              <a:cxnSpLocks/>
              <a:endCxn id="418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7AF7D69-94F8-164F-92F1-08588209D21B}"/>
                </a:ext>
              </a:extLst>
            </p:cNvPr>
            <p:cNvCxnSpPr>
              <a:cxnSpLocks/>
              <a:endCxn id="433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031F2A2-8E88-DD4B-82BD-885281717794}"/>
                </a:ext>
              </a:extLst>
            </p:cNvPr>
            <p:cNvCxnSpPr>
              <a:cxnSpLocks/>
              <a:stCxn id="418" idx="0"/>
              <a:endCxn id="433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508BC5CD-43AD-9148-BDF6-49A854BAFCEB}"/>
                </a:ext>
              </a:extLst>
            </p:cNvPr>
            <p:cNvCxnSpPr>
              <a:cxnSpLocks/>
              <a:stCxn id="484" idx="2"/>
              <a:endCxn id="420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77850753-34A8-C544-A5EC-2AA12FFF32DD}"/>
                </a:ext>
              </a:extLst>
            </p:cNvPr>
            <p:cNvCxnSpPr>
              <a:cxnSpLocks/>
              <a:stCxn id="418" idx="7"/>
              <a:endCxn id="420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8F42CCB-5229-3545-8477-7A3B009EBE74}"/>
                </a:ext>
              </a:extLst>
            </p:cNvPr>
            <p:cNvCxnSpPr>
              <a:cxnSpLocks/>
              <a:endCxn id="433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C4D1C73-8915-4B49-A15C-F6BAD33EF9F9}"/>
                </a:ext>
              </a:extLst>
            </p:cNvPr>
            <p:cNvCxnSpPr>
              <a:cxnSpLocks/>
              <a:stCxn id="433" idx="6"/>
              <a:endCxn id="420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18A2DC6-97E6-D74F-B10B-FC6DDAFF0EE5}"/>
                </a:ext>
              </a:extLst>
            </p:cNvPr>
            <p:cNvCxnSpPr>
              <a:cxnSpLocks/>
              <a:stCxn id="419" idx="0"/>
              <a:endCxn id="420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D9181914-9002-6644-9911-FE8814037CF7}"/>
                </a:ext>
              </a:extLst>
            </p:cNvPr>
            <p:cNvCxnSpPr>
              <a:cxnSpLocks/>
              <a:stCxn id="422" idx="1"/>
              <a:endCxn id="420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23D103B9-5A64-1C4F-AC34-3DF3D8BCF7F6}"/>
                </a:ext>
              </a:extLst>
            </p:cNvPr>
            <p:cNvCxnSpPr>
              <a:cxnSpLocks/>
              <a:stCxn id="422" idx="0"/>
              <a:endCxn id="421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54068E60-4FEE-994E-8D82-83922DBCEB09}"/>
                </a:ext>
              </a:extLst>
            </p:cNvPr>
            <p:cNvCxnSpPr>
              <a:cxnSpLocks/>
              <a:stCxn id="421" idx="2"/>
              <a:endCxn id="420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D59EB1C-9FA6-7342-8483-F195039CB22B}"/>
                </a:ext>
              </a:extLst>
            </p:cNvPr>
            <p:cNvCxnSpPr>
              <a:cxnSpLocks/>
              <a:stCxn id="421" idx="7"/>
              <a:endCxn id="429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5100A04B-6371-5144-87D4-66D4B5DA49D0}"/>
                </a:ext>
              </a:extLst>
            </p:cNvPr>
            <p:cNvCxnSpPr>
              <a:cxnSpLocks/>
              <a:stCxn id="421" idx="6"/>
              <a:endCxn id="428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3FBFB54-F93E-444A-8CD4-4A28682AC98A}"/>
                </a:ext>
              </a:extLst>
            </p:cNvPr>
            <p:cNvCxnSpPr>
              <a:cxnSpLocks/>
              <a:stCxn id="428" idx="7"/>
              <a:endCxn id="429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21F72CA-A71B-DB44-9CF3-46B413B9D694}"/>
                </a:ext>
              </a:extLst>
            </p:cNvPr>
            <p:cNvCxnSpPr>
              <a:cxnSpLocks/>
              <a:stCxn id="485" idx="1"/>
              <a:endCxn id="420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62B3E0B-049C-364C-ADAB-D579F47A23A7}"/>
                </a:ext>
              </a:extLst>
            </p:cNvPr>
            <p:cNvCxnSpPr>
              <a:cxnSpLocks/>
              <a:endCxn id="418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CE0305EB-85FD-DD43-B37B-DEDFEFF9B67C}"/>
                </a:ext>
              </a:extLst>
            </p:cNvPr>
            <p:cNvCxnSpPr>
              <a:cxnSpLocks/>
              <a:stCxn id="419" idx="2"/>
              <a:endCxn id="418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311E447-118A-5340-A6E4-7D5EA0C13244}"/>
                </a:ext>
              </a:extLst>
            </p:cNvPr>
            <p:cNvCxnSpPr>
              <a:cxnSpLocks/>
              <a:stCxn id="434" idx="0"/>
              <a:endCxn id="418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028FA993-3706-9146-BC27-6CC07F7A88D3}"/>
                </a:ext>
              </a:extLst>
            </p:cNvPr>
            <p:cNvCxnSpPr>
              <a:cxnSpLocks/>
              <a:endCxn id="418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986E57F0-6A2B-D147-85CD-E8803B0A1BF2}"/>
                </a:ext>
              </a:extLst>
            </p:cNvPr>
            <p:cNvCxnSpPr>
              <a:cxnSpLocks/>
              <a:stCxn id="434" idx="2"/>
              <a:endCxn id="419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671815B4-1BF9-974D-A5FF-0254D23C66C8}"/>
                </a:ext>
              </a:extLst>
            </p:cNvPr>
            <p:cNvCxnSpPr>
              <a:cxnSpLocks/>
              <a:stCxn id="422" idx="2"/>
              <a:endCxn id="419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6818FC6-973C-F74E-9344-3962ED82EF9E}"/>
                </a:ext>
              </a:extLst>
            </p:cNvPr>
            <p:cNvCxnSpPr>
              <a:cxnSpLocks/>
              <a:stCxn id="422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C2DFDC3-CB69-9B49-B549-6A652C383175}"/>
                </a:ext>
              </a:extLst>
            </p:cNvPr>
            <p:cNvCxnSpPr>
              <a:cxnSpLocks/>
              <a:stCxn id="423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B3F78F9E-584A-5B46-B71B-561315D3D448}"/>
                </a:ext>
              </a:extLst>
            </p:cNvPr>
            <p:cNvCxnSpPr>
              <a:cxnSpLocks/>
              <a:stCxn id="423" idx="2"/>
              <a:endCxn id="422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ABBC67-25F5-0644-899C-A70229D415B5}"/>
                </a:ext>
              </a:extLst>
            </p:cNvPr>
            <p:cNvCxnSpPr>
              <a:cxnSpLocks/>
              <a:stCxn id="428" idx="4"/>
              <a:endCxn id="423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95CF12-3378-DE48-824D-E86F6BEF65EA}"/>
                </a:ext>
              </a:extLst>
            </p:cNvPr>
            <p:cNvCxnSpPr>
              <a:cxnSpLocks/>
              <a:stCxn id="427" idx="3"/>
              <a:endCxn id="423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934036CF-6CED-B44F-B9C1-13350B0BE3A7}"/>
                </a:ext>
              </a:extLst>
            </p:cNvPr>
            <p:cNvCxnSpPr>
              <a:cxnSpLocks/>
              <a:stCxn id="427" idx="2"/>
              <a:endCxn id="428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3022DF4-FE16-8548-9F7A-8A851DB2A49A}"/>
                </a:ext>
              </a:extLst>
            </p:cNvPr>
            <p:cNvCxnSpPr>
              <a:cxnSpLocks/>
              <a:stCxn id="427" idx="1"/>
              <a:endCxn id="429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AF9F02C6-0B43-5446-8B9E-9CD3E681F29E}"/>
                </a:ext>
              </a:extLst>
            </p:cNvPr>
            <p:cNvCxnSpPr>
              <a:cxnSpLocks/>
              <a:stCxn id="425" idx="1"/>
              <a:endCxn id="429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75F07761-D6C2-E246-A0D8-E38013AA314F}"/>
                </a:ext>
              </a:extLst>
            </p:cNvPr>
            <p:cNvCxnSpPr>
              <a:cxnSpLocks/>
              <a:stCxn id="425" idx="0"/>
              <a:endCxn id="426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61F867F8-7516-634C-A2B2-AE8022C8406C}"/>
                </a:ext>
              </a:extLst>
            </p:cNvPr>
            <p:cNvCxnSpPr>
              <a:cxnSpLocks/>
              <a:stCxn id="431" idx="0"/>
              <a:endCxn id="430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BDEE933-64C1-2940-BC3E-C253E6796B5B}"/>
                </a:ext>
              </a:extLst>
            </p:cNvPr>
            <p:cNvCxnSpPr>
              <a:cxnSpLocks/>
              <a:stCxn id="459" idx="7"/>
              <a:endCxn id="430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8FA7E2-C75A-EB43-81AC-C743317DEFDF}"/>
                </a:ext>
              </a:extLst>
            </p:cNvPr>
            <p:cNvCxnSpPr>
              <a:cxnSpLocks/>
              <a:endCxn id="431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52DB265-E8E3-F64C-8E70-1D5881C800C9}"/>
                </a:ext>
              </a:extLst>
            </p:cNvPr>
            <p:cNvCxnSpPr>
              <a:cxnSpLocks/>
              <a:stCxn id="458" idx="5"/>
              <a:endCxn id="432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1ABEC9A-2430-984C-A6D0-C62D45809D0E}"/>
                </a:ext>
              </a:extLst>
            </p:cNvPr>
            <p:cNvCxnSpPr>
              <a:cxnSpLocks/>
              <a:endCxn id="432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8CC24C0-1A9A-0B47-99C1-90924F7800CB}"/>
                </a:ext>
              </a:extLst>
            </p:cNvPr>
            <p:cNvCxnSpPr>
              <a:cxnSpLocks/>
              <a:stCxn id="432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785DCE6-CD02-ED4B-8CCB-9B896FF4B4B0}"/>
                </a:ext>
              </a:extLst>
            </p:cNvPr>
            <p:cNvCxnSpPr>
              <a:cxnSpLocks/>
              <a:stCxn id="432" idx="3"/>
              <a:endCxn id="424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DA5A89E2-4C10-D141-A2DE-8C36125066D4}"/>
                </a:ext>
              </a:extLst>
            </p:cNvPr>
            <p:cNvCxnSpPr>
              <a:cxnSpLocks/>
              <a:stCxn id="432" idx="1"/>
              <a:endCxn id="425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2C60954-EC77-884A-897D-D2679F8A0C07}"/>
                </a:ext>
              </a:extLst>
            </p:cNvPr>
            <p:cNvCxnSpPr>
              <a:cxnSpLocks/>
              <a:stCxn id="431" idx="2"/>
              <a:endCxn id="425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8E703BD-5863-A646-906A-F940DD1F87E2}"/>
                </a:ext>
              </a:extLst>
            </p:cNvPr>
            <p:cNvCxnSpPr>
              <a:cxnSpLocks/>
              <a:stCxn id="430" idx="3"/>
              <a:endCxn id="425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0B3E887-104A-1949-BFC7-C2BA0C019445}"/>
                </a:ext>
              </a:extLst>
            </p:cNvPr>
            <p:cNvCxnSpPr>
              <a:cxnSpLocks/>
              <a:stCxn id="430" idx="2"/>
              <a:endCxn id="426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C6B795E6-773B-704E-BF68-D86C32E08AEB}"/>
                </a:ext>
              </a:extLst>
            </p:cNvPr>
            <p:cNvCxnSpPr>
              <a:cxnSpLocks/>
              <a:stCxn id="426" idx="1"/>
              <a:endCxn id="429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47542B38-3BCC-9D4A-94E5-C6A2223944B2}"/>
                </a:ext>
              </a:extLst>
            </p:cNvPr>
            <p:cNvCxnSpPr>
              <a:cxnSpLocks/>
              <a:stCxn id="425" idx="2"/>
              <a:endCxn id="427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E0F8638-E96C-9146-BCEC-957D9407D1E8}"/>
                </a:ext>
              </a:extLst>
            </p:cNvPr>
            <p:cNvCxnSpPr>
              <a:cxnSpLocks/>
              <a:stCxn id="424" idx="1"/>
              <a:endCxn id="427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418351E-47F6-2446-A60F-515CEEC7F577}"/>
                </a:ext>
              </a:extLst>
            </p:cNvPr>
            <p:cNvCxnSpPr>
              <a:cxnSpLocks/>
              <a:stCxn id="424" idx="3"/>
              <a:endCxn id="435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EA0916A-8C64-1544-9FDF-033675545729}"/>
                </a:ext>
              </a:extLst>
            </p:cNvPr>
            <p:cNvCxnSpPr>
              <a:cxnSpLocks/>
              <a:stCxn id="427" idx="4"/>
              <a:endCxn id="435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695E266-D375-BC41-9995-9ADA1F3134CB}"/>
                </a:ext>
              </a:extLst>
            </p:cNvPr>
            <p:cNvCxnSpPr>
              <a:cxnSpLocks/>
              <a:stCxn id="423" idx="5"/>
              <a:endCxn id="435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CD4A3D1-F2ED-4B4B-B59A-F34F535D6D4E}"/>
                </a:ext>
              </a:extLst>
            </p:cNvPr>
            <p:cNvCxnSpPr>
              <a:cxnSpLocks/>
              <a:stCxn id="424" idx="7"/>
              <a:endCxn id="425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2DEE917-BCF9-F546-BE06-F3D74E5057CE}"/>
                </a:ext>
              </a:extLst>
            </p:cNvPr>
            <p:cNvCxnSpPr>
              <a:cxnSpLocks/>
              <a:stCxn id="422" idx="7"/>
              <a:endCxn id="428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C75A649-013E-F440-AA18-F4169FC66145}"/>
                </a:ext>
              </a:extLst>
            </p:cNvPr>
            <p:cNvCxnSpPr>
              <a:cxnSpLocks/>
              <a:endCxn id="424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0B43748D-96EB-E34C-80C2-80E1FF0D37F6}"/>
                </a:ext>
              </a:extLst>
            </p:cNvPr>
            <p:cNvCxnSpPr>
              <a:cxnSpLocks/>
              <a:stCxn id="432" idx="7"/>
              <a:endCxn id="431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6E97D54B-0439-7549-B570-4FC72003331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5EB9A055-521A-3647-98CF-F2172F04BF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F789BC19-D666-C645-930A-2B07EB49F43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2171AB3B-D9C6-6F49-AF41-364657C95BC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80F42B13-10B1-B047-A1A5-A2F02093151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5BAB55DB-7745-7642-9674-2CE51D67E6A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AFBDFE97-B89C-1641-A0A4-9A9147479F1C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F1C25585-1D20-AD4A-B8AD-4CD4E405039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0B48EE7-31FC-A240-94B9-68F8CAD82C2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6D488269-6557-2D41-B821-6199CDB2AD93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2CD3B9F-E670-004B-95B5-20EADA0A3A5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2BF82737-44C2-8D4B-A942-F31F241DDBA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18498701-8354-E140-99D0-FAF3101CB8B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BBC25F9-1BEA-EB47-BDB3-C3BA73B2D8F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9F1368C4-F767-EA42-82AD-6AD0470AB18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5B613E7-2203-5F4E-A6B2-F501839FAB6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Chord 433">
              <a:extLst>
                <a:ext uri="{FF2B5EF4-FFF2-40B4-BE49-F238E27FC236}">
                  <a16:creationId xmlns:a16="http://schemas.microsoft.com/office/drawing/2014/main" id="{050A6975-A75E-AC4C-B886-8E39540C426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Chord 434">
              <a:extLst>
                <a:ext uri="{FF2B5EF4-FFF2-40B4-BE49-F238E27FC236}">
                  <a16:creationId xmlns:a16="http://schemas.microsoft.com/office/drawing/2014/main" id="{3FB1DDA8-3638-974C-80D0-6DB53A195E3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BCD7A591-5B07-0647-BCEE-205FABE4794A}"/>
                </a:ext>
              </a:extLst>
            </p:cNvPr>
            <p:cNvCxnSpPr>
              <a:cxnSpLocks/>
              <a:stCxn id="434" idx="1"/>
              <a:endCxn id="422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918D442-0221-A340-838C-D931488A4F39}"/>
                </a:ext>
              </a:extLst>
            </p:cNvPr>
            <p:cNvCxnSpPr>
              <a:cxnSpLocks/>
              <a:stCxn id="456" idx="6"/>
              <a:endCxn id="430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2C6F9BF0-27CB-894F-8B3E-5E49C6835019}"/>
                </a:ext>
              </a:extLst>
            </p:cNvPr>
            <p:cNvCxnSpPr>
              <a:cxnSpLocks/>
              <a:stCxn id="453" idx="4"/>
              <a:endCxn id="45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573BF076-5A82-AC45-9C6A-B0EB576A23A5}"/>
                </a:ext>
              </a:extLst>
            </p:cNvPr>
            <p:cNvCxnSpPr>
              <a:cxnSpLocks/>
              <a:stCxn id="459" idx="4"/>
              <a:endCxn id="45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C3E0733-8811-0F41-B7D4-2E26F8046E94}"/>
                </a:ext>
              </a:extLst>
            </p:cNvPr>
            <p:cNvCxnSpPr>
              <a:cxnSpLocks/>
              <a:stCxn id="45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4B7F5DD4-2BFB-AA40-A21C-F56C7139F3FD}"/>
                </a:ext>
              </a:extLst>
            </p:cNvPr>
            <p:cNvCxnSpPr>
              <a:cxnSpLocks/>
              <a:stCxn id="457" idx="0"/>
              <a:endCxn id="45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3ACEC48A-C497-E54A-AD97-FE13A195BAFA}"/>
                </a:ext>
              </a:extLst>
            </p:cNvPr>
            <p:cNvCxnSpPr>
              <a:cxnSpLocks/>
              <a:stCxn id="467" idx="1"/>
              <a:endCxn id="45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37BA273-8684-4747-9C81-E366A7732A9B}"/>
                </a:ext>
              </a:extLst>
            </p:cNvPr>
            <p:cNvCxnSpPr>
              <a:cxnSpLocks/>
              <a:stCxn id="458" idx="2"/>
              <a:endCxn id="467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01350F4D-8C25-104A-87B2-654D26FAA2F3}"/>
                </a:ext>
              </a:extLst>
            </p:cNvPr>
            <p:cNvCxnSpPr>
              <a:cxnSpLocks/>
              <a:stCxn id="45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D49A37D7-CDD8-0744-BC37-D5FBFE2B6E57}"/>
                </a:ext>
              </a:extLst>
            </p:cNvPr>
            <p:cNvCxnSpPr>
              <a:cxnSpLocks/>
              <a:stCxn id="430" idx="1"/>
              <a:endCxn id="337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0302B5CA-5440-B545-BE6A-7862046FDCB6}"/>
                </a:ext>
              </a:extLst>
            </p:cNvPr>
            <p:cNvCxnSpPr>
              <a:cxnSpLocks/>
              <a:stCxn id="455" idx="6"/>
              <a:endCxn id="45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A1A0E944-BF9E-D541-AB4D-27ACC422968A}"/>
                </a:ext>
              </a:extLst>
            </p:cNvPr>
            <p:cNvCxnSpPr>
              <a:cxnSpLocks/>
              <a:stCxn id="453" idx="7"/>
              <a:endCxn id="45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16725E58-6BF9-C741-B164-79F6C2A4B862}"/>
                </a:ext>
              </a:extLst>
            </p:cNvPr>
            <p:cNvCxnSpPr>
              <a:cxnSpLocks/>
              <a:stCxn id="453" idx="5"/>
              <a:endCxn id="45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1C999C7F-400D-614B-85F7-8C7F6D46A17F}"/>
                </a:ext>
              </a:extLst>
            </p:cNvPr>
            <p:cNvCxnSpPr>
              <a:cxnSpLocks/>
              <a:stCxn id="454" idx="3"/>
              <a:endCxn id="45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3D478967-729E-0E40-A60D-B8069FD12D42}"/>
                </a:ext>
              </a:extLst>
            </p:cNvPr>
            <p:cNvCxnSpPr>
              <a:cxnSpLocks/>
              <a:stCxn id="456" idx="4"/>
              <a:endCxn id="45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4617EFF4-27C5-9146-BD96-FEEA18A22316}"/>
                </a:ext>
              </a:extLst>
            </p:cNvPr>
            <p:cNvCxnSpPr>
              <a:cxnSpLocks/>
              <a:stCxn id="432" idx="2"/>
              <a:endCxn id="45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74476BAF-F415-E644-9501-6B1B3DEBF141}"/>
                </a:ext>
              </a:extLst>
            </p:cNvPr>
            <p:cNvCxnSpPr>
              <a:cxnSpLocks/>
              <a:endCxn id="45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70A309E-212B-6141-B884-3DBDA622A373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98E84F18-FEE1-A14C-8355-7705A54D78D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A98C7AD2-C3F9-1040-A49F-EAE58168CB1F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DC1B52B6-1FE4-8642-9A39-44678B8110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277EF0E4-60DB-6B45-9D46-C214750275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F2D1FFCB-E11F-534F-AE4D-0C4869563D6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E77AEF4-4E20-104F-81AB-512080F1C0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AA5686F-0315-9E48-9429-9CBF0AC919DE}"/>
                </a:ext>
              </a:extLst>
            </p:cNvPr>
            <p:cNvCxnSpPr>
              <a:cxnSpLocks/>
              <a:stCxn id="45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B8509F4C-6A24-3343-96C5-69F17CEFE3C6}"/>
                </a:ext>
              </a:extLst>
            </p:cNvPr>
            <p:cNvCxnSpPr>
              <a:cxnSpLocks/>
              <a:stCxn id="455" idx="4"/>
              <a:endCxn id="45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0A95DFCB-E9F0-EB49-B5E0-1C2DF3E965F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AC425382-20E5-4C4A-AEC2-8B46BCAA5098}"/>
                </a:ext>
              </a:extLst>
            </p:cNvPr>
            <p:cNvCxnSpPr>
              <a:cxnSpLocks/>
              <a:stCxn id="462" idx="3"/>
              <a:endCxn id="426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095A793A-1198-BC49-BA63-E21C1FF43D23}"/>
                </a:ext>
              </a:extLst>
            </p:cNvPr>
            <p:cNvCxnSpPr>
              <a:cxnSpLocks/>
              <a:stCxn id="462" idx="2"/>
              <a:endCxn id="337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DA404455-62F6-F245-A280-DCB6F28A84B8}"/>
                </a:ext>
              </a:extLst>
            </p:cNvPr>
            <p:cNvCxnSpPr>
              <a:cxnSpLocks/>
              <a:stCxn id="455" idx="7"/>
              <a:endCxn id="339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7B4E954-847A-D042-A1C4-AF0E6CB48979}"/>
                </a:ext>
              </a:extLst>
            </p:cNvPr>
            <p:cNvCxnSpPr>
              <a:cxnSpLocks/>
              <a:endCxn id="45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Chord 466">
              <a:extLst>
                <a:ext uri="{FF2B5EF4-FFF2-40B4-BE49-F238E27FC236}">
                  <a16:creationId xmlns:a16="http://schemas.microsoft.com/office/drawing/2014/main" id="{191785B3-ED30-E548-B550-F03CB7AABEB4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1FCCFC52-53ED-6946-9268-89F2C2685F27}"/>
                </a:ext>
              </a:extLst>
            </p:cNvPr>
            <p:cNvCxnSpPr>
              <a:cxnSpLocks/>
              <a:stCxn id="45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FED49576-6AAE-2A4D-BFB7-F6EBE9BED051}"/>
                </a:ext>
              </a:extLst>
            </p:cNvPr>
            <p:cNvCxnSpPr>
              <a:cxnSpLocks/>
              <a:stCxn id="454" idx="6"/>
              <a:endCxn id="337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56F92B0C-EBB3-0E43-BEA4-325C65C4DC15}"/>
                </a:ext>
              </a:extLst>
            </p:cNvPr>
            <p:cNvCxnSpPr>
              <a:cxnSpLocks/>
              <a:stCxn id="454" idx="5"/>
              <a:endCxn id="430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E778CE2-A262-D643-B017-6408535F90A7}"/>
                </a:ext>
              </a:extLst>
            </p:cNvPr>
            <p:cNvCxnSpPr>
              <a:cxnSpLocks/>
              <a:stCxn id="339" idx="0"/>
              <a:endCxn id="45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E0517657-0CDA-1949-902A-5AC19C01F080}"/>
                </a:ext>
              </a:extLst>
            </p:cNvPr>
            <p:cNvCxnSpPr>
              <a:cxnSpLocks/>
              <a:stCxn id="459" idx="5"/>
              <a:endCxn id="431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D8900E2-A937-AF4E-BE7A-233EA04746E7}"/>
                </a:ext>
              </a:extLst>
            </p:cNvPr>
            <p:cNvCxnSpPr>
              <a:cxnSpLocks/>
              <a:stCxn id="426" idx="7"/>
              <a:endCxn id="337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2C40F322-13FB-BA44-9598-BC6D7A9CD8BE}"/>
                </a:ext>
              </a:extLst>
            </p:cNvPr>
            <p:cNvCxnSpPr>
              <a:cxnSpLocks/>
              <a:stCxn id="355" idx="7"/>
              <a:endCxn id="46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A4DAA8FD-D276-C942-93CC-F26C47BB8203}"/>
                </a:ext>
              </a:extLst>
            </p:cNvPr>
            <p:cNvCxnSpPr>
              <a:cxnSpLocks/>
              <a:stCxn id="429" idx="7"/>
              <a:endCxn id="344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3A2308F4-8C34-F94E-9C30-EEC4591AA1B5}"/>
                </a:ext>
              </a:extLst>
            </p:cNvPr>
            <p:cNvCxnSpPr>
              <a:cxnSpLocks/>
              <a:stCxn id="429" idx="6"/>
              <a:endCxn id="46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3B35D2D3-2F0B-5047-B3D5-ED37F4D2D280}"/>
                </a:ext>
              </a:extLst>
            </p:cNvPr>
            <p:cNvCxnSpPr>
              <a:cxnSpLocks/>
              <a:stCxn id="345" idx="0"/>
              <a:endCxn id="429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DEF7B5E4-9851-414F-9EB5-D4DB4F605BA7}"/>
                </a:ext>
              </a:extLst>
            </p:cNvPr>
            <p:cNvCxnSpPr>
              <a:cxnSpLocks/>
              <a:stCxn id="485" idx="0"/>
              <a:endCxn id="484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524902DF-5B90-1F4C-A886-0734B1F2559B}"/>
                </a:ext>
              </a:extLst>
            </p:cNvPr>
            <p:cNvCxnSpPr>
              <a:cxnSpLocks/>
              <a:stCxn id="353" idx="0"/>
              <a:endCxn id="484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A3E83615-6F12-754E-9818-54B66C776AAC}"/>
                </a:ext>
              </a:extLst>
            </p:cNvPr>
            <p:cNvCxnSpPr>
              <a:cxnSpLocks/>
              <a:stCxn id="352" idx="0"/>
              <a:endCxn id="485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4DAD038D-66D7-7140-9C42-ACC706B2CA91}"/>
                </a:ext>
              </a:extLst>
            </p:cNvPr>
            <p:cNvCxnSpPr>
              <a:cxnSpLocks/>
              <a:stCxn id="429" idx="1"/>
              <a:endCxn id="486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69472620-EA4D-7648-BCF4-679C99E52096}"/>
                </a:ext>
              </a:extLst>
            </p:cNvPr>
            <p:cNvCxnSpPr>
              <a:cxnSpLocks/>
              <a:stCxn id="345" idx="0"/>
              <a:endCxn id="486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7BFD17DB-884F-2E42-B97A-7B4F2F73D47C}"/>
                </a:ext>
              </a:extLst>
            </p:cNvPr>
            <p:cNvCxnSpPr>
              <a:cxnSpLocks/>
              <a:stCxn id="486" idx="7"/>
              <a:endCxn id="485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69BCA16B-2AA5-7D4A-9502-B2D766E2E2E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35AD489-452A-EF4D-905B-65D706A874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CB76B40-16E9-3445-85A1-FD6C6E565F1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25BD3DB0-1411-954E-AF88-04BB655C72ED}"/>
                </a:ext>
              </a:extLst>
            </p:cNvPr>
            <p:cNvCxnSpPr>
              <a:cxnSpLocks/>
              <a:stCxn id="350" idx="0"/>
              <a:endCxn id="484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59AE29A6-AB75-E54F-9723-B1EB7BB99B0D}"/>
                </a:ext>
              </a:extLst>
            </p:cNvPr>
            <p:cNvCxnSpPr>
              <a:cxnSpLocks/>
              <a:endCxn id="350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B3BA6523-EA1F-144F-8273-DE45020CE96E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0C09609D-24EA-AC40-A927-E6F76586FD9B}"/>
                </a:ext>
              </a:extLst>
            </p:cNvPr>
            <p:cNvCxnSpPr>
              <a:cxnSpLocks/>
              <a:stCxn id="611" idx="7"/>
              <a:endCxn id="60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5EB591F9-50A9-1545-AF18-30764AEDB031}"/>
                </a:ext>
              </a:extLst>
            </p:cNvPr>
            <p:cNvCxnSpPr>
              <a:cxnSpLocks/>
              <a:stCxn id="609" idx="4"/>
              <a:endCxn id="62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812A4A42-F0D1-4C44-87CD-13BB32EE55E2}"/>
                </a:ext>
              </a:extLst>
            </p:cNvPr>
            <p:cNvCxnSpPr>
              <a:cxnSpLocks/>
              <a:stCxn id="614" idx="2"/>
              <a:endCxn id="62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5E222606-FFDD-ED4D-B21A-85BC102A4F0D}"/>
                </a:ext>
              </a:extLst>
            </p:cNvPr>
            <p:cNvCxnSpPr>
              <a:cxnSpLocks/>
              <a:stCxn id="628" idx="5"/>
              <a:endCxn id="61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B11A626A-4B1D-CE40-BB63-EC953F3D2194}"/>
                </a:ext>
              </a:extLst>
            </p:cNvPr>
            <p:cNvCxnSpPr>
              <a:cxnSpLocks/>
              <a:stCxn id="609" idx="5"/>
              <a:endCxn id="62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6FC24DBC-98C2-6A43-BB07-4D7DDF1823E7}"/>
                </a:ext>
              </a:extLst>
            </p:cNvPr>
            <p:cNvCxnSpPr>
              <a:cxnSpLocks/>
              <a:stCxn id="614" idx="0"/>
              <a:endCxn id="62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3B1DD9BC-C4A3-7E47-9BE0-96C9605A83DD}"/>
                </a:ext>
              </a:extLst>
            </p:cNvPr>
            <p:cNvCxnSpPr>
              <a:cxnSpLocks/>
              <a:stCxn id="628" idx="3"/>
              <a:endCxn id="62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DDE75040-6AD7-214C-AADE-F0832C30C171}"/>
                </a:ext>
              </a:extLst>
            </p:cNvPr>
            <p:cNvCxnSpPr>
              <a:cxnSpLocks/>
              <a:stCxn id="734" idx="7"/>
              <a:endCxn id="61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DCA65239-B585-DD45-B6CF-9AD4109052C9}"/>
                </a:ext>
              </a:extLst>
            </p:cNvPr>
            <p:cNvCxnSpPr>
              <a:cxnSpLocks/>
              <a:stCxn id="614" idx="7"/>
              <a:endCxn id="61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3290BF5E-AE7D-FA49-A2E5-654BD7538626}"/>
                </a:ext>
              </a:extLst>
            </p:cNvPr>
            <p:cNvCxnSpPr>
              <a:cxnSpLocks/>
              <a:stCxn id="61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912917F0-C83D-5840-83C9-1E15DA050BA2}"/>
                </a:ext>
              </a:extLst>
            </p:cNvPr>
            <p:cNvCxnSpPr>
              <a:cxnSpLocks/>
              <a:stCxn id="628" idx="6"/>
              <a:endCxn id="62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2ACF9934-6FCA-CD48-BB1E-3EEF31939D7A}"/>
                </a:ext>
              </a:extLst>
            </p:cNvPr>
            <p:cNvCxnSpPr>
              <a:cxnSpLocks/>
              <a:stCxn id="613" idx="0"/>
              <a:endCxn id="62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782DD412-E47A-9044-AC72-282447FCB3EA}"/>
                </a:ext>
              </a:extLst>
            </p:cNvPr>
            <p:cNvCxnSpPr>
              <a:cxnSpLocks/>
              <a:stCxn id="627" idx="6"/>
              <a:endCxn id="61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86C4694D-D205-D443-8135-EBACEDD4E294}"/>
                </a:ext>
              </a:extLst>
            </p:cNvPr>
            <p:cNvCxnSpPr>
              <a:cxnSpLocks/>
              <a:stCxn id="615" idx="0"/>
              <a:endCxn id="61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09E385D8-F07B-8C40-A9C6-C9729395490B}"/>
                </a:ext>
              </a:extLst>
            </p:cNvPr>
            <p:cNvCxnSpPr>
              <a:cxnSpLocks/>
              <a:stCxn id="618" idx="1"/>
              <a:endCxn id="61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B67F1A35-BB0F-884B-BFA1-59CDFDCB566F}"/>
                </a:ext>
              </a:extLst>
            </p:cNvPr>
            <p:cNvCxnSpPr>
              <a:cxnSpLocks/>
              <a:stCxn id="618" idx="0"/>
              <a:endCxn id="61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CB16A5C9-AF2E-1343-955E-FB426C5EE021}"/>
                </a:ext>
              </a:extLst>
            </p:cNvPr>
            <p:cNvCxnSpPr>
              <a:cxnSpLocks/>
              <a:stCxn id="617" idx="2"/>
              <a:endCxn id="61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A9BE3F77-302C-5449-9B97-B0D430F56CE7}"/>
                </a:ext>
              </a:extLst>
            </p:cNvPr>
            <p:cNvCxnSpPr>
              <a:cxnSpLocks/>
              <a:stCxn id="617" idx="7"/>
              <a:endCxn id="75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AAF76F57-DB2B-4041-B56A-455939934587}"/>
                </a:ext>
              </a:extLst>
            </p:cNvPr>
            <p:cNvCxnSpPr>
              <a:cxnSpLocks/>
              <a:stCxn id="617" idx="6"/>
              <a:endCxn id="62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A1394F3A-0F91-1B48-BD15-14727B0F0583}"/>
                </a:ext>
              </a:extLst>
            </p:cNvPr>
            <p:cNvCxnSpPr>
              <a:cxnSpLocks/>
              <a:stCxn id="624" idx="7"/>
              <a:endCxn id="62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43E08086-044D-6348-A306-6B200BC84E0C}"/>
                </a:ext>
              </a:extLst>
            </p:cNvPr>
            <p:cNvCxnSpPr>
              <a:cxnSpLocks/>
              <a:stCxn id="610" idx="0"/>
              <a:endCxn id="60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046C9BF3-37BB-3D44-88F7-9C14BF2CAFDA}"/>
                </a:ext>
              </a:extLst>
            </p:cNvPr>
            <p:cNvCxnSpPr>
              <a:cxnSpLocks/>
              <a:stCxn id="626" idx="2"/>
              <a:endCxn id="61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EDF17F76-00DF-1142-80F9-49B611DFB201}"/>
                </a:ext>
              </a:extLst>
            </p:cNvPr>
            <p:cNvCxnSpPr>
              <a:cxnSpLocks/>
              <a:stCxn id="613" idx="1"/>
              <a:endCxn id="61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5D17016E-70C4-8841-8E11-62B5A3495CEC}"/>
                </a:ext>
              </a:extLst>
            </p:cNvPr>
            <p:cNvCxnSpPr>
              <a:cxnSpLocks/>
              <a:stCxn id="612" idx="7"/>
              <a:endCxn id="61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1D61A0AA-8188-8F41-933F-4614E77B75F8}"/>
                </a:ext>
              </a:extLst>
            </p:cNvPr>
            <p:cNvCxnSpPr>
              <a:cxnSpLocks/>
              <a:stCxn id="611" idx="6"/>
              <a:endCxn id="61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862C3FD4-6899-5146-B3C7-D02E28BC0BE6}"/>
                </a:ext>
              </a:extLst>
            </p:cNvPr>
            <p:cNvCxnSpPr>
              <a:cxnSpLocks/>
              <a:stCxn id="631" idx="7"/>
              <a:endCxn id="61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3A01DE7A-C895-4B43-9BE5-E461A8B0AF7B}"/>
                </a:ext>
              </a:extLst>
            </p:cNvPr>
            <p:cNvCxnSpPr>
              <a:cxnSpLocks/>
              <a:stCxn id="631" idx="6"/>
              <a:endCxn id="61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FD59F011-6F1F-4C41-87B9-6D53DBF20349}"/>
                </a:ext>
              </a:extLst>
            </p:cNvPr>
            <p:cNvCxnSpPr>
              <a:cxnSpLocks/>
              <a:stCxn id="63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14A50263-2094-D745-9B84-10EF251F9134}"/>
                </a:ext>
              </a:extLst>
            </p:cNvPr>
            <p:cNvCxnSpPr>
              <a:cxnSpLocks/>
              <a:stCxn id="61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D0DB9AB7-A2AB-474E-86D1-29619DD86169}"/>
                </a:ext>
              </a:extLst>
            </p:cNvPr>
            <p:cNvCxnSpPr>
              <a:cxnSpLocks/>
              <a:stCxn id="61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EE8635EA-1F4A-6449-A339-1DEB4D35607F}"/>
                </a:ext>
              </a:extLst>
            </p:cNvPr>
            <p:cNvCxnSpPr>
              <a:cxnSpLocks/>
              <a:stCxn id="61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F84F1B2-B8A2-E842-B5BF-B5C7EF409F06}"/>
                </a:ext>
              </a:extLst>
            </p:cNvPr>
            <p:cNvCxnSpPr>
              <a:cxnSpLocks/>
              <a:stCxn id="612" idx="6"/>
              <a:endCxn id="61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900AC17C-E576-E646-A2BE-3FE0D21BE965}"/>
                </a:ext>
              </a:extLst>
            </p:cNvPr>
            <p:cNvCxnSpPr>
              <a:cxnSpLocks/>
              <a:stCxn id="613" idx="6"/>
              <a:endCxn id="61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E4C6E776-3339-1D4F-9AD5-113E8655B4FA}"/>
                </a:ext>
              </a:extLst>
            </p:cNvPr>
            <p:cNvCxnSpPr>
              <a:cxnSpLocks/>
              <a:stCxn id="615" idx="2"/>
              <a:endCxn id="61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C28D3B1F-A187-164E-B4D4-AF7F03554BD4}"/>
                </a:ext>
              </a:extLst>
            </p:cNvPr>
            <p:cNvCxnSpPr>
              <a:cxnSpLocks/>
              <a:stCxn id="636" idx="0"/>
              <a:endCxn id="61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82E44A0-F1AC-064D-A17C-14B1A0020C12}"/>
                </a:ext>
              </a:extLst>
            </p:cNvPr>
            <p:cNvCxnSpPr>
              <a:cxnSpLocks/>
              <a:endCxn id="61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45E89AEE-E423-EB4D-A353-C24B3A0CCCE8}"/>
                </a:ext>
              </a:extLst>
            </p:cNvPr>
            <p:cNvCxnSpPr>
              <a:cxnSpLocks/>
              <a:stCxn id="636" idx="2"/>
              <a:endCxn id="61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0C8ADAA8-9A9A-2E4D-B0EF-725D92C59832}"/>
                </a:ext>
              </a:extLst>
            </p:cNvPr>
            <p:cNvCxnSpPr>
              <a:cxnSpLocks/>
              <a:stCxn id="618" idx="2"/>
              <a:endCxn id="61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5D90A97F-3951-3244-B4B7-8AFCA1EB4357}"/>
                </a:ext>
              </a:extLst>
            </p:cNvPr>
            <p:cNvCxnSpPr>
              <a:cxnSpLocks/>
              <a:stCxn id="61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09680B88-FEF9-7E41-B86D-6DBBA82AB461}"/>
                </a:ext>
              </a:extLst>
            </p:cNvPr>
            <p:cNvCxnSpPr>
              <a:cxnSpLocks/>
              <a:stCxn id="61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8B4B399E-2A49-6747-AA77-C7614FC08BFE}"/>
                </a:ext>
              </a:extLst>
            </p:cNvPr>
            <p:cNvCxnSpPr>
              <a:cxnSpLocks/>
              <a:stCxn id="619" idx="2"/>
              <a:endCxn id="61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AB111904-6C07-054C-A3DE-2CE44B155227}"/>
                </a:ext>
              </a:extLst>
            </p:cNvPr>
            <p:cNvCxnSpPr>
              <a:cxnSpLocks/>
              <a:stCxn id="624" idx="4"/>
              <a:endCxn id="61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89EEBE8B-BFE9-6D49-A9EE-70F207764774}"/>
                </a:ext>
              </a:extLst>
            </p:cNvPr>
            <p:cNvCxnSpPr>
              <a:cxnSpLocks/>
              <a:stCxn id="623" idx="3"/>
              <a:endCxn id="61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D9B1E41-EF13-0D49-BD58-7BFDB7F6ACD7}"/>
                </a:ext>
              </a:extLst>
            </p:cNvPr>
            <p:cNvCxnSpPr>
              <a:cxnSpLocks/>
              <a:stCxn id="623" idx="2"/>
              <a:endCxn id="62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2FCE8BF-0E60-8044-91A9-B7A083511E61}"/>
                </a:ext>
              </a:extLst>
            </p:cNvPr>
            <p:cNvCxnSpPr>
              <a:cxnSpLocks/>
              <a:stCxn id="623" idx="1"/>
              <a:endCxn id="62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F5BAE55E-265D-914E-A6CC-FC9D2AC301BB}"/>
                </a:ext>
              </a:extLst>
            </p:cNvPr>
            <p:cNvCxnSpPr>
              <a:cxnSpLocks/>
              <a:stCxn id="621" idx="1"/>
              <a:endCxn id="62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AD2DBFAC-860B-7E48-896E-C67749983529}"/>
                </a:ext>
              </a:extLst>
            </p:cNvPr>
            <p:cNvCxnSpPr>
              <a:cxnSpLocks/>
              <a:stCxn id="621" idx="0"/>
              <a:endCxn id="62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B45D7F54-3846-FD4B-A568-B11FE8450D10}"/>
                </a:ext>
              </a:extLst>
            </p:cNvPr>
            <p:cNvCxnSpPr>
              <a:cxnSpLocks/>
              <a:stCxn id="693" idx="7"/>
              <a:endCxn id="75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EF1DAEEE-A161-2D42-94F2-41F37A2A3B00}"/>
                </a:ext>
              </a:extLst>
            </p:cNvPr>
            <p:cNvCxnSpPr>
              <a:cxnSpLocks/>
              <a:endCxn id="62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197B4932-496D-C947-9688-7306AC7D270D}"/>
                </a:ext>
              </a:extLst>
            </p:cNvPr>
            <p:cNvCxnSpPr>
              <a:cxnSpLocks/>
              <a:stCxn id="693" idx="0"/>
              <a:endCxn id="75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3A219B5F-9D9C-C549-85BF-8FA48A8B06F2}"/>
                </a:ext>
              </a:extLst>
            </p:cNvPr>
            <p:cNvCxnSpPr>
              <a:cxnSpLocks/>
              <a:stCxn id="705" idx="0"/>
              <a:endCxn id="75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83FB9F8-CCE2-CA40-8F1C-587329C93FDF}"/>
                </a:ext>
              </a:extLst>
            </p:cNvPr>
            <p:cNvCxnSpPr>
              <a:cxnSpLocks/>
              <a:stCxn id="705" idx="1"/>
              <a:endCxn id="62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19914756-3F47-6F4B-8C88-3A373F69A983}"/>
                </a:ext>
              </a:extLst>
            </p:cNvPr>
            <p:cNvCxnSpPr>
              <a:cxnSpLocks/>
              <a:stCxn id="622" idx="2"/>
              <a:endCxn id="62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B3B5E9E5-DF2D-2547-972B-F0A741CC510E}"/>
                </a:ext>
              </a:extLst>
            </p:cNvPr>
            <p:cNvCxnSpPr>
              <a:cxnSpLocks/>
              <a:stCxn id="621" idx="2"/>
              <a:endCxn id="62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00DDA431-8542-E241-8CCC-5F3837C9D720}"/>
                </a:ext>
              </a:extLst>
            </p:cNvPr>
            <p:cNvCxnSpPr>
              <a:cxnSpLocks/>
              <a:stCxn id="620" idx="1"/>
              <a:endCxn id="62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4C441C96-D315-EB45-B6E5-C9941C98D1F9}"/>
                </a:ext>
              </a:extLst>
            </p:cNvPr>
            <p:cNvCxnSpPr>
              <a:cxnSpLocks/>
              <a:stCxn id="620" idx="3"/>
              <a:endCxn id="63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D122D0A3-E1B1-614D-B358-EB51E2C51E10}"/>
                </a:ext>
              </a:extLst>
            </p:cNvPr>
            <p:cNvCxnSpPr>
              <a:cxnSpLocks/>
              <a:stCxn id="623" idx="4"/>
              <a:endCxn id="63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163E26E6-6326-1449-B6B6-BFFA12B0909D}"/>
                </a:ext>
              </a:extLst>
            </p:cNvPr>
            <p:cNvCxnSpPr>
              <a:cxnSpLocks/>
              <a:stCxn id="619" idx="5"/>
              <a:endCxn id="63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23FD86A3-5A8F-B74A-A207-0A531501F5CD}"/>
                </a:ext>
              </a:extLst>
            </p:cNvPr>
            <p:cNvCxnSpPr>
              <a:cxnSpLocks/>
              <a:stCxn id="620" idx="7"/>
              <a:endCxn id="62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787774C-E2E6-1447-89FC-0A1002878F4D}"/>
                </a:ext>
              </a:extLst>
            </p:cNvPr>
            <p:cNvCxnSpPr>
              <a:cxnSpLocks/>
              <a:stCxn id="618" idx="7"/>
              <a:endCxn id="62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7CBB3317-AF38-FC42-8E88-6AE55EBF89FD}"/>
                </a:ext>
              </a:extLst>
            </p:cNvPr>
            <p:cNvCxnSpPr>
              <a:cxnSpLocks/>
              <a:endCxn id="62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0952FA7D-5983-3443-8B81-2542AF78B85E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5FA3E47-5A86-994E-B266-4DBE5A76940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8C2DEF99-0E3C-1C40-A5C2-1671B110F3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102B027E-1266-594F-835A-F038DDB3B2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82DBC111-9FDE-2E42-A7F0-FDB956E92C6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4A557220-45C4-9244-9BE4-F777D3BBF1F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872ED6D-F235-9047-9A0D-DE58C8A4CEF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BA9B232B-CD93-BC41-A32C-DCEB0010E6FA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378EB82F-525B-9A47-BC89-944EC97651FF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6EBD2E39-9A69-E84C-9B64-43C391C3D1E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39B666BB-711B-0C44-B4C5-128C4EA572C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3DC1D045-AEA5-F347-BAD4-2615B5F4A022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DB01011E-04B7-054E-9336-4166C2454F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2EE9CF15-FB3C-2647-BDBE-D7DB3EBE94B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807B279-B909-CE40-89FA-DECC464DFFB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53B13F9B-ACC2-3D4C-8591-875A32C6289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8EA5FBB8-A524-1440-8162-50C8D40E10C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08CD6A06-D7B7-8746-B7B4-F3DC74B8213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3E39F139-DAEA-2A4A-AE24-0028E6B0047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37DBE152-A52A-1C4A-93F6-73D46A3B32B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A96D440F-EFEB-0841-93B7-F145F04F3455}"/>
                </a:ext>
              </a:extLst>
            </p:cNvPr>
            <p:cNvCxnSpPr>
              <a:cxnSpLocks/>
              <a:stCxn id="628" idx="2"/>
              <a:endCxn id="61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1CC18C06-0577-2A49-B5E2-9E470345EE3F}"/>
                </a:ext>
              </a:extLst>
            </p:cNvPr>
            <p:cNvCxnSpPr>
              <a:cxnSpLocks/>
              <a:stCxn id="611" idx="4"/>
              <a:endCxn id="61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E01C8EB1-D050-3246-B7E6-E4E1989B515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D3DF34F8-2678-754E-8C94-4113DD0C3A39}"/>
                </a:ext>
              </a:extLst>
            </p:cNvPr>
            <p:cNvCxnSpPr>
              <a:cxnSpLocks/>
              <a:stCxn id="63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B9CC849F-938B-1943-9C10-A6C930D89B34}"/>
                </a:ext>
              </a:extLst>
            </p:cNvPr>
            <p:cNvCxnSpPr>
              <a:cxnSpLocks/>
              <a:stCxn id="63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A3B574C5-2E6A-924A-8200-402D72D6298F}"/>
                </a:ext>
              </a:extLst>
            </p:cNvPr>
            <p:cNvCxnSpPr>
              <a:cxnSpLocks/>
              <a:stCxn id="63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7F34E375-4D36-AC4C-8263-252EAD8AA7C2}"/>
                </a:ext>
              </a:extLst>
            </p:cNvPr>
            <p:cNvCxnSpPr>
              <a:cxnSpLocks/>
              <a:endCxn id="61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Chord 635">
              <a:extLst>
                <a:ext uri="{FF2B5EF4-FFF2-40B4-BE49-F238E27FC236}">
                  <a16:creationId xmlns:a16="http://schemas.microsoft.com/office/drawing/2014/main" id="{019B589D-437B-9343-9DAD-BBCC4B18063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Chord 636">
              <a:extLst>
                <a:ext uri="{FF2B5EF4-FFF2-40B4-BE49-F238E27FC236}">
                  <a16:creationId xmlns:a16="http://schemas.microsoft.com/office/drawing/2014/main" id="{D5408AB8-1811-C943-B64C-D2B937F06DA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DCA940CD-D199-D34F-86BF-969D021CCCCE}"/>
                </a:ext>
              </a:extLst>
            </p:cNvPr>
            <p:cNvCxnSpPr>
              <a:cxnSpLocks/>
              <a:stCxn id="636" idx="1"/>
              <a:endCxn id="61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4649AACA-24D2-474C-AF30-FDA6612CE05F}"/>
                </a:ext>
              </a:extLst>
            </p:cNvPr>
            <p:cNvCxnSpPr>
              <a:cxnSpLocks/>
              <a:endCxn id="69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41951E39-B5A7-A44B-A3C3-743DBF388E94}"/>
                </a:ext>
              </a:extLst>
            </p:cNvPr>
            <p:cNvCxnSpPr>
              <a:cxnSpLocks/>
              <a:endCxn id="70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A61F3A83-E81D-EE4B-9F65-2999E8DC05BA}"/>
                </a:ext>
              </a:extLst>
            </p:cNvPr>
            <p:cNvCxnSpPr>
              <a:cxnSpLocks/>
              <a:stCxn id="690" idx="0"/>
              <a:endCxn id="70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A1475427-C73E-544A-92E0-19443CE80673}"/>
                </a:ext>
              </a:extLst>
            </p:cNvPr>
            <p:cNvCxnSpPr>
              <a:cxnSpLocks/>
              <a:stCxn id="756" idx="2"/>
              <a:endCxn id="69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1C8C0964-F96A-2849-87A4-9FE4D9EB2BEB}"/>
                </a:ext>
              </a:extLst>
            </p:cNvPr>
            <p:cNvCxnSpPr>
              <a:cxnSpLocks/>
              <a:stCxn id="690" idx="7"/>
              <a:endCxn id="69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E2F24593-5DAA-6547-B468-845DC09E473C}"/>
                </a:ext>
              </a:extLst>
            </p:cNvPr>
            <p:cNvCxnSpPr>
              <a:cxnSpLocks/>
              <a:endCxn id="70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EF21CC24-DF41-5643-BDAD-28B714378AD7}"/>
                </a:ext>
              </a:extLst>
            </p:cNvPr>
            <p:cNvCxnSpPr>
              <a:cxnSpLocks/>
              <a:stCxn id="705" idx="6"/>
              <a:endCxn id="69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CEBCA913-C2ED-A04C-A8F7-352677BB8F14}"/>
                </a:ext>
              </a:extLst>
            </p:cNvPr>
            <p:cNvCxnSpPr>
              <a:cxnSpLocks/>
              <a:stCxn id="691" idx="0"/>
              <a:endCxn id="69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7345A9A7-27EE-754E-BFF5-BB16EDBF3C65}"/>
                </a:ext>
              </a:extLst>
            </p:cNvPr>
            <p:cNvCxnSpPr>
              <a:cxnSpLocks/>
              <a:stCxn id="694" idx="1"/>
              <a:endCxn id="69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AA2B43F6-BA7E-5B41-8EE9-A53EBDBBB762}"/>
                </a:ext>
              </a:extLst>
            </p:cNvPr>
            <p:cNvCxnSpPr>
              <a:cxnSpLocks/>
              <a:stCxn id="694" idx="0"/>
              <a:endCxn id="69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4A4DD911-F4A4-9E46-A465-23F6ACDEAC11}"/>
                </a:ext>
              </a:extLst>
            </p:cNvPr>
            <p:cNvCxnSpPr>
              <a:cxnSpLocks/>
              <a:stCxn id="693" idx="2"/>
              <a:endCxn id="69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D018419D-C73F-5542-A87D-55D6A9B005C2}"/>
                </a:ext>
              </a:extLst>
            </p:cNvPr>
            <p:cNvCxnSpPr>
              <a:cxnSpLocks/>
              <a:stCxn id="693" idx="7"/>
              <a:endCxn id="70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FE73A1CD-7945-6140-9ABA-9DA19302993F}"/>
                </a:ext>
              </a:extLst>
            </p:cNvPr>
            <p:cNvCxnSpPr>
              <a:cxnSpLocks/>
              <a:stCxn id="693" idx="6"/>
              <a:endCxn id="70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9CCBD7B6-34A5-0D4C-94C4-887D63A767BD}"/>
                </a:ext>
              </a:extLst>
            </p:cNvPr>
            <p:cNvCxnSpPr>
              <a:cxnSpLocks/>
              <a:stCxn id="700" idx="7"/>
              <a:endCxn id="70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E70BC671-4BAE-1E41-8E0D-56E129EA436C}"/>
                </a:ext>
              </a:extLst>
            </p:cNvPr>
            <p:cNvCxnSpPr>
              <a:cxnSpLocks/>
              <a:stCxn id="757" idx="1"/>
              <a:endCxn id="69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A3007910-7F09-8E40-B2A8-59329D541271}"/>
                </a:ext>
              </a:extLst>
            </p:cNvPr>
            <p:cNvCxnSpPr>
              <a:cxnSpLocks/>
              <a:endCxn id="69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5684CA1A-4E3E-E74B-94C0-36EF65663E1D}"/>
                </a:ext>
              </a:extLst>
            </p:cNvPr>
            <p:cNvCxnSpPr>
              <a:cxnSpLocks/>
              <a:stCxn id="691" idx="2"/>
              <a:endCxn id="69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8AD48B1D-8DD8-314B-BC0E-85FBC7AE1012}"/>
                </a:ext>
              </a:extLst>
            </p:cNvPr>
            <p:cNvCxnSpPr>
              <a:cxnSpLocks/>
              <a:stCxn id="706" idx="0"/>
              <a:endCxn id="69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AB267645-848D-7143-83DF-423222D9FF12}"/>
                </a:ext>
              </a:extLst>
            </p:cNvPr>
            <p:cNvCxnSpPr>
              <a:cxnSpLocks/>
              <a:endCxn id="69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B6259DE8-57AB-7B46-871E-2FB5BCCEB16B}"/>
                </a:ext>
              </a:extLst>
            </p:cNvPr>
            <p:cNvCxnSpPr>
              <a:cxnSpLocks/>
              <a:stCxn id="706" idx="2"/>
              <a:endCxn id="69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C39AE8A1-380A-4F4A-9675-2995CE2888EB}"/>
                </a:ext>
              </a:extLst>
            </p:cNvPr>
            <p:cNvCxnSpPr>
              <a:cxnSpLocks/>
              <a:stCxn id="694" idx="2"/>
              <a:endCxn id="69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21BFA480-E156-0848-9A88-EB13869BF4DE}"/>
                </a:ext>
              </a:extLst>
            </p:cNvPr>
            <p:cNvCxnSpPr>
              <a:cxnSpLocks/>
              <a:stCxn id="69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8A2BFD0-5A55-CA4B-80D7-ED1F946B61FA}"/>
                </a:ext>
              </a:extLst>
            </p:cNvPr>
            <p:cNvCxnSpPr>
              <a:cxnSpLocks/>
              <a:stCxn id="69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2DA70A18-F894-EF4F-93E4-BD1FF234D13E}"/>
                </a:ext>
              </a:extLst>
            </p:cNvPr>
            <p:cNvCxnSpPr>
              <a:cxnSpLocks/>
              <a:stCxn id="695" idx="2"/>
              <a:endCxn id="69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B7600698-2BD6-C14B-A1E5-D4E0AC8239DF}"/>
                </a:ext>
              </a:extLst>
            </p:cNvPr>
            <p:cNvCxnSpPr>
              <a:cxnSpLocks/>
              <a:stCxn id="700" idx="4"/>
              <a:endCxn id="69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E9ED3671-CE02-8C4A-98B4-0933886A3D1C}"/>
                </a:ext>
              </a:extLst>
            </p:cNvPr>
            <p:cNvCxnSpPr>
              <a:cxnSpLocks/>
              <a:stCxn id="699" idx="3"/>
              <a:endCxn id="69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D39D0605-7481-7D48-972D-4B6FF2682F1B}"/>
                </a:ext>
              </a:extLst>
            </p:cNvPr>
            <p:cNvCxnSpPr>
              <a:cxnSpLocks/>
              <a:stCxn id="699" idx="2"/>
              <a:endCxn id="70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DBB60467-FEA6-2942-BBCA-AAD3AC6C9DE2}"/>
                </a:ext>
              </a:extLst>
            </p:cNvPr>
            <p:cNvCxnSpPr>
              <a:cxnSpLocks/>
              <a:stCxn id="699" idx="1"/>
              <a:endCxn id="70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DEB60D81-5545-CF47-AD66-EEE7E6609F95}"/>
                </a:ext>
              </a:extLst>
            </p:cNvPr>
            <p:cNvCxnSpPr>
              <a:cxnSpLocks/>
              <a:stCxn id="697" idx="1"/>
              <a:endCxn id="70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B0B39D84-F3E8-4448-9805-115BF3E95C32}"/>
                </a:ext>
              </a:extLst>
            </p:cNvPr>
            <p:cNvCxnSpPr>
              <a:cxnSpLocks/>
              <a:stCxn id="697" idx="0"/>
              <a:endCxn id="69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3EC0744D-AC5E-4E4B-A732-08F90A152145}"/>
                </a:ext>
              </a:extLst>
            </p:cNvPr>
            <p:cNvCxnSpPr>
              <a:cxnSpLocks/>
              <a:stCxn id="703" idx="0"/>
              <a:endCxn id="70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CD04989-082C-4943-987D-1E5389160111}"/>
                </a:ext>
              </a:extLst>
            </p:cNvPr>
            <p:cNvCxnSpPr>
              <a:cxnSpLocks/>
              <a:stCxn id="731" idx="7"/>
              <a:endCxn id="70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799DB4A6-602D-604F-9B67-50D368F3FC6B}"/>
                </a:ext>
              </a:extLst>
            </p:cNvPr>
            <p:cNvCxnSpPr>
              <a:cxnSpLocks/>
              <a:endCxn id="70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91856B53-65AF-DC4A-8391-12D10A935020}"/>
                </a:ext>
              </a:extLst>
            </p:cNvPr>
            <p:cNvCxnSpPr>
              <a:cxnSpLocks/>
              <a:stCxn id="730" idx="5"/>
              <a:endCxn id="70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FB54E792-2085-4B4A-96D3-81D1C4A98F52}"/>
                </a:ext>
              </a:extLst>
            </p:cNvPr>
            <p:cNvCxnSpPr>
              <a:cxnSpLocks/>
              <a:endCxn id="70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832B207A-1A71-6A46-8202-F53E99A11C57}"/>
                </a:ext>
              </a:extLst>
            </p:cNvPr>
            <p:cNvCxnSpPr>
              <a:cxnSpLocks/>
              <a:stCxn id="70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8D621742-A418-C944-9C69-EE578C1A0AAD}"/>
                </a:ext>
              </a:extLst>
            </p:cNvPr>
            <p:cNvCxnSpPr>
              <a:cxnSpLocks/>
              <a:stCxn id="704" idx="3"/>
              <a:endCxn id="69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56F08E95-3322-5440-B051-6EF676918309}"/>
                </a:ext>
              </a:extLst>
            </p:cNvPr>
            <p:cNvCxnSpPr>
              <a:cxnSpLocks/>
              <a:stCxn id="704" idx="1"/>
              <a:endCxn id="69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603107F7-E3D8-7A44-989D-E8DA853CA285}"/>
                </a:ext>
              </a:extLst>
            </p:cNvPr>
            <p:cNvCxnSpPr>
              <a:cxnSpLocks/>
              <a:stCxn id="703" idx="2"/>
              <a:endCxn id="69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6FDB75CE-83E4-5A46-89CB-C609D95C1FB4}"/>
                </a:ext>
              </a:extLst>
            </p:cNvPr>
            <p:cNvCxnSpPr>
              <a:cxnSpLocks/>
              <a:stCxn id="702" idx="3"/>
              <a:endCxn id="69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217AC636-A7AB-0742-B885-945579F9A068}"/>
                </a:ext>
              </a:extLst>
            </p:cNvPr>
            <p:cNvCxnSpPr>
              <a:cxnSpLocks/>
              <a:stCxn id="702" idx="2"/>
              <a:endCxn id="69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515BBE69-0A20-724D-8FFF-00822B2906B3}"/>
                </a:ext>
              </a:extLst>
            </p:cNvPr>
            <p:cNvCxnSpPr>
              <a:cxnSpLocks/>
              <a:stCxn id="698" idx="1"/>
              <a:endCxn id="70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4B19ADD3-01EC-2F4A-9433-846BE78A3368}"/>
                </a:ext>
              </a:extLst>
            </p:cNvPr>
            <p:cNvCxnSpPr>
              <a:cxnSpLocks/>
              <a:stCxn id="697" idx="2"/>
              <a:endCxn id="69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08208D8B-E541-9645-A0AE-412F194B8B6D}"/>
                </a:ext>
              </a:extLst>
            </p:cNvPr>
            <p:cNvCxnSpPr>
              <a:cxnSpLocks/>
              <a:stCxn id="696" idx="1"/>
              <a:endCxn id="69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6390054-4C66-3E48-B36C-F74929233C27}"/>
                </a:ext>
              </a:extLst>
            </p:cNvPr>
            <p:cNvCxnSpPr>
              <a:cxnSpLocks/>
              <a:stCxn id="696" idx="3"/>
              <a:endCxn id="70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B4BF9E13-8166-6C4A-BA87-5112B757EED6}"/>
                </a:ext>
              </a:extLst>
            </p:cNvPr>
            <p:cNvCxnSpPr>
              <a:cxnSpLocks/>
              <a:stCxn id="699" idx="4"/>
              <a:endCxn id="70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0E3F115B-101F-364B-891F-AEC86FF1DC32}"/>
                </a:ext>
              </a:extLst>
            </p:cNvPr>
            <p:cNvCxnSpPr>
              <a:cxnSpLocks/>
              <a:stCxn id="695" idx="5"/>
              <a:endCxn id="70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AEA0817B-8B84-D240-9EA3-5C6E73AFAA75}"/>
                </a:ext>
              </a:extLst>
            </p:cNvPr>
            <p:cNvCxnSpPr>
              <a:cxnSpLocks/>
              <a:stCxn id="696" idx="7"/>
              <a:endCxn id="69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03D3A032-1DB7-5148-B63C-7D027094D500}"/>
                </a:ext>
              </a:extLst>
            </p:cNvPr>
            <p:cNvCxnSpPr>
              <a:cxnSpLocks/>
              <a:stCxn id="694" idx="7"/>
              <a:endCxn id="70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7BA8FCBA-C210-DF42-B37D-781371536DA5}"/>
                </a:ext>
              </a:extLst>
            </p:cNvPr>
            <p:cNvCxnSpPr>
              <a:cxnSpLocks/>
              <a:endCxn id="69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14F6703-4095-9D49-AF97-6022E3B3DEE6}"/>
                </a:ext>
              </a:extLst>
            </p:cNvPr>
            <p:cNvCxnSpPr>
              <a:cxnSpLocks/>
              <a:stCxn id="704" idx="7"/>
              <a:endCxn id="70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7024CC1C-1FD7-9241-97C6-F3EE12A590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11647521-BCBD-A746-82C5-D99ED80DAB4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123D6C8C-28CE-7B48-95F4-2276D42900B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8774A395-A1EC-FB47-A9B2-508290396CB4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C6A25AAA-BDB2-6743-8519-0AAEE8FC434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4B0AE9F-8EFA-BF49-9909-27D2130639B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69B25BEC-15BE-C547-AC77-7719CFAB5068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E3202340-1B81-5647-B5AE-FD4763CACF8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DF9979DA-C4EA-5B46-A26B-BA8080AD51BB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291EC23F-4C24-DD43-AC6F-3786DF7AA36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35DF686E-1A62-EC4C-AD40-3DCF799221F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C8E6A721-7F62-CC4F-B504-88483254C0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018A7E6F-25AE-2442-8200-6F2D84F6E3C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E13AE7E0-B57B-014A-84C1-8E8387B3BE5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FCB8C691-7BAB-4745-9B43-F711031CFF2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E363031D-F00E-D145-B061-58CDFCD996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Chord 705">
              <a:extLst>
                <a:ext uri="{FF2B5EF4-FFF2-40B4-BE49-F238E27FC236}">
                  <a16:creationId xmlns:a16="http://schemas.microsoft.com/office/drawing/2014/main" id="{CC4EF4EB-A75A-444F-8708-54F9EE198B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Chord 706">
              <a:extLst>
                <a:ext uri="{FF2B5EF4-FFF2-40B4-BE49-F238E27FC236}">
                  <a16:creationId xmlns:a16="http://schemas.microsoft.com/office/drawing/2014/main" id="{D4FF13AE-8374-C149-AD96-52E634D7E93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493C4069-0E3A-F344-8FA8-D5F2CCB16F79}"/>
                </a:ext>
              </a:extLst>
            </p:cNvPr>
            <p:cNvCxnSpPr>
              <a:cxnSpLocks/>
              <a:stCxn id="706" idx="1"/>
              <a:endCxn id="69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DBEB797A-4304-864D-94D1-43900AFA3438}"/>
                </a:ext>
              </a:extLst>
            </p:cNvPr>
            <p:cNvCxnSpPr>
              <a:cxnSpLocks/>
              <a:stCxn id="728" idx="6"/>
              <a:endCxn id="70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4AD90D0E-2F7E-484D-8D60-C9487836FC53}"/>
                </a:ext>
              </a:extLst>
            </p:cNvPr>
            <p:cNvCxnSpPr>
              <a:cxnSpLocks/>
              <a:stCxn id="725" idx="4"/>
              <a:endCxn id="73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7C11DD28-681E-4148-99FC-EA70AD23C120}"/>
                </a:ext>
              </a:extLst>
            </p:cNvPr>
            <p:cNvCxnSpPr>
              <a:cxnSpLocks/>
              <a:stCxn id="731" idx="4"/>
              <a:endCxn id="73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774C4983-0A99-4B41-B511-ECCEB01E3702}"/>
                </a:ext>
              </a:extLst>
            </p:cNvPr>
            <p:cNvCxnSpPr>
              <a:cxnSpLocks/>
              <a:stCxn id="72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DDAEB68D-DC13-B041-8B67-452A4C4EE9FB}"/>
                </a:ext>
              </a:extLst>
            </p:cNvPr>
            <p:cNvCxnSpPr>
              <a:cxnSpLocks/>
              <a:stCxn id="729" idx="0"/>
              <a:endCxn id="73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734CC9B8-70DF-7348-ACD5-58CE1515FEBA}"/>
                </a:ext>
              </a:extLst>
            </p:cNvPr>
            <p:cNvCxnSpPr>
              <a:cxnSpLocks/>
              <a:stCxn id="739" idx="1"/>
              <a:endCxn id="72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8C3B9E4D-1BAA-3547-B22F-1975E3C6D4B1}"/>
                </a:ext>
              </a:extLst>
            </p:cNvPr>
            <p:cNvCxnSpPr>
              <a:cxnSpLocks/>
              <a:stCxn id="730" idx="2"/>
              <a:endCxn id="73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EB3FD8E7-D019-8B42-8B97-AC5B3E582780}"/>
                </a:ext>
              </a:extLst>
            </p:cNvPr>
            <p:cNvCxnSpPr>
              <a:cxnSpLocks/>
              <a:stCxn id="72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E499F4F6-C3FF-5543-B343-4275D4A9D92A}"/>
                </a:ext>
              </a:extLst>
            </p:cNvPr>
            <p:cNvCxnSpPr>
              <a:cxnSpLocks/>
              <a:stCxn id="702" idx="1"/>
              <a:endCxn id="60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612706B0-44EA-2545-B125-9C1FBE460C44}"/>
                </a:ext>
              </a:extLst>
            </p:cNvPr>
            <p:cNvCxnSpPr>
              <a:cxnSpLocks/>
              <a:stCxn id="727" idx="6"/>
              <a:endCxn id="72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DF7B9818-508D-9C42-AD83-F4DACBAD8934}"/>
                </a:ext>
              </a:extLst>
            </p:cNvPr>
            <p:cNvCxnSpPr>
              <a:cxnSpLocks/>
              <a:stCxn id="725" idx="7"/>
              <a:endCxn id="72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4111F94-9B27-934F-A5E8-6D98E05F37C6}"/>
                </a:ext>
              </a:extLst>
            </p:cNvPr>
            <p:cNvCxnSpPr>
              <a:cxnSpLocks/>
              <a:stCxn id="725" idx="5"/>
              <a:endCxn id="72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502AD40E-39AD-1547-A70B-B63921799167}"/>
                </a:ext>
              </a:extLst>
            </p:cNvPr>
            <p:cNvCxnSpPr>
              <a:cxnSpLocks/>
              <a:stCxn id="726" idx="3"/>
              <a:endCxn id="72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1F7462EB-4F4C-A24B-816B-7C3956E7C781}"/>
                </a:ext>
              </a:extLst>
            </p:cNvPr>
            <p:cNvCxnSpPr>
              <a:cxnSpLocks/>
              <a:stCxn id="728" idx="4"/>
              <a:endCxn id="73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A6581318-B550-DF46-BFAC-4F78DC305EE7}"/>
                </a:ext>
              </a:extLst>
            </p:cNvPr>
            <p:cNvCxnSpPr>
              <a:cxnSpLocks/>
              <a:stCxn id="704" idx="2"/>
              <a:endCxn id="72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5249FE58-9E85-7A48-8D5D-06AE46028639}"/>
                </a:ext>
              </a:extLst>
            </p:cNvPr>
            <p:cNvCxnSpPr>
              <a:cxnSpLocks/>
              <a:endCxn id="72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0C6E8521-3449-8A4F-9C26-4D8C09C9CA2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3948E990-808C-1C4D-8876-52F5934E14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698FD48D-6128-3B42-A2E3-B89BF1B61E0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F34C5D40-7956-974D-9945-1198476064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E9555C47-75B0-994F-B4E7-28E8992F95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18D1FC9D-7660-7D4D-A440-D594103BB5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A4485355-E943-2146-ABD4-3C3283C01B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A3179829-25A9-414C-9C47-ABC9C16E10AC}"/>
                </a:ext>
              </a:extLst>
            </p:cNvPr>
            <p:cNvCxnSpPr>
              <a:cxnSpLocks/>
              <a:stCxn id="73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C725B9DF-FEC3-D24A-9C77-9CF4954F470F}"/>
                </a:ext>
              </a:extLst>
            </p:cNvPr>
            <p:cNvCxnSpPr>
              <a:cxnSpLocks/>
              <a:stCxn id="727" idx="4"/>
              <a:endCxn id="72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394187A-105A-0C48-90F1-B1E435682F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A409CCE1-F14C-C64D-9DA5-F5F44C3AE471}"/>
                </a:ext>
              </a:extLst>
            </p:cNvPr>
            <p:cNvCxnSpPr>
              <a:cxnSpLocks/>
              <a:stCxn id="734" idx="3"/>
              <a:endCxn id="69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CA33BB2F-2B03-F64C-8254-BD3D112D7B7F}"/>
                </a:ext>
              </a:extLst>
            </p:cNvPr>
            <p:cNvCxnSpPr>
              <a:cxnSpLocks/>
              <a:stCxn id="734" idx="2"/>
              <a:endCxn id="60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CB8F7D58-1BBC-AA41-955A-78587D243100}"/>
                </a:ext>
              </a:extLst>
            </p:cNvPr>
            <p:cNvCxnSpPr>
              <a:cxnSpLocks/>
              <a:stCxn id="727" idx="7"/>
              <a:endCxn id="61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1D9B8FCE-230E-D34C-9484-F61892B738A3}"/>
                </a:ext>
              </a:extLst>
            </p:cNvPr>
            <p:cNvCxnSpPr>
              <a:cxnSpLocks/>
              <a:endCxn id="72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9" name="Chord 738">
              <a:extLst>
                <a:ext uri="{FF2B5EF4-FFF2-40B4-BE49-F238E27FC236}">
                  <a16:creationId xmlns:a16="http://schemas.microsoft.com/office/drawing/2014/main" id="{5387F4D6-5FB7-A14E-A4DD-D299A1D652E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F95CC9AB-3F70-264D-B033-2BB9EA03CB9E}"/>
                </a:ext>
              </a:extLst>
            </p:cNvPr>
            <p:cNvCxnSpPr>
              <a:cxnSpLocks/>
              <a:stCxn id="73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0EACA27F-25F7-ED47-AE96-C9C030EA257A}"/>
                </a:ext>
              </a:extLst>
            </p:cNvPr>
            <p:cNvCxnSpPr>
              <a:cxnSpLocks/>
              <a:stCxn id="726" idx="6"/>
              <a:endCxn id="60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A27DDE82-A570-1848-B4BC-BDB2BA6F192F}"/>
                </a:ext>
              </a:extLst>
            </p:cNvPr>
            <p:cNvCxnSpPr>
              <a:cxnSpLocks/>
              <a:stCxn id="726" idx="5"/>
              <a:endCxn id="70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70EEFD97-9E2E-E044-86ED-2A355FFF9750}"/>
                </a:ext>
              </a:extLst>
            </p:cNvPr>
            <p:cNvCxnSpPr>
              <a:cxnSpLocks/>
              <a:stCxn id="611" idx="0"/>
              <a:endCxn id="72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0F43B96D-872D-764D-BA68-FFDE25D00DB4}"/>
                </a:ext>
              </a:extLst>
            </p:cNvPr>
            <p:cNvCxnSpPr>
              <a:cxnSpLocks/>
              <a:stCxn id="731" idx="5"/>
              <a:endCxn id="70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195E868F-FC92-7547-8650-807C3D15DD7C}"/>
                </a:ext>
              </a:extLst>
            </p:cNvPr>
            <p:cNvCxnSpPr>
              <a:cxnSpLocks/>
              <a:stCxn id="698" idx="7"/>
              <a:endCxn id="60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A4804C52-4DC7-F440-B49E-250D7CD2ACD0}"/>
                </a:ext>
              </a:extLst>
            </p:cNvPr>
            <p:cNvCxnSpPr>
              <a:cxnSpLocks/>
              <a:stCxn id="627" idx="7"/>
              <a:endCxn id="73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6C7B970A-D999-3745-AD10-6D3617586D01}"/>
                </a:ext>
              </a:extLst>
            </p:cNvPr>
            <p:cNvCxnSpPr>
              <a:cxnSpLocks/>
              <a:stCxn id="701" idx="7"/>
              <a:endCxn id="61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F33E92E0-8002-D54D-B521-FF67A99388BE}"/>
                </a:ext>
              </a:extLst>
            </p:cNvPr>
            <p:cNvCxnSpPr>
              <a:cxnSpLocks/>
              <a:stCxn id="701" idx="6"/>
              <a:endCxn id="73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6EEF573D-4AB6-0B4F-9F8F-72E834D131A5}"/>
                </a:ext>
              </a:extLst>
            </p:cNvPr>
            <p:cNvCxnSpPr>
              <a:cxnSpLocks/>
              <a:stCxn id="617" idx="0"/>
              <a:endCxn id="70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70F27AF9-EC11-7941-8944-CBC373C9D2E1}"/>
                </a:ext>
              </a:extLst>
            </p:cNvPr>
            <p:cNvCxnSpPr>
              <a:cxnSpLocks/>
              <a:stCxn id="757" idx="0"/>
              <a:endCxn id="75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18DA0F28-7F99-3B4B-8504-32082AF31FA2}"/>
                </a:ext>
              </a:extLst>
            </p:cNvPr>
            <p:cNvCxnSpPr>
              <a:cxnSpLocks/>
              <a:stCxn id="625" idx="0"/>
              <a:endCxn id="75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23753F5-A82E-EB49-96D1-F5B37A301FCF}"/>
                </a:ext>
              </a:extLst>
            </p:cNvPr>
            <p:cNvCxnSpPr>
              <a:cxnSpLocks/>
              <a:stCxn id="624" idx="0"/>
              <a:endCxn id="75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83228AB9-F122-A24C-A6A6-50FEFA68E6C6}"/>
                </a:ext>
              </a:extLst>
            </p:cNvPr>
            <p:cNvCxnSpPr>
              <a:cxnSpLocks/>
              <a:stCxn id="701" idx="1"/>
              <a:endCxn id="75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7DE2B405-CEF9-F44F-AD63-6877ACC363B6}"/>
                </a:ext>
              </a:extLst>
            </p:cNvPr>
            <p:cNvCxnSpPr>
              <a:cxnSpLocks/>
              <a:stCxn id="617" idx="0"/>
              <a:endCxn id="75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990FC2CA-6BC8-9548-9E49-BBFB40A0941A}"/>
                </a:ext>
              </a:extLst>
            </p:cNvPr>
            <p:cNvCxnSpPr>
              <a:cxnSpLocks/>
              <a:stCxn id="758" idx="7"/>
              <a:endCxn id="75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B0914730-57B8-EE44-9B65-12D0D58446A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4FCE391E-657D-3F45-98BA-875A3A0343C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A13AF48-D3A9-6B4F-B7E2-92A561098EA9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66096EB2-7DF5-B64A-9110-14C44860014D}"/>
                </a:ext>
              </a:extLst>
            </p:cNvPr>
            <p:cNvCxnSpPr>
              <a:cxnSpLocks/>
              <a:stCxn id="622" idx="0"/>
              <a:endCxn id="75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173A562F-5203-8A4A-89F4-A4294082460F}"/>
                </a:ext>
              </a:extLst>
            </p:cNvPr>
            <p:cNvCxnSpPr>
              <a:cxnSpLocks/>
              <a:endCxn id="62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9" name="Rectangle 488">
            <a:extLst>
              <a:ext uri="{FF2B5EF4-FFF2-40B4-BE49-F238E27FC236}">
                <a16:creationId xmlns:a16="http://schemas.microsoft.com/office/drawing/2014/main" id="{39669A2F-33FB-3D46-8F7C-D6A5185B8C54}"/>
              </a:ext>
            </a:extLst>
          </p:cNvPr>
          <p:cNvSpPr/>
          <p:nvPr userDrawn="1"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D0F139AB-65BA-0D47-9E1E-C951DAD54308}"/>
              </a:ext>
            </a:extLst>
          </p:cNvPr>
          <p:cNvSpPr/>
          <p:nvPr userDrawn="1"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Text Placeholder 4">
            <a:extLst>
              <a:ext uri="{FF2B5EF4-FFF2-40B4-BE49-F238E27FC236}">
                <a16:creationId xmlns:a16="http://schemas.microsoft.com/office/drawing/2014/main" id="{95A87D0E-9807-5244-B0D3-FC2679740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0129" y="3972087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2021-01-01</a:t>
            </a:r>
          </a:p>
        </p:txBody>
      </p:sp>
      <p:sp>
        <p:nvSpPr>
          <p:cNvPr id="762" name="Text Placeholder 6">
            <a:extLst>
              <a:ext uri="{FF2B5EF4-FFF2-40B4-BE49-F238E27FC236}">
                <a16:creationId xmlns:a16="http://schemas.microsoft.com/office/drawing/2014/main" id="{6C85669E-DB8A-894D-B3C2-B116AD25F9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0131" y="2568538"/>
            <a:ext cx="9046866" cy="828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Presentationens titel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F2E4FEB0-948B-4E41-AC93-3200781DB5C0}"/>
              </a:ext>
            </a:extLst>
          </p:cNvPr>
          <p:cNvSpPr txBox="1"/>
          <p:nvPr userDrawn="1"/>
        </p:nvSpPr>
        <p:spPr>
          <a:xfrm>
            <a:off x="251816" y="3974599"/>
            <a:ext cx="24338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b="1">
                <a:solidFill>
                  <a:schemeClr val="bg1"/>
                </a:solidFill>
              </a:rPr>
              <a:t>ARKITEKTURGEMENSKAPEN</a:t>
            </a:r>
          </a:p>
        </p:txBody>
      </p:sp>
      <p:pic>
        <p:nvPicPr>
          <p:cNvPr id="764" name="Graphic 763">
            <a:extLst>
              <a:ext uri="{FF2B5EF4-FFF2-40B4-BE49-F238E27FC236}">
                <a16:creationId xmlns:a16="http://schemas.microsoft.com/office/drawing/2014/main" id="{6C96C4D8-D22E-8446-A783-7B220C8FA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834" y="2568538"/>
            <a:ext cx="2223772" cy="1394007"/>
          </a:xfrm>
          <a:prstGeom prst="rect">
            <a:avLst/>
          </a:prstGeom>
        </p:spPr>
      </p:pic>
      <p:sp>
        <p:nvSpPr>
          <p:cNvPr id="765" name="Text Placeholder 4">
            <a:extLst>
              <a:ext uri="{FF2B5EF4-FFF2-40B4-BE49-F238E27FC236}">
                <a16:creationId xmlns:a16="http://schemas.microsoft.com/office/drawing/2014/main" id="{0C71E443-DBAE-0341-92E6-AA890DC75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0130" y="3513993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78822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 Bakgru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 Bakgru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 Bakgru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roup 612">
            <a:extLst>
              <a:ext uri="{FF2B5EF4-FFF2-40B4-BE49-F238E27FC236}">
                <a16:creationId xmlns:a16="http://schemas.microsoft.com/office/drawing/2014/main" id="{F7B4DE6F-831F-6546-BEC9-4CC47817325A}"/>
              </a:ext>
            </a:extLst>
          </p:cNvPr>
          <p:cNvGrpSpPr/>
          <p:nvPr userDrawn="1"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F8230C7A-8918-D947-8B08-3337413A9498}"/>
                </a:ext>
              </a:extLst>
            </p:cNvPr>
            <p:cNvCxnSpPr>
              <a:cxnSpLocks/>
              <a:stCxn id="678" idx="7"/>
              <a:endCxn id="676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09AD4F2C-DABE-1A44-A813-E53D7611B789}"/>
                </a:ext>
              </a:extLst>
            </p:cNvPr>
            <p:cNvCxnSpPr>
              <a:cxnSpLocks/>
              <a:stCxn id="676" idx="4"/>
              <a:endCxn id="698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6FF68F91-3595-CD42-A6B3-E5C9FC9061BD}"/>
                </a:ext>
              </a:extLst>
            </p:cNvPr>
            <p:cNvCxnSpPr>
              <a:cxnSpLocks/>
              <a:stCxn id="681" idx="2"/>
              <a:endCxn id="696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A10A2C7C-CBDB-A94C-9D12-2FF156A5DF4E}"/>
                </a:ext>
              </a:extLst>
            </p:cNvPr>
            <p:cNvCxnSpPr>
              <a:cxnSpLocks/>
              <a:stCxn id="698" idx="5"/>
              <a:endCxn id="681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BE4C90C9-FD1E-3541-8C55-C4216DD38CA8}"/>
                </a:ext>
              </a:extLst>
            </p:cNvPr>
            <p:cNvCxnSpPr>
              <a:cxnSpLocks/>
              <a:stCxn id="676" idx="5"/>
              <a:endCxn id="697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AFECC4C3-0607-B348-ADB5-3F1F40E0BB15}"/>
                </a:ext>
              </a:extLst>
            </p:cNvPr>
            <p:cNvCxnSpPr>
              <a:cxnSpLocks/>
              <a:stCxn id="681" idx="0"/>
              <a:endCxn id="697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E2FF3D12-EA4E-8A4C-9FAF-C5B813FA6F95}"/>
                </a:ext>
              </a:extLst>
            </p:cNvPr>
            <p:cNvCxnSpPr>
              <a:cxnSpLocks/>
              <a:stCxn id="698" idx="3"/>
              <a:endCxn id="696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38AC16BE-B513-634C-B4C6-87648AE8D808}"/>
                </a:ext>
              </a:extLst>
            </p:cNvPr>
            <p:cNvCxnSpPr>
              <a:cxnSpLocks/>
              <a:stCxn id="676" idx="6"/>
              <a:endCxn id="683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AE0C12D3-0F81-FF42-BD58-E117A49AA401}"/>
                </a:ext>
              </a:extLst>
            </p:cNvPr>
            <p:cNvCxnSpPr>
              <a:cxnSpLocks/>
              <a:stCxn id="681" idx="7"/>
              <a:endCxn id="683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EAE89190-3073-D945-AF69-E09742AB000E}"/>
                </a:ext>
              </a:extLst>
            </p:cNvPr>
            <p:cNvCxnSpPr>
              <a:cxnSpLocks/>
              <a:stCxn id="698" idx="6"/>
              <a:endCxn id="697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5EE17396-E858-4E4B-95B5-1A136BBA7016}"/>
                </a:ext>
              </a:extLst>
            </p:cNvPr>
            <p:cNvCxnSpPr>
              <a:cxnSpLocks/>
              <a:stCxn id="680" idx="0"/>
              <a:endCxn id="696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0CBA94B4-2476-2B4D-B06C-ADCD362ABE8F}"/>
                </a:ext>
              </a:extLst>
            </p:cNvPr>
            <p:cNvCxnSpPr>
              <a:cxnSpLocks/>
              <a:stCxn id="697" idx="6"/>
              <a:endCxn id="683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76E5C72F-A76F-F848-8E4C-3E09A5991146}"/>
                </a:ext>
              </a:extLst>
            </p:cNvPr>
            <p:cNvCxnSpPr>
              <a:cxnSpLocks/>
              <a:stCxn id="682" idx="0"/>
              <a:endCxn id="683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0BE43B7B-B9EC-9343-B042-16584A950E57}"/>
                </a:ext>
              </a:extLst>
            </p:cNvPr>
            <p:cNvCxnSpPr>
              <a:cxnSpLocks/>
              <a:stCxn id="685" idx="1"/>
              <a:endCxn id="683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0443AC44-50AC-524E-92E7-E52621C51FD0}"/>
                </a:ext>
              </a:extLst>
            </p:cNvPr>
            <p:cNvCxnSpPr>
              <a:cxnSpLocks/>
              <a:stCxn id="685" idx="0"/>
              <a:endCxn id="684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A22492BA-045B-394A-B387-8E30D799839F}"/>
                </a:ext>
              </a:extLst>
            </p:cNvPr>
            <p:cNvCxnSpPr>
              <a:cxnSpLocks/>
              <a:stCxn id="684" idx="2"/>
              <a:endCxn id="683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787E3949-B8D4-EE43-AB85-9995E6B00DCC}"/>
                </a:ext>
              </a:extLst>
            </p:cNvPr>
            <p:cNvCxnSpPr>
              <a:cxnSpLocks/>
              <a:stCxn id="684" idx="7"/>
              <a:endCxn id="692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D8B48A14-D9F8-2548-84F6-B27B2F019251}"/>
                </a:ext>
              </a:extLst>
            </p:cNvPr>
            <p:cNvCxnSpPr>
              <a:cxnSpLocks/>
              <a:stCxn id="684" idx="6"/>
              <a:endCxn id="691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6F8CC1FD-E518-014E-A261-1D38E1BDF8BB}"/>
                </a:ext>
              </a:extLst>
            </p:cNvPr>
            <p:cNvCxnSpPr>
              <a:cxnSpLocks/>
              <a:stCxn id="691" idx="7"/>
              <a:endCxn id="692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04525FAD-DE59-FA4D-AF97-5A4854B81FE4}"/>
                </a:ext>
              </a:extLst>
            </p:cNvPr>
            <p:cNvCxnSpPr>
              <a:cxnSpLocks/>
              <a:stCxn id="677" idx="0"/>
              <a:endCxn id="676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C929755B-FA0A-C244-9463-F2E2C44E17AD}"/>
                </a:ext>
              </a:extLst>
            </p:cNvPr>
            <p:cNvCxnSpPr>
              <a:cxnSpLocks/>
              <a:stCxn id="696" idx="2"/>
              <a:endCxn id="677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C11D75A0-205D-0A48-8A4B-79AAEF87D65F}"/>
                </a:ext>
              </a:extLst>
            </p:cNvPr>
            <p:cNvCxnSpPr>
              <a:cxnSpLocks/>
              <a:stCxn id="680" idx="1"/>
              <a:endCxn id="677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DFBCA797-28F4-884E-BEA5-8E24E6B3E9FA}"/>
                </a:ext>
              </a:extLst>
            </p:cNvPr>
            <p:cNvCxnSpPr>
              <a:cxnSpLocks/>
              <a:stCxn id="679" idx="7"/>
              <a:endCxn id="677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4BD705F9-E4C9-ED44-9EF9-F48DB6987D88}"/>
                </a:ext>
              </a:extLst>
            </p:cNvPr>
            <p:cNvCxnSpPr>
              <a:cxnSpLocks/>
              <a:stCxn id="678" idx="6"/>
              <a:endCxn id="677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CA38339C-9A06-AB43-B9D6-25BA55FB39DC}"/>
                </a:ext>
              </a:extLst>
            </p:cNvPr>
            <p:cNvCxnSpPr>
              <a:cxnSpLocks/>
              <a:stCxn id="701" idx="7"/>
              <a:endCxn id="678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ACCBC166-9298-A248-87A4-C480A73F7FBE}"/>
                </a:ext>
              </a:extLst>
            </p:cNvPr>
            <p:cNvCxnSpPr>
              <a:cxnSpLocks/>
              <a:stCxn id="701" idx="6"/>
              <a:endCxn id="679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951E70D6-BAE4-BB4E-BE84-08485E14311F}"/>
                </a:ext>
              </a:extLst>
            </p:cNvPr>
            <p:cNvCxnSpPr>
              <a:cxnSpLocks/>
              <a:stCxn id="701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F7C89E27-B8DE-F447-9012-DC86190E1C80}"/>
                </a:ext>
              </a:extLst>
            </p:cNvPr>
            <p:cNvCxnSpPr>
              <a:cxnSpLocks/>
              <a:stCxn id="679" idx="6"/>
              <a:endCxn id="680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F6608B61-1A94-8E4C-888F-6C4E25243E0F}"/>
                </a:ext>
              </a:extLst>
            </p:cNvPr>
            <p:cNvCxnSpPr>
              <a:cxnSpLocks/>
              <a:stCxn id="680" idx="6"/>
              <a:endCxn id="681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9F7B1746-DBB5-CE48-A048-4EFCBAA5E735}"/>
                </a:ext>
              </a:extLst>
            </p:cNvPr>
            <p:cNvCxnSpPr>
              <a:cxnSpLocks/>
              <a:stCxn id="682" idx="2"/>
              <a:endCxn id="681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509C5537-EF0A-9146-B05E-B9EFA5892DC6}"/>
                </a:ext>
              </a:extLst>
            </p:cNvPr>
            <p:cNvCxnSpPr>
              <a:cxnSpLocks/>
              <a:endCxn id="681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CF08CA57-401F-9D4D-998B-D275DC5F7364}"/>
                </a:ext>
              </a:extLst>
            </p:cNvPr>
            <p:cNvCxnSpPr>
              <a:cxnSpLocks/>
              <a:endCxn id="681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DADAA490-62A2-6946-9A38-ADC1B24C70FD}"/>
                </a:ext>
              </a:extLst>
            </p:cNvPr>
            <p:cNvCxnSpPr>
              <a:cxnSpLocks/>
              <a:endCxn id="682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5249618A-A238-9C4E-AA47-BF4B8B199A99}"/>
                </a:ext>
              </a:extLst>
            </p:cNvPr>
            <p:cNvCxnSpPr>
              <a:cxnSpLocks/>
              <a:stCxn id="685" idx="2"/>
              <a:endCxn id="682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C815FF23-9862-7045-82BF-071089F91319}"/>
                </a:ext>
              </a:extLst>
            </p:cNvPr>
            <p:cNvCxnSpPr>
              <a:cxnSpLocks/>
              <a:stCxn id="685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5FBC2D78-E4DF-0944-A1C3-5CDFFAE2B52D}"/>
                </a:ext>
              </a:extLst>
            </p:cNvPr>
            <p:cNvCxnSpPr>
              <a:cxnSpLocks/>
              <a:stCxn id="686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3DF56456-4C0E-0545-BE6C-9FC455B392F9}"/>
                </a:ext>
              </a:extLst>
            </p:cNvPr>
            <p:cNvCxnSpPr>
              <a:cxnSpLocks/>
              <a:stCxn id="686" idx="2"/>
              <a:endCxn id="685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A2351F92-FE15-D945-BD79-CB11AD840BFB}"/>
                </a:ext>
              </a:extLst>
            </p:cNvPr>
            <p:cNvCxnSpPr>
              <a:cxnSpLocks/>
              <a:stCxn id="691" idx="4"/>
              <a:endCxn id="686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A854002D-AD8B-DE4C-B041-4F6DA171594A}"/>
                </a:ext>
              </a:extLst>
            </p:cNvPr>
            <p:cNvCxnSpPr>
              <a:cxnSpLocks/>
              <a:stCxn id="690" idx="3"/>
              <a:endCxn id="686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8F1CA29F-8FBA-9E4D-84C0-EA8CA30DB7D6}"/>
                </a:ext>
              </a:extLst>
            </p:cNvPr>
            <p:cNvCxnSpPr>
              <a:cxnSpLocks/>
              <a:stCxn id="690" idx="2"/>
              <a:endCxn id="691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3BC58604-228D-8F47-94E4-F559CB048E32}"/>
                </a:ext>
              </a:extLst>
            </p:cNvPr>
            <p:cNvCxnSpPr>
              <a:cxnSpLocks/>
              <a:stCxn id="690" idx="1"/>
              <a:endCxn id="692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C86D13F2-603E-A748-A399-A58309EE8CEF}"/>
                </a:ext>
              </a:extLst>
            </p:cNvPr>
            <p:cNvCxnSpPr>
              <a:cxnSpLocks/>
              <a:stCxn id="688" idx="1"/>
              <a:endCxn id="692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09BD46D4-3648-0D46-B012-D5CD00BF2EF7}"/>
                </a:ext>
              </a:extLst>
            </p:cNvPr>
            <p:cNvCxnSpPr>
              <a:cxnSpLocks/>
              <a:stCxn id="688" idx="0"/>
              <a:endCxn id="689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885C9D84-E20B-BB43-9A67-A088E974F575}"/>
                </a:ext>
              </a:extLst>
            </p:cNvPr>
            <p:cNvCxnSpPr>
              <a:cxnSpLocks/>
              <a:stCxn id="694" idx="0"/>
              <a:endCxn id="693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9C6DC5D5-902B-A742-91B7-D882E56435BF}"/>
                </a:ext>
              </a:extLst>
            </p:cNvPr>
            <p:cNvCxnSpPr>
              <a:cxnSpLocks/>
              <a:endCxn id="693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B1884285-F660-5D42-8DC2-9BDAEABA51A3}"/>
                </a:ext>
              </a:extLst>
            </p:cNvPr>
            <p:cNvCxnSpPr>
              <a:cxnSpLocks/>
              <a:endCxn id="694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DACB400C-2000-1448-86D4-3F9BD1148098}"/>
                </a:ext>
              </a:extLst>
            </p:cNvPr>
            <p:cNvCxnSpPr>
              <a:cxnSpLocks/>
              <a:endCxn id="695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6285A81C-A36C-674A-B116-441657538511}"/>
                </a:ext>
              </a:extLst>
            </p:cNvPr>
            <p:cNvCxnSpPr>
              <a:cxnSpLocks/>
              <a:stCxn id="695" idx="3"/>
              <a:endCxn id="687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6F242F69-5137-D148-9164-DEABD1A6E474}"/>
                </a:ext>
              </a:extLst>
            </p:cNvPr>
            <p:cNvCxnSpPr>
              <a:cxnSpLocks/>
              <a:stCxn id="695" idx="1"/>
              <a:endCxn id="688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8D483AD9-4DBE-E846-B443-D711B7FE3AE9}"/>
                </a:ext>
              </a:extLst>
            </p:cNvPr>
            <p:cNvCxnSpPr>
              <a:cxnSpLocks/>
              <a:stCxn id="694" idx="2"/>
              <a:endCxn id="688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41F267C9-68E8-0D42-A58C-E21D8193C2D5}"/>
                </a:ext>
              </a:extLst>
            </p:cNvPr>
            <p:cNvCxnSpPr>
              <a:cxnSpLocks/>
              <a:stCxn id="693" idx="3"/>
              <a:endCxn id="688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6CCEE8AB-F3A0-AC44-B596-0381F276DC4C}"/>
                </a:ext>
              </a:extLst>
            </p:cNvPr>
            <p:cNvCxnSpPr>
              <a:cxnSpLocks/>
              <a:stCxn id="693" idx="2"/>
              <a:endCxn id="689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0601353F-21BE-3A4E-B5D8-1A8300F16C12}"/>
                </a:ext>
              </a:extLst>
            </p:cNvPr>
            <p:cNvCxnSpPr>
              <a:cxnSpLocks/>
              <a:stCxn id="689" idx="1"/>
              <a:endCxn id="692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4EFE8F89-FCA3-0748-9F3E-B4391A27DA03}"/>
                </a:ext>
              </a:extLst>
            </p:cNvPr>
            <p:cNvCxnSpPr>
              <a:cxnSpLocks/>
              <a:stCxn id="688" idx="2"/>
              <a:endCxn id="690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3258CE78-749A-C844-8BF0-7D5B06B3100B}"/>
                </a:ext>
              </a:extLst>
            </p:cNvPr>
            <p:cNvCxnSpPr>
              <a:cxnSpLocks/>
              <a:stCxn id="687" idx="1"/>
              <a:endCxn id="690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228E7078-EB13-F341-BCF3-F09BD4321734}"/>
                </a:ext>
              </a:extLst>
            </p:cNvPr>
            <p:cNvCxnSpPr>
              <a:cxnSpLocks/>
              <a:stCxn id="690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9AFF11F2-2712-1B45-A9CA-F7355B6ADD06}"/>
                </a:ext>
              </a:extLst>
            </p:cNvPr>
            <p:cNvCxnSpPr>
              <a:cxnSpLocks/>
              <a:stCxn id="686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BFD2EC79-9A9A-8C44-9239-5A784ACC213D}"/>
                </a:ext>
              </a:extLst>
            </p:cNvPr>
            <p:cNvCxnSpPr>
              <a:cxnSpLocks/>
              <a:stCxn id="687" idx="7"/>
              <a:endCxn id="688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A0F01BE6-8DC9-7246-8452-3FC22880C4F6}"/>
                </a:ext>
              </a:extLst>
            </p:cNvPr>
            <p:cNvCxnSpPr>
              <a:cxnSpLocks/>
              <a:stCxn id="685" idx="7"/>
              <a:endCxn id="691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78CBE3FE-3076-1E4B-9FB6-3E9D33C10493}"/>
                </a:ext>
              </a:extLst>
            </p:cNvPr>
            <p:cNvCxnSpPr>
              <a:cxnSpLocks/>
              <a:stCxn id="695" idx="7"/>
              <a:endCxn id="694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CA7FA2FB-6D37-8F4E-9DA2-210C23D28174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1C15820-EEA2-D04D-98C8-3C9DBB2D411B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A9AC772-444A-6149-A87D-8F6E9B1426A9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15AB3004-DE08-C747-AD7F-3F0BA6C2FA0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BC8C9F5B-7ED1-6A45-89EB-21F503EEF1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58AEE7C8-99A5-2A4D-B8FF-0B7AA1B867AC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A0326AB-76E2-6D47-BE8E-C64B863C08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D8F6A35-28AF-B34A-B6C9-23DCCC786143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0832C258-9D23-7A45-8204-C2303DD76393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18694CF8-AE60-D54D-B1E9-2B3D3E9861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F652BDCD-3F6C-C74D-9D72-D45122611E3E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F501BFC0-CF5D-A442-B6B9-D6CE48A7CC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93C4CA7B-3C85-B845-8382-3EAAC77FB6B1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B2B3F037-1F45-5C43-A5BB-F3CC58EBEDE3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34C75EE0-406F-3142-9E53-7C85556F7ED5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969D90C-0FDC-4A41-89BC-0F5E10EB104C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B24BEBC1-1FDB-B24B-A945-6D4E643E4F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21BC8A9-EFC8-1146-9592-0ED1A568BF7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1244379E-D49A-D643-81B5-B540CCC67B99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831F6CFF-5FB7-2442-8811-C55D10B780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1208C00F-9ACA-4242-97C5-7E67B8D9E0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96B3C939-42BB-6C49-9192-A1601BAA88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EC6FB495-AE42-8F47-90F1-A1E6901531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D6FE0853-DADA-134C-8806-E853EC99ABE2}"/>
                </a:ext>
              </a:extLst>
            </p:cNvPr>
            <p:cNvCxnSpPr>
              <a:cxnSpLocks/>
              <a:stCxn id="698" idx="2"/>
              <a:endCxn id="677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FD45EAD7-F8EC-E248-B0FA-8750757A5CCA}"/>
                </a:ext>
              </a:extLst>
            </p:cNvPr>
            <p:cNvCxnSpPr>
              <a:cxnSpLocks/>
              <a:stCxn id="678" idx="4"/>
              <a:endCxn id="679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CFB4051-A178-4544-A791-7547E67832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6E8ABABC-4873-BD48-91F1-B898F1373BD3}"/>
                </a:ext>
              </a:extLst>
            </p:cNvPr>
            <p:cNvCxnSpPr>
              <a:cxnSpLocks/>
              <a:stCxn id="701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DCFD1BE-07A6-CB40-83B3-26FF0FC64A74}"/>
                </a:ext>
              </a:extLst>
            </p:cNvPr>
            <p:cNvCxnSpPr>
              <a:cxnSpLocks/>
              <a:stCxn id="701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AFD2C0EE-15B8-9B41-91FE-377EDD10DF6C}"/>
                </a:ext>
              </a:extLst>
            </p:cNvPr>
            <p:cNvCxnSpPr>
              <a:cxnSpLocks/>
              <a:stCxn id="701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E493D7EE-A824-8242-83D9-D39F8DE5D079}"/>
                </a:ext>
              </a:extLst>
            </p:cNvPr>
            <p:cNvCxnSpPr>
              <a:cxnSpLocks/>
              <a:endCxn id="678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629A4AF1-C188-8549-BE20-3748FFDA074E}"/>
                </a:ext>
              </a:extLst>
            </p:cNvPr>
            <p:cNvCxnSpPr>
              <a:cxnSpLocks/>
              <a:endCxn id="685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981F6C32-84FF-F346-B45D-A4B69CC53436}"/>
                </a:ext>
              </a:extLst>
            </p:cNvPr>
            <p:cNvCxnSpPr>
              <a:cxnSpLocks/>
              <a:stCxn id="678" idx="1"/>
              <a:endCxn id="708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11BAE7F5-8678-E34E-B5AB-21E7A24F99EC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588A7B06-04AA-D049-A9A2-10E834F58FE8}"/>
                </a:ext>
              </a:extLst>
            </p:cNvPr>
            <p:cNvCxnSpPr>
              <a:cxnSpLocks/>
              <a:stCxn id="708" idx="6"/>
              <a:endCxn id="676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A6B70263-2967-764D-9151-3A5741D81FEE}"/>
                </a:ext>
              </a:extLst>
            </p:cNvPr>
            <p:cNvCxnSpPr>
              <a:cxnSpLocks/>
              <a:endCxn id="708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DB9B5D78-C897-2F43-9248-ECBE74355493}"/>
              </a:ext>
            </a:extLst>
          </p:cNvPr>
          <p:cNvGrpSpPr/>
          <p:nvPr userDrawn="1"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F52365C5-1103-B24F-B9DC-B44D06DB93A6}"/>
                </a:ext>
              </a:extLst>
            </p:cNvPr>
            <p:cNvCxnSpPr>
              <a:cxnSpLocks/>
              <a:stCxn id="775" idx="7"/>
              <a:endCxn id="773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A45E7E57-A21F-A84C-89FE-BC1187D14157}"/>
                </a:ext>
              </a:extLst>
            </p:cNvPr>
            <p:cNvCxnSpPr>
              <a:cxnSpLocks/>
              <a:stCxn id="773" idx="4"/>
              <a:endCxn id="795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BDB1D204-7816-814C-AB54-DF2D3A729F11}"/>
                </a:ext>
              </a:extLst>
            </p:cNvPr>
            <p:cNvCxnSpPr>
              <a:cxnSpLocks/>
              <a:stCxn id="778" idx="2"/>
              <a:endCxn id="793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98FB393A-F22F-8046-90CB-4DEBA29C705C}"/>
                </a:ext>
              </a:extLst>
            </p:cNvPr>
            <p:cNvCxnSpPr>
              <a:cxnSpLocks/>
              <a:stCxn id="795" idx="5"/>
              <a:endCxn id="778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438F468E-8190-AD4F-9A00-FECB6A0A697C}"/>
                </a:ext>
              </a:extLst>
            </p:cNvPr>
            <p:cNvCxnSpPr>
              <a:cxnSpLocks/>
              <a:stCxn id="773" idx="5"/>
              <a:endCxn id="794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32EE2D33-7E30-484A-9C50-AF9C80B1EECC}"/>
                </a:ext>
              </a:extLst>
            </p:cNvPr>
            <p:cNvCxnSpPr>
              <a:cxnSpLocks/>
              <a:stCxn id="778" idx="0"/>
              <a:endCxn id="794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6849ECF7-E530-CC4C-8AD3-249BC1DC6F1F}"/>
                </a:ext>
              </a:extLst>
            </p:cNvPr>
            <p:cNvCxnSpPr>
              <a:cxnSpLocks/>
              <a:stCxn id="795" idx="3"/>
              <a:endCxn id="793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AF4BD309-D1EA-424C-BED6-83E06F4FE8B4}"/>
                </a:ext>
              </a:extLst>
            </p:cNvPr>
            <p:cNvCxnSpPr>
              <a:cxnSpLocks/>
              <a:stCxn id="773" idx="6"/>
              <a:endCxn id="780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FC44619-82EB-8F42-BED6-33A1580661B3}"/>
                </a:ext>
              </a:extLst>
            </p:cNvPr>
            <p:cNvCxnSpPr>
              <a:cxnSpLocks/>
              <a:stCxn id="778" idx="7"/>
              <a:endCxn id="780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9195403F-BAB5-F142-842B-34F8EB08E4F2}"/>
                </a:ext>
              </a:extLst>
            </p:cNvPr>
            <p:cNvCxnSpPr>
              <a:cxnSpLocks/>
              <a:stCxn id="795" idx="6"/>
              <a:endCxn id="794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2547A253-C203-9444-8DF8-0C71940DF91C}"/>
                </a:ext>
              </a:extLst>
            </p:cNvPr>
            <p:cNvCxnSpPr>
              <a:cxnSpLocks/>
              <a:stCxn id="777" idx="0"/>
              <a:endCxn id="793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7E305084-1AE6-A94D-98E3-24343D3DF858}"/>
                </a:ext>
              </a:extLst>
            </p:cNvPr>
            <p:cNvCxnSpPr>
              <a:cxnSpLocks/>
              <a:stCxn id="794" idx="6"/>
              <a:endCxn id="780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5A8E2525-9745-6740-A6AB-019B4D0A4DB4}"/>
                </a:ext>
              </a:extLst>
            </p:cNvPr>
            <p:cNvCxnSpPr>
              <a:cxnSpLocks/>
              <a:stCxn id="779" idx="7"/>
              <a:endCxn id="780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3330968F-5AD4-DC48-BF6B-E7909F2625D3}"/>
                </a:ext>
              </a:extLst>
            </p:cNvPr>
            <p:cNvCxnSpPr>
              <a:cxnSpLocks/>
              <a:stCxn id="782" idx="1"/>
              <a:endCxn id="780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E65157B9-F34D-0A4E-BFD7-3479B29CAD9A}"/>
                </a:ext>
              </a:extLst>
            </p:cNvPr>
            <p:cNvCxnSpPr>
              <a:cxnSpLocks/>
              <a:stCxn id="782" idx="0"/>
              <a:endCxn id="781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9E3EF6C5-F3B7-424F-8FBB-0B80B6205E1C}"/>
                </a:ext>
              </a:extLst>
            </p:cNvPr>
            <p:cNvCxnSpPr>
              <a:cxnSpLocks/>
              <a:stCxn id="781" idx="2"/>
              <a:endCxn id="780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C6637207-33E3-7F4F-8673-B4577FA76BD3}"/>
                </a:ext>
              </a:extLst>
            </p:cNvPr>
            <p:cNvCxnSpPr>
              <a:cxnSpLocks/>
              <a:stCxn id="781" idx="7"/>
              <a:endCxn id="789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56DA941D-F8D9-A54F-9470-70E0F54311A5}"/>
                </a:ext>
              </a:extLst>
            </p:cNvPr>
            <p:cNvCxnSpPr>
              <a:cxnSpLocks/>
              <a:stCxn id="781" idx="6"/>
              <a:endCxn id="788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7BADE660-DF2D-FD4A-96F3-534B0F859EDA}"/>
                </a:ext>
              </a:extLst>
            </p:cNvPr>
            <p:cNvCxnSpPr>
              <a:cxnSpLocks/>
              <a:stCxn id="788" idx="7"/>
              <a:endCxn id="789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AF43C38C-3155-C749-B7A0-5860CF9A40FB}"/>
                </a:ext>
              </a:extLst>
            </p:cNvPr>
            <p:cNvCxnSpPr>
              <a:cxnSpLocks/>
              <a:stCxn id="774" idx="0"/>
              <a:endCxn id="773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AA3ED69B-A285-2241-AAB7-3299EE84D081}"/>
                </a:ext>
              </a:extLst>
            </p:cNvPr>
            <p:cNvCxnSpPr>
              <a:cxnSpLocks/>
              <a:stCxn id="793" idx="2"/>
              <a:endCxn id="774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09AF7F9E-1D60-B645-B5AA-4F1B0ADDA148}"/>
                </a:ext>
              </a:extLst>
            </p:cNvPr>
            <p:cNvCxnSpPr>
              <a:cxnSpLocks/>
              <a:stCxn id="777" idx="1"/>
              <a:endCxn id="774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0D026ED8-901D-2948-8B59-C295403623CC}"/>
                </a:ext>
              </a:extLst>
            </p:cNvPr>
            <p:cNvCxnSpPr>
              <a:cxnSpLocks/>
              <a:stCxn id="776" idx="7"/>
              <a:endCxn id="774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55AF77AE-701D-B24C-9524-4A7E4371DC1E}"/>
                </a:ext>
              </a:extLst>
            </p:cNvPr>
            <p:cNvCxnSpPr>
              <a:cxnSpLocks/>
              <a:stCxn id="775" idx="6"/>
              <a:endCxn id="774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58F2FE3B-60AB-D14B-994F-54C1FDC86723}"/>
                </a:ext>
              </a:extLst>
            </p:cNvPr>
            <p:cNvCxnSpPr>
              <a:cxnSpLocks/>
              <a:stCxn id="798" idx="7"/>
              <a:endCxn id="775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9FE4C1DE-1AD6-B94A-B724-BEAC08304D77}"/>
                </a:ext>
              </a:extLst>
            </p:cNvPr>
            <p:cNvCxnSpPr>
              <a:cxnSpLocks/>
              <a:stCxn id="798" idx="6"/>
              <a:endCxn id="776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329E82D5-35B7-4F4C-A681-A578E535A1B4}"/>
                </a:ext>
              </a:extLst>
            </p:cNvPr>
            <p:cNvCxnSpPr>
              <a:cxnSpLocks/>
              <a:stCxn id="798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809519E9-2042-2A4D-86E9-D021C0EE481F}"/>
                </a:ext>
              </a:extLst>
            </p:cNvPr>
            <p:cNvCxnSpPr>
              <a:cxnSpLocks/>
              <a:stCxn id="776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63526597-6674-A844-B694-13928D527365}"/>
                </a:ext>
              </a:extLst>
            </p:cNvPr>
            <p:cNvCxnSpPr>
              <a:cxnSpLocks/>
              <a:stCxn id="776" idx="6"/>
              <a:endCxn id="777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9D58E6CE-A1C8-B449-8DD1-3423B9038123}"/>
                </a:ext>
              </a:extLst>
            </p:cNvPr>
            <p:cNvCxnSpPr>
              <a:cxnSpLocks/>
              <a:stCxn id="777" idx="6"/>
              <a:endCxn id="778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7373C031-E255-284D-AF02-DD5B74426B66}"/>
                </a:ext>
              </a:extLst>
            </p:cNvPr>
            <p:cNvCxnSpPr>
              <a:cxnSpLocks/>
              <a:stCxn id="779" idx="2"/>
              <a:endCxn id="778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1282F3D8-F3FA-A841-AC50-C0289CAE7147}"/>
                </a:ext>
              </a:extLst>
            </p:cNvPr>
            <p:cNvCxnSpPr>
              <a:cxnSpLocks/>
              <a:endCxn id="778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297E0258-58F0-8C41-93A5-57FA33F811A0}"/>
                </a:ext>
              </a:extLst>
            </p:cNvPr>
            <p:cNvCxnSpPr>
              <a:cxnSpLocks/>
              <a:endCxn id="778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7FD138D7-9516-1B45-AFF1-FBB6B47B32F9}"/>
                </a:ext>
              </a:extLst>
            </p:cNvPr>
            <p:cNvCxnSpPr>
              <a:cxnSpLocks/>
              <a:endCxn id="779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533287A-CEAA-E449-852E-706FE1532B71}"/>
                </a:ext>
              </a:extLst>
            </p:cNvPr>
            <p:cNvCxnSpPr>
              <a:cxnSpLocks/>
              <a:stCxn id="782" idx="2"/>
              <a:endCxn id="779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68CD8152-EA92-EC4F-BA04-B397711EB635}"/>
                </a:ext>
              </a:extLst>
            </p:cNvPr>
            <p:cNvCxnSpPr>
              <a:cxnSpLocks/>
              <a:stCxn id="782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E18FD365-B055-8B49-A2EF-C5187C25ED80}"/>
                </a:ext>
              </a:extLst>
            </p:cNvPr>
            <p:cNvCxnSpPr>
              <a:cxnSpLocks/>
              <a:stCxn id="783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14C66D99-A3E5-3040-95BE-2EF1BB3269D5}"/>
                </a:ext>
              </a:extLst>
            </p:cNvPr>
            <p:cNvCxnSpPr>
              <a:cxnSpLocks/>
              <a:stCxn id="783" idx="2"/>
              <a:endCxn id="782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AF87FD7-CC4C-BE4C-8748-FB51CF76A7EB}"/>
                </a:ext>
              </a:extLst>
            </p:cNvPr>
            <p:cNvCxnSpPr>
              <a:cxnSpLocks/>
              <a:stCxn id="788" idx="4"/>
              <a:endCxn id="783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222563AC-EA72-094C-B493-1D0ACCFA5D16}"/>
                </a:ext>
              </a:extLst>
            </p:cNvPr>
            <p:cNvCxnSpPr>
              <a:cxnSpLocks/>
              <a:stCxn id="787" idx="3"/>
              <a:endCxn id="783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D12AB37A-35B3-AD4F-86A2-0565EA8E1B33}"/>
                </a:ext>
              </a:extLst>
            </p:cNvPr>
            <p:cNvCxnSpPr>
              <a:cxnSpLocks/>
              <a:stCxn id="787" idx="2"/>
              <a:endCxn id="788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13D2654-2F07-1044-A717-CD533F5B83E4}"/>
                </a:ext>
              </a:extLst>
            </p:cNvPr>
            <p:cNvCxnSpPr>
              <a:cxnSpLocks/>
              <a:stCxn id="787" idx="1"/>
              <a:endCxn id="789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F0BEE536-7119-704B-8AC8-EDB7663F3F2D}"/>
                </a:ext>
              </a:extLst>
            </p:cNvPr>
            <p:cNvCxnSpPr>
              <a:cxnSpLocks/>
              <a:stCxn id="785" idx="1"/>
              <a:endCxn id="789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0F171247-C9D5-6E49-A2CE-08D4A4D1CEA8}"/>
                </a:ext>
              </a:extLst>
            </p:cNvPr>
            <p:cNvCxnSpPr>
              <a:cxnSpLocks/>
              <a:stCxn id="785" idx="0"/>
              <a:endCxn id="786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7BFF83B9-DB9B-0A4C-8DD6-79E7C8560B7F}"/>
                </a:ext>
              </a:extLst>
            </p:cNvPr>
            <p:cNvCxnSpPr>
              <a:cxnSpLocks/>
              <a:stCxn id="791" idx="0"/>
              <a:endCxn id="790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D875C4AF-EE82-FC4D-B9D4-3A26784BBBB2}"/>
                </a:ext>
              </a:extLst>
            </p:cNvPr>
            <p:cNvCxnSpPr>
              <a:cxnSpLocks/>
              <a:endCxn id="790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5D49326B-3BBF-BD49-94E2-751E1C6A677B}"/>
                </a:ext>
              </a:extLst>
            </p:cNvPr>
            <p:cNvCxnSpPr>
              <a:cxnSpLocks/>
              <a:endCxn id="791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A3060773-4C45-3241-957A-5AF4DF1D8651}"/>
                </a:ext>
              </a:extLst>
            </p:cNvPr>
            <p:cNvCxnSpPr>
              <a:cxnSpLocks/>
              <a:endCxn id="792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587B101B-2235-994B-A60C-8A44BB6B89B7}"/>
                </a:ext>
              </a:extLst>
            </p:cNvPr>
            <p:cNvCxnSpPr>
              <a:cxnSpLocks/>
              <a:stCxn id="792" idx="3"/>
              <a:endCxn id="784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FB21DC40-F7AD-354C-B174-852834DD5117}"/>
                </a:ext>
              </a:extLst>
            </p:cNvPr>
            <p:cNvCxnSpPr>
              <a:cxnSpLocks/>
              <a:stCxn id="792" idx="1"/>
              <a:endCxn id="785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AFCCCB7B-5A0B-8E45-A37E-E2082211EEB0}"/>
                </a:ext>
              </a:extLst>
            </p:cNvPr>
            <p:cNvCxnSpPr>
              <a:cxnSpLocks/>
              <a:stCxn id="791" idx="2"/>
              <a:endCxn id="785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2727D1B1-D4B7-F841-B297-6480EF2B010F}"/>
                </a:ext>
              </a:extLst>
            </p:cNvPr>
            <p:cNvCxnSpPr>
              <a:cxnSpLocks/>
              <a:stCxn id="790" idx="3"/>
              <a:endCxn id="785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05B6803C-9364-1449-9D49-D3720DF60C4D}"/>
                </a:ext>
              </a:extLst>
            </p:cNvPr>
            <p:cNvCxnSpPr>
              <a:cxnSpLocks/>
              <a:stCxn id="790" idx="2"/>
              <a:endCxn id="786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E9A3C0C0-0817-6A46-AD9A-31C92833688B}"/>
                </a:ext>
              </a:extLst>
            </p:cNvPr>
            <p:cNvCxnSpPr>
              <a:cxnSpLocks/>
              <a:stCxn id="786" idx="1"/>
              <a:endCxn id="789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5447FB2F-45D7-4449-9B81-42939F6A11BF}"/>
                </a:ext>
              </a:extLst>
            </p:cNvPr>
            <p:cNvCxnSpPr>
              <a:cxnSpLocks/>
              <a:stCxn id="785" idx="2"/>
              <a:endCxn id="787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04EDC59A-DBA2-0F41-BEEF-CB3351DA6442}"/>
                </a:ext>
              </a:extLst>
            </p:cNvPr>
            <p:cNvCxnSpPr>
              <a:cxnSpLocks/>
              <a:stCxn id="784" idx="1"/>
              <a:endCxn id="787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13E780AA-3A72-E848-B74E-877AA5E25E5E}"/>
                </a:ext>
              </a:extLst>
            </p:cNvPr>
            <p:cNvCxnSpPr>
              <a:cxnSpLocks/>
              <a:stCxn id="787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D8A9AD0D-0F78-B24D-8DAA-88CC49DDB100}"/>
                </a:ext>
              </a:extLst>
            </p:cNvPr>
            <p:cNvCxnSpPr>
              <a:cxnSpLocks/>
              <a:stCxn id="783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BB6A8F7D-5A07-4047-8F8A-C5CD4C0C93FC}"/>
                </a:ext>
              </a:extLst>
            </p:cNvPr>
            <p:cNvCxnSpPr>
              <a:cxnSpLocks/>
              <a:stCxn id="784" idx="7"/>
              <a:endCxn id="785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DFCF36C2-5E49-A341-B5C3-8EF4A304AA1E}"/>
                </a:ext>
              </a:extLst>
            </p:cNvPr>
            <p:cNvCxnSpPr>
              <a:cxnSpLocks/>
              <a:stCxn id="782" idx="7"/>
              <a:endCxn id="788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EAB91A78-A536-CC4D-886C-801C2ADE8069}"/>
                </a:ext>
              </a:extLst>
            </p:cNvPr>
            <p:cNvCxnSpPr>
              <a:cxnSpLocks/>
              <a:stCxn id="792" idx="7"/>
              <a:endCxn id="791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0C873228-E323-644C-935F-1F986B766935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7FA0ECAF-08DD-8C46-A49B-8103E8938DA5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5CC2BDFC-8DBC-AF40-BE5C-E3C51193B163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2A331CE1-2353-9E4D-9CDB-D911A81888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FB20F0EB-2BB3-1546-AA03-00563F12D6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3FFA5C28-E666-B54D-ACD6-0DE8A21519EF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E1095F6C-D583-B04C-A15D-288FAEC705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3071300A-B10E-8B48-83E6-A0392F4AA29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D611CEC1-8C5B-3F4C-A83F-07F52216F386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FDF90BFD-5D34-2643-AB4F-4E23BB05D4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FCD3FC2B-2EDB-A34D-BA18-97481A18A53C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DD490579-FC42-254D-B804-2A47E17B305C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6CF8FA83-312C-9949-ABE8-562585D3E30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3751B1F6-8CF2-204B-BE89-1E2A72E55B85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C1AF2303-A4C0-CB44-9066-DD21632819E1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CB5A40FE-337D-A141-AF49-CCC38FC410BF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B179AC0-C84F-8245-BE4A-B12828C8D1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2C624D5B-66B2-CF4E-BA8C-2FF9AF31482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CE371760-6A9C-6C46-997E-CAED0D002750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AB9EA9C2-19F1-3B42-9B80-6BEB1964F5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D25E964-6B9C-E040-A16A-962780EF4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C29B2161-A8E5-7342-AF8E-93BA1442CD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6DA4388F-C190-CB49-9920-1499E408EB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AF08ADAC-9AC4-7641-BF11-713D648B8E5C}"/>
                </a:ext>
              </a:extLst>
            </p:cNvPr>
            <p:cNvCxnSpPr>
              <a:cxnSpLocks/>
              <a:stCxn id="795" idx="2"/>
              <a:endCxn id="774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F3ABEF62-5276-6848-9EC7-63F9E74C73F6}"/>
                </a:ext>
              </a:extLst>
            </p:cNvPr>
            <p:cNvCxnSpPr>
              <a:cxnSpLocks/>
              <a:stCxn id="775" idx="4"/>
              <a:endCxn id="776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889006DD-71FA-0C41-95B8-D3651821BC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C73080F2-2E82-9E4D-A931-BF7E5DE7BEE0}"/>
                </a:ext>
              </a:extLst>
            </p:cNvPr>
            <p:cNvCxnSpPr>
              <a:cxnSpLocks/>
              <a:stCxn id="798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7A33F353-43FC-554C-B793-89827A6CD9DC}"/>
                </a:ext>
              </a:extLst>
            </p:cNvPr>
            <p:cNvCxnSpPr>
              <a:cxnSpLocks/>
              <a:stCxn id="798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FE361F7D-16CF-6647-A9DE-5A7C2EC4C8DD}"/>
                </a:ext>
              </a:extLst>
            </p:cNvPr>
            <p:cNvCxnSpPr>
              <a:cxnSpLocks/>
              <a:stCxn id="798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8074E018-9B17-C748-B33C-CF864B7628E9}"/>
                </a:ext>
              </a:extLst>
            </p:cNvPr>
            <p:cNvCxnSpPr>
              <a:cxnSpLocks/>
              <a:endCxn id="775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70B4C588-288E-0847-8F99-2D68A0CC4C66}"/>
                </a:ext>
              </a:extLst>
            </p:cNvPr>
            <p:cNvCxnSpPr>
              <a:cxnSpLocks/>
              <a:endCxn id="782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4" name="Text Placeholder 4">
            <a:extLst>
              <a:ext uri="{FF2B5EF4-FFF2-40B4-BE49-F238E27FC236}">
                <a16:creationId xmlns:a16="http://schemas.microsoft.com/office/drawing/2014/main" id="{50292D74-8F17-DD4F-BF4F-FD74FDDE5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5132" y="3910212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15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2021-01-01</a:t>
            </a:r>
          </a:p>
        </p:txBody>
      </p:sp>
      <p:sp>
        <p:nvSpPr>
          <p:cNvPr id="805" name="Text Placeholder 6">
            <a:extLst>
              <a:ext uri="{FF2B5EF4-FFF2-40B4-BE49-F238E27FC236}">
                <a16:creationId xmlns:a16="http://schemas.microsoft.com/office/drawing/2014/main" id="{376E2027-4C20-1B41-9218-79DE4E92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5134" y="2506663"/>
            <a:ext cx="9046866" cy="828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Presentationens titel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CC5D2918-2F5B-4F45-97A9-58ABC9A37BD6}"/>
              </a:ext>
            </a:extLst>
          </p:cNvPr>
          <p:cNvSpPr txBox="1"/>
          <p:nvPr userDrawn="1"/>
        </p:nvSpPr>
        <p:spPr>
          <a:xfrm>
            <a:off x="396192" y="3912724"/>
            <a:ext cx="24338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b="1">
                <a:solidFill>
                  <a:schemeClr val="accent1">
                    <a:lumMod val="50000"/>
                  </a:schemeClr>
                </a:solidFill>
              </a:rPr>
              <a:t>ARKITEKTURGEMENSKAPEN</a:t>
            </a:r>
          </a:p>
        </p:txBody>
      </p:sp>
      <p:pic>
        <p:nvPicPr>
          <p:cNvPr id="807" name="Graphic 806">
            <a:extLst>
              <a:ext uri="{FF2B5EF4-FFF2-40B4-BE49-F238E27FC236}">
                <a16:creationId xmlns:a16="http://schemas.microsoft.com/office/drawing/2014/main" id="{42982F11-F7E6-2F46-9F98-F187A2865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210" y="2506663"/>
            <a:ext cx="2223772" cy="1394007"/>
          </a:xfrm>
          <a:prstGeom prst="rect">
            <a:avLst/>
          </a:prstGeom>
        </p:spPr>
      </p:pic>
      <p:sp>
        <p:nvSpPr>
          <p:cNvPr id="808" name="Text Placeholder 4">
            <a:extLst>
              <a:ext uri="{FF2B5EF4-FFF2-40B4-BE49-F238E27FC236}">
                <a16:creationId xmlns:a16="http://schemas.microsoft.com/office/drawing/2014/main" id="{4B694176-5BE8-9C43-AAAA-F154AC0CDD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5133" y="3452118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2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17411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4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1" name="Text Placeholder 4">
            <a:extLst>
              <a:ext uri="{FF2B5EF4-FFF2-40B4-BE49-F238E27FC236}">
                <a16:creationId xmlns:a16="http://schemas.microsoft.com/office/drawing/2014/main" id="{42B2CC0B-C698-AC4C-8C58-56346BFE24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8158" y="3910212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15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2021-01-01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7B0DB-126B-CF46-96BF-F3C45DAF7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8160" y="2506663"/>
            <a:ext cx="9046866" cy="828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Presentationens titel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36B0465C-EFDD-3A4F-9C26-CC1B66B1B69F}"/>
              </a:ext>
            </a:extLst>
          </p:cNvPr>
          <p:cNvSpPr txBox="1"/>
          <p:nvPr userDrawn="1"/>
        </p:nvSpPr>
        <p:spPr>
          <a:xfrm>
            <a:off x="396192" y="3912724"/>
            <a:ext cx="24338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b="1">
                <a:solidFill>
                  <a:schemeClr val="accent1">
                    <a:lumMod val="50000"/>
                  </a:schemeClr>
                </a:solidFill>
              </a:rPr>
              <a:t>ARKITEKTURGEMENSKAPEN</a:t>
            </a:r>
          </a:p>
        </p:txBody>
      </p:sp>
      <p:pic>
        <p:nvPicPr>
          <p:cNvPr id="611" name="Graphic 610">
            <a:extLst>
              <a:ext uri="{FF2B5EF4-FFF2-40B4-BE49-F238E27FC236}">
                <a16:creationId xmlns:a16="http://schemas.microsoft.com/office/drawing/2014/main" id="{6916B1BC-BFD4-784C-823F-43BB36151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210" y="2506663"/>
            <a:ext cx="2223772" cy="1394007"/>
          </a:xfrm>
          <a:prstGeom prst="rect">
            <a:avLst/>
          </a:prstGeom>
        </p:spPr>
      </p:pic>
      <p:sp>
        <p:nvSpPr>
          <p:cNvPr id="612" name="Text Placeholder 4">
            <a:extLst>
              <a:ext uri="{FF2B5EF4-FFF2-40B4-BE49-F238E27FC236}">
                <a16:creationId xmlns:a16="http://schemas.microsoft.com/office/drawing/2014/main" id="{8FD20588-8744-E340-BED5-01DDB9EA8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8159" y="3452118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2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25278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Brown Bag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A4450ED-9B85-9541-8276-1ACA9730F1DE}"/>
              </a:ext>
            </a:extLst>
          </p:cNvPr>
          <p:cNvGrpSpPr/>
          <p:nvPr userDrawn="1"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EC2E12F0-DFEB-8647-AA61-EF4ED208477B}"/>
                </a:ext>
              </a:extLst>
            </p:cNvPr>
            <p:cNvCxnSpPr>
              <a:cxnSpLocks/>
              <a:stCxn id="462" idx="7"/>
              <a:endCxn id="460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98F1343-BEE5-394D-90AB-F3EABFF89F41}"/>
                </a:ext>
              </a:extLst>
            </p:cNvPr>
            <p:cNvCxnSpPr>
              <a:cxnSpLocks/>
              <a:stCxn id="460" idx="4"/>
              <a:endCxn id="482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57794A9-687C-0C4B-AB8A-4E964A51F8AA}"/>
                </a:ext>
              </a:extLst>
            </p:cNvPr>
            <p:cNvCxnSpPr>
              <a:cxnSpLocks/>
              <a:stCxn id="465" idx="2"/>
              <a:endCxn id="480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C6BE617-9A56-E54B-A53D-BECED50147E1}"/>
                </a:ext>
              </a:extLst>
            </p:cNvPr>
            <p:cNvCxnSpPr>
              <a:cxnSpLocks/>
              <a:stCxn id="482" idx="5"/>
              <a:endCxn id="465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FF6A547-64D2-7547-B414-DBB0A90CEF86}"/>
                </a:ext>
              </a:extLst>
            </p:cNvPr>
            <p:cNvCxnSpPr>
              <a:cxnSpLocks/>
              <a:stCxn id="460" idx="5"/>
              <a:endCxn id="481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FD3836B-A03C-9446-9412-6147C06D9A35}"/>
                </a:ext>
              </a:extLst>
            </p:cNvPr>
            <p:cNvCxnSpPr>
              <a:cxnSpLocks/>
              <a:stCxn id="465" idx="0"/>
              <a:endCxn id="481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F32A5E3-F151-AB4F-ABD7-55B0C948887F}"/>
                </a:ext>
              </a:extLst>
            </p:cNvPr>
            <p:cNvCxnSpPr>
              <a:cxnSpLocks/>
              <a:stCxn id="482" idx="3"/>
              <a:endCxn id="480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5926102-591B-104C-A04C-638EA365B1AC}"/>
                </a:ext>
              </a:extLst>
            </p:cNvPr>
            <p:cNvCxnSpPr>
              <a:cxnSpLocks/>
              <a:stCxn id="460" idx="6"/>
              <a:endCxn id="467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D897FEF-45C0-D248-B29F-CA103215C598}"/>
                </a:ext>
              </a:extLst>
            </p:cNvPr>
            <p:cNvCxnSpPr>
              <a:cxnSpLocks/>
              <a:stCxn id="465" idx="7"/>
              <a:endCxn id="467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CC766D2C-B3F9-1342-99B0-DE05174BE157}"/>
                </a:ext>
              </a:extLst>
            </p:cNvPr>
            <p:cNvCxnSpPr>
              <a:cxnSpLocks/>
              <a:stCxn id="482" idx="6"/>
              <a:endCxn id="481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8A4ADCF-EEDE-004C-A773-A823070AF303}"/>
                </a:ext>
              </a:extLst>
            </p:cNvPr>
            <p:cNvCxnSpPr>
              <a:cxnSpLocks/>
              <a:stCxn id="464" idx="0"/>
              <a:endCxn id="480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98F7599-6DAE-904C-91E4-E20AD9BCDF6A}"/>
                </a:ext>
              </a:extLst>
            </p:cNvPr>
            <p:cNvCxnSpPr>
              <a:cxnSpLocks/>
              <a:stCxn id="481" idx="6"/>
              <a:endCxn id="467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519EA5E-702A-C34D-9FD8-92AA657DD03E}"/>
                </a:ext>
              </a:extLst>
            </p:cNvPr>
            <p:cNvCxnSpPr>
              <a:cxnSpLocks/>
              <a:stCxn id="466" idx="0"/>
              <a:endCxn id="467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5E2EE85-FC4A-A843-9CB5-AF29472719E5}"/>
                </a:ext>
              </a:extLst>
            </p:cNvPr>
            <p:cNvCxnSpPr>
              <a:cxnSpLocks/>
              <a:stCxn id="469" idx="1"/>
              <a:endCxn id="467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2BC73A3F-7181-1F4B-9B05-49CD93CFF9E6}"/>
                </a:ext>
              </a:extLst>
            </p:cNvPr>
            <p:cNvCxnSpPr>
              <a:cxnSpLocks/>
              <a:stCxn id="469" idx="0"/>
              <a:endCxn id="468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B66E7EE-1BBF-0E49-8A9D-AC4FECF560C3}"/>
                </a:ext>
              </a:extLst>
            </p:cNvPr>
            <p:cNvCxnSpPr>
              <a:cxnSpLocks/>
              <a:stCxn id="468" idx="2"/>
              <a:endCxn id="467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4C589481-B461-9F4A-B1E5-257BDA095B11}"/>
                </a:ext>
              </a:extLst>
            </p:cNvPr>
            <p:cNvCxnSpPr>
              <a:cxnSpLocks/>
              <a:stCxn id="468" idx="7"/>
              <a:endCxn id="476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ECF5164-60FC-1F4F-8B9C-0E8BE6C8597A}"/>
                </a:ext>
              </a:extLst>
            </p:cNvPr>
            <p:cNvCxnSpPr>
              <a:cxnSpLocks/>
              <a:stCxn id="468" idx="6"/>
              <a:endCxn id="475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08A8BD3-8CCF-4440-B8BC-C45127F3B4CB}"/>
                </a:ext>
              </a:extLst>
            </p:cNvPr>
            <p:cNvCxnSpPr>
              <a:cxnSpLocks/>
              <a:stCxn id="475" idx="7"/>
              <a:endCxn id="476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FB5C300-209F-414C-B5D3-0BC2FECF1C10}"/>
                </a:ext>
              </a:extLst>
            </p:cNvPr>
            <p:cNvCxnSpPr>
              <a:cxnSpLocks/>
              <a:stCxn id="461" idx="0"/>
              <a:endCxn id="460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34937B1-2CE2-8E43-9402-66AA2B7508B9}"/>
                </a:ext>
              </a:extLst>
            </p:cNvPr>
            <p:cNvCxnSpPr>
              <a:cxnSpLocks/>
              <a:stCxn id="480" idx="2"/>
              <a:endCxn id="461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DDE811C0-C557-6842-B8E3-277C27C76812}"/>
                </a:ext>
              </a:extLst>
            </p:cNvPr>
            <p:cNvCxnSpPr>
              <a:cxnSpLocks/>
              <a:stCxn id="464" idx="1"/>
              <a:endCxn id="461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DBC72AE9-4C30-A646-8642-2B9CB7D42267}"/>
                </a:ext>
              </a:extLst>
            </p:cNvPr>
            <p:cNvCxnSpPr>
              <a:cxnSpLocks/>
              <a:stCxn id="463" idx="7"/>
              <a:endCxn id="461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85C99ED-4A7C-614C-8962-45588F36B053}"/>
                </a:ext>
              </a:extLst>
            </p:cNvPr>
            <p:cNvCxnSpPr>
              <a:cxnSpLocks/>
              <a:stCxn id="462" idx="6"/>
              <a:endCxn id="461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AC807ED-066C-E44A-ACEF-BD9D56BCAD9C}"/>
                </a:ext>
              </a:extLst>
            </p:cNvPr>
            <p:cNvCxnSpPr>
              <a:cxnSpLocks/>
              <a:stCxn id="485" idx="7"/>
              <a:endCxn id="462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ADF6219-21CD-2246-875E-75DBABAF4B27}"/>
                </a:ext>
              </a:extLst>
            </p:cNvPr>
            <p:cNvCxnSpPr>
              <a:cxnSpLocks/>
              <a:stCxn id="485" idx="6"/>
              <a:endCxn id="463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EF8985E-C09D-F740-B28E-DB3F5F498766}"/>
                </a:ext>
              </a:extLst>
            </p:cNvPr>
            <p:cNvCxnSpPr>
              <a:cxnSpLocks/>
              <a:stCxn id="485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C014EB20-4335-5D4A-8203-34D20D9720EA}"/>
                </a:ext>
              </a:extLst>
            </p:cNvPr>
            <p:cNvCxnSpPr>
              <a:cxnSpLocks/>
              <a:stCxn id="463" idx="6"/>
              <a:endCxn id="464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D4A47B1-2146-8245-A48C-D9877D7A271A}"/>
                </a:ext>
              </a:extLst>
            </p:cNvPr>
            <p:cNvCxnSpPr>
              <a:cxnSpLocks/>
              <a:stCxn id="464" idx="6"/>
              <a:endCxn id="465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72AB0C5E-8DFF-C64B-BA05-1F3445FA54B9}"/>
                </a:ext>
              </a:extLst>
            </p:cNvPr>
            <p:cNvCxnSpPr>
              <a:cxnSpLocks/>
              <a:stCxn id="466" idx="2"/>
              <a:endCxn id="465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062719C-4FC7-C34B-A001-4B131093C284}"/>
                </a:ext>
              </a:extLst>
            </p:cNvPr>
            <p:cNvCxnSpPr>
              <a:cxnSpLocks/>
              <a:endCxn id="465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5CC0AFE-53FD-3343-948B-4658E316696F}"/>
                </a:ext>
              </a:extLst>
            </p:cNvPr>
            <p:cNvCxnSpPr>
              <a:cxnSpLocks/>
              <a:endCxn id="465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65BE6CCC-20FF-E046-ADB9-8990B51CFBC2}"/>
                </a:ext>
              </a:extLst>
            </p:cNvPr>
            <p:cNvCxnSpPr>
              <a:cxnSpLocks/>
              <a:endCxn id="466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181D2339-C77E-4444-96EE-33425B4CDE2F}"/>
                </a:ext>
              </a:extLst>
            </p:cNvPr>
            <p:cNvCxnSpPr>
              <a:cxnSpLocks/>
              <a:stCxn id="469" idx="2"/>
              <a:endCxn id="466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40BC3E6E-6241-C343-AE00-CFD6B4CC82A3}"/>
                </a:ext>
              </a:extLst>
            </p:cNvPr>
            <p:cNvCxnSpPr>
              <a:cxnSpLocks/>
              <a:stCxn id="469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5EA7784-A59F-6741-A782-AE9796FF1E25}"/>
                </a:ext>
              </a:extLst>
            </p:cNvPr>
            <p:cNvCxnSpPr>
              <a:cxnSpLocks/>
              <a:stCxn id="470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E40AC24-11B7-F742-AE46-F4D47E073FCB}"/>
                </a:ext>
              </a:extLst>
            </p:cNvPr>
            <p:cNvCxnSpPr>
              <a:cxnSpLocks/>
              <a:stCxn id="470" idx="2"/>
              <a:endCxn id="469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BC545104-CE29-5247-B6DE-F29D7FB7F709}"/>
                </a:ext>
              </a:extLst>
            </p:cNvPr>
            <p:cNvCxnSpPr>
              <a:cxnSpLocks/>
              <a:stCxn id="475" idx="4"/>
              <a:endCxn id="470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287345F-C76D-2E4E-84BA-E845CC11BC5E}"/>
                </a:ext>
              </a:extLst>
            </p:cNvPr>
            <p:cNvCxnSpPr>
              <a:cxnSpLocks/>
              <a:stCxn id="474" idx="3"/>
              <a:endCxn id="470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1063BE12-D156-924A-ADBD-B8563CE048EE}"/>
                </a:ext>
              </a:extLst>
            </p:cNvPr>
            <p:cNvCxnSpPr>
              <a:cxnSpLocks/>
              <a:stCxn id="474" idx="2"/>
              <a:endCxn id="475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B036C40-662D-CB46-9157-ABEFDFDBE24F}"/>
                </a:ext>
              </a:extLst>
            </p:cNvPr>
            <p:cNvCxnSpPr>
              <a:cxnSpLocks/>
              <a:stCxn id="474" idx="1"/>
              <a:endCxn id="476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CBF0CA02-A291-114A-A62A-12D7456FC89F}"/>
                </a:ext>
              </a:extLst>
            </p:cNvPr>
            <p:cNvCxnSpPr>
              <a:cxnSpLocks/>
              <a:stCxn id="472" idx="1"/>
              <a:endCxn id="476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459A572-0763-FC49-B3FD-8B72048E640F}"/>
                </a:ext>
              </a:extLst>
            </p:cNvPr>
            <p:cNvCxnSpPr>
              <a:cxnSpLocks/>
              <a:stCxn id="472" idx="0"/>
              <a:endCxn id="473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4D2FDE4-C771-0143-A508-ABB3688A4F19}"/>
                </a:ext>
              </a:extLst>
            </p:cNvPr>
            <p:cNvCxnSpPr>
              <a:cxnSpLocks/>
              <a:stCxn id="478" idx="0"/>
              <a:endCxn id="477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70E8D257-84AA-8048-A975-10CE37344770}"/>
                </a:ext>
              </a:extLst>
            </p:cNvPr>
            <p:cNvCxnSpPr>
              <a:cxnSpLocks/>
              <a:endCxn id="477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F24A1C8-525D-A24E-A37E-CAB084D9536D}"/>
                </a:ext>
              </a:extLst>
            </p:cNvPr>
            <p:cNvCxnSpPr>
              <a:cxnSpLocks/>
              <a:endCxn id="478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9B28EB96-24BE-EC4C-872D-0E57A743DD79}"/>
                </a:ext>
              </a:extLst>
            </p:cNvPr>
            <p:cNvCxnSpPr>
              <a:cxnSpLocks/>
              <a:endCxn id="479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E1E15B2-7118-A34A-B565-C14D1AF84223}"/>
                </a:ext>
              </a:extLst>
            </p:cNvPr>
            <p:cNvCxnSpPr>
              <a:cxnSpLocks/>
              <a:stCxn id="479" idx="3"/>
              <a:endCxn id="471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316560C5-6C8F-FB41-A119-D8BC82B93897}"/>
                </a:ext>
              </a:extLst>
            </p:cNvPr>
            <p:cNvCxnSpPr>
              <a:cxnSpLocks/>
              <a:stCxn id="479" idx="1"/>
              <a:endCxn id="472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AC342126-7983-FB4D-BCDD-8FF35F90E809}"/>
                </a:ext>
              </a:extLst>
            </p:cNvPr>
            <p:cNvCxnSpPr>
              <a:cxnSpLocks/>
              <a:stCxn id="478" idx="2"/>
              <a:endCxn id="472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2A832AA8-1B33-0A40-8381-9D08742F4A45}"/>
                </a:ext>
              </a:extLst>
            </p:cNvPr>
            <p:cNvCxnSpPr>
              <a:cxnSpLocks/>
              <a:stCxn id="477" idx="3"/>
              <a:endCxn id="472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A4699AA0-A927-CD4A-BF67-674EE30CAA9D}"/>
                </a:ext>
              </a:extLst>
            </p:cNvPr>
            <p:cNvCxnSpPr>
              <a:cxnSpLocks/>
              <a:stCxn id="477" idx="2"/>
              <a:endCxn id="473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989A4884-1A7D-D749-BD57-35284905AA0D}"/>
                </a:ext>
              </a:extLst>
            </p:cNvPr>
            <p:cNvCxnSpPr>
              <a:cxnSpLocks/>
              <a:stCxn id="473" idx="1"/>
              <a:endCxn id="476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ED791D7-4094-E44D-8A55-933CB5228522}"/>
                </a:ext>
              </a:extLst>
            </p:cNvPr>
            <p:cNvCxnSpPr>
              <a:cxnSpLocks/>
              <a:stCxn id="472" idx="2"/>
              <a:endCxn id="474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6018D7-5E87-9D4A-B045-984FA6B54955}"/>
                </a:ext>
              </a:extLst>
            </p:cNvPr>
            <p:cNvCxnSpPr>
              <a:cxnSpLocks/>
              <a:stCxn id="471" idx="1"/>
              <a:endCxn id="474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983277F3-F757-794A-A16E-5E3BEB4C17DE}"/>
                </a:ext>
              </a:extLst>
            </p:cNvPr>
            <p:cNvCxnSpPr>
              <a:cxnSpLocks/>
              <a:stCxn id="474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982AD53-AF98-824D-BCFB-077C4EA2553B}"/>
                </a:ext>
              </a:extLst>
            </p:cNvPr>
            <p:cNvCxnSpPr>
              <a:cxnSpLocks/>
              <a:stCxn id="470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774C7155-6766-9C41-AA95-639328F1ED15}"/>
                </a:ext>
              </a:extLst>
            </p:cNvPr>
            <p:cNvCxnSpPr>
              <a:cxnSpLocks/>
              <a:stCxn id="471" idx="7"/>
              <a:endCxn id="472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B72764F0-858E-924D-81D7-59DFCF3E51A6}"/>
                </a:ext>
              </a:extLst>
            </p:cNvPr>
            <p:cNvCxnSpPr>
              <a:cxnSpLocks/>
              <a:stCxn id="469" idx="7"/>
              <a:endCxn id="475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1BEDD308-407D-9046-B104-981453DF0B62}"/>
                </a:ext>
              </a:extLst>
            </p:cNvPr>
            <p:cNvCxnSpPr>
              <a:cxnSpLocks/>
              <a:stCxn id="479" idx="7"/>
              <a:endCxn id="478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B73C75A-EE3D-2D4C-A654-3AD49FF05350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5B4EE05E-BBD9-BC4C-A00F-2266BB5A1D62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C667A62-FF2B-574A-8E29-B92BA49175D3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12BE4EE1-2920-F241-8EE3-65CFE23F7F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FD822F06-FAA0-6347-95B3-A54BD17F3F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6E435976-1603-7C48-A1FB-F599D939F320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37EC1780-EF5B-D445-9530-9DE5D6685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68FFBDB-41FF-C743-81B7-94EF1296A253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47D448F1-8D41-904C-AD5D-4699353A6560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67A65A19-4074-8245-8E2A-C8CE80A46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4BE9218B-EAEF-9A47-8D36-283F0883C301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2DFC57A6-E967-364C-BDB6-BF2EC1E0331D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DBC5E29E-07B6-6B42-BC1A-925A75F186C4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CB0D25C-F4F9-DC48-B1B5-2B1F23E5DEC2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0034E208-AE91-A843-9F9C-5B35801C5BC3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F81FBA58-CD86-4D40-A8F0-1D55410BDF73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32C289F5-761E-B448-94E6-8D3FC5C344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B723F271-FD12-F747-A7C9-FF3B76DBC697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14761360-59F4-5D43-AA21-3B0164A2115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8B43DB57-B51F-B94E-805D-D6BA48A1EE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59005A3A-363D-1943-9F6A-7EF55C6163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D2B5C165-606A-3B4B-80C5-72874AAB83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D0ED28B2-D54C-AB48-95B1-8B275DC1B3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EED55B66-2983-3145-B1F4-7D8B7801B294}"/>
                </a:ext>
              </a:extLst>
            </p:cNvPr>
            <p:cNvCxnSpPr>
              <a:cxnSpLocks/>
              <a:stCxn id="482" idx="2"/>
              <a:endCxn id="461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2C275DD5-BF34-6C46-A3C9-8DC7DC4170EE}"/>
                </a:ext>
              </a:extLst>
            </p:cNvPr>
            <p:cNvCxnSpPr>
              <a:cxnSpLocks/>
              <a:stCxn id="462" idx="4"/>
              <a:endCxn id="463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5F9FAC23-0678-7448-BEE5-00822C5591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A58CB954-C536-424C-83A6-E6810554D6B7}"/>
                </a:ext>
              </a:extLst>
            </p:cNvPr>
            <p:cNvCxnSpPr>
              <a:cxnSpLocks/>
              <a:stCxn id="485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8862901-84F5-DD48-8F53-5D68C78CA8E9}"/>
                </a:ext>
              </a:extLst>
            </p:cNvPr>
            <p:cNvCxnSpPr>
              <a:cxnSpLocks/>
              <a:stCxn id="485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54B208A-027B-054F-B74D-B95F6ABA4314}"/>
                </a:ext>
              </a:extLst>
            </p:cNvPr>
            <p:cNvCxnSpPr>
              <a:cxnSpLocks/>
              <a:stCxn id="485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C4A52EB-6427-6E4D-B1F8-F78BCA712272}"/>
                </a:ext>
              </a:extLst>
            </p:cNvPr>
            <p:cNvCxnSpPr>
              <a:cxnSpLocks/>
              <a:endCxn id="462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FDD3A5F9-D4D2-BD49-A874-8269741B37DE}"/>
                </a:ext>
              </a:extLst>
            </p:cNvPr>
            <p:cNvCxnSpPr>
              <a:cxnSpLocks/>
              <a:endCxn id="469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A674BB4-22A9-D746-AB67-49C952AF1A58}"/>
                </a:ext>
              </a:extLst>
            </p:cNvPr>
            <p:cNvCxnSpPr>
              <a:cxnSpLocks/>
              <a:stCxn id="462" idx="1"/>
              <a:endCxn id="494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4E9DB4B1-A8F1-5F47-8EB8-1169FB3FFCA7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C0E05A4D-A9D9-A24D-AD18-85518F7A48E6}"/>
                </a:ext>
              </a:extLst>
            </p:cNvPr>
            <p:cNvCxnSpPr>
              <a:cxnSpLocks/>
              <a:stCxn id="494" idx="6"/>
              <a:endCxn id="460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170F8240-CBAA-AC49-89F7-974FEF7A90D0}"/>
                </a:ext>
              </a:extLst>
            </p:cNvPr>
            <p:cNvCxnSpPr>
              <a:cxnSpLocks/>
              <a:endCxn id="494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4693F60A-AEC2-0943-BE7E-64F86248E825}"/>
              </a:ext>
            </a:extLst>
          </p:cNvPr>
          <p:cNvGrpSpPr/>
          <p:nvPr userDrawn="1"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0ED4639-7F2A-9A4D-9C6F-F338C2691911}"/>
                </a:ext>
              </a:extLst>
            </p:cNvPr>
            <p:cNvCxnSpPr>
              <a:cxnSpLocks/>
              <a:stCxn id="579" idx="7"/>
              <a:endCxn id="5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A0C0178B-3F38-DA40-83C1-1FD6E2996DCB}"/>
                </a:ext>
              </a:extLst>
            </p:cNvPr>
            <p:cNvCxnSpPr>
              <a:cxnSpLocks/>
              <a:stCxn id="577" idx="4"/>
              <a:endCxn id="5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FE559123-C151-2845-AA5B-4B3350C4B1C4}"/>
                </a:ext>
              </a:extLst>
            </p:cNvPr>
            <p:cNvCxnSpPr>
              <a:cxnSpLocks/>
              <a:stCxn id="582" idx="2"/>
              <a:endCxn id="5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58BBFD5-C791-8F40-A6E4-BEA29EA45D61}"/>
                </a:ext>
              </a:extLst>
            </p:cNvPr>
            <p:cNvCxnSpPr>
              <a:cxnSpLocks/>
              <a:stCxn id="599" idx="5"/>
              <a:endCxn id="5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F61B2BFA-F061-E749-B145-C80B86482B49}"/>
                </a:ext>
              </a:extLst>
            </p:cNvPr>
            <p:cNvCxnSpPr>
              <a:cxnSpLocks/>
              <a:stCxn id="577" idx="5"/>
              <a:endCxn id="5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25E96AD-C642-134D-9FDE-5F9F65F32FA2}"/>
                </a:ext>
              </a:extLst>
            </p:cNvPr>
            <p:cNvCxnSpPr>
              <a:cxnSpLocks/>
              <a:stCxn id="582" idx="0"/>
              <a:endCxn id="5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6171852-B211-2A47-8EA3-5EEF10B0DF89}"/>
                </a:ext>
              </a:extLst>
            </p:cNvPr>
            <p:cNvCxnSpPr>
              <a:cxnSpLocks/>
              <a:stCxn id="599" idx="3"/>
              <a:endCxn id="5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9FBDC685-1B3F-D248-8670-5E4D3BC01F49}"/>
                </a:ext>
              </a:extLst>
            </p:cNvPr>
            <p:cNvCxnSpPr>
              <a:cxnSpLocks/>
              <a:stCxn id="577" idx="6"/>
              <a:endCxn id="5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1861D048-3453-2B42-BFBA-73742B4680DC}"/>
                </a:ext>
              </a:extLst>
            </p:cNvPr>
            <p:cNvCxnSpPr>
              <a:cxnSpLocks/>
              <a:stCxn id="582" idx="7"/>
              <a:endCxn id="5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2980722-0881-E340-BAA8-4B3B6197D195}"/>
                </a:ext>
              </a:extLst>
            </p:cNvPr>
            <p:cNvCxnSpPr>
              <a:cxnSpLocks/>
              <a:stCxn id="599" idx="6"/>
              <a:endCxn id="5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DBB2DA94-1700-F846-9F98-C99F1C76690D}"/>
                </a:ext>
              </a:extLst>
            </p:cNvPr>
            <p:cNvCxnSpPr>
              <a:cxnSpLocks/>
              <a:stCxn id="581" idx="0"/>
              <a:endCxn id="5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89E6BB41-470F-E248-B8F3-D80AE75CA613}"/>
                </a:ext>
              </a:extLst>
            </p:cNvPr>
            <p:cNvCxnSpPr>
              <a:cxnSpLocks/>
              <a:stCxn id="598" idx="6"/>
              <a:endCxn id="5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C40B12B2-C9FE-0045-8182-508FD287D2F4}"/>
                </a:ext>
              </a:extLst>
            </p:cNvPr>
            <p:cNvCxnSpPr>
              <a:cxnSpLocks/>
              <a:stCxn id="583" idx="7"/>
              <a:endCxn id="5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9E256622-98A7-5744-96DC-536963161A47}"/>
                </a:ext>
              </a:extLst>
            </p:cNvPr>
            <p:cNvCxnSpPr>
              <a:cxnSpLocks/>
              <a:stCxn id="586" idx="1"/>
              <a:endCxn id="5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E23B7237-5EA8-A041-8BC4-254E24D74373}"/>
                </a:ext>
              </a:extLst>
            </p:cNvPr>
            <p:cNvCxnSpPr>
              <a:cxnSpLocks/>
              <a:stCxn id="586" idx="0"/>
              <a:endCxn id="5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B926FD96-8F22-164E-921D-1BFA04704D1A}"/>
                </a:ext>
              </a:extLst>
            </p:cNvPr>
            <p:cNvCxnSpPr>
              <a:cxnSpLocks/>
              <a:stCxn id="585" idx="2"/>
              <a:endCxn id="5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04C4FBB2-64FA-0544-BC82-6CCF3D5FD13C}"/>
                </a:ext>
              </a:extLst>
            </p:cNvPr>
            <p:cNvCxnSpPr>
              <a:cxnSpLocks/>
              <a:stCxn id="585" idx="7"/>
              <a:endCxn id="5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BCBC799D-8FB8-BB48-A6E4-1CB158D3E248}"/>
                </a:ext>
              </a:extLst>
            </p:cNvPr>
            <p:cNvCxnSpPr>
              <a:cxnSpLocks/>
              <a:stCxn id="585" idx="6"/>
              <a:endCxn id="5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C0440F8-699D-4E41-B299-57B4AD375CE3}"/>
                </a:ext>
              </a:extLst>
            </p:cNvPr>
            <p:cNvCxnSpPr>
              <a:cxnSpLocks/>
              <a:stCxn id="592" idx="7"/>
              <a:endCxn id="5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B6EAB6DD-4BE6-8047-B2A2-5E56228F296B}"/>
                </a:ext>
              </a:extLst>
            </p:cNvPr>
            <p:cNvCxnSpPr>
              <a:cxnSpLocks/>
              <a:stCxn id="578" idx="0"/>
              <a:endCxn id="5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9BB87415-571C-BD4F-A42A-FC880C2D71AC}"/>
                </a:ext>
              </a:extLst>
            </p:cNvPr>
            <p:cNvCxnSpPr>
              <a:cxnSpLocks/>
              <a:stCxn id="597" idx="2"/>
              <a:endCxn id="5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A5EDB74D-41B4-8B49-8391-78667CAA6ADD}"/>
                </a:ext>
              </a:extLst>
            </p:cNvPr>
            <p:cNvCxnSpPr>
              <a:cxnSpLocks/>
              <a:stCxn id="581" idx="1"/>
              <a:endCxn id="5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BD08CC4-8423-E445-980E-3AB1108E9844}"/>
                </a:ext>
              </a:extLst>
            </p:cNvPr>
            <p:cNvCxnSpPr>
              <a:cxnSpLocks/>
              <a:stCxn id="580" idx="7"/>
              <a:endCxn id="5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4802D1F8-1071-5B47-99B9-17D5D9DD753C}"/>
                </a:ext>
              </a:extLst>
            </p:cNvPr>
            <p:cNvCxnSpPr>
              <a:cxnSpLocks/>
              <a:stCxn id="579" idx="6"/>
              <a:endCxn id="5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4A03A3E4-5F0A-054E-BE07-70B00069EDFD}"/>
                </a:ext>
              </a:extLst>
            </p:cNvPr>
            <p:cNvCxnSpPr>
              <a:cxnSpLocks/>
              <a:stCxn id="602" idx="7"/>
              <a:endCxn id="5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7F4C6668-D9B5-D54A-A84F-4EDDC931C15D}"/>
                </a:ext>
              </a:extLst>
            </p:cNvPr>
            <p:cNvCxnSpPr>
              <a:cxnSpLocks/>
              <a:stCxn id="602" idx="6"/>
              <a:endCxn id="5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E01A170-833D-7D44-8B5D-1C16E01BFCD7}"/>
                </a:ext>
              </a:extLst>
            </p:cNvPr>
            <p:cNvCxnSpPr>
              <a:cxnSpLocks/>
              <a:stCxn id="6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4211B70B-36A9-3447-8271-B0EC461683FA}"/>
                </a:ext>
              </a:extLst>
            </p:cNvPr>
            <p:cNvCxnSpPr>
              <a:cxnSpLocks/>
              <a:stCxn id="5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E5DC905D-81B8-2C4A-AA33-D478058BE2EB}"/>
                </a:ext>
              </a:extLst>
            </p:cNvPr>
            <p:cNvCxnSpPr>
              <a:cxnSpLocks/>
              <a:stCxn id="580" idx="6"/>
              <a:endCxn id="5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31009552-6DC2-4042-A023-4725801DEDA1}"/>
                </a:ext>
              </a:extLst>
            </p:cNvPr>
            <p:cNvCxnSpPr>
              <a:cxnSpLocks/>
              <a:stCxn id="581" idx="6"/>
              <a:endCxn id="5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F9117123-0CA6-F44B-AF4E-244857560083}"/>
                </a:ext>
              </a:extLst>
            </p:cNvPr>
            <p:cNvCxnSpPr>
              <a:cxnSpLocks/>
              <a:stCxn id="583" idx="2"/>
              <a:endCxn id="5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D59FED8C-D9A4-7D4C-91B3-55DFC4DC1CB7}"/>
                </a:ext>
              </a:extLst>
            </p:cNvPr>
            <p:cNvCxnSpPr>
              <a:cxnSpLocks/>
              <a:endCxn id="5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4A553B8D-5AAA-AC49-870E-7844C82010E8}"/>
                </a:ext>
              </a:extLst>
            </p:cNvPr>
            <p:cNvCxnSpPr>
              <a:cxnSpLocks/>
              <a:endCxn id="5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DBBC2722-23F3-0E47-BC7C-E587EE3AED2C}"/>
                </a:ext>
              </a:extLst>
            </p:cNvPr>
            <p:cNvCxnSpPr>
              <a:cxnSpLocks/>
              <a:endCxn id="5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C0C35C80-21BA-3543-AAA1-37C7DDDBD1CD}"/>
                </a:ext>
              </a:extLst>
            </p:cNvPr>
            <p:cNvCxnSpPr>
              <a:cxnSpLocks/>
              <a:stCxn id="586" idx="2"/>
              <a:endCxn id="5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77B3F0D9-8C00-F74C-9A99-188931220F5A}"/>
                </a:ext>
              </a:extLst>
            </p:cNvPr>
            <p:cNvCxnSpPr>
              <a:cxnSpLocks/>
              <a:stCxn id="5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714E6327-5823-EF4D-83E8-E01E6B64F613}"/>
                </a:ext>
              </a:extLst>
            </p:cNvPr>
            <p:cNvCxnSpPr>
              <a:cxnSpLocks/>
              <a:stCxn id="5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0B2D299B-19D2-FA4B-A64C-7FDF7719E59E}"/>
                </a:ext>
              </a:extLst>
            </p:cNvPr>
            <p:cNvCxnSpPr>
              <a:cxnSpLocks/>
              <a:stCxn id="587" idx="2"/>
              <a:endCxn id="5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BC23D891-3EA6-B043-9EA6-135A02EB5CC7}"/>
                </a:ext>
              </a:extLst>
            </p:cNvPr>
            <p:cNvCxnSpPr>
              <a:cxnSpLocks/>
              <a:stCxn id="592" idx="4"/>
              <a:endCxn id="5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D2202AAE-5AA5-6A4E-B2E3-6023C91CDA05}"/>
                </a:ext>
              </a:extLst>
            </p:cNvPr>
            <p:cNvCxnSpPr>
              <a:cxnSpLocks/>
              <a:stCxn id="591" idx="3"/>
              <a:endCxn id="5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89951948-8D15-2B4E-A064-450EA66554F9}"/>
                </a:ext>
              </a:extLst>
            </p:cNvPr>
            <p:cNvCxnSpPr>
              <a:cxnSpLocks/>
              <a:stCxn id="591" idx="2"/>
              <a:endCxn id="5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AD96E7F9-FEE3-6C41-A4A5-DBE074B48E30}"/>
                </a:ext>
              </a:extLst>
            </p:cNvPr>
            <p:cNvCxnSpPr>
              <a:cxnSpLocks/>
              <a:stCxn id="591" idx="1"/>
              <a:endCxn id="5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CB288DBD-A430-904A-B0E8-DAB3399BF7F0}"/>
                </a:ext>
              </a:extLst>
            </p:cNvPr>
            <p:cNvCxnSpPr>
              <a:cxnSpLocks/>
              <a:stCxn id="589" idx="1"/>
              <a:endCxn id="5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C90EE1E2-51EF-E74F-80FB-BB7F11503348}"/>
                </a:ext>
              </a:extLst>
            </p:cNvPr>
            <p:cNvCxnSpPr>
              <a:cxnSpLocks/>
              <a:stCxn id="589" idx="0"/>
              <a:endCxn id="5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B07DE911-682F-C349-9F90-E2EB9841E16D}"/>
                </a:ext>
              </a:extLst>
            </p:cNvPr>
            <p:cNvCxnSpPr>
              <a:cxnSpLocks/>
              <a:stCxn id="595" idx="0"/>
              <a:endCxn id="5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B1C2A1BA-81BA-6B4F-A3CB-4A24F2904898}"/>
                </a:ext>
              </a:extLst>
            </p:cNvPr>
            <p:cNvCxnSpPr>
              <a:cxnSpLocks/>
              <a:endCxn id="5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36E53D8E-2DEC-2A48-9F00-70EA33625A4F}"/>
                </a:ext>
              </a:extLst>
            </p:cNvPr>
            <p:cNvCxnSpPr>
              <a:cxnSpLocks/>
              <a:endCxn id="5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7BB6BBFC-3AE1-C74E-9ED8-2C15C7429800}"/>
                </a:ext>
              </a:extLst>
            </p:cNvPr>
            <p:cNvCxnSpPr>
              <a:cxnSpLocks/>
              <a:endCxn id="5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AD3CCBC4-B1BD-3A48-9969-65E5044A67DB}"/>
                </a:ext>
              </a:extLst>
            </p:cNvPr>
            <p:cNvCxnSpPr>
              <a:cxnSpLocks/>
              <a:stCxn id="596" idx="3"/>
              <a:endCxn id="5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D839B93B-92B7-794F-BCC7-198A45630344}"/>
                </a:ext>
              </a:extLst>
            </p:cNvPr>
            <p:cNvCxnSpPr>
              <a:cxnSpLocks/>
              <a:stCxn id="596" idx="1"/>
              <a:endCxn id="5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3CBEEC47-6471-1D4B-B19E-49002F32F638}"/>
                </a:ext>
              </a:extLst>
            </p:cNvPr>
            <p:cNvCxnSpPr>
              <a:cxnSpLocks/>
              <a:stCxn id="595" idx="2"/>
              <a:endCxn id="5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9784E7C3-384A-CC42-99A7-A3F03C877BA4}"/>
                </a:ext>
              </a:extLst>
            </p:cNvPr>
            <p:cNvCxnSpPr>
              <a:cxnSpLocks/>
              <a:stCxn id="594" idx="3"/>
              <a:endCxn id="5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D67508ED-6697-BF42-9190-6D67C3D513CD}"/>
                </a:ext>
              </a:extLst>
            </p:cNvPr>
            <p:cNvCxnSpPr>
              <a:cxnSpLocks/>
              <a:stCxn id="594" idx="2"/>
              <a:endCxn id="5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CB5B1D25-F474-6448-8D3D-D3C86E5F805F}"/>
                </a:ext>
              </a:extLst>
            </p:cNvPr>
            <p:cNvCxnSpPr>
              <a:cxnSpLocks/>
              <a:stCxn id="590" idx="1"/>
              <a:endCxn id="5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A5BAD563-F053-9340-B9F9-B05248B4614C}"/>
                </a:ext>
              </a:extLst>
            </p:cNvPr>
            <p:cNvCxnSpPr>
              <a:cxnSpLocks/>
              <a:stCxn id="589" idx="2"/>
              <a:endCxn id="5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24113C08-44B4-1747-A38F-9081FE484C85}"/>
                </a:ext>
              </a:extLst>
            </p:cNvPr>
            <p:cNvCxnSpPr>
              <a:cxnSpLocks/>
              <a:stCxn id="588" idx="1"/>
              <a:endCxn id="5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99130566-B79F-4C46-A8F5-C60DBF17303D}"/>
                </a:ext>
              </a:extLst>
            </p:cNvPr>
            <p:cNvCxnSpPr>
              <a:cxnSpLocks/>
              <a:stCxn id="5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36D2BCF3-388E-6746-A497-A49EC8F4FB53}"/>
                </a:ext>
              </a:extLst>
            </p:cNvPr>
            <p:cNvCxnSpPr>
              <a:cxnSpLocks/>
              <a:stCxn id="5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4193274C-2177-AC4B-8449-598B68F5E7C3}"/>
                </a:ext>
              </a:extLst>
            </p:cNvPr>
            <p:cNvCxnSpPr>
              <a:cxnSpLocks/>
              <a:stCxn id="588" idx="7"/>
              <a:endCxn id="5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C83905C1-F305-D644-A5BC-037183FF7A59}"/>
                </a:ext>
              </a:extLst>
            </p:cNvPr>
            <p:cNvCxnSpPr>
              <a:cxnSpLocks/>
              <a:stCxn id="586" idx="7"/>
              <a:endCxn id="5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1AC78F01-54ED-C54F-B4A0-2B4A9D217542}"/>
                </a:ext>
              </a:extLst>
            </p:cNvPr>
            <p:cNvCxnSpPr>
              <a:cxnSpLocks/>
              <a:stCxn id="596" idx="7"/>
              <a:endCxn id="5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040E876A-4F8B-A642-93D7-040B30D81AF4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D78945F7-2A84-274A-81FF-7EE1BCA04782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3EF7C2BE-572C-2244-8F7A-B5CD98EC8499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17250102-27CE-6A40-9A2E-D361F247B9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482AA14D-2C2E-3740-8085-61776B8034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62B1DD7-2367-614E-9FF9-D8A94736E878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D5BFE2D2-4D8B-FD4E-9F02-A8DFE75F73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BBE4B89-F766-7040-886D-D4E6AD831086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83ED0058-C05C-3B45-B137-FBBA8803AC6E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FB3098CC-DCB0-464F-B4EB-5E8B02B1D3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1136C6B0-68AF-D34F-951B-0E89132BE6CE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79163866-7426-9C4C-B50A-8B355FAC686E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BEBE129-72FB-8647-A88A-25B850D220AE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922210BF-0637-F24D-A713-4BDEADFA3F0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3E9648A5-8933-B849-B585-2D77C4BAE99E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C14F667-5F1B-EC4D-BBB2-8C6ED8C661BA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1AF8B5F-1701-A74D-B9CC-24284A59C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A78616C-DF88-4F49-A7DC-8457A2977A5B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A8333044-58AB-204F-B8B2-1C9FDD24269A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46F9068A-A8BD-8B42-B3A4-29D777826F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31C7F430-66DA-F340-98B9-853EF99310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AAF386C-2302-444F-B284-868FDDD445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91A403C-B96C-3344-95E3-69C1D3D1B6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CD6D459E-B679-4C4F-813E-B64E3356E0B0}"/>
                </a:ext>
              </a:extLst>
            </p:cNvPr>
            <p:cNvCxnSpPr>
              <a:cxnSpLocks/>
              <a:stCxn id="599" idx="2"/>
              <a:endCxn id="5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B698CC11-FF52-C949-AC8D-5463B873F1D8}"/>
                </a:ext>
              </a:extLst>
            </p:cNvPr>
            <p:cNvCxnSpPr>
              <a:cxnSpLocks/>
              <a:stCxn id="579" idx="4"/>
              <a:endCxn id="5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E1CF062-4B59-A14A-8807-CAA3515DA1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1FCD4349-FD67-D142-84FD-D9CCFAC853E7}"/>
                </a:ext>
              </a:extLst>
            </p:cNvPr>
            <p:cNvCxnSpPr>
              <a:cxnSpLocks/>
              <a:stCxn id="6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D8B83BD2-2751-FB46-A1F2-5097610084BF}"/>
                </a:ext>
              </a:extLst>
            </p:cNvPr>
            <p:cNvCxnSpPr>
              <a:cxnSpLocks/>
              <a:stCxn id="6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52E2B798-2A95-9B45-9208-AAEB0D6B872F}"/>
                </a:ext>
              </a:extLst>
            </p:cNvPr>
            <p:cNvCxnSpPr>
              <a:cxnSpLocks/>
              <a:stCxn id="6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F43EE409-46A9-A042-8F47-128FDF1A458D}"/>
                </a:ext>
              </a:extLst>
            </p:cNvPr>
            <p:cNvCxnSpPr>
              <a:cxnSpLocks/>
              <a:endCxn id="5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85229D8B-96FA-9D4C-B329-752420A38C04}"/>
                </a:ext>
              </a:extLst>
            </p:cNvPr>
            <p:cNvCxnSpPr>
              <a:cxnSpLocks/>
              <a:endCxn id="5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0" name="Rektangel: rundade hörn 3">
            <a:extLst>
              <a:ext uri="{FF2B5EF4-FFF2-40B4-BE49-F238E27FC236}">
                <a16:creationId xmlns:a16="http://schemas.microsoft.com/office/drawing/2014/main" id="{2457AF92-D0D3-D545-9026-6ADFF9B2E782}"/>
              </a:ext>
            </a:extLst>
          </p:cNvPr>
          <p:cNvSpPr/>
          <p:nvPr userDrawn="1"/>
        </p:nvSpPr>
        <p:spPr>
          <a:xfrm>
            <a:off x="8906933" y="314422"/>
            <a:ext cx="2959858" cy="14148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Observera att denna presentation kommer att spelas in och därefter tillgängliggöras på internet. </a:t>
            </a:r>
          </a:p>
        </p:txBody>
      </p:sp>
      <p:sp>
        <p:nvSpPr>
          <p:cNvPr id="611" name="Text Placeholder 4">
            <a:extLst>
              <a:ext uri="{FF2B5EF4-FFF2-40B4-BE49-F238E27FC236}">
                <a16:creationId xmlns:a16="http://schemas.microsoft.com/office/drawing/2014/main" id="{56AEDBC0-EE2A-E644-9B73-E53AF3395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5132" y="3910212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15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2021-01-01</a:t>
            </a:r>
          </a:p>
        </p:txBody>
      </p:sp>
      <p:sp>
        <p:nvSpPr>
          <p:cNvPr id="612" name="Text Placeholder 6">
            <a:extLst>
              <a:ext uri="{FF2B5EF4-FFF2-40B4-BE49-F238E27FC236}">
                <a16:creationId xmlns:a16="http://schemas.microsoft.com/office/drawing/2014/main" id="{AB8F8395-7332-C049-8EEC-E1505F90F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5134" y="2506663"/>
            <a:ext cx="9046866" cy="828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Presentationens titel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6F474022-E1EF-0F4D-B8FE-A66CA8372531}"/>
              </a:ext>
            </a:extLst>
          </p:cNvPr>
          <p:cNvSpPr txBox="1"/>
          <p:nvPr userDrawn="1"/>
        </p:nvSpPr>
        <p:spPr>
          <a:xfrm>
            <a:off x="396192" y="3912724"/>
            <a:ext cx="24338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b="1">
                <a:solidFill>
                  <a:schemeClr val="accent1">
                    <a:lumMod val="50000"/>
                  </a:schemeClr>
                </a:solidFill>
              </a:rPr>
              <a:t>ARKITEKTURGEMENSKAPEN</a:t>
            </a:r>
          </a:p>
        </p:txBody>
      </p:sp>
      <p:pic>
        <p:nvPicPr>
          <p:cNvPr id="614" name="Graphic 613">
            <a:extLst>
              <a:ext uri="{FF2B5EF4-FFF2-40B4-BE49-F238E27FC236}">
                <a16:creationId xmlns:a16="http://schemas.microsoft.com/office/drawing/2014/main" id="{53FE3867-073F-8744-95CB-8F044999E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210" y="2506663"/>
            <a:ext cx="2223772" cy="1394007"/>
          </a:xfrm>
          <a:prstGeom prst="rect">
            <a:avLst/>
          </a:prstGeom>
        </p:spPr>
      </p:pic>
      <p:sp>
        <p:nvSpPr>
          <p:cNvPr id="615" name="Text Placeholder 4">
            <a:extLst>
              <a:ext uri="{FF2B5EF4-FFF2-40B4-BE49-F238E27FC236}">
                <a16:creationId xmlns:a16="http://schemas.microsoft.com/office/drawing/2014/main" id="{B3156AAA-0E57-0C40-A830-3153E2CA9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5133" y="3452119"/>
            <a:ext cx="9046867" cy="34131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sv-SE" sz="24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sv-SE" noProof="0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22216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0" y="50292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66B8530-8484-AC4E-B6A3-9C6D54581FD8}"/>
              </a:ext>
            </a:extLst>
          </p:cNvPr>
          <p:cNvGrpSpPr/>
          <p:nvPr userDrawn="1"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0046F472-544D-5049-BD7F-ED453174034E}"/>
                </a:ext>
              </a:extLst>
            </p:cNvPr>
            <p:cNvCxnSpPr>
              <a:cxnSpLocks/>
              <a:stCxn id="462" idx="2"/>
              <a:endCxn id="465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9E944D9-481C-4541-95B1-2107850117A6}"/>
                </a:ext>
              </a:extLst>
            </p:cNvPr>
            <p:cNvCxnSpPr>
              <a:cxnSpLocks/>
              <a:stCxn id="467" idx="5"/>
              <a:endCxn id="462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FFF08248-6C74-E142-8A38-FF6C82BEF793}"/>
                </a:ext>
              </a:extLst>
            </p:cNvPr>
            <p:cNvCxnSpPr>
              <a:cxnSpLocks/>
              <a:stCxn id="462" idx="0"/>
              <a:endCxn id="466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26132588-ECDE-8049-ADF0-D9CA884B4A14}"/>
                </a:ext>
              </a:extLst>
            </p:cNvPr>
            <p:cNvCxnSpPr>
              <a:cxnSpLocks/>
              <a:stCxn id="467" idx="3"/>
              <a:endCxn id="465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49E6DF5D-F825-DB4D-8987-AB74A6DB956E}"/>
                </a:ext>
              </a:extLst>
            </p:cNvPr>
            <p:cNvCxnSpPr>
              <a:cxnSpLocks/>
              <a:stCxn id="462" idx="7"/>
              <a:endCxn id="464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46F4D8D6-8896-2742-AC12-373AA0C192EC}"/>
                </a:ext>
              </a:extLst>
            </p:cNvPr>
            <p:cNvCxnSpPr>
              <a:cxnSpLocks/>
              <a:stCxn id="461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1E7BF848-EE44-F042-8A34-C48080304401}"/>
                </a:ext>
              </a:extLst>
            </p:cNvPr>
            <p:cNvCxnSpPr>
              <a:cxnSpLocks/>
              <a:stCxn id="467" idx="6"/>
              <a:endCxn id="466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FBF02AC-5108-9A43-9AB4-BDFF4794D7AA}"/>
                </a:ext>
              </a:extLst>
            </p:cNvPr>
            <p:cNvCxnSpPr>
              <a:cxnSpLocks/>
              <a:stCxn id="461" idx="0"/>
              <a:endCxn id="465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64FFB6F-4187-424F-8C88-C04F8C73903E}"/>
                </a:ext>
              </a:extLst>
            </p:cNvPr>
            <p:cNvCxnSpPr>
              <a:cxnSpLocks/>
              <a:stCxn id="466" idx="6"/>
              <a:endCxn id="464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A89CE356-8F2E-2C4E-AA46-B64308E5DB53}"/>
                </a:ext>
              </a:extLst>
            </p:cNvPr>
            <p:cNvCxnSpPr>
              <a:cxnSpLocks/>
              <a:stCxn id="463" idx="7"/>
              <a:endCxn id="464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9099C76E-410E-8640-8177-45A7A242B4FD}"/>
                </a:ext>
              </a:extLst>
            </p:cNvPr>
            <p:cNvCxnSpPr>
              <a:cxnSpLocks/>
              <a:stCxn id="465" idx="2"/>
              <a:endCxn id="458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3C80EEB1-723A-4843-A18F-A31F18634FEC}"/>
                </a:ext>
              </a:extLst>
            </p:cNvPr>
            <p:cNvCxnSpPr>
              <a:cxnSpLocks/>
              <a:stCxn id="461" idx="1"/>
              <a:endCxn id="458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0B3A3BF-6AE5-4048-8F7F-2D9B0494756D}"/>
                </a:ext>
              </a:extLst>
            </p:cNvPr>
            <p:cNvCxnSpPr>
              <a:cxnSpLocks/>
              <a:stCxn id="460" idx="7"/>
              <a:endCxn id="458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E9F3BDC0-1A52-2C4C-AA38-0785A234FDAB}"/>
                </a:ext>
              </a:extLst>
            </p:cNvPr>
            <p:cNvCxnSpPr>
              <a:cxnSpLocks/>
              <a:stCxn id="459" idx="6"/>
              <a:endCxn id="458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B1F0456A-53E4-FA4D-ADA1-932F6BA2CAF5}"/>
                </a:ext>
              </a:extLst>
            </p:cNvPr>
            <p:cNvCxnSpPr>
              <a:cxnSpLocks/>
              <a:stCxn id="470" idx="7"/>
              <a:endCxn id="459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A13EC55-85B5-6945-9676-A52B53DB7C7F}"/>
                </a:ext>
              </a:extLst>
            </p:cNvPr>
            <p:cNvCxnSpPr>
              <a:cxnSpLocks/>
              <a:stCxn id="470" idx="6"/>
              <a:endCxn id="460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22442D31-C21F-3740-83DB-629F2C5F1E45}"/>
                </a:ext>
              </a:extLst>
            </p:cNvPr>
            <p:cNvCxnSpPr>
              <a:cxnSpLocks/>
              <a:stCxn id="470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4C0C7DDC-CA02-4946-ABC2-D35226E8D4A3}"/>
                </a:ext>
              </a:extLst>
            </p:cNvPr>
            <p:cNvCxnSpPr>
              <a:cxnSpLocks/>
              <a:stCxn id="460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AEAB63C0-1511-8C4C-A363-6539D2CDBA4D}"/>
                </a:ext>
              </a:extLst>
            </p:cNvPr>
            <p:cNvCxnSpPr>
              <a:cxnSpLocks/>
              <a:stCxn id="460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78082429-D258-E340-8F8C-FFC755801E31}"/>
                </a:ext>
              </a:extLst>
            </p:cNvPr>
            <p:cNvCxnSpPr>
              <a:cxnSpLocks/>
              <a:stCxn id="461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59DD226C-870B-E04F-8A54-EF9A502162FE}"/>
                </a:ext>
              </a:extLst>
            </p:cNvPr>
            <p:cNvCxnSpPr>
              <a:cxnSpLocks/>
              <a:stCxn id="460" idx="6"/>
              <a:endCxn id="461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8DEFE331-64C7-6A43-9384-8395F782F24C}"/>
                </a:ext>
              </a:extLst>
            </p:cNvPr>
            <p:cNvCxnSpPr>
              <a:cxnSpLocks/>
              <a:stCxn id="461" idx="6"/>
              <a:endCxn id="462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5D13050E-DAD0-5548-B6EE-83AA7A8348F6}"/>
                </a:ext>
              </a:extLst>
            </p:cNvPr>
            <p:cNvCxnSpPr>
              <a:cxnSpLocks/>
              <a:stCxn id="463" idx="2"/>
              <a:endCxn id="462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B256BDD-F9B4-3C43-949E-BBED92E26413}"/>
                </a:ext>
              </a:extLst>
            </p:cNvPr>
            <p:cNvCxnSpPr>
              <a:cxnSpLocks/>
              <a:stCxn id="475" idx="0"/>
              <a:endCxn id="462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4C3EBAAB-1B46-974B-AB05-AC6397923F25}"/>
                </a:ext>
              </a:extLst>
            </p:cNvPr>
            <p:cNvCxnSpPr>
              <a:cxnSpLocks/>
              <a:endCxn id="462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A5A1AD6A-E609-6445-A841-27204A70CB20}"/>
                </a:ext>
              </a:extLst>
            </p:cNvPr>
            <p:cNvCxnSpPr>
              <a:cxnSpLocks/>
              <a:stCxn id="475" idx="2"/>
              <a:endCxn id="463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F942A6D-E170-9C4E-9B1C-3DCE2DED313E}"/>
                </a:ext>
              </a:extLst>
            </p:cNvPr>
            <p:cNvCxnSpPr>
              <a:cxnSpLocks/>
              <a:endCxn id="463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26401E81-0E51-354A-BE73-BF25B05CAD50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9732BCEE-C80E-3349-8DFF-A2DFBE0F86DE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790C08C5-E479-8D42-9336-695621DA835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8B05614-BE89-E64D-9AE7-54771A83C138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AAED3DB-DAF8-014D-A44D-CE599784E75A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4BE6FE6-9924-5445-B45B-7F45A3D5685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4A6C6F6C-3BBD-8247-BC1C-DBEB4EF1E863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124CEA68-C54D-5A42-BAF2-1D548420FEF7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8430F617-B914-6F4C-A052-F5DF04B8F201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E277683-2000-B84E-AFA8-5A4BA5442DE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BDECE573-EDA0-4341-AA13-403E808AE1BA}"/>
                </a:ext>
              </a:extLst>
            </p:cNvPr>
            <p:cNvCxnSpPr>
              <a:cxnSpLocks/>
              <a:stCxn id="467" idx="2"/>
              <a:endCxn id="458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921FE27-1360-C746-B5CC-29850C252E59}"/>
                </a:ext>
              </a:extLst>
            </p:cNvPr>
            <p:cNvCxnSpPr>
              <a:cxnSpLocks/>
              <a:stCxn id="459" idx="4"/>
              <a:endCxn id="460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4D3DAEF4-D8DE-3247-B6A3-2B922C3DFCF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D26BCD1B-E1D6-554F-A711-45F76DA9AD01}"/>
                </a:ext>
              </a:extLst>
            </p:cNvPr>
            <p:cNvCxnSpPr>
              <a:cxnSpLocks/>
              <a:stCxn id="470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06BE36B6-FF8F-3A4E-BDBA-8517EC144FE7}"/>
                </a:ext>
              </a:extLst>
            </p:cNvPr>
            <p:cNvCxnSpPr>
              <a:cxnSpLocks/>
              <a:stCxn id="470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60CA08A1-7ECF-7545-8108-E1F5A97E38FF}"/>
                </a:ext>
              </a:extLst>
            </p:cNvPr>
            <p:cNvCxnSpPr>
              <a:cxnSpLocks/>
              <a:stCxn id="470" idx="1"/>
              <a:endCxn id="551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37A2A176-056C-8C45-8F5B-F4029955FF33}"/>
                </a:ext>
              </a:extLst>
            </p:cNvPr>
            <p:cNvCxnSpPr>
              <a:cxnSpLocks/>
              <a:stCxn id="551" idx="0"/>
              <a:endCxn id="459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Chord 474">
              <a:extLst>
                <a:ext uri="{FF2B5EF4-FFF2-40B4-BE49-F238E27FC236}">
                  <a16:creationId xmlns:a16="http://schemas.microsoft.com/office/drawing/2014/main" id="{E3715DBF-C9B5-1E47-9D5E-03E3CF60F10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D0DF2382-1AD6-104A-B21C-200E6D549164}"/>
                </a:ext>
              </a:extLst>
            </p:cNvPr>
            <p:cNvCxnSpPr>
              <a:cxnSpLocks/>
              <a:stCxn id="536" idx="7"/>
              <a:endCxn id="534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7A30ED71-D7A1-134A-9F23-0AC30B2BBADE}"/>
                </a:ext>
              </a:extLst>
            </p:cNvPr>
            <p:cNvCxnSpPr>
              <a:cxnSpLocks/>
              <a:stCxn id="534" idx="5"/>
              <a:endCxn id="556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5CC7E967-BE39-7845-A49B-5E0737E8D129}"/>
                </a:ext>
              </a:extLst>
            </p:cNvPr>
            <p:cNvCxnSpPr>
              <a:cxnSpLocks/>
              <a:stCxn id="539" idx="2"/>
              <a:endCxn id="554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82EFB2C7-82CE-4B42-BAAB-76D50CE723A7}"/>
                </a:ext>
              </a:extLst>
            </p:cNvPr>
            <p:cNvCxnSpPr>
              <a:cxnSpLocks/>
              <a:stCxn id="556" idx="5"/>
              <a:endCxn id="539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EA59D0B4-920E-5E49-9618-12D64C432606}"/>
                </a:ext>
              </a:extLst>
            </p:cNvPr>
            <p:cNvCxnSpPr>
              <a:cxnSpLocks/>
              <a:stCxn id="539" idx="0"/>
              <a:endCxn id="555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6AE1BACB-F60F-4348-99C3-85CF184A6912}"/>
                </a:ext>
              </a:extLst>
            </p:cNvPr>
            <p:cNvCxnSpPr>
              <a:cxnSpLocks/>
              <a:stCxn id="556" idx="3"/>
              <a:endCxn id="554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8085FC9C-0848-3544-B805-177B695153F9}"/>
                </a:ext>
              </a:extLst>
            </p:cNvPr>
            <p:cNvCxnSpPr>
              <a:cxnSpLocks/>
              <a:stCxn id="539" idx="7"/>
              <a:endCxn id="541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269B612-CF68-EC47-BEC3-DFE2A28E9274}"/>
                </a:ext>
              </a:extLst>
            </p:cNvPr>
            <p:cNvCxnSpPr>
              <a:cxnSpLocks/>
              <a:stCxn id="556" idx="6"/>
              <a:endCxn id="555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41108065-A602-6047-BC4D-06C30B74D1DE}"/>
                </a:ext>
              </a:extLst>
            </p:cNvPr>
            <p:cNvCxnSpPr>
              <a:cxnSpLocks/>
              <a:stCxn id="538" idx="0"/>
              <a:endCxn id="554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1CEB933F-63B6-DE4D-9E6F-6D73026254A2}"/>
                </a:ext>
              </a:extLst>
            </p:cNvPr>
            <p:cNvCxnSpPr>
              <a:cxnSpLocks/>
              <a:stCxn id="555" idx="6"/>
              <a:endCxn id="541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F80ED2E4-20F6-8843-8CE4-07718FF7C296}"/>
                </a:ext>
              </a:extLst>
            </p:cNvPr>
            <p:cNvCxnSpPr>
              <a:cxnSpLocks/>
              <a:stCxn id="540" idx="7"/>
              <a:endCxn id="541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AC421B0-3DAD-2C42-B601-BCB612D412E6}"/>
                </a:ext>
              </a:extLst>
            </p:cNvPr>
            <p:cNvCxnSpPr>
              <a:cxnSpLocks/>
              <a:stCxn id="543" idx="1"/>
              <a:endCxn id="541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1D1CD1F9-60F2-4347-A59C-78A3A5415CAF}"/>
                </a:ext>
              </a:extLst>
            </p:cNvPr>
            <p:cNvCxnSpPr>
              <a:cxnSpLocks/>
              <a:stCxn id="543" idx="0"/>
              <a:endCxn id="542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172783A6-A48F-6141-901F-78BA4C14668E}"/>
                </a:ext>
              </a:extLst>
            </p:cNvPr>
            <p:cNvCxnSpPr>
              <a:cxnSpLocks/>
              <a:stCxn id="542" idx="2"/>
              <a:endCxn id="541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10F14324-C914-AC42-8985-1F99A58AF524}"/>
                </a:ext>
              </a:extLst>
            </p:cNvPr>
            <p:cNvCxnSpPr>
              <a:cxnSpLocks/>
              <a:stCxn id="542" idx="6"/>
              <a:endCxn id="549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2CFF8D05-D713-D24F-B262-2F963FDA7D84}"/>
                </a:ext>
              </a:extLst>
            </p:cNvPr>
            <p:cNvCxnSpPr>
              <a:cxnSpLocks/>
              <a:stCxn id="549" idx="7"/>
              <a:endCxn id="550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9E1E857C-CD01-6F4F-9A82-52AB4EC96CEF}"/>
                </a:ext>
              </a:extLst>
            </p:cNvPr>
            <p:cNvCxnSpPr>
              <a:cxnSpLocks/>
              <a:stCxn id="535" idx="0"/>
              <a:endCxn id="534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484E10A-5024-DE4B-845C-D4FD83FF663A}"/>
                </a:ext>
              </a:extLst>
            </p:cNvPr>
            <p:cNvCxnSpPr>
              <a:cxnSpLocks/>
              <a:stCxn id="554" idx="2"/>
              <a:endCxn id="535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9AD06E7E-1597-D345-A419-CD9238511BFD}"/>
                </a:ext>
              </a:extLst>
            </p:cNvPr>
            <p:cNvCxnSpPr>
              <a:cxnSpLocks/>
              <a:stCxn id="538" idx="1"/>
              <a:endCxn id="535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945BBEC7-416E-574D-9D2D-CCF7E1C5EFD0}"/>
                </a:ext>
              </a:extLst>
            </p:cNvPr>
            <p:cNvCxnSpPr>
              <a:cxnSpLocks/>
              <a:stCxn id="537" idx="7"/>
              <a:endCxn id="535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9D0A261-CEA6-A344-AC4D-3235C703F131}"/>
                </a:ext>
              </a:extLst>
            </p:cNvPr>
            <p:cNvCxnSpPr>
              <a:cxnSpLocks/>
              <a:stCxn id="536" idx="6"/>
              <a:endCxn id="535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091FF0B0-07AF-8F48-8DDA-DE1AB214ADCF}"/>
                </a:ext>
              </a:extLst>
            </p:cNvPr>
            <p:cNvCxnSpPr>
              <a:cxnSpLocks/>
              <a:stCxn id="559" idx="7"/>
              <a:endCxn id="536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84074770-7F91-5541-8E8B-5AB5C452DFBE}"/>
                </a:ext>
              </a:extLst>
            </p:cNvPr>
            <p:cNvCxnSpPr>
              <a:cxnSpLocks/>
              <a:stCxn id="559" idx="6"/>
              <a:endCxn id="537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CBE73F29-6BA7-F94E-8F95-15C6F4840CEC}"/>
                </a:ext>
              </a:extLst>
            </p:cNvPr>
            <p:cNvCxnSpPr>
              <a:cxnSpLocks/>
              <a:stCxn id="559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B6C242ED-9240-E649-A5CD-18D879A01F80}"/>
                </a:ext>
              </a:extLst>
            </p:cNvPr>
            <p:cNvCxnSpPr>
              <a:cxnSpLocks/>
              <a:stCxn id="537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0DBC0210-A3AE-E343-816D-F723D60DD0F5}"/>
                </a:ext>
              </a:extLst>
            </p:cNvPr>
            <p:cNvCxnSpPr>
              <a:cxnSpLocks/>
              <a:stCxn id="537" idx="6"/>
              <a:endCxn id="538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A98571-6948-F848-A5B0-26BBD0375655}"/>
                </a:ext>
              </a:extLst>
            </p:cNvPr>
            <p:cNvCxnSpPr>
              <a:cxnSpLocks/>
              <a:stCxn id="538" idx="6"/>
              <a:endCxn id="539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9F9748D-CB6E-924E-AC97-76477A5E6F28}"/>
                </a:ext>
              </a:extLst>
            </p:cNvPr>
            <p:cNvCxnSpPr>
              <a:cxnSpLocks/>
              <a:stCxn id="540" idx="2"/>
              <a:endCxn id="539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6251ADD0-C30F-014F-B33F-B1B6ECAB0248}"/>
                </a:ext>
              </a:extLst>
            </p:cNvPr>
            <p:cNvCxnSpPr>
              <a:cxnSpLocks/>
              <a:endCxn id="539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9F7ACD80-0EA8-B240-8FB4-4B5C4FEEDB82}"/>
                </a:ext>
              </a:extLst>
            </p:cNvPr>
            <p:cNvCxnSpPr>
              <a:cxnSpLocks/>
              <a:endCxn id="539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4CFF0BFE-B654-B449-9E0B-4D1C7D1A10E3}"/>
                </a:ext>
              </a:extLst>
            </p:cNvPr>
            <p:cNvCxnSpPr>
              <a:cxnSpLocks/>
              <a:endCxn id="540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BD586A6F-D7B8-5641-A570-C96872AAE3EE}"/>
                </a:ext>
              </a:extLst>
            </p:cNvPr>
            <p:cNvCxnSpPr>
              <a:cxnSpLocks/>
              <a:stCxn id="543" idx="2"/>
              <a:endCxn id="540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B7574F5-C354-0245-AA67-C653CECD2D71}"/>
                </a:ext>
              </a:extLst>
            </p:cNvPr>
            <p:cNvCxnSpPr>
              <a:cxnSpLocks/>
              <a:stCxn id="543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91DA4BF-9A36-C748-882F-7DCB8512773D}"/>
                </a:ext>
              </a:extLst>
            </p:cNvPr>
            <p:cNvCxnSpPr>
              <a:cxnSpLocks/>
              <a:stCxn id="544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D71E218A-DBBB-0E4B-8C8F-F6375FDF9102}"/>
                </a:ext>
              </a:extLst>
            </p:cNvPr>
            <p:cNvCxnSpPr>
              <a:cxnSpLocks/>
              <a:stCxn id="544" idx="2"/>
              <a:endCxn id="543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47F8CBDA-143A-E14F-B238-3E8655842AC0}"/>
                </a:ext>
              </a:extLst>
            </p:cNvPr>
            <p:cNvCxnSpPr>
              <a:cxnSpLocks/>
              <a:stCxn id="549" idx="4"/>
              <a:endCxn id="544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66FDA64F-2E1E-3345-9245-EB173D6D9DD9}"/>
                </a:ext>
              </a:extLst>
            </p:cNvPr>
            <p:cNvCxnSpPr>
              <a:cxnSpLocks/>
              <a:stCxn id="548" idx="3"/>
              <a:endCxn id="544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FFD72F38-36E8-C144-8199-BD719932C671}"/>
                </a:ext>
              </a:extLst>
            </p:cNvPr>
            <p:cNvCxnSpPr>
              <a:cxnSpLocks/>
              <a:stCxn id="548" idx="2"/>
              <a:endCxn id="549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303C2951-03B4-5048-921C-089A1D28DA92}"/>
                </a:ext>
              </a:extLst>
            </p:cNvPr>
            <p:cNvCxnSpPr>
              <a:cxnSpLocks/>
              <a:stCxn id="548" idx="7"/>
              <a:endCxn id="550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00B2C992-E67C-5A4E-B18D-9C081C54BAAF}"/>
                </a:ext>
              </a:extLst>
            </p:cNvPr>
            <p:cNvCxnSpPr>
              <a:cxnSpLocks/>
              <a:stCxn id="546" idx="1"/>
              <a:endCxn id="550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07D84383-D326-D34C-9850-AF885986B057}"/>
                </a:ext>
              </a:extLst>
            </p:cNvPr>
            <p:cNvCxnSpPr>
              <a:cxnSpLocks/>
              <a:stCxn id="546" idx="0"/>
              <a:endCxn id="547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8F05AF92-2880-2E4D-B824-582980547AEB}"/>
                </a:ext>
              </a:extLst>
            </p:cNvPr>
            <p:cNvCxnSpPr>
              <a:cxnSpLocks/>
              <a:stCxn id="552" idx="0"/>
              <a:endCxn id="551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858655A6-0DA9-0145-8F34-26004258541B}"/>
                </a:ext>
              </a:extLst>
            </p:cNvPr>
            <p:cNvCxnSpPr>
              <a:cxnSpLocks/>
              <a:endCxn id="551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316D92C9-77F7-2940-B36C-A9684DEC1A3C}"/>
                </a:ext>
              </a:extLst>
            </p:cNvPr>
            <p:cNvCxnSpPr>
              <a:cxnSpLocks/>
              <a:endCxn id="552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2DF00366-DCC9-4E41-A00C-454A72C8C5A0}"/>
                </a:ext>
              </a:extLst>
            </p:cNvPr>
            <p:cNvCxnSpPr>
              <a:cxnSpLocks/>
              <a:endCxn id="553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C28E2321-A14E-3149-8771-292DF9D1A095}"/>
                </a:ext>
              </a:extLst>
            </p:cNvPr>
            <p:cNvCxnSpPr>
              <a:cxnSpLocks/>
              <a:stCxn id="553" idx="3"/>
              <a:endCxn id="545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43D9232E-F425-034B-8BAD-B4D4571425B2}"/>
                </a:ext>
              </a:extLst>
            </p:cNvPr>
            <p:cNvCxnSpPr>
              <a:cxnSpLocks/>
              <a:stCxn id="553" idx="1"/>
              <a:endCxn id="546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5F7644E7-DFA6-8642-A48B-B09E6D3540D0}"/>
                </a:ext>
              </a:extLst>
            </p:cNvPr>
            <p:cNvCxnSpPr>
              <a:cxnSpLocks/>
              <a:stCxn id="552" idx="2"/>
              <a:endCxn id="546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7D3C5BB1-96F9-964A-9361-5B1AE846839B}"/>
                </a:ext>
              </a:extLst>
            </p:cNvPr>
            <p:cNvCxnSpPr>
              <a:cxnSpLocks/>
              <a:stCxn id="551" idx="3"/>
              <a:endCxn id="546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328EC6AC-5F1B-3942-8C93-22CB62BD0466}"/>
                </a:ext>
              </a:extLst>
            </p:cNvPr>
            <p:cNvCxnSpPr>
              <a:cxnSpLocks/>
              <a:stCxn id="551" idx="2"/>
              <a:endCxn id="547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0A683663-57A5-BB4F-80F9-5E1173FEE90F}"/>
                </a:ext>
              </a:extLst>
            </p:cNvPr>
            <p:cNvCxnSpPr>
              <a:cxnSpLocks/>
              <a:stCxn id="547" idx="2"/>
              <a:endCxn id="550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827F76BA-94A3-A340-BD50-85BA42D92985}"/>
                </a:ext>
              </a:extLst>
            </p:cNvPr>
            <p:cNvCxnSpPr>
              <a:cxnSpLocks/>
              <a:stCxn id="546" idx="2"/>
              <a:endCxn id="548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7C99D7C-A87A-0C4E-A484-51212AEB23DC}"/>
                </a:ext>
              </a:extLst>
            </p:cNvPr>
            <p:cNvCxnSpPr>
              <a:cxnSpLocks/>
              <a:stCxn id="545" idx="1"/>
              <a:endCxn id="548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3F3BD18-86D6-244D-99B2-86EAE136D727}"/>
                </a:ext>
              </a:extLst>
            </p:cNvPr>
            <p:cNvCxnSpPr>
              <a:cxnSpLocks/>
              <a:stCxn id="548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B646EDFB-5B5E-3047-9E1D-013695358DE2}"/>
                </a:ext>
              </a:extLst>
            </p:cNvPr>
            <p:cNvCxnSpPr>
              <a:cxnSpLocks/>
              <a:stCxn id="544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5DC54463-9EDC-814F-8170-140CAAD174D6}"/>
                </a:ext>
              </a:extLst>
            </p:cNvPr>
            <p:cNvCxnSpPr>
              <a:cxnSpLocks/>
              <a:stCxn id="545" idx="7"/>
              <a:endCxn id="546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5B558CA7-95D8-724C-98C2-91CD43F26FC7}"/>
                </a:ext>
              </a:extLst>
            </p:cNvPr>
            <p:cNvCxnSpPr>
              <a:cxnSpLocks/>
              <a:stCxn id="543" idx="7"/>
              <a:endCxn id="549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2C04D012-C47D-044D-B382-184C5E0DB6AC}"/>
                </a:ext>
              </a:extLst>
            </p:cNvPr>
            <p:cNvCxnSpPr>
              <a:cxnSpLocks/>
              <a:stCxn id="553" idx="7"/>
              <a:endCxn id="552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0ADC252-D93F-3243-916C-65E2F28625D2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FD15EE9D-B24D-0A4C-AF2B-257ED4AB2AA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1F2899CA-C004-9D47-BE4B-34614CA89BEB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5984023-AA59-794F-A84E-639171A49A3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C95AFEC6-8E95-7640-9A58-F9879051F52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D46B9627-4AA3-1B4A-9A02-9B48F9ADC616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08FE279D-8DC2-B24B-AFB9-CDE1593BF7E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3386F9-70B1-7147-87F5-30443678B337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7B05B00F-9B90-9141-88BB-DD426A0FDB0A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A8B531E3-3453-534C-86F0-C6EB592CAD6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8668239A-3DC8-8346-A018-B965B080E83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482A164-31AB-C348-BAB8-D381437C025A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588B5EF0-EFED-724C-9410-466C6D8090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C6FA08CF-06D1-2C45-9194-655C4252ABC7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8E192E52-F9CF-0646-BC00-2573052240D7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001363BA-AB8F-8E47-8936-714340B99806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19EEE9D8-DEE6-7048-A3E4-487E0B3C81E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9988F5F-0A84-DE4E-8A70-5BA8325D408B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E34CBD9E-85DE-E948-BEB9-39CE5D84064F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D96BB92-C3F3-644E-BA40-BA8806E304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9F0CA2F-9B9B-F740-8D26-94C8D53E98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3C9518C8-D42D-4942-9EBD-71D7829253A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A6DC8B07-BB26-F348-9B36-214B46F7CD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AD7424E5-A66A-A245-8A2C-365F9274A5D5}"/>
                </a:ext>
              </a:extLst>
            </p:cNvPr>
            <p:cNvCxnSpPr>
              <a:cxnSpLocks/>
              <a:stCxn id="556" idx="2"/>
              <a:endCxn id="535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C3424895-488D-BD4B-8065-CA306922EC85}"/>
                </a:ext>
              </a:extLst>
            </p:cNvPr>
            <p:cNvCxnSpPr>
              <a:cxnSpLocks/>
              <a:stCxn id="536" idx="4"/>
              <a:endCxn id="537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55C774A4-F358-3D4C-9986-2844A1518C2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A89879FA-DFFD-CC4D-9E73-2A93E3E57BA4}"/>
                </a:ext>
              </a:extLst>
            </p:cNvPr>
            <p:cNvCxnSpPr>
              <a:cxnSpLocks/>
              <a:stCxn id="559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0222E1DC-AD04-2440-8473-770551F77FA1}"/>
                </a:ext>
              </a:extLst>
            </p:cNvPr>
            <p:cNvCxnSpPr>
              <a:cxnSpLocks/>
              <a:stCxn id="559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43135EC6-ABAB-4F44-9B6E-0D3869EF4587}"/>
                </a:ext>
              </a:extLst>
            </p:cNvPr>
            <p:cNvCxnSpPr>
              <a:cxnSpLocks/>
              <a:stCxn id="559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950B4EBA-5FE3-1448-9C2B-FFCCC4111E9F}"/>
                </a:ext>
              </a:extLst>
            </p:cNvPr>
            <p:cNvCxnSpPr>
              <a:cxnSpLocks/>
              <a:endCxn id="536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71C9DEB0-A346-C84A-A4B6-A29299BFC841}"/>
                </a:ext>
              </a:extLst>
            </p:cNvPr>
            <p:cNvCxnSpPr>
              <a:cxnSpLocks/>
              <a:endCxn id="543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59D7E555-8328-DF40-9C18-64A362235AE3}"/>
                </a:ext>
              </a:extLst>
            </p:cNvPr>
            <p:cNvCxnSpPr>
              <a:cxnSpLocks/>
              <a:stCxn id="547" idx="7"/>
              <a:endCxn id="459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1" name="TextBox 600">
            <a:extLst>
              <a:ext uri="{FF2B5EF4-FFF2-40B4-BE49-F238E27FC236}">
                <a16:creationId xmlns:a16="http://schemas.microsoft.com/office/drawing/2014/main" id="{E39C9B39-FD51-9448-BE66-C865053A8AEF}"/>
              </a:ext>
            </a:extLst>
          </p:cNvPr>
          <p:cNvSpPr txBox="1"/>
          <p:nvPr userDrawn="1"/>
        </p:nvSpPr>
        <p:spPr>
          <a:xfrm>
            <a:off x="2245098" y="424461"/>
            <a:ext cx="314253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Rectangle 429">
            <a:extLst>
              <a:ext uri="{FF2B5EF4-FFF2-40B4-BE49-F238E27FC236}">
                <a16:creationId xmlns:a16="http://schemas.microsoft.com/office/drawing/2014/main" id="{4E9AFE89-55B3-A644-A510-00631903C1AD}"/>
              </a:ext>
            </a:extLst>
          </p:cNvPr>
          <p:cNvSpPr/>
          <p:nvPr userDrawn="1"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F954634B-FA0B-9641-9BCC-DAA88D1CE7A1}"/>
              </a:ext>
            </a:extLst>
          </p:cNvPr>
          <p:cNvSpPr/>
          <p:nvPr userDrawn="1"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8559C49D-C271-1647-BAA0-FAD4B9A5C4A6}"/>
              </a:ext>
            </a:extLst>
          </p:cNvPr>
          <p:cNvGrpSpPr/>
          <p:nvPr userDrawn="1"/>
        </p:nvGrpSpPr>
        <p:grpSpPr>
          <a:xfrm>
            <a:off x="2597144" y="1956096"/>
            <a:ext cx="3178384" cy="2945808"/>
            <a:chOff x="1468153" y="656705"/>
            <a:chExt cx="4602491" cy="4265706"/>
          </a:xfrm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C356DECC-ACB2-A64E-A22A-498C8BABE4B6}"/>
                </a:ext>
              </a:extLst>
            </p:cNvPr>
            <p:cNvCxnSpPr>
              <a:cxnSpLocks/>
              <a:stCxn id="470" idx="0"/>
              <a:endCxn id="469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5867601D-A076-CC4C-AB74-1CB2EE14B876}"/>
                </a:ext>
              </a:extLst>
            </p:cNvPr>
            <p:cNvCxnSpPr>
              <a:cxnSpLocks/>
              <a:stCxn id="469" idx="7"/>
              <a:endCxn id="477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BEB6E565-93AC-294B-8E97-2B850BBD924F}"/>
                </a:ext>
              </a:extLst>
            </p:cNvPr>
            <p:cNvCxnSpPr>
              <a:cxnSpLocks/>
              <a:stCxn id="469" idx="6"/>
              <a:endCxn id="476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5252554E-65F8-4745-87B0-16661AD19130}"/>
                </a:ext>
              </a:extLst>
            </p:cNvPr>
            <p:cNvCxnSpPr>
              <a:cxnSpLocks/>
              <a:stCxn id="476" idx="7"/>
              <a:endCxn id="477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5B749BA-AB96-E44A-A849-1E9D793EAB63}"/>
                </a:ext>
              </a:extLst>
            </p:cNvPr>
            <p:cNvCxnSpPr>
              <a:cxnSpLocks/>
              <a:stCxn id="470" idx="4"/>
              <a:endCxn id="482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3E6630F2-A097-0A47-A073-94B7669B649C}"/>
                </a:ext>
              </a:extLst>
            </p:cNvPr>
            <p:cNvCxnSpPr>
              <a:cxnSpLocks/>
              <a:stCxn id="471" idx="3"/>
              <a:endCxn id="482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DF048DEE-63A4-4344-A86A-D58D96F6E49D}"/>
                </a:ext>
              </a:extLst>
            </p:cNvPr>
            <p:cNvCxnSpPr>
              <a:cxnSpLocks/>
              <a:stCxn id="471" idx="2"/>
              <a:endCxn id="470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FD3AEBCF-4516-B741-A845-569FFA07D87C}"/>
                </a:ext>
              </a:extLst>
            </p:cNvPr>
            <p:cNvCxnSpPr>
              <a:cxnSpLocks/>
              <a:stCxn id="476" idx="4"/>
              <a:endCxn id="471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3EE0D8F6-1906-694A-91A3-7CA0196DCD68}"/>
                </a:ext>
              </a:extLst>
            </p:cNvPr>
            <p:cNvCxnSpPr>
              <a:cxnSpLocks/>
              <a:stCxn id="475" idx="3"/>
              <a:endCxn id="471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7907BFA9-0861-0643-8279-F839EC1DCE22}"/>
                </a:ext>
              </a:extLst>
            </p:cNvPr>
            <p:cNvCxnSpPr>
              <a:cxnSpLocks/>
              <a:stCxn id="475" idx="2"/>
              <a:endCxn id="476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66DAA08E-7A53-784A-8DA7-09D82D5E686A}"/>
                </a:ext>
              </a:extLst>
            </p:cNvPr>
            <p:cNvCxnSpPr>
              <a:cxnSpLocks/>
              <a:stCxn id="475" idx="1"/>
              <a:endCxn id="477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7827828C-E25C-2F4F-BAEF-B34D000A5186}"/>
                </a:ext>
              </a:extLst>
            </p:cNvPr>
            <p:cNvCxnSpPr>
              <a:cxnSpLocks/>
              <a:stCxn id="473" idx="1"/>
              <a:endCxn id="486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EBB7926E-D836-B14D-ABD9-6EA3B18DC87C}"/>
                </a:ext>
              </a:extLst>
            </p:cNvPr>
            <p:cNvCxnSpPr>
              <a:cxnSpLocks/>
              <a:stCxn id="473" idx="0"/>
              <a:endCxn id="474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0325467A-3074-BE45-AAD4-F8207BB7B843}"/>
                </a:ext>
              </a:extLst>
            </p:cNvPr>
            <p:cNvCxnSpPr>
              <a:cxnSpLocks/>
              <a:stCxn id="479" idx="1"/>
              <a:endCxn id="472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04194280-AECB-F240-BCBD-0A17C893E9E6}"/>
                </a:ext>
              </a:extLst>
            </p:cNvPr>
            <p:cNvCxnSpPr>
              <a:cxnSpLocks/>
              <a:stCxn id="479" idx="7"/>
              <a:endCxn id="478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6941B623-FE75-4649-8D43-3C524245BDA8}"/>
                </a:ext>
              </a:extLst>
            </p:cNvPr>
            <p:cNvCxnSpPr>
              <a:cxnSpLocks/>
              <a:stCxn id="479" idx="3"/>
              <a:endCxn id="480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2C6083D4-5F8A-E242-8848-E76F0F37F528}"/>
                </a:ext>
              </a:extLst>
            </p:cNvPr>
            <p:cNvCxnSpPr>
              <a:cxnSpLocks/>
              <a:stCxn id="484" idx="7"/>
              <a:endCxn id="480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7B6D8E83-F55C-9E4B-89E8-85A9242ECA3A}"/>
                </a:ext>
              </a:extLst>
            </p:cNvPr>
            <p:cNvCxnSpPr>
              <a:cxnSpLocks/>
              <a:stCxn id="482" idx="4"/>
              <a:endCxn id="48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09387F6-2F1D-944E-981D-E964EAF0C411}"/>
                </a:ext>
              </a:extLst>
            </p:cNvPr>
            <p:cNvCxnSpPr>
              <a:cxnSpLocks/>
              <a:stCxn id="480" idx="0"/>
              <a:endCxn id="481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4D176BA-2270-B142-8788-D5C9055399AA}"/>
                </a:ext>
              </a:extLst>
            </p:cNvPr>
            <p:cNvCxnSpPr>
              <a:cxnSpLocks/>
              <a:stCxn id="484" idx="1"/>
              <a:endCxn id="48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18E3AD13-CA7C-1E49-AB4D-E29AFD1D7A95}"/>
                </a:ext>
              </a:extLst>
            </p:cNvPr>
            <p:cNvCxnSpPr>
              <a:cxnSpLocks/>
              <a:stCxn id="479" idx="0"/>
              <a:endCxn id="473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913E10E-76CC-7E47-9364-59B7038A74CB}"/>
                </a:ext>
              </a:extLst>
            </p:cNvPr>
            <p:cNvCxnSpPr>
              <a:cxnSpLocks/>
              <a:stCxn id="474" idx="4"/>
              <a:endCxn id="478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E2A6C81-6C82-1A43-8CBA-C4FD25EDE3EF}"/>
                </a:ext>
              </a:extLst>
            </p:cNvPr>
            <p:cNvCxnSpPr>
              <a:cxnSpLocks/>
              <a:stCxn id="478" idx="1"/>
              <a:endCxn id="473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6F14D4EA-75DA-E14E-964E-61A943EA034E}"/>
                </a:ext>
              </a:extLst>
            </p:cNvPr>
            <p:cNvCxnSpPr>
              <a:cxnSpLocks/>
              <a:stCxn id="474" idx="1"/>
              <a:endCxn id="477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9303D7DF-E74E-7D4A-B374-F323F19529AA}"/>
                </a:ext>
              </a:extLst>
            </p:cNvPr>
            <p:cNvCxnSpPr>
              <a:cxnSpLocks/>
              <a:stCxn id="473" idx="2"/>
              <a:endCxn id="475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8BD76E9F-4CFE-D24F-A29C-F9D42BA5B4B8}"/>
                </a:ext>
              </a:extLst>
            </p:cNvPr>
            <p:cNvCxnSpPr>
              <a:cxnSpLocks/>
              <a:stCxn id="472" idx="1"/>
              <a:endCxn id="475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B81E2DA1-75E3-9B4B-814F-4FDF0344BE55}"/>
                </a:ext>
              </a:extLst>
            </p:cNvPr>
            <p:cNvCxnSpPr>
              <a:cxnSpLocks/>
              <a:stCxn id="472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BEADBD4C-1C9B-0B41-981F-242867647DAE}"/>
                </a:ext>
              </a:extLst>
            </p:cNvPr>
            <p:cNvCxnSpPr>
              <a:cxnSpLocks/>
              <a:stCxn id="475" idx="4"/>
              <a:endCxn id="481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9B32F4AD-8717-1D47-911D-A4B69D3CB34C}"/>
                </a:ext>
              </a:extLst>
            </p:cNvPr>
            <p:cNvCxnSpPr>
              <a:cxnSpLocks/>
              <a:stCxn id="471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9925DF4D-DEC5-0F46-BE17-9297D643ACE4}"/>
                </a:ext>
              </a:extLst>
            </p:cNvPr>
            <p:cNvCxnSpPr>
              <a:cxnSpLocks/>
              <a:stCxn id="472" idx="7"/>
              <a:endCxn id="473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9E83AE44-DE93-4645-9F00-C488C75286E9}"/>
                </a:ext>
              </a:extLst>
            </p:cNvPr>
            <p:cNvCxnSpPr>
              <a:cxnSpLocks/>
              <a:stCxn id="470" idx="7"/>
              <a:endCxn id="476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BBBCD6A2-B638-2B49-8E99-B5C7AE8F2D48}"/>
                </a:ext>
              </a:extLst>
            </p:cNvPr>
            <p:cNvCxnSpPr>
              <a:cxnSpLocks/>
              <a:stCxn id="483" idx="7"/>
              <a:endCxn id="481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44431324-7841-C54C-A168-3ED3FCF4AB6E}"/>
                </a:ext>
              </a:extLst>
            </p:cNvPr>
            <p:cNvCxnSpPr>
              <a:cxnSpLocks/>
              <a:stCxn id="480" idx="7"/>
              <a:endCxn id="472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C04E95BA-2AFA-F549-802D-40AB656EAFAC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6F6ECA1A-EB47-774E-9B85-F63A893070A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0B9AB02B-CB50-5A4A-96D4-502E642A683F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CA294AD1-8B4D-204C-AF67-173B111A318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FC6AD2F4-9C0D-AE48-B5DE-FA241F82C473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D5ACAC32-CA52-3B4F-B4C8-8AAA798B6A66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2E70323E-062D-314E-85FE-6C8C471EBDC5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7A7A1787-C97F-C548-9D7B-9E50E35DF4F0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5FFB6C06-41C7-F24F-8948-F69C857032A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F060B7BE-A0B4-E64F-8493-260F2E51503E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6D6BB8F6-BB50-AC44-A0D4-32798CA71A69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8EFD1FD8-6762-604E-8767-F75E5D5992F3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B97E67FE-3356-1540-9437-BF1683941B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3D353C0A-6543-A842-9865-FD36A53473DE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A1DBED53-8505-7A4D-BBAA-38BDEEEE490E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A0A140BE-A1C0-BD4C-B1F1-986D03F6305E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5BBA8D1B-679E-9942-8166-85F1CA7053CA}"/>
                </a:ext>
              </a:extLst>
            </p:cNvPr>
            <p:cNvCxnSpPr>
              <a:cxnSpLocks/>
              <a:stCxn id="484" idx="0"/>
              <a:endCxn id="481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9C3968C3-92DE-FA40-99EA-1954219F83FE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ED2DF93F-3EFD-274E-8FEE-9021F912F4C9}"/>
                </a:ext>
              </a:extLst>
            </p:cNvPr>
            <p:cNvCxnSpPr>
              <a:cxnSpLocks/>
              <a:stCxn id="486" idx="1"/>
              <a:endCxn id="477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8DD1D54-1C54-EE45-8E5F-440ADE147FF8}"/>
                </a:ext>
              </a:extLst>
            </p:cNvPr>
            <p:cNvCxnSpPr>
              <a:cxnSpLocks/>
              <a:stCxn id="474" idx="3"/>
              <a:endCxn id="486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9BE5A2B-7A4A-EA4A-BD77-D058A96BCB7B}"/>
                </a:ext>
              </a:extLst>
            </p:cNvPr>
            <p:cNvCxnSpPr>
              <a:cxnSpLocks/>
              <a:stCxn id="486" idx="3"/>
              <a:endCxn id="475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A3790-49E9-3245-90CB-C4064CF574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0" y="3188934"/>
            <a:ext cx="5300133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ko-KR" altLang="en-US" sz="4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marL="0" lvl="0"/>
            <a:r>
              <a:rPr lang="en-US" altLang="ko-KR" sz="2800" b="1" err="1">
                <a:solidFill>
                  <a:schemeClr val="bg1"/>
                </a:solidFill>
                <a:latin typeface="+mj-lt"/>
                <a:cs typeface="Arial" pitchFamily="34" charset="0"/>
              </a:rPr>
              <a:t>Avsnitt</a:t>
            </a:r>
            <a:endParaRPr lang="ko-KR" altLang="en-US" sz="28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 sida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BD9C4C62-E844-0D46-AAFA-CF3987416090}"/>
              </a:ext>
            </a:extLst>
          </p:cNvPr>
          <p:cNvGrpSpPr/>
          <p:nvPr userDrawn="1"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7646A15-F7A1-F541-BFE2-14C90FC9DC8A}"/>
                </a:ext>
              </a:extLst>
            </p:cNvPr>
            <p:cNvCxnSpPr>
              <a:cxnSpLocks/>
              <a:stCxn id="465" idx="0"/>
              <a:endCxn id="464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F6F5AA8F-B10C-F54B-9385-8E73F2D4F7D6}"/>
                </a:ext>
              </a:extLst>
            </p:cNvPr>
            <p:cNvCxnSpPr>
              <a:cxnSpLocks/>
              <a:stCxn id="464" idx="7"/>
              <a:endCxn id="472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F715BCEF-5945-B945-860C-4E5015BE75CF}"/>
                </a:ext>
              </a:extLst>
            </p:cNvPr>
            <p:cNvCxnSpPr>
              <a:cxnSpLocks/>
              <a:stCxn id="464" idx="6"/>
              <a:endCxn id="471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0BD05283-6443-1D4E-A25A-8B472319D3D1}"/>
                </a:ext>
              </a:extLst>
            </p:cNvPr>
            <p:cNvCxnSpPr>
              <a:cxnSpLocks/>
              <a:stCxn id="471" idx="7"/>
              <a:endCxn id="472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9793FD5-A95A-7146-BCC4-E3FA5EB1BA00}"/>
                </a:ext>
              </a:extLst>
            </p:cNvPr>
            <p:cNvCxnSpPr>
              <a:cxnSpLocks/>
              <a:stCxn id="465" idx="4"/>
              <a:endCxn id="477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6CAF3FD-BF11-7B43-96AD-2A899334A33B}"/>
                </a:ext>
              </a:extLst>
            </p:cNvPr>
            <p:cNvCxnSpPr>
              <a:cxnSpLocks/>
              <a:stCxn id="466" idx="3"/>
              <a:endCxn id="477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828CFB0A-9572-9149-91AA-A8DF3DFC5435}"/>
                </a:ext>
              </a:extLst>
            </p:cNvPr>
            <p:cNvCxnSpPr>
              <a:cxnSpLocks/>
              <a:stCxn id="466" idx="2"/>
              <a:endCxn id="465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C9EAA345-8BBF-E646-9DF9-7DE03F19017D}"/>
                </a:ext>
              </a:extLst>
            </p:cNvPr>
            <p:cNvCxnSpPr>
              <a:cxnSpLocks/>
              <a:stCxn id="471" idx="4"/>
              <a:endCxn id="466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8E7CB14-A435-714B-91F9-080B73B59999}"/>
                </a:ext>
              </a:extLst>
            </p:cNvPr>
            <p:cNvCxnSpPr>
              <a:cxnSpLocks/>
              <a:stCxn id="470" idx="3"/>
              <a:endCxn id="466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8EE2EF3A-07F6-2041-AF04-BC6C2B847962}"/>
                </a:ext>
              </a:extLst>
            </p:cNvPr>
            <p:cNvCxnSpPr>
              <a:cxnSpLocks/>
              <a:stCxn id="470" idx="2"/>
              <a:endCxn id="471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3B1A3E2E-7E72-8047-8468-1F0C7A735182}"/>
                </a:ext>
              </a:extLst>
            </p:cNvPr>
            <p:cNvCxnSpPr>
              <a:cxnSpLocks/>
              <a:stCxn id="470" idx="1"/>
              <a:endCxn id="472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3D72B9DF-EE8E-DF41-B95C-F5C15713F200}"/>
                </a:ext>
              </a:extLst>
            </p:cNvPr>
            <p:cNvCxnSpPr>
              <a:cxnSpLocks/>
              <a:stCxn id="468" idx="1"/>
              <a:endCxn id="481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10ED5C21-19F0-504C-88BF-C8294C57BB8F}"/>
                </a:ext>
              </a:extLst>
            </p:cNvPr>
            <p:cNvCxnSpPr>
              <a:cxnSpLocks/>
              <a:stCxn id="468" idx="0"/>
              <a:endCxn id="469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225A4E73-B0AD-A846-A16B-6E32F2AB4E13}"/>
                </a:ext>
              </a:extLst>
            </p:cNvPr>
            <p:cNvCxnSpPr>
              <a:cxnSpLocks/>
              <a:stCxn id="474" idx="1"/>
              <a:endCxn id="467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6CC7D3ED-19DC-D542-B5C7-6111FC331E80}"/>
                </a:ext>
              </a:extLst>
            </p:cNvPr>
            <p:cNvCxnSpPr>
              <a:cxnSpLocks/>
              <a:stCxn id="474" idx="7"/>
              <a:endCxn id="473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E5F18BFB-DE33-A64B-8175-88388399F2D9}"/>
                </a:ext>
              </a:extLst>
            </p:cNvPr>
            <p:cNvCxnSpPr>
              <a:cxnSpLocks/>
              <a:stCxn id="474" idx="3"/>
              <a:endCxn id="475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B3FC66CA-6CB4-9449-88EA-C26565F12B93}"/>
                </a:ext>
              </a:extLst>
            </p:cNvPr>
            <p:cNvCxnSpPr>
              <a:cxnSpLocks/>
              <a:stCxn id="479" idx="7"/>
              <a:endCxn id="475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3639493D-E627-0A46-BE22-0E2186C34D10}"/>
                </a:ext>
              </a:extLst>
            </p:cNvPr>
            <p:cNvCxnSpPr>
              <a:cxnSpLocks/>
              <a:stCxn id="477" idx="4"/>
              <a:endCxn id="478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3528FAE5-7682-624A-A15C-D94553BE2C8F}"/>
                </a:ext>
              </a:extLst>
            </p:cNvPr>
            <p:cNvCxnSpPr>
              <a:cxnSpLocks/>
              <a:stCxn id="475" idx="0"/>
              <a:endCxn id="47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FEFDDF5F-41F0-C047-A976-B57ECB42B42C}"/>
                </a:ext>
              </a:extLst>
            </p:cNvPr>
            <p:cNvCxnSpPr>
              <a:cxnSpLocks/>
              <a:stCxn id="479" idx="1"/>
              <a:endCxn id="478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59BC97F3-F5B1-2843-9508-D5D1C4A951B1}"/>
                </a:ext>
              </a:extLst>
            </p:cNvPr>
            <p:cNvCxnSpPr>
              <a:cxnSpLocks/>
              <a:stCxn id="474" idx="0"/>
              <a:endCxn id="468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1C23EF93-2487-6F42-B76A-984820509F7B}"/>
                </a:ext>
              </a:extLst>
            </p:cNvPr>
            <p:cNvCxnSpPr>
              <a:cxnSpLocks/>
              <a:stCxn id="469" idx="5"/>
              <a:endCxn id="473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5DC09514-16EF-264F-A5E4-627281229A02}"/>
                </a:ext>
              </a:extLst>
            </p:cNvPr>
            <p:cNvCxnSpPr>
              <a:cxnSpLocks/>
              <a:stCxn id="473" idx="1"/>
              <a:endCxn id="468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0609F3D-2B9F-9D43-9F32-45F7B07B2ADB}"/>
                </a:ext>
              </a:extLst>
            </p:cNvPr>
            <p:cNvCxnSpPr>
              <a:cxnSpLocks/>
              <a:stCxn id="469" idx="1"/>
              <a:endCxn id="472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8D1AA89B-2EF7-6143-9CE5-CD30B9D85BD1}"/>
                </a:ext>
              </a:extLst>
            </p:cNvPr>
            <p:cNvCxnSpPr>
              <a:cxnSpLocks/>
              <a:stCxn id="468" idx="2"/>
              <a:endCxn id="470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0C02154E-EC86-0246-A0FD-50BE835A763B}"/>
                </a:ext>
              </a:extLst>
            </p:cNvPr>
            <p:cNvCxnSpPr>
              <a:cxnSpLocks/>
              <a:stCxn id="467" idx="1"/>
              <a:endCxn id="470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3480CB4-EEBE-0041-B015-46A23DFEDE2E}"/>
                </a:ext>
              </a:extLst>
            </p:cNvPr>
            <p:cNvCxnSpPr>
              <a:cxnSpLocks/>
              <a:stCxn id="467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FE6E2938-248B-3845-A648-946591757333}"/>
                </a:ext>
              </a:extLst>
            </p:cNvPr>
            <p:cNvCxnSpPr>
              <a:cxnSpLocks/>
              <a:stCxn id="470" idx="4"/>
              <a:endCxn id="476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E1F5191F-C997-9E47-97AD-665332D8B4FE}"/>
                </a:ext>
              </a:extLst>
            </p:cNvPr>
            <p:cNvCxnSpPr>
              <a:cxnSpLocks/>
              <a:stCxn id="466" idx="5"/>
              <a:endCxn id="476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6F925E58-50E2-1941-B35B-BF5DE53A2363}"/>
                </a:ext>
              </a:extLst>
            </p:cNvPr>
            <p:cNvCxnSpPr>
              <a:cxnSpLocks/>
              <a:stCxn id="467" idx="7"/>
              <a:endCxn id="468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7D4795E0-A7AC-8B4C-BA72-0B78F8D2E397}"/>
                </a:ext>
              </a:extLst>
            </p:cNvPr>
            <p:cNvCxnSpPr>
              <a:cxnSpLocks/>
              <a:stCxn id="465" idx="7"/>
              <a:endCxn id="471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E99C9024-13D1-764C-806D-15F251B44B1F}"/>
                </a:ext>
              </a:extLst>
            </p:cNvPr>
            <p:cNvCxnSpPr>
              <a:cxnSpLocks/>
              <a:stCxn id="478" idx="7"/>
              <a:endCxn id="47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CB571E86-2F68-7B44-9770-EED4C4A221EE}"/>
                </a:ext>
              </a:extLst>
            </p:cNvPr>
            <p:cNvCxnSpPr>
              <a:cxnSpLocks/>
              <a:stCxn id="475" idx="7"/>
              <a:endCxn id="467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7DBAF5E-81ED-D340-8660-CB5E3BAB222E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A651431-CC16-1B4D-AF5F-0B592FD590D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C9141C7F-623C-1A4A-BD7E-79599311C77F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488DFC09-FC96-C54E-8F24-AD9EFE27B06C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A3CDB71B-1776-4949-861F-FC971F40478E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08941557-0247-2948-8268-882B02661C1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9F913CFF-EF04-EB4D-91A3-1B3A9CBBC72F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579FB654-9171-C14E-A16C-34B4EF344A9E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4593415A-0B11-FF47-A70E-7A70CDDE89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2CFF21CC-2BD8-CB4F-89F0-32459D7F36DB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5EBEC76C-C8B7-FF40-923A-FBD60A2060A4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DC5B2E55-4D11-514B-91EC-11FFA269CC7E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4139C551-29A0-4D4B-A04F-DF6777D8BC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DEC3C171-3162-C54F-9E00-10B1A2E71FAD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58E7FBEC-FD29-B146-8C98-79F00BDE64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16277956-0040-E543-865E-C3D1A47AD1E9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7142A891-B595-BD4A-B638-DAEF8C5D4E0D}"/>
                </a:ext>
              </a:extLst>
            </p:cNvPr>
            <p:cNvCxnSpPr>
              <a:cxnSpLocks/>
              <a:stCxn id="479" idx="0"/>
              <a:endCxn id="47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3B67F40D-1F5A-7546-9E6D-AA7021E4485A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3921489E-2EA5-B248-AA87-E00A8405B2FB}"/>
                </a:ext>
              </a:extLst>
            </p:cNvPr>
            <p:cNvCxnSpPr>
              <a:cxnSpLocks/>
              <a:stCxn id="481" idx="1"/>
              <a:endCxn id="472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21D8E081-9A2B-4C41-B2F0-FFEF7287A844}"/>
                </a:ext>
              </a:extLst>
            </p:cNvPr>
            <p:cNvCxnSpPr>
              <a:cxnSpLocks/>
              <a:stCxn id="469" idx="3"/>
              <a:endCxn id="481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BED9454C-6AD4-3D48-B290-6F3B31BE74A0}"/>
                </a:ext>
              </a:extLst>
            </p:cNvPr>
            <p:cNvCxnSpPr>
              <a:cxnSpLocks/>
              <a:stCxn id="481" idx="2"/>
              <a:endCxn id="470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Rectangle 484">
            <a:extLst>
              <a:ext uri="{FF2B5EF4-FFF2-40B4-BE49-F238E27FC236}">
                <a16:creationId xmlns:a16="http://schemas.microsoft.com/office/drawing/2014/main" id="{C9677226-029D-8B40-99EC-DDFF6D082002}"/>
              </a:ext>
            </a:extLst>
          </p:cNvPr>
          <p:cNvSpPr/>
          <p:nvPr userDrawn="1"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660E73D4-96E0-B94E-9B3B-122933664608}"/>
              </a:ext>
            </a:extLst>
          </p:cNvPr>
          <p:cNvSpPr/>
          <p:nvPr userDrawn="1"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C64C5A1C-44F6-F14C-9924-C57AE599AB77}"/>
              </a:ext>
            </a:extLst>
          </p:cNvPr>
          <p:cNvGrpSpPr/>
          <p:nvPr userDrawn="1"/>
        </p:nvGrpSpPr>
        <p:grpSpPr>
          <a:xfrm>
            <a:off x="0" y="2769507"/>
            <a:ext cx="12192000" cy="1318987"/>
            <a:chOff x="0" y="2671679"/>
            <a:chExt cx="12192000" cy="1318987"/>
          </a:xfrm>
        </p:grpSpPr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E4E6F3D3-3D2C-C849-ABA3-A9F1F6BC716C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>
                  <a:solidFill>
                    <a:schemeClr val="bg1"/>
                  </a:solidFill>
                  <a:cs typeface="Arial" pitchFamily="34" charset="0"/>
                </a:rPr>
                <a:t>TACK</a:t>
              </a:r>
              <a:endParaRPr lang="ko-KR" altLang="en-US" sz="6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E6319609-A727-B24E-9D65-F5821E285A21}"/>
                </a:ext>
              </a:extLst>
            </p:cNvPr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altLang="ko-KR" sz="1867" noProof="0" err="1">
                  <a:solidFill>
                    <a:schemeClr val="bg1"/>
                  </a:solidFill>
                  <a:cs typeface="Arial" pitchFamily="34" charset="0"/>
                </a:rPr>
                <a:t>arkitekturgemenskapen.inera.se</a:t>
              </a:r>
              <a:endParaRPr lang="sv-SE" altLang="ko-KR" sz="1867" noProof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568" y="339509"/>
            <a:ext cx="1062686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sv-SE" altLang="ko-KR" noProof="0"/>
              <a:t>Rubrik</a:t>
            </a:r>
          </a:p>
        </p:txBody>
      </p:sp>
      <p:sp>
        <p:nvSpPr>
          <p:cNvPr id="466" name="Text Placeholder 465">
            <a:extLst>
              <a:ext uri="{FF2B5EF4-FFF2-40B4-BE49-F238E27FC236}">
                <a16:creationId xmlns:a16="http://schemas.microsoft.com/office/drawing/2014/main" id="{30E0893A-BF5E-AA4C-AF9B-681E368B22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568" y="1271762"/>
            <a:ext cx="10621798" cy="5046237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92DEB825-EB56-F44C-91D4-59791F76D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1407" y="6269275"/>
            <a:ext cx="678043" cy="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4" r:id="rId2"/>
    <p:sldLayoutId id="2147483716" r:id="rId3"/>
    <p:sldLayoutId id="2147483717" r:id="rId4"/>
    <p:sldLayoutId id="2147483697" r:id="rId5"/>
    <p:sldLayoutId id="2147483675" r:id="rId6"/>
    <p:sldLayoutId id="2147483674" r:id="rId7"/>
    <p:sldLayoutId id="214748365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8" r:id="rId3"/>
    <p:sldLayoutId id="21474836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52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EC19F-9E55-2943-B993-39A8C0FF1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2023-11-29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56503C-E9A7-6F43-BDE1-09B0249B2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Använda AG ramverk som sitt eget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7498E5E-FE55-AE44-A19E-2E2DB7EBD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8F2F-6BC2-4240-80AB-1D384FEEF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Vi har ett ganska bra ramverk…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4A153-F871-C941-BA21-B32ED2B1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Medlemmar ger positiv respons</a:t>
            </a:r>
          </a:p>
          <a:p>
            <a:endParaRPr lang="sv-SE" dirty="0"/>
          </a:p>
          <a:p>
            <a:r>
              <a:rPr lang="sv-SE" dirty="0"/>
              <a:t>Marknaden har börjat hänvisa till vårt ramverk i utbildningar</a:t>
            </a:r>
          </a:p>
          <a:p>
            <a:pPr lvl="1"/>
            <a:r>
              <a:rPr lang="sv-SE" dirty="0" err="1"/>
              <a:t>Crestea</a:t>
            </a:r>
            <a:endParaRPr lang="sv-SE" dirty="0"/>
          </a:p>
          <a:p>
            <a:pPr lvl="1"/>
            <a:r>
              <a:rPr lang="sv-SE" dirty="0"/>
              <a:t>Biner</a:t>
            </a:r>
          </a:p>
          <a:p>
            <a:endParaRPr lang="sv-SE" dirty="0"/>
          </a:p>
          <a:p>
            <a:r>
              <a:rPr lang="sv-SE" dirty="0"/>
              <a:t>Vårt konto på LinkedIn har ett stadigt tillflöde med följare</a:t>
            </a:r>
          </a:p>
          <a:p>
            <a:pPr lvl="1"/>
            <a:r>
              <a:rPr lang="sv-SE" dirty="0"/>
              <a:t>IASA Sverige följer oss </a:t>
            </a:r>
          </a:p>
          <a:p>
            <a:pPr lvl="1"/>
            <a:r>
              <a:rPr lang="sv-SE" dirty="0"/>
              <a:t>Konsultfirmor börjar följa oss också</a:t>
            </a:r>
          </a:p>
        </p:txBody>
      </p:sp>
    </p:spTree>
    <p:extLst>
      <p:ext uri="{BB962C8B-B14F-4D97-AF65-F5344CB8AC3E}">
        <p14:creationId xmlns:p14="http://schemas.microsoft.com/office/powerpoint/2010/main" val="1235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F29C8BE-9318-3726-3634-68090EB5BD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Orientering i arbetsrummet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6BC520-4704-4C3B-C76A-EAE6474B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80" y="1521573"/>
            <a:ext cx="4182150" cy="483304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1D1232B-30C2-D0A8-DFC0-003525F4132A}"/>
              </a:ext>
            </a:extLst>
          </p:cNvPr>
          <p:cNvSpPr/>
          <p:nvPr/>
        </p:nvSpPr>
        <p:spPr>
          <a:xfrm>
            <a:off x="3749356" y="2013148"/>
            <a:ext cx="3864914" cy="3747571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54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B51413-C33E-4A69-A946-5E373498BA39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57EB3D-94DA-486A-99F4-17F464326323}"/>
              </a:ext>
            </a:extLst>
          </p:cNvPr>
          <p:cNvGrpSpPr/>
          <p:nvPr/>
        </p:nvGrpSpPr>
        <p:grpSpPr>
          <a:xfrm>
            <a:off x="1180251" y="2299283"/>
            <a:ext cx="983824" cy="1746532"/>
            <a:chOff x="1180251" y="2299283"/>
            <a:chExt cx="983824" cy="17465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56CBEC-BAF2-4E8E-931C-D178EBAB184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>
                <a:extLst>
                  <a:ext uri="{FF2B5EF4-FFF2-40B4-BE49-F238E27FC236}">
                    <a16:creationId xmlns:a16="http://schemas.microsoft.com/office/drawing/2014/main" id="{025B5342-9AA0-4E26-B99A-005838E4C0A0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8931C5-BA82-4566-9610-C249D4975CE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EF5100-528E-44AE-A9BD-211757EDF93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7E99CB-C8B9-4015-B09B-E64D59697CE8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ED3430-3596-424D-BAE2-C9E03EF082DD}"/>
              </a:ext>
            </a:extLst>
          </p:cNvPr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3D582AD-034A-45B5-BA8F-3E3480E2E4B2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>
                <a:extLst>
                  <a:ext uri="{FF2B5EF4-FFF2-40B4-BE49-F238E27FC236}">
                    <a16:creationId xmlns:a16="http://schemas.microsoft.com/office/drawing/2014/main" id="{41A8949D-1AB4-4A5C-A466-E475542CDA1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B6002BB-E491-4DA0-9A62-3616C90C1AF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439FF5-E19E-4107-8C13-FC3A828CE55A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7CC42-F0DA-4052-83CA-D80B14ABCDC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FF2412-E5EF-4A35-A305-576537522739}"/>
              </a:ext>
            </a:extLst>
          </p:cNvPr>
          <p:cNvGrpSpPr/>
          <p:nvPr/>
        </p:nvGrpSpPr>
        <p:grpSpPr>
          <a:xfrm>
            <a:off x="10028991" y="2288417"/>
            <a:ext cx="983824" cy="1746532"/>
            <a:chOff x="1180251" y="2299283"/>
            <a:chExt cx="983824" cy="17465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DE0A0F9-1F0F-4E9A-AFDE-A4D9D767CDC1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>
                <a:extLst>
                  <a:ext uri="{FF2B5EF4-FFF2-40B4-BE49-F238E27FC236}">
                    <a16:creationId xmlns:a16="http://schemas.microsoft.com/office/drawing/2014/main" id="{37400B5D-93ED-4859-BA0D-7B8D8DCCE3A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6C92707-9B27-455B-8EB0-E95EF30BA12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9E1FB8E-9427-47BE-9384-6AE3BB81CCF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C36B7AB-C60F-4DA5-99AD-8E503D31B602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F88987-ACB1-497B-82DB-8C7AFA419A04}"/>
              </a:ext>
            </a:extLst>
          </p:cNvPr>
          <p:cNvGrpSpPr/>
          <p:nvPr/>
        </p:nvGrpSpPr>
        <p:grpSpPr>
          <a:xfrm rot="10800000">
            <a:off x="3392436" y="3818925"/>
            <a:ext cx="983824" cy="1746532"/>
            <a:chOff x="1180251" y="2299283"/>
            <a:chExt cx="983824" cy="17465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1CED79C-99F7-4DB6-BDC0-C3F702937523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4" name="Arc 3">
                <a:extLst>
                  <a:ext uri="{FF2B5EF4-FFF2-40B4-BE49-F238E27FC236}">
                    <a16:creationId xmlns:a16="http://schemas.microsoft.com/office/drawing/2014/main" id="{771B818C-30FE-4A85-90BE-CA762FA509A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5BFB540-56A4-4375-8A96-CDD31E3EE691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DDE6191-9FF3-4AD6-964E-E75793851158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D3AF02A-A575-4301-A58C-C26E3FCA678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4171984-89C5-4C08-AA55-AE678CA4DECE}"/>
              </a:ext>
            </a:extLst>
          </p:cNvPr>
          <p:cNvGrpSpPr/>
          <p:nvPr/>
        </p:nvGrpSpPr>
        <p:grpSpPr>
          <a:xfrm rot="10800000">
            <a:off x="7816806" y="3783275"/>
            <a:ext cx="983824" cy="1746532"/>
            <a:chOff x="1180251" y="2299283"/>
            <a:chExt cx="983824" cy="17465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F55FC6-FBBA-4000-A7AF-7C63C7C28EC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00" name="Arc 3">
                <a:extLst>
                  <a:ext uri="{FF2B5EF4-FFF2-40B4-BE49-F238E27FC236}">
                    <a16:creationId xmlns:a16="http://schemas.microsoft.com/office/drawing/2014/main" id="{EC91997A-F32B-4AB3-9A09-AA87CBED99F5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0DE65B8-752F-45CB-B6F5-CE292523963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708FA5-C6DA-432B-9316-6484D673D313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234D53-A7DE-4522-8C57-B033561B7855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Tidslinje</a:t>
            </a:r>
            <a:r>
              <a:rPr lang="en-US" dirty="0"/>
              <a:t>: </a:t>
            </a:r>
            <a:r>
              <a:rPr lang="en-US" dirty="0" err="1"/>
              <a:t>Utveckling</a:t>
            </a:r>
            <a:r>
              <a:rPr lang="en-US" dirty="0"/>
              <a:t> av </a:t>
            </a:r>
            <a:r>
              <a:rPr lang="en-US" dirty="0" err="1"/>
              <a:t>ramverket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871190-7064-4ED2-8646-961A0EFD1B14}"/>
              </a:ext>
            </a:extLst>
          </p:cNvPr>
          <p:cNvSpPr txBox="1"/>
          <p:nvPr/>
        </p:nvSpPr>
        <p:spPr>
          <a:xfrm>
            <a:off x="1004269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1AB184-2389-428D-A4B3-4242649D87DF}"/>
              </a:ext>
            </a:extLst>
          </p:cNvPr>
          <p:cNvSpPr txBox="1"/>
          <p:nvPr/>
        </p:nvSpPr>
        <p:spPr>
          <a:xfrm>
            <a:off x="7829279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C23E53-C654-4CDB-892C-6BA1F1BEE6F2}"/>
              </a:ext>
            </a:extLst>
          </p:cNvPr>
          <p:cNvSpPr txBox="1"/>
          <p:nvPr/>
        </p:nvSpPr>
        <p:spPr>
          <a:xfrm>
            <a:off x="5615867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F60C43-F155-410C-A072-F3435D6AA820}"/>
              </a:ext>
            </a:extLst>
          </p:cNvPr>
          <p:cNvSpPr txBox="1"/>
          <p:nvPr/>
        </p:nvSpPr>
        <p:spPr>
          <a:xfrm>
            <a:off x="3402455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404ADA-D6D4-43D1-8302-A1DE598B89A7}"/>
              </a:ext>
            </a:extLst>
          </p:cNvPr>
          <p:cNvSpPr txBox="1"/>
          <p:nvPr/>
        </p:nvSpPr>
        <p:spPr>
          <a:xfrm>
            <a:off x="118904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ounded Rectangle 6">
            <a:extLst>
              <a:ext uri="{FF2B5EF4-FFF2-40B4-BE49-F238E27FC236}">
                <a16:creationId xmlns:a16="http://schemas.microsoft.com/office/drawing/2014/main" id="{D2ADA2D8-3324-46FF-A044-C019F2FE4299}"/>
              </a:ext>
            </a:extLst>
          </p:cNvPr>
          <p:cNvSpPr/>
          <p:nvPr/>
        </p:nvSpPr>
        <p:spPr>
          <a:xfrm>
            <a:off x="1477756" y="2634689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F2FD7C1-00D1-49BB-8A09-FD26E1EB7CE5}"/>
              </a:ext>
            </a:extLst>
          </p:cNvPr>
          <p:cNvSpPr/>
          <p:nvPr/>
        </p:nvSpPr>
        <p:spPr>
          <a:xfrm>
            <a:off x="3730249" y="4927841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FB6429E-E660-4597-9FC1-5BF187134A30}"/>
              </a:ext>
            </a:extLst>
          </p:cNvPr>
          <p:cNvSpPr/>
          <p:nvPr/>
        </p:nvSpPr>
        <p:spPr>
          <a:xfrm flipH="1">
            <a:off x="5876337" y="2634689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D9A39FEC-5DB1-4694-83EE-218ED76D2B8B}"/>
              </a:ext>
            </a:extLst>
          </p:cNvPr>
          <p:cNvSpPr/>
          <p:nvPr/>
        </p:nvSpPr>
        <p:spPr>
          <a:xfrm>
            <a:off x="8123928" y="4843443"/>
            <a:ext cx="389538" cy="3889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4FFCFB06-6FD0-45F2-B6AB-DC84D7EC4E75}"/>
              </a:ext>
            </a:extLst>
          </p:cNvPr>
          <p:cNvSpPr/>
          <p:nvPr/>
        </p:nvSpPr>
        <p:spPr>
          <a:xfrm>
            <a:off x="10319838" y="2632837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39609A-1DBA-458F-B7FA-377C8D311014}"/>
              </a:ext>
            </a:extLst>
          </p:cNvPr>
          <p:cNvSpPr txBox="1"/>
          <p:nvPr/>
        </p:nvSpPr>
        <p:spPr>
          <a:xfrm>
            <a:off x="773032" y="4199001"/>
            <a:ext cx="2230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metamodeller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utom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säkerhet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finns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första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version.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Metoden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för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Förmågebaserad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planering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uppdaterad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version.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Modelltyp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förmågeutvecklingsplan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BAD671-7C2B-468A-A53C-501F8302A399}"/>
              </a:ext>
            </a:extLst>
          </p:cNvPr>
          <p:cNvSpPr txBox="1"/>
          <p:nvPr/>
        </p:nvSpPr>
        <p:spPr>
          <a:xfrm>
            <a:off x="5295305" y="4193568"/>
            <a:ext cx="197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Metamodell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säkerhet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är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klar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första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version.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Modelltyp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EIRA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mappning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3CD61D-7CD4-4F41-8B95-B625C6A4A641}"/>
              </a:ext>
            </a:extLst>
          </p:cNvPr>
          <p:cNvSpPr txBox="1"/>
          <p:nvPr/>
        </p:nvSpPr>
        <p:spPr>
          <a:xfrm>
            <a:off x="9861565" y="4141619"/>
            <a:ext cx="172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Modelltyp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Verksamhetskarta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26C1C7-035F-4634-AF62-0C2298D8E7BC}"/>
              </a:ext>
            </a:extLst>
          </p:cNvPr>
          <p:cNvSpPr txBox="1"/>
          <p:nvPr/>
        </p:nvSpPr>
        <p:spPr>
          <a:xfrm>
            <a:off x="3365030" y="2620713"/>
            <a:ext cx="1720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Modelltyper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Förmågekarta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Processmodell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Systemnedbrytnings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-diagram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CCCC5B-290B-441B-92DA-98A68BA81603}"/>
              </a:ext>
            </a:extLst>
          </p:cNvPr>
          <p:cNvSpPr txBox="1"/>
          <p:nvPr/>
        </p:nvSpPr>
        <p:spPr>
          <a:xfrm>
            <a:off x="7711244" y="1384428"/>
            <a:ext cx="1901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Förvaltningsgrupp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metamodel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etablerades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Metod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för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analys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av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förmåga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Metod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för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masterdata-arkitektur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Modelltyper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Begreppsmodell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Informationsmodell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Informationsflödesmodell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E5F44BE-842A-07BE-5056-ED10A30D2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Fördelar med att använda AG ramverk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5990AC-746E-0628-76F1-F971E4EFF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Utgå från det som redan är framtaget istället för att göra jobbet själv</a:t>
            </a:r>
          </a:p>
          <a:p>
            <a:endParaRPr lang="sv-SE" dirty="0"/>
          </a:p>
          <a:p>
            <a:r>
              <a:rPr lang="sv-SE" dirty="0"/>
              <a:t>Återanvändning förenklas</a:t>
            </a:r>
          </a:p>
          <a:p>
            <a:endParaRPr lang="sv-SE" dirty="0"/>
          </a:p>
          <a:p>
            <a:r>
              <a:rPr lang="sv-SE" dirty="0"/>
              <a:t>Utbyten med andra medlemsorganisationer</a:t>
            </a:r>
          </a:p>
          <a:p>
            <a:endParaRPr lang="sv-SE" dirty="0"/>
          </a:p>
          <a:p>
            <a:r>
              <a:rPr lang="sv-SE" dirty="0"/>
              <a:t>Samarbeten blir enklare</a:t>
            </a:r>
          </a:p>
        </p:txBody>
      </p:sp>
    </p:spTree>
    <p:extLst>
      <p:ext uri="{BB962C8B-B14F-4D97-AF65-F5344CB8AC3E}">
        <p14:creationId xmlns:p14="http://schemas.microsoft.com/office/powerpoint/2010/main" val="4881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8267E6F-E33F-8539-175A-ECFCD0EBC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Medlemsorganisationer som </a:t>
            </a:r>
            <a:r>
              <a:rPr lang="sv-SE"/>
              <a:t>använder metamodellerna 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3BDD3A-86B1-E6D7-850A-52910F28BF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Regioner</a:t>
            </a:r>
          </a:p>
          <a:p>
            <a:pPr lvl="1"/>
            <a:r>
              <a:rPr lang="sv-SE" dirty="0"/>
              <a:t>Blekinge, Dalarna, Gävleborg, Skåne, Stockholm, …</a:t>
            </a:r>
          </a:p>
          <a:p>
            <a:endParaRPr lang="sv-SE" dirty="0"/>
          </a:p>
          <a:p>
            <a:r>
              <a:rPr lang="sv-SE" dirty="0"/>
              <a:t>Kommuner</a:t>
            </a:r>
          </a:p>
          <a:p>
            <a:pPr lvl="1"/>
            <a:r>
              <a:rPr lang="sv-SE" dirty="0"/>
              <a:t>Göteborg, Huddinge, …</a:t>
            </a:r>
          </a:p>
          <a:p>
            <a:endParaRPr lang="sv-SE" dirty="0"/>
          </a:p>
          <a:p>
            <a:r>
              <a:rPr lang="sv-SE" dirty="0"/>
              <a:t>Statliga myndigheter</a:t>
            </a:r>
          </a:p>
          <a:p>
            <a:pPr lvl="1"/>
            <a:r>
              <a:rPr lang="sv-SE" dirty="0"/>
              <a:t>Skatteverket, …</a:t>
            </a:r>
          </a:p>
        </p:txBody>
      </p:sp>
    </p:spTree>
    <p:extLst>
      <p:ext uri="{BB962C8B-B14F-4D97-AF65-F5344CB8AC3E}">
        <p14:creationId xmlns:p14="http://schemas.microsoft.com/office/powerpoint/2010/main" val="40844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B07E67B-283C-6089-9296-B11B56EA6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gör jag om jag vill använda ramverket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841BD2-378E-76CA-8DEB-D1A2D3509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Börja med de delar som gör mest nytta för din organisation.</a:t>
            </a:r>
          </a:p>
          <a:p>
            <a:pPr lvl="1"/>
            <a:r>
              <a:rPr lang="sv-SE" dirty="0"/>
              <a:t>Metamodellerna är ryggraden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Börja använda vår MDG</a:t>
            </a:r>
          </a:p>
          <a:p>
            <a:pPr lvl="1"/>
            <a:r>
              <a:rPr lang="sv-SE" dirty="0"/>
              <a:t>Enhetligt beskrivningsspråk</a:t>
            </a:r>
          </a:p>
          <a:p>
            <a:pPr lvl="1"/>
            <a:r>
              <a:rPr lang="sv-SE" dirty="0"/>
              <a:t>Kortare framtagningstid för beskrivningar</a:t>
            </a:r>
          </a:p>
          <a:p>
            <a:endParaRPr lang="sv-SE" dirty="0"/>
          </a:p>
          <a:p>
            <a:r>
              <a:rPr lang="sv-SE" dirty="0"/>
              <a:t>Använd Modelltyper</a:t>
            </a:r>
          </a:p>
          <a:p>
            <a:endParaRPr lang="sv-SE" dirty="0"/>
          </a:p>
          <a:p>
            <a:r>
              <a:rPr lang="sv-SE" dirty="0"/>
              <a:t>Ta stöd av </a:t>
            </a:r>
            <a:r>
              <a:rPr lang="sv-SE" dirty="0" err="1"/>
              <a:t>AG’s</a:t>
            </a:r>
            <a:r>
              <a:rPr lang="sv-SE" dirty="0"/>
              <a:t> framtagna metoder</a:t>
            </a:r>
          </a:p>
        </p:txBody>
      </p:sp>
    </p:spTree>
    <p:extLst>
      <p:ext uri="{BB962C8B-B14F-4D97-AF65-F5344CB8AC3E}">
        <p14:creationId xmlns:p14="http://schemas.microsoft.com/office/powerpoint/2010/main" val="271910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Struktu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håll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ild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ildbakgrund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b96e42-1e35-4b9d-95b7-ff83964703aa" xsi:nil="true"/>
    <lcf76f155ced4ddcb4097134ff3c332f xmlns="76747c56-2eb4-4998-9594-9721df387c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A79186FC3C9042AE01D39E70C895D2" ma:contentTypeVersion="16" ma:contentTypeDescription="Skapa ett nytt dokument." ma:contentTypeScope="" ma:versionID="dab65065786de1d1fedcf0d85491868e">
  <xsd:schema xmlns:xsd="http://www.w3.org/2001/XMLSchema" xmlns:xs="http://www.w3.org/2001/XMLSchema" xmlns:p="http://schemas.microsoft.com/office/2006/metadata/properties" xmlns:ns2="76747c56-2eb4-4998-9594-9721df387cd0" xmlns:ns3="1db96e42-1e35-4b9d-95b7-ff83964703aa" targetNamespace="http://schemas.microsoft.com/office/2006/metadata/properties" ma:root="true" ma:fieldsID="fc4aa671ff8df4201a77bd19ba99b042" ns2:_="" ns3:_="">
    <xsd:import namespace="76747c56-2eb4-4998-9594-9721df387cd0"/>
    <xsd:import namespace="1db96e42-1e35-4b9d-95b7-ff8396470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47c56-2eb4-4998-9594-9721df387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96e42-1e35-4b9d-95b7-ff8396470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b87a5a5-2939-4a0c-8e5d-b86c4cc4c599}" ma:internalName="TaxCatchAll" ma:showField="CatchAllData" ma:web="1db96e42-1e35-4b9d-95b7-ff8396470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62917-4D10-4B06-91FD-B4199A7F6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02434-C9DA-4CDD-865A-4B79D3944E62}">
  <ds:schemaRefs>
    <ds:schemaRef ds:uri="1db96e42-1e35-4b9d-95b7-ff83964703aa"/>
    <ds:schemaRef ds:uri="76747c56-2eb4-4998-9594-9721df387c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07D689-7330-43D5-80C9-8859ABBB430A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215</Words>
  <Application>Microsoft Office PowerPoint</Application>
  <PresentationFormat>Bredbild</PresentationFormat>
  <Paragraphs>71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Struktur</vt:lpstr>
      <vt:lpstr>Text</vt:lpstr>
      <vt:lpstr>Innehåll</vt:lpstr>
      <vt:lpstr>Bilder</vt:lpstr>
      <vt:lpstr>Bildbakgrunder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Mannerhagen Peter</cp:lastModifiedBy>
  <cp:revision>2</cp:revision>
  <dcterms:created xsi:type="dcterms:W3CDTF">2020-01-20T05:08:25Z</dcterms:created>
  <dcterms:modified xsi:type="dcterms:W3CDTF">2023-11-30T11:48:51Z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0x010100D4A79186FC3C9042AE01D39E70C895D2</vt:lpwstr>
  </property>
  <property fmtid="{D5CDD505-2E9C-101B-9397-08002B2CF9AE}" pid="3" name="MediaServiceImageTags">
    <vt:lpwstr/>
  </property>
</Properties>
</file>