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8" r:id="rId7"/>
    <p:sldId id="269" r:id="rId8"/>
    <p:sldId id="270" r:id="rId9"/>
    <p:sldId id="26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85482-2971-403C-A95A-4FBE5066FDB1}" v="27" dt="2020-12-16T10:58:13.600"/>
    <p1510:client id="{53396F13-7BD3-4DBC-92B7-581B6E5B0578}" v="54" dt="2020-12-16T11:54:36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sson Åsa" userId="e7c157ac-c4f4-446a-aea7-2d9507f60b0e" providerId="ADAL" clId="{E8D83B40-345D-450A-A9F5-137E17A60C5B}"/>
    <pc:docChg chg="modSld">
      <pc:chgData name="Jonsson Åsa" userId="e7c157ac-c4f4-446a-aea7-2d9507f60b0e" providerId="ADAL" clId="{E8D83B40-345D-450A-A9F5-137E17A60C5B}" dt="2020-12-16T10:15:13.425" v="1" actId="27918"/>
      <pc:docMkLst>
        <pc:docMk/>
      </pc:docMkLst>
      <pc:sldChg chg="mod">
        <pc:chgData name="Jonsson Åsa" userId="e7c157ac-c4f4-446a-aea7-2d9507f60b0e" providerId="ADAL" clId="{E8D83B40-345D-450A-A9F5-137E17A60C5B}" dt="2020-12-16T10:15:13.425" v="1" actId="27918"/>
        <pc:sldMkLst>
          <pc:docMk/>
          <pc:sldMk cId="2615424933" sldId="259"/>
        </pc:sldMkLst>
      </pc:sldChg>
    </pc:docChg>
  </pc:docChgLst>
  <pc:docChgLst>
    <pc:chgData name="Jonsson Åsa" userId="e7c157ac-c4f4-446a-aea7-2d9507f60b0e" providerId="ADAL" clId="{2C685482-2971-403C-A95A-4FBE5066FDB1}"/>
    <pc:docChg chg="modSld">
      <pc:chgData name="Jonsson Åsa" userId="e7c157ac-c4f4-446a-aea7-2d9507f60b0e" providerId="ADAL" clId="{2C685482-2971-403C-A95A-4FBE5066FDB1}" dt="2020-12-16T10:58:13.600" v="87"/>
      <pc:docMkLst>
        <pc:docMk/>
      </pc:docMkLst>
      <pc:sldChg chg="modSp">
        <pc:chgData name="Jonsson Åsa" userId="e7c157ac-c4f4-446a-aea7-2d9507f60b0e" providerId="ADAL" clId="{2C685482-2971-403C-A95A-4FBE5066FDB1}" dt="2020-12-16T10:56:21.307" v="66" actId="404"/>
        <pc:sldMkLst>
          <pc:docMk/>
          <pc:sldMk cId="4038946944" sldId="256"/>
        </pc:sldMkLst>
        <pc:spChg chg="mod">
          <ac:chgData name="Jonsson Åsa" userId="e7c157ac-c4f4-446a-aea7-2d9507f60b0e" providerId="ADAL" clId="{2C685482-2971-403C-A95A-4FBE5066FDB1}" dt="2020-12-16T10:56:21.307" v="66" actId="404"/>
          <ac:spMkLst>
            <pc:docMk/>
            <pc:sldMk cId="4038946944" sldId="256"/>
            <ac:spMk id="2" creationId="{56573EA7-C0D5-4A99-856B-5428F6A2DAB2}"/>
          </ac:spMkLst>
        </pc:spChg>
      </pc:sldChg>
      <pc:sldChg chg="modSp mod">
        <pc:chgData name="Jonsson Åsa" userId="e7c157ac-c4f4-446a-aea7-2d9507f60b0e" providerId="ADAL" clId="{2C685482-2971-403C-A95A-4FBE5066FDB1}" dt="2020-12-16T10:57:14.061" v="69"/>
        <pc:sldMkLst>
          <pc:docMk/>
          <pc:sldMk cId="2615424933" sldId="259"/>
        </pc:sldMkLst>
        <pc:graphicFrameChg chg="mod">
          <ac:chgData name="Jonsson Åsa" userId="e7c157ac-c4f4-446a-aea7-2d9507f60b0e" providerId="ADAL" clId="{2C685482-2971-403C-A95A-4FBE5066FDB1}" dt="2020-12-16T10:57:14.061" v="69"/>
          <ac:graphicFrameMkLst>
            <pc:docMk/>
            <pc:sldMk cId="2615424933" sldId="259"/>
            <ac:graphicFrameMk id="6" creationId="{F1A8F018-7C6A-4339-8A4D-15E3E5293F7B}"/>
          </ac:graphicFrameMkLst>
        </pc:graphicFrameChg>
      </pc:sldChg>
      <pc:sldChg chg="mod">
        <pc:chgData name="Jonsson Åsa" userId="e7c157ac-c4f4-446a-aea7-2d9507f60b0e" providerId="ADAL" clId="{2C685482-2971-403C-A95A-4FBE5066FDB1}" dt="2020-12-16T10:54:14.183" v="44" actId="27918"/>
        <pc:sldMkLst>
          <pc:docMk/>
          <pc:sldMk cId="2515230680" sldId="268"/>
        </pc:sldMkLst>
      </pc:sldChg>
      <pc:sldChg chg="modSp mod">
        <pc:chgData name="Jonsson Åsa" userId="e7c157ac-c4f4-446a-aea7-2d9507f60b0e" providerId="ADAL" clId="{2C685482-2971-403C-A95A-4FBE5066FDB1}" dt="2020-12-16T10:56:54.920" v="67"/>
        <pc:sldMkLst>
          <pc:docMk/>
          <pc:sldMk cId="3528411140" sldId="269"/>
        </pc:sldMkLst>
        <pc:graphicFrameChg chg="mod">
          <ac:chgData name="Jonsson Åsa" userId="e7c157ac-c4f4-446a-aea7-2d9507f60b0e" providerId="ADAL" clId="{2C685482-2971-403C-A95A-4FBE5066FDB1}" dt="2020-12-16T10:56:54.920" v="67"/>
          <ac:graphicFrameMkLst>
            <pc:docMk/>
            <pc:sldMk cId="3528411140" sldId="269"/>
            <ac:graphicFrameMk id="6" creationId="{D53029FE-DDC1-495A-9CDF-3FC796DDEBA0}"/>
          </ac:graphicFrameMkLst>
        </pc:graphicFrameChg>
      </pc:sldChg>
      <pc:sldChg chg="modSp mod">
        <pc:chgData name="Jonsson Åsa" userId="e7c157ac-c4f4-446a-aea7-2d9507f60b0e" providerId="ADAL" clId="{2C685482-2971-403C-A95A-4FBE5066FDB1}" dt="2020-12-16T10:58:13.600" v="87"/>
        <pc:sldMkLst>
          <pc:docMk/>
          <pc:sldMk cId="1998006817" sldId="270"/>
        </pc:sldMkLst>
        <pc:graphicFrameChg chg="mod">
          <ac:chgData name="Jonsson Åsa" userId="e7c157ac-c4f4-446a-aea7-2d9507f60b0e" providerId="ADAL" clId="{2C685482-2971-403C-A95A-4FBE5066FDB1}" dt="2020-12-16T10:58:13.600" v="87"/>
          <ac:graphicFrameMkLst>
            <pc:docMk/>
            <pc:sldMk cId="1998006817" sldId="270"/>
            <ac:graphicFrameMk id="6" creationId="{E510838F-3686-4BA7-A72D-21E801504693}"/>
          </ac:graphicFrameMkLst>
        </pc:graphicFrameChg>
      </pc:sldChg>
    </pc:docChg>
  </pc:docChgLst>
  <pc:docChgLst>
    <pc:chgData name="Jonsson Åsa" userId="e7c157ac-c4f4-446a-aea7-2d9507f60b0e" providerId="ADAL" clId="{53396F13-7BD3-4DBC-92B7-581B6E5B0578}"/>
    <pc:docChg chg="modSld">
      <pc:chgData name="Jonsson Åsa" userId="e7c157ac-c4f4-446a-aea7-2d9507f60b0e" providerId="ADAL" clId="{53396F13-7BD3-4DBC-92B7-581B6E5B0578}" dt="2020-12-16T11:54:36.251" v="49"/>
      <pc:docMkLst>
        <pc:docMk/>
      </pc:docMkLst>
      <pc:sldChg chg="modSp mod">
        <pc:chgData name="Jonsson Åsa" userId="e7c157ac-c4f4-446a-aea7-2d9507f60b0e" providerId="ADAL" clId="{53396F13-7BD3-4DBC-92B7-581B6E5B0578}" dt="2020-12-16T11:39:43.384" v="38" actId="27918"/>
        <pc:sldMkLst>
          <pc:docMk/>
          <pc:sldMk cId="2615424933" sldId="259"/>
        </pc:sldMkLst>
        <pc:graphicFrameChg chg="mod">
          <ac:chgData name="Jonsson Åsa" userId="e7c157ac-c4f4-446a-aea7-2d9507f60b0e" providerId="ADAL" clId="{53396F13-7BD3-4DBC-92B7-581B6E5B0578}" dt="2020-12-16T11:32:50.098" v="14" actId="692"/>
          <ac:graphicFrameMkLst>
            <pc:docMk/>
            <pc:sldMk cId="2615424933" sldId="259"/>
            <ac:graphicFrameMk id="6" creationId="{F1A8F018-7C6A-4339-8A4D-15E3E5293F7B}"/>
          </ac:graphicFrameMkLst>
        </pc:graphicFrameChg>
      </pc:sldChg>
      <pc:sldChg chg="modSp">
        <pc:chgData name="Jonsson Åsa" userId="e7c157ac-c4f4-446a-aea7-2d9507f60b0e" providerId="ADAL" clId="{53396F13-7BD3-4DBC-92B7-581B6E5B0578}" dt="2020-12-16T11:54:01.890" v="44" actId="14100"/>
        <pc:sldMkLst>
          <pc:docMk/>
          <pc:sldMk cId="2515230680" sldId="268"/>
        </pc:sldMkLst>
        <pc:graphicFrameChg chg="mod">
          <ac:chgData name="Jonsson Åsa" userId="e7c157ac-c4f4-446a-aea7-2d9507f60b0e" providerId="ADAL" clId="{53396F13-7BD3-4DBC-92B7-581B6E5B0578}" dt="2020-12-16T11:54:01.890" v="44" actId="14100"/>
          <ac:graphicFrameMkLst>
            <pc:docMk/>
            <pc:sldMk cId="2515230680" sldId="268"/>
            <ac:graphicFrameMk id="6" creationId="{30478092-9C6C-4D38-B6D9-56F516703A68}"/>
          </ac:graphicFrameMkLst>
        </pc:graphicFrameChg>
      </pc:sldChg>
      <pc:sldChg chg="modSp">
        <pc:chgData name="Jonsson Åsa" userId="e7c157ac-c4f4-446a-aea7-2d9507f60b0e" providerId="ADAL" clId="{53396F13-7BD3-4DBC-92B7-581B6E5B0578}" dt="2020-12-16T11:54:09.674" v="45" actId="14100"/>
        <pc:sldMkLst>
          <pc:docMk/>
          <pc:sldMk cId="3528411140" sldId="269"/>
        </pc:sldMkLst>
        <pc:graphicFrameChg chg="mod">
          <ac:chgData name="Jonsson Åsa" userId="e7c157ac-c4f4-446a-aea7-2d9507f60b0e" providerId="ADAL" clId="{53396F13-7BD3-4DBC-92B7-581B6E5B0578}" dt="2020-12-16T11:54:09.674" v="45" actId="14100"/>
          <ac:graphicFrameMkLst>
            <pc:docMk/>
            <pc:sldMk cId="3528411140" sldId="269"/>
            <ac:graphicFrameMk id="6" creationId="{D53029FE-DDC1-495A-9CDF-3FC796DDEBA0}"/>
          </ac:graphicFrameMkLst>
        </pc:graphicFrameChg>
      </pc:sldChg>
      <pc:sldChg chg="modSp mod">
        <pc:chgData name="Jonsson Åsa" userId="e7c157ac-c4f4-446a-aea7-2d9507f60b0e" providerId="ADAL" clId="{53396F13-7BD3-4DBC-92B7-581B6E5B0578}" dt="2020-12-16T11:54:36.251" v="49"/>
        <pc:sldMkLst>
          <pc:docMk/>
          <pc:sldMk cId="1998006817" sldId="270"/>
        </pc:sldMkLst>
        <pc:graphicFrameChg chg="mod">
          <ac:chgData name="Jonsson Åsa" userId="e7c157ac-c4f4-446a-aea7-2d9507f60b0e" providerId="ADAL" clId="{53396F13-7BD3-4DBC-92B7-581B6E5B0578}" dt="2020-12-16T11:54:36.251" v="49"/>
          <ac:graphicFrameMkLst>
            <pc:docMk/>
            <pc:sldMk cId="1998006817" sldId="270"/>
            <ac:graphicFrameMk id="6" creationId="{E510838F-3686-4BA7-A72D-21E80150469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neraab-my.sharepoint.com/personal/asa_jonsson_inera_se/Documents/0%20SoB/Utdata/Jfr%20statistik%202019-2020%20och%20coronaperiod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neraab-my.sharepoint.com/personal/asa_jonsson_inera_se/Documents/0%20SoB/Utdata/Jfr%20statistik%202019-2020%20och%20coronaperiod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neraab-my.sharepoint.com/personal/asa_jonsson_inera_se/Documents/0%20SoB/Utdata/Jfr%20statistik%202019-2020%20och%20coronaperiod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neraab-my.sharepoint.com/personal/asa_jonsson_inera_se/Documents/0%20SoB/Utdata/Jfr%20statistik%202019-2020%20och%20coronaperiod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solidFill>
                  <a:srgbClr val="000000"/>
                </a:solidFill>
              </a:rPr>
              <a:t>Inloggning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invånare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21703902733028343"/>
          <c:y val="2.121984105917515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xMode val="edge"/>
          <c:yMode val="edge"/>
          <c:x val="8.728522336769759E-2"/>
          <c:y val="0.15384294068504595"/>
          <c:w val="0.63526116838487989"/>
          <c:h val="0.846157059314954"/>
        </c:manualLayout>
      </c:layout>
      <c:lineChart>
        <c:grouping val="standard"/>
        <c:varyColors val="0"/>
        <c:ser>
          <c:idx val="0"/>
          <c:order val="0"/>
          <c:tx>
            <c:strRef>
              <c:f>Blad1!$A$3</c:f>
              <c:strCache>
                <c:ptCount val="1"/>
                <c:pt idx="0">
                  <c:v>Invånare 2019</c:v>
                </c:pt>
              </c:strCache>
            </c:strRef>
          </c:tx>
          <c:spPr>
            <a:ln w="25400" cap="rnd" cmpd="sng" algn="ctr">
              <a:solidFill>
                <a:schemeClr val="accent3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Blad1!$B$2:$M$2</c:f>
              <c:strCache>
                <c:ptCount val="11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</c:strCache>
            </c:strRef>
          </c:cat>
          <c:val>
            <c:numRef>
              <c:f>Blad1!$B$3:$M$3</c:f>
              <c:numCache>
                <c:formatCode>General</c:formatCode>
                <c:ptCount val="12"/>
                <c:pt idx="0">
                  <c:v>35355</c:v>
                </c:pt>
                <c:pt idx="1">
                  <c:v>35715</c:v>
                </c:pt>
                <c:pt idx="2">
                  <c:v>41362</c:v>
                </c:pt>
                <c:pt idx="3">
                  <c:v>42791</c:v>
                </c:pt>
                <c:pt idx="4">
                  <c:v>46585</c:v>
                </c:pt>
                <c:pt idx="5">
                  <c:v>46937</c:v>
                </c:pt>
                <c:pt idx="6">
                  <c:v>40213</c:v>
                </c:pt>
                <c:pt idx="7">
                  <c:v>38217</c:v>
                </c:pt>
                <c:pt idx="8">
                  <c:v>62084</c:v>
                </c:pt>
                <c:pt idx="9">
                  <c:v>73805</c:v>
                </c:pt>
                <c:pt idx="10">
                  <c:v>67232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8F-4B6C-8A6C-DE676FF1F797}"/>
            </c:ext>
          </c:extLst>
        </c:ser>
        <c:ser>
          <c:idx val="1"/>
          <c:order val="1"/>
          <c:tx>
            <c:strRef>
              <c:f>Blad1!$A$4</c:f>
              <c:strCache>
                <c:ptCount val="1"/>
                <c:pt idx="0">
                  <c:v>Invånare 2020</c:v>
                </c:pt>
              </c:strCache>
            </c:strRef>
          </c:tx>
          <c:spPr>
            <a:ln w="254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Blad1!$B$2:$M$2</c:f>
              <c:strCache>
                <c:ptCount val="11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</c:strCache>
            </c:strRef>
          </c:cat>
          <c:val>
            <c:numRef>
              <c:f>Blad1!$B$4:$M$4</c:f>
              <c:numCache>
                <c:formatCode>General</c:formatCode>
                <c:ptCount val="12"/>
                <c:pt idx="0">
                  <c:v>76051</c:v>
                </c:pt>
                <c:pt idx="1">
                  <c:v>84822</c:v>
                </c:pt>
                <c:pt idx="2">
                  <c:v>90789</c:v>
                </c:pt>
                <c:pt idx="3">
                  <c:v>75976</c:v>
                </c:pt>
                <c:pt idx="4">
                  <c:v>82317</c:v>
                </c:pt>
                <c:pt idx="5">
                  <c:v>87478</c:v>
                </c:pt>
                <c:pt idx="6">
                  <c:v>71637</c:v>
                </c:pt>
                <c:pt idx="7">
                  <c:v>74166</c:v>
                </c:pt>
                <c:pt idx="8">
                  <c:v>96438</c:v>
                </c:pt>
                <c:pt idx="9">
                  <c:v>106488</c:v>
                </c:pt>
                <c:pt idx="10">
                  <c:v>118497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8F-4B6C-8A6C-DE676FF1F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1408144"/>
        <c:axId val="671410112"/>
      </c:lineChart>
      <c:catAx>
        <c:axId val="67140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999999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71410112"/>
        <c:crosses val="autoZero"/>
        <c:auto val="1"/>
        <c:lblAlgn val="ctr"/>
        <c:lblOffset val="100"/>
        <c:noMultiLvlLbl val="0"/>
      </c:catAx>
      <c:valAx>
        <c:axId val="671410112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999999"/>
              </a:solidFill>
              <a:prstDash val="solid"/>
              <a:round/>
            </a:ln>
            <a:effectLst/>
          </c:spPr>
        </c:majorGridlines>
        <c:title>
          <c:layout>
            <c:manualLayout>
              <c:xMode val="edge"/>
              <c:yMode val="edge"/>
              <c:x val="1.4547537227949599E-2"/>
              <c:y val="0.437722222222222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999999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71408144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r"/>
      <c:layout>
        <c:manualLayout>
          <c:xMode val="edge"/>
          <c:yMode val="edge"/>
          <c:x val="0.75527835051546388"/>
          <c:y val="0.75419799498746876"/>
          <c:w val="0.12315953116744377"/>
          <c:h val="0.11688177266709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solidFill>
                  <a:srgbClr val="000000"/>
                </a:solidFill>
              </a:rPr>
              <a:t>Inloggning</a:t>
            </a:r>
            <a:r>
              <a:rPr lang="en-US" sz="1800" b="1" baseline="0" dirty="0">
                <a:solidFill>
                  <a:srgbClr val="000000"/>
                </a:solidFill>
              </a:rPr>
              <a:t> personal</a:t>
            </a:r>
            <a:endParaRPr lang="en-US" sz="1800" b="1" dirty="0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0.25352653918806628"/>
          <c:y val="1.838084975971019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xMode val="edge"/>
          <c:yMode val="edge"/>
          <c:x val="8.728522336769759E-2"/>
          <c:y val="0.15384294068504595"/>
          <c:w val="0.63651603665521195"/>
          <c:h val="0.846157059314954"/>
        </c:manualLayout>
      </c:layout>
      <c:lineChart>
        <c:grouping val="standard"/>
        <c:varyColors val="0"/>
        <c:ser>
          <c:idx val="0"/>
          <c:order val="0"/>
          <c:tx>
            <c:strRef>
              <c:f>Blad1!$A$6</c:f>
              <c:strCache>
                <c:ptCount val="1"/>
                <c:pt idx="0">
                  <c:v>Personal 2019</c:v>
                </c:pt>
              </c:strCache>
            </c:strRef>
          </c:tx>
          <c:spPr>
            <a:ln w="25400" cap="rnd" cmpd="sng" algn="ctr">
              <a:solidFill>
                <a:schemeClr val="accent3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Blad1!$B$5:$L$5</c:f>
              <c:strCache>
                <c:ptCount val="11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</c:strCache>
            </c:strRef>
          </c:cat>
          <c:val>
            <c:numRef>
              <c:f>Blad1!$B$6:$L$6</c:f>
              <c:numCache>
                <c:formatCode>General</c:formatCode>
                <c:ptCount val="11"/>
                <c:pt idx="0">
                  <c:v>8821</c:v>
                </c:pt>
                <c:pt idx="1">
                  <c:v>9703</c:v>
                </c:pt>
                <c:pt idx="2">
                  <c:v>11634</c:v>
                </c:pt>
                <c:pt idx="3">
                  <c:v>11672</c:v>
                </c:pt>
                <c:pt idx="4">
                  <c:v>12582</c:v>
                </c:pt>
                <c:pt idx="5">
                  <c:v>10657</c:v>
                </c:pt>
                <c:pt idx="6">
                  <c:v>6973</c:v>
                </c:pt>
                <c:pt idx="7">
                  <c:v>10146</c:v>
                </c:pt>
                <c:pt idx="8">
                  <c:v>12062</c:v>
                </c:pt>
                <c:pt idx="9">
                  <c:v>15150</c:v>
                </c:pt>
                <c:pt idx="10">
                  <c:v>16206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81-4FAF-A477-0380ADE10672}"/>
            </c:ext>
          </c:extLst>
        </c:ser>
        <c:ser>
          <c:idx val="1"/>
          <c:order val="1"/>
          <c:tx>
            <c:strRef>
              <c:f>Blad1!$A$7</c:f>
              <c:strCache>
                <c:ptCount val="1"/>
                <c:pt idx="0">
                  <c:v>Personal 2020</c:v>
                </c:pt>
              </c:strCache>
            </c:strRef>
          </c:tx>
          <c:spPr>
            <a:ln w="254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Blad1!$B$5:$L$5</c:f>
              <c:strCache>
                <c:ptCount val="11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</c:strCache>
            </c:strRef>
          </c:cat>
          <c:val>
            <c:numRef>
              <c:f>Blad1!$B$7:$L$7</c:f>
              <c:numCache>
                <c:formatCode>General</c:formatCode>
                <c:ptCount val="11"/>
                <c:pt idx="0">
                  <c:v>15573</c:v>
                </c:pt>
                <c:pt idx="1">
                  <c:v>16150</c:v>
                </c:pt>
                <c:pt idx="2">
                  <c:v>18669</c:v>
                </c:pt>
                <c:pt idx="3">
                  <c:v>22211</c:v>
                </c:pt>
                <c:pt idx="4">
                  <c:v>23921</c:v>
                </c:pt>
                <c:pt idx="5">
                  <c:v>23387</c:v>
                </c:pt>
                <c:pt idx="6">
                  <c:v>13518</c:v>
                </c:pt>
                <c:pt idx="7">
                  <c:v>17849</c:v>
                </c:pt>
                <c:pt idx="8">
                  <c:v>24261</c:v>
                </c:pt>
                <c:pt idx="9">
                  <c:v>27069</c:v>
                </c:pt>
                <c:pt idx="10">
                  <c:v>28635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81-4FAF-A477-0380ADE10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1407816"/>
        <c:axId val="469521480"/>
      </c:lineChart>
      <c:catAx>
        <c:axId val="671407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999999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9521480"/>
        <c:crosses val="autoZero"/>
        <c:auto val="1"/>
        <c:lblAlgn val="ctr"/>
        <c:lblOffset val="100"/>
        <c:noMultiLvlLbl val="0"/>
      </c:catAx>
      <c:valAx>
        <c:axId val="469521480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999999"/>
              </a:solidFill>
              <a:prstDash val="solid"/>
              <a:round/>
            </a:ln>
            <a:effectLst/>
          </c:spPr>
        </c:majorGridlines>
        <c:title>
          <c:layout>
            <c:manualLayout>
              <c:xMode val="edge"/>
              <c:yMode val="edge"/>
              <c:x val="1.4547537227949599E-2"/>
              <c:y val="0.437722222222222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999999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71407816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r"/>
      <c:layout>
        <c:manualLayout>
          <c:xMode val="edge"/>
          <c:yMode val="edge"/>
          <c:x val="0.75653321878579616"/>
          <c:y val="0.75419799498746876"/>
          <c:w val="0.15220009838769577"/>
          <c:h val="0.11485072178477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rgbClr val="000000"/>
                </a:solidFill>
              </a:rPr>
              <a:t>Startade moment</a:t>
            </a:r>
          </a:p>
        </c:rich>
      </c:tx>
      <c:layout>
        <c:manualLayout>
          <c:xMode val="edge"/>
          <c:yMode val="edge"/>
          <c:x val="0.18620116161407813"/>
          <c:y val="1.819154640900852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xMode val="edge"/>
          <c:yMode val="edge"/>
          <c:x val="8.728522336769759E-2"/>
          <c:y val="0.15384294068504595"/>
          <c:w val="0.53024627720504014"/>
          <c:h val="0.846157059314954"/>
        </c:manualLayout>
      </c:layout>
      <c:lineChart>
        <c:grouping val="standard"/>
        <c:varyColors val="0"/>
        <c:ser>
          <c:idx val="0"/>
          <c:order val="0"/>
          <c:tx>
            <c:strRef>
              <c:f>Blad1!$A$9</c:f>
              <c:strCache>
                <c:ptCount val="1"/>
                <c:pt idx="0">
                  <c:v>Startade moment 2019</c:v>
                </c:pt>
              </c:strCache>
            </c:strRef>
          </c:tx>
          <c:spPr>
            <a:ln w="25400" cap="rnd" cmpd="sng" algn="ctr">
              <a:solidFill>
                <a:schemeClr val="accent3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Blad1!$B$8:$L$8</c:f>
              <c:strCache>
                <c:ptCount val="11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</c:strCache>
            </c:strRef>
          </c:cat>
          <c:val>
            <c:numRef>
              <c:f>Blad1!$B$9:$L$9</c:f>
              <c:numCache>
                <c:formatCode>General</c:formatCode>
                <c:ptCount val="11"/>
                <c:pt idx="0">
                  <c:v>1879</c:v>
                </c:pt>
                <c:pt idx="1">
                  <c:v>1492</c:v>
                </c:pt>
                <c:pt idx="2">
                  <c:v>1778</c:v>
                </c:pt>
                <c:pt idx="3">
                  <c:v>1677</c:v>
                </c:pt>
                <c:pt idx="4">
                  <c:v>2325</c:v>
                </c:pt>
                <c:pt idx="5">
                  <c:v>3966</c:v>
                </c:pt>
                <c:pt idx="6">
                  <c:v>870</c:v>
                </c:pt>
                <c:pt idx="7">
                  <c:v>1404</c:v>
                </c:pt>
                <c:pt idx="8">
                  <c:v>2024</c:v>
                </c:pt>
                <c:pt idx="9">
                  <c:v>2952</c:v>
                </c:pt>
                <c:pt idx="10">
                  <c:v>2508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B1-49E1-B235-515BD79E0B9D}"/>
            </c:ext>
          </c:extLst>
        </c:ser>
        <c:ser>
          <c:idx val="1"/>
          <c:order val="1"/>
          <c:tx>
            <c:strRef>
              <c:f>Blad1!$A$10</c:f>
              <c:strCache>
                <c:ptCount val="1"/>
                <c:pt idx="0">
                  <c:v>Startade moment 2020</c:v>
                </c:pt>
              </c:strCache>
            </c:strRef>
          </c:tx>
          <c:spPr>
            <a:ln w="254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Blad1!$B$8:$L$8</c:f>
              <c:strCache>
                <c:ptCount val="11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</c:strCache>
            </c:strRef>
          </c:cat>
          <c:val>
            <c:numRef>
              <c:f>Blad1!$B$10:$L$10</c:f>
              <c:numCache>
                <c:formatCode>General</c:formatCode>
                <c:ptCount val="11"/>
                <c:pt idx="0">
                  <c:v>2463</c:v>
                </c:pt>
                <c:pt idx="1">
                  <c:v>2668</c:v>
                </c:pt>
                <c:pt idx="2">
                  <c:v>3858</c:v>
                </c:pt>
                <c:pt idx="3">
                  <c:v>5213</c:v>
                </c:pt>
                <c:pt idx="4">
                  <c:v>5178</c:v>
                </c:pt>
                <c:pt idx="5">
                  <c:v>5022</c:v>
                </c:pt>
                <c:pt idx="6">
                  <c:v>3250</c:v>
                </c:pt>
                <c:pt idx="7">
                  <c:v>4427</c:v>
                </c:pt>
                <c:pt idx="8">
                  <c:v>6093</c:v>
                </c:pt>
                <c:pt idx="9">
                  <c:v>6692</c:v>
                </c:pt>
                <c:pt idx="10">
                  <c:v>7254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B1-49E1-B235-515BD79E0B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1409456"/>
        <c:axId val="671409784"/>
      </c:lineChart>
      <c:catAx>
        <c:axId val="67140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999999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71409784"/>
        <c:crosses val="autoZero"/>
        <c:auto val="1"/>
        <c:lblAlgn val="ctr"/>
        <c:lblOffset val="100"/>
        <c:noMultiLvlLbl val="0"/>
      </c:catAx>
      <c:valAx>
        <c:axId val="671409784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999999"/>
              </a:solidFill>
              <a:prstDash val="solid"/>
              <a:round/>
            </a:ln>
            <a:effectLst/>
          </c:spPr>
        </c:majorGridlines>
        <c:title>
          <c:layout>
            <c:manualLayout>
              <c:xMode val="edge"/>
              <c:yMode val="edge"/>
              <c:x val="1.4547537227949599E-2"/>
              <c:y val="0.394086466165413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999999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71409456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r"/>
      <c:layout>
        <c:manualLayout>
          <c:xMode val="edge"/>
          <c:yMode val="edge"/>
          <c:x val="0.65026345933562424"/>
          <c:y val="0.75419799498746876"/>
          <c:w val="0.21382816993004108"/>
          <c:h val="0.100162113276145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solidFill>
                  <a:srgbClr val="000000"/>
                </a:solidFill>
              </a:rPr>
              <a:t>Enheter</a:t>
            </a:r>
            <a:r>
              <a:rPr lang="en-US" sz="1000" b="1" dirty="0">
                <a:solidFill>
                  <a:srgbClr val="000000"/>
                </a:solidFill>
              </a:rPr>
              <a:t>, </a:t>
            </a:r>
            <a:r>
              <a:rPr lang="en-US" sz="1800" b="1" dirty="0" err="1">
                <a:solidFill>
                  <a:srgbClr val="000000"/>
                </a:solidFill>
              </a:rPr>
              <a:t>förändring</a:t>
            </a:r>
            <a:r>
              <a:rPr lang="en-US" sz="1800" b="1" dirty="0">
                <a:solidFill>
                  <a:srgbClr val="000000"/>
                </a:solidFill>
              </a:rPr>
              <a:t> (</a:t>
            </a:r>
            <a:r>
              <a:rPr lang="en-US" sz="1800" b="1" dirty="0" err="1">
                <a:solidFill>
                  <a:srgbClr val="000000"/>
                </a:solidFill>
              </a:rPr>
              <a:t>antal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tillagda</a:t>
            </a:r>
            <a:r>
              <a:rPr lang="en-US" sz="1800" b="1" dirty="0">
                <a:solidFill>
                  <a:srgbClr val="0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1816622832946008"/>
          <c:y val="2.740761240819222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2320011255660226"/>
          <c:y val="0.17031055561673097"/>
          <c:w val="0.65100085988665601"/>
          <c:h val="0.69951193391496536"/>
        </c:manualLayout>
      </c:layout>
      <c:lineChart>
        <c:grouping val="standard"/>
        <c:varyColors val="0"/>
        <c:ser>
          <c:idx val="0"/>
          <c:order val="0"/>
          <c:tx>
            <c:strRef>
              <c:f>Blad1!$A$12</c:f>
              <c:strCache>
                <c:ptCount val="1"/>
                <c:pt idx="0">
                  <c:v>Enheter, förändr 2019</c:v>
                </c:pt>
              </c:strCache>
            </c:strRef>
          </c:tx>
          <c:spPr>
            <a:ln w="25400" cap="rnd" cmpd="sng" algn="ctr">
              <a:solidFill>
                <a:schemeClr val="accent3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Blad1!$B$11:$L$11</c:f>
              <c:strCache>
                <c:ptCount val="11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</c:strCache>
            </c:strRef>
          </c:cat>
          <c:val>
            <c:numRef>
              <c:f>Blad1!$B$12:$L$12</c:f>
              <c:numCache>
                <c:formatCode>General</c:formatCode>
                <c:ptCount val="11"/>
                <c:pt idx="0">
                  <c:v>37</c:v>
                </c:pt>
                <c:pt idx="1">
                  <c:v>22</c:v>
                </c:pt>
                <c:pt idx="2">
                  <c:v>21</c:v>
                </c:pt>
                <c:pt idx="3">
                  <c:v>13</c:v>
                </c:pt>
                <c:pt idx="4">
                  <c:v>13</c:v>
                </c:pt>
                <c:pt idx="5">
                  <c:v>11</c:v>
                </c:pt>
                <c:pt idx="6">
                  <c:v>4</c:v>
                </c:pt>
                <c:pt idx="7">
                  <c:v>18</c:v>
                </c:pt>
                <c:pt idx="8">
                  <c:v>16</c:v>
                </c:pt>
                <c:pt idx="9">
                  <c:v>24</c:v>
                </c:pt>
                <c:pt idx="10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17-4C4A-BB9D-67BFED82A4CD}"/>
            </c:ext>
          </c:extLst>
        </c:ser>
        <c:ser>
          <c:idx val="1"/>
          <c:order val="1"/>
          <c:tx>
            <c:strRef>
              <c:f>Blad1!$A$13</c:f>
              <c:strCache>
                <c:ptCount val="1"/>
                <c:pt idx="0">
                  <c:v>Enheter, förändr 2020</c:v>
                </c:pt>
              </c:strCache>
            </c:strRef>
          </c:tx>
          <c:spPr>
            <a:ln w="254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Blad1!$B$11:$L$11</c:f>
              <c:strCache>
                <c:ptCount val="11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</c:strCache>
            </c:strRef>
          </c:cat>
          <c:val>
            <c:numRef>
              <c:f>Blad1!$B$13:$L$13</c:f>
              <c:numCache>
                <c:formatCode>General</c:formatCode>
                <c:ptCount val="11"/>
                <c:pt idx="0">
                  <c:v>53</c:v>
                </c:pt>
                <c:pt idx="1">
                  <c:v>30</c:v>
                </c:pt>
                <c:pt idx="2">
                  <c:v>44</c:v>
                </c:pt>
                <c:pt idx="3">
                  <c:v>66</c:v>
                </c:pt>
                <c:pt idx="4">
                  <c:v>40</c:v>
                </c:pt>
                <c:pt idx="5">
                  <c:v>32</c:v>
                </c:pt>
                <c:pt idx="6">
                  <c:v>2</c:v>
                </c:pt>
                <c:pt idx="7">
                  <c:v>11</c:v>
                </c:pt>
                <c:pt idx="8">
                  <c:v>59</c:v>
                </c:pt>
                <c:pt idx="9">
                  <c:v>61</c:v>
                </c:pt>
                <c:pt idx="1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17-4C4A-BB9D-67BFED82A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3628880"/>
        <c:axId val="673631504"/>
      </c:lineChart>
      <c:catAx>
        <c:axId val="67362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999999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73631504"/>
        <c:crosses val="autoZero"/>
        <c:auto val="1"/>
        <c:lblAlgn val="ctr"/>
        <c:lblOffset val="100"/>
        <c:noMultiLvlLbl val="0"/>
      </c:catAx>
      <c:valAx>
        <c:axId val="673631504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999999"/>
              </a:solidFill>
              <a:prstDash val="solid"/>
              <a:round/>
            </a:ln>
            <a:effectLst/>
          </c:spPr>
        </c:majorGridlines>
        <c:title>
          <c:layout>
            <c:manualLayout>
              <c:xMode val="edge"/>
              <c:yMode val="edge"/>
              <c:x val="1.4547537227949599E-2"/>
              <c:y val="0.394086466165413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999999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73628880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r"/>
      <c:layout>
        <c:manualLayout>
          <c:xMode val="edge"/>
          <c:yMode val="edge"/>
          <c:x val="0.78983470506190323"/>
          <c:y val="0.7572920006275623"/>
          <c:w val="0.2084455402531783"/>
          <c:h val="0.10233893624298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2020-12-16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216" y="2392723"/>
            <a:ext cx="3357569" cy="13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F82C88D0-E5EA-4C03-9F7E-472FA161F6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2BD7D724-E84A-4821-8A86-18337A832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50" r:id="rId10"/>
    <p:sldLayoutId id="2147483652" r:id="rId11"/>
    <p:sldLayoutId id="214748365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-15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Stöd och behandling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ökad användning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sz="2800" dirty="0">
                <a:solidFill>
                  <a:schemeClr val="accent1"/>
                </a:solidFill>
              </a:rPr>
              <a:t>2019-2020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23E1004-F5BC-4652-B27F-49B816CB40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894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4E6E06-7328-4D4D-A388-7A735F4D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885CB33-3C3B-453B-A238-B373D3F4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176423D-696A-4A4B-A178-5C5069D9F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2</a:t>
            </a:fld>
            <a:endParaRPr lang="sv-SE"/>
          </a:p>
        </p:txBody>
      </p:sp>
      <p:graphicFrame>
        <p:nvGraphicFramePr>
          <p:cNvPr id="6" name="Chart">
            <a:extLst>
              <a:ext uri="{FF2B5EF4-FFF2-40B4-BE49-F238E27FC236}">
                <a16:creationId xmlns:a16="http://schemas.microsoft.com/office/drawing/2014/main" id="{F1A8F018-7C6A-4339-8A4D-15E3E5293F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063083"/>
              </p:ext>
            </p:extLst>
          </p:nvPr>
        </p:nvGraphicFramePr>
        <p:xfrm>
          <a:off x="1474624" y="1713938"/>
          <a:ext cx="8204635" cy="3594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542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82AFCB-DD7B-40BC-9F79-765BCAAF3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40C05F-32AA-4553-92CA-D1205B0B5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A4DB07-2823-4365-917C-48C992A0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C5A1EF9-944D-4D39-9F23-F9652044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3</a:t>
            </a:fld>
            <a:endParaRPr lang="sv-SE"/>
          </a:p>
        </p:txBody>
      </p:sp>
      <p:graphicFrame>
        <p:nvGraphicFramePr>
          <p:cNvPr id="6" name="Chart">
            <a:extLst>
              <a:ext uri="{FF2B5EF4-FFF2-40B4-BE49-F238E27FC236}">
                <a16:creationId xmlns:a16="http://schemas.microsoft.com/office/drawing/2014/main" id="{30478092-9C6C-4D38-B6D9-56F516703A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420754"/>
              </p:ext>
            </p:extLst>
          </p:nvPr>
        </p:nvGraphicFramePr>
        <p:xfrm>
          <a:off x="1455938" y="1600200"/>
          <a:ext cx="794454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523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04FA2E-0D2B-4BA1-816C-06AB12722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4F25EA0-254C-432B-A247-689E88E2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81337C6-4E7E-409A-9BE7-81D840D1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4</a:t>
            </a:fld>
            <a:endParaRPr lang="sv-SE"/>
          </a:p>
        </p:txBody>
      </p:sp>
      <p:graphicFrame>
        <p:nvGraphicFramePr>
          <p:cNvPr id="6" name="Chart">
            <a:extLst>
              <a:ext uri="{FF2B5EF4-FFF2-40B4-BE49-F238E27FC236}">
                <a16:creationId xmlns:a16="http://schemas.microsoft.com/office/drawing/2014/main" id="{D53029FE-DDC1-495A-9CDF-3FC796DDE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378045"/>
              </p:ext>
            </p:extLst>
          </p:nvPr>
        </p:nvGraphicFramePr>
        <p:xfrm>
          <a:off x="985421" y="1504293"/>
          <a:ext cx="8125126" cy="419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841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8AEBC-64B8-4EFE-8F0E-A357F917F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7E07C93-6A81-4A53-8A3A-4DD051C5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5F68761-D8F7-4C0E-82C4-0A8FB3E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5</a:t>
            </a:fld>
            <a:endParaRPr lang="sv-SE"/>
          </a:p>
        </p:txBody>
      </p:sp>
      <p:graphicFrame>
        <p:nvGraphicFramePr>
          <p:cNvPr id="6" name="Chart">
            <a:extLst>
              <a:ext uri="{FF2B5EF4-FFF2-40B4-BE49-F238E27FC236}">
                <a16:creationId xmlns:a16="http://schemas.microsoft.com/office/drawing/2014/main" id="{E510838F-3686-4BA7-A72D-21E801504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845285"/>
              </p:ext>
            </p:extLst>
          </p:nvPr>
        </p:nvGraphicFramePr>
        <p:xfrm>
          <a:off x="958788" y="1481989"/>
          <a:ext cx="9090733" cy="4104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800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3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ll_PPT_20190416  -  Skrivskyddad" id="{22903717-B928-4645-BD5D-D0BD4232857A}" vid="{FA763605-81F1-4FF2-B45C-69DD8ABF749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0D74E5D7389E44859E7FFE024405BC" ma:contentTypeVersion="11" ma:contentTypeDescription="Skapa ett nytt dokument." ma:contentTypeScope="" ma:versionID="d88df75c068c692b2b67834848b78e3e">
  <xsd:schema xmlns:xsd="http://www.w3.org/2001/XMLSchema" xmlns:xs="http://www.w3.org/2001/XMLSchema" xmlns:p="http://schemas.microsoft.com/office/2006/metadata/properties" xmlns:ns3="530183ca-9174-4b3b-bc5c-b3bd9bf546d5" xmlns:ns4="24b86f04-e599-48bc-bbab-af9e1905bf09" targetNamespace="http://schemas.microsoft.com/office/2006/metadata/properties" ma:root="true" ma:fieldsID="c25391fcc591be80949ad7e2b013d64e" ns3:_="" ns4:_="">
    <xsd:import namespace="530183ca-9174-4b3b-bc5c-b3bd9bf546d5"/>
    <xsd:import namespace="24b86f04-e599-48bc-bbab-af9e1905b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183ca-9174-4b3b-bc5c-b3bd9bf54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86f04-e599-48bc-bbab-af9e1905b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BFE37A-9395-48FE-B448-BA56762689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633CDD-0C9E-4FE3-9E03-5F58D9BF29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73AA123-BBCE-4579-B53D-7440D4DE6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0183ca-9174-4b3b-bc5c-b3bd9bf546d5"/>
    <ds:schemaRef ds:uri="24b86f04-e599-48bc-bbab-af9e1905b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Presentationsmall-1177</Template>
  <TotalTime>77</TotalTime>
  <Words>33</Words>
  <Application>Microsoft Office PowerPoint</Application>
  <PresentationFormat>Bredbild</PresentationFormat>
  <Paragraphs>14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Inter</vt:lpstr>
      <vt:lpstr>Open Sans</vt:lpstr>
      <vt:lpstr>1177 Vårguiden</vt:lpstr>
      <vt:lpstr>Stöd och behandling ökad användning 2019-2020</vt:lpstr>
      <vt:lpstr>Rubrik på en rad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rubrik kommer att stå här och kan vara på tre rader</dc:title>
  <dc:creator>Jonsson Åsa</dc:creator>
  <cp:lastModifiedBy>Jonsson Åsa</cp:lastModifiedBy>
  <cp:revision>2</cp:revision>
  <dcterms:created xsi:type="dcterms:W3CDTF">2020-06-11T10:45:13Z</dcterms:created>
  <dcterms:modified xsi:type="dcterms:W3CDTF">2020-12-16T11:54:41Z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0x010100180D74E5D7389E44859E7FFE024405BC</vt:lpwstr>
  </property>
</Properties>
</file>