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5" r:id="rId3"/>
    <p:sldId id="266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1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4D8BF5-13B9-4D57-99E6-8B0313F93A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A6450B2-7590-454E-B4F7-07196607D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6BFF214-75A2-4C5B-81B2-1F5A98713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A163-B24D-46EA-873E-74E7789AD673}" type="datetimeFigureOut">
              <a:rPr lang="sv-SE" smtClean="0"/>
              <a:t>2019-03-14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93F82D3-2D7D-4DCD-B251-C67A9F28D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B25B84-FE68-4023-92EF-C75BA1A2F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078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6DE37C-0E07-4839-8973-FE23026B8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80DF971-28E5-41CC-B2E7-6795036A6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C0388E-F76E-40FF-AA89-62542D945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A163-B24D-46EA-873E-74E7789AD673}" type="datetimeFigureOut">
              <a:rPr lang="sv-SE" smtClean="0"/>
              <a:t>2019-03-14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FC8C85C-5587-4E93-8279-F60654600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A1358D7-52F8-4680-8399-BFC9AB6D0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1310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423D15E-1A7F-46F0-969A-4D14ED4DB7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DEEAA65-23F5-4B5B-994A-DDF92456A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735C8EF-BA80-4EA3-A582-126FCE773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A163-B24D-46EA-873E-74E7789AD673}" type="datetimeFigureOut">
              <a:rPr lang="sv-SE" smtClean="0"/>
              <a:t>2019-03-14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3F358C0-B35A-4024-B8A6-F44F21F5F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1B50111-3809-4D7C-A1EE-D1E02D209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322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9402CD-6991-4956-97B9-E3910AAB4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928556-41DC-4E7D-B277-65FF65098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2DCD5D-84F3-4333-9600-FAF6E5BA3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A163-B24D-46EA-873E-74E7789AD673}" type="datetimeFigureOut">
              <a:rPr lang="sv-SE" smtClean="0"/>
              <a:t>2019-03-14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93736BC-98B2-4BCE-A2E9-183F5B48C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1D28AC-A24D-4524-BA21-B7D614B9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357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BF0DB2-7B8A-467D-A31A-532EE019A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FD72F3A-4018-44EB-B47D-2D71C9B8E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608C7C4-500F-4C5E-8C7A-356DFF54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A163-B24D-46EA-873E-74E7789AD673}" type="datetimeFigureOut">
              <a:rPr lang="sv-SE" smtClean="0"/>
              <a:t>2019-03-14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A770BA6-8B50-4450-99BC-4491711F3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EBD80F1-CC9F-471B-9153-514F9DFC1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5416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049D34-A201-4DA4-9F9B-56889D221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9B35523-5E73-41F7-99AB-6D49D5BABF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2FC6315-01A7-4EFC-BF9B-FC179159E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0E0ACE5-157D-42ED-A429-B74969375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A163-B24D-46EA-873E-74E7789AD673}" type="datetimeFigureOut">
              <a:rPr lang="sv-SE" smtClean="0"/>
              <a:t>2019-03-14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C35C60C-5B36-4DA7-9DCE-E9F7C46AE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1DBA5F1-E154-4084-8C9E-40067D074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1669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B135F5-BFA9-4D57-8B9B-D18865D9A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8774BBD-7158-453A-AD57-CE0CFD6A6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B50488E-F97E-4077-BF20-5DA1F0A187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3A89797-74ED-4514-AB07-6279FDADFB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B0624B5-1376-4C92-9978-2F964D9D0B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EFB0C10-A1C7-493C-A5F8-D1D4730F6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A163-B24D-46EA-873E-74E7789AD673}" type="datetimeFigureOut">
              <a:rPr lang="sv-SE" smtClean="0"/>
              <a:t>2019-03-14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DA2A719-FF13-413F-9FB4-574A62406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8D0D1C2-4C5B-4100-A8AC-AA9E22C9E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9459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42BB57-8D9D-465A-9456-ED3D22B5F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346B407-D64D-4F43-A914-83C67B470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A163-B24D-46EA-873E-74E7789AD673}" type="datetimeFigureOut">
              <a:rPr lang="sv-SE" smtClean="0"/>
              <a:t>2019-03-14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38E8264-1B27-4384-99D2-10A70DEC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98DBBBF-F885-46E8-BCBC-1CCCDC23F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0644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2AB599C-2998-4F5B-8745-B075107DD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A163-B24D-46EA-873E-74E7789AD673}" type="datetimeFigureOut">
              <a:rPr lang="sv-SE" smtClean="0"/>
              <a:t>2019-03-14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B12DEE0-D9AA-42A6-8761-49955F969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82FC351-4D1B-41E1-A103-E417F12F2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7229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0F4CE2-90C8-41D1-866F-B45125669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41B707D-1F77-4E6E-8E7B-73C03A143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97B7B07-A5F4-4595-BA11-04C542DE9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5E1EC91-23FB-4438-8DEC-3EE384792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A163-B24D-46EA-873E-74E7789AD673}" type="datetimeFigureOut">
              <a:rPr lang="sv-SE" smtClean="0"/>
              <a:t>2019-03-14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2B949B-481D-42C2-8FDA-CA81F9AB6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D7FB551-BF93-4CFE-A118-322157A67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0753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598984-D28C-49CA-82D6-0E884A4E1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DA18BC1-0C82-4674-8AF6-6FC62D5832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23422F2-CC68-4BB2-B159-AC051DB3D2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DA1879C-2FE6-4DDD-9705-88560E08C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A163-B24D-46EA-873E-74E7789AD673}" type="datetimeFigureOut">
              <a:rPr lang="sv-SE" smtClean="0"/>
              <a:t>2019-03-14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FFF6435-C2C0-4EE7-A0E3-B6A0861E6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671262B-0E44-4BA5-A1BB-49A3BC9B6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7135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CB92B38-3778-43B2-A991-0BACE3FAB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05EAFD6-C754-42F7-841B-B636F3361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5956A0-85BC-4150-8DB0-1E60114479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1A163-B24D-46EA-873E-74E7789AD673}" type="datetimeFigureOut">
              <a:rPr lang="sv-SE" smtClean="0"/>
              <a:t>2019-03-14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A8357F1-9BA6-4DE4-A5E5-C2E07FC789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C4A59E9-E6CE-4B83-A457-221808B59B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389D8-6223-4B1D-82AB-19C377706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772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F2806C-BD3B-4CBB-BB9F-15ED3C239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Driftsättning 12 mars – problem 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911E04C-A988-4194-A16F-8230973AF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err="1"/>
              <a:t>Cachning</a:t>
            </a:r>
            <a:r>
              <a:rPr lang="sv-SE" dirty="0"/>
              <a:t> vid utloggning i </a:t>
            </a:r>
            <a:r>
              <a:rPr lang="sv-SE" dirty="0" err="1"/>
              <a:t>Chrome</a:t>
            </a:r>
            <a:r>
              <a:rPr lang="sv-SE" dirty="0"/>
              <a:t> – gäller både invånare och personal</a:t>
            </a:r>
          </a:p>
          <a:p>
            <a:endParaRPr lang="sv-SE" dirty="0"/>
          </a:p>
        </p:txBody>
      </p:sp>
      <p:pic>
        <p:nvPicPr>
          <p:cNvPr id="4" name="Platshållare för innehåll 5">
            <a:extLst>
              <a:ext uri="{FF2B5EF4-FFF2-40B4-BE49-F238E27FC236}">
                <a16:creationId xmlns:a16="http://schemas.microsoft.com/office/drawing/2014/main" id="{9DB8A7D7-6B51-4A50-B19C-A030E3FC71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59" y="2372644"/>
            <a:ext cx="8229599" cy="2112712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FC041D23-17B7-4514-A122-F27D7661307E}"/>
              </a:ext>
            </a:extLst>
          </p:cNvPr>
          <p:cNvSpPr/>
          <p:nvPr/>
        </p:nvSpPr>
        <p:spPr>
          <a:xfrm>
            <a:off x="911259" y="4799038"/>
            <a:ext cx="88643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Åtgärd: rensa </a:t>
            </a:r>
            <a:r>
              <a:rPr lang="sv-SE" dirty="0" err="1"/>
              <a:t>cachen</a:t>
            </a:r>
            <a:r>
              <a:rPr lang="sv-SE" dirty="0"/>
              <a:t>, stäng ner webbläsaren och starta igen eller byt webbläsare. </a:t>
            </a:r>
          </a:p>
          <a:p>
            <a:endParaRPr lang="sv-SE" dirty="0"/>
          </a:p>
          <a:p>
            <a:r>
              <a:rPr lang="sv-SE" b="1" dirty="0"/>
              <a:t>VI FELSÖKER FÖR ATT ÅTGÄRDA DETTA!</a:t>
            </a:r>
          </a:p>
        </p:txBody>
      </p:sp>
    </p:spTree>
    <p:extLst>
      <p:ext uri="{BB962C8B-B14F-4D97-AF65-F5344CB8AC3E}">
        <p14:creationId xmlns:p14="http://schemas.microsoft.com/office/powerpoint/2010/main" val="3758866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85B482-D1C4-4900-9CC7-8FA3481D4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Driftsättning 12 mars – problem 2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19E5B1D-6B70-4E37-8C02-27B1B259FB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81200" y="1637415"/>
            <a:ext cx="8017498" cy="559031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Kompatibilitetsläge för 1177.se i Internet Explorer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219680A-45E2-4449-8D52-7C9CFAC79D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403363"/>
            <a:ext cx="8149472" cy="2051275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D690B278-5576-4093-B625-E4DD0801D562}"/>
              </a:ext>
            </a:extLst>
          </p:cNvPr>
          <p:cNvSpPr txBox="1"/>
          <p:nvPr/>
        </p:nvSpPr>
        <p:spPr>
          <a:xfrm>
            <a:off x="2051901" y="4930219"/>
            <a:ext cx="8088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Åtgärd: lokal IT (eller du själv) måste ta bort 1177.se i kompatibilitetsvyn under inställningar i IE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83172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EA8DBF-1A74-43B2-8F94-D309C3D9C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Driftsättning 12 mars – </a:t>
            </a:r>
            <a:r>
              <a:rPr lang="sv-SE"/>
              <a:t>problem </a:t>
            </a:r>
            <a:r>
              <a:rPr lang="sv-SE" dirty="0"/>
              <a:t>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A0DBB5-B820-4D73-8BD0-15E2821F68E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Glömt SITHS -kort</a:t>
            </a:r>
          </a:p>
        </p:txBody>
      </p:sp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154F70C6-E906-4951-858B-BC5F9CDD9C6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023" y="2421782"/>
            <a:ext cx="8642179" cy="1490343"/>
          </a:xfr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9EE8C8E8-5BEB-4E27-9165-4AAE6AB1C91F}"/>
              </a:ext>
            </a:extLst>
          </p:cNvPr>
          <p:cNvSpPr txBox="1"/>
          <p:nvPr/>
        </p:nvSpPr>
        <p:spPr>
          <a:xfrm>
            <a:off x="1981201" y="4279769"/>
            <a:ext cx="84228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Åtgärd: Prova igen med SITHS-kort, </a:t>
            </a:r>
            <a:r>
              <a:rPr lang="sv-SE" dirty="0" err="1"/>
              <a:t>cachen</a:t>
            </a:r>
            <a:r>
              <a:rPr lang="sv-SE" dirty="0"/>
              <a:t> kan behöva rensas mellan</a:t>
            </a:r>
          </a:p>
          <a:p>
            <a:endParaRPr lang="sv-SE" dirty="0"/>
          </a:p>
          <a:p>
            <a:r>
              <a:rPr lang="sv-SE" b="1" dirty="0"/>
              <a:t>KORREKT FELSIDA KOMMER INOM KORT!</a:t>
            </a:r>
          </a:p>
        </p:txBody>
      </p:sp>
    </p:spTree>
    <p:extLst>
      <p:ext uri="{BB962C8B-B14F-4D97-AF65-F5344CB8AC3E}">
        <p14:creationId xmlns:p14="http://schemas.microsoft.com/office/powerpoint/2010/main" val="57024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.potx" id="{8E1C0874-F0F4-46B8-B53A-151E29808A1F}" vid="{DB482DCA-22A6-4C2E-A06B-7118D3C795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</TotalTime>
  <Words>102</Words>
  <Application>Microsoft Office PowerPoint</Application>
  <PresentationFormat>Bredbild</PresentationFormat>
  <Paragraphs>13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Driftsättning 12 mars – problem 1</vt:lpstr>
      <vt:lpstr>Driftsättning 12 mars – problem 2 </vt:lpstr>
      <vt:lpstr>Driftsättning 12 mars – problem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Driftsättning 12 mars – problem 1 </dc:title>
  <dc:creator>Åkerblom Elin</dc:creator>
  <cp:lastModifiedBy>Åkerblom Elin</cp:lastModifiedBy>
  <cp:revision>4</cp:revision>
  <dcterms:created xsi:type="dcterms:W3CDTF">2019-03-13T18:13:19Z</dcterms:created>
  <dcterms:modified xsi:type="dcterms:W3CDTF">2019-03-14T07:52:35Z</dcterms:modified>
</cp:coreProperties>
</file>