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9" r:id="rId5"/>
    <p:sldId id="322" r:id="rId6"/>
    <p:sldId id="362" r:id="rId7"/>
    <p:sldId id="323" r:id="rId8"/>
    <p:sldId id="308" r:id="rId9"/>
    <p:sldId id="325" r:id="rId10"/>
    <p:sldId id="319" r:id="rId11"/>
    <p:sldId id="363" r:id="rId12"/>
    <p:sldId id="351" r:id="rId13"/>
    <p:sldId id="364" r:id="rId14"/>
    <p:sldId id="352" r:id="rId15"/>
    <p:sldId id="353" r:id="rId16"/>
    <p:sldId id="360" r:id="rId17"/>
    <p:sldId id="358" r:id="rId18"/>
    <p:sldId id="366" r:id="rId19"/>
    <p:sldId id="261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310C3-0954-412C-933B-945E342DAAB2}" v="1200" dt="2023-12-21T23:12:48.20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15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27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dberg Amanda" userId="3cad20d1-7591-426d-b9ef-07052efc88d3" providerId="ADAL" clId="{8D39C6AF-B360-41FE-AE9F-1973381F69B9}"/>
    <pc:docChg chg="undo custSel addSld delSld modSld delSection">
      <pc:chgData name="Sundberg Amanda" userId="3cad20d1-7591-426d-b9ef-07052efc88d3" providerId="ADAL" clId="{8D39C6AF-B360-41FE-AE9F-1973381F69B9}" dt="2023-09-18T20:37:53.851" v="375"/>
      <pc:docMkLst>
        <pc:docMk/>
      </pc:docMkLst>
      <pc:sldChg chg="modSp mod">
        <pc:chgData name="Sundberg Amanda" userId="3cad20d1-7591-426d-b9ef-07052efc88d3" providerId="ADAL" clId="{8D39C6AF-B360-41FE-AE9F-1973381F69B9}" dt="2023-09-18T20:26:38.461" v="137" actId="20577"/>
        <pc:sldMkLst>
          <pc:docMk/>
          <pc:sldMk cId="2864433006" sldId="259"/>
        </pc:sldMkLst>
        <pc:spChg chg="mod">
          <ac:chgData name="Sundberg Amanda" userId="3cad20d1-7591-426d-b9ef-07052efc88d3" providerId="ADAL" clId="{8D39C6AF-B360-41FE-AE9F-1973381F69B9}" dt="2023-09-18T20:26:38.461" v="137" actId="20577"/>
          <ac:spMkLst>
            <pc:docMk/>
            <pc:sldMk cId="2864433006" sldId="259"/>
            <ac:spMk id="2" creationId="{74079C04-3B3A-4BE6-54F5-BBA21AD87C5F}"/>
          </ac:spMkLst>
        </pc:spChg>
      </pc:sldChg>
      <pc:sldChg chg="addSp delSp modSp add mod">
        <pc:chgData name="Sundberg Amanda" userId="3cad20d1-7591-426d-b9ef-07052efc88d3" providerId="ADAL" clId="{8D39C6AF-B360-41FE-AE9F-1973381F69B9}" dt="2023-09-18T20:37:29.009" v="369" actId="20577"/>
        <pc:sldMkLst>
          <pc:docMk/>
          <pc:sldMk cId="2325798316" sldId="293"/>
        </pc:sldMkLst>
        <pc:spChg chg="mod">
          <ac:chgData name="Sundberg Amanda" userId="3cad20d1-7591-426d-b9ef-07052efc88d3" providerId="ADAL" clId="{8D39C6AF-B360-41FE-AE9F-1973381F69B9}" dt="2023-09-18T20:33:56.094" v="184" actId="20577"/>
          <ac:spMkLst>
            <pc:docMk/>
            <pc:sldMk cId="2325798316" sldId="293"/>
            <ac:spMk id="14" creationId="{05974091-CC1F-62B2-2A29-6B9F4FE8DFB2}"/>
          </ac:spMkLst>
        </pc:spChg>
        <pc:spChg chg="add del">
          <ac:chgData name="Sundberg Amanda" userId="3cad20d1-7591-426d-b9ef-07052efc88d3" providerId="ADAL" clId="{8D39C6AF-B360-41FE-AE9F-1973381F69B9}" dt="2023-09-18T20:35:36.724" v="290" actId="478"/>
          <ac:spMkLst>
            <pc:docMk/>
            <pc:sldMk cId="2325798316" sldId="293"/>
            <ac:spMk id="16" creationId="{57517075-5912-2DED-FB72-DD9961E537EC}"/>
          </ac:spMkLst>
        </pc:spChg>
        <pc:spChg chg="del mod">
          <ac:chgData name="Sundberg Amanda" userId="3cad20d1-7591-426d-b9ef-07052efc88d3" providerId="ADAL" clId="{8D39C6AF-B360-41FE-AE9F-1973381F69B9}" dt="2023-09-18T20:35:14.740" v="282" actId="478"/>
          <ac:spMkLst>
            <pc:docMk/>
            <pc:sldMk cId="2325798316" sldId="293"/>
            <ac:spMk id="18" creationId="{B5396441-BFCA-B07D-7385-7A5A2BA53683}"/>
          </ac:spMkLst>
        </pc:spChg>
        <pc:spChg chg="del">
          <ac:chgData name="Sundberg Amanda" userId="3cad20d1-7591-426d-b9ef-07052efc88d3" providerId="ADAL" clId="{8D39C6AF-B360-41FE-AE9F-1973381F69B9}" dt="2023-09-18T20:35:46.391" v="292" actId="478"/>
          <ac:spMkLst>
            <pc:docMk/>
            <pc:sldMk cId="2325798316" sldId="293"/>
            <ac:spMk id="47" creationId="{635E4110-2989-95A0-5869-5767AEC9A924}"/>
          </ac:spMkLst>
        </pc:spChg>
        <pc:spChg chg="mod">
          <ac:chgData name="Sundberg Amanda" userId="3cad20d1-7591-426d-b9ef-07052efc88d3" providerId="ADAL" clId="{8D39C6AF-B360-41FE-AE9F-1973381F69B9}" dt="2023-09-18T20:34:05.289" v="223" actId="20577"/>
          <ac:spMkLst>
            <pc:docMk/>
            <pc:sldMk cId="2325798316" sldId="293"/>
            <ac:spMk id="48" creationId="{6A70004A-6AAB-F2A2-7ECD-5302F2141B2D}"/>
          </ac:spMkLst>
        </pc:spChg>
        <pc:spChg chg="mod">
          <ac:chgData name="Sundberg Amanda" userId="3cad20d1-7591-426d-b9ef-07052efc88d3" providerId="ADAL" clId="{8D39C6AF-B360-41FE-AE9F-1973381F69B9}" dt="2023-09-18T20:37:21.070" v="337" actId="20577"/>
          <ac:spMkLst>
            <pc:docMk/>
            <pc:sldMk cId="2325798316" sldId="293"/>
            <ac:spMk id="59" creationId="{D39918C2-62E3-F617-E5E1-82C3F4C42356}"/>
          </ac:spMkLst>
        </pc:spChg>
        <pc:spChg chg="mod">
          <ac:chgData name="Sundberg Amanda" userId="3cad20d1-7591-426d-b9ef-07052efc88d3" providerId="ADAL" clId="{8D39C6AF-B360-41FE-AE9F-1973381F69B9}" dt="2023-09-18T20:37:29.009" v="369" actId="20577"/>
          <ac:spMkLst>
            <pc:docMk/>
            <pc:sldMk cId="2325798316" sldId="293"/>
            <ac:spMk id="69" creationId="{3E92570D-B2DB-E569-A456-5BD671FDD2EE}"/>
          </ac:spMkLst>
        </pc:spChg>
        <pc:spChg chg="mod">
          <ac:chgData name="Sundberg Amanda" userId="3cad20d1-7591-426d-b9ef-07052efc88d3" providerId="ADAL" clId="{8D39C6AF-B360-41FE-AE9F-1973381F69B9}" dt="2023-09-18T20:34:52.905" v="273" actId="20577"/>
          <ac:spMkLst>
            <pc:docMk/>
            <pc:sldMk cId="2325798316" sldId="293"/>
            <ac:spMk id="79" creationId="{4E34E3D8-A9C6-58C6-75B0-17DE62AAA033}"/>
          </ac:spMkLst>
        </pc:spChg>
        <pc:spChg chg="mod">
          <ac:chgData name="Sundberg Amanda" userId="3cad20d1-7591-426d-b9ef-07052efc88d3" providerId="ADAL" clId="{8D39C6AF-B360-41FE-AE9F-1973381F69B9}" dt="2023-09-18T20:34:57.929" v="279" actId="20577"/>
          <ac:spMkLst>
            <pc:docMk/>
            <pc:sldMk cId="2325798316" sldId="293"/>
            <ac:spMk id="88" creationId="{26545995-537F-03FD-FDD2-7878FEFACE7F}"/>
          </ac:spMkLst>
        </pc:spChg>
        <pc:grpChg chg="del">
          <ac:chgData name="Sundberg Amanda" userId="3cad20d1-7591-426d-b9ef-07052efc88d3" providerId="ADAL" clId="{8D39C6AF-B360-41FE-AE9F-1973381F69B9}" dt="2023-09-18T20:35:17.251" v="283" actId="478"/>
          <ac:grpSpMkLst>
            <pc:docMk/>
            <pc:sldMk cId="2325798316" sldId="293"/>
            <ac:grpSpMk id="19" creationId="{AAB39B87-3F7D-6721-EF93-7CD067FF27FF}"/>
          </ac:grpSpMkLst>
        </pc:grpChg>
        <pc:grpChg chg="del">
          <ac:chgData name="Sundberg Amanda" userId="3cad20d1-7591-426d-b9ef-07052efc88d3" providerId="ADAL" clId="{8D39C6AF-B360-41FE-AE9F-1973381F69B9}" dt="2023-09-18T20:35:19.263" v="284" actId="478"/>
          <ac:grpSpMkLst>
            <pc:docMk/>
            <pc:sldMk cId="2325798316" sldId="293"/>
            <ac:grpSpMk id="32" creationId="{FAE78AEB-9A29-1EFD-D3CD-1D24103382AC}"/>
          </ac:grpSpMkLst>
        </pc:grpChg>
        <pc:grpChg chg="del">
          <ac:chgData name="Sundberg Amanda" userId="3cad20d1-7591-426d-b9ef-07052efc88d3" providerId="ADAL" clId="{8D39C6AF-B360-41FE-AE9F-1973381F69B9}" dt="2023-09-18T20:35:50.818" v="293" actId="478"/>
          <ac:grpSpMkLst>
            <pc:docMk/>
            <pc:sldMk cId="2325798316" sldId="293"/>
            <ac:grpSpMk id="42" creationId="{281E8A83-E42E-A59B-AC59-7342F837C2EA}"/>
          </ac:grpSpMkLst>
        </pc:grpChg>
        <pc:graphicFrameChg chg="add mod">
          <ac:chgData name="Sundberg Amanda" userId="3cad20d1-7591-426d-b9ef-07052efc88d3" providerId="ADAL" clId="{8D39C6AF-B360-41FE-AE9F-1973381F69B9}" dt="2023-09-18T20:35:24.236" v="286" actId="1076"/>
          <ac:graphicFrameMkLst>
            <pc:docMk/>
            <pc:sldMk cId="2325798316" sldId="293"/>
            <ac:graphicFrameMk id="2" creationId="{72AA4526-CD9B-4F84-A7A3-8E251CF05231}"/>
          </ac:graphicFrameMkLst>
        </pc:graphicFrameChg>
        <pc:graphicFrameChg chg="add mod">
          <ac:chgData name="Sundberg Amanda" userId="3cad20d1-7591-426d-b9ef-07052efc88d3" providerId="ADAL" clId="{8D39C6AF-B360-41FE-AE9F-1973381F69B9}" dt="2023-09-18T20:35:36.279" v="289"/>
          <ac:graphicFrameMkLst>
            <pc:docMk/>
            <pc:sldMk cId="2325798316" sldId="293"/>
            <ac:graphicFrameMk id="3" creationId="{EE7B52D9-12A8-46EC-8FE6-A6C634AA378E}"/>
          </ac:graphicFrameMkLst>
        </pc:graphicFrameChg>
        <pc:graphicFrameChg chg="add mod">
          <ac:chgData name="Sundberg Amanda" userId="3cad20d1-7591-426d-b9ef-07052efc88d3" providerId="ADAL" clId="{8D39C6AF-B360-41FE-AE9F-1973381F69B9}" dt="2023-09-18T20:35:56.006" v="295" actId="1076"/>
          <ac:graphicFrameMkLst>
            <pc:docMk/>
            <pc:sldMk cId="2325798316" sldId="293"/>
            <ac:graphicFrameMk id="4" creationId="{EE7B52D9-12A8-46EC-8FE6-A6C634AA378E}"/>
          </ac:graphicFrameMkLst>
        </pc:graphicFrameChg>
        <pc:graphicFrameChg chg="del">
          <ac:chgData name="Sundberg Amanda" userId="3cad20d1-7591-426d-b9ef-07052efc88d3" providerId="ADAL" clId="{8D39C6AF-B360-41FE-AE9F-1973381F69B9}" dt="2023-09-18T20:35:44.769" v="291" actId="478"/>
          <ac:graphicFrameMkLst>
            <pc:docMk/>
            <pc:sldMk cId="2325798316" sldId="293"/>
            <ac:graphicFrameMk id="41" creationId="{A0E0D147-7F1F-E064-55DE-EAC8B0F2E445}"/>
          </ac:graphicFrameMkLst>
        </pc:graphicFrameChg>
        <pc:graphicFrameChg chg="mod">
          <ac:chgData name="Sundberg Amanda" userId="3cad20d1-7591-426d-b9ef-07052efc88d3" providerId="ADAL" clId="{8D39C6AF-B360-41FE-AE9F-1973381F69B9}" dt="2023-09-18T20:36:16.293" v="299"/>
          <ac:graphicFrameMkLst>
            <pc:docMk/>
            <pc:sldMk cId="2325798316" sldId="293"/>
            <ac:graphicFrameMk id="90" creationId="{8FD24F6C-E80E-6F28-6884-5D8AD63982FC}"/>
          </ac:graphicFrameMkLst>
        </pc:graphicFrameChg>
        <pc:picChg chg="del">
          <ac:chgData name="Sundberg Amanda" userId="3cad20d1-7591-426d-b9ef-07052efc88d3" providerId="ADAL" clId="{8D39C6AF-B360-41FE-AE9F-1973381F69B9}" dt="2023-09-18T20:35:01.611" v="280" actId="478"/>
          <ac:picMkLst>
            <pc:docMk/>
            <pc:sldMk cId="2325798316" sldId="293"/>
            <ac:picMk id="35" creationId="{5D489544-56EF-FE51-7FC5-7E8CC0E48233}"/>
          </ac:picMkLst>
        </pc:picChg>
      </pc:sldChg>
      <pc:sldChg chg="modSp add mod">
        <pc:chgData name="Sundberg Amanda" userId="3cad20d1-7591-426d-b9ef-07052efc88d3" providerId="ADAL" clId="{8D39C6AF-B360-41FE-AE9F-1973381F69B9}" dt="2023-09-18T20:37:53.851" v="375"/>
        <pc:sldMkLst>
          <pc:docMk/>
          <pc:sldMk cId="503555881" sldId="294"/>
        </pc:sldMkLst>
        <pc:spChg chg="mod">
          <ac:chgData name="Sundberg Amanda" userId="3cad20d1-7591-426d-b9ef-07052efc88d3" providerId="ADAL" clId="{8D39C6AF-B360-41FE-AE9F-1973381F69B9}" dt="2023-09-18T20:37:39.599" v="371"/>
          <ac:spMkLst>
            <pc:docMk/>
            <pc:sldMk cId="503555881" sldId="294"/>
            <ac:spMk id="53" creationId="{16070D60-FC1E-C7E8-7726-A30C9FCF6B7E}"/>
          </ac:spMkLst>
        </pc:spChg>
        <pc:spChg chg="mod">
          <ac:chgData name="Sundberg Amanda" userId="3cad20d1-7591-426d-b9ef-07052efc88d3" providerId="ADAL" clId="{8D39C6AF-B360-41FE-AE9F-1973381F69B9}" dt="2023-09-18T20:37:34.199" v="370"/>
          <ac:spMkLst>
            <pc:docMk/>
            <pc:sldMk cId="503555881" sldId="294"/>
            <ac:spMk id="58" creationId="{ED423BD5-8551-8833-021A-4125B87FE417}"/>
          </ac:spMkLst>
        </pc:spChg>
        <pc:graphicFrameChg chg="mod">
          <ac:chgData name="Sundberg Amanda" userId="3cad20d1-7591-426d-b9ef-07052efc88d3" providerId="ADAL" clId="{8D39C6AF-B360-41FE-AE9F-1973381F69B9}" dt="2023-09-18T20:37:53.851" v="375"/>
          <ac:graphicFrameMkLst>
            <pc:docMk/>
            <pc:sldMk cId="503555881" sldId="294"/>
            <ac:graphicFrameMk id="66" creationId="{E46AF534-C46E-F8A1-2B84-6F8537817009}"/>
          </ac:graphicFrameMkLst>
        </pc:graphicFrameChg>
      </pc:sldChg>
      <pc:sldChg chg="modSp new mod">
        <pc:chgData name="Sundberg Amanda" userId="3cad20d1-7591-426d-b9ef-07052efc88d3" providerId="ADAL" clId="{8D39C6AF-B360-41FE-AE9F-1973381F69B9}" dt="2023-09-18T20:29:06.224" v="163" actId="20577"/>
        <pc:sldMkLst>
          <pc:docMk/>
          <pc:sldMk cId="3873154103" sldId="361"/>
        </pc:sldMkLst>
        <pc:spChg chg="mod">
          <ac:chgData name="Sundberg Amanda" userId="3cad20d1-7591-426d-b9ef-07052efc88d3" providerId="ADAL" clId="{8D39C6AF-B360-41FE-AE9F-1973381F69B9}" dt="2023-09-18T20:29:06.224" v="163" actId="20577"/>
          <ac:spMkLst>
            <pc:docMk/>
            <pc:sldMk cId="3873154103" sldId="361"/>
            <ac:spMk id="2" creationId="{3DA95628-49B6-BCB9-D55F-ED36D2F80259}"/>
          </ac:spMkLst>
        </pc:spChg>
      </pc:sldChg>
      <pc:sldChg chg="new del">
        <pc:chgData name="Sundberg Amanda" userId="3cad20d1-7591-426d-b9ef-07052efc88d3" providerId="ADAL" clId="{8D39C6AF-B360-41FE-AE9F-1973381F69B9}" dt="2023-09-18T20:36:25.032" v="300" actId="47"/>
        <pc:sldMkLst>
          <pc:docMk/>
          <pc:sldMk cId="495787282" sldId="362"/>
        </pc:sldMkLst>
      </pc:sldChg>
      <pc:sldChg chg="new del">
        <pc:chgData name="Sundberg Amanda" userId="3cad20d1-7591-426d-b9ef-07052efc88d3" providerId="ADAL" clId="{8D39C6AF-B360-41FE-AE9F-1973381F69B9}" dt="2023-09-18T20:33:48.916" v="167" actId="47"/>
        <pc:sldMkLst>
          <pc:docMk/>
          <pc:sldMk cId="391112775" sldId="363"/>
        </pc:sldMkLst>
      </pc:sldChg>
    </pc:docChg>
  </pc:docChgLst>
  <pc:docChgLst>
    <pc:chgData name="Sundberg Amanda" userId="3cad20d1-7591-426d-b9ef-07052efc88d3" providerId="ADAL" clId="{FDE310C3-0954-412C-933B-945E342DAAB2}"/>
    <pc:docChg chg="undo custSel addSld delSld modSld">
      <pc:chgData name="Sundberg Amanda" userId="3cad20d1-7591-426d-b9ef-07052efc88d3" providerId="ADAL" clId="{FDE310C3-0954-412C-933B-945E342DAAB2}" dt="2023-12-21T23:13:11.822" v="8788" actId="1076"/>
      <pc:docMkLst>
        <pc:docMk/>
      </pc:docMkLst>
      <pc:sldChg chg="delSp modSp mod">
        <pc:chgData name="Sundberg Amanda" userId="3cad20d1-7591-426d-b9ef-07052efc88d3" providerId="ADAL" clId="{FDE310C3-0954-412C-933B-945E342DAAB2}" dt="2023-12-21T19:30:18.187" v="46" actId="20577"/>
        <pc:sldMkLst>
          <pc:docMk/>
          <pc:sldMk cId="2864433006" sldId="259"/>
        </pc:sldMkLst>
        <pc:spChg chg="del">
          <ac:chgData name="Sundberg Amanda" userId="3cad20d1-7591-426d-b9ef-07052efc88d3" providerId="ADAL" clId="{FDE310C3-0954-412C-933B-945E342DAAB2}" dt="2023-12-21T19:29:56.643" v="0" actId="478"/>
          <ac:spMkLst>
            <pc:docMk/>
            <pc:sldMk cId="2864433006" sldId="259"/>
            <ac:spMk id="2" creationId="{74079C04-3B3A-4BE6-54F5-BBA21AD87C5F}"/>
          </ac:spMkLst>
        </pc:spChg>
        <pc:spChg chg="mod">
          <ac:chgData name="Sundberg Amanda" userId="3cad20d1-7591-426d-b9ef-07052efc88d3" providerId="ADAL" clId="{FDE310C3-0954-412C-933B-945E342DAAB2}" dt="2023-12-21T19:30:03.665" v="24" actId="20577"/>
          <ac:spMkLst>
            <pc:docMk/>
            <pc:sldMk cId="2864433006" sldId="259"/>
            <ac:spMk id="4" creationId="{419C50D2-8F49-E978-A7F5-D1247B13685D}"/>
          </ac:spMkLst>
        </pc:spChg>
        <pc:spChg chg="mod">
          <ac:chgData name="Sundberg Amanda" userId="3cad20d1-7591-426d-b9ef-07052efc88d3" providerId="ADAL" clId="{FDE310C3-0954-412C-933B-945E342DAAB2}" dt="2023-12-21T19:30:18.187" v="46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del">
        <pc:chgData name="Sundberg Amanda" userId="3cad20d1-7591-426d-b9ef-07052efc88d3" providerId="ADAL" clId="{FDE310C3-0954-412C-933B-945E342DAAB2}" dt="2023-12-21T19:51:52.528" v="1266" actId="47"/>
        <pc:sldMkLst>
          <pc:docMk/>
          <pc:sldMk cId="2497059809" sldId="260"/>
        </pc:sldMkLst>
      </pc:sldChg>
      <pc:sldChg chg="del">
        <pc:chgData name="Sundberg Amanda" userId="3cad20d1-7591-426d-b9ef-07052efc88d3" providerId="ADAL" clId="{FDE310C3-0954-412C-933B-945E342DAAB2}" dt="2023-12-21T19:52:15.938" v="1271" actId="47"/>
        <pc:sldMkLst>
          <pc:docMk/>
          <pc:sldMk cId="2325798316" sldId="293"/>
        </pc:sldMkLst>
      </pc:sldChg>
      <pc:sldChg chg="del">
        <pc:chgData name="Sundberg Amanda" userId="3cad20d1-7591-426d-b9ef-07052efc88d3" providerId="ADAL" clId="{FDE310C3-0954-412C-933B-945E342DAAB2}" dt="2023-12-21T19:52:14.449" v="1270" actId="47"/>
        <pc:sldMkLst>
          <pc:docMk/>
          <pc:sldMk cId="503555881" sldId="294"/>
        </pc:sldMkLst>
      </pc:sldChg>
      <pc:sldChg chg="addSp delSp modSp add mod delAnim">
        <pc:chgData name="Sundberg Amanda" userId="3cad20d1-7591-426d-b9ef-07052efc88d3" providerId="ADAL" clId="{FDE310C3-0954-412C-933B-945E342DAAB2}" dt="2023-12-21T19:39:43.294" v="530" actId="1076"/>
        <pc:sldMkLst>
          <pc:docMk/>
          <pc:sldMk cId="3794163142" sldId="308"/>
        </pc:sldMkLst>
        <pc:spChg chg="mod">
          <ac:chgData name="Sundberg Amanda" userId="3cad20d1-7591-426d-b9ef-07052efc88d3" providerId="ADAL" clId="{FDE310C3-0954-412C-933B-945E342DAAB2}" dt="2023-12-21T19:33:57.614" v="410" actId="20577"/>
          <ac:spMkLst>
            <pc:docMk/>
            <pc:sldMk cId="3794163142" sldId="308"/>
            <ac:spMk id="2" creationId="{A5337D8E-2045-47C8-AD5C-BF7DDCFEFF2C}"/>
          </ac:spMkLst>
        </pc:spChg>
        <pc:spChg chg="add mod">
          <ac:chgData name="Sundberg Amanda" userId="3cad20d1-7591-426d-b9ef-07052efc88d3" providerId="ADAL" clId="{FDE310C3-0954-412C-933B-945E342DAAB2}" dt="2023-12-21T19:39:17.713" v="526" actId="1076"/>
          <ac:spMkLst>
            <pc:docMk/>
            <pc:sldMk cId="3794163142" sldId="308"/>
            <ac:spMk id="23" creationId="{52788EEF-70BF-7066-B3FF-223C85E13722}"/>
          </ac:spMkLst>
        </pc:spChg>
        <pc:spChg chg="del mod">
          <ac:chgData name="Sundberg Amanda" userId="3cad20d1-7591-426d-b9ef-07052efc88d3" providerId="ADAL" clId="{FDE310C3-0954-412C-933B-945E342DAAB2}" dt="2023-12-21T19:34:40.509" v="439" actId="478"/>
          <ac:spMkLst>
            <pc:docMk/>
            <pc:sldMk cId="3794163142" sldId="308"/>
            <ac:spMk id="24" creationId="{1DF4B5F8-A8B4-4719-BDA6-6A16835095CE}"/>
          </ac:spMkLst>
        </pc:spChg>
        <pc:spChg chg="del mod">
          <ac:chgData name="Sundberg Amanda" userId="3cad20d1-7591-426d-b9ef-07052efc88d3" providerId="ADAL" clId="{FDE310C3-0954-412C-933B-945E342DAAB2}" dt="2023-12-21T19:34:19.984" v="430" actId="478"/>
          <ac:spMkLst>
            <pc:docMk/>
            <pc:sldMk cId="3794163142" sldId="308"/>
            <ac:spMk id="44" creationId="{28CED69E-B52C-4F59-94AB-320074BC6E80}"/>
          </ac:spMkLst>
        </pc:spChg>
        <pc:spChg chg="del">
          <ac:chgData name="Sundberg Amanda" userId="3cad20d1-7591-426d-b9ef-07052efc88d3" providerId="ADAL" clId="{FDE310C3-0954-412C-933B-945E342DAAB2}" dt="2023-12-21T19:34:20.567" v="431" actId="478"/>
          <ac:spMkLst>
            <pc:docMk/>
            <pc:sldMk cId="3794163142" sldId="308"/>
            <ac:spMk id="47" creationId="{D26054E0-E8BC-4207-98CD-DF0AC8A7E5DF}"/>
          </ac:spMkLst>
        </pc:spChg>
        <pc:spChg chg="mod">
          <ac:chgData name="Sundberg Amanda" userId="3cad20d1-7591-426d-b9ef-07052efc88d3" providerId="ADAL" clId="{FDE310C3-0954-412C-933B-945E342DAAB2}" dt="2023-12-21T19:34:05.291" v="414" actId="20577"/>
          <ac:spMkLst>
            <pc:docMk/>
            <pc:sldMk cId="3794163142" sldId="308"/>
            <ac:spMk id="50" creationId="{65E56181-3DF2-446F-BF9C-98394946C001}"/>
          </ac:spMkLst>
        </pc:spChg>
        <pc:spChg chg="mod">
          <ac:chgData name="Sundberg Amanda" userId="3cad20d1-7591-426d-b9ef-07052efc88d3" providerId="ADAL" clId="{FDE310C3-0954-412C-933B-945E342DAAB2}" dt="2023-12-21T19:34:11.087" v="423" actId="20577"/>
          <ac:spMkLst>
            <pc:docMk/>
            <pc:sldMk cId="3794163142" sldId="308"/>
            <ac:spMk id="51" creationId="{CB21F936-2B43-4E3F-A18F-2C8ED456645F}"/>
          </ac:spMkLst>
        </pc:spChg>
        <pc:spChg chg="mod">
          <ac:chgData name="Sundberg Amanda" userId="3cad20d1-7591-426d-b9ef-07052efc88d3" providerId="ADAL" clId="{FDE310C3-0954-412C-933B-945E342DAAB2}" dt="2023-12-21T19:33:37.323" v="405" actId="20577"/>
          <ac:spMkLst>
            <pc:docMk/>
            <pc:sldMk cId="3794163142" sldId="308"/>
            <ac:spMk id="52" creationId="{4987CE91-6A85-4751-AAEB-82A557AE28C4}"/>
          </ac:spMkLst>
        </pc:spChg>
        <pc:spChg chg="del mod">
          <ac:chgData name="Sundberg Amanda" userId="3cad20d1-7591-426d-b9ef-07052efc88d3" providerId="ADAL" clId="{FDE310C3-0954-412C-933B-945E342DAAB2}" dt="2023-12-21T19:34:18.327" v="428" actId="478"/>
          <ac:spMkLst>
            <pc:docMk/>
            <pc:sldMk cId="3794163142" sldId="308"/>
            <ac:spMk id="53" creationId="{3F117672-B5FE-45A4-88FA-383A063C7420}"/>
          </ac:spMkLst>
        </pc:spChg>
        <pc:picChg chg="add mod">
          <ac:chgData name="Sundberg Amanda" userId="3cad20d1-7591-426d-b9ef-07052efc88d3" providerId="ADAL" clId="{FDE310C3-0954-412C-933B-945E342DAAB2}" dt="2023-12-21T19:39:43.294" v="530" actId="1076"/>
          <ac:picMkLst>
            <pc:docMk/>
            <pc:sldMk cId="3794163142" sldId="308"/>
            <ac:picMk id="3" creationId="{05BD1ED4-8EB3-1E87-1E39-9DE9F524085F}"/>
          </ac:picMkLst>
        </pc:picChg>
        <pc:picChg chg="add mod">
          <ac:chgData name="Sundberg Amanda" userId="3cad20d1-7591-426d-b9ef-07052efc88d3" providerId="ADAL" clId="{FDE310C3-0954-412C-933B-945E342DAAB2}" dt="2023-12-21T19:39:38.494" v="529" actId="1076"/>
          <ac:picMkLst>
            <pc:docMk/>
            <pc:sldMk cId="3794163142" sldId="308"/>
            <ac:picMk id="1026" creationId="{16A133C3-409D-3173-8C5D-DFBC63F843E1}"/>
          </ac:picMkLst>
        </pc:picChg>
        <pc:picChg chg="add mod">
          <ac:chgData name="Sundberg Amanda" userId="3cad20d1-7591-426d-b9ef-07052efc88d3" providerId="ADAL" clId="{FDE310C3-0954-412C-933B-945E342DAAB2}" dt="2023-12-21T19:39:38.494" v="529" actId="1076"/>
          <ac:picMkLst>
            <pc:docMk/>
            <pc:sldMk cId="3794163142" sldId="308"/>
            <ac:picMk id="1028" creationId="{4110D197-E518-902D-D26C-1F3E904EA2E1}"/>
          </ac:picMkLst>
        </pc:picChg>
        <pc:picChg chg="add mod">
          <ac:chgData name="Sundberg Amanda" userId="3cad20d1-7591-426d-b9ef-07052efc88d3" providerId="ADAL" clId="{FDE310C3-0954-412C-933B-945E342DAAB2}" dt="2023-12-21T19:39:38.494" v="529" actId="1076"/>
          <ac:picMkLst>
            <pc:docMk/>
            <pc:sldMk cId="3794163142" sldId="308"/>
            <ac:picMk id="1030" creationId="{58824957-5372-09A4-0CCE-1D6EA0C30C8C}"/>
          </ac:picMkLst>
        </pc:picChg>
        <pc:cxnChg chg="del mod">
          <ac:chgData name="Sundberg Amanda" userId="3cad20d1-7591-426d-b9ef-07052efc88d3" providerId="ADAL" clId="{FDE310C3-0954-412C-933B-945E342DAAB2}" dt="2023-12-21T19:34:22.208" v="433" actId="478"/>
          <ac:cxnSpMkLst>
            <pc:docMk/>
            <pc:sldMk cId="3794163142" sldId="308"/>
            <ac:cxnSpMk id="46" creationId="{D49C40F1-E0B3-4BBD-9CA0-916AD05A17D1}"/>
          </ac:cxnSpMkLst>
        </pc:cxnChg>
        <pc:cxnChg chg="del mod">
          <ac:chgData name="Sundberg Amanda" userId="3cad20d1-7591-426d-b9ef-07052efc88d3" providerId="ADAL" clId="{FDE310C3-0954-412C-933B-945E342DAAB2}" dt="2023-12-21T19:34:21.530" v="432" actId="478"/>
          <ac:cxnSpMkLst>
            <pc:docMk/>
            <pc:sldMk cId="3794163142" sldId="308"/>
            <ac:cxnSpMk id="48" creationId="{BC77531D-E262-45EB-BA16-B7351CFE718E}"/>
          </ac:cxnSpMkLst>
        </pc:cxnChg>
        <pc:cxnChg chg="del">
          <ac:chgData name="Sundberg Amanda" userId="3cad20d1-7591-426d-b9ef-07052efc88d3" providerId="ADAL" clId="{FDE310C3-0954-412C-933B-945E342DAAB2}" dt="2023-12-21T19:34:22.635" v="434" actId="478"/>
          <ac:cxnSpMkLst>
            <pc:docMk/>
            <pc:sldMk cId="3794163142" sldId="308"/>
            <ac:cxnSpMk id="54" creationId="{4C8C6019-8B4D-4EEF-9AC0-8640A640F4E2}"/>
          </ac:cxnSpMkLst>
        </pc:cxnChg>
      </pc:sldChg>
      <pc:sldChg chg="del">
        <pc:chgData name="Sundberg Amanda" userId="3cad20d1-7591-426d-b9ef-07052efc88d3" providerId="ADAL" clId="{FDE310C3-0954-412C-933B-945E342DAAB2}" dt="2023-12-21T19:44:46.883" v="1079" actId="47"/>
        <pc:sldMkLst>
          <pc:docMk/>
          <pc:sldMk cId="3786502394" sldId="312"/>
        </pc:sldMkLst>
      </pc:sldChg>
      <pc:sldChg chg="addSp delSp modSp mod">
        <pc:chgData name="Sundberg Amanda" userId="3cad20d1-7591-426d-b9ef-07052efc88d3" providerId="ADAL" clId="{FDE310C3-0954-412C-933B-945E342DAAB2}" dt="2023-12-21T20:00:46.679" v="1602" actId="1076"/>
        <pc:sldMkLst>
          <pc:docMk/>
          <pc:sldMk cId="383258983" sldId="319"/>
        </pc:sldMkLst>
        <pc:spChg chg="mod">
          <ac:chgData name="Sundberg Amanda" userId="3cad20d1-7591-426d-b9ef-07052efc88d3" providerId="ADAL" clId="{FDE310C3-0954-412C-933B-945E342DAAB2}" dt="2023-12-21T19:56:56.008" v="1512" actId="20577"/>
          <ac:spMkLst>
            <pc:docMk/>
            <pc:sldMk cId="383258983" sldId="319"/>
            <ac:spMk id="4" creationId="{A49B1E98-A520-43AE-B927-DD92BF307914}"/>
          </ac:spMkLst>
        </pc:spChg>
        <pc:spChg chg="mod">
          <ac:chgData name="Sundberg Amanda" userId="3cad20d1-7591-426d-b9ef-07052efc88d3" providerId="ADAL" clId="{FDE310C3-0954-412C-933B-945E342DAAB2}" dt="2023-12-21T19:53:09.976" v="1335" actId="20577"/>
          <ac:spMkLst>
            <pc:docMk/>
            <pc:sldMk cId="383258983" sldId="319"/>
            <ac:spMk id="6" creationId="{C0C034DD-DFE4-4E77-893C-CFE402800C94}"/>
          </ac:spMkLst>
        </pc:spChg>
        <pc:spChg chg="mod">
          <ac:chgData name="Sundberg Amanda" userId="3cad20d1-7591-426d-b9ef-07052efc88d3" providerId="ADAL" clId="{FDE310C3-0954-412C-933B-945E342DAAB2}" dt="2023-12-21T19:54:03.172" v="1487" actId="20577"/>
          <ac:spMkLst>
            <pc:docMk/>
            <pc:sldMk cId="383258983" sldId="319"/>
            <ac:spMk id="7" creationId="{03EF536E-E369-4316-AA05-E4C4339E8C9D}"/>
          </ac:spMkLst>
        </pc:spChg>
        <pc:spChg chg="add mod">
          <ac:chgData name="Sundberg Amanda" userId="3cad20d1-7591-426d-b9ef-07052efc88d3" providerId="ADAL" clId="{FDE310C3-0954-412C-933B-945E342DAAB2}" dt="2023-12-21T19:57:10.393" v="1527" actId="1076"/>
          <ac:spMkLst>
            <pc:docMk/>
            <pc:sldMk cId="383258983" sldId="319"/>
            <ac:spMk id="14" creationId="{18141B10-3818-E2F0-7169-81A91150B35F}"/>
          </ac:spMkLst>
        </pc:spChg>
        <pc:spChg chg="add mod">
          <ac:chgData name="Sundberg Amanda" userId="3cad20d1-7591-426d-b9ef-07052efc88d3" providerId="ADAL" clId="{FDE310C3-0954-412C-933B-945E342DAAB2}" dt="2023-12-21T19:57:29.273" v="1534" actId="1076"/>
          <ac:spMkLst>
            <pc:docMk/>
            <pc:sldMk cId="383258983" sldId="319"/>
            <ac:spMk id="15" creationId="{8F1EFE96-EBBB-A411-5C72-2F1B5C5A20FE}"/>
          </ac:spMkLst>
        </pc:spChg>
        <pc:spChg chg="add mod">
          <ac:chgData name="Sundberg Amanda" userId="3cad20d1-7591-426d-b9ef-07052efc88d3" providerId="ADAL" clId="{FDE310C3-0954-412C-933B-945E342DAAB2}" dt="2023-12-21T19:57:56.206" v="1545" actId="1076"/>
          <ac:spMkLst>
            <pc:docMk/>
            <pc:sldMk cId="383258983" sldId="319"/>
            <ac:spMk id="16" creationId="{6F139681-F823-01D3-FB0A-0C6E3B01B82D}"/>
          </ac:spMkLst>
        </pc:spChg>
        <pc:spChg chg="add mod">
          <ac:chgData name="Sundberg Amanda" userId="3cad20d1-7591-426d-b9ef-07052efc88d3" providerId="ADAL" clId="{FDE310C3-0954-412C-933B-945E342DAAB2}" dt="2023-12-21T19:58:52.829" v="1600" actId="1036"/>
          <ac:spMkLst>
            <pc:docMk/>
            <pc:sldMk cId="383258983" sldId="319"/>
            <ac:spMk id="20" creationId="{70521069-1FA8-43DF-C147-4F9470B62E4C}"/>
          </ac:spMkLst>
        </pc:spChg>
        <pc:spChg chg="add mod">
          <ac:chgData name="Sundberg Amanda" userId="3cad20d1-7591-426d-b9ef-07052efc88d3" providerId="ADAL" clId="{FDE310C3-0954-412C-933B-945E342DAAB2}" dt="2023-12-21T19:58:52.829" v="1600" actId="1036"/>
          <ac:spMkLst>
            <pc:docMk/>
            <pc:sldMk cId="383258983" sldId="319"/>
            <ac:spMk id="21" creationId="{63A96A7F-4AE3-9E5B-B371-EFE79B57016B}"/>
          </ac:spMkLst>
        </pc:spChg>
        <pc:spChg chg="add mod">
          <ac:chgData name="Sundberg Amanda" userId="3cad20d1-7591-426d-b9ef-07052efc88d3" providerId="ADAL" clId="{FDE310C3-0954-412C-933B-945E342DAAB2}" dt="2023-12-21T19:59:04.913" v="1601" actId="1076"/>
          <ac:spMkLst>
            <pc:docMk/>
            <pc:sldMk cId="383258983" sldId="319"/>
            <ac:spMk id="22" creationId="{B08FFAAA-0D77-151C-5747-AD93B5DE4851}"/>
          </ac:spMkLst>
        </pc:spChg>
        <pc:spChg chg="add mod">
          <ac:chgData name="Sundberg Amanda" userId="3cad20d1-7591-426d-b9ef-07052efc88d3" providerId="ADAL" clId="{FDE310C3-0954-412C-933B-945E342DAAB2}" dt="2023-12-21T19:58:52.829" v="1600" actId="1036"/>
          <ac:spMkLst>
            <pc:docMk/>
            <pc:sldMk cId="383258983" sldId="319"/>
            <ac:spMk id="23" creationId="{FF27370E-C705-886A-B850-075D8589FD02}"/>
          </ac:spMkLst>
        </pc:spChg>
        <pc:picChg chg="add mod">
          <ac:chgData name="Sundberg Amanda" userId="3cad20d1-7591-426d-b9ef-07052efc88d3" providerId="ADAL" clId="{FDE310C3-0954-412C-933B-945E342DAAB2}" dt="2023-12-21T19:57:50.086" v="1544" actId="1076"/>
          <ac:picMkLst>
            <pc:docMk/>
            <pc:sldMk cId="383258983" sldId="319"/>
            <ac:picMk id="3" creationId="{F85BEC70-302B-E5E3-118B-6FE8939E0A46}"/>
          </ac:picMkLst>
        </pc:picChg>
        <pc:picChg chg="add mod">
          <ac:chgData name="Sundberg Amanda" userId="3cad20d1-7591-426d-b9ef-07052efc88d3" providerId="ADAL" clId="{FDE310C3-0954-412C-933B-945E342DAAB2}" dt="2023-12-21T19:56:25.555" v="1504" actId="14100"/>
          <ac:picMkLst>
            <pc:docMk/>
            <pc:sldMk cId="383258983" sldId="319"/>
            <ac:picMk id="8" creationId="{4D5F1B79-ADB0-1BAB-1BB3-14CAFABC0623}"/>
          </ac:picMkLst>
        </pc:picChg>
        <pc:picChg chg="add mod">
          <ac:chgData name="Sundberg Amanda" userId="3cad20d1-7591-426d-b9ef-07052efc88d3" providerId="ADAL" clId="{FDE310C3-0954-412C-933B-945E342DAAB2}" dt="2023-12-21T19:56:25.555" v="1504" actId="14100"/>
          <ac:picMkLst>
            <pc:docMk/>
            <pc:sldMk cId="383258983" sldId="319"/>
            <ac:picMk id="9" creationId="{90E914B3-80A0-F763-67AA-481918B4D5A6}"/>
          </ac:picMkLst>
        </pc:picChg>
        <pc:picChg chg="add mod">
          <ac:chgData name="Sundberg Amanda" userId="3cad20d1-7591-426d-b9ef-07052efc88d3" providerId="ADAL" clId="{FDE310C3-0954-412C-933B-945E342DAAB2}" dt="2023-12-21T20:00:46.679" v="1602" actId="1076"/>
          <ac:picMkLst>
            <pc:docMk/>
            <pc:sldMk cId="383258983" sldId="319"/>
            <ac:picMk id="10" creationId="{E58783FA-AA87-C1BA-3683-978A9BFFE021}"/>
          </ac:picMkLst>
        </pc:picChg>
        <pc:picChg chg="add del mod">
          <ac:chgData name="Sundberg Amanda" userId="3cad20d1-7591-426d-b9ef-07052efc88d3" providerId="ADAL" clId="{FDE310C3-0954-412C-933B-945E342DAAB2}" dt="2023-12-21T19:58:01.793" v="1548" actId="478"/>
          <ac:picMkLst>
            <pc:docMk/>
            <pc:sldMk cId="383258983" sldId="319"/>
            <ac:picMk id="11" creationId="{13D8AC0A-1D3E-2A4F-6934-A4F6B1ABEAD1}"/>
          </ac:picMkLst>
        </pc:picChg>
        <pc:picChg chg="add del mod">
          <ac:chgData name="Sundberg Amanda" userId="3cad20d1-7591-426d-b9ef-07052efc88d3" providerId="ADAL" clId="{FDE310C3-0954-412C-933B-945E342DAAB2}" dt="2023-12-21T19:58:00.630" v="1546" actId="478"/>
          <ac:picMkLst>
            <pc:docMk/>
            <pc:sldMk cId="383258983" sldId="319"/>
            <ac:picMk id="12" creationId="{B26E4718-B803-A689-67D3-FAB6D7BC99EC}"/>
          </ac:picMkLst>
        </pc:picChg>
        <pc:picChg chg="add del mod">
          <ac:chgData name="Sundberg Amanda" userId="3cad20d1-7591-426d-b9ef-07052efc88d3" providerId="ADAL" clId="{FDE310C3-0954-412C-933B-945E342DAAB2}" dt="2023-12-21T19:58:01.297" v="1547" actId="478"/>
          <ac:picMkLst>
            <pc:docMk/>
            <pc:sldMk cId="383258983" sldId="319"/>
            <ac:picMk id="13" creationId="{84BA7CAE-21FF-4426-EE6B-E8AE260CA02A}"/>
          </ac:picMkLst>
        </pc:picChg>
        <pc:picChg chg="add mod">
          <ac:chgData name="Sundberg Amanda" userId="3cad20d1-7591-426d-b9ef-07052efc88d3" providerId="ADAL" clId="{FDE310C3-0954-412C-933B-945E342DAAB2}" dt="2023-12-21T19:59:04.913" v="1601" actId="1076"/>
          <ac:picMkLst>
            <pc:docMk/>
            <pc:sldMk cId="383258983" sldId="319"/>
            <ac:picMk id="17" creationId="{8E5CE87A-6AD3-B39A-8F69-BB95CDCA3D83}"/>
          </ac:picMkLst>
        </pc:picChg>
        <pc:picChg chg="add mod">
          <ac:chgData name="Sundberg Amanda" userId="3cad20d1-7591-426d-b9ef-07052efc88d3" providerId="ADAL" clId="{FDE310C3-0954-412C-933B-945E342DAAB2}" dt="2023-12-21T19:58:52.829" v="1600" actId="1036"/>
          <ac:picMkLst>
            <pc:docMk/>
            <pc:sldMk cId="383258983" sldId="319"/>
            <ac:picMk id="18" creationId="{03A452F8-BC2F-190C-B97A-24B8D035A081}"/>
          </ac:picMkLst>
        </pc:picChg>
        <pc:picChg chg="add mod">
          <ac:chgData name="Sundberg Amanda" userId="3cad20d1-7591-426d-b9ef-07052efc88d3" providerId="ADAL" clId="{FDE310C3-0954-412C-933B-945E342DAAB2}" dt="2023-12-21T19:58:52.829" v="1600" actId="1036"/>
          <ac:picMkLst>
            <pc:docMk/>
            <pc:sldMk cId="383258983" sldId="319"/>
            <ac:picMk id="19" creationId="{D3368520-32BD-B5CA-870D-ACE89BEA4687}"/>
          </ac:picMkLst>
        </pc:picChg>
      </pc:sldChg>
      <pc:sldChg chg="modSp mod">
        <pc:chgData name="Sundberg Amanda" userId="3cad20d1-7591-426d-b9ef-07052efc88d3" providerId="ADAL" clId="{FDE310C3-0954-412C-933B-945E342DAAB2}" dt="2023-12-21T19:32:49.963" v="362" actId="20577"/>
        <pc:sldMkLst>
          <pc:docMk/>
          <pc:sldMk cId="923272753" sldId="322"/>
        </pc:sldMkLst>
        <pc:spChg chg="mod">
          <ac:chgData name="Sundberg Amanda" userId="3cad20d1-7591-426d-b9ef-07052efc88d3" providerId="ADAL" clId="{FDE310C3-0954-412C-933B-945E342DAAB2}" dt="2023-12-21T19:32:49.963" v="362" actId="20577"/>
          <ac:spMkLst>
            <pc:docMk/>
            <pc:sldMk cId="923272753" sldId="322"/>
            <ac:spMk id="4" creationId="{89435239-A4B5-48EF-8AE3-26EDC1786885}"/>
          </ac:spMkLst>
        </pc:spChg>
        <pc:spChg chg="mod">
          <ac:chgData name="Sundberg Amanda" userId="3cad20d1-7591-426d-b9ef-07052efc88d3" providerId="ADAL" clId="{FDE310C3-0954-412C-933B-945E342DAAB2}" dt="2023-12-21T19:32:45.313" v="351" actId="20577"/>
          <ac:spMkLst>
            <pc:docMk/>
            <pc:sldMk cId="923272753" sldId="322"/>
            <ac:spMk id="5" creationId="{F25F31BC-A43C-4C84-A485-F42E3A60B2C1}"/>
          </ac:spMkLst>
        </pc:spChg>
      </pc:sldChg>
      <pc:sldChg chg="modSp mod">
        <pc:chgData name="Sundberg Amanda" userId="3cad20d1-7591-426d-b9ef-07052efc88d3" providerId="ADAL" clId="{FDE310C3-0954-412C-933B-945E342DAAB2}" dt="2023-12-21T19:49:20.608" v="1223" actId="20577"/>
        <pc:sldMkLst>
          <pc:docMk/>
          <pc:sldMk cId="1374834280" sldId="323"/>
        </pc:sldMkLst>
        <pc:spChg chg="mod">
          <ac:chgData name="Sundberg Amanda" userId="3cad20d1-7591-426d-b9ef-07052efc88d3" providerId="ADAL" clId="{FDE310C3-0954-412C-933B-945E342DAAB2}" dt="2023-12-21T19:32:57.995" v="363" actId="14100"/>
          <ac:spMkLst>
            <pc:docMk/>
            <pc:sldMk cId="1374834280" sldId="323"/>
            <ac:spMk id="4" creationId="{EDE0BCF3-976A-1ACF-41BE-C168E6D47FA8}"/>
          </ac:spMkLst>
        </pc:spChg>
        <pc:spChg chg="mod">
          <ac:chgData name="Sundberg Amanda" userId="3cad20d1-7591-426d-b9ef-07052efc88d3" providerId="ADAL" clId="{FDE310C3-0954-412C-933B-945E342DAAB2}" dt="2023-12-21T19:49:20.608" v="1223" actId="20577"/>
          <ac:spMkLst>
            <pc:docMk/>
            <pc:sldMk cId="1374834280" sldId="323"/>
            <ac:spMk id="5" creationId="{747293F3-63BB-5B4E-089B-A039F96B7E09}"/>
          </ac:spMkLst>
        </pc:spChg>
      </pc:sldChg>
      <pc:sldChg chg="del">
        <pc:chgData name="Sundberg Amanda" userId="3cad20d1-7591-426d-b9ef-07052efc88d3" providerId="ADAL" clId="{FDE310C3-0954-412C-933B-945E342DAAB2}" dt="2023-12-21T19:33:42.207" v="406" actId="47"/>
        <pc:sldMkLst>
          <pc:docMk/>
          <pc:sldMk cId="1285227260" sldId="324"/>
        </pc:sldMkLst>
      </pc:sldChg>
      <pc:sldChg chg="addSp delSp modSp mod modAnim">
        <pc:chgData name="Sundberg Amanda" userId="3cad20d1-7591-426d-b9ef-07052efc88d3" providerId="ADAL" clId="{FDE310C3-0954-412C-933B-945E342DAAB2}" dt="2023-12-21T19:51:27.193" v="1264" actId="20577"/>
        <pc:sldMkLst>
          <pc:docMk/>
          <pc:sldMk cId="1233193330" sldId="325"/>
        </pc:sldMkLst>
        <pc:spChg chg="add mod">
          <ac:chgData name="Sundberg Amanda" userId="3cad20d1-7591-426d-b9ef-07052efc88d3" providerId="ADAL" clId="{FDE310C3-0954-412C-933B-945E342DAAB2}" dt="2023-12-21T19:50:39.727" v="1233" actId="1076"/>
          <ac:spMkLst>
            <pc:docMk/>
            <pc:sldMk cId="1233193330" sldId="325"/>
            <ac:spMk id="5" creationId="{805DA4CB-58AE-C166-0175-8CB4D90CC442}"/>
          </ac:spMkLst>
        </pc:spChg>
        <pc:spChg chg="mod">
          <ac:chgData name="Sundberg Amanda" userId="3cad20d1-7591-426d-b9ef-07052efc88d3" providerId="ADAL" clId="{FDE310C3-0954-412C-933B-945E342DAAB2}" dt="2023-12-21T19:50:48.366" v="1243" actId="20577"/>
          <ac:spMkLst>
            <pc:docMk/>
            <pc:sldMk cId="1233193330" sldId="325"/>
            <ac:spMk id="6" creationId="{14C818CA-CF7D-9258-9A90-647426080B7D}"/>
          </ac:spMkLst>
        </pc:spChg>
        <pc:spChg chg="mod">
          <ac:chgData name="Sundberg Amanda" userId="3cad20d1-7591-426d-b9ef-07052efc88d3" providerId="ADAL" clId="{FDE310C3-0954-412C-933B-945E342DAAB2}" dt="2023-12-21T19:51:27.193" v="1264" actId="20577"/>
          <ac:spMkLst>
            <pc:docMk/>
            <pc:sldMk cId="1233193330" sldId="325"/>
            <ac:spMk id="7" creationId="{A1B918A1-0B7B-5016-DCD4-7C32B1D03AEB}"/>
          </ac:spMkLst>
        </pc:spChg>
        <pc:spChg chg="del">
          <ac:chgData name="Sundberg Amanda" userId="3cad20d1-7591-426d-b9ef-07052efc88d3" providerId="ADAL" clId="{FDE310C3-0954-412C-933B-945E342DAAB2}" dt="2023-12-21T19:44:56.094" v="1081" actId="478"/>
          <ac:spMkLst>
            <pc:docMk/>
            <pc:sldMk cId="1233193330" sldId="325"/>
            <ac:spMk id="13" creationId="{A4CAF12A-BDDE-779F-BCCA-DD7A2FA7B233}"/>
          </ac:spMkLst>
        </pc:spChg>
        <pc:picChg chg="add mod">
          <ac:chgData name="Sundberg Amanda" userId="3cad20d1-7591-426d-b9ef-07052efc88d3" providerId="ADAL" clId="{FDE310C3-0954-412C-933B-945E342DAAB2}" dt="2023-12-21T19:50:36.301" v="1232" actId="1076"/>
          <ac:picMkLst>
            <pc:docMk/>
            <pc:sldMk cId="1233193330" sldId="325"/>
            <ac:picMk id="2" creationId="{179092B0-15A0-DA77-9EAD-74D9F5257EC6}"/>
          </ac:picMkLst>
        </pc:picChg>
        <pc:picChg chg="add mod">
          <ac:chgData name="Sundberg Amanda" userId="3cad20d1-7591-426d-b9ef-07052efc88d3" providerId="ADAL" clId="{FDE310C3-0954-412C-933B-945E342DAAB2}" dt="2023-12-21T19:50:28.408" v="1231" actId="1076"/>
          <ac:picMkLst>
            <pc:docMk/>
            <pc:sldMk cId="1233193330" sldId="325"/>
            <ac:picMk id="9" creationId="{0A551D51-DC22-0E0F-F768-4AB49BC6E3C3}"/>
          </ac:picMkLst>
        </pc:picChg>
        <pc:picChg chg="del">
          <ac:chgData name="Sundberg Amanda" userId="3cad20d1-7591-426d-b9ef-07052efc88d3" providerId="ADAL" clId="{FDE310C3-0954-412C-933B-945E342DAAB2}" dt="2023-12-21T19:44:54.666" v="1080" actId="478"/>
          <ac:picMkLst>
            <pc:docMk/>
            <pc:sldMk cId="1233193330" sldId="325"/>
            <ac:picMk id="10" creationId="{CC6743EB-537C-C04F-9B36-6D2730651E19}"/>
          </ac:picMkLst>
        </pc:picChg>
        <pc:picChg chg="del">
          <ac:chgData name="Sundberg Amanda" userId="3cad20d1-7591-426d-b9ef-07052efc88d3" providerId="ADAL" clId="{FDE310C3-0954-412C-933B-945E342DAAB2}" dt="2023-12-21T19:50:13.470" v="1226" actId="478"/>
          <ac:picMkLst>
            <pc:docMk/>
            <pc:sldMk cId="1233193330" sldId="325"/>
            <ac:picMk id="15" creationId="{CE4215B0-7169-CF43-7C88-6B9502CA606E}"/>
          </ac:picMkLst>
        </pc:picChg>
      </pc:sldChg>
      <pc:sldChg chg="addSp delSp modSp mod">
        <pc:chgData name="Sundberg Amanda" userId="3cad20d1-7591-426d-b9ef-07052efc88d3" providerId="ADAL" clId="{FDE310C3-0954-412C-933B-945E342DAAB2}" dt="2023-12-21T22:32:36.286" v="4606" actId="478"/>
        <pc:sldMkLst>
          <pc:docMk/>
          <pc:sldMk cId="2496944318" sldId="351"/>
        </pc:sldMkLst>
        <pc:spChg chg="mod">
          <ac:chgData name="Sundberg Amanda" userId="3cad20d1-7591-426d-b9ef-07052efc88d3" providerId="ADAL" clId="{FDE310C3-0954-412C-933B-945E342DAAB2}" dt="2023-12-21T20:05:17.947" v="2279" actId="20577"/>
          <ac:spMkLst>
            <pc:docMk/>
            <pc:sldMk cId="2496944318" sldId="351"/>
            <ac:spMk id="2" creationId="{5737E10E-816B-4599-8CC1-295A834A6348}"/>
          </ac:spMkLst>
        </pc:spChg>
        <pc:spChg chg="mod">
          <ac:chgData name="Sundberg Amanda" userId="3cad20d1-7591-426d-b9ef-07052efc88d3" providerId="ADAL" clId="{FDE310C3-0954-412C-933B-945E342DAAB2}" dt="2023-12-21T20:04:01.271" v="2078" actId="20577"/>
          <ac:spMkLst>
            <pc:docMk/>
            <pc:sldMk cId="2496944318" sldId="351"/>
            <ac:spMk id="7" creationId="{B13C0A1C-B5A9-BCE8-8195-1C947A29C9C0}"/>
          </ac:spMkLst>
        </pc:spChg>
        <pc:spChg chg="mod">
          <ac:chgData name="Sundberg Amanda" userId="3cad20d1-7591-426d-b9ef-07052efc88d3" providerId="ADAL" clId="{FDE310C3-0954-412C-933B-945E342DAAB2}" dt="2023-12-21T20:10:58.417" v="2795" actId="20577"/>
          <ac:spMkLst>
            <pc:docMk/>
            <pc:sldMk cId="2496944318" sldId="351"/>
            <ac:spMk id="15" creationId="{79262363-399B-415F-BCD8-8C57667B03C8}"/>
          </ac:spMkLst>
        </pc:spChg>
        <pc:spChg chg="mod">
          <ac:chgData name="Sundberg Amanda" userId="3cad20d1-7591-426d-b9ef-07052efc88d3" providerId="ADAL" clId="{FDE310C3-0954-412C-933B-945E342DAAB2}" dt="2023-12-21T20:05:00.982" v="2264" actId="20577"/>
          <ac:spMkLst>
            <pc:docMk/>
            <pc:sldMk cId="2496944318" sldId="351"/>
            <ac:spMk id="21" creationId="{9A2ACECE-9B56-B20C-4913-73172E0FB76C}"/>
          </ac:spMkLst>
        </pc:spChg>
        <pc:spChg chg="mod">
          <ac:chgData name="Sundberg Amanda" userId="3cad20d1-7591-426d-b9ef-07052efc88d3" providerId="ADAL" clId="{FDE310C3-0954-412C-933B-945E342DAAB2}" dt="2023-12-21T20:03:16.849" v="1918" actId="20577"/>
          <ac:spMkLst>
            <pc:docMk/>
            <pc:sldMk cId="2496944318" sldId="351"/>
            <ac:spMk id="23" creationId="{6C795315-3580-4744-92CE-B1C9EDD6E091}"/>
          </ac:spMkLst>
        </pc:spChg>
        <pc:spChg chg="mod">
          <ac:chgData name="Sundberg Amanda" userId="3cad20d1-7591-426d-b9ef-07052efc88d3" providerId="ADAL" clId="{FDE310C3-0954-412C-933B-945E342DAAB2}" dt="2023-12-21T20:12:49.312" v="3007" actId="20577"/>
          <ac:spMkLst>
            <pc:docMk/>
            <pc:sldMk cId="2496944318" sldId="351"/>
            <ac:spMk id="26" creationId="{BF2A9B79-1C35-CA7F-7B61-FE125E12D89E}"/>
          </ac:spMkLst>
        </pc:spChg>
        <pc:spChg chg="mod">
          <ac:chgData name="Sundberg Amanda" userId="3cad20d1-7591-426d-b9ef-07052efc88d3" providerId="ADAL" clId="{FDE310C3-0954-412C-933B-945E342DAAB2}" dt="2023-12-21T20:14:49.661" v="3269" actId="20577"/>
          <ac:spMkLst>
            <pc:docMk/>
            <pc:sldMk cId="2496944318" sldId="351"/>
            <ac:spMk id="50" creationId="{52D68BB5-82E7-48DC-A346-962102413423}"/>
          </ac:spMkLst>
        </pc:spChg>
        <pc:spChg chg="mod">
          <ac:chgData name="Sundberg Amanda" userId="3cad20d1-7591-426d-b9ef-07052efc88d3" providerId="ADAL" clId="{FDE310C3-0954-412C-933B-945E342DAAB2}" dt="2023-12-21T20:01:13.555" v="1633" actId="20577"/>
          <ac:spMkLst>
            <pc:docMk/>
            <pc:sldMk cId="2496944318" sldId="351"/>
            <ac:spMk id="51" creationId="{069F2630-7824-4BBA-81D8-606B14AA591F}"/>
          </ac:spMkLst>
        </pc:spChg>
        <pc:grpChg chg="add mod">
          <ac:chgData name="Sundberg Amanda" userId="3cad20d1-7591-426d-b9ef-07052efc88d3" providerId="ADAL" clId="{FDE310C3-0954-412C-933B-945E342DAAB2}" dt="2023-12-21T20:04:09.879" v="2080" actId="1076"/>
          <ac:grpSpMkLst>
            <pc:docMk/>
            <pc:sldMk cId="2496944318" sldId="351"/>
            <ac:grpSpMk id="3" creationId="{D80CA9E9-B025-1428-3B7F-F96485F8125D}"/>
          </ac:grpSpMkLst>
        </pc:grpChg>
        <pc:grpChg chg="del mod">
          <ac:chgData name="Sundberg Amanda" userId="3cad20d1-7591-426d-b9ef-07052efc88d3" providerId="ADAL" clId="{FDE310C3-0954-412C-933B-945E342DAAB2}" dt="2023-12-21T22:32:36.286" v="4606" actId="478"/>
          <ac:grpSpMkLst>
            <pc:docMk/>
            <pc:sldMk cId="2496944318" sldId="351"/>
            <ac:grpSpMk id="6" creationId="{225D5C5A-E7E7-B6CC-7029-91DAA9037A68}"/>
          </ac:grpSpMkLst>
        </pc:grpChg>
        <pc:grpChg chg="mod">
          <ac:chgData name="Sundberg Amanda" userId="3cad20d1-7591-426d-b9ef-07052efc88d3" providerId="ADAL" clId="{FDE310C3-0954-412C-933B-945E342DAAB2}" dt="2023-12-21T20:04:04.878" v="2079" actId="1076"/>
          <ac:grpSpMkLst>
            <pc:docMk/>
            <pc:sldMk cId="2496944318" sldId="351"/>
            <ac:grpSpMk id="12" creationId="{5990DAD5-15C2-4CAD-BA75-7292E23F5132}"/>
          </ac:grpSpMkLst>
        </pc:grpChg>
        <pc:grpChg chg="add del mod">
          <ac:chgData name="Sundberg Amanda" userId="3cad20d1-7591-426d-b9ef-07052efc88d3" providerId="ADAL" clId="{FDE310C3-0954-412C-933B-945E342DAAB2}" dt="2023-12-21T20:05:32.806" v="2291" actId="478"/>
          <ac:grpSpMkLst>
            <pc:docMk/>
            <pc:sldMk cId="2496944318" sldId="351"/>
            <ac:grpSpMk id="18" creationId="{8A9BEC96-5F01-C6CC-13C8-A9C4658F07AB}"/>
          </ac:grpSpMkLst>
        </pc:grpChg>
        <pc:grpChg chg="add mod">
          <ac:chgData name="Sundberg Amanda" userId="3cad20d1-7591-426d-b9ef-07052efc88d3" providerId="ADAL" clId="{FDE310C3-0954-412C-933B-945E342DAAB2}" dt="2023-12-21T20:11:37.139" v="2798" actId="1076"/>
          <ac:grpSpMkLst>
            <pc:docMk/>
            <pc:sldMk cId="2496944318" sldId="351"/>
            <ac:grpSpMk id="25" creationId="{3B78D472-B4EE-CEA3-88EA-60C67CFF4AD5}"/>
          </ac:grpSpMkLst>
        </pc:grpChg>
        <pc:picChg chg="mod">
          <ac:chgData name="Sundberg Amanda" userId="3cad20d1-7591-426d-b9ef-07052efc88d3" providerId="ADAL" clId="{FDE310C3-0954-412C-933B-945E342DAAB2}" dt="2023-12-21T20:03:25.245" v="1919"/>
          <ac:picMkLst>
            <pc:docMk/>
            <pc:sldMk cId="2496944318" sldId="351"/>
            <ac:picMk id="14" creationId="{CA4A1E10-C96B-A7FE-54A6-0F22849A4EAD}"/>
          </ac:picMkLst>
        </pc:picChg>
        <pc:picChg chg="mod">
          <ac:chgData name="Sundberg Amanda" userId="3cad20d1-7591-426d-b9ef-07052efc88d3" providerId="ADAL" clId="{FDE310C3-0954-412C-933B-945E342DAAB2}" dt="2023-12-21T20:04:11.475" v="2081"/>
          <ac:picMkLst>
            <pc:docMk/>
            <pc:sldMk cId="2496944318" sldId="351"/>
            <ac:picMk id="22" creationId="{9DE3852B-7E7A-A0C5-9DC5-1AEC3B92F58A}"/>
          </ac:picMkLst>
        </pc:picChg>
        <pc:picChg chg="mod">
          <ac:chgData name="Sundberg Amanda" userId="3cad20d1-7591-426d-b9ef-07052efc88d3" providerId="ADAL" clId="{FDE310C3-0954-412C-933B-945E342DAAB2}" dt="2023-12-21T20:11:31.891" v="2797"/>
          <ac:picMkLst>
            <pc:docMk/>
            <pc:sldMk cId="2496944318" sldId="351"/>
            <ac:picMk id="27" creationId="{8B2A463F-6EDD-40D3-64C5-510DDE655D29}"/>
          </ac:picMkLst>
        </pc:picChg>
      </pc:sldChg>
      <pc:sldChg chg="addSp delSp modSp mod delAnim">
        <pc:chgData name="Sundberg Amanda" userId="3cad20d1-7591-426d-b9ef-07052efc88d3" providerId="ADAL" clId="{FDE310C3-0954-412C-933B-945E342DAAB2}" dt="2023-12-21T22:40:11.281" v="5298" actId="1076"/>
        <pc:sldMkLst>
          <pc:docMk/>
          <pc:sldMk cId="3334206797" sldId="352"/>
        </pc:sldMkLst>
        <pc:spChg chg="mod">
          <ac:chgData name="Sundberg Amanda" userId="3cad20d1-7591-426d-b9ef-07052efc88d3" providerId="ADAL" clId="{FDE310C3-0954-412C-933B-945E342DAAB2}" dt="2023-12-21T22:35:36.428" v="4993" actId="20577"/>
          <ac:spMkLst>
            <pc:docMk/>
            <pc:sldMk cId="3334206797" sldId="352"/>
            <ac:spMk id="7" creationId="{16080427-3EA2-F5AC-2CD1-39D3604C27E4}"/>
          </ac:spMkLst>
        </pc:spChg>
        <pc:spChg chg="mod">
          <ac:chgData name="Sundberg Amanda" userId="3cad20d1-7591-426d-b9ef-07052efc88d3" providerId="ADAL" clId="{FDE310C3-0954-412C-933B-945E342DAAB2}" dt="2023-12-21T22:35:19.752" v="4974" actId="20577"/>
          <ac:spMkLst>
            <pc:docMk/>
            <pc:sldMk cId="3334206797" sldId="352"/>
            <ac:spMk id="15" creationId="{79262363-399B-415F-BCD8-8C57667B03C8}"/>
          </ac:spMkLst>
        </pc:spChg>
        <pc:spChg chg="mod">
          <ac:chgData name="Sundberg Amanda" userId="3cad20d1-7591-426d-b9ef-07052efc88d3" providerId="ADAL" clId="{FDE310C3-0954-412C-933B-945E342DAAB2}" dt="2023-12-21T22:35:55.943" v="5046" actId="20577"/>
          <ac:spMkLst>
            <pc:docMk/>
            <pc:sldMk cId="3334206797" sldId="352"/>
            <ac:spMk id="21" creationId="{CE7C037D-135C-A4FB-2222-B2889D54216E}"/>
          </ac:spMkLst>
        </pc:spChg>
        <pc:spChg chg="mod">
          <ac:chgData name="Sundberg Amanda" userId="3cad20d1-7591-426d-b9ef-07052efc88d3" providerId="ADAL" clId="{FDE310C3-0954-412C-933B-945E342DAAB2}" dt="2023-12-21T22:34:50.745" v="4935" actId="20577"/>
          <ac:spMkLst>
            <pc:docMk/>
            <pc:sldMk cId="3334206797" sldId="352"/>
            <ac:spMk id="23" creationId="{6C795315-3580-4744-92CE-B1C9EDD6E091}"/>
          </ac:spMkLst>
        </pc:spChg>
        <pc:spChg chg="mod">
          <ac:chgData name="Sundberg Amanda" userId="3cad20d1-7591-426d-b9ef-07052efc88d3" providerId="ADAL" clId="{FDE310C3-0954-412C-933B-945E342DAAB2}" dt="2023-12-21T22:38:56.761" v="5257" actId="20577"/>
          <ac:spMkLst>
            <pc:docMk/>
            <pc:sldMk cId="3334206797" sldId="352"/>
            <ac:spMk id="24" creationId="{A409C4F3-D206-417A-9CA9-B5B1F0190B5D}"/>
          </ac:spMkLst>
        </pc:spChg>
        <pc:spChg chg="mod">
          <ac:chgData name="Sundberg Amanda" userId="3cad20d1-7591-426d-b9ef-07052efc88d3" providerId="ADAL" clId="{FDE310C3-0954-412C-933B-945E342DAAB2}" dt="2023-12-21T22:36:59.019" v="5064" actId="20577"/>
          <ac:spMkLst>
            <pc:docMk/>
            <pc:sldMk cId="3334206797" sldId="352"/>
            <ac:spMk id="26" creationId="{B2C2BC39-FD2B-5067-19E8-4C0F0FABA16D}"/>
          </ac:spMkLst>
        </pc:spChg>
        <pc:spChg chg="mod">
          <ac:chgData name="Sundberg Amanda" userId="3cad20d1-7591-426d-b9ef-07052efc88d3" providerId="ADAL" clId="{FDE310C3-0954-412C-933B-945E342DAAB2}" dt="2023-12-21T22:37:15.579" v="5085" actId="20577"/>
          <ac:spMkLst>
            <pc:docMk/>
            <pc:sldMk cId="3334206797" sldId="352"/>
            <ac:spMk id="30" creationId="{11C29156-02AE-05E4-8474-53FDFF71308C}"/>
          </ac:spMkLst>
        </pc:spChg>
        <pc:spChg chg="mod">
          <ac:chgData name="Sundberg Amanda" userId="3cad20d1-7591-426d-b9ef-07052efc88d3" providerId="ADAL" clId="{FDE310C3-0954-412C-933B-945E342DAAB2}" dt="2023-12-21T22:37:33.781" v="5125" actId="20577"/>
          <ac:spMkLst>
            <pc:docMk/>
            <pc:sldMk cId="3334206797" sldId="352"/>
            <ac:spMk id="34" creationId="{85E85C1A-7D49-7DA3-C8A7-B30C409E6BE5}"/>
          </ac:spMkLst>
        </pc:spChg>
        <pc:spChg chg="mod">
          <ac:chgData name="Sundberg Amanda" userId="3cad20d1-7591-426d-b9ef-07052efc88d3" providerId="ADAL" clId="{FDE310C3-0954-412C-933B-945E342DAAB2}" dt="2023-12-21T22:37:57.813" v="5136" actId="20577"/>
          <ac:spMkLst>
            <pc:docMk/>
            <pc:sldMk cId="3334206797" sldId="352"/>
            <ac:spMk id="38" creationId="{F2086C3B-F9EE-C079-852F-E18721655100}"/>
          </ac:spMkLst>
        </pc:spChg>
        <pc:spChg chg="mod">
          <ac:chgData name="Sundberg Amanda" userId="3cad20d1-7591-426d-b9ef-07052efc88d3" providerId="ADAL" clId="{FDE310C3-0954-412C-933B-945E342DAAB2}" dt="2023-12-21T22:38:15.070" v="5183" actId="20577"/>
          <ac:spMkLst>
            <pc:docMk/>
            <pc:sldMk cId="3334206797" sldId="352"/>
            <ac:spMk id="41" creationId="{A54F9FC3-3999-52C2-8926-151D82B901F6}"/>
          </ac:spMkLst>
        </pc:spChg>
        <pc:spChg chg="mod">
          <ac:chgData name="Sundberg Amanda" userId="3cad20d1-7591-426d-b9ef-07052efc88d3" providerId="ADAL" clId="{FDE310C3-0954-412C-933B-945E342DAAB2}" dt="2023-12-21T22:38:29.886" v="5216" actId="20577"/>
          <ac:spMkLst>
            <pc:docMk/>
            <pc:sldMk cId="3334206797" sldId="352"/>
            <ac:spMk id="46" creationId="{65D2C540-7C31-1854-D7C7-3E5207D80A9A}"/>
          </ac:spMkLst>
        </pc:spChg>
        <pc:spChg chg="mod">
          <ac:chgData name="Sundberg Amanda" userId="3cad20d1-7591-426d-b9ef-07052efc88d3" providerId="ADAL" clId="{FDE310C3-0954-412C-933B-945E342DAAB2}" dt="2023-12-21T22:34:57.841" v="4937" actId="14100"/>
          <ac:spMkLst>
            <pc:docMk/>
            <pc:sldMk cId="3334206797" sldId="352"/>
            <ac:spMk id="50" creationId="{52D68BB5-82E7-48DC-A346-962102413423}"/>
          </ac:spMkLst>
        </pc:spChg>
        <pc:spChg chg="mod">
          <ac:chgData name="Sundberg Amanda" userId="3cad20d1-7591-426d-b9ef-07052efc88d3" providerId="ADAL" clId="{FDE310C3-0954-412C-933B-945E342DAAB2}" dt="2023-12-21T22:39:18.646" v="5288" actId="20577"/>
          <ac:spMkLst>
            <pc:docMk/>
            <pc:sldMk cId="3334206797" sldId="352"/>
            <ac:spMk id="51" creationId="{069F2630-7824-4BBA-81D8-606B14AA591F}"/>
          </ac:spMkLst>
        </pc:spChg>
        <pc:grpChg chg="add mod">
          <ac:chgData name="Sundberg Amanda" userId="3cad20d1-7591-426d-b9ef-07052efc88d3" providerId="ADAL" clId="{FDE310C3-0954-412C-933B-945E342DAAB2}" dt="2023-12-21T22:35:30.722" v="4976" actId="1076"/>
          <ac:grpSpMkLst>
            <pc:docMk/>
            <pc:sldMk cId="3334206797" sldId="352"/>
            <ac:grpSpMk id="3" creationId="{54C51B6E-8EED-3C63-4E16-F03FE3694155}"/>
          </ac:grpSpMkLst>
        </pc:grpChg>
        <pc:grpChg chg="mod">
          <ac:chgData name="Sundberg Amanda" userId="3cad20d1-7591-426d-b9ef-07052efc88d3" providerId="ADAL" clId="{FDE310C3-0954-412C-933B-945E342DAAB2}" dt="2023-12-21T22:38:45.385" v="5220" actId="1076"/>
          <ac:grpSpMkLst>
            <pc:docMk/>
            <pc:sldMk cId="3334206797" sldId="352"/>
            <ac:grpSpMk id="6" creationId="{225D5C5A-E7E7-B6CC-7029-91DAA9037A68}"/>
          </ac:grpSpMkLst>
        </pc:grpChg>
        <pc:grpChg chg="del mod">
          <ac:chgData name="Sundberg Amanda" userId="3cad20d1-7591-426d-b9ef-07052efc88d3" providerId="ADAL" clId="{FDE310C3-0954-412C-933B-945E342DAAB2}" dt="2023-12-21T22:38:32.615" v="5217" actId="478"/>
          <ac:grpSpMkLst>
            <pc:docMk/>
            <pc:sldMk cId="3334206797" sldId="352"/>
            <ac:grpSpMk id="12" creationId="{5990DAD5-15C2-4CAD-BA75-7292E23F5132}"/>
          </ac:grpSpMkLst>
        </pc:grpChg>
        <pc:grpChg chg="add mod">
          <ac:chgData name="Sundberg Amanda" userId="3cad20d1-7591-426d-b9ef-07052efc88d3" providerId="ADAL" clId="{FDE310C3-0954-412C-933B-945E342DAAB2}" dt="2023-12-21T22:35:45.728" v="4995" actId="1076"/>
          <ac:grpSpMkLst>
            <pc:docMk/>
            <pc:sldMk cId="3334206797" sldId="352"/>
            <ac:grpSpMk id="18" creationId="{9E8E851C-2EA3-4A79-3D91-DA7BCF42AE04}"/>
          </ac:grpSpMkLst>
        </pc:grpChg>
        <pc:grpChg chg="mod">
          <ac:chgData name="Sundberg Amanda" userId="3cad20d1-7591-426d-b9ef-07052efc88d3" providerId="ADAL" clId="{FDE310C3-0954-412C-933B-945E342DAAB2}" dt="2023-12-21T22:35:13.614" v="4942" actId="1076"/>
          <ac:grpSpMkLst>
            <pc:docMk/>
            <pc:sldMk cId="3334206797" sldId="352"/>
            <ac:grpSpMk id="20" creationId="{0D70A8E3-9853-2CA2-B3AE-CCE8581A74BE}"/>
          </ac:grpSpMkLst>
        </pc:grpChg>
        <pc:grpChg chg="add mod">
          <ac:chgData name="Sundberg Amanda" userId="3cad20d1-7591-426d-b9ef-07052efc88d3" providerId="ADAL" clId="{FDE310C3-0954-412C-933B-945E342DAAB2}" dt="2023-12-21T22:39:42.995" v="5293" actId="1076"/>
          <ac:grpSpMkLst>
            <pc:docMk/>
            <pc:sldMk cId="3334206797" sldId="352"/>
            <ac:grpSpMk id="25" creationId="{28E058D2-DD21-46DC-0D34-FC6556EC185F}"/>
          </ac:grpSpMkLst>
        </pc:grpChg>
        <pc:grpChg chg="add mod">
          <ac:chgData name="Sundberg Amanda" userId="3cad20d1-7591-426d-b9ef-07052efc88d3" providerId="ADAL" clId="{FDE310C3-0954-412C-933B-945E342DAAB2}" dt="2023-12-21T22:37:11.836" v="5066" actId="1076"/>
          <ac:grpSpMkLst>
            <pc:docMk/>
            <pc:sldMk cId="3334206797" sldId="352"/>
            <ac:grpSpMk id="29" creationId="{E1910BA0-1529-E3E1-CAB4-2414A708F624}"/>
          </ac:grpSpMkLst>
        </pc:grpChg>
        <pc:grpChg chg="add mod">
          <ac:chgData name="Sundberg Amanda" userId="3cad20d1-7591-426d-b9ef-07052efc88d3" providerId="ADAL" clId="{FDE310C3-0954-412C-933B-945E342DAAB2}" dt="2023-12-21T22:37:24.313" v="5088" actId="1076"/>
          <ac:grpSpMkLst>
            <pc:docMk/>
            <pc:sldMk cId="3334206797" sldId="352"/>
            <ac:grpSpMk id="32" creationId="{BE484B94-E90B-3DA0-6B23-50F26D02A8FA}"/>
          </ac:grpSpMkLst>
        </pc:grpChg>
        <pc:grpChg chg="add mod">
          <ac:chgData name="Sundberg Amanda" userId="3cad20d1-7591-426d-b9ef-07052efc88d3" providerId="ADAL" clId="{FDE310C3-0954-412C-933B-945E342DAAB2}" dt="2023-12-21T22:37:53.885" v="5128" actId="1076"/>
          <ac:grpSpMkLst>
            <pc:docMk/>
            <pc:sldMk cId="3334206797" sldId="352"/>
            <ac:grpSpMk id="37" creationId="{389E5E49-65D2-17C8-5A03-6A669EE44BA8}"/>
          </ac:grpSpMkLst>
        </pc:grpChg>
        <pc:grpChg chg="add mod">
          <ac:chgData name="Sundberg Amanda" userId="3cad20d1-7591-426d-b9ef-07052efc88d3" providerId="ADAL" clId="{FDE310C3-0954-412C-933B-945E342DAAB2}" dt="2023-12-21T22:38:04.676" v="5138" actId="1076"/>
          <ac:grpSpMkLst>
            <pc:docMk/>
            <pc:sldMk cId="3334206797" sldId="352"/>
            <ac:grpSpMk id="40" creationId="{0FB0249A-751F-D282-EF72-F1CFA34A420C}"/>
          </ac:grpSpMkLst>
        </pc:grpChg>
        <pc:grpChg chg="add mod">
          <ac:chgData name="Sundberg Amanda" userId="3cad20d1-7591-426d-b9ef-07052efc88d3" providerId="ADAL" clId="{FDE310C3-0954-412C-933B-945E342DAAB2}" dt="2023-12-21T22:38:23.364" v="5185" actId="1076"/>
          <ac:grpSpMkLst>
            <pc:docMk/>
            <pc:sldMk cId="3334206797" sldId="352"/>
            <ac:grpSpMk id="44" creationId="{A38F6C77-D502-F91B-6BF7-9877E426E501}"/>
          </ac:grpSpMkLst>
        </pc:grpChg>
        <pc:picChg chg="mod">
          <ac:chgData name="Sundberg Amanda" userId="3cad20d1-7591-426d-b9ef-07052efc88d3" providerId="ADAL" clId="{FDE310C3-0954-412C-933B-945E342DAAB2}" dt="2023-12-21T22:35:22.030" v="4975"/>
          <ac:picMkLst>
            <pc:docMk/>
            <pc:sldMk cId="3334206797" sldId="352"/>
            <ac:picMk id="14" creationId="{76351B0F-B119-C19E-207A-91D5405018CC}"/>
          </ac:picMkLst>
        </pc:picChg>
        <pc:picChg chg="mod">
          <ac:chgData name="Sundberg Amanda" userId="3cad20d1-7591-426d-b9ef-07052efc88d3" providerId="ADAL" clId="{FDE310C3-0954-412C-933B-945E342DAAB2}" dt="2023-12-21T22:35:41.872" v="4994"/>
          <ac:picMkLst>
            <pc:docMk/>
            <pc:sldMk cId="3334206797" sldId="352"/>
            <ac:picMk id="22" creationId="{97AA712A-7FF1-E630-21DD-AB37B9325AB4}"/>
          </ac:picMkLst>
        </pc:picChg>
        <pc:picChg chg="mod">
          <ac:chgData name="Sundberg Amanda" userId="3cad20d1-7591-426d-b9ef-07052efc88d3" providerId="ADAL" clId="{FDE310C3-0954-412C-933B-945E342DAAB2}" dt="2023-12-21T22:39:45.309" v="5294" actId="1076"/>
          <ac:picMkLst>
            <pc:docMk/>
            <pc:sldMk cId="3334206797" sldId="352"/>
            <ac:picMk id="27" creationId="{09AEF5AC-1CDE-B5CC-672E-B4743A1F8452}"/>
          </ac:picMkLst>
        </pc:picChg>
        <pc:picChg chg="mod">
          <ac:chgData name="Sundberg Amanda" userId="3cad20d1-7591-426d-b9ef-07052efc88d3" providerId="ADAL" clId="{FDE310C3-0954-412C-933B-945E342DAAB2}" dt="2023-12-21T22:37:05.487" v="5065"/>
          <ac:picMkLst>
            <pc:docMk/>
            <pc:sldMk cId="3334206797" sldId="352"/>
            <ac:picMk id="31" creationId="{3EAE8CDD-C3C3-7635-23A8-8B2FB5DC7B79}"/>
          </ac:picMkLst>
        </pc:picChg>
        <pc:picChg chg="mod">
          <ac:chgData name="Sundberg Amanda" userId="3cad20d1-7591-426d-b9ef-07052efc88d3" providerId="ADAL" clId="{FDE310C3-0954-412C-933B-945E342DAAB2}" dt="2023-12-21T22:40:02.971" v="5296" actId="1076"/>
          <ac:picMkLst>
            <pc:docMk/>
            <pc:sldMk cId="3334206797" sldId="352"/>
            <ac:picMk id="33" creationId="{F56CA7A9-5235-49AD-B80D-283EF64A660F}"/>
          </ac:picMkLst>
        </pc:picChg>
        <pc:picChg chg="mod">
          <ac:chgData name="Sundberg Amanda" userId="3cad20d1-7591-426d-b9ef-07052efc88d3" providerId="ADAL" clId="{FDE310C3-0954-412C-933B-945E342DAAB2}" dt="2023-12-21T22:37:20.691" v="5087"/>
          <ac:picMkLst>
            <pc:docMk/>
            <pc:sldMk cId="3334206797" sldId="352"/>
            <ac:picMk id="36" creationId="{7ACDBBE0-5393-89FF-ABC5-7639160C886D}"/>
          </ac:picMkLst>
        </pc:picChg>
        <pc:picChg chg="mod">
          <ac:chgData name="Sundberg Amanda" userId="3cad20d1-7591-426d-b9ef-07052efc88d3" providerId="ADAL" clId="{FDE310C3-0954-412C-933B-945E342DAAB2}" dt="2023-12-21T22:37:48.498" v="5127"/>
          <ac:picMkLst>
            <pc:docMk/>
            <pc:sldMk cId="3334206797" sldId="352"/>
            <ac:picMk id="39" creationId="{1CA35C9F-4EE0-22BA-699E-DF5BAF546EE8}"/>
          </ac:picMkLst>
        </pc:picChg>
        <pc:picChg chg="mod">
          <ac:chgData name="Sundberg Amanda" userId="3cad20d1-7591-426d-b9ef-07052efc88d3" providerId="ADAL" clId="{FDE310C3-0954-412C-933B-945E342DAAB2}" dt="2023-12-21T22:38:01.612" v="5137"/>
          <ac:picMkLst>
            <pc:docMk/>
            <pc:sldMk cId="3334206797" sldId="352"/>
            <ac:picMk id="42" creationId="{0446B329-8263-E373-9528-28771676F4E2}"/>
          </ac:picMkLst>
        </pc:picChg>
        <pc:picChg chg="mod">
          <ac:chgData name="Sundberg Amanda" userId="3cad20d1-7591-426d-b9ef-07052efc88d3" providerId="ADAL" clId="{FDE310C3-0954-412C-933B-945E342DAAB2}" dt="2023-12-21T22:38:18.986" v="5184"/>
          <ac:picMkLst>
            <pc:docMk/>
            <pc:sldMk cId="3334206797" sldId="352"/>
            <ac:picMk id="47" creationId="{BE79A22E-57C9-7C35-B9E3-88FA2516621E}"/>
          </ac:picMkLst>
        </pc:picChg>
        <pc:picChg chg="add mod">
          <ac:chgData name="Sundberg Amanda" userId="3cad20d1-7591-426d-b9ef-07052efc88d3" providerId="ADAL" clId="{FDE310C3-0954-412C-933B-945E342DAAB2}" dt="2023-12-21T22:39:52.857" v="5295" actId="1076"/>
          <ac:picMkLst>
            <pc:docMk/>
            <pc:sldMk cId="3334206797" sldId="352"/>
            <ac:picMk id="48" creationId="{3148693B-193A-AB41-F421-F39FAE7DD816}"/>
          </ac:picMkLst>
        </pc:picChg>
        <pc:picChg chg="add mod">
          <ac:chgData name="Sundberg Amanda" userId="3cad20d1-7591-426d-b9ef-07052efc88d3" providerId="ADAL" clId="{FDE310C3-0954-412C-933B-945E342DAAB2}" dt="2023-12-21T22:40:11.281" v="5298" actId="1076"/>
          <ac:picMkLst>
            <pc:docMk/>
            <pc:sldMk cId="3334206797" sldId="352"/>
            <ac:picMk id="59" creationId="{4802D9FD-0AA1-43EE-6F34-E98C76B9B912}"/>
          </ac:picMkLst>
        </pc:picChg>
      </pc:sldChg>
      <pc:sldChg chg="addSp modSp mod">
        <pc:chgData name="Sundberg Amanda" userId="3cad20d1-7591-426d-b9ef-07052efc88d3" providerId="ADAL" clId="{FDE310C3-0954-412C-933B-945E342DAAB2}" dt="2023-12-21T22:53:40.083" v="6697" actId="20577"/>
        <pc:sldMkLst>
          <pc:docMk/>
          <pc:sldMk cId="3929793427" sldId="353"/>
        </pc:sldMkLst>
        <pc:spChg chg="add mod">
          <ac:chgData name="Sundberg Amanda" userId="3cad20d1-7591-426d-b9ef-07052efc88d3" providerId="ADAL" clId="{FDE310C3-0954-412C-933B-945E342DAAB2}" dt="2023-12-21T22:51:56.187" v="6428" actId="14100"/>
          <ac:spMkLst>
            <pc:docMk/>
            <pc:sldMk cId="3929793427" sldId="353"/>
            <ac:spMk id="4" creationId="{DF7D67F3-8AE4-74F4-5B3E-3D47DA3868C9}"/>
          </ac:spMkLst>
        </pc:spChg>
        <pc:spChg chg="mod">
          <ac:chgData name="Sundberg Amanda" userId="3cad20d1-7591-426d-b9ef-07052efc88d3" providerId="ADAL" clId="{FDE310C3-0954-412C-933B-945E342DAAB2}" dt="2023-12-21T22:51:36.649" v="6425"/>
          <ac:spMkLst>
            <pc:docMk/>
            <pc:sldMk cId="3929793427" sldId="353"/>
            <ac:spMk id="6" creationId="{4E07C26C-75D2-A170-2495-90D10F9D61E0}"/>
          </ac:spMkLst>
        </pc:spChg>
        <pc:spChg chg="mod">
          <ac:chgData name="Sundberg Amanda" userId="3cad20d1-7591-426d-b9ef-07052efc88d3" providerId="ADAL" clId="{FDE310C3-0954-412C-933B-945E342DAAB2}" dt="2023-12-21T22:51:36.649" v="6425"/>
          <ac:spMkLst>
            <pc:docMk/>
            <pc:sldMk cId="3929793427" sldId="353"/>
            <ac:spMk id="10" creationId="{5A42436E-B5C5-2967-391D-09345BCDABD8}"/>
          </ac:spMkLst>
        </pc:spChg>
        <pc:spChg chg="mod">
          <ac:chgData name="Sundberg Amanda" userId="3cad20d1-7591-426d-b9ef-07052efc88d3" providerId="ADAL" clId="{FDE310C3-0954-412C-933B-945E342DAAB2}" dt="2023-12-21T22:51:36.649" v="6425"/>
          <ac:spMkLst>
            <pc:docMk/>
            <pc:sldMk cId="3929793427" sldId="353"/>
            <ac:spMk id="13" creationId="{75F20800-F658-1470-F1E3-5665082CD24B}"/>
          </ac:spMkLst>
        </pc:spChg>
        <pc:spChg chg="add mod">
          <ac:chgData name="Sundberg Amanda" userId="3cad20d1-7591-426d-b9ef-07052efc88d3" providerId="ADAL" clId="{FDE310C3-0954-412C-933B-945E342DAAB2}" dt="2023-12-21T22:52:10.926" v="6433" actId="20577"/>
          <ac:spMkLst>
            <pc:docMk/>
            <pc:sldMk cId="3929793427" sldId="353"/>
            <ac:spMk id="15" creationId="{ACA474EA-D2C6-341E-7347-2AD60C3FA392}"/>
          </ac:spMkLst>
        </pc:spChg>
        <pc:spChg chg="mod">
          <ac:chgData name="Sundberg Amanda" userId="3cad20d1-7591-426d-b9ef-07052efc88d3" providerId="ADAL" clId="{FDE310C3-0954-412C-933B-945E342DAAB2}" dt="2023-12-21T22:53:40.083" v="6697" actId="20577"/>
          <ac:spMkLst>
            <pc:docMk/>
            <pc:sldMk cId="3929793427" sldId="353"/>
            <ac:spMk id="17" creationId="{B5C2DC20-EC93-650E-B7C7-7349591FDBA8}"/>
          </ac:spMkLst>
        </pc:spChg>
        <pc:spChg chg="mod">
          <ac:chgData name="Sundberg Amanda" userId="3cad20d1-7591-426d-b9ef-07052efc88d3" providerId="ADAL" clId="{FDE310C3-0954-412C-933B-945E342DAAB2}" dt="2023-12-21T22:44:59.690" v="5779" actId="20577"/>
          <ac:spMkLst>
            <pc:docMk/>
            <pc:sldMk cId="3929793427" sldId="353"/>
            <ac:spMk id="23" creationId="{6C795315-3580-4744-92CE-B1C9EDD6E091}"/>
          </ac:spMkLst>
        </pc:spChg>
        <pc:spChg chg="mod">
          <ac:chgData name="Sundberg Amanda" userId="3cad20d1-7591-426d-b9ef-07052efc88d3" providerId="ADAL" clId="{FDE310C3-0954-412C-933B-945E342DAAB2}" dt="2023-12-21T22:43:01.977" v="5749" actId="20577"/>
          <ac:spMkLst>
            <pc:docMk/>
            <pc:sldMk cId="3929793427" sldId="353"/>
            <ac:spMk id="25" creationId="{34CF3A8D-DEF9-8492-792B-CBFDD323186F}"/>
          </ac:spMkLst>
        </pc:spChg>
        <pc:spChg chg="mod">
          <ac:chgData name="Sundberg Amanda" userId="3cad20d1-7591-426d-b9ef-07052efc88d3" providerId="ADAL" clId="{FDE310C3-0954-412C-933B-945E342DAAB2}" dt="2023-12-21T22:51:49.933" v="6427" actId="14100"/>
          <ac:spMkLst>
            <pc:docMk/>
            <pc:sldMk cId="3929793427" sldId="353"/>
            <ac:spMk id="51" creationId="{069F2630-7824-4BBA-81D8-606B14AA591F}"/>
          </ac:spMkLst>
        </pc:spChg>
        <pc:grpChg chg="add mod">
          <ac:chgData name="Sundberg Amanda" userId="3cad20d1-7591-426d-b9ef-07052efc88d3" providerId="ADAL" clId="{FDE310C3-0954-412C-933B-945E342DAAB2}" dt="2023-12-21T22:51:44.352" v="6426" actId="1076"/>
          <ac:grpSpMkLst>
            <pc:docMk/>
            <pc:sldMk cId="3929793427" sldId="353"/>
            <ac:grpSpMk id="5" creationId="{9BE8E0C4-99B8-B6A7-40CB-BC73C23361CC}"/>
          </ac:grpSpMkLst>
        </pc:grpChg>
        <pc:grpChg chg="add mod">
          <ac:chgData name="Sundberg Amanda" userId="3cad20d1-7591-426d-b9ef-07052efc88d3" providerId="ADAL" clId="{FDE310C3-0954-412C-933B-945E342DAAB2}" dt="2023-12-21T22:51:44.352" v="6426" actId="1076"/>
          <ac:grpSpMkLst>
            <pc:docMk/>
            <pc:sldMk cId="3929793427" sldId="353"/>
            <ac:grpSpMk id="9" creationId="{BB6FD6A8-A4F2-8536-276E-9593617B423B}"/>
          </ac:grpSpMkLst>
        </pc:grpChg>
        <pc:grpChg chg="add mod">
          <ac:chgData name="Sundberg Amanda" userId="3cad20d1-7591-426d-b9ef-07052efc88d3" providerId="ADAL" clId="{FDE310C3-0954-412C-933B-945E342DAAB2}" dt="2023-12-21T22:51:44.352" v="6426" actId="1076"/>
          <ac:grpSpMkLst>
            <pc:docMk/>
            <pc:sldMk cId="3929793427" sldId="353"/>
            <ac:grpSpMk id="12" creationId="{513C555C-7931-CF31-FEDD-11EE1BAA6845}"/>
          </ac:grpSpMkLst>
        </pc:grpChg>
        <pc:grpChg chg="add mod">
          <ac:chgData name="Sundberg Amanda" userId="3cad20d1-7591-426d-b9ef-07052efc88d3" providerId="ADAL" clId="{FDE310C3-0954-412C-933B-945E342DAAB2}" dt="2023-12-21T22:52:33.523" v="6435" actId="1076"/>
          <ac:grpSpMkLst>
            <pc:docMk/>
            <pc:sldMk cId="3929793427" sldId="353"/>
            <ac:grpSpMk id="16" creationId="{218EF916-44BE-057A-881F-E18ABF7CB599}"/>
          </ac:grpSpMkLst>
        </pc:grpChg>
        <pc:picChg chg="mod">
          <ac:chgData name="Sundberg Amanda" userId="3cad20d1-7591-426d-b9ef-07052efc88d3" providerId="ADAL" clId="{FDE310C3-0954-412C-933B-945E342DAAB2}" dt="2023-12-21T22:51:36.649" v="6425"/>
          <ac:picMkLst>
            <pc:docMk/>
            <pc:sldMk cId="3929793427" sldId="353"/>
            <ac:picMk id="8" creationId="{092ADAD8-4399-FFAD-5AA9-7BFC5F5399F7}"/>
          </ac:picMkLst>
        </pc:picChg>
        <pc:picChg chg="mod">
          <ac:chgData name="Sundberg Amanda" userId="3cad20d1-7591-426d-b9ef-07052efc88d3" providerId="ADAL" clId="{FDE310C3-0954-412C-933B-945E342DAAB2}" dt="2023-12-21T22:51:36.649" v="6425"/>
          <ac:picMkLst>
            <pc:docMk/>
            <pc:sldMk cId="3929793427" sldId="353"/>
            <ac:picMk id="11" creationId="{23AD5618-AA68-4B1A-2C1C-528283D10335}"/>
          </ac:picMkLst>
        </pc:picChg>
        <pc:picChg chg="mod">
          <ac:chgData name="Sundberg Amanda" userId="3cad20d1-7591-426d-b9ef-07052efc88d3" providerId="ADAL" clId="{FDE310C3-0954-412C-933B-945E342DAAB2}" dt="2023-12-21T22:51:36.649" v="6425"/>
          <ac:picMkLst>
            <pc:docMk/>
            <pc:sldMk cId="3929793427" sldId="353"/>
            <ac:picMk id="14" creationId="{CD636DA1-C607-52FC-BEC5-5E19ED85E92A}"/>
          </ac:picMkLst>
        </pc:picChg>
        <pc:picChg chg="mod">
          <ac:chgData name="Sundberg Amanda" userId="3cad20d1-7591-426d-b9ef-07052efc88d3" providerId="ADAL" clId="{FDE310C3-0954-412C-933B-945E342DAAB2}" dt="2023-12-21T22:52:27.276" v="6434"/>
          <ac:picMkLst>
            <pc:docMk/>
            <pc:sldMk cId="3929793427" sldId="353"/>
            <ac:picMk id="18" creationId="{12CFD117-96A4-7221-B8BB-7F1CF00BEBEF}"/>
          </ac:picMkLst>
        </pc:picChg>
      </pc:sldChg>
      <pc:sldChg chg="del">
        <pc:chgData name="Sundberg Amanda" userId="3cad20d1-7591-426d-b9ef-07052efc88d3" providerId="ADAL" clId="{FDE310C3-0954-412C-933B-945E342DAAB2}" dt="2023-12-21T19:51:59.573" v="1269" actId="47"/>
        <pc:sldMkLst>
          <pc:docMk/>
          <pc:sldMk cId="3891808246" sldId="354"/>
        </pc:sldMkLst>
      </pc:sldChg>
      <pc:sldChg chg="del">
        <pc:chgData name="Sundberg Amanda" userId="3cad20d1-7591-426d-b9ef-07052efc88d3" providerId="ADAL" clId="{FDE310C3-0954-412C-933B-945E342DAAB2}" dt="2023-12-21T19:51:50.784" v="1265" actId="47"/>
        <pc:sldMkLst>
          <pc:docMk/>
          <pc:sldMk cId="1477294186" sldId="355"/>
        </pc:sldMkLst>
      </pc:sldChg>
      <pc:sldChg chg="del">
        <pc:chgData name="Sundberg Amanda" userId="3cad20d1-7591-426d-b9ef-07052efc88d3" providerId="ADAL" clId="{FDE310C3-0954-412C-933B-945E342DAAB2}" dt="2023-12-21T19:51:55.928" v="1268" actId="47"/>
        <pc:sldMkLst>
          <pc:docMk/>
          <pc:sldMk cId="2849098582" sldId="356"/>
        </pc:sldMkLst>
      </pc:sldChg>
      <pc:sldChg chg="del">
        <pc:chgData name="Sundberg Amanda" userId="3cad20d1-7591-426d-b9ef-07052efc88d3" providerId="ADAL" clId="{FDE310C3-0954-412C-933B-945E342DAAB2}" dt="2023-12-21T19:51:54.013" v="1267" actId="47"/>
        <pc:sldMkLst>
          <pc:docMk/>
          <pc:sldMk cId="4052928038" sldId="357"/>
        </pc:sldMkLst>
      </pc:sldChg>
      <pc:sldChg chg="modSp mod">
        <pc:chgData name="Sundberg Amanda" userId="3cad20d1-7591-426d-b9ef-07052efc88d3" providerId="ADAL" clId="{FDE310C3-0954-412C-933B-945E342DAAB2}" dt="2023-12-21T23:06:55.933" v="8298" actId="20577"/>
        <pc:sldMkLst>
          <pc:docMk/>
          <pc:sldMk cId="4230656791" sldId="358"/>
        </pc:sldMkLst>
        <pc:spChg chg="mod">
          <ac:chgData name="Sundberg Amanda" userId="3cad20d1-7591-426d-b9ef-07052efc88d3" providerId="ADAL" clId="{FDE310C3-0954-412C-933B-945E342DAAB2}" dt="2023-12-21T23:06:55.933" v="8298" actId="20577"/>
          <ac:spMkLst>
            <pc:docMk/>
            <pc:sldMk cId="4230656791" sldId="358"/>
            <ac:spMk id="2" creationId="{50F2A113-69CC-3B63-79AF-8862DC5DFCDD}"/>
          </ac:spMkLst>
        </pc:spChg>
      </pc:sldChg>
      <pc:sldChg chg="modSp del mod">
        <pc:chgData name="Sundberg Amanda" userId="3cad20d1-7591-426d-b9ef-07052efc88d3" providerId="ADAL" clId="{FDE310C3-0954-412C-933B-945E342DAAB2}" dt="2023-12-21T23:01:10.333" v="7304" actId="47"/>
        <pc:sldMkLst>
          <pc:docMk/>
          <pc:sldMk cId="523254370" sldId="359"/>
        </pc:sldMkLst>
        <pc:spChg chg="mod">
          <ac:chgData name="Sundberg Amanda" userId="3cad20d1-7591-426d-b9ef-07052efc88d3" providerId="ADAL" clId="{FDE310C3-0954-412C-933B-945E342DAAB2}" dt="2023-12-21T23:01:02.802" v="7302" actId="20577"/>
          <ac:spMkLst>
            <pc:docMk/>
            <pc:sldMk cId="523254370" sldId="359"/>
            <ac:spMk id="3" creationId="{BCCA852C-8577-3D61-B345-87F9D9B0B5E9}"/>
          </ac:spMkLst>
        </pc:spChg>
      </pc:sldChg>
      <pc:sldChg chg="addSp delSp modSp mod">
        <pc:chgData name="Sundberg Amanda" userId="3cad20d1-7591-426d-b9ef-07052efc88d3" providerId="ADAL" clId="{FDE310C3-0954-412C-933B-945E342DAAB2}" dt="2023-12-21T23:07:11.785" v="8299" actId="207"/>
        <pc:sldMkLst>
          <pc:docMk/>
          <pc:sldMk cId="2036112304" sldId="360"/>
        </pc:sldMkLst>
        <pc:spChg chg="mod">
          <ac:chgData name="Sundberg Amanda" userId="3cad20d1-7591-426d-b9ef-07052efc88d3" providerId="ADAL" clId="{FDE310C3-0954-412C-933B-945E342DAAB2}" dt="2023-12-21T22:53:56.106" v="6727" actId="20577"/>
          <ac:spMkLst>
            <pc:docMk/>
            <pc:sldMk cId="2036112304" sldId="360"/>
            <ac:spMk id="2" creationId="{5737E10E-816B-4599-8CC1-295A834A6348}"/>
          </ac:spMkLst>
        </pc:spChg>
        <pc:spChg chg="add del mod">
          <ac:chgData name="Sundberg Amanda" userId="3cad20d1-7591-426d-b9ef-07052efc88d3" providerId="ADAL" clId="{FDE310C3-0954-412C-933B-945E342DAAB2}" dt="2023-12-21T22:50:07.314" v="6197"/>
          <ac:spMkLst>
            <pc:docMk/>
            <pc:sldMk cId="2036112304" sldId="360"/>
            <ac:spMk id="3" creationId="{A5B3F475-5B17-3747-F46D-AE0A07120068}"/>
          </ac:spMkLst>
        </pc:spChg>
        <pc:spChg chg="mod">
          <ac:chgData name="Sundberg Amanda" userId="3cad20d1-7591-426d-b9ef-07052efc88d3" providerId="ADAL" clId="{FDE310C3-0954-412C-933B-945E342DAAB2}" dt="2023-12-21T22:51:27.342" v="6424" actId="20577"/>
          <ac:spMkLst>
            <pc:docMk/>
            <pc:sldMk cId="2036112304" sldId="360"/>
            <ac:spMk id="7" creationId="{EA45F8BE-637A-E70F-BF14-A2BE8A90E214}"/>
          </ac:spMkLst>
        </pc:spChg>
        <pc:spChg chg="add mod">
          <ac:chgData name="Sundberg Amanda" userId="3cad20d1-7591-426d-b9ef-07052efc88d3" providerId="ADAL" clId="{FDE310C3-0954-412C-933B-945E342DAAB2}" dt="2023-12-21T23:07:11.785" v="8299" actId="207"/>
          <ac:spMkLst>
            <pc:docMk/>
            <pc:sldMk cId="2036112304" sldId="360"/>
            <ac:spMk id="9" creationId="{3C88B44A-2329-829B-9579-041D9BEB1053}"/>
          </ac:spMkLst>
        </pc:spChg>
        <pc:spChg chg="add mod">
          <ac:chgData name="Sundberg Amanda" userId="3cad20d1-7591-426d-b9ef-07052efc88d3" providerId="ADAL" clId="{FDE310C3-0954-412C-933B-945E342DAAB2}" dt="2023-12-21T23:07:11.785" v="8299" actId="207"/>
          <ac:spMkLst>
            <pc:docMk/>
            <pc:sldMk cId="2036112304" sldId="360"/>
            <ac:spMk id="10" creationId="{F013DE65-2ED7-ABE5-7887-BC2E11612712}"/>
          </ac:spMkLst>
        </pc:spChg>
        <pc:spChg chg="add mod">
          <ac:chgData name="Sundberg Amanda" userId="3cad20d1-7591-426d-b9ef-07052efc88d3" providerId="ADAL" clId="{FDE310C3-0954-412C-933B-945E342DAAB2}" dt="2023-12-21T23:07:11.785" v="8299" actId="207"/>
          <ac:spMkLst>
            <pc:docMk/>
            <pc:sldMk cId="2036112304" sldId="360"/>
            <ac:spMk id="11" creationId="{E489CC4D-A930-78EF-40A8-918F12151FB1}"/>
          </ac:spMkLst>
        </pc:spChg>
        <pc:spChg chg="mod topLvl">
          <ac:chgData name="Sundberg Amanda" userId="3cad20d1-7591-426d-b9ef-07052efc88d3" providerId="ADAL" clId="{FDE310C3-0954-412C-933B-945E342DAAB2}" dt="2023-12-21T23:07:11.785" v="8299" actId="207"/>
          <ac:spMkLst>
            <pc:docMk/>
            <pc:sldMk cId="2036112304" sldId="360"/>
            <ac:spMk id="23" creationId="{6C795315-3580-4744-92CE-B1C9EDD6E091}"/>
          </ac:spMkLst>
        </pc:spChg>
        <pc:spChg chg="mod">
          <ac:chgData name="Sundberg Amanda" userId="3cad20d1-7591-426d-b9ef-07052efc88d3" providerId="ADAL" clId="{FDE310C3-0954-412C-933B-945E342DAAB2}" dt="2023-12-21T22:50:11.931" v="6198" actId="164"/>
          <ac:spMkLst>
            <pc:docMk/>
            <pc:sldMk cId="2036112304" sldId="360"/>
            <ac:spMk id="25" creationId="{34CF3A8D-DEF9-8492-792B-CBFDD323186F}"/>
          </ac:spMkLst>
        </pc:spChg>
        <pc:spChg chg="mod">
          <ac:chgData name="Sundberg Amanda" userId="3cad20d1-7591-426d-b9ef-07052efc88d3" providerId="ADAL" clId="{FDE310C3-0954-412C-933B-945E342DAAB2}" dt="2023-12-21T22:54:37.817" v="6777" actId="20577"/>
          <ac:spMkLst>
            <pc:docMk/>
            <pc:sldMk cId="2036112304" sldId="360"/>
            <ac:spMk id="51" creationId="{069F2630-7824-4BBA-81D8-606B14AA591F}"/>
          </ac:spMkLst>
        </pc:spChg>
        <pc:grpChg chg="add del mod">
          <ac:chgData name="Sundberg Amanda" userId="3cad20d1-7591-426d-b9ef-07052efc88d3" providerId="ADAL" clId="{FDE310C3-0954-412C-933B-945E342DAAB2}" dt="2023-12-21T22:54:19.359" v="6740" actId="478"/>
          <ac:grpSpMkLst>
            <pc:docMk/>
            <pc:sldMk cId="2036112304" sldId="360"/>
            <ac:grpSpMk id="4" creationId="{3EB407ED-F01E-A97F-F508-B7D95D8AAAD9}"/>
          </ac:grpSpMkLst>
        </pc:grpChg>
        <pc:grpChg chg="add del mod">
          <ac:chgData name="Sundberg Amanda" userId="3cad20d1-7591-426d-b9ef-07052efc88d3" providerId="ADAL" clId="{FDE310C3-0954-412C-933B-945E342DAAB2}" dt="2023-12-21T22:54:08.244" v="6729" actId="478"/>
          <ac:grpSpMkLst>
            <pc:docMk/>
            <pc:sldMk cId="2036112304" sldId="360"/>
            <ac:grpSpMk id="5" creationId="{BB2FD50E-C1E5-D911-BCA4-0046FB862CF9}"/>
          </ac:grpSpMkLst>
        </pc:grpChg>
        <pc:grpChg chg="add del mod">
          <ac:chgData name="Sundberg Amanda" userId="3cad20d1-7591-426d-b9ef-07052efc88d3" providerId="ADAL" clId="{FDE310C3-0954-412C-933B-945E342DAAB2}" dt="2023-12-21T22:54:18.323" v="6739" actId="478"/>
          <ac:grpSpMkLst>
            <pc:docMk/>
            <pc:sldMk cId="2036112304" sldId="360"/>
            <ac:grpSpMk id="6" creationId="{774A5D1D-EF7D-4A25-5561-2191AC3B25B3}"/>
          </ac:grpSpMkLst>
        </pc:grpChg>
        <pc:picChg chg="mod">
          <ac:chgData name="Sundberg Amanda" userId="3cad20d1-7591-426d-b9ef-07052efc88d3" providerId="ADAL" clId="{FDE310C3-0954-412C-933B-945E342DAAB2}" dt="2023-12-21T22:50:23.390" v="6200"/>
          <ac:picMkLst>
            <pc:docMk/>
            <pc:sldMk cId="2036112304" sldId="360"/>
            <ac:picMk id="8" creationId="{B70D0FBA-62E2-C381-F240-181747E621A0}"/>
          </ac:picMkLst>
        </pc:picChg>
        <pc:picChg chg="del mod topLvl">
          <ac:chgData name="Sundberg Amanda" userId="3cad20d1-7591-426d-b9ef-07052efc88d3" providerId="ADAL" clId="{FDE310C3-0954-412C-933B-945E342DAAB2}" dt="2023-12-21T22:54:08.244" v="6729" actId="478"/>
          <ac:picMkLst>
            <pc:docMk/>
            <pc:sldMk cId="2036112304" sldId="360"/>
            <ac:picMk id="12" creationId="{68DA55BF-1104-4C62-C6BF-58D4A9B67363}"/>
          </ac:picMkLst>
        </pc:picChg>
        <pc:picChg chg="mod">
          <ac:chgData name="Sundberg Amanda" userId="3cad20d1-7591-426d-b9ef-07052efc88d3" providerId="ADAL" clId="{FDE310C3-0954-412C-933B-945E342DAAB2}" dt="2023-12-21T22:50:11.931" v="6198" actId="164"/>
          <ac:picMkLst>
            <pc:docMk/>
            <pc:sldMk cId="2036112304" sldId="360"/>
            <ac:picMk id="13" creationId="{571F0860-0BE9-0AFB-D8C3-8B2ACBB4AC4E}"/>
          </ac:picMkLst>
        </pc:picChg>
      </pc:sldChg>
      <pc:sldChg chg="del">
        <pc:chgData name="Sundberg Amanda" userId="3cad20d1-7591-426d-b9ef-07052efc88d3" providerId="ADAL" clId="{FDE310C3-0954-412C-933B-945E342DAAB2}" dt="2023-12-21T19:52:17.480" v="1272" actId="47"/>
        <pc:sldMkLst>
          <pc:docMk/>
          <pc:sldMk cId="3873154103" sldId="361"/>
        </pc:sldMkLst>
      </pc:sldChg>
      <pc:sldChg chg="addSp delSp modSp new mod modClrScheme chgLayout">
        <pc:chgData name="Sundberg Amanda" userId="3cad20d1-7591-426d-b9ef-07052efc88d3" providerId="ADAL" clId="{FDE310C3-0954-412C-933B-945E342DAAB2}" dt="2023-12-21T23:08:46.910" v="8485" actId="20577"/>
        <pc:sldMkLst>
          <pc:docMk/>
          <pc:sldMk cId="360721338" sldId="362"/>
        </pc:sldMkLst>
        <pc:spChg chg="mod ord">
          <ac:chgData name="Sundberg Amanda" userId="3cad20d1-7591-426d-b9ef-07052efc88d3" providerId="ADAL" clId="{FDE310C3-0954-412C-933B-945E342DAAB2}" dt="2023-12-21T23:08:46.910" v="8485" actId="20577"/>
          <ac:spMkLst>
            <pc:docMk/>
            <pc:sldMk cId="360721338" sldId="362"/>
            <ac:spMk id="2" creationId="{2D7B11CF-F85A-F250-9EB4-19C2A8362736}"/>
          </ac:spMkLst>
        </pc:spChg>
        <pc:spChg chg="mod ord">
          <ac:chgData name="Sundberg Amanda" userId="3cad20d1-7591-426d-b9ef-07052efc88d3" providerId="ADAL" clId="{FDE310C3-0954-412C-933B-945E342DAAB2}" dt="2023-12-21T19:43:13.137" v="1070" actId="700"/>
          <ac:spMkLst>
            <pc:docMk/>
            <pc:sldMk cId="360721338" sldId="362"/>
            <ac:spMk id="3" creationId="{C8A15AC6-112D-6C6E-E15F-32901939045F}"/>
          </ac:spMkLst>
        </pc:spChg>
        <pc:spChg chg="add del mod ord">
          <ac:chgData name="Sundberg Amanda" userId="3cad20d1-7591-426d-b9ef-07052efc88d3" providerId="ADAL" clId="{FDE310C3-0954-412C-933B-945E342DAAB2}" dt="2023-12-21T19:44:11.627" v="1078"/>
          <ac:spMkLst>
            <pc:docMk/>
            <pc:sldMk cId="360721338" sldId="362"/>
            <ac:spMk id="4" creationId="{EE45F372-2927-392F-ADBB-E7F09892C130}"/>
          </ac:spMkLst>
        </pc:spChg>
        <pc:picChg chg="add mod">
          <ac:chgData name="Sundberg Amanda" userId="3cad20d1-7591-426d-b9ef-07052efc88d3" providerId="ADAL" clId="{FDE310C3-0954-412C-933B-945E342DAAB2}" dt="2023-12-21T19:44:11.627" v="1078"/>
          <ac:picMkLst>
            <pc:docMk/>
            <pc:sldMk cId="360721338" sldId="362"/>
            <ac:picMk id="5" creationId="{E588C0E5-7B5C-96C2-8BE7-6F1D287B7BB1}"/>
          </ac:picMkLst>
        </pc:picChg>
      </pc:sldChg>
      <pc:sldChg chg="addSp delSp modSp add mod delAnim modAnim">
        <pc:chgData name="Sundberg Amanda" userId="3cad20d1-7591-426d-b9ef-07052efc88d3" providerId="ADAL" clId="{FDE310C3-0954-412C-933B-945E342DAAB2}" dt="2023-12-21T23:08:26.981" v="8484" actId="20577"/>
        <pc:sldMkLst>
          <pc:docMk/>
          <pc:sldMk cId="327418288" sldId="363"/>
        </pc:sldMkLst>
        <pc:spChg chg="mod">
          <ac:chgData name="Sundberg Amanda" userId="3cad20d1-7591-426d-b9ef-07052efc88d3" providerId="ADAL" clId="{FDE310C3-0954-412C-933B-945E342DAAB2}" dt="2023-12-21T20:05:24.773" v="2288" actId="20577"/>
          <ac:spMkLst>
            <pc:docMk/>
            <pc:sldMk cId="327418288" sldId="363"/>
            <ac:spMk id="2" creationId="{5737E10E-816B-4599-8CC1-295A834A6348}"/>
          </ac:spMkLst>
        </pc:spChg>
        <pc:spChg chg="mod">
          <ac:chgData name="Sundberg Amanda" userId="3cad20d1-7591-426d-b9ef-07052efc88d3" providerId="ADAL" clId="{FDE310C3-0954-412C-933B-945E342DAAB2}" dt="2023-12-21T20:08:52.279" v="2539" actId="20577"/>
          <ac:spMkLst>
            <pc:docMk/>
            <pc:sldMk cId="327418288" sldId="363"/>
            <ac:spMk id="15" creationId="{79262363-399B-415F-BCD8-8C57667B03C8}"/>
          </ac:spMkLst>
        </pc:spChg>
        <pc:spChg chg="mod">
          <ac:chgData name="Sundberg Amanda" userId="3cad20d1-7591-426d-b9ef-07052efc88d3" providerId="ADAL" clId="{FDE310C3-0954-412C-933B-945E342DAAB2}" dt="2023-12-21T22:24:33.757" v="3840" actId="20577"/>
          <ac:spMkLst>
            <pc:docMk/>
            <pc:sldMk cId="327418288" sldId="363"/>
            <ac:spMk id="26" creationId="{404F1FEF-D37C-D3E2-6B93-A16D0A1C52A7}"/>
          </ac:spMkLst>
        </pc:spChg>
        <pc:spChg chg="mod">
          <ac:chgData name="Sundberg Amanda" userId="3cad20d1-7591-426d-b9ef-07052efc88d3" providerId="ADAL" clId="{FDE310C3-0954-412C-933B-945E342DAAB2}" dt="2023-12-21T22:26:30.658" v="4027" actId="20577"/>
          <ac:spMkLst>
            <pc:docMk/>
            <pc:sldMk cId="327418288" sldId="363"/>
            <ac:spMk id="30" creationId="{890BB805-A2A2-1FD0-A114-6E7F7CA8F411}"/>
          </ac:spMkLst>
        </pc:spChg>
        <pc:spChg chg="mod">
          <ac:chgData name="Sundberg Amanda" userId="3cad20d1-7591-426d-b9ef-07052efc88d3" providerId="ADAL" clId="{FDE310C3-0954-412C-933B-945E342DAAB2}" dt="2023-12-21T22:28:47.914" v="4186" actId="20577"/>
          <ac:spMkLst>
            <pc:docMk/>
            <pc:sldMk cId="327418288" sldId="363"/>
            <ac:spMk id="34" creationId="{C96D050B-A5E2-1DCF-F4DC-A1018990E695}"/>
          </ac:spMkLst>
        </pc:spChg>
        <pc:spChg chg="mod">
          <ac:chgData name="Sundberg Amanda" userId="3cad20d1-7591-426d-b9ef-07052efc88d3" providerId="ADAL" clId="{FDE310C3-0954-412C-933B-945E342DAAB2}" dt="2023-12-21T22:29:47.070" v="4342" actId="20577"/>
          <ac:spMkLst>
            <pc:docMk/>
            <pc:sldMk cId="327418288" sldId="363"/>
            <ac:spMk id="38" creationId="{0EB488F0-4261-A3FE-1938-22E43A5FCF82}"/>
          </ac:spMkLst>
        </pc:spChg>
        <pc:spChg chg="mod">
          <ac:chgData name="Sundberg Amanda" userId="3cad20d1-7591-426d-b9ef-07052efc88d3" providerId="ADAL" clId="{FDE310C3-0954-412C-933B-945E342DAAB2}" dt="2023-12-21T23:08:26.981" v="8484" actId="20577"/>
          <ac:spMkLst>
            <pc:docMk/>
            <pc:sldMk cId="327418288" sldId="363"/>
            <ac:spMk id="41" creationId="{8B53CB7D-8D2C-6EB4-D9D1-5807FC6ABBA3}"/>
          </ac:spMkLst>
        </pc:spChg>
        <pc:spChg chg="mod">
          <ac:chgData name="Sundberg Amanda" userId="3cad20d1-7591-426d-b9ef-07052efc88d3" providerId="ADAL" clId="{FDE310C3-0954-412C-933B-945E342DAAB2}" dt="2023-12-21T22:23:23.371" v="3694" actId="20577"/>
          <ac:spMkLst>
            <pc:docMk/>
            <pc:sldMk cId="327418288" sldId="363"/>
            <ac:spMk id="50" creationId="{52D68BB5-82E7-48DC-A346-962102413423}"/>
          </ac:spMkLst>
        </pc:spChg>
        <pc:grpChg chg="del">
          <ac:chgData name="Sundberg Amanda" userId="3cad20d1-7591-426d-b9ef-07052efc88d3" providerId="ADAL" clId="{FDE310C3-0954-412C-933B-945E342DAAB2}" dt="2023-12-21T20:05:27.249" v="2290" actId="478"/>
          <ac:grpSpMkLst>
            <pc:docMk/>
            <pc:sldMk cId="327418288" sldId="363"/>
            <ac:grpSpMk id="3" creationId="{D80CA9E9-B025-1428-3B7F-F96485F8125D}"/>
          </ac:grpSpMkLst>
        </pc:grpChg>
        <pc:grpChg chg="del">
          <ac:chgData name="Sundberg Amanda" userId="3cad20d1-7591-426d-b9ef-07052efc88d3" providerId="ADAL" clId="{FDE310C3-0954-412C-933B-945E342DAAB2}" dt="2023-12-21T20:05:26.371" v="2289" actId="478"/>
          <ac:grpSpMkLst>
            <pc:docMk/>
            <pc:sldMk cId="327418288" sldId="363"/>
            <ac:grpSpMk id="4" creationId="{01206931-474C-43D7-BC83-87F31CB94FD7}"/>
          </ac:grpSpMkLst>
        </pc:grpChg>
        <pc:grpChg chg="del mod">
          <ac:chgData name="Sundberg Amanda" userId="3cad20d1-7591-426d-b9ef-07052efc88d3" providerId="ADAL" clId="{FDE310C3-0954-412C-933B-945E342DAAB2}" dt="2023-12-21T23:07:24.026" v="8300" actId="478"/>
          <ac:grpSpMkLst>
            <pc:docMk/>
            <pc:sldMk cId="327418288" sldId="363"/>
            <ac:grpSpMk id="6" creationId="{225D5C5A-E7E7-B6CC-7029-91DAA9037A68}"/>
          </ac:grpSpMkLst>
        </pc:grpChg>
        <pc:grpChg chg="mod">
          <ac:chgData name="Sundberg Amanda" userId="3cad20d1-7591-426d-b9ef-07052efc88d3" providerId="ADAL" clId="{FDE310C3-0954-412C-933B-945E342DAAB2}" dt="2023-12-21T23:07:37.747" v="8301" actId="1076"/>
          <ac:grpSpMkLst>
            <pc:docMk/>
            <pc:sldMk cId="327418288" sldId="363"/>
            <ac:grpSpMk id="12" creationId="{5990DAD5-15C2-4CAD-BA75-7292E23F5132}"/>
          </ac:grpSpMkLst>
        </pc:grpChg>
        <pc:grpChg chg="mod">
          <ac:chgData name="Sundberg Amanda" userId="3cad20d1-7591-426d-b9ef-07052efc88d3" providerId="ADAL" clId="{FDE310C3-0954-412C-933B-945E342DAAB2}" dt="2023-12-21T22:25:25.951" v="3845" actId="1076"/>
          <ac:grpSpMkLst>
            <pc:docMk/>
            <pc:sldMk cId="327418288" sldId="363"/>
            <ac:grpSpMk id="18" creationId="{8A9BEC96-5F01-C6CC-13C8-A9C4658F07AB}"/>
          </ac:grpSpMkLst>
        </pc:grpChg>
        <pc:grpChg chg="add mod">
          <ac:chgData name="Sundberg Amanda" userId="3cad20d1-7591-426d-b9ef-07052efc88d3" providerId="ADAL" clId="{FDE310C3-0954-412C-933B-945E342DAAB2}" dt="2023-12-21T22:24:58.396" v="3843" actId="1076"/>
          <ac:grpSpMkLst>
            <pc:docMk/>
            <pc:sldMk cId="327418288" sldId="363"/>
            <ac:grpSpMk id="25" creationId="{4D2AD13D-6E3D-C834-329F-96EF0D7760F5}"/>
          </ac:grpSpMkLst>
        </pc:grpChg>
        <pc:grpChg chg="add del mod">
          <ac:chgData name="Sundberg Amanda" userId="3cad20d1-7591-426d-b9ef-07052efc88d3" providerId="ADAL" clId="{FDE310C3-0954-412C-933B-945E342DAAB2}" dt="2023-12-21T22:32:42.073" v="4607" actId="21"/>
          <ac:grpSpMkLst>
            <pc:docMk/>
            <pc:sldMk cId="327418288" sldId="363"/>
            <ac:grpSpMk id="29" creationId="{5179322C-72B7-D60B-5F0E-B246E7BE102D}"/>
          </ac:grpSpMkLst>
        </pc:grpChg>
        <pc:grpChg chg="add mod">
          <ac:chgData name="Sundberg Amanda" userId="3cad20d1-7591-426d-b9ef-07052efc88d3" providerId="ADAL" clId="{FDE310C3-0954-412C-933B-945E342DAAB2}" dt="2023-12-21T22:26:55.872" v="4030" actId="1076"/>
          <ac:grpSpMkLst>
            <pc:docMk/>
            <pc:sldMk cId="327418288" sldId="363"/>
            <ac:grpSpMk id="32" creationId="{52C2088F-97D3-34C9-4066-DEDA68512D1C}"/>
          </ac:grpSpMkLst>
        </pc:grpChg>
        <pc:grpChg chg="add mod">
          <ac:chgData name="Sundberg Amanda" userId="3cad20d1-7591-426d-b9ef-07052efc88d3" providerId="ADAL" clId="{FDE310C3-0954-412C-933B-945E342DAAB2}" dt="2023-12-21T22:29:53.807" v="4343" actId="1076"/>
          <ac:grpSpMkLst>
            <pc:docMk/>
            <pc:sldMk cId="327418288" sldId="363"/>
            <ac:grpSpMk id="37" creationId="{F0214300-8545-680E-C9D8-FD8DEAAF4AE9}"/>
          </ac:grpSpMkLst>
        </pc:grpChg>
        <pc:grpChg chg="add mod">
          <ac:chgData name="Sundberg Amanda" userId="3cad20d1-7591-426d-b9ef-07052efc88d3" providerId="ADAL" clId="{FDE310C3-0954-412C-933B-945E342DAAB2}" dt="2023-12-21T23:07:53.631" v="8303" actId="1076"/>
          <ac:grpSpMkLst>
            <pc:docMk/>
            <pc:sldMk cId="327418288" sldId="363"/>
            <ac:grpSpMk id="40" creationId="{4108339B-3F6A-C828-F3F7-D58F2EA00EC8}"/>
          </ac:grpSpMkLst>
        </pc:grpChg>
        <pc:picChg chg="mod">
          <ac:chgData name="Sundberg Amanda" userId="3cad20d1-7591-426d-b9ef-07052efc88d3" providerId="ADAL" clId="{FDE310C3-0954-412C-933B-945E342DAAB2}" dt="2023-12-21T22:23:50.602" v="3695"/>
          <ac:picMkLst>
            <pc:docMk/>
            <pc:sldMk cId="327418288" sldId="363"/>
            <ac:picMk id="27" creationId="{F6B479FF-C4C4-350B-8BB5-2992BF2A589B}"/>
          </ac:picMkLst>
        </pc:picChg>
        <pc:picChg chg="mod">
          <ac:chgData name="Sundberg Amanda" userId="3cad20d1-7591-426d-b9ef-07052efc88d3" providerId="ADAL" clId="{FDE310C3-0954-412C-933B-945E342DAAB2}" dt="2023-12-21T22:25:28.646" v="3846"/>
          <ac:picMkLst>
            <pc:docMk/>
            <pc:sldMk cId="327418288" sldId="363"/>
            <ac:picMk id="31" creationId="{87A42969-1B92-C231-BD6B-C05EC97D6B5C}"/>
          </ac:picMkLst>
        </pc:picChg>
        <pc:picChg chg="mod">
          <ac:chgData name="Sundberg Amanda" userId="3cad20d1-7591-426d-b9ef-07052efc88d3" providerId="ADAL" clId="{FDE310C3-0954-412C-933B-945E342DAAB2}" dt="2023-12-21T22:26:50.757" v="4029"/>
          <ac:picMkLst>
            <pc:docMk/>
            <pc:sldMk cId="327418288" sldId="363"/>
            <ac:picMk id="36" creationId="{C9BE0A47-7B34-2777-2105-A8901CC96164}"/>
          </ac:picMkLst>
        </pc:picChg>
        <pc:picChg chg="mod">
          <ac:chgData name="Sundberg Amanda" userId="3cad20d1-7591-426d-b9ef-07052efc88d3" providerId="ADAL" clId="{FDE310C3-0954-412C-933B-945E342DAAB2}" dt="2023-12-21T22:29:08.133" v="4188"/>
          <ac:picMkLst>
            <pc:docMk/>
            <pc:sldMk cId="327418288" sldId="363"/>
            <ac:picMk id="39" creationId="{638CE325-9538-23AF-C821-05388C55BC6C}"/>
          </ac:picMkLst>
        </pc:picChg>
        <pc:picChg chg="mod">
          <ac:chgData name="Sundberg Amanda" userId="3cad20d1-7591-426d-b9ef-07052efc88d3" providerId="ADAL" clId="{FDE310C3-0954-412C-933B-945E342DAAB2}" dt="2023-12-21T23:07:48.335" v="8302"/>
          <ac:picMkLst>
            <pc:docMk/>
            <pc:sldMk cId="327418288" sldId="363"/>
            <ac:picMk id="42" creationId="{E86B7F95-C178-A242-2309-46250405CAA8}"/>
          </ac:picMkLst>
        </pc:picChg>
      </pc:sldChg>
      <pc:sldChg chg="addSp delSp modSp add mod delAnim modAnim">
        <pc:chgData name="Sundberg Amanda" userId="3cad20d1-7591-426d-b9ef-07052efc88d3" providerId="ADAL" clId="{FDE310C3-0954-412C-933B-945E342DAAB2}" dt="2023-12-21T22:34:22.823" v="4896" actId="20577"/>
        <pc:sldMkLst>
          <pc:docMk/>
          <pc:sldMk cId="1764629746" sldId="364"/>
        </pc:sldMkLst>
        <pc:spChg chg="add del mod">
          <ac:chgData name="Sundberg Amanda" userId="3cad20d1-7591-426d-b9ef-07052efc88d3" providerId="ADAL" clId="{FDE310C3-0954-412C-933B-945E342DAAB2}" dt="2023-12-21T22:30:18.275" v="4357" actId="478"/>
          <ac:spMkLst>
            <pc:docMk/>
            <pc:sldMk cId="1764629746" sldId="364"/>
            <ac:spMk id="2" creationId="{5737E10E-816B-4599-8CC1-295A834A6348}"/>
          </ac:spMkLst>
        </pc:spChg>
        <pc:spChg chg="add del mod">
          <ac:chgData name="Sundberg Amanda" userId="3cad20d1-7591-426d-b9ef-07052efc88d3" providerId="ADAL" clId="{FDE310C3-0954-412C-933B-945E342DAAB2}" dt="2023-12-21T22:30:18.275" v="4357" actId="478"/>
          <ac:spMkLst>
            <pc:docMk/>
            <pc:sldMk cId="1764629746" sldId="364"/>
            <ac:spMk id="21" creationId="{7F3DEDBB-2B39-11AC-63DA-41180B0ACFF4}"/>
          </ac:spMkLst>
        </pc:spChg>
        <pc:spChg chg="mod">
          <ac:chgData name="Sundberg Amanda" userId="3cad20d1-7591-426d-b9ef-07052efc88d3" providerId="ADAL" clId="{FDE310C3-0954-412C-933B-945E342DAAB2}" dt="2023-12-21T22:33:30.277" v="4724" actId="20577"/>
          <ac:spMkLst>
            <pc:docMk/>
            <pc:sldMk cId="1764629746" sldId="364"/>
            <ac:spMk id="24" creationId="{A409C4F3-D206-417A-9CA9-B5B1F0190B5D}"/>
          </ac:spMkLst>
        </pc:spChg>
        <pc:spChg chg="mod">
          <ac:chgData name="Sundberg Amanda" userId="3cad20d1-7591-426d-b9ef-07052efc88d3" providerId="ADAL" clId="{FDE310C3-0954-412C-933B-945E342DAAB2}" dt="2023-12-21T22:32:04.233" v="4605" actId="20577"/>
          <ac:spMkLst>
            <pc:docMk/>
            <pc:sldMk cId="1764629746" sldId="364"/>
            <ac:spMk id="29" creationId="{2700CF7E-101E-E213-4C72-CBA80801F974}"/>
          </ac:spMkLst>
        </pc:spChg>
        <pc:spChg chg="mod">
          <ac:chgData name="Sundberg Amanda" userId="3cad20d1-7591-426d-b9ef-07052efc88d3" providerId="ADAL" clId="{FDE310C3-0954-412C-933B-945E342DAAB2}" dt="2023-12-21T22:32:45.010" v="4608"/>
          <ac:spMkLst>
            <pc:docMk/>
            <pc:sldMk cId="1764629746" sldId="364"/>
            <ac:spMk id="32" creationId="{2CB9311B-27C1-7F59-D799-DD9C630D49B2}"/>
          </ac:spMkLst>
        </pc:spChg>
        <pc:spChg chg="mod">
          <ac:chgData name="Sundberg Amanda" userId="3cad20d1-7591-426d-b9ef-07052efc88d3" providerId="ADAL" clId="{FDE310C3-0954-412C-933B-945E342DAAB2}" dt="2023-12-21T22:34:22.823" v="4896" actId="20577"/>
          <ac:spMkLst>
            <pc:docMk/>
            <pc:sldMk cId="1764629746" sldId="364"/>
            <ac:spMk id="37" creationId="{FEE3DB71-0A97-6D0F-5F1A-3B33D996F775}"/>
          </ac:spMkLst>
        </pc:spChg>
        <pc:grpChg chg="del">
          <ac:chgData name="Sundberg Amanda" userId="3cad20d1-7591-426d-b9ef-07052efc88d3" providerId="ADAL" clId="{FDE310C3-0954-412C-933B-945E342DAAB2}" dt="2023-12-21T22:30:15.660" v="4355" actId="478"/>
          <ac:grpSpMkLst>
            <pc:docMk/>
            <pc:sldMk cId="1764629746" sldId="364"/>
            <ac:grpSpMk id="3" creationId="{D80CA9E9-B025-1428-3B7F-F96485F8125D}"/>
          </ac:grpSpMkLst>
        </pc:grpChg>
        <pc:grpChg chg="del">
          <ac:chgData name="Sundberg Amanda" userId="3cad20d1-7591-426d-b9ef-07052efc88d3" providerId="ADAL" clId="{FDE310C3-0954-412C-933B-945E342DAAB2}" dt="2023-12-21T22:30:15.660" v="4355" actId="478"/>
          <ac:grpSpMkLst>
            <pc:docMk/>
            <pc:sldMk cId="1764629746" sldId="364"/>
            <ac:grpSpMk id="4" creationId="{01206931-474C-43D7-BC83-87F31CB94FD7}"/>
          </ac:grpSpMkLst>
        </pc:grpChg>
        <pc:grpChg chg="mod">
          <ac:chgData name="Sundberg Amanda" userId="3cad20d1-7591-426d-b9ef-07052efc88d3" providerId="ADAL" clId="{FDE310C3-0954-412C-933B-945E342DAAB2}" dt="2023-12-21T22:32:57.925" v="4611" actId="1076"/>
          <ac:grpSpMkLst>
            <pc:docMk/>
            <pc:sldMk cId="1764629746" sldId="364"/>
            <ac:grpSpMk id="6" creationId="{225D5C5A-E7E7-B6CC-7029-91DAA9037A68}"/>
          </ac:grpSpMkLst>
        </pc:grpChg>
        <pc:grpChg chg="del">
          <ac:chgData name="Sundberg Amanda" userId="3cad20d1-7591-426d-b9ef-07052efc88d3" providerId="ADAL" clId="{FDE310C3-0954-412C-933B-945E342DAAB2}" dt="2023-12-21T22:30:19.985" v="4358" actId="478"/>
          <ac:grpSpMkLst>
            <pc:docMk/>
            <pc:sldMk cId="1764629746" sldId="364"/>
            <ac:grpSpMk id="12" creationId="{5990DAD5-15C2-4CAD-BA75-7292E23F5132}"/>
          </ac:grpSpMkLst>
        </pc:grpChg>
        <pc:grpChg chg="del">
          <ac:chgData name="Sundberg Amanda" userId="3cad20d1-7591-426d-b9ef-07052efc88d3" providerId="ADAL" clId="{FDE310C3-0954-412C-933B-945E342DAAB2}" dt="2023-12-21T22:30:15.660" v="4355" actId="478"/>
          <ac:grpSpMkLst>
            <pc:docMk/>
            <pc:sldMk cId="1764629746" sldId="364"/>
            <ac:grpSpMk id="20" creationId="{0D70A8E3-9853-2CA2-B3AE-CCE8581A74BE}"/>
          </ac:grpSpMkLst>
        </pc:grpChg>
        <pc:grpChg chg="add mod">
          <ac:chgData name="Sundberg Amanda" userId="3cad20d1-7591-426d-b9ef-07052efc88d3" providerId="ADAL" clId="{FDE310C3-0954-412C-933B-945E342DAAB2}" dt="2023-12-21T22:30:39.441" v="4368" actId="1076"/>
          <ac:grpSpMkLst>
            <pc:docMk/>
            <pc:sldMk cId="1764629746" sldId="364"/>
            <ac:grpSpMk id="22" creationId="{F630B3FF-6C6A-AA7B-55D5-03317141D27B}"/>
          </ac:grpSpMkLst>
        </pc:grpChg>
        <pc:grpChg chg="del">
          <ac:chgData name="Sundberg Amanda" userId="3cad20d1-7591-426d-b9ef-07052efc88d3" providerId="ADAL" clId="{FDE310C3-0954-412C-933B-945E342DAAB2}" dt="2023-12-21T22:30:15.660" v="4355" actId="478"/>
          <ac:grpSpMkLst>
            <pc:docMk/>
            <pc:sldMk cId="1764629746" sldId="364"/>
            <ac:grpSpMk id="25" creationId="{3B78D472-B4EE-CEA3-88EA-60C67CFF4AD5}"/>
          </ac:grpSpMkLst>
        </pc:grpChg>
        <pc:grpChg chg="add mod">
          <ac:chgData name="Sundberg Amanda" userId="3cad20d1-7591-426d-b9ef-07052efc88d3" providerId="ADAL" clId="{FDE310C3-0954-412C-933B-945E342DAAB2}" dt="2023-12-21T22:32:53.465" v="4610" actId="1076"/>
          <ac:grpSpMkLst>
            <pc:docMk/>
            <pc:sldMk cId="1764629746" sldId="364"/>
            <ac:grpSpMk id="31" creationId="{3BD1D372-C4F5-D8BB-D308-C4B0F77ACCFA}"/>
          </ac:grpSpMkLst>
        </pc:grpChg>
        <pc:grpChg chg="add mod">
          <ac:chgData name="Sundberg Amanda" userId="3cad20d1-7591-426d-b9ef-07052efc88d3" providerId="ADAL" clId="{FDE310C3-0954-412C-933B-945E342DAAB2}" dt="2023-12-21T22:33:47.517" v="4726" actId="1076"/>
          <ac:grpSpMkLst>
            <pc:docMk/>
            <pc:sldMk cId="1764629746" sldId="364"/>
            <ac:grpSpMk id="36" creationId="{CD607A95-8597-FC49-EBCE-5861C9E9DDBF}"/>
          </ac:grpSpMkLst>
        </pc:grpChg>
        <pc:picChg chg="mod">
          <ac:chgData name="Sundberg Amanda" userId="3cad20d1-7591-426d-b9ef-07052efc88d3" providerId="ADAL" clId="{FDE310C3-0954-412C-933B-945E342DAAB2}" dt="2023-12-21T22:30:33.350" v="4367"/>
          <ac:picMkLst>
            <pc:docMk/>
            <pc:sldMk cId="1764629746" sldId="364"/>
            <ac:picMk id="30" creationId="{DE47042A-E5B2-4102-FC1E-6493FDC88A2F}"/>
          </ac:picMkLst>
        </pc:picChg>
        <pc:picChg chg="mod">
          <ac:chgData name="Sundberg Amanda" userId="3cad20d1-7591-426d-b9ef-07052efc88d3" providerId="ADAL" clId="{FDE310C3-0954-412C-933B-945E342DAAB2}" dt="2023-12-21T22:32:45.010" v="4608"/>
          <ac:picMkLst>
            <pc:docMk/>
            <pc:sldMk cId="1764629746" sldId="364"/>
            <ac:picMk id="34" creationId="{42BDD239-F264-BCA8-D5E4-3AF8CE1EB3D5}"/>
          </ac:picMkLst>
        </pc:picChg>
        <pc:picChg chg="mod">
          <ac:chgData name="Sundberg Amanda" userId="3cad20d1-7591-426d-b9ef-07052efc88d3" providerId="ADAL" clId="{FDE310C3-0954-412C-933B-945E342DAAB2}" dt="2023-12-21T22:33:35.671" v="4725"/>
          <ac:picMkLst>
            <pc:docMk/>
            <pc:sldMk cId="1764629746" sldId="364"/>
            <ac:picMk id="38" creationId="{9DB3EE98-A481-43F9-0E78-09C18F697C63}"/>
          </ac:picMkLst>
        </pc:picChg>
      </pc:sldChg>
      <pc:sldChg chg="addSp delSp modSp add mod setBg delAnim modAnim">
        <pc:chgData name="Sundberg Amanda" userId="3cad20d1-7591-426d-b9ef-07052efc88d3" providerId="ADAL" clId="{FDE310C3-0954-412C-933B-945E342DAAB2}" dt="2023-12-21T23:13:11.822" v="8788" actId="1076"/>
        <pc:sldMkLst>
          <pc:docMk/>
          <pc:sldMk cId="957392444" sldId="366"/>
        </pc:sldMkLst>
        <pc:spChg chg="add mod">
          <ac:chgData name="Sundberg Amanda" userId="3cad20d1-7591-426d-b9ef-07052efc88d3" providerId="ADAL" clId="{FDE310C3-0954-412C-933B-945E342DAAB2}" dt="2023-12-21T23:13:07.964" v="8787" actId="1036"/>
          <ac:spMkLst>
            <pc:docMk/>
            <pc:sldMk cId="957392444" sldId="366"/>
            <ac:spMk id="3" creationId="{F4ACD4C0-3331-042C-D73A-C459A81EDFB6}"/>
          </ac:spMkLst>
        </pc:spChg>
        <pc:spChg chg="del">
          <ac:chgData name="Sundberg Amanda" userId="3cad20d1-7591-426d-b9ef-07052efc88d3" providerId="ADAL" clId="{FDE310C3-0954-412C-933B-945E342DAAB2}" dt="2023-12-21T23:05:04.478" v="8154" actId="478"/>
          <ac:spMkLst>
            <pc:docMk/>
            <pc:sldMk cId="957392444" sldId="366"/>
            <ac:spMk id="4" creationId="{80E54A30-2FD5-4BC5-AEF9-5FC3288909C6}"/>
          </ac:spMkLst>
        </pc:spChg>
        <pc:spChg chg="mod">
          <ac:chgData name="Sundberg Amanda" userId="3cad20d1-7591-426d-b9ef-07052efc88d3" providerId="ADAL" clId="{FDE310C3-0954-412C-933B-945E342DAAB2}" dt="2023-12-21T23:01:23.943" v="7340" actId="20577"/>
          <ac:spMkLst>
            <pc:docMk/>
            <pc:sldMk cId="957392444" sldId="366"/>
            <ac:spMk id="5" creationId="{73519DEF-EC65-472A-AED2-323173F1CF1D}"/>
          </ac:spMkLst>
        </pc:spChg>
        <pc:spChg chg="add mod">
          <ac:chgData name="Sundberg Amanda" userId="3cad20d1-7591-426d-b9ef-07052efc88d3" providerId="ADAL" clId="{FDE310C3-0954-412C-933B-945E342DAAB2}" dt="2023-12-21T23:13:07.964" v="8787" actId="1036"/>
          <ac:spMkLst>
            <pc:docMk/>
            <pc:sldMk cId="957392444" sldId="366"/>
            <ac:spMk id="6" creationId="{649C00C0-5081-C0D8-C58F-F0299DE5B31F}"/>
          </ac:spMkLst>
        </pc:spChg>
        <pc:spChg chg="add mod">
          <ac:chgData name="Sundberg Amanda" userId="3cad20d1-7591-426d-b9ef-07052efc88d3" providerId="ADAL" clId="{FDE310C3-0954-412C-933B-945E342DAAB2}" dt="2023-12-21T23:12:35.466" v="8765" actId="20577"/>
          <ac:spMkLst>
            <pc:docMk/>
            <pc:sldMk cId="957392444" sldId="366"/>
            <ac:spMk id="7" creationId="{992F5C95-E21F-B752-4D28-E644E6B9EDF1}"/>
          </ac:spMkLst>
        </pc:spChg>
        <pc:spChg chg="mod">
          <ac:chgData name="Sundberg Amanda" userId="3cad20d1-7591-426d-b9ef-07052efc88d3" providerId="ADAL" clId="{FDE310C3-0954-412C-933B-945E342DAAB2}" dt="2023-12-21T23:13:07.964" v="8787" actId="1036"/>
          <ac:spMkLst>
            <pc:docMk/>
            <pc:sldMk cId="957392444" sldId="366"/>
            <ac:spMk id="10" creationId="{C7AE471D-B92F-4FD8-ADDB-ED3B91795770}"/>
          </ac:spMkLst>
        </pc:spChg>
        <pc:spChg chg="mod">
          <ac:chgData name="Sundberg Amanda" userId="3cad20d1-7591-426d-b9ef-07052efc88d3" providerId="ADAL" clId="{FDE310C3-0954-412C-933B-945E342DAAB2}" dt="2023-12-21T23:13:07.964" v="8787" actId="1036"/>
          <ac:spMkLst>
            <pc:docMk/>
            <pc:sldMk cId="957392444" sldId="366"/>
            <ac:spMk id="42" creationId="{FBD6185D-BA68-4567-BB09-8349A8D54410}"/>
          </ac:spMkLst>
        </pc:spChg>
        <pc:spChg chg="del">
          <ac:chgData name="Sundberg Amanda" userId="3cad20d1-7591-426d-b9ef-07052efc88d3" providerId="ADAL" clId="{FDE310C3-0954-412C-933B-945E342DAAB2}" dt="2023-12-21T23:03:52.498" v="7895" actId="478"/>
          <ac:spMkLst>
            <pc:docMk/>
            <pc:sldMk cId="957392444" sldId="366"/>
            <ac:spMk id="49" creationId="{2C865F66-8F8E-4C88-90A6-E5489BA8D89A}"/>
          </ac:spMkLst>
        </pc:spChg>
        <pc:picChg chg="mod">
          <ac:chgData name="Sundberg Amanda" userId="3cad20d1-7591-426d-b9ef-07052efc88d3" providerId="ADAL" clId="{FDE310C3-0954-412C-933B-945E342DAAB2}" dt="2023-12-21T23:13:11.822" v="8788" actId="1076"/>
          <ac:picMkLst>
            <pc:docMk/>
            <pc:sldMk cId="957392444" sldId="366"/>
            <ac:picMk id="8" creationId="{3AB780BF-BF6E-41B9-81A6-7BEFEF5433BA}"/>
          </ac:picMkLst>
        </pc:picChg>
        <pc:picChg chg="del">
          <ac:chgData name="Sundberg Amanda" userId="3cad20d1-7591-426d-b9ef-07052efc88d3" providerId="ADAL" clId="{FDE310C3-0954-412C-933B-945E342DAAB2}" dt="2023-12-21T23:03:53.363" v="7896" actId="478"/>
          <ac:picMkLst>
            <pc:docMk/>
            <pc:sldMk cId="957392444" sldId="366"/>
            <ac:picMk id="50" creationId="{30A975D9-9CBF-47E6-8C2E-D8A9F6F9BD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06C2ED-7FEF-CA9D-165B-4D962EE4A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0074C-4C24-1F95-F815-7E2C1A3D2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1016-CE19-4967-9B51-2E673CC7D77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F900D2-2D53-00A5-8EC0-B412AA9DD8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858D45-9C90-B3D8-3730-BA62937DF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5FE7-C170-4290-A6B2-54383522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16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C717-3409-4EE5-82A3-D86E820AAD8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6AC0-C95D-482C-BDAD-2366AE87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73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496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71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nera.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>
            <a:off x="4545728" y="4782787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" y="2206170"/>
            <a:ext cx="7343775" cy="1184601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468914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 dirty="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 rot="10800000">
            <a:off x="2033744" y="1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0695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824038"/>
            <a:ext cx="5654675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8969CB-28C9-12B1-F85E-8E8F3580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5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A5C4D0-E1F6-5FCF-BB94-E022C0DCA4D2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9" name="Platshållare för bild 16">
            <a:extLst>
              <a:ext uri="{FF2B5EF4-FFF2-40B4-BE49-F238E27FC236}">
                <a16:creationId xmlns:a16="http://schemas.microsoft.com/office/drawing/2014/main" id="{8D2C9BA4-6921-818E-A2F4-C2D663A90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A46AD-E9B6-F2D7-8DD8-A66C69C6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78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842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E1CD48-208C-4EF8-2339-3EBFECE3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1" y="696720"/>
            <a:ext cx="4334933" cy="812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2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B5CF33-7215-933E-28C6-EDD7AE65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C7A90B-4507-0B66-BC36-7AA7E6D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EFBA01-32A4-BF81-AD17-53245BD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16D9DB-BD3C-62DC-CF61-9FE155C5C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24038"/>
            <a:ext cx="7835900" cy="36512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64C826C-1492-3122-D83E-2061700789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78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03C7446D-025A-295A-DA5D-F4C7A8EC1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08E77F81-9859-77EA-DFA3-16987CE24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BD774599-56BE-4B80-6029-499E749254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4255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30241731-F5B8-1695-4913-8B42D423B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75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25" name="Platshållare för text 20">
            <a:extLst>
              <a:ext uri="{FF2B5EF4-FFF2-40B4-BE49-F238E27FC236}">
                <a16:creationId xmlns:a16="http://schemas.microsoft.com/office/drawing/2014/main" id="{A0DFB222-9F5E-886C-561B-915888CCE3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75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BD077C96-3891-F138-EFC2-824CABFD04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598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latshållare för text 20">
            <a:extLst>
              <a:ext uri="{FF2B5EF4-FFF2-40B4-BE49-F238E27FC236}">
                <a16:creationId xmlns:a16="http://schemas.microsoft.com/office/drawing/2014/main" id="{81E1D503-7C0E-2A00-CB71-1E074D37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74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32" name="Platshållare för text 20">
            <a:extLst>
              <a:ext uri="{FF2B5EF4-FFF2-40B4-BE49-F238E27FC236}">
                <a16:creationId xmlns:a16="http://schemas.microsoft.com/office/drawing/2014/main" id="{980FB875-5716-A43F-3401-2B1306DB9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4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DA29BD36-494B-3AEB-42B8-DAFD1BA008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395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latshållare för text 20">
            <a:extLst>
              <a:ext uri="{FF2B5EF4-FFF2-40B4-BE49-F238E27FC236}">
                <a16:creationId xmlns:a16="http://schemas.microsoft.com/office/drawing/2014/main" id="{288D22EA-0E20-C913-163A-DC3069D0CB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1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  <a:endParaRPr lang="sv-SE" dirty="0"/>
          </a:p>
        </p:txBody>
      </p:sp>
      <p:sp>
        <p:nvSpPr>
          <p:cNvPr id="35" name="Platshållare för text 20">
            <a:extLst>
              <a:ext uri="{FF2B5EF4-FFF2-40B4-BE49-F238E27FC236}">
                <a16:creationId xmlns:a16="http://schemas.microsoft.com/office/drawing/2014/main" id="{E004FE53-2515-9DFC-829C-8511A0848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71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923B10-4408-0A91-E0BA-33E8F59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74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DDFB6F3-EB80-63EF-1AB5-BE477AEE07DA}"/>
              </a:ext>
            </a:extLst>
          </p:cNvPr>
          <p:cNvSpPr/>
          <p:nvPr userDrawn="1"/>
        </p:nvSpPr>
        <p:spPr>
          <a:xfrm>
            <a:off x="914400" y="1046163"/>
            <a:ext cx="10364029" cy="47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18A7892-7A63-C037-6804-335CC7506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6300" y="1854200"/>
            <a:ext cx="8064500" cy="29718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90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2662616-8E36-ED5F-0DB1-19F584763B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729171 w 12191999"/>
              <a:gd name="connsiteY0" fmla="*/ 6343741 h 6857999"/>
              <a:gd name="connsiteX1" fmla="*/ 11766496 w 12191999"/>
              <a:gd name="connsiteY1" fmla="*/ 6364242 h 6857999"/>
              <a:gd name="connsiteX2" fmla="*/ 11766496 w 12191999"/>
              <a:gd name="connsiteY2" fmla="*/ 6364701 h 6857999"/>
              <a:gd name="connsiteX3" fmla="*/ 11766496 w 12191999"/>
              <a:gd name="connsiteY3" fmla="*/ 6403582 h 6857999"/>
              <a:gd name="connsiteX4" fmla="*/ 11766496 w 12191999"/>
              <a:gd name="connsiteY4" fmla="*/ 6404077 h 6857999"/>
              <a:gd name="connsiteX5" fmla="*/ 11729171 w 12191999"/>
              <a:gd name="connsiteY5" fmla="*/ 6423907 h 6857999"/>
              <a:gd name="connsiteX6" fmla="*/ 11689088 w 12191999"/>
              <a:gd name="connsiteY6" fmla="*/ 6383824 h 6857999"/>
              <a:gd name="connsiteX7" fmla="*/ 11729171 w 12191999"/>
              <a:gd name="connsiteY7" fmla="*/ 6343741 h 6857999"/>
              <a:gd name="connsiteX8" fmla="*/ 11432403 w 12191999"/>
              <a:gd name="connsiteY8" fmla="*/ 6337521 h 6857999"/>
              <a:gd name="connsiteX9" fmla="*/ 11466194 w 12191999"/>
              <a:gd name="connsiteY9" fmla="*/ 6365197 h 6857999"/>
              <a:gd name="connsiteX10" fmla="*/ 11465983 w 12191999"/>
              <a:gd name="connsiteY10" fmla="*/ 6365409 h 6857999"/>
              <a:gd name="connsiteX11" fmla="*/ 11465841 w 12191999"/>
              <a:gd name="connsiteY11" fmla="*/ 6365445 h 6857999"/>
              <a:gd name="connsiteX12" fmla="*/ 11395997 w 12191999"/>
              <a:gd name="connsiteY12" fmla="*/ 6365445 h 6857999"/>
              <a:gd name="connsiteX13" fmla="*/ 11395997 w 12191999"/>
              <a:gd name="connsiteY13" fmla="*/ 6365162 h 6857999"/>
              <a:gd name="connsiteX14" fmla="*/ 11432403 w 12191999"/>
              <a:gd name="connsiteY14" fmla="*/ 6337521 h 6857999"/>
              <a:gd name="connsiteX15" fmla="*/ 11093361 w 12191999"/>
              <a:gd name="connsiteY15" fmla="*/ 6303305 h 6857999"/>
              <a:gd name="connsiteX16" fmla="*/ 11093361 w 12191999"/>
              <a:gd name="connsiteY16" fmla="*/ 6464590 h 6857999"/>
              <a:gd name="connsiteX17" fmla="*/ 11094987 w 12191999"/>
              <a:gd name="connsiteY17" fmla="*/ 6464590 h 6857999"/>
              <a:gd name="connsiteX18" fmla="*/ 11138039 w 12191999"/>
              <a:gd name="connsiteY18" fmla="*/ 6464590 h 6857999"/>
              <a:gd name="connsiteX19" fmla="*/ 11139665 w 12191999"/>
              <a:gd name="connsiteY19" fmla="*/ 6464590 h 6857999"/>
              <a:gd name="connsiteX20" fmla="*/ 11139665 w 12191999"/>
              <a:gd name="connsiteY20" fmla="*/ 6303305 h 6857999"/>
              <a:gd name="connsiteX21" fmla="*/ 11138039 w 12191999"/>
              <a:gd name="connsiteY21" fmla="*/ 6303305 h 6857999"/>
              <a:gd name="connsiteX22" fmla="*/ 11094987 w 12191999"/>
              <a:gd name="connsiteY22" fmla="*/ 6303305 h 6857999"/>
              <a:gd name="connsiteX23" fmla="*/ 11093361 w 12191999"/>
              <a:gd name="connsiteY23" fmla="*/ 6303305 h 6857999"/>
              <a:gd name="connsiteX24" fmla="*/ 11718955 w 12191999"/>
              <a:gd name="connsiteY24" fmla="*/ 6300159 h 6857999"/>
              <a:gd name="connsiteX25" fmla="*/ 11643739 w 12191999"/>
              <a:gd name="connsiteY25" fmla="*/ 6383930 h 6857999"/>
              <a:gd name="connsiteX26" fmla="*/ 11718955 w 12191999"/>
              <a:gd name="connsiteY26" fmla="*/ 6468019 h 6857999"/>
              <a:gd name="connsiteX27" fmla="*/ 11766214 w 12191999"/>
              <a:gd name="connsiteY27" fmla="*/ 6446280 h 6857999"/>
              <a:gd name="connsiteX28" fmla="*/ 11766496 w 12191999"/>
              <a:gd name="connsiteY28" fmla="*/ 6446280 h 6857999"/>
              <a:gd name="connsiteX29" fmla="*/ 11766496 w 12191999"/>
              <a:gd name="connsiteY29" fmla="*/ 6462964 h 6857999"/>
              <a:gd name="connsiteX30" fmla="*/ 11768122 w 12191999"/>
              <a:gd name="connsiteY30" fmla="*/ 6464590 h 6857999"/>
              <a:gd name="connsiteX31" fmla="*/ 11811245 w 12191999"/>
              <a:gd name="connsiteY31" fmla="*/ 6464590 h 6857999"/>
              <a:gd name="connsiteX32" fmla="*/ 11812800 w 12191999"/>
              <a:gd name="connsiteY32" fmla="*/ 6462964 h 6857999"/>
              <a:gd name="connsiteX33" fmla="*/ 11812800 w 12191999"/>
              <a:gd name="connsiteY33" fmla="*/ 6304931 h 6857999"/>
              <a:gd name="connsiteX34" fmla="*/ 11811174 w 12191999"/>
              <a:gd name="connsiteY34" fmla="*/ 6303305 h 6857999"/>
              <a:gd name="connsiteX35" fmla="*/ 11768122 w 12191999"/>
              <a:gd name="connsiteY35" fmla="*/ 6303305 h 6857999"/>
              <a:gd name="connsiteX36" fmla="*/ 11766496 w 12191999"/>
              <a:gd name="connsiteY36" fmla="*/ 6304931 h 6857999"/>
              <a:gd name="connsiteX37" fmla="*/ 11766496 w 12191999"/>
              <a:gd name="connsiteY37" fmla="*/ 6321897 h 6857999"/>
              <a:gd name="connsiteX38" fmla="*/ 11766214 w 12191999"/>
              <a:gd name="connsiteY38" fmla="*/ 6321897 h 6857999"/>
              <a:gd name="connsiteX39" fmla="*/ 11718955 w 12191999"/>
              <a:gd name="connsiteY39" fmla="*/ 6300159 h 6857999"/>
              <a:gd name="connsiteX40" fmla="*/ 11432368 w 12191999"/>
              <a:gd name="connsiteY40" fmla="*/ 6300018 h 6857999"/>
              <a:gd name="connsiteX41" fmla="*/ 11351863 w 12191999"/>
              <a:gd name="connsiteY41" fmla="*/ 6383775 h 6857999"/>
              <a:gd name="connsiteX42" fmla="*/ 11435691 w 12191999"/>
              <a:gd name="connsiteY42" fmla="*/ 6467843 h 6857999"/>
              <a:gd name="connsiteX43" fmla="*/ 11507161 w 12191999"/>
              <a:gd name="connsiteY43" fmla="*/ 6435395 h 6857999"/>
              <a:gd name="connsiteX44" fmla="*/ 11506595 w 12191999"/>
              <a:gd name="connsiteY44" fmla="*/ 6433204 h 6857999"/>
              <a:gd name="connsiteX45" fmla="*/ 11473193 w 12191999"/>
              <a:gd name="connsiteY45" fmla="*/ 6412844 h 6857999"/>
              <a:gd name="connsiteX46" fmla="*/ 11470966 w 12191999"/>
              <a:gd name="connsiteY46" fmla="*/ 6413374 h 6857999"/>
              <a:gd name="connsiteX47" fmla="*/ 11436645 w 12191999"/>
              <a:gd name="connsiteY47" fmla="*/ 6428432 h 6857999"/>
              <a:gd name="connsiteX48" fmla="*/ 11395325 w 12191999"/>
              <a:gd name="connsiteY48" fmla="*/ 6395171 h 6857999"/>
              <a:gd name="connsiteX49" fmla="*/ 11395537 w 12191999"/>
              <a:gd name="connsiteY49" fmla="*/ 6394959 h 6857999"/>
              <a:gd name="connsiteX50" fmla="*/ 11510518 w 12191999"/>
              <a:gd name="connsiteY50" fmla="*/ 6394959 h 6857999"/>
              <a:gd name="connsiteX51" fmla="*/ 11511261 w 12191999"/>
              <a:gd name="connsiteY51" fmla="*/ 6394216 h 6857999"/>
              <a:gd name="connsiteX52" fmla="*/ 11512462 w 12191999"/>
              <a:gd name="connsiteY52" fmla="*/ 6376861 h 6857999"/>
              <a:gd name="connsiteX53" fmla="*/ 11512462 w 12191999"/>
              <a:gd name="connsiteY53" fmla="*/ 6373044 h 6857999"/>
              <a:gd name="connsiteX54" fmla="*/ 11432368 w 12191999"/>
              <a:gd name="connsiteY54" fmla="*/ 6300018 h 6857999"/>
              <a:gd name="connsiteX55" fmla="*/ 11621824 w 12191999"/>
              <a:gd name="connsiteY55" fmla="*/ 6300017 h 6857999"/>
              <a:gd name="connsiteX56" fmla="*/ 11583439 w 12191999"/>
              <a:gd name="connsiteY56" fmla="*/ 6321649 h 6857999"/>
              <a:gd name="connsiteX57" fmla="*/ 11583085 w 12191999"/>
              <a:gd name="connsiteY57" fmla="*/ 6321649 h 6857999"/>
              <a:gd name="connsiteX58" fmla="*/ 11583085 w 12191999"/>
              <a:gd name="connsiteY58" fmla="*/ 6304966 h 6857999"/>
              <a:gd name="connsiteX59" fmla="*/ 11581424 w 12191999"/>
              <a:gd name="connsiteY59" fmla="*/ 6303305 h 6857999"/>
              <a:gd name="connsiteX60" fmla="*/ 11538513 w 12191999"/>
              <a:gd name="connsiteY60" fmla="*/ 6303305 h 6857999"/>
              <a:gd name="connsiteX61" fmla="*/ 11536852 w 12191999"/>
              <a:gd name="connsiteY61" fmla="*/ 6304966 h 6857999"/>
              <a:gd name="connsiteX62" fmla="*/ 11536852 w 12191999"/>
              <a:gd name="connsiteY62" fmla="*/ 6463176 h 6857999"/>
              <a:gd name="connsiteX63" fmla="*/ 11538513 w 12191999"/>
              <a:gd name="connsiteY63" fmla="*/ 6464802 h 6857999"/>
              <a:gd name="connsiteX64" fmla="*/ 11581601 w 12191999"/>
              <a:gd name="connsiteY64" fmla="*/ 6464802 h 6857999"/>
              <a:gd name="connsiteX65" fmla="*/ 11583262 w 12191999"/>
              <a:gd name="connsiteY65" fmla="*/ 6463176 h 6857999"/>
              <a:gd name="connsiteX66" fmla="*/ 11583262 w 12191999"/>
              <a:gd name="connsiteY66" fmla="*/ 6381879 h 6857999"/>
              <a:gd name="connsiteX67" fmla="*/ 11609418 w 12191999"/>
              <a:gd name="connsiteY67" fmla="*/ 6344412 h 6857999"/>
              <a:gd name="connsiteX68" fmla="*/ 11618396 w 12191999"/>
              <a:gd name="connsiteY68" fmla="*/ 6342751 h 6857999"/>
              <a:gd name="connsiteX69" fmla="*/ 11638119 w 12191999"/>
              <a:gd name="connsiteY69" fmla="*/ 6346038 h 6857999"/>
              <a:gd name="connsiteX70" fmla="*/ 11638126 w 12191999"/>
              <a:gd name="connsiteY70" fmla="*/ 6346039 h 6857999"/>
              <a:gd name="connsiteX71" fmla="*/ 11639002 w 12191999"/>
              <a:gd name="connsiteY71" fmla="*/ 6345296 h 6857999"/>
              <a:gd name="connsiteX72" fmla="*/ 11641513 w 12191999"/>
              <a:gd name="connsiteY72" fmla="*/ 6303588 h 6857999"/>
              <a:gd name="connsiteX73" fmla="*/ 11640982 w 12191999"/>
              <a:gd name="connsiteY73" fmla="*/ 6302774 h 6857999"/>
              <a:gd name="connsiteX74" fmla="*/ 11621824 w 12191999"/>
              <a:gd name="connsiteY74" fmla="*/ 6300017 h 6857999"/>
              <a:gd name="connsiteX75" fmla="*/ 11261220 w 12191999"/>
              <a:gd name="connsiteY75" fmla="*/ 6299911 h 6857999"/>
              <a:gd name="connsiteX76" fmla="*/ 11217567 w 12191999"/>
              <a:gd name="connsiteY76" fmla="*/ 6321685 h 6857999"/>
              <a:gd name="connsiteX77" fmla="*/ 11217214 w 12191999"/>
              <a:gd name="connsiteY77" fmla="*/ 6321685 h 6857999"/>
              <a:gd name="connsiteX78" fmla="*/ 11217214 w 12191999"/>
              <a:gd name="connsiteY78" fmla="*/ 6304931 h 6857999"/>
              <a:gd name="connsiteX79" fmla="*/ 11215553 w 12191999"/>
              <a:gd name="connsiteY79" fmla="*/ 6303305 h 6857999"/>
              <a:gd name="connsiteX80" fmla="*/ 11172536 w 12191999"/>
              <a:gd name="connsiteY80" fmla="*/ 6303305 h 6857999"/>
              <a:gd name="connsiteX81" fmla="*/ 11170875 w 12191999"/>
              <a:gd name="connsiteY81" fmla="*/ 6304931 h 6857999"/>
              <a:gd name="connsiteX82" fmla="*/ 11170875 w 12191999"/>
              <a:gd name="connsiteY82" fmla="*/ 6463000 h 6857999"/>
              <a:gd name="connsiteX83" fmla="*/ 11172536 w 12191999"/>
              <a:gd name="connsiteY83" fmla="*/ 6464590 h 6857999"/>
              <a:gd name="connsiteX84" fmla="*/ 11215518 w 12191999"/>
              <a:gd name="connsiteY84" fmla="*/ 6464590 h 6857999"/>
              <a:gd name="connsiteX85" fmla="*/ 11217144 w 12191999"/>
              <a:gd name="connsiteY85" fmla="*/ 6462964 h 6857999"/>
              <a:gd name="connsiteX86" fmla="*/ 11217144 w 12191999"/>
              <a:gd name="connsiteY86" fmla="*/ 6378663 h 6857999"/>
              <a:gd name="connsiteX87" fmla="*/ 11247965 w 12191999"/>
              <a:gd name="connsiteY87" fmla="*/ 6345826 h 6857999"/>
              <a:gd name="connsiteX88" fmla="*/ 11249414 w 12191999"/>
              <a:gd name="connsiteY88" fmla="*/ 6345826 h 6857999"/>
              <a:gd name="connsiteX89" fmla="*/ 11280626 w 12191999"/>
              <a:gd name="connsiteY89" fmla="*/ 6381172 h 6857999"/>
              <a:gd name="connsiteX90" fmla="*/ 11280626 w 12191999"/>
              <a:gd name="connsiteY90" fmla="*/ 6462964 h 6857999"/>
              <a:gd name="connsiteX91" fmla="*/ 11282252 w 12191999"/>
              <a:gd name="connsiteY91" fmla="*/ 6464590 h 6857999"/>
              <a:gd name="connsiteX92" fmla="*/ 11325303 w 12191999"/>
              <a:gd name="connsiteY92" fmla="*/ 6464590 h 6857999"/>
              <a:gd name="connsiteX93" fmla="*/ 11326929 w 12191999"/>
              <a:gd name="connsiteY93" fmla="*/ 6462964 h 6857999"/>
              <a:gd name="connsiteX94" fmla="*/ 11326929 w 12191999"/>
              <a:gd name="connsiteY94" fmla="*/ 6373290 h 6857999"/>
              <a:gd name="connsiteX95" fmla="*/ 11261220 w 12191999"/>
              <a:gd name="connsiteY95" fmla="*/ 6299911 h 6857999"/>
              <a:gd name="connsiteX96" fmla="*/ 10905584 w 12191999"/>
              <a:gd name="connsiteY96" fmla="*/ 6298480 h 6857999"/>
              <a:gd name="connsiteX97" fmla="*/ 10810873 w 12191999"/>
              <a:gd name="connsiteY97" fmla="*/ 6393191 h 6857999"/>
              <a:gd name="connsiteX98" fmla="*/ 10810873 w 12191999"/>
              <a:gd name="connsiteY98" fmla="*/ 6462964 h 6857999"/>
              <a:gd name="connsiteX99" fmla="*/ 10812464 w 12191999"/>
              <a:gd name="connsiteY99" fmla="*/ 6464625 h 6857999"/>
              <a:gd name="connsiteX100" fmla="*/ 10813488 w 12191999"/>
              <a:gd name="connsiteY100" fmla="*/ 6464272 h 6857999"/>
              <a:gd name="connsiteX101" fmla="*/ 10856823 w 12191999"/>
              <a:gd name="connsiteY101" fmla="*/ 6432072 h 6857999"/>
              <a:gd name="connsiteX102" fmla="*/ 10857495 w 12191999"/>
              <a:gd name="connsiteY102" fmla="*/ 6430764 h 6857999"/>
              <a:gd name="connsiteX103" fmla="*/ 10857495 w 12191999"/>
              <a:gd name="connsiteY103" fmla="*/ 6393191 h 6857999"/>
              <a:gd name="connsiteX104" fmla="*/ 10906924 w 12191999"/>
              <a:gd name="connsiteY104" fmla="*/ 6346371 h 6857999"/>
              <a:gd name="connsiteX105" fmla="*/ 10953743 w 12191999"/>
              <a:gd name="connsiteY105" fmla="*/ 6393191 h 6857999"/>
              <a:gd name="connsiteX106" fmla="*/ 10953743 w 12191999"/>
              <a:gd name="connsiteY106" fmla="*/ 6462964 h 6857999"/>
              <a:gd name="connsiteX107" fmla="*/ 10955405 w 12191999"/>
              <a:gd name="connsiteY107" fmla="*/ 6464625 h 6857999"/>
              <a:gd name="connsiteX108" fmla="*/ 10998668 w 12191999"/>
              <a:gd name="connsiteY108" fmla="*/ 6464625 h 6857999"/>
              <a:gd name="connsiteX109" fmla="*/ 11000294 w 12191999"/>
              <a:gd name="connsiteY109" fmla="*/ 6462999 h 6857999"/>
              <a:gd name="connsiteX110" fmla="*/ 11000294 w 12191999"/>
              <a:gd name="connsiteY110" fmla="*/ 6393191 h 6857999"/>
              <a:gd name="connsiteX111" fmla="*/ 10905584 w 12191999"/>
              <a:gd name="connsiteY111" fmla="*/ 6298480 h 6857999"/>
              <a:gd name="connsiteX112" fmla="*/ 11115983 w 12191999"/>
              <a:gd name="connsiteY112" fmla="*/ 6225119 h 6857999"/>
              <a:gd name="connsiteX113" fmla="*/ 11088064 w 12191999"/>
              <a:gd name="connsiteY113" fmla="*/ 6253745 h 6857999"/>
              <a:gd name="connsiteX114" fmla="*/ 11116690 w 12191999"/>
              <a:gd name="connsiteY114" fmla="*/ 6281669 h 6857999"/>
              <a:gd name="connsiteX115" fmla="*/ 11144613 w 12191999"/>
              <a:gd name="connsiteY115" fmla="*/ 6253042 h 6857999"/>
              <a:gd name="connsiteX116" fmla="*/ 11116336 w 12191999"/>
              <a:gd name="connsiteY116" fmla="*/ 6225119 h 6857999"/>
              <a:gd name="connsiteX117" fmla="*/ 10905601 w 12191999"/>
              <a:gd name="connsiteY117" fmla="*/ 6174256 h 6857999"/>
              <a:gd name="connsiteX118" fmla="*/ 10934090 w 12191999"/>
              <a:gd name="connsiteY118" fmla="*/ 6202816 h 6857999"/>
              <a:gd name="connsiteX119" fmla="*/ 10905531 w 12191999"/>
              <a:gd name="connsiteY119" fmla="*/ 6231305 h 6857999"/>
              <a:gd name="connsiteX120" fmla="*/ 10877041 w 12191999"/>
              <a:gd name="connsiteY120" fmla="*/ 6202745 h 6857999"/>
              <a:gd name="connsiteX121" fmla="*/ 10905601 w 12191999"/>
              <a:gd name="connsiteY121" fmla="*/ 6174256 h 6857999"/>
              <a:gd name="connsiteX122" fmla="*/ 10905318 w 12191999"/>
              <a:gd name="connsiteY122" fmla="*/ 6127705 h 6857999"/>
              <a:gd name="connsiteX123" fmla="*/ 10830384 w 12191999"/>
              <a:gd name="connsiteY123" fmla="*/ 6202922 h 6857999"/>
              <a:gd name="connsiteX124" fmla="*/ 10905601 w 12191999"/>
              <a:gd name="connsiteY124" fmla="*/ 6277856 h 6857999"/>
              <a:gd name="connsiteX125" fmla="*/ 10980535 w 12191999"/>
              <a:gd name="connsiteY125" fmla="*/ 6202780 h 6857999"/>
              <a:gd name="connsiteX126" fmla="*/ 10980535 w 12191999"/>
              <a:gd name="connsiteY126" fmla="*/ 6202639 h 6857999"/>
              <a:gd name="connsiteX127" fmla="*/ 10905318 w 12191999"/>
              <a:gd name="connsiteY127" fmla="*/ 6127705 h 6857999"/>
              <a:gd name="connsiteX128" fmla="*/ 0 w 12191999"/>
              <a:gd name="connsiteY128" fmla="*/ 0 h 6857999"/>
              <a:gd name="connsiteX129" fmla="*/ 12191999 w 12191999"/>
              <a:gd name="connsiteY129" fmla="*/ 0 h 6857999"/>
              <a:gd name="connsiteX130" fmla="*/ 12191999 w 12191999"/>
              <a:gd name="connsiteY130" fmla="*/ 6857999 h 6857999"/>
              <a:gd name="connsiteX131" fmla="*/ 0 w 12191999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1999" h="6857999">
                <a:moveTo>
                  <a:pt x="11729171" y="6343741"/>
                </a:moveTo>
                <a:cubicBezTo>
                  <a:pt x="11744313" y="6343692"/>
                  <a:pt x="11758413" y="6351438"/>
                  <a:pt x="11766496" y="6364242"/>
                </a:cubicBezTo>
                <a:cubicBezTo>
                  <a:pt x="11766532" y="6364394"/>
                  <a:pt x="11766532" y="6364551"/>
                  <a:pt x="11766496" y="6364701"/>
                </a:cubicBezTo>
                <a:lnTo>
                  <a:pt x="11766496" y="6403582"/>
                </a:lnTo>
                <a:cubicBezTo>
                  <a:pt x="11766567" y="6403740"/>
                  <a:pt x="11766567" y="6403920"/>
                  <a:pt x="11766496" y="6404077"/>
                </a:cubicBezTo>
                <a:cubicBezTo>
                  <a:pt x="11758218" y="6416585"/>
                  <a:pt x="11744168" y="6424049"/>
                  <a:pt x="11729171" y="6423907"/>
                </a:cubicBezTo>
                <a:cubicBezTo>
                  <a:pt x="11707034" y="6423907"/>
                  <a:pt x="11689088" y="6405961"/>
                  <a:pt x="11689088" y="6383824"/>
                </a:cubicBezTo>
                <a:cubicBezTo>
                  <a:pt x="11689088" y="6361687"/>
                  <a:pt x="11707034" y="6343741"/>
                  <a:pt x="11729171" y="6343741"/>
                </a:cubicBezTo>
                <a:close/>
                <a:moveTo>
                  <a:pt x="11432403" y="6337521"/>
                </a:moveTo>
                <a:cubicBezTo>
                  <a:pt x="11449405" y="6337521"/>
                  <a:pt x="11464109" y="6349221"/>
                  <a:pt x="11466194" y="6365197"/>
                </a:cubicBezTo>
                <a:cubicBezTo>
                  <a:pt x="11466194" y="6365314"/>
                  <a:pt x="11466099" y="6365409"/>
                  <a:pt x="11465983" y="6365409"/>
                </a:cubicBezTo>
                <a:lnTo>
                  <a:pt x="11465841" y="6365445"/>
                </a:lnTo>
                <a:lnTo>
                  <a:pt x="11395997" y="6365445"/>
                </a:lnTo>
                <a:cubicBezTo>
                  <a:pt x="11395936" y="6365359"/>
                  <a:pt x="11395936" y="6365246"/>
                  <a:pt x="11395997" y="6365162"/>
                </a:cubicBezTo>
                <a:cubicBezTo>
                  <a:pt x="11400309" y="6347913"/>
                  <a:pt x="11413104" y="6337521"/>
                  <a:pt x="11432403" y="6337521"/>
                </a:cubicBezTo>
                <a:close/>
                <a:moveTo>
                  <a:pt x="11093361" y="6303305"/>
                </a:moveTo>
                <a:lnTo>
                  <a:pt x="11093361" y="6464590"/>
                </a:lnTo>
                <a:cubicBezTo>
                  <a:pt x="11093361" y="6464590"/>
                  <a:pt x="11094089" y="6464590"/>
                  <a:pt x="11094987" y="6464590"/>
                </a:cubicBezTo>
                <a:lnTo>
                  <a:pt x="11138039" y="6464590"/>
                </a:lnTo>
                <a:cubicBezTo>
                  <a:pt x="11138937" y="6464590"/>
                  <a:pt x="11139665" y="6464590"/>
                  <a:pt x="11139665" y="6464590"/>
                </a:cubicBezTo>
                <a:lnTo>
                  <a:pt x="11139665" y="6303305"/>
                </a:lnTo>
                <a:cubicBezTo>
                  <a:pt x="11139665" y="6303305"/>
                  <a:pt x="11138937" y="6303305"/>
                  <a:pt x="11138039" y="6303305"/>
                </a:cubicBezTo>
                <a:lnTo>
                  <a:pt x="11094987" y="6303305"/>
                </a:lnTo>
                <a:cubicBezTo>
                  <a:pt x="11094089" y="6303305"/>
                  <a:pt x="11093361" y="6303305"/>
                  <a:pt x="11093361" y="6303305"/>
                </a:cubicBezTo>
                <a:close/>
                <a:moveTo>
                  <a:pt x="11718955" y="6300159"/>
                </a:moveTo>
                <a:cubicBezTo>
                  <a:pt x="11676929" y="6300159"/>
                  <a:pt x="11643739" y="6337272"/>
                  <a:pt x="11643739" y="6383930"/>
                </a:cubicBezTo>
                <a:cubicBezTo>
                  <a:pt x="11643739" y="6430587"/>
                  <a:pt x="11676929" y="6468019"/>
                  <a:pt x="11718955" y="6468019"/>
                </a:cubicBezTo>
                <a:cubicBezTo>
                  <a:pt x="11739033" y="6468019"/>
                  <a:pt x="11758120" y="6459111"/>
                  <a:pt x="11766214" y="6446280"/>
                </a:cubicBezTo>
                <a:cubicBezTo>
                  <a:pt x="11766295" y="6446209"/>
                  <a:pt x="11766415" y="6446209"/>
                  <a:pt x="11766496" y="6446280"/>
                </a:cubicBezTo>
                <a:lnTo>
                  <a:pt x="11766496" y="6462964"/>
                </a:lnTo>
                <a:cubicBezTo>
                  <a:pt x="11766514" y="6463855"/>
                  <a:pt x="11767232" y="6464571"/>
                  <a:pt x="11768122" y="6464590"/>
                </a:cubicBezTo>
                <a:lnTo>
                  <a:pt x="11811245" y="6464590"/>
                </a:lnTo>
                <a:cubicBezTo>
                  <a:pt x="11812125" y="6464571"/>
                  <a:pt x="11812822" y="6463843"/>
                  <a:pt x="11812800" y="6462964"/>
                </a:cubicBezTo>
                <a:lnTo>
                  <a:pt x="11812800" y="6304931"/>
                </a:lnTo>
                <a:cubicBezTo>
                  <a:pt x="11812783" y="6304041"/>
                  <a:pt x="11812065" y="6303324"/>
                  <a:pt x="11811174" y="6303305"/>
                </a:cubicBezTo>
                <a:lnTo>
                  <a:pt x="11768122" y="6303305"/>
                </a:lnTo>
                <a:cubicBezTo>
                  <a:pt x="11767239" y="6303341"/>
                  <a:pt x="11766532" y="6304049"/>
                  <a:pt x="11766496" y="6304931"/>
                </a:cubicBezTo>
                <a:lnTo>
                  <a:pt x="11766496" y="6321897"/>
                </a:lnTo>
                <a:cubicBezTo>
                  <a:pt x="11766415" y="6321969"/>
                  <a:pt x="11766295" y="6321969"/>
                  <a:pt x="11766214" y="6321897"/>
                </a:cubicBezTo>
                <a:cubicBezTo>
                  <a:pt x="11758120" y="6309066"/>
                  <a:pt x="11738679" y="6300159"/>
                  <a:pt x="11718955" y="6300159"/>
                </a:cubicBezTo>
                <a:close/>
                <a:moveTo>
                  <a:pt x="11432368" y="6300018"/>
                </a:moveTo>
                <a:cubicBezTo>
                  <a:pt x="11387429" y="6301862"/>
                  <a:pt x="11351927" y="6338798"/>
                  <a:pt x="11351863" y="6383775"/>
                </a:cubicBezTo>
                <a:cubicBezTo>
                  <a:pt x="11351796" y="6430138"/>
                  <a:pt x="11389326" y="6467777"/>
                  <a:pt x="11435691" y="6467843"/>
                </a:cubicBezTo>
                <a:cubicBezTo>
                  <a:pt x="11468280" y="6467843"/>
                  <a:pt x="11494931" y="6455931"/>
                  <a:pt x="11507161" y="6435395"/>
                </a:cubicBezTo>
                <a:cubicBezTo>
                  <a:pt x="11507596" y="6434631"/>
                  <a:pt x="11507345" y="6433661"/>
                  <a:pt x="11506595" y="6433204"/>
                </a:cubicBezTo>
                <a:lnTo>
                  <a:pt x="11473193" y="6412844"/>
                </a:lnTo>
                <a:cubicBezTo>
                  <a:pt x="11472429" y="6412399"/>
                  <a:pt x="11471450" y="6412632"/>
                  <a:pt x="11470966" y="6413374"/>
                </a:cubicBezTo>
                <a:cubicBezTo>
                  <a:pt x="11464922" y="6422458"/>
                  <a:pt x="11450429" y="6428432"/>
                  <a:pt x="11436645" y="6428432"/>
                </a:cubicBezTo>
                <a:cubicBezTo>
                  <a:pt x="11414730" y="6428432"/>
                  <a:pt x="11399638" y="6417015"/>
                  <a:pt x="11395325" y="6395171"/>
                </a:cubicBezTo>
                <a:cubicBezTo>
                  <a:pt x="11395325" y="6395054"/>
                  <a:pt x="11395420" y="6394959"/>
                  <a:pt x="11395537" y="6394959"/>
                </a:cubicBezTo>
                <a:lnTo>
                  <a:pt x="11510518" y="6394959"/>
                </a:lnTo>
                <a:cubicBezTo>
                  <a:pt x="11510929" y="6394959"/>
                  <a:pt x="11511261" y="6394627"/>
                  <a:pt x="11511261" y="6394216"/>
                </a:cubicBezTo>
                <a:cubicBezTo>
                  <a:pt x="11512102" y="6388470"/>
                  <a:pt x="11512505" y="6382669"/>
                  <a:pt x="11512462" y="6376861"/>
                </a:cubicBezTo>
                <a:cubicBezTo>
                  <a:pt x="11512462" y="6375589"/>
                  <a:pt x="11512462" y="6374316"/>
                  <a:pt x="11512462" y="6373044"/>
                </a:cubicBezTo>
                <a:cubicBezTo>
                  <a:pt x="11510497" y="6330767"/>
                  <a:pt x="11474645" y="6298080"/>
                  <a:pt x="11432368" y="6300018"/>
                </a:cubicBezTo>
                <a:close/>
                <a:moveTo>
                  <a:pt x="11621824" y="6300017"/>
                </a:moveTo>
                <a:cubicBezTo>
                  <a:pt x="11606279" y="6300582"/>
                  <a:pt x="11591975" y="6308645"/>
                  <a:pt x="11583439" y="6321649"/>
                </a:cubicBezTo>
                <a:lnTo>
                  <a:pt x="11583085" y="6321649"/>
                </a:lnTo>
                <a:lnTo>
                  <a:pt x="11583085" y="6304966"/>
                </a:lnTo>
                <a:cubicBezTo>
                  <a:pt x="11583085" y="6304048"/>
                  <a:pt x="11582342" y="6303305"/>
                  <a:pt x="11581424" y="6303305"/>
                </a:cubicBezTo>
                <a:lnTo>
                  <a:pt x="11538513" y="6303305"/>
                </a:lnTo>
                <a:cubicBezTo>
                  <a:pt x="11537595" y="6303305"/>
                  <a:pt x="11536852" y="6304048"/>
                  <a:pt x="11536852" y="6304966"/>
                </a:cubicBezTo>
                <a:lnTo>
                  <a:pt x="11536852" y="6463176"/>
                </a:lnTo>
                <a:cubicBezTo>
                  <a:pt x="11536869" y="6464079"/>
                  <a:pt x="11537608" y="6464802"/>
                  <a:pt x="11538513" y="6464802"/>
                </a:cubicBezTo>
                <a:lnTo>
                  <a:pt x="11581601" y="6464802"/>
                </a:lnTo>
                <a:cubicBezTo>
                  <a:pt x="11582506" y="6464802"/>
                  <a:pt x="11583244" y="6464079"/>
                  <a:pt x="11583262" y="6463176"/>
                </a:cubicBezTo>
                <a:lnTo>
                  <a:pt x="11583262" y="6381879"/>
                </a:lnTo>
                <a:cubicBezTo>
                  <a:pt x="11583057" y="6365078"/>
                  <a:pt x="11593576" y="6350012"/>
                  <a:pt x="11609418" y="6344412"/>
                </a:cubicBezTo>
                <a:cubicBezTo>
                  <a:pt x="11612302" y="6343385"/>
                  <a:pt x="11615335" y="6342824"/>
                  <a:pt x="11618396" y="6342751"/>
                </a:cubicBezTo>
                <a:cubicBezTo>
                  <a:pt x="11625101" y="6342814"/>
                  <a:pt x="11631757" y="6343922"/>
                  <a:pt x="11638119" y="6346038"/>
                </a:cubicBezTo>
                <a:cubicBezTo>
                  <a:pt x="11638123" y="6346038"/>
                  <a:pt x="11638123" y="6346038"/>
                  <a:pt x="11638126" y="6346039"/>
                </a:cubicBezTo>
                <a:cubicBezTo>
                  <a:pt x="11638572" y="6346076"/>
                  <a:pt x="11638964" y="6345743"/>
                  <a:pt x="11639002" y="6345296"/>
                </a:cubicBezTo>
                <a:lnTo>
                  <a:pt x="11641513" y="6303588"/>
                </a:lnTo>
                <a:cubicBezTo>
                  <a:pt x="11641548" y="6303226"/>
                  <a:pt x="11641329" y="6302888"/>
                  <a:pt x="11640982" y="6302774"/>
                </a:cubicBezTo>
                <a:cubicBezTo>
                  <a:pt x="11634811" y="6300732"/>
                  <a:pt x="11628325" y="6299799"/>
                  <a:pt x="11621824" y="6300017"/>
                </a:cubicBezTo>
                <a:close/>
                <a:moveTo>
                  <a:pt x="11261220" y="6299911"/>
                </a:moveTo>
                <a:cubicBezTo>
                  <a:pt x="11243975" y="6299556"/>
                  <a:pt x="11227659" y="6307695"/>
                  <a:pt x="11217567" y="6321685"/>
                </a:cubicBezTo>
                <a:lnTo>
                  <a:pt x="11217214" y="6321685"/>
                </a:lnTo>
                <a:lnTo>
                  <a:pt x="11217214" y="6304931"/>
                </a:lnTo>
                <a:cubicBezTo>
                  <a:pt x="11217196" y="6304027"/>
                  <a:pt x="11216458" y="6303304"/>
                  <a:pt x="11215553" y="6303305"/>
                </a:cubicBezTo>
                <a:lnTo>
                  <a:pt x="11172536" y="6303305"/>
                </a:lnTo>
                <a:cubicBezTo>
                  <a:pt x="11171631" y="6303304"/>
                  <a:pt x="11170892" y="6304027"/>
                  <a:pt x="11170875" y="6304931"/>
                </a:cubicBezTo>
                <a:lnTo>
                  <a:pt x="11170875" y="6463000"/>
                </a:lnTo>
                <a:cubicBezTo>
                  <a:pt x="11170914" y="6463889"/>
                  <a:pt x="11171645" y="6464590"/>
                  <a:pt x="11172536" y="6464590"/>
                </a:cubicBezTo>
                <a:lnTo>
                  <a:pt x="11215518" y="6464590"/>
                </a:lnTo>
                <a:cubicBezTo>
                  <a:pt x="11216408" y="6464571"/>
                  <a:pt x="11217126" y="6463853"/>
                  <a:pt x="11217144" y="6462964"/>
                </a:cubicBezTo>
                <a:lnTo>
                  <a:pt x="11217144" y="6378663"/>
                </a:lnTo>
                <a:cubicBezTo>
                  <a:pt x="11216967" y="6361230"/>
                  <a:pt x="11230558" y="6346753"/>
                  <a:pt x="11247965" y="6345826"/>
                </a:cubicBezTo>
                <a:lnTo>
                  <a:pt x="11249414" y="6345826"/>
                </a:lnTo>
                <a:cubicBezTo>
                  <a:pt x="11268466" y="6345826"/>
                  <a:pt x="11280626" y="6358834"/>
                  <a:pt x="11280626" y="6381172"/>
                </a:cubicBezTo>
                <a:lnTo>
                  <a:pt x="11280626" y="6462964"/>
                </a:lnTo>
                <a:cubicBezTo>
                  <a:pt x="11280643" y="6463853"/>
                  <a:pt x="11281361" y="6464571"/>
                  <a:pt x="11282252" y="6464590"/>
                </a:cubicBezTo>
                <a:lnTo>
                  <a:pt x="11325303" y="6464590"/>
                </a:lnTo>
                <a:cubicBezTo>
                  <a:pt x="11326194" y="6464571"/>
                  <a:pt x="11326912" y="6463853"/>
                  <a:pt x="11326929" y="6462964"/>
                </a:cubicBezTo>
                <a:lnTo>
                  <a:pt x="11326929" y="6373290"/>
                </a:lnTo>
                <a:cubicBezTo>
                  <a:pt x="11326929" y="6327941"/>
                  <a:pt x="11301975" y="6300018"/>
                  <a:pt x="11261220" y="6299911"/>
                </a:cubicBezTo>
                <a:close/>
                <a:moveTo>
                  <a:pt x="10905584" y="6298480"/>
                </a:moveTo>
                <a:cubicBezTo>
                  <a:pt x="10853276" y="6298480"/>
                  <a:pt x="10810873" y="6340884"/>
                  <a:pt x="10810873" y="6393191"/>
                </a:cubicBezTo>
                <a:lnTo>
                  <a:pt x="10810873" y="6462964"/>
                </a:lnTo>
                <a:cubicBezTo>
                  <a:pt x="10810872" y="6463855"/>
                  <a:pt x="10811573" y="6464587"/>
                  <a:pt x="10812464" y="6464625"/>
                </a:cubicBezTo>
                <a:cubicBezTo>
                  <a:pt x="10812834" y="6464623"/>
                  <a:pt x="10813195" y="6464499"/>
                  <a:pt x="10813488" y="6464272"/>
                </a:cubicBezTo>
                <a:lnTo>
                  <a:pt x="10856823" y="6432072"/>
                </a:lnTo>
                <a:cubicBezTo>
                  <a:pt x="10857248" y="6431771"/>
                  <a:pt x="10857498" y="6431283"/>
                  <a:pt x="10857495" y="6430764"/>
                </a:cubicBezTo>
                <a:lnTo>
                  <a:pt x="10857495" y="6393191"/>
                </a:lnTo>
                <a:cubicBezTo>
                  <a:pt x="10858216" y="6366613"/>
                  <a:pt x="10880345" y="6345650"/>
                  <a:pt x="10906924" y="6346371"/>
                </a:cubicBezTo>
                <a:cubicBezTo>
                  <a:pt x="10932489" y="6347064"/>
                  <a:pt x="10953051" y="6367625"/>
                  <a:pt x="10953743" y="6393191"/>
                </a:cubicBezTo>
                <a:lnTo>
                  <a:pt x="10953743" y="6462964"/>
                </a:lnTo>
                <a:cubicBezTo>
                  <a:pt x="10953743" y="6463882"/>
                  <a:pt x="10954487" y="6464625"/>
                  <a:pt x="10955405" y="6464625"/>
                </a:cubicBezTo>
                <a:lnTo>
                  <a:pt x="10998668" y="6464625"/>
                </a:lnTo>
                <a:cubicBezTo>
                  <a:pt x="10999558" y="6464607"/>
                  <a:pt x="11000276" y="6463889"/>
                  <a:pt x="11000294" y="6462999"/>
                </a:cubicBezTo>
                <a:lnTo>
                  <a:pt x="11000294" y="6393191"/>
                </a:lnTo>
                <a:cubicBezTo>
                  <a:pt x="11000294" y="6340884"/>
                  <a:pt x="10957891" y="6298480"/>
                  <a:pt x="10905584" y="6298480"/>
                </a:cubicBezTo>
                <a:close/>
                <a:moveTo>
                  <a:pt x="11115983" y="6225119"/>
                </a:moveTo>
                <a:cubicBezTo>
                  <a:pt x="11100369" y="6225316"/>
                  <a:pt x="11087870" y="6238131"/>
                  <a:pt x="11088064" y="6253745"/>
                </a:cubicBezTo>
                <a:cubicBezTo>
                  <a:pt x="11088257" y="6269361"/>
                  <a:pt x="11101074" y="6281863"/>
                  <a:pt x="11116690" y="6281669"/>
                </a:cubicBezTo>
                <a:cubicBezTo>
                  <a:pt x="11132305" y="6281474"/>
                  <a:pt x="11144807" y="6268658"/>
                  <a:pt x="11144613" y="6253042"/>
                </a:cubicBezTo>
                <a:cubicBezTo>
                  <a:pt x="11144420" y="6237564"/>
                  <a:pt x="11131816" y="6225118"/>
                  <a:pt x="11116336" y="6225119"/>
                </a:cubicBezTo>
                <a:close/>
                <a:moveTo>
                  <a:pt x="10905601" y="6174256"/>
                </a:moveTo>
                <a:cubicBezTo>
                  <a:pt x="10921346" y="6174295"/>
                  <a:pt x="10934090" y="6187070"/>
                  <a:pt x="10934090" y="6202816"/>
                </a:cubicBezTo>
                <a:cubicBezTo>
                  <a:pt x="10934071" y="6218570"/>
                  <a:pt x="10921284" y="6231325"/>
                  <a:pt x="10905531" y="6231305"/>
                </a:cubicBezTo>
                <a:cubicBezTo>
                  <a:pt x="10889777" y="6231286"/>
                  <a:pt x="10877022" y="6218499"/>
                  <a:pt x="10877041" y="6202745"/>
                </a:cubicBezTo>
                <a:cubicBezTo>
                  <a:pt x="10877061" y="6186992"/>
                  <a:pt x="10889847" y="6174237"/>
                  <a:pt x="10905601" y="6174256"/>
                </a:cubicBezTo>
                <a:close/>
                <a:moveTo>
                  <a:pt x="10905318" y="6127705"/>
                </a:moveTo>
                <a:cubicBezTo>
                  <a:pt x="10863855" y="6127784"/>
                  <a:pt x="10830306" y="6161459"/>
                  <a:pt x="10830384" y="6202922"/>
                </a:cubicBezTo>
                <a:cubicBezTo>
                  <a:pt x="10830462" y="6244385"/>
                  <a:pt x="10864138" y="6277934"/>
                  <a:pt x="10905601" y="6277856"/>
                </a:cubicBezTo>
                <a:cubicBezTo>
                  <a:pt x="10947001" y="6277759"/>
                  <a:pt x="10980516" y="6244180"/>
                  <a:pt x="10980535" y="6202780"/>
                </a:cubicBezTo>
                <a:cubicBezTo>
                  <a:pt x="10980535" y="6202734"/>
                  <a:pt x="10980535" y="6202686"/>
                  <a:pt x="10980535" y="6202639"/>
                </a:cubicBezTo>
                <a:cubicBezTo>
                  <a:pt x="10980457" y="6161177"/>
                  <a:pt x="10946781" y="6127628"/>
                  <a:pt x="10905318" y="612770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sv-SE" sz="1800" dirty="0">
                <a:solidFill>
                  <a:srgbClr val="242424"/>
                </a:solidFill>
                <a:effectLst/>
                <a:latin typeface="-apple-system"/>
              </a:rPr>
              <a:t>För att infoga bild, markera rutan och högerklicka. Välj ”Infoga” i huvudmenyn och välj sedan ”Bilder” 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D04490-426B-D6D4-4F66-2FB486DB6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33463"/>
            <a:ext cx="10364029" cy="4782594"/>
          </a:xfrm>
          <a:custGeom>
            <a:avLst/>
            <a:gdLst>
              <a:gd name="connsiteX0" fmla="*/ 0 w 10364029"/>
              <a:gd name="connsiteY0" fmla="*/ 0 h 4782594"/>
              <a:gd name="connsiteX1" fmla="*/ 10364029 w 10364029"/>
              <a:gd name="connsiteY1" fmla="*/ 0 h 4782594"/>
              <a:gd name="connsiteX2" fmla="*/ 10364029 w 10364029"/>
              <a:gd name="connsiteY2" fmla="*/ 4782594 h 4782594"/>
              <a:gd name="connsiteX3" fmla="*/ 0 w 10364029"/>
              <a:gd name="connsiteY3" fmla="*/ 4782594 h 47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4029" h="4782594">
                <a:moveTo>
                  <a:pt x="0" y="0"/>
                </a:moveTo>
                <a:lnTo>
                  <a:pt x="10364029" y="0"/>
                </a:lnTo>
                <a:lnTo>
                  <a:pt x="10364029" y="4782594"/>
                </a:lnTo>
                <a:lnTo>
                  <a:pt x="0" y="4782594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</p:spPr>
        <p:txBody>
          <a:bodyPr wrap="square" lIns="1224000" tIns="828000" rIns="1224000" bIns="828000">
            <a:noAutofit/>
          </a:bodyPr>
          <a:lstStyle>
            <a:lvl1pPr marL="0" indent="0"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0251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4797B0A-EF5A-5DBC-3249-9D74B135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-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AA546CE-B96D-F2C4-C511-8CD452CC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29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E1AC1665-A9B2-594E-C1DE-388E574C9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922776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 rot="10800000">
            <a:off x="7174993" y="-3414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hlinkClick r:id="rId4"/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  <a:endParaRPr lang="sv-SE" sz="1400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>
            <a:off x="3179999" y="5462117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C51B7CB-1E55-B82F-5FFF-31486E388113}"/>
              </a:ext>
            </a:extLst>
          </p:cNvPr>
          <p:cNvSpPr txBox="1"/>
          <p:nvPr userDrawn="1"/>
        </p:nvSpPr>
        <p:spPr>
          <a:xfrm>
            <a:off x="891540" y="2898329"/>
            <a:ext cx="7343775" cy="49244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sv-SE" sz="3200" dirty="0">
                <a:solidFill>
                  <a:schemeClr val="accent2"/>
                </a:solidFill>
                <a:latin typeface="+mj-lt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59943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8A50BCE-CD60-5946-2F48-04B2851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ei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2AD12A3-817D-A493-C3F0-6B99BF3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99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867" y="1861457"/>
            <a:ext cx="7811558" cy="3603172"/>
          </a:xfrm>
        </p:spPr>
        <p:txBody>
          <a:bodyPr/>
          <a:lstStyle>
            <a:lvl1pPr marL="450850" indent="-450850">
              <a:buClr>
                <a:schemeClr val="accent1"/>
              </a:buClr>
              <a:buFont typeface="+mj-lt"/>
              <a:buAutoNum type="arabicPeriod"/>
              <a:defRPr sz="1600"/>
            </a:lvl1pPr>
            <a:lvl2pPr marL="717550" indent="-266700">
              <a:buClr>
                <a:schemeClr val="accent1"/>
              </a:buClr>
              <a:buFont typeface="+mj-lt"/>
              <a:buAutoNum type="arabicPeriod"/>
              <a:tabLst/>
              <a:defRPr sz="1400"/>
            </a:lvl2pPr>
            <a:lvl3pPr marL="984250" indent="-266700">
              <a:buClr>
                <a:schemeClr val="accent1"/>
              </a:buClr>
              <a:buFont typeface="+mj-lt"/>
              <a:buAutoNum type="arabicPeriod"/>
              <a:defRPr sz="1200"/>
            </a:lvl3pPr>
            <a:lvl4pPr marL="771525" indent="-228600">
              <a:buClr>
                <a:schemeClr val="accent1"/>
              </a:buClr>
              <a:buFont typeface="+mj-lt"/>
              <a:buAutoNum type="arabicPeriod"/>
              <a:defRPr sz="1100"/>
            </a:lvl4pPr>
            <a:lvl5pPr marL="942975" indent="-228600">
              <a:buClr>
                <a:schemeClr val="accent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sv-SE" dirty="0"/>
              <a:t>Skriv in din agenda punkt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7CADC3A-102D-F42B-DE50-CBEE97F0128C}"/>
              </a:ext>
            </a:extLst>
          </p:cNvPr>
          <p:cNvGrpSpPr/>
          <p:nvPr userDrawn="1"/>
        </p:nvGrpSpPr>
        <p:grpSpPr>
          <a:xfrm>
            <a:off x="906288" y="568734"/>
            <a:ext cx="638901" cy="672742"/>
            <a:chOff x="906288" y="568734"/>
            <a:chExt cx="638901" cy="672742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9F230C7-1C2F-D648-3239-60CC8293D502}"/>
                </a:ext>
              </a:extLst>
            </p:cNvPr>
            <p:cNvSpPr/>
            <p:nvPr/>
          </p:nvSpPr>
          <p:spPr>
            <a:xfrm>
              <a:off x="906288" y="568734"/>
              <a:ext cx="485452" cy="672742"/>
            </a:xfrm>
            <a:custGeom>
              <a:avLst/>
              <a:gdLst>
                <a:gd name="connsiteX0" fmla="*/ 358500 w 485452"/>
                <a:gd name="connsiteY0" fmla="*/ 672632 h 672742"/>
                <a:gd name="connsiteX1" fmla="*/ 27686 w 485452"/>
                <a:gd name="connsiteY1" fmla="*/ 672632 h 672742"/>
                <a:gd name="connsiteX2" fmla="*/ -71 w 485452"/>
                <a:gd name="connsiteY2" fmla="*/ 644891 h 672742"/>
                <a:gd name="connsiteX3" fmla="*/ -71 w 485452"/>
                <a:gd name="connsiteY3" fmla="*/ 27647 h 672742"/>
                <a:gd name="connsiteX4" fmla="*/ 27686 w 485452"/>
                <a:gd name="connsiteY4" fmla="*/ -111 h 672742"/>
                <a:gd name="connsiteX5" fmla="*/ 457693 w 485452"/>
                <a:gd name="connsiteY5" fmla="*/ -111 h 672742"/>
                <a:gd name="connsiteX6" fmla="*/ 485381 w 485452"/>
                <a:gd name="connsiteY6" fmla="*/ 27647 h 672742"/>
                <a:gd name="connsiteX7" fmla="*/ 485381 w 485452"/>
                <a:gd name="connsiteY7" fmla="*/ 545750 h 6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52" h="672742">
                  <a:moveTo>
                    <a:pt x="358500" y="672632"/>
                  </a:moveTo>
                  <a:lnTo>
                    <a:pt x="27686" y="672632"/>
                  </a:lnTo>
                  <a:cubicBezTo>
                    <a:pt x="12363" y="672632"/>
                    <a:pt x="-62" y="660214"/>
                    <a:pt x="-71" y="644891"/>
                  </a:cubicBezTo>
                  <a:lnTo>
                    <a:pt x="-71" y="27647"/>
                  </a:lnTo>
                  <a:cubicBezTo>
                    <a:pt x="-71" y="12317"/>
                    <a:pt x="12356" y="-111"/>
                    <a:pt x="27686" y="-111"/>
                  </a:cubicBezTo>
                  <a:lnTo>
                    <a:pt x="457693" y="-111"/>
                  </a:lnTo>
                  <a:cubicBezTo>
                    <a:pt x="472996" y="-73"/>
                    <a:pt x="485381" y="12343"/>
                    <a:pt x="485381" y="27647"/>
                  </a:cubicBezTo>
                  <a:lnTo>
                    <a:pt x="485381" y="545750"/>
                  </a:ln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325DE81-03D6-2AC7-2CB0-EF5C9E4C4B72}"/>
                </a:ext>
              </a:extLst>
            </p:cNvPr>
            <p:cNvSpPr/>
            <p:nvPr/>
          </p:nvSpPr>
          <p:spPr>
            <a:xfrm>
              <a:off x="1264859" y="1114595"/>
              <a:ext cx="126880" cy="126881"/>
            </a:xfrm>
            <a:custGeom>
              <a:avLst/>
              <a:gdLst>
                <a:gd name="connsiteX0" fmla="*/ -71 w 126880"/>
                <a:gd name="connsiteY0" fmla="*/ 126770 h 126881"/>
                <a:gd name="connsiteX1" fmla="*/ -71 w 126880"/>
                <a:gd name="connsiteY1" fmla="*/ 22943 h 126881"/>
                <a:gd name="connsiteX2" fmla="*/ 22965 w 126880"/>
                <a:gd name="connsiteY2" fmla="*/ -111 h 126881"/>
                <a:gd name="connsiteX3" fmla="*/ 126810 w 126880"/>
                <a:gd name="connsiteY3" fmla="*/ -111 h 12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80" h="126881">
                  <a:moveTo>
                    <a:pt x="-71" y="126770"/>
                  </a:moveTo>
                  <a:lnTo>
                    <a:pt x="-71" y="22943"/>
                  </a:lnTo>
                  <a:cubicBezTo>
                    <a:pt x="-71" y="10217"/>
                    <a:pt x="10239" y="-101"/>
                    <a:pt x="22965" y="-111"/>
                  </a:cubicBezTo>
                  <a:lnTo>
                    <a:pt x="126810" y="-111"/>
                  </a:ln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02BCE56-703F-15E3-8C44-52179ECCF2B4}"/>
                </a:ext>
              </a:extLst>
            </p:cNvPr>
            <p:cNvSpPr/>
            <p:nvPr/>
          </p:nvSpPr>
          <p:spPr>
            <a:xfrm>
              <a:off x="1466845" y="682934"/>
              <a:ext cx="68437" cy="56324"/>
            </a:xfrm>
            <a:custGeom>
              <a:avLst/>
              <a:gdLst>
                <a:gd name="connsiteX0" fmla="*/ 22295 w 68437"/>
                <a:gd name="connsiteY0" fmla="*/ 0 h 56324"/>
                <a:gd name="connsiteX1" fmla="*/ 46142 w 68437"/>
                <a:gd name="connsiteY1" fmla="*/ 0 h 56324"/>
                <a:gd name="connsiteX2" fmla="*/ 68437 w 68437"/>
                <a:gd name="connsiteY2" fmla="*/ 22296 h 56324"/>
                <a:gd name="connsiteX3" fmla="*/ 68437 w 68437"/>
                <a:gd name="connsiteY3" fmla="*/ 56325 h 56324"/>
                <a:gd name="connsiteX4" fmla="*/ 68437 w 68437"/>
                <a:gd name="connsiteY4" fmla="*/ 56325 h 56324"/>
                <a:gd name="connsiteX5" fmla="*/ 0 w 68437"/>
                <a:gd name="connsiteY5" fmla="*/ 56325 h 56324"/>
                <a:gd name="connsiteX6" fmla="*/ 0 w 68437"/>
                <a:gd name="connsiteY6" fmla="*/ 56325 h 56324"/>
                <a:gd name="connsiteX7" fmla="*/ 0 w 68437"/>
                <a:gd name="connsiteY7" fmla="*/ 22296 h 56324"/>
                <a:gd name="connsiteX8" fmla="*/ 22295 w 68437"/>
                <a:gd name="connsiteY8" fmla="*/ 0 h 5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37" h="56324">
                  <a:moveTo>
                    <a:pt x="22295" y="0"/>
                  </a:moveTo>
                  <a:lnTo>
                    <a:pt x="46142" y="0"/>
                  </a:lnTo>
                  <a:cubicBezTo>
                    <a:pt x="58456" y="0"/>
                    <a:pt x="68437" y="9982"/>
                    <a:pt x="68437" y="22296"/>
                  </a:cubicBezTo>
                  <a:lnTo>
                    <a:pt x="68437" y="56325"/>
                  </a:lnTo>
                  <a:lnTo>
                    <a:pt x="68437" y="56325"/>
                  </a:lnTo>
                  <a:lnTo>
                    <a:pt x="0" y="56325"/>
                  </a:lnTo>
                  <a:lnTo>
                    <a:pt x="0" y="56325"/>
                  </a:lnTo>
                  <a:lnTo>
                    <a:pt x="0" y="22296"/>
                  </a:lnTo>
                  <a:cubicBezTo>
                    <a:pt x="0" y="9982"/>
                    <a:pt x="9981" y="0"/>
                    <a:pt x="22295" y="0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E894DEA-C5F6-3BB2-8874-07B4844F670C}"/>
                </a:ext>
              </a:extLst>
            </p:cNvPr>
            <p:cNvSpPr/>
            <p:nvPr/>
          </p:nvSpPr>
          <p:spPr>
            <a:xfrm>
              <a:off x="1457007" y="720306"/>
              <a:ext cx="88113" cy="317202"/>
            </a:xfrm>
            <a:custGeom>
              <a:avLst/>
              <a:gdLst>
                <a:gd name="connsiteX0" fmla="*/ 15404 w 88113"/>
                <a:gd name="connsiteY0" fmla="*/ 0 h 317202"/>
                <a:gd name="connsiteX1" fmla="*/ 72727 w 88113"/>
                <a:gd name="connsiteY1" fmla="*/ 0 h 317202"/>
                <a:gd name="connsiteX2" fmla="*/ 88114 w 88113"/>
                <a:gd name="connsiteY2" fmla="*/ 15386 h 317202"/>
                <a:gd name="connsiteX3" fmla="*/ 88114 w 88113"/>
                <a:gd name="connsiteY3" fmla="*/ 317203 h 317202"/>
                <a:gd name="connsiteX4" fmla="*/ 88114 w 88113"/>
                <a:gd name="connsiteY4" fmla="*/ 317203 h 317202"/>
                <a:gd name="connsiteX5" fmla="*/ 0 w 88113"/>
                <a:gd name="connsiteY5" fmla="*/ 317203 h 317202"/>
                <a:gd name="connsiteX6" fmla="*/ 0 w 88113"/>
                <a:gd name="connsiteY6" fmla="*/ 317203 h 317202"/>
                <a:gd name="connsiteX7" fmla="*/ 0 w 88113"/>
                <a:gd name="connsiteY7" fmla="*/ 15352 h 317202"/>
                <a:gd name="connsiteX8" fmla="*/ 15404 w 88113"/>
                <a:gd name="connsiteY8" fmla="*/ 0 h 31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13" h="317202">
                  <a:moveTo>
                    <a:pt x="15404" y="0"/>
                  </a:moveTo>
                  <a:lnTo>
                    <a:pt x="72727" y="0"/>
                  </a:lnTo>
                  <a:cubicBezTo>
                    <a:pt x="81225" y="0"/>
                    <a:pt x="88114" y="6889"/>
                    <a:pt x="88114" y="15386"/>
                  </a:cubicBezTo>
                  <a:lnTo>
                    <a:pt x="88114" y="317203"/>
                  </a:lnTo>
                  <a:lnTo>
                    <a:pt x="88114" y="317203"/>
                  </a:lnTo>
                  <a:lnTo>
                    <a:pt x="0" y="317203"/>
                  </a:lnTo>
                  <a:lnTo>
                    <a:pt x="0" y="317203"/>
                  </a:lnTo>
                  <a:lnTo>
                    <a:pt x="0" y="15352"/>
                  </a:lnTo>
                  <a:cubicBezTo>
                    <a:pt x="19" y="6861"/>
                    <a:pt x="6913" y="-9"/>
                    <a:pt x="15404" y="0"/>
                  </a:cubicBez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77AAB56-5055-FDBF-7060-918DED0F7485}"/>
                </a:ext>
              </a:extLst>
            </p:cNvPr>
            <p:cNvSpPr/>
            <p:nvPr/>
          </p:nvSpPr>
          <p:spPr>
            <a:xfrm>
              <a:off x="1457093" y="1037578"/>
              <a:ext cx="88096" cy="80232"/>
            </a:xfrm>
            <a:custGeom>
              <a:avLst/>
              <a:gdLst>
                <a:gd name="connsiteX0" fmla="*/ 38196 w 88096"/>
                <a:gd name="connsiteY0" fmla="*/ 76493 h 80232"/>
                <a:gd name="connsiteX1" fmla="*/ -71 w 88096"/>
                <a:gd name="connsiteY1" fmla="*/ -111 h 80232"/>
                <a:gd name="connsiteX2" fmla="*/ 88025 w 88096"/>
                <a:gd name="connsiteY2" fmla="*/ -111 h 80232"/>
                <a:gd name="connsiteX3" fmla="*/ 49689 w 88096"/>
                <a:gd name="connsiteY3" fmla="*/ 76562 h 80232"/>
                <a:gd name="connsiteX4" fmla="*/ 41125 w 88096"/>
                <a:gd name="connsiteY4" fmla="*/ 79457 h 80232"/>
                <a:gd name="connsiteX5" fmla="*/ 38196 w 88096"/>
                <a:gd name="connsiteY5" fmla="*/ 76493 h 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6" h="80232">
                  <a:moveTo>
                    <a:pt x="38196" y="76493"/>
                  </a:moveTo>
                  <a:lnTo>
                    <a:pt x="-71" y="-111"/>
                  </a:lnTo>
                  <a:lnTo>
                    <a:pt x="88025" y="-111"/>
                  </a:lnTo>
                  <a:lnTo>
                    <a:pt x="49689" y="76562"/>
                  </a:lnTo>
                  <a:cubicBezTo>
                    <a:pt x="48122" y="79726"/>
                    <a:pt x="44289" y="81023"/>
                    <a:pt x="41125" y="79457"/>
                  </a:cubicBezTo>
                  <a:cubicBezTo>
                    <a:pt x="39845" y="78825"/>
                    <a:pt x="38815" y="77780"/>
                    <a:pt x="38196" y="76493"/>
                  </a:cubicBez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ECB5ED8B-19E6-DB50-7123-78BCFFA8E702}"/>
                </a:ext>
              </a:extLst>
            </p:cNvPr>
            <p:cNvSpPr/>
            <p:nvPr/>
          </p:nvSpPr>
          <p:spPr>
            <a:xfrm>
              <a:off x="967006" y="666652"/>
              <a:ext cx="111236" cy="111236"/>
            </a:xfrm>
            <a:custGeom>
              <a:avLst/>
              <a:gdLst>
                <a:gd name="connsiteX0" fmla="*/ 111236 w 111236"/>
                <a:gd name="connsiteY0" fmla="*/ 55618 h 111236"/>
                <a:gd name="connsiteX1" fmla="*/ 55618 w 111236"/>
                <a:gd name="connsiteY1" fmla="*/ 111236 h 111236"/>
                <a:gd name="connsiteX2" fmla="*/ 0 w 111236"/>
                <a:gd name="connsiteY2" fmla="*/ 55618 h 111236"/>
                <a:gd name="connsiteX3" fmla="*/ 55618 w 111236"/>
                <a:gd name="connsiteY3" fmla="*/ 0 h 111236"/>
                <a:gd name="connsiteX4" fmla="*/ 111236 w 111236"/>
                <a:gd name="connsiteY4" fmla="*/ 55618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6" h="111236">
                  <a:moveTo>
                    <a:pt x="111236" y="55618"/>
                  </a:moveTo>
                  <a:cubicBezTo>
                    <a:pt x="111236" y="86335"/>
                    <a:pt x="86335" y="111236"/>
                    <a:pt x="55618" y="111236"/>
                  </a:cubicBezTo>
                  <a:cubicBezTo>
                    <a:pt x="24901" y="111236"/>
                    <a:pt x="0" y="86335"/>
                    <a:pt x="0" y="55618"/>
                  </a:cubicBezTo>
                  <a:cubicBezTo>
                    <a:pt x="0" y="24901"/>
                    <a:pt x="24901" y="0"/>
                    <a:pt x="55618" y="0"/>
                  </a:cubicBezTo>
                  <a:cubicBezTo>
                    <a:pt x="86335" y="0"/>
                    <a:pt x="111236" y="24901"/>
                    <a:pt x="111236" y="55618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E58A472-EB59-8C56-68E7-8184D800E3F4}"/>
                </a:ext>
              </a:extLst>
            </p:cNvPr>
            <p:cNvSpPr/>
            <p:nvPr/>
          </p:nvSpPr>
          <p:spPr>
            <a:xfrm>
              <a:off x="990676" y="693582"/>
              <a:ext cx="65537" cy="56686"/>
            </a:xfrm>
            <a:custGeom>
              <a:avLst/>
              <a:gdLst>
                <a:gd name="connsiteX0" fmla="*/ 26759 w 65537"/>
                <a:gd name="connsiteY0" fmla="*/ 56576 h 56686"/>
                <a:gd name="connsiteX1" fmla="*/ 20763 w 65537"/>
                <a:gd name="connsiteY1" fmla="*/ 53888 h 56686"/>
                <a:gd name="connsiteX2" fmla="*/ 1983 w 65537"/>
                <a:gd name="connsiteY2" fmla="*/ 32971 h 56686"/>
                <a:gd name="connsiteX3" fmla="*/ 2629 w 65537"/>
                <a:gd name="connsiteY3" fmla="*/ 21556 h 56686"/>
                <a:gd name="connsiteX4" fmla="*/ 14044 w 65537"/>
                <a:gd name="connsiteY4" fmla="*/ 22202 h 56686"/>
                <a:gd name="connsiteX5" fmla="*/ 26277 w 65537"/>
                <a:gd name="connsiteY5" fmla="*/ 35831 h 56686"/>
                <a:gd name="connsiteX6" fmla="*/ 50967 w 65537"/>
                <a:gd name="connsiteY6" fmla="*/ 3094 h 56686"/>
                <a:gd name="connsiteX7" fmla="*/ 62262 w 65537"/>
                <a:gd name="connsiteY7" fmla="*/ 1518 h 56686"/>
                <a:gd name="connsiteX8" fmla="*/ 63838 w 65537"/>
                <a:gd name="connsiteY8" fmla="*/ 12812 h 56686"/>
                <a:gd name="connsiteX9" fmla="*/ 33255 w 65537"/>
                <a:gd name="connsiteY9" fmla="*/ 53354 h 56686"/>
                <a:gd name="connsiteX10" fmla="*/ 27156 w 65537"/>
                <a:gd name="connsiteY10" fmla="*/ 56541 h 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37" h="56686">
                  <a:moveTo>
                    <a:pt x="26759" y="56576"/>
                  </a:moveTo>
                  <a:cubicBezTo>
                    <a:pt x="24470" y="56569"/>
                    <a:pt x="22292" y="55592"/>
                    <a:pt x="20763" y="53888"/>
                  </a:cubicBezTo>
                  <a:lnTo>
                    <a:pt x="1983" y="32971"/>
                  </a:lnTo>
                  <a:cubicBezTo>
                    <a:pt x="-991" y="29640"/>
                    <a:pt x="-702" y="24530"/>
                    <a:pt x="2629" y="21556"/>
                  </a:cubicBezTo>
                  <a:cubicBezTo>
                    <a:pt x="5959" y="18582"/>
                    <a:pt x="11070" y="18872"/>
                    <a:pt x="14044" y="22202"/>
                  </a:cubicBezTo>
                  <a:lnTo>
                    <a:pt x="26277" y="35831"/>
                  </a:lnTo>
                  <a:lnTo>
                    <a:pt x="50967" y="3094"/>
                  </a:lnTo>
                  <a:cubicBezTo>
                    <a:pt x="53650" y="-460"/>
                    <a:pt x="58707" y="-1165"/>
                    <a:pt x="62262" y="1518"/>
                  </a:cubicBezTo>
                  <a:cubicBezTo>
                    <a:pt x="65816" y="4200"/>
                    <a:pt x="66521" y="9257"/>
                    <a:pt x="63838" y="12812"/>
                  </a:cubicBezTo>
                  <a:lnTo>
                    <a:pt x="33255" y="53354"/>
                  </a:lnTo>
                  <a:cubicBezTo>
                    <a:pt x="31799" y="55272"/>
                    <a:pt x="29563" y="56441"/>
                    <a:pt x="27156" y="56541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284E8E4-F707-6D61-EECD-8793D20DF1FC}"/>
                </a:ext>
              </a:extLst>
            </p:cNvPr>
            <p:cNvSpPr/>
            <p:nvPr/>
          </p:nvSpPr>
          <p:spPr>
            <a:xfrm>
              <a:off x="1113546" y="703937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EC82E18-7025-FE69-9ADC-D8B532CB5CBE}"/>
                </a:ext>
              </a:extLst>
            </p:cNvPr>
            <p:cNvSpPr/>
            <p:nvPr/>
          </p:nvSpPr>
          <p:spPr>
            <a:xfrm>
              <a:off x="966989" y="817035"/>
              <a:ext cx="111270" cy="111322"/>
            </a:xfrm>
            <a:custGeom>
              <a:avLst/>
              <a:gdLst>
                <a:gd name="connsiteX0" fmla="*/ 55564 w 111270"/>
                <a:gd name="connsiteY0" fmla="*/ 15827 h 111322"/>
                <a:gd name="connsiteX1" fmla="*/ 95331 w 111270"/>
                <a:gd name="connsiteY1" fmla="*/ 55559 h 111322"/>
                <a:gd name="connsiteX2" fmla="*/ 55599 w 111270"/>
                <a:gd name="connsiteY2" fmla="*/ 95326 h 111322"/>
                <a:gd name="connsiteX3" fmla="*/ 15832 w 111270"/>
                <a:gd name="connsiteY3" fmla="*/ 55593 h 111322"/>
                <a:gd name="connsiteX4" fmla="*/ 15832 w 111270"/>
                <a:gd name="connsiteY4" fmla="*/ 55559 h 111322"/>
                <a:gd name="connsiteX5" fmla="*/ 55564 w 111270"/>
                <a:gd name="connsiteY5" fmla="*/ 15827 h 111322"/>
                <a:gd name="connsiteX6" fmla="*/ 55564 w 111270"/>
                <a:gd name="connsiteY6" fmla="*/ -59 h 111322"/>
                <a:gd name="connsiteX7" fmla="*/ -71 w 111270"/>
                <a:gd name="connsiteY7" fmla="*/ 55576 h 111322"/>
                <a:gd name="connsiteX8" fmla="*/ 55564 w 111270"/>
                <a:gd name="connsiteY8" fmla="*/ 111212 h 111322"/>
                <a:gd name="connsiteX9" fmla="*/ 111199 w 111270"/>
                <a:gd name="connsiteY9" fmla="*/ 55576 h 111322"/>
                <a:gd name="connsiteX10" fmla="*/ 111199 w 111270"/>
                <a:gd name="connsiteY10" fmla="*/ 55559 h 111322"/>
                <a:gd name="connsiteX11" fmla="*/ 55633 w 111270"/>
                <a:gd name="connsiteY11" fmla="*/ -111 h 111322"/>
                <a:gd name="connsiteX12" fmla="*/ 55564 w 111270"/>
                <a:gd name="connsiteY12" fmla="*/ -111 h 1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70" h="111322">
                  <a:moveTo>
                    <a:pt x="55564" y="15827"/>
                  </a:moveTo>
                  <a:cubicBezTo>
                    <a:pt x="77517" y="15816"/>
                    <a:pt x="95320" y="33606"/>
                    <a:pt x="95331" y="55559"/>
                  </a:cubicBezTo>
                  <a:cubicBezTo>
                    <a:pt x="95341" y="77512"/>
                    <a:pt x="77551" y="95315"/>
                    <a:pt x="55599" y="95326"/>
                  </a:cubicBezTo>
                  <a:cubicBezTo>
                    <a:pt x="33646" y="95336"/>
                    <a:pt x="15842" y="77546"/>
                    <a:pt x="15832" y="55593"/>
                  </a:cubicBezTo>
                  <a:cubicBezTo>
                    <a:pt x="15832" y="55581"/>
                    <a:pt x="15832" y="55571"/>
                    <a:pt x="15832" y="55559"/>
                  </a:cubicBezTo>
                  <a:cubicBezTo>
                    <a:pt x="15870" y="33631"/>
                    <a:pt x="33636" y="15865"/>
                    <a:pt x="55564" y="15827"/>
                  </a:cubicBezTo>
                  <a:moveTo>
                    <a:pt x="55564" y="-59"/>
                  </a:moveTo>
                  <a:cubicBezTo>
                    <a:pt x="24838" y="-59"/>
                    <a:pt x="-71" y="24850"/>
                    <a:pt x="-71" y="55576"/>
                  </a:cubicBezTo>
                  <a:cubicBezTo>
                    <a:pt x="-71" y="86302"/>
                    <a:pt x="24838" y="111212"/>
                    <a:pt x="55564" y="111212"/>
                  </a:cubicBezTo>
                  <a:cubicBezTo>
                    <a:pt x="86290" y="111212"/>
                    <a:pt x="111199" y="86302"/>
                    <a:pt x="111199" y="55576"/>
                  </a:cubicBezTo>
                  <a:cubicBezTo>
                    <a:pt x="111199" y="55571"/>
                    <a:pt x="111199" y="55564"/>
                    <a:pt x="111199" y="55559"/>
                  </a:cubicBezTo>
                  <a:cubicBezTo>
                    <a:pt x="111229" y="24842"/>
                    <a:pt x="86350" y="-82"/>
                    <a:pt x="55633" y="-111"/>
                  </a:cubicBezTo>
                  <a:cubicBezTo>
                    <a:pt x="55611" y="-111"/>
                    <a:pt x="55586" y="-111"/>
                    <a:pt x="55564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B449820-864D-1BCD-95E7-65BFC5219B09}"/>
                </a:ext>
              </a:extLst>
            </p:cNvPr>
            <p:cNvSpPr/>
            <p:nvPr/>
          </p:nvSpPr>
          <p:spPr>
            <a:xfrm>
              <a:off x="1113546" y="854389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E66544BC-3F83-2483-3213-543BA7958793}"/>
                </a:ext>
              </a:extLst>
            </p:cNvPr>
            <p:cNvSpPr/>
            <p:nvPr/>
          </p:nvSpPr>
          <p:spPr>
            <a:xfrm>
              <a:off x="967023" y="967538"/>
              <a:ext cx="111236" cy="111236"/>
            </a:xfrm>
            <a:custGeom>
              <a:avLst/>
              <a:gdLst>
                <a:gd name="connsiteX0" fmla="*/ 55530 w 111236"/>
                <a:gd name="connsiteY0" fmla="*/ 15758 h 111236"/>
                <a:gd name="connsiteX1" fmla="*/ 95296 w 111236"/>
                <a:gd name="connsiteY1" fmla="*/ 55490 h 111236"/>
                <a:gd name="connsiteX2" fmla="*/ 55564 w 111236"/>
                <a:gd name="connsiteY2" fmla="*/ 95257 h 111236"/>
                <a:gd name="connsiteX3" fmla="*/ 15797 w 111236"/>
                <a:gd name="connsiteY3" fmla="*/ 55525 h 111236"/>
                <a:gd name="connsiteX4" fmla="*/ 15797 w 111236"/>
                <a:gd name="connsiteY4" fmla="*/ 55507 h 111236"/>
                <a:gd name="connsiteX5" fmla="*/ 55530 w 111236"/>
                <a:gd name="connsiteY5" fmla="*/ 15758 h 111236"/>
                <a:gd name="connsiteX6" fmla="*/ 55530 w 111236"/>
                <a:gd name="connsiteY6" fmla="*/ -111 h 111236"/>
                <a:gd name="connsiteX7" fmla="*/ -71 w 111236"/>
                <a:gd name="connsiteY7" fmla="*/ 55525 h 111236"/>
                <a:gd name="connsiteX8" fmla="*/ 55564 w 111236"/>
                <a:gd name="connsiteY8" fmla="*/ 111126 h 111236"/>
                <a:gd name="connsiteX9" fmla="*/ 111165 w 111236"/>
                <a:gd name="connsiteY9" fmla="*/ 55507 h 111236"/>
                <a:gd name="connsiteX10" fmla="*/ 55547 w 111236"/>
                <a:gd name="connsiteY10" fmla="*/ -111 h 111236"/>
                <a:gd name="connsiteX11" fmla="*/ 55530 w 111236"/>
                <a:gd name="connsiteY11" fmla="*/ -111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36" h="111236">
                  <a:moveTo>
                    <a:pt x="55530" y="15758"/>
                  </a:moveTo>
                  <a:cubicBezTo>
                    <a:pt x="77482" y="15748"/>
                    <a:pt x="95286" y="33537"/>
                    <a:pt x="95296" y="55490"/>
                  </a:cubicBezTo>
                  <a:cubicBezTo>
                    <a:pt x="95307" y="77443"/>
                    <a:pt x="77517" y="95246"/>
                    <a:pt x="55564" y="95257"/>
                  </a:cubicBezTo>
                  <a:cubicBezTo>
                    <a:pt x="33611" y="95267"/>
                    <a:pt x="15808" y="77477"/>
                    <a:pt x="15797" y="55525"/>
                  </a:cubicBezTo>
                  <a:cubicBezTo>
                    <a:pt x="15797" y="55519"/>
                    <a:pt x="15797" y="55512"/>
                    <a:pt x="15797" y="55507"/>
                  </a:cubicBezTo>
                  <a:cubicBezTo>
                    <a:pt x="15827" y="33574"/>
                    <a:pt x="33596" y="15796"/>
                    <a:pt x="55530" y="15758"/>
                  </a:cubicBezTo>
                  <a:moveTo>
                    <a:pt x="55530" y="-111"/>
                  </a:moveTo>
                  <a:cubicBezTo>
                    <a:pt x="24812" y="-101"/>
                    <a:pt x="-82" y="24807"/>
                    <a:pt x="-71" y="55525"/>
                  </a:cubicBezTo>
                  <a:cubicBezTo>
                    <a:pt x="-61" y="86242"/>
                    <a:pt x="24847" y="111136"/>
                    <a:pt x="55564" y="111126"/>
                  </a:cubicBezTo>
                  <a:cubicBezTo>
                    <a:pt x="86275" y="111115"/>
                    <a:pt x="111165" y="86218"/>
                    <a:pt x="111165" y="55507"/>
                  </a:cubicBezTo>
                  <a:cubicBezTo>
                    <a:pt x="111165" y="24790"/>
                    <a:pt x="86264" y="-111"/>
                    <a:pt x="55547" y="-111"/>
                  </a:cubicBezTo>
                  <a:cubicBezTo>
                    <a:pt x="55542" y="-111"/>
                    <a:pt x="55535" y="-111"/>
                    <a:pt x="55530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DAB58ABC-DFE6-6C3C-7CB6-78BBD19B1C36}"/>
                </a:ext>
              </a:extLst>
            </p:cNvPr>
            <p:cNvSpPr/>
            <p:nvPr/>
          </p:nvSpPr>
          <p:spPr>
            <a:xfrm>
              <a:off x="1113546" y="1004824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551B91C-AFD7-ED4A-5DB8-685855E2A039}"/>
              </a:ext>
            </a:extLst>
          </p:cNvPr>
          <p:cNvCxnSpPr/>
          <p:nvPr userDrawn="1"/>
        </p:nvCxnSpPr>
        <p:spPr>
          <a:xfrm>
            <a:off x="914400" y="1492250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EB0B2C1-6D31-C556-C79C-F31B1FE4EA74}"/>
              </a:ext>
            </a:extLst>
          </p:cNvPr>
          <p:cNvCxnSpPr/>
          <p:nvPr userDrawn="1"/>
        </p:nvCxnSpPr>
        <p:spPr>
          <a:xfrm>
            <a:off x="914400" y="5775925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ubrik 24">
            <a:extLst>
              <a:ext uri="{FF2B5EF4-FFF2-40B4-BE49-F238E27FC236}">
                <a16:creationId xmlns:a16="http://schemas.microsoft.com/office/drawing/2014/main" id="{A7596D78-7CB0-97ED-E6C0-A018C7602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3082" y="669288"/>
            <a:ext cx="9546052" cy="8122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Ange </a:t>
            </a:r>
            <a:r>
              <a:rPr lang="en-US" dirty="0" err="1"/>
              <a:t>agendarubrik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5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ängre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5325"/>
            <a:ext cx="6830484" cy="20256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95600"/>
            <a:ext cx="7230534" cy="288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8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örre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69925"/>
            <a:ext cx="7548034" cy="23622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3187700"/>
            <a:ext cx="7548033" cy="2589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03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5181600" cy="1874520"/>
          </a:xfrm>
        </p:spPr>
        <p:txBody>
          <a:bodyPr anchor="t"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3D118E29-DBB4-C07D-6D91-E9F8DA51E76C}"/>
              </a:ext>
            </a:extLst>
          </p:cNvPr>
          <p:cNvSpPr/>
          <p:nvPr userDrawn="1"/>
        </p:nvSpPr>
        <p:spPr>
          <a:xfrm rot="10800000">
            <a:off x="2023427" y="0"/>
            <a:ext cx="2840673" cy="1393354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CD4350E-15CC-E8CC-C64C-B9E1B1C0C1DE}"/>
              </a:ext>
            </a:extLst>
          </p:cNvPr>
          <p:cNvSpPr/>
          <p:nvPr userDrawn="1"/>
        </p:nvSpPr>
        <p:spPr>
          <a:xfrm>
            <a:off x="4570942" y="4838226"/>
            <a:ext cx="4114800" cy="2018315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32211A-2ABD-40B2-543E-7790EE55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8" y="1824038"/>
            <a:ext cx="4440766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31822E3-DC1B-5321-85F7-42B8BFF6C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98500"/>
            <a:ext cx="5173133" cy="5078413"/>
          </a:xfrm>
          <a:custGeom>
            <a:avLst/>
            <a:gdLst>
              <a:gd name="connsiteX0" fmla="*/ 0 w 4982633"/>
              <a:gd name="connsiteY0" fmla="*/ 0 h 4281488"/>
              <a:gd name="connsiteX1" fmla="*/ 4982633 w 4982633"/>
              <a:gd name="connsiteY1" fmla="*/ 0 h 4281488"/>
              <a:gd name="connsiteX2" fmla="*/ 4982633 w 4982633"/>
              <a:gd name="connsiteY2" fmla="*/ 4281488 h 4281488"/>
              <a:gd name="connsiteX3" fmla="*/ 0 w 4982633"/>
              <a:gd name="connsiteY3" fmla="*/ 4281488 h 42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633" h="4281488">
                <a:moveTo>
                  <a:pt x="0" y="0"/>
                </a:moveTo>
                <a:lnTo>
                  <a:pt x="4982633" y="0"/>
                </a:lnTo>
                <a:lnTo>
                  <a:pt x="4982633" y="4281488"/>
                </a:lnTo>
                <a:lnTo>
                  <a:pt x="0" y="4281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CA5563-A413-3B56-3F72-64C3B35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4787269" cy="8122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4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1824037"/>
            <a:ext cx="10355563" cy="395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2023-12-21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EA2E787-9118-698D-533B-21D4DD3A1EBE}"/>
              </a:ext>
            </a:extLst>
          </p:cNvPr>
          <p:cNvGrpSpPr/>
          <p:nvPr userDrawn="1"/>
        </p:nvGrpSpPr>
        <p:grpSpPr>
          <a:xfrm>
            <a:off x="10810874" y="6127706"/>
            <a:ext cx="1001927" cy="340313"/>
            <a:chOff x="10651250" y="6073488"/>
            <a:chExt cx="1161552" cy="394531"/>
          </a:xfrm>
          <a:solidFill>
            <a:schemeClr val="accent1"/>
          </a:solidFill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8F97807-7BE3-2002-A4EC-FCA04DD81A3E}"/>
                </a:ext>
              </a:extLst>
            </p:cNvPr>
            <p:cNvSpPr/>
            <p:nvPr/>
          </p:nvSpPr>
          <p:spPr>
            <a:xfrm>
              <a:off x="10972599" y="6186422"/>
              <a:ext cx="65564" cy="65561"/>
            </a:xfrm>
            <a:custGeom>
              <a:avLst/>
              <a:gdLst>
                <a:gd name="connsiteX0" fmla="*/ 65562 w 65564"/>
                <a:gd name="connsiteY0" fmla="*/ 32372 h 65561"/>
                <a:gd name="connsiteX1" fmla="*/ 33190 w 65564"/>
                <a:gd name="connsiteY1" fmla="*/ 65559 h 65561"/>
                <a:gd name="connsiteX2" fmla="*/ 3 w 65564"/>
                <a:gd name="connsiteY2" fmla="*/ 33187 h 65561"/>
                <a:gd name="connsiteX3" fmla="*/ 32370 w 65564"/>
                <a:gd name="connsiteY3" fmla="*/ 0 h 65561"/>
                <a:gd name="connsiteX4" fmla="*/ 32780 w 65564"/>
                <a:gd name="connsiteY4" fmla="*/ 0 h 65561"/>
                <a:gd name="connsiteX5" fmla="*/ 65562 w 65564"/>
                <a:gd name="connsiteY5" fmla="*/ 32372 h 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64" h="65561">
                  <a:moveTo>
                    <a:pt x="65562" y="32372"/>
                  </a:moveTo>
                  <a:cubicBezTo>
                    <a:pt x="65787" y="50476"/>
                    <a:pt x="51293" y="65334"/>
                    <a:pt x="33190" y="65559"/>
                  </a:cubicBezTo>
                  <a:cubicBezTo>
                    <a:pt x="15086" y="65784"/>
                    <a:pt x="227" y="51290"/>
                    <a:pt x="3" y="33187"/>
                  </a:cubicBezTo>
                  <a:cubicBezTo>
                    <a:pt x="-222" y="15085"/>
                    <a:pt x="14269" y="228"/>
                    <a:pt x="32370" y="0"/>
                  </a:cubicBezTo>
                  <a:lnTo>
                    <a:pt x="32780" y="0"/>
                  </a:lnTo>
                  <a:cubicBezTo>
                    <a:pt x="50726" y="-1"/>
                    <a:pt x="65338" y="14427"/>
                    <a:pt x="65562" y="3237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2302D15-105B-2B9E-13CA-63DC45EB94E2}"/>
                </a:ext>
              </a:extLst>
            </p:cNvPr>
            <p:cNvSpPr/>
            <p:nvPr/>
          </p:nvSpPr>
          <p:spPr>
            <a:xfrm>
              <a:off x="10978743" y="6277064"/>
              <a:ext cx="53680" cy="186980"/>
            </a:xfrm>
            <a:custGeom>
              <a:avLst/>
              <a:gdLst>
                <a:gd name="connsiteX0" fmla="*/ 51796 w 53680"/>
                <a:gd name="connsiteY0" fmla="*/ 0 h 186980"/>
                <a:gd name="connsiteX1" fmla="*/ 53681 w 53680"/>
                <a:gd name="connsiteY1" fmla="*/ 0 h 186980"/>
                <a:gd name="connsiteX2" fmla="*/ 53681 w 53680"/>
                <a:gd name="connsiteY2" fmla="*/ 186981 h 186980"/>
                <a:gd name="connsiteX3" fmla="*/ 51796 w 53680"/>
                <a:gd name="connsiteY3" fmla="*/ 186981 h 186980"/>
                <a:gd name="connsiteX4" fmla="*/ 1885 w 53680"/>
                <a:gd name="connsiteY4" fmla="*/ 186981 h 186980"/>
                <a:gd name="connsiteX5" fmla="*/ 0 w 53680"/>
                <a:gd name="connsiteY5" fmla="*/ 186981 h 186980"/>
                <a:gd name="connsiteX6" fmla="*/ 0 w 53680"/>
                <a:gd name="connsiteY6" fmla="*/ 0 h 186980"/>
                <a:gd name="connsiteX7" fmla="*/ 1885 w 53680"/>
                <a:gd name="connsiteY7" fmla="*/ 0 h 1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80" h="186980">
                  <a:moveTo>
                    <a:pt x="51796" y="0"/>
                  </a:moveTo>
                  <a:cubicBezTo>
                    <a:pt x="52837" y="0"/>
                    <a:pt x="53681" y="0"/>
                    <a:pt x="53681" y="0"/>
                  </a:cubicBezTo>
                  <a:lnTo>
                    <a:pt x="53681" y="186981"/>
                  </a:lnTo>
                  <a:cubicBezTo>
                    <a:pt x="53681" y="186981"/>
                    <a:pt x="52837" y="186981"/>
                    <a:pt x="51796" y="186981"/>
                  </a:cubicBezTo>
                  <a:lnTo>
                    <a:pt x="1885" y="186981"/>
                  </a:lnTo>
                  <a:cubicBezTo>
                    <a:pt x="844" y="186981"/>
                    <a:pt x="0" y="186981"/>
                    <a:pt x="0" y="186981"/>
                  </a:cubicBezTo>
                  <a:lnTo>
                    <a:pt x="0" y="0"/>
                  </a:lnTo>
                  <a:cubicBezTo>
                    <a:pt x="0" y="0"/>
                    <a:pt x="844" y="0"/>
                    <a:pt x="1885" y="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88BFEF5-0AD8-A6E0-D84D-4847149A4776}"/>
                </a:ext>
              </a:extLst>
            </p:cNvPr>
            <p:cNvSpPr/>
            <p:nvPr/>
          </p:nvSpPr>
          <p:spPr>
            <a:xfrm>
              <a:off x="11068607" y="6273117"/>
              <a:ext cx="180916" cy="190927"/>
            </a:xfrm>
            <a:custGeom>
              <a:avLst/>
              <a:gdLst>
                <a:gd name="connsiteX0" fmla="*/ 180916 w 180916"/>
                <a:gd name="connsiteY0" fmla="*/ 85082 h 190927"/>
                <a:gd name="connsiteX1" fmla="*/ 180916 w 180916"/>
                <a:gd name="connsiteY1" fmla="*/ 189043 h 190927"/>
                <a:gd name="connsiteX2" fmla="*/ 179031 w 180916"/>
                <a:gd name="connsiteY2" fmla="*/ 190928 h 190927"/>
                <a:gd name="connsiteX3" fmla="*/ 129121 w 180916"/>
                <a:gd name="connsiteY3" fmla="*/ 190928 h 190927"/>
                <a:gd name="connsiteX4" fmla="*/ 127236 w 180916"/>
                <a:gd name="connsiteY4" fmla="*/ 189043 h 190927"/>
                <a:gd name="connsiteX5" fmla="*/ 127236 w 180916"/>
                <a:gd name="connsiteY5" fmla="*/ 189043 h 190927"/>
                <a:gd name="connsiteX6" fmla="*/ 127236 w 180916"/>
                <a:gd name="connsiteY6" fmla="*/ 94220 h 190927"/>
                <a:gd name="connsiteX7" fmla="*/ 91052 w 180916"/>
                <a:gd name="connsiteY7" fmla="*/ 53243 h 190927"/>
                <a:gd name="connsiteX8" fmla="*/ 89372 w 180916"/>
                <a:gd name="connsiteY8" fmla="*/ 53243 h 190927"/>
                <a:gd name="connsiteX9" fmla="*/ 53640 w 180916"/>
                <a:gd name="connsiteY9" fmla="*/ 91311 h 190927"/>
                <a:gd name="connsiteX10" fmla="*/ 53640 w 180916"/>
                <a:gd name="connsiteY10" fmla="*/ 189043 h 190927"/>
                <a:gd name="connsiteX11" fmla="*/ 51755 w 180916"/>
                <a:gd name="connsiteY11" fmla="*/ 190928 h 190927"/>
                <a:gd name="connsiteX12" fmla="*/ 1926 w 180916"/>
                <a:gd name="connsiteY12" fmla="*/ 190928 h 190927"/>
                <a:gd name="connsiteX13" fmla="*/ 0 w 180916"/>
                <a:gd name="connsiteY13" fmla="*/ 189084 h 190927"/>
                <a:gd name="connsiteX14" fmla="*/ 0 w 180916"/>
                <a:gd name="connsiteY14" fmla="*/ 189084 h 190927"/>
                <a:gd name="connsiteX15" fmla="*/ 0 w 180916"/>
                <a:gd name="connsiteY15" fmla="*/ 5832 h 190927"/>
                <a:gd name="connsiteX16" fmla="*/ 1926 w 180916"/>
                <a:gd name="connsiteY16" fmla="*/ 3947 h 190927"/>
                <a:gd name="connsiteX17" fmla="*/ 51796 w 180916"/>
                <a:gd name="connsiteY17" fmla="*/ 3947 h 190927"/>
                <a:gd name="connsiteX18" fmla="*/ 53722 w 180916"/>
                <a:gd name="connsiteY18" fmla="*/ 5832 h 190927"/>
                <a:gd name="connsiteX19" fmla="*/ 53722 w 180916"/>
                <a:gd name="connsiteY19" fmla="*/ 25255 h 190927"/>
                <a:gd name="connsiteX20" fmla="*/ 54131 w 180916"/>
                <a:gd name="connsiteY20" fmla="*/ 25255 h 190927"/>
                <a:gd name="connsiteX21" fmla="*/ 104739 w 180916"/>
                <a:gd name="connsiteY21" fmla="*/ 13 h 190927"/>
                <a:gd name="connsiteX22" fmla="*/ 180916 w 180916"/>
                <a:gd name="connsiteY22" fmla="*/ 85082 h 19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916" h="190927">
                  <a:moveTo>
                    <a:pt x="180916" y="85082"/>
                  </a:moveTo>
                  <a:lnTo>
                    <a:pt x="180916" y="189043"/>
                  </a:lnTo>
                  <a:cubicBezTo>
                    <a:pt x="180896" y="190074"/>
                    <a:pt x="180064" y="190906"/>
                    <a:pt x="179031" y="190928"/>
                  </a:cubicBezTo>
                  <a:lnTo>
                    <a:pt x="129121" y="190928"/>
                  </a:lnTo>
                  <a:cubicBezTo>
                    <a:pt x="128088" y="190906"/>
                    <a:pt x="127256" y="190074"/>
                    <a:pt x="127236" y="189043"/>
                  </a:cubicBezTo>
                  <a:lnTo>
                    <a:pt x="127236" y="189043"/>
                  </a:lnTo>
                  <a:lnTo>
                    <a:pt x="127236" y="94220"/>
                  </a:lnTo>
                  <a:cubicBezTo>
                    <a:pt x="127236" y="68323"/>
                    <a:pt x="113139" y="53243"/>
                    <a:pt x="91052" y="53243"/>
                  </a:cubicBezTo>
                  <a:lnTo>
                    <a:pt x="89372" y="53243"/>
                  </a:lnTo>
                  <a:cubicBezTo>
                    <a:pt x="69191" y="54317"/>
                    <a:pt x="53435" y="71101"/>
                    <a:pt x="53640" y="91311"/>
                  </a:cubicBezTo>
                  <a:lnTo>
                    <a:pt x="53640" y="189043"/>
                  </a:lnTo>
                  <a:cubicBezTo>
                    <a:pt x="53619" y="190074"/>
                    <a:pt x="52787" y="190906"/>
                    <a:pt x="51755" y="190928"/>
                  </a:cubicBezTo>
                  <a:lnTo>
                    <a:pt x="1926" y="190928"/>
                  </a:lnTo>
                  <a:cubicBezTo>
                    <a:pt x="893" y="190928"/>
                    <a:pt x="45" y="190115"/>
                    <a:pt x="0" y="189084"/>
                  </a:cubicBezTo>
                  <a:lnTo>
                    <a:pt x="0" y="189084"/>
                  </a:lnTo>
                  <a:lnTo>
                    <a:pt x="0" y="5832"/>
                  </a:lnTo>
                  <a:cubicBezTo>
                    <a:pt x="20" y="4784"/>
                    <a:pt x="877" y="3946"/>
                    <a:pt x="1926" y="3947"/>
                  </a:cubicBezTo>
                  <a:lnTo>
                    <a:pt x="51796" y="3947"/>
                  </a:lnTo>
                  <a:cubicBezTo>
                    <a:pt x="52845" y="3946"/>
                    <a:pt x="53701" y="4784"/>
                    <a:pt x="53722" y="5832"/>
                  </a:cubicBezTo>
                  <a:lnTo>
                    <a:pt x="53722" y="25255"/>
                  </a:lnTo>
                  <a:lnTo>
                    <a:pt x="54131" y="25255"/>
                  </a:lnTo>
                  <a:cubicBezTo>
                    <a:pt x="65831" y="9037"/>
                    <a:pt x="84746" y="-399"/>
                    <a:pt x="104739" y="13"/>
                  </a:cubicBezTo>
                  <a:cubicBezTo>
                    <a:pt x="151986" y="136"/>
                    <a:pt x="180916" y="32508"/>
                    <a:pt x="180916" y="8508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F8F531-8792-B0F9-D34D-BF84504B11BF}"/>
                </a:ext>
              </a:extLst>
            </p:cNvPr>
            <p:cNvSpPr/>
            <p:nvPr/>
          </p:nvSpPr>
          <p:spPr>
            <a:xfrm>
              <a:off x="11278429" y="6273158"/>
              <a:ext cx="186189" cy="194656"/>
            </a:xfrm>
            <a:custGeom>
              <a:avLst/>
              <a:gdLst>
                <a:gd name="connsiteX0" fmla="*/ 183932 w 186189"/>
                <a:gd name="connsiteY0" fmla="*/ 110161 h 194656"/>
                <a:gd name="connsiteX1" fmla="*/ 50632 w 186189"/>
                <a:gd name="connsiteY1" fmla="*/ 110161 h 194656"/>
                <a:gd name="connsiteX2" fmla="*/ 50386 w 186189"/>
                <a:gd name="connsiteY2" fmla="*/ 110407 h 194656"/>
                <a:gd name="connsiteX3" fmla="*/ 50386 w 186189"/>
                <a:gd name="connsiteY3" fmla="*/ 110407 h 194656"/>
                <a:gd name="connsiteX4" fmla="*/ 98289 w 186189"/>
                <a:gd name="connsiteY4" fmla="*/ 148967 h 194656"/>
                <a:gd name="connsiteX5" fmla="*/ 138078 w 186189"/>
                <a:gd name="connsiteY5" fmla="*/ 131510 h 194656"/>
                <a:gd name="connsiteX6" fmla="*/ 140660 w 186189"/>
                <a:gd name="connsiteY6" fmla="*/ 130896 h 194656"/>
                <a:gd name="connsiteX7" fmla="*/ 179384 w 186189"/>
                <a:gd name="connsiteY7" fmla="*/ 154499 h 194656"/>
                <a:gd name="connsiteX8" fmla="*/ 180040 w 186189"/>
                <a:gd name="connsiteY8" fmla="*/ 157039 h 194656"/>
                <a:gd name="connsiteX9" fmla="*/ 97183 w 186189"/>
                <a:gd name="connsiteY9" fmla="*/ 194657 h 194656"/>
                <a:gd name="connsiteX10" fmla="*/ 0 w 186189"/>
                <a:gd name="connsiteY10" fmla="*/ 97196 h 194656"/>
                <a:gd name="connsiteX11" fmla="*/ 93331 w 186189"/>
                <a:gd name="connsiteY11" fmla="*/ 95 h 194656"/>
                <a:gd name="connsiteX12" fmla="*/ 186186 w 186189"/>
                <a:gd name="connsiteY12" fmla="*/ 84755 h 194656"/>
                <a:gd name="connsiteX13" fmla="*/ 186186 w 186189"/>
                <a:gd name="connsiteY13" fmla="*/ 89180 h 194656"/>
                <a:gd name="connsiteX14" fmla="*/ 184793 w 186189"/>
                <a:gd name="connsiteY14" fmla="*/ 109300 h 194656"/>
                <a:gd name="connsiteX15" fmla="*/ 183932 w 186189"/>
                <a:gd name="connsiteY15" fmla="*/ 110161 h 194656"/>
                <a:gd name="connsiteX16" fmla="*/ 132301 w 186189"/>
                <a:gd name="connsiteY16" fmla="*/ 75904 h 194656"/>
                <a:gd name="connsiteX17" fmla="*/ 132546 w 186189"/>
                <a:gd name="connsiteY17" fmla="*/ 75658 h 194656"/>
                <a:gd name="connsiteX18" fmla="*/ 132546 w 186189"/>
                <a:gd name="connsiteY18" fmla="*/ 75658 h 194656"/>
                <a:gd name="connsiteX19" fmla="*/ 93372 w 186189"/>
                <a:gd name="connsiteY19" fmla="*/ 43572 h 194656"/>
                <a:gd name="connsiteX20" fmla="*/ 51165 w 186189"/>
                <a:gd name="connsiteY20" fmla="*/ 75617 h 194656"/>
                <a:gd name="connsiteX21" fmla="*/ 51165 w 186189"/>
                <a:gd name="connsiteY21" fmla="*/ 75945 h 194656"/>
                <a:gd name="connsiteX22" fmla="*/ 132137 w 186189"/>
                <a:gd name="connsiteY22" fmla="*/ 75945 h 19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6189" h="194656">
                  <a:moveTo>
                    <a:pt x="183932" y="110161"/>
                  </a:moveTo>
                  <a:lnTo>
                    <a:pt x="50632" y="110161"/>
                  </a:lnTo>
                  <a:cubicBezTo>
                    <a:pt x="50497" y="110161"/>
                    <a:pt x="50386" y="110271"/>
                    <a:pt x="50386" y="110407"/>
                  </a:cubicBezTo>
                  <a:lnTo>
                    <a:pt x="50386" y="110407"/>
                  </a:lnTo>
                  <a:cubicBezTo>
                    <a:pt x="55386" y="135731"/>
                    <a:pt x="72883" y="148967"/>
                    <a:pt x="98289" y="148967"/>
                  </a:cubicBezTo>
                  <a:cubicBezTo>
                    <a:pt x="114270" y="148967"/>
                    <a:pt x="131071" y="142041"/>
                    <a:pt x="138078" y="131510"/>
                  </a:cubicBezTo>
                  <a:cubicBezTo>
                    <a:pt x="138640" y="130650"/>
                    <a:pt x="139775" y="130380"/>
                    <a:pt x="140660" y="130896"/>
                  </a:cubicBezTo>
                  <a:lnTo>
                    <a:pt x="179384" y="154499"/>
                  </a:lnTo>
                  <a:cubicBezTo>
                    <a:pt x="180253" y="155029"/>
                    <a:pt x="180544" y="156154"/>
                    <a:pt x="180040" y="157039"/>
                  </a:cubicBezTo>
                  <a:cubicBezTo>
                    <a:pt x="165861" y="180847"/>
                    <a:pt x="134964" y="194657"/>
                    <a:pt x="97183" y="194657"/>
                  </a:cubicBezTo>
                  <a:cubicBezTo>
                    <a:pt x="43432" y="194580"/>
                    <a:pt x="-78" y="150945"/>
                    <a:pt x="0" y="97196"/>
                  </a:cubicBezTo>
                  <a:cubicBezTo>
                    <a:pt x="74" y="45053"/>
                    <a:pt x="41232" y="2233"/>
                    <a:pt x="93331" y="95"/>
                  </a:cubicBezTo>
                  <a:cubicBezTo>
                    <a:pt x="142344" y="-2152"/>
                    <a:pt x="183908" y="35743"/>
                    <a:pt x="186186" y="84755"/>
                  </a:cubicBezTo>
                  <a:cubicBezTo>
                    <a:pt x="186186" y="86230"/>
                    <a:pt x="186186" y="87705"/>
                    <a:pt x="186186" y="89180"/>
                  </a:cubicBezTo>
                  <a:cubicBezTo>
                    <a:pt x="186235" y="95913"/>
                    <a:pt x="185768" y="102639"/>
                    <a:pt x="184793" y="109300"/>
                  </a:cubicBezTo>
                  <a:cubicBezTo>
                    <a:pt x="184793" y="109776"/>
                    <a:pt x="184408" y="110161"/>
                    <a:pt x="183932" y="110161"/>
                  </a:cubicBezTo>
                  <a:close/>
                  <a:moveTo>
                    <a:pt x="132301" y="75904"/>
                  </a:moveTo>
                  <a:cubicBezTo>
                    <a:pt x="132436" y="75904"/>
                    <a:pt x="132546" y="75793"/>
                    <a:pt x="132546" y="75658"/>
                  </a:cubicBezTo>
                  <a:lnTo>
                    <a:pt x="132546" y="75658"/>
                  </a:lnTo>
                  <a:cubicBezTo>
                    <a:pt x="130129" y="57136"/>
                    <a:pt x="113082" y="43572"/>
                    <a:pt x="93372" y="43572"/>
                  </a:cubicBezTo>
                  <a:cubicBezTo>
                    <a:pt x="70998" y="43572"/>
                    <a:pt x="56164" y="55620"/>
                    <a:pt x="51165" y="75617"/>
                  </a:cubicBezTo>
                  <a:cubicBezTo>
                    <a:pt x="51095" y="75715"/>
                    <a:pt x="51095" y="75846"/>
                    <a:pt x="51165" y="75945"/>
                  </a:cubicBezTo>
                  <a:lnTo>
                    <a:pt x="132137" y="75945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56B7FCD-79C1-28D9-458B-5E2C2FBEA7B8}"/>
                </a:ext>
              </a:extLst>
            </p:cNvPr>
            <p:cNvSpPr/>
            <p:nvPr/>
          </p:nvSpPr>
          <p:spPr>
            <a:xfrm>
              <a:off x="11492890" y="6273217"/>
              <a:ext cx="121339" cy="191073"/>
            </a:xfrm>
            <a:custGeom>
              <a:avLst/>
              <a:gdLst>
                <a:gd name="connsiteX0" fmla="*/ 121335 w 121339"/>
                <a:gd name="connsiteY0" fmla="*/ 4175 h 191073"/>
                <a:gd name="connsiteX1" fmla="*/ 118425 w 121339"/>
                <a:gd name="connsiteY1" fmla="*/ 52528 h 191073"/>
                <a:gd name="connsiteX2" fmla="*/ 117409 w 121339"/>
                <a:gd name="connsiteY2" fmla="*/ 53390 h 191073"/>
                <a:gd name="connsiteX3" fmla="*/ 117401 w 121339"/>
                <a:gd name="connsiteY3" fmla="*/ 53389 h 191073"/>
                <a:gd name="connsiteX4" fmla="*/ 117401 w 121339"/>
                <a:gd name="connsiteY4" fmla="*/ 53389 h 191073"/>
                <a:gd name="connsiteX5" fmla="*/ 94535 w 121339"/>
                <a:gd name="connsiteY5" fmla="*/ 49578 h 191073"/>
                <a:gd name="connsiteX6" fmla="*/ 84127 w 121339"/>
                <a:gd name="connsiteY6" fmla="*/ 51504 h 191073"/>
                <a:gd name="connsiteX7" fmla="*/ 53804 w 121339"/>
                <a:gd name="connsiteY7" fmla="*/ 94940 h 191073"/>
                <a:gd name="connsiteX8" fmla="*/ 53804 w 121339"/>
                <a:gd name="connsiteY8" fmla="*/ 189189 h 191073"/>
                <a:gd name="connsiteX9" fmla="*/ 51878 w 121339"/>
                <a:gd name="connsiteY9" fmla="*/ 191074 h 191073"/>
                <a:gd name="connsiteX10" fmla="*/ 1926 w 121339"/>
                <a:gd name="connsiteY10" fmla="*/ 191074 h 191073"/>
                <a:gd name="connsiteX11" fmla="*/ 0 w 121339"/>
                <a:gd name="connsiteY11" fmla="*/ 189189 h 191073"/>
                <a:gd name="connsiteX12" fmla="*/ 0 w 121339"/>
                <a:gd name="connsiteY12" fmla="*/ 5773 h 191073"/>
                <a:gd name="connsiteX13" fmla="*/ 1926 w 121339"/>
                <a:gd name="connsiteY13" fmla="*/ 3847 h 191073"/>
                <a:gd name="connsiteX14" fmla="*/ 51673 w 121339"/>
                <a:gd name="connsiteY14" fmla="*/ 3847 h 191073"/>
                <a:gd name="connsiteX15" fmla="*/ 53599 w 121339"/>
                <a:gd name="connsiteY15" fmla="*/ 5773 h 191073"/>
                <a:gd name="connsiteX16" fmla="*/ 53599 w 121339"/>
                <a:gd name="connsiteY16" fmla="*/ 5773 h 191073"/>
                <a:gd name="connsiteX17" fmla="*/ 53599 w 121339"/>
                <a:gd name="connsiteY17" fmla="*/ 25114 h 191073"/>
                <a:gd name="connsiteX18" fmla="*/ 54009 w 121339"/>
                <a:gd name="connsiteY18" fmla="*/ 25114 h 191073"/>
                <a:gd name="connsiteX19" fmla="*/ 98510 w 121339"/>
                <a:gd name="connsiteY19" fmla="*/ 36 h 191073"/>
                <a:gd name="connsiteX20" fmla="*/ 120720 w 121339"/>
                <a:gd name="connsiteY20" fmla="*/ 3232 h 191073"/>
                <a:gd name="connsiteX21" fmla="*/ 121335 w 121339"/>
                <a:gd name="connsiteY21" fmla="*/ 4175 h 1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339" h="191073">
                  <a:moveTo>
                    <a:pt x="121335" y="4175"/>
                  </a:moveTo>
                  <a:lnTo>
                    <a:pt x="118425" y="52528"/>
                  </a:lnTo>
                  <a:cubicBezTo>
                    <a:pt x="118380" y="53047"/>
                    <a:pt x="117926" y="53433"/>
                    <a:pt x="117409" y="53390"/>
                  </a:cubicBezTo>
                  <a:cubicBezTo>
                    <a:pt x="117405" y="53389"/>
                    <a:pt x="117405" y="53389"/>
                    <a:pt x="117401" y="53389"/>
                  </a:cubicBezTo>
                  <a:lnTo>
                    <a:pt x="117401" y="53389"/>
                  </a:lnTo>
                  <a:cubicBezTo>
                    <a:pt x="110025" y="50936"/>
                    <a:pt x="102309" y="49651"/>
                    <a:pt x="94535" y="49578"/>
                  </a:cubicBezTo>
                  <a:cubicBezTo>
                    <a:pt x="90987" y="49662"/>
                    <a:pt x="87471" y="50313"/>
                    <a:pt x="84127" y="51504"/>
                  </a:cubicBezTo>
                  <a:cubicBezTo>
                    <a:pt x="65761" y="57996"/>
                    <a:pt x="53566" y="75462"/>
                    <a:pt x="53804" y="94940"/>
                  </a:cubicBezTo>
                  <a:lnTo>
                    <a:pt x="53804" y="189189"/>
                  </a:lnTo>
                  <a:cubicBezTo>
                    <a:pt x="53783" y="190236"/>
                    <a:pt x="52927" y="191074"/>
                    <a:pt x="51878" y="191074"/>
                  </a:cubicBezTo>
                  <a:lnTo>
                    <a:pt x="1926" y="191074"/>
                  </a:lnTo>
                  <a:cubicBezTo>
                    <a:pt x="877" y="191074"/>
                    <a:pt x="20" y="190236"/>
                    <a:pt x="0" y="189189"/>
                  </a:cubicBezTo>
                  <a:lnTo>
                    <a:pt x="0" y="5773"/>
                  </a:lnTo>
                  <a:cubicBezTo>
                    <a:pt x="0" y="4709"/>
                    <a:pt x="861" y="3847"/>
                    <a:pt x="1926" y="3847"/>
                  </a:cubicBezTo>
                  <a:lnTo>
                    <a:pt x="51673" y="3847"/>
                  </a:lnTo>
                  <a:cubicBezTo>
                    <a:pt x="52738" y="3847"/>
                    <a:pt x="53599" y="4709"/>
                    <a:pt x="53599" y="5773"/>
                  </a:cubicBezTo>
                  <a:lnTo>
                    <a:pt x="53599" y="5773"/>
                  </a:lnTo>
                  <a:lnTo>
                    <a:pt x="53599" y="25114"/>
                  </a:lnTo>
                  <a:lnTo>
                    <a:pt x="54009" y="25114"/>
                  </a:lnTo>
                  <a:cubicBezTo>
                    <a:pt x="63905" y="10038"/>
                    <a:pt x="80488" y="691"/>
                    <a:pt x="98510" y="36"/>
                  </a:cubicBezTo>
                  <a:cubicBezTo>
                    <a:pt x="106046" y="-217"/>
                    <a:pt x="113566" y="865"/>
                    <a:pt x="120720" y="3232"/>
                  </a:cubicBezTo>
                  <a:cubicBezTo>
                    <a:pt x="121122" y="3364"/>
                    <a:pt x="121376" y="3756"/>
                    <a:pt x="121335" y="4175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B9998BDF-984A-6838-8B68-AE5EA2CD660F}"/>
                </a:ext>
              </a:extLst>
            </p:cNvPr>
            <p:cNvSpPr/>
            <p:nvPr/>
          </p:nvSpPr>
          <p:spPr>
            <a:xfrm>
              <a:off x="11616806" y="6273417"/>
              <a:ext cx="195996" cy="194602"/>
            </a:xfrm>
            <a:custGeom>
              <a:avLst/>
              <a:gdLst>
                <a:gd name="connsiteX0" fmla="*/ 195996 w 195996"/>
                <a:gd name="connsiteY0" fmla="*/ 5532 h 194602"/>
                <a:gd name="connsiteX1" fmla="*/ 195996 w 195996"/>
                <a:gd name="connsiteY1" fmla="*/ 188743 h 194602"/>
                <a:gd name="connsiteX2" fmla="*/ 194193 w 195996"/>
                <a:gd name="connsiteY2" fmla="*/ 190628 h 194602"/>
                <a:gd name="connsiteX3" fmla="*/ 194193 w 195996"/>
                <a:gd name="connsiteY3" fmla="*/ 190628 h 194602"/>
                <a:gd name="connsiteX4" fmla="*/ 144200 w 195996"/>
                <a:gd name="connsiteY4" fmla="*/ 190628 h 194602"/>
                <a:gd name="connsiteX5" fmla="*/ 142315 w 195996"/>
                <a:gd name="connsiteY5" fmla="*/ 188743 h 194602"/>
                <a:gd name="connsiteX6" fmla="*/ 142315 w 195996"/>
                <a:gd name="connsiteY6" fmla="*/ 169401 h 194602"/>
                <a:gd name="connsiteX7" fmla="*/ 141988 w 195996"/>
                <a:gd name="connsiteY7" fmla="*/ 169401 h 194602"/>
                <a:gd name="connsiteX8" fmla="*/ 141988 w 195996"/>
                <a:gd name="connsiteY8" fmla="*/ 169401 h 194602"/>
                <a:gd name="connsiteX9" fmla="*/ 87200 w 195996"/>
                <a:gd name="connsiteY9" fmla="*/ 194603 h 194602"/>
                <a:gd name="connsiteX10" fmla="*/ 0 w 195996"/>
                <a:gd name="connsiteY10" fmla="*/ 97117 h 194602"/>
                <a:gd name="connsiteX11" fmla="*/ 87200 w 195996"/>
                <a:gd name="connsiteY11" fmla="*/ 0 h 194602"/>
                <a:gd name="connsiteX12" fmla="*/ 141988 w 195996"/>
                <a:gd name="connsiteY12" fmla="*/ 25201 h 194602"/>
                <a:gd name="connsiteX13" fmla="*/ 142315 w 195996"/>
                <a:gd name="connsiteY13" fmla="*/ 25201 h 194602"/>
                <a:gd name="connsiteX14" fmla="*/ 142315 w 195996"/>
                <a:gd name="connsiteY14" fmla="*/ 25201 h 194602"/>
                <a:gd name="connsiteX15" fmla="*/ 142315 w 195996"/>
                <a:gd name="connsiteY15" fmla="*/ 5532 h 194602"/>
                <a:gd name="connsiteX16" fmla="*/ 144200 w 195996"/>
                <a:gd name="connsiteY16" fmla="*/ 3647 h 194602"/>
                <a:gd name="connsiteX17" fmla="*/ 194111 w 195996"/>
                <a:gd name="connsiteY17" fmla="*/ 3647 h 194602"/>
                <a:gd name="connsiteX18" fmla="*/ 195996 w 195996"/>
                <a:gd name="connsiteY18" fmla="*/ 5532 h 194602"/>
                <a:gd name="connsiteX19" fmla="*/ 142315 w 195996"/>
                <a:gd name="connsiteY19" fmla="*/ 119900 h 194602"/>
                <a:gd name="connsiteX20" fmla="*/ 142315 w 195996"/>
                <a:gd name="connsiteY20" fmla="*/ 74825 h 194602"/>
                <a:gd name="connsiteX21" fmla="*/ 142315 w 195996"/>
                <a:gd name="connsiteY21" fmla="*/ 74292 h 194602"/>
                <a:gd name="connsiteX22" fmla="*/ 99043 w 195996"/>
                <a:gd name="connsiteY22" fmla="*/ 50525 h 194602"/>
                <a:gd name="connsiteX23" fmla="*/ 52574 w 195996"/>
                <a:gd name="connsiteY23" fmla="*/ 96994 h 194602"/>
                <a:gd name="connsiteX24" fmla="*/ 99043 w 195996"/>
                <a:gd name="connsiteY24" fmla="*/ 143463 h 194602"/>
                <a:gd name="connsiteX25" fmla="*/ 142315 w 195996"/>
                <a:gd name="connsiteY25" fmla="*/ 120474 h 194602"/>
                <a:gd name="connsiteX26" fmla="*/ 142315 w 195996"/>
                <a:gd name="connsiteY26" fmla="*/ 119900 h 19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996" h="194602">
                  <a:moveTo>
                    <a:pt x="195996" y="5532"/>
                  </a:moveTo>
                  <a:lnTo>
                    <a:pt x="195996" y="188743"/>
                  </a:lnTo>
                  <a:cubicBezTo>
                    <a:pt x="196021" y="189761"/>
                    <a:pt x="195214" y="190605"/>
                    <a:pt x="194193" y="190628"/>
                  </a:cubicBezTo>
                  <a:cubicBezTo>
                    <a:pt x="194193" y="190628"/>
                    <a:pt x="194193" y="190628"/>
                    <a:pt x="194193" y="190628"/>
                  </a:cubicBezTo>
                  <a:lnTo>
                    <a:pt x="144200" y="190628"/>
                  </a:lnTo>
                  <a:cubicBezTo>
                    <a:pt x="143168" y="190606"/>
                    <a:pt x="142336" y="189775"/>
                    <a:pt x="142315" y="188743"/>
                  </a:cubicBezTo>
                  <a:lnTo>
                    <a:pt x="142315" y="169401"/>
                  </a:lnTo>
                  <a:cubicBezTo>
                    <a:pt x="142221" y="169318"/>
                    <a:pt x="142082" y="169318"/>
                    <a:pt x="141988" y="169401"/>
                  </a:cubicBezTo>
                  <a:lnTo>
                    <a:pt x="141988" y="169401"/>
                  </a:lnTo>
                  <a:cubicBezTo>
                    <a:pt x="132604" y="184276"/>
                    <a:pt x="110476" y="194603"/>
                    <a:pt x="87200" y="194603"/>
                  </a:cubicBezTo>
                  <a:cubicBezTo>
                    <a:pt x="38478" y="194603"/>
                    <a:pt x="0" y="151207"/>
                    <a:pt x="0" y="97117"/>
                  </a:cubicBezTo>
                  <a:cubicBezTo>
                    <a:pt x="0" y="43026"/>
                    <a:pt x="38478" y="0"/>
                    <a:pt x="87200" y="0"/>
                  </a:cubicBezTo>
                  <a:cubicBezTo>
                    <a:pt x="110066" y="0"/>
                    <a:pt x="132604" y="10326"/>
                    <a:pt x="141988" y="25201"/>
                  </a:cubicBezTo>
                  <a:cubicBezTo>
                    <a:pt x="142082" y="25285"/>
                    <a:pt x="142221" y="25285"/>
                    <a:pt x="142315" y="25201"/>
                  </a:cubicBezTo>
                  <a:lnTo>
                    <a:pt x="142315" y="25201"/>
                  </a:lnTo>
                  <a:lnTo>
                    <a:pt x="142315" y="5532"/>
                  </a:lnTo>
                  <a:cubicBezTo>
                    <a:pt x="142356" y="4509"/>
                    <a:pt x="143176" y="3689"/>
                    <a:pt x="144200" y="3647"/>
                  </a:cubicBezTo>
                  <a:lnTo>
                    <a:pt x="194111" y="3647"/>
                  </a:lnTo>
                  <a:cubicBezTo>
                    <a:pt x="195144" y="3669"/>
                    <a:pt x="195976" y="4500"/>
                    <a:pt x="195996" y="5532"/>
                  </a:cubicBezTo>
                  <a:close/>
                  <a:moveTo>
                    <a:pt x="142315" y="119900"/>
                  </a:moveTo>
                  <a:lnTo>
                    <a:pt x="142315" y="74825"/>
                  </a:lnTo>
                  <a:cubicBezTo>
                    <a:pt x="142356" y="74650"/>
                    <a:pt x="142356" y="74468"/>
                    <a:pt x="142315" y="74292"/>
                  </a:cubicBezTo>
                  <a:cubicBezTo>
                    <a:pt x="132944" y="59448"/>
                    <a:pt x="116598" y="50468"/>
                    <a:pt x="99043" y="50525"/>
                  </a:cubicBezTo>
                  <a:cubicBezTo>
                    <a:pt x="73379" y="50525"/>
                    <a:pt x="52574" y="71330"/>
                    <a:pt x="52574" y="96994"/>
                  </a:cubicBezTo>
                  <a:cubicBezTo>
                    <a:pt x="52574" y="122658"/>
                    <a:pt x="73379" y="143463"/>
                    <a:pt x="99043" y="143463"/>
                  </a:cubicBezTo>
                  <a:cubicBezTo>
                    <a:pt x="116430" y="143628"/>
                    <a:pt x="132718" y="134975"/>
                    <a:pt x="142315" y="120474"/>
                  </a:cubicBezTo>
                  <a:cubicBezTo>
                    <a:pt x="142397" y="120292"/>
                    <a:pt x="142397" y="120083"/>
                    <a:pt x="142315" y="11990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8EC389A-5206-0617-AEC0-C82D95A08EB8}"/>
                </a:ext>
              </a:extLst>
            </p:cNvPr>
            <p:cNvSpPr/>
            <p:nvPr/>
          </p:nvSpPr>
          <p:spPr>
            <a:xfrm>
              <a:off x="10673869" y="6073488"/>
              <a:ext cx="174073" cy="174072"/>
            </a:xfrm>
            <a:custGeom>
              <a:avLst/>
              <a:gdLst>
                <a:gd name="connsiteX0" fmla="*/ 87200 w 174073"/>
                <a:gd name="connsiteY0" fmla="*/ 174073 h 174072"/>
                <a:gd name="connsiteX1" fmla="*/ 0 w 174073"/>
                <a:gd name="connsiteY1" fmla="*/ 87200 h 174072"/>
                <a:gd name="connsiteX2" fmla="*/ 86873 w 174073"/>
                <a:gd name="connsiteY2" fmla="*/ 0 h 174072"/>
                <a:gd name="connsiteX3" fmla="*/ 174073 w 174073"/>
                <a:gd name="connsiteY3" fmla="*/ 86872 h 174072"/>
                <a:gd name="connsiteX4" fmla="*/ 174073 w 174073"/>
                <a:gd name="connsiteY4" fmla="*/ 87036 h 174072"/>
                <a:gd name="connsiteX5" fmla="*/ 174073 w 174073"/>
                <a:gd name="connsiteY5" fmla="*/ 87036 h 174072"/>
                <a:gd name="connsiteX6" fmla="*/ 87200 w 174073"/>
                <a:gd name="connsiteY6" fmla="*/ 174073 h 174072"/>
                <a:gd name="connsiteX7" fmla="*/ 87200 w 174073"/>
                <a:gd name="connsiteY7" fmla="*/ 53967 h 174072"/>
                <a:gd name="connsiteX8" fmla="*/ 54090 w 174073"/>
                <a:gd name="connsiteY8" fmla="*/ 86995 h 174072"/>
                <a:gd name="connsiteX9" fmla="*/ 87119 w 174073"/>
                <a:gd name="connsiteY9" fmla="*/ 120105 h 174072"/>
                <a:gd name="connsiteX10" fmla="*/ 120228 w 174073"/>
                <a:gd name="connsiteY10" fmla="*/ 87077 h 174072"/>
                <a:gd name="connsiteX11" fmla="*/ 120228 w 174073"/>
                <a:gd name="connsiteY11" fmla="*/ 87077 h 174072"/>
                <a:gd name="connsiteX12" fmla="*/ 87200 w 174073"/>
                <a:gd name="connsiteY12" fmla="*/ 53967 h 1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073" h="174072">
                  <a:moveTo>
                    <a:pt x="87200" y="174073"/>
                  </a:moveTo>
                  <a:cubicBezTo>
                    <a:pt x="39132" y="174163"/>
                    <a:pt x="91" y="135269"/>
                    <a:pt x="0" y="87200"/>
                  </a:cubicBezTo>
                  <a:cubicBezTo>
                    <a:pt x="-90" y="39132"/>
                    <a:pt x="38804" y="91"/>
                    <a:pt x="86873" y="0"/>
                  </a:cubicBezTo>
                  <a:cubicBezTo>
                    <a:pt x="134941" y="-90"/>
                    <a:pt x="173983" y="38804"/>
                    <a:pt x="174073" y="86872"/>
                  </a:cubicBezTo>
                  <a:cubicBezTo>
                    <a:pt x="174073" y="86927"/>
                    <a:pt x="174073" y="86982"/>
                    <a:pt x="174073" y="87036"/>
                  </a:cubicBezTo>
                  <a:lnTo>
                    <a:pt x="174073" y="87036"/>
                  </a:lnTo>
                  <a:cubicBezTo>
                    <a:pt x="174051" y="135032"/>
                    <a:pt x="135196" y="173960"/>
                    <a:pt x="87200" y="174073"/>
                  </a:cubicBezTo>
                  <a:close/>
                  <a:moveTo>
                    <a:pt x="87200" y="53967"/>
                  </a:moveTo>
                  <a:cubicBezTo>
                    <a:pt x="68937" y="53945"/>
                    <a:pt x="54113" y="68732"/>
                    <a:pt x="54090" y="86995"/>
                  </a:cubicBezTo>
                  <a:cubicBezTo>
                    <a:pt x="54068" y="105259"/>
                    <a:pt x="68855" y="120083"/>
                    <a:pt x="87119" y="120105"/>
                  </a:cubicBezTo>
                  <a:cubicBezTo>
                    <a:pt x="105382" y="120128"/>
                    <a:pt x="120206" y="105341"/>
                    <a:pt x="120228" y="87077"/>
                  </a:cubicBezTo>
                  <a:lnTo>
                    <a:pt x="120228" y="87077"/>
                  </a:lnTo>
                  <a:cubicBezTo>
                    <a:pt x="120228" y="68823"/>
                    <a:pt x="105454" y="54012"/>
                    <a:pt x="87200" y="53967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67F3A3D3-EA66-1E58-2AED-9802CF686CA1}"/>
                </a:ext>
              </a:extLst>
            </p:cNvPr>
            <p:cNvSpPr/>
            <p:nvPr/>
          </p:nvSpPr>
          <p:spPr>
            <a:xfrm>
              <a:off x="10651250" y="6271471"/>
              <a:ext cx="219599" cy="192615"/>
            </a:xfrm>
            <a:custGeom>
              <a:avLst/>
              <a:gdLst>
                <a:gd name="connsiteX0" fmla="*/ 219599 w 219599"/>
                <a:gd name="connsiteY0" fmla="*/ 109800 h 192615"/>
                <a:gd name="connsiteX1" fmla="*/ 109800 w 219599"/>
                <a:gd name="connsiteY1" fmla="*/ 0 h 192615"/>
                <a:gd name="connsiteX2" fmla="*/ 0 w 219599"/>
                <a:gd name="connsiteY2" fmla="*/ 109800 h 192615"/>
                <a:gd name="connsiteX3" fmla="*/ 0 w 219599"/>
                <a:gd name="connsiteY3" fmla="*/ 109800 h 192615"/>
                <a:gd name="connsiteX4" fmla="*/ 0 w 219599"/>
                <a:gd name="connsiteY4" fmla="*/ 190689 h 192615"/>
                <a:gd name="connsiteX5" fmla="*/ 1844 w 219599"/>
                <a:gd name="connsiteY5" fmla="*/ 192615 h 192615"/>
                <a:gd name="connsiteX6" fmla="*/ 3032 w 219599"/>
                <a:gd name="connsiteY6" fmla="*/ 192205 h 192615"/>
                <a:gd name="connsiteX7" fmla="*/ 53271 w 219599"/>
                <a:gd name="connsiteY7" fmla="*/ 154875 h 192615"/>
                <a:gd name="connsiteX8" fmla="*/ 54050 w 219599"/>
                <a:gd name="connsiteY8" fmla="*/ 153359 h 192615"/>
                <a:gd name="connsiteX9" fmla="*/ 54050 w 219599"/>
                <a:gd name="connsiteY9" fmla="*/ 109800 h 192615"/>
                <a:gd name="connsiteX10" fmla="*/ 54050 w 219599"/>
                <a:gd name="connsiteY10" fmla="*/ 109800 h 192615"/>
                <a:gd name="connsiteX11" fmla="*/ 111353 w 219599"/>
                <a:gd name="connsiteY11" fmla="*/ 55521 h 192615"/>
                <a:gd name="connsiteX12" fmla="*/ 165632 w 219599"/>
                <a:gd name="connsiteY12" fmla="*/ 109800 h 192615"/>
                <a:gd name="connsiteX13" fmla="*/ 165632 w 219599"/>
                <a:gd name="connsiteY13" fmla="*/ 109800 h 192615"/>
                <a:gd name="connsiteX14" fmla="*/ 165632 w 219599"/>
                <a:gd name="connsiteY14" fmla="*/ 190689 h 192615"/>
                <a:gd name="connsiteX15" fmla="*/ 167558 w 219599"/>
                <a:gd name="connsiteY15" fmla="*/ 192615 h 192615"/>
                <a:gd name="connsiteX16" fmla="*/ 217714 w 219599"/>
                <a:gd name="connsiteY16" fmla="*/ 192615 h 192615"/>
                <a:gd name="connsiteX17" fmla="*/ 219599 w 219599"/>
                <a:gd name="connsiteY17" fmla="*/ 190730 h 192615"/>
                <a:gd name="connsiteX18" fmla="*/ 219599 w 219599"/>
                <a:gd name="connsiteY18" fmla="*/ 190730 h 1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599" h="192615">
                  <a:moveTo>
                    <a:pt x="219599" y="109800"/>
                  </a:moveTo>
                  <a:cubicBezTo>
                    <a:pt x="219599" y="49159"/>
                    <a:pt x="170440" y="0"/>
                    <a:pt x="109800" y="0"/>
                  </a:cubicBezTo>
                  <a:cubicBezTo>
                    <a:pt x="49159" y="0"/>
                    <a:pt x="0" y="49159"/>
                    <a:pt x="0" y="109800"/>
                  </a:cubicBezTo>
                  <a:lnTo>
                    <a:pt x="0" y="109800"/>
                  </a:lnTo>
                  <a:lnTo>
                    <a:pt x="0" y="190689"/>
                  </a:lnTo>
                  <a:cubicBezTo>
                    <a:pt x="-1" y="191722"/>
                    <a:pt x="812" y="192571"/>
                    <a:pt x="1844" y="192615"/>
                  </a:cubicBezTo>
                  <a:cubicBezTo>
                    <a:pt x="2274" y="192612"/>
                    <a:pt x="2692" y="192469"/>
                    <a:pt x="3032" y="192205"/>
                  </a:cubicBezTo>
                  <a:lnTo>
                    <a:pt x="53271" y="154875"/>
                  </a:lnTo>
                  <a:cubicBezTo>
                    <a:pt x="53763" y="154527"/>
                    <a:pt x="54053" y="153961"/>
                    <a:pt x="54050" y="153359"/>
                  </a:cubicBezTo>
                  <a:lnTo>
                    <a:pt x="54050" y="109800"/>
                  </a:lnTo>
                  <a:lnTo>
                    <a:pt x="54050" y="109800"/>
                  </a:lnTo>
                  <a:cubicBezTo>
                    <a:pt x="54885" y="78987"/>
                    <a:pt x="80540" y="54685"/>
                    <a:pt x="111353" y="55521"/>
                  </a:cubicBezTo>
                  <a:cubicBezTo>
                    <a:pt x="140991" y="56324"/>
                    <a:pt x="164829" y="80161"/>
                    <a:pt x="165632" y="109800"/>
                  </a:cubicBezTo>
                  <a:lnTo>
                    <a:pt x="165632" y="109800"/>
                  </a:lnTo>
                  <a:lnTo>
                    <a:pt x="165632" y="190689"/>
                  </a:lnTo>
                  <a:cubicBezTo>
                    <a:pt x="165632" y="191753"/>
                    <a:pt x="166494" y="192615"/>
                    <a:pt x="167558" y="192615"/>
                  </a:cubicBezTo>
                  <a:lnTo>
                    <a:pt x="217714" y="192615"/>
                  </a:lnTo>
                  <a:cubicBezTo>
                    <a:pt x="218746" y="192594"/>
                    <a:pt x="219578" y="191762"/>
                    <a:pt x="219599" y="190730"/>
                  </a:cubicBezTo>
                  <a:lnTo>
                    <a:pt x="219599" y="190730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0" r:id="rId5"/>
    <p:sldLayoutId id="2147483661" r:id="rId6"/>
    <p:sldLayoutId id="2147483651" r:id="rId7"/>
    <p:sldLayoutId id="2147483652" r:id="rId8"/>
    <p:sldLayoutId id="2147483667" r:id="rId9"/>
    <p:sldLayoutId id="2147483666" r:id="rId10"/>
    <p:sldLayoutId id="2147483659" r:id="rId11"/>
    <p:sldLayoutId id="2147483665" r:id="rId12"/>
    <p:sldLayoutId id="2147483662" r:id="rId13"/>
    <p:sldLayoutId id="2147483663" r:id="rId14"/>
    <p:sldLayoutId id="2147483664" r:id="rId15"/>
    <p:sldLayoutId id="2147483654" r:id="rId16"/>
    <p:sldLayoutId id="2147483669" r:id="rId17"/>
    <p:sldLayoutId id="2147483655" r:id="rId18"/>
    <p:sldLayoutId id="2147483668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6" userDrawn="1">
          <p15:clr>
            <a:srgbClr val="F26B43"/>
          </p15:clr>
        </p15:guide>
        <p15:guide id="3" pos="576" userDrawn="1">
          <p15:clr>
            <a:srgbClr val="9FCC3B"/>
          </p15:clr>
        </p15:guide>
        <p15:guide id="4" pos="7106" userDrawn="1">
          <p15:clr>
            <a:srgbClr val="9FCC3B"/>
          </p15:clr>
        </p15:guide>
        <p15:guide id="5" orient="horz" pos="1149" userDrawn="1">
          <p15:clr>
            <a:srgbClr val="F26B43"/>
          </p15:clr>
        </p15:guide>
        <p15:guide id="7" orient="horz" pos="1034" userDrawn="1">
          <p15:clr>
            <a:srgbClr val="F26B43"/>
          </p15:clr>
        </p15:guide>
        <p15:guide id="9" pos="240" userDrawn="1">
          <p15:clr>
            <a:srgbClr val="C35EA4"/>
          </p15:clr>
        </p15:guide>
        <p15:guide id="10" orient="horz" pos="240" userDrawn="1">
          <p15:clr>
            <a:srgbClr val="C35EA4"/>
          </p15:clr>
        </p15:guide>
        <p15:guide id="11" pos="7432" userDrawn="1">
          <p15:clr>
            <a:srgbClr val="C35EA4"/>
          </p15:clr>
        </p15:guide>
        <p15:guide id="12" orient="horz" pos="364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s.anpdm.com/inera/1610_form/nyhetsbrev/subscrib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inkedin.com/company/inera-a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9C50D2-8F49-E978-A7F5-D1247B136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1177 stöd och behandling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5CA18-AECC-510D-7393-C673EED3B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Nyttoanalys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443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F6EC03-3D95-4855-9CA1-E593AB9DC58A}"/>
              </a:ext>
            </a:extLst>
          </p:cNvPr>
          <p:cNvSpPr/>
          <p:nvPr/>
        </p:nvSpPr>
        <p:spPr>
          <a:xfrm>
            <a:off x="0" y="6011186"/>
            <a:ext cx="12191999" cy="846814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 för samhället</a:t>
            </a:r>
          </a:p>
        </p:txBody>
      </p:sp>
      <p:pic>
        <p:nvPicPr>
          <p:cNvPr id="35" name="Bild 90">
            <a:extLst>
              <a:ext uri="{FF2B5EF4-FFF2-40B4-BE49-F238E27FC236}">
                <a16:creationId xmlns:a16="http://schemas.microsoft.com/office/drawing/2014/main" id="{F7ECD5A6-654C-4229-9280-C98093ED7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2812" y="6211325"/>
            <a:ext cx="324000" cy="324000"/>
          </a:xfrm>
          <a:prstGeom prst="rect">
            <a:avLst/>
          </a:prstGeom>
        </p:spPr>
      </p:pic>
      <p:pic>
        <p:nvPicPr>
          <p:cNvPr id="43" name="Bild 91">
            <a:extLst>
              <a:ext uri="{FF2B5EF4-FFF2-40B4-BE49-F238E27FC236}">
                <a16:creationId xmlns:a16="http://schemas.microsoft.com/office/drawing/2014/main" id="{FFFF0D41-0801-46D5-8B57-37648946D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64633" y="6211325"/>
            <a:ext cx="324000" cy="324000"/>
          </a:xfrm>
          <a:prstGeom prst="rect">
            <a:avLst/>
          </a:prstGeom>
        </p:spPr>
      </p:pic>
      <p:pic>
        <p:nvPicPr>
          <p:cNvPr id="45" name="Bild 92">
            <a:extLst>
              <a:ext uri="{FF2B5EF4-FFF2-40B4-BE49-F238E27FC236}">
                <a16:creationId xmlns:a16="http://schemas.microsoft.com/office/drawing/2014/main" id="{A13B726D-1E0D-490B-A9C0-C940999DA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86454" y="6211325"/>
            <a:ext cx="324000" cy="324000"/>
          </a:xfrm>
          <a:prstGeom prst="rect">
            <a:avLst/>
          </a:prstGeom>
        </p:spPr>
      </p:pic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1177 stöd och behandling</a:t>
            </a:r>
          </a:p>
        </p:txBody>
      </p:sp>
      <p:pic>
        <p:nvPicPr>
          <p:cNvPr id="49" name="Bild 92">
            <a:extLst>
              <a:ext uri="{FF2B5EF4-FFF2-40B4-BE49-F238E27FC236}">
                <a16:creationId xmlns:a16="http://schemas.microsoft.com/office/drawing/2014/main" id="{3201D792-F3DF-4FA7-80CE-856E8C673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8275" y="6211325"/>
            <a:ext cx="324000" cy="32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519E8-85EC-44BA-86B6-3EBB3A1B0334}"/>
              </a:ext>
            </a:extLst>
          </p:cNvPr>
          <p:cNvGrpSpPr/>
          <p:nvPr/>
        </p:nvGrpSpPr>
        <p:grpSpPr>
          <a:xfrm>
            <a:off x="2033078" y="6610459"/>
            <a:ext cx="743468" cy="194326"/>
            <a:chOff x="4316219" y="6545569"/>
            <a:chExt cx="743468" cy="19432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3EAFB5-1A3B-47A3-A1BA-13C47AB1B42F}"/>
                </a:ext>
              </a:extLst>
            </p:cNvPr>
            <p:cNvSpPr/>
            <p:nvPr/>
          </p:nvSpPr>
          <p:spPr>
            <a:xfrm>
              <a:off x="4316219" y="6568567"/>
              <a:ext cx="743468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FINANSIELL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8D430DE-02B2-41DB-A8FF-4FFAC9015521}"/>
                </a:ext>
              </a:extLst>
            </p:cNvPr>
            <p:cNvSpPr/>
            <p:nvPr/>
          </p:nvSpPr>
          <p:spPr>
            <a:xfrm>
              <a:off x="4609460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2EC56-BBAC-4B94-BEAD-CB753A7AC466}"/>
              </a:ext>
            </a:extLst>
          </p:cNvPr>
          <p:cNvGrpSpPr/>
          <p:nvPr/>
        </p:nvGrpSpPr>
        <p:grpSpPr>
          <a:xfrm>
            <a:off x="4231865" y="6609806"/>
            <a:ext cx="1023909" cy="194979"/>
            <a:chOff x="5082205" y="6545569"/>
            <a:chExt cx="1023909" cy="19497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BD01E1C-93F4-45C6-8060-5AE5489D622B}"/>
                </a:ext>
              </a:extLst>
            </p:cNvPr>
            <p:cNvSpPr/>
            <p:nvPr/>
          </p:nvSpPr>
          <p:spPr>
            <a:xfrm>
              <a:off x="5082205" y="6569220"/>
              <a:ext cx="1023909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OMFÖRDELNING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465D1CC-13C1-4CEA-AC05-8DDBCB91A22F}"/>
                </a:ext>
              </a:extLst>
            </p:cNvPr>
            <p:cNvSpPr/>
            <p:nvPr/>
          </p:nvSpPr>
          <p:spPr>
            <a:xfrm>
              <a:off x="5533609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20687-9973-4947-BF3B-0C5E7116B121}"/>
              </a:ext>
            </a:extLst>
          </p:cNvPr>
          <p:cNvGrpSpPr/>
          <p:nvPr/>
        </p:nvGrpSpPr>
        <p:grpSpPr>
          <a:xfrm>
            <a:off x="6755758" y="6610597"/>
            <a:ext cx="626375" cy="194188"/>
            <a:chOff x="6127902" y="6545569"/>
            <a:chExt cx="626375" cy="194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9BA2EB-972E-4FF2-8605-61024A4C8DD2}"/>
                </a:ext>
              </a:extLst>
            </p:cNvPr>
            <p:cNvSpPr/>
            <p:nvPr/>
          </p:nvSpPr>
          <p:spPr>
            <a:xfrm>
              <a:off x="6127902" y="6568429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KVALITET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633F4071-447C-4E69-BD3C-42B93A8B21DE}"/>
                </a:ext>
              </a:extLst>
            </p:cNvPr>
            <p:cNvSpPr/>
            <p:nvPr/>
          </p:nvSpPr>
          <p:spPr>
            <a:xfrm>
              <a:off x="6363781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6EFDB5-0CCD-476C-981A-C5DAD940683E}"/>
              </a:ext>
            </a:extLst>
          </p:cNvPr>
          <p:cNvGrpSpPr/>
          <p:nvPr/>
        </p:nvGrpSpPr>
        <p:grpSpPr>
          <a:xfrm>
            <a:off x="9057087" y="6606580"/>
            <a:ext cx="626375" cy="198205"/>
            <a:chOff x="6779315" y="6545569"/>
            <a:chExt cx="626375" cy="19820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81ED2E-99A5-4B2E-BDD8-50479F019558}"/>
                </a:ext>
              </a:extLst>
            </p:cNvPr>
            <p:cNvSpPr/>
            <p:nvPr/>
          </p:nvSpPr>
          <p:spPr>
            <a:xfrm>
              <a:off x="6779315" y="6572446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MILJÖ</a:t>
              </a: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87C055E-F290-4A11-A2C8-38FE8FD15868}"/>
                </a:ext>
              </a:extLst>
            </p:cNvPr>
            <p:cNvSpPr/>
            <p:nvPr/>
          </p:nvSpPr>
          <p:spPr>
            <a:xfrm>
              <a:off x="7031952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pic>
        <p:nvPicPr>
          <p:cNvPr id="58" name="Bild 33">
            <a:extLst>
              <a:ext uri="{FF2B5EF4-FFF2-40B4-BE49-F238E27FC236}">
                <a16:creationId xmlns:a16="http://schemas.microsoft.com/office/drawing/2014/main" id="{236749A6-0B30-452B-992D-4FFD150B9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08273" y="6211325"/>
            <a:ext cx="324000" cy="324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5D5C5A-E7E7-B6CC-7029-91DAA9037A68}"/>
              </a:ext>
            </a:extLst>
          </p:cNvPr>
          <p:cNvGrpSpPr/>
          <p:nvPr/>
        </p:nvGrpSpPr>
        <p:grpSpPr>
          <a:xfrm>
            <a:off x="930917" y="3010238"/>
            <a:ext cx="3287890" cy="1053835"/>
            <a:chOff x="4318215" y="2954233"/>
            <a:chExt cx="3287890" cy="10538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09C4F3-D206-417A-9CA9-B5B1F0190B5D}"/>
                </a:ext>
              </a:extLst>
            </p:cNvPr>
            <p:cNvSpPr/>
            <p:nvPr/>
          </p:nvSpPr>
          <p:spPr>
            <a:xfrm>
              <a:off x="4318215" y="2954233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 miljöpåverkan från papper och transport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När mindre papper behöver transporteras minskar klimatpåverkan från det.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5" name="Bild 33">
              <a:extLst>
                <a:ext uri="{FF2B5EF4-FFF2-40B4-BE49-F238E27FC236}">
                  <a16:creationId xmlns:a16="http://schemas.microsoft.com/office/drawing/2014/main" id="{DC60D841-E380-2B0C-3D71-AECDCB39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438440" y="3036788"/>
              <a:ext cx="324000" cy="324000"/>
            </a:xfrm>
            <a:prstGeom prst="rect">
              <a:avLst/>
            </a:prstGeom>
          </p:spPr>
        </p:pic>
      </p:grpSp>
      <p:grpSp>
        <p:nvGrpSpPr>
          <p:cNvPr id="22" name="Grupp 11">
            <a:extLst>
              <a:ext uri="{FF2B5EF4-FFF2-40B4-BE49-F238E27FC236}">
                <a16:creationId xmlns:a16="http://schemas.microsoft.com/office/drawing/2014/main" id="{F630B3FF-6C6A-AA7B-55D5-03317141D27B}"/>
              </a:ext>
            </a:extLst>
          </p:cNvPr>
          <p:cNvGrpSpPr/>
          <p:nvPr/>
        </p:nvGrpSpPr>
        <p:grpSpPr>
          <a:xfrm>
            <a:off x="4330982" y="1843239"/>
            <a:ext cx="3287890" cy="1053835"/>
            <a:chOff x="4324991" y="4961575"/>
            <a:chExt cx="3287890" cy="105383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00CF7E-101E-E213-4C72-CBA80801F974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Snabbare utveckling av vård och behandling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Med standardiserade program och bättre data finns bättre möjlighet till forskning, utvärdering och utveckling.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0" name="Bild 92">
              <a:extLst>
                <a:ext uri="{FF2B5EF4-FFF2-40B4-BE49-F238E27FC236}">
                  <a16:creationId xmlns:a16="http://schemas.microsoft.com/office/drawing/2014/main" id="{DE47042A-E5B2-4102-FC1E-6493FDC88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31" name="Grupp 11">
            <a:extLst>
              <a:ext uri="{FF2B5EF4-FFF2-40B4-BE49-F238E27FC236}">
                <a16:creationId xmlns:a16="http://schemas.microsoft.com/office/drawing/2014/main" id="{3BD1D372-C4F5-D8BB-D308-C4B0F77ACCFA}"/>
              </a:ext>
            </a:extLst>
          </p:cNvPr>
          <p:cNvGrpSpPr/>
          <p:nvPr/>
        </p:nvGrpSpPr>
        <p:grpSpPr>
          <a:xfrm>
            <a:off x="930917" y="1855309"/>
            <a:ext cx="3287890" cy="1053835"/>
            <a:chOff x="4324991" y="4961575"/>
            <a:chExt cx="3287890" cy="105383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B9311B-27C1-7F59-D799-DD9C630D49B2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Mer jämlik vård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När fler invånare får tillgång till samma stöd oavsett region eller behandlare, och verksamheter arbetar mer strukturerat och lika, ökar jämlikheten.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4" name="Bild 92">
              <a:extLst>
                <a:ext uri="{FF2B5EF4-FFF2-40B4-BE49-F238E27FC236}">
                  <a16:creationId xmlns:a16="http://schemas.microsoft.com/office/drawing/2014/main" id="{42BDD239-F264-BCA8-D5E4-3AF8CE1E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607A95-8597-FC49-EBCE-5861C9E9DDBF}"/>
              </a:ext>
            </a:extLst>
          </p:cNvPr>
          <p:cNvGrpSpPr/>
          <p:nvPr/>
        </p:nvGrpSpPr>
        <p:grpSpPr>
          <a:xfrm>
            <a:off x="922867" y="4159426"/>
            <a:ext cx="3287890" cy="1053835"/>
            <a:chOff x="4318215" y="2954233"/>
            <a:chExt cx="3287890" cy="105383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EE3DB71-0A97-6D0F-5F1A-3B33D996F775}"/>
                </a:ext>
              </a:extLst>
            </p:cNvPr>
            <p:cNvSpPr/>
            <p:nvPr/>
          </p:nvSpPr>
          <p:spPr>
            <a:xfrm>
              <a:off x="4318215" y="2954233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Minskade koldioxidutsläpp från resor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Eftersom innehållet är digitalt behöver invånare inte resa till behandlingen, vilket minskar utsläppen.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8" name="Bild 33">
              <a:extLst>
                <a:ext uri="{FF2B5EF4-FFF2-40B4-BE49-F238E27FC236}">
                  <a16:creationId xmlns:a16="http://schemas.microsoft.com/office/drawing/2014/main" id="{9DB3EE98-A481-43F9-0E78-09C18F69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438440" y="3036788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6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F6EC03-3D95-4855-9CA1-E593AB9DC58A}"/>
              </a:ext>
            </a:extLst>
          </p:cNvPr>
          <p:cNvSpPr/>
          <p:nvPr/>
        </p:nvSpPr>
        <p:spPr>
          <a:xfrm>
            <a:off x="0" y="6011186"/>
            <a:ext cx="12191999" cy="846814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06931-474C-43D7-BC83-87F31CB94FD7}"/>
              </a:ext>
            </a:extLst>
          </p:cNvPr>
          <p:cNvGrpSpPr/>
          <p:nvPr/>
        </p:nvGrpSpPr>
        <p:grpSpPr>
          <a:xfrm>
            <a:off x="922867" y="1832824"/>
            <a:ext cx="3287890" cy="476684"/>
            <a:chOff x="4324991" y="1751861"/>
            <a:chExt cx="3287890" cy="4766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95315-3580-4744-92CE-B1C9EDD6E091}"/>
                </a:ext>
              </a:extLst>
            </p:cNvPr>
            <p:cNvSpPr/>
            <p:nvPr/>
          </p:nvSpPr>
          <p:spPr>
            <a:xfrm>
              <a:off x="4324991" y="1751861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Utveckla program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33" name="Bild 90">
              <a:extLst>
                <a:ext uri="{FF2B5EF4-FFF2-40B4-BE49-F238E27FC236}">
                  <a16:creationId xmlns:a16="http://schemas.microsoft.com/office/drawing/2014/main" id="{F56CA7A9-5235-49AD-B80D-283EF64A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01145" y="1825280"/>
              <a:ext cx="324000" cy="324000"/>
            </a:xfrm>
            <a:prstGeom prst="rect">
              <a:avLst/>
            </a:prstGeom>
          </p:spPr>
        </p:pic>
      </p:grpSp>
      <p:pic>
        <p:nvPicPr>
          <p:cNvPr id="35" name="Bild 90">
            <a:extLst>
              <a:ext uri="{FF2B5EF4-FFF2-40B4-BE49-F238E27FC236}">
                <a16:creationId xmlns:a16="http://schemas.microsoft.com/office/drawing/2014/main" id="{F7ECD5A6-654C-4229-9280-C98093ED7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42812" y="6211325"/>
            <a:ext cx="324000" cy="324000"/>
          </a:xfrm>
          <a:prstGeom prst="rect">
            <a:avLst/>
          </a:prstGeom>
        </p:spPr>
      </p:pic>
      <p:pic>
        <p:nvPicPr>
          <p:cNvPr id="43" name="Bild 91">
            <a:extLst>
              <a:ext uri="{FF2B5EF4-FFF2-40B4-BE49-F238E27FC236}">
                <a16:creationId xmlns:a16="http://schemas.microsoft.com/office/drawing/2014/main" id="{FFFF0D41-0801-46D5-8B57-37648946D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64633" y="6211325"/>
            <a:ext cx="324000" cy="324000"/>
          </a:xfrm>
          <a:prstGeom prst="rect">
            <a:avLst/>
          </a:prstGeom>
        </p:spPr>
      </p:pic>
      <p:pic>
        <p:nvPicPr>
          <p:cNvPr id="45" name="Bild 92">
            <a:extLst>
              <a:ext uri="{FF2B5EF4-FFF2-40B4-BE49-F238E27FC236}">
                <a16:creationId xmlns:a16="http://schemas.microsoft.com/office/drawing/2014/main" id="{A13B726D-1E0D-490B-A9C0-C940999DA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86454" y="6211325"/>
            <a:ext cx="324000" cy="324000"/>
          </a:xfrm>
          <a:prstGeom prst="rect">
            <a:avLst/>
          </a:prstGeom>
        </p:spPr>
      </p:pic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 1177 stöd och behandling</a:t>
            </a:r>
          </a:p>
        </p:txBody>
      </p:sp>
      <p:pic>
        <p:nvPicPr>
          <p:cNvPr id="49" name="Bild 92">
            <a:extLst>
              <a:ext uri="{FF2B5EF4-FFF2-40B4-BE49-F238E27FC236}">
                <a16:creationId xmlns:a16="http://schemas.microsoft.com/office/drawing/2014/main" id="{3201D792-F3DF-4FA7-80CE-856E8C673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8275" y="6211325"/>
            <a:ext cx="324000" cy="32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519E8-85EC-44BA-86B6-3EBB3A1B0334}"/>
              </a:ext>
            </a:extLst>
          </p:cNvPr>
          <p:cNvGrpSpPr/>
          <p:nvPr/>
        </p:nvGrpSpPr>
        <p:grpSpPr>
          <a:xfrm>
            <a:off x="2033078" y="6610459"/>
            <a:ext cx="743468" cy="194326"/>
            <a:chOff x="4316219" y="6545569"/>
            <a:chExt cx="743468" cy="19432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3EAFB5-1A3B-47A3-A1BA-13C47AB1B42F}"/>
                </a:ext>
              </a:extLst>
            </p:cNvPr>
            <p:cNvSpPr/>
            <p:nvPr/>
          </p:nvSpPr>
          <p:spPr>
            <a:xfrm>
              <a:off x="4316219" y="6568567"/>
              <a:ext cx="743468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FINANSIELL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8D430DE-02B2-41DB-A8FF-4FFAC9015521}"/>
                </a:ext>
              </a:extLst>
            </p:cNvPr>
            <p:cNvSpPr/>
            <p:nvPr/>
          </p:nvSpPr>
          <p:spPr>
            <a:xfrm>
              <a:off x="4609460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2EC56-BBAC-4B94-BEAD-CB753A7AC466}"/>
              </a:ext>
            </a:extLst>
          </p:cNvPr>
          <p:cNvGrpSpPr/>
          <p:nvPr/>
        </p:nvGrpSpPr>
        <p:grpSpPr>
          <a:xfrm>
            <a:off x="4231865" y="6609806"/>
            <a:ext cx="1023909" cy="194979"/>
            <a:chOff x="5082205" y="6545569"/>
            <a:chExt cx="1023909" cy="19497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BD01E1C-93F4-45C6-8060-5AE5489D622B}"/>
                </a:ext>
              </a:extLst>
            </p:cNvPr>
            <p:cNvSpPr/>
            <p:nvPr/>
          </p:nvSpPr>
          <p:spPr>
            <a:xfrm>
              <a:off x="5082205" y="6569220"/>
              <a:ext cx="1023909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OMFÖRDELNING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465D1CC-13C1-4CEA-AC05-8DDBCB91A22F}"/>
                </a:ext>
              </a:extLst>
            </p:cNvPr>
            <p:cNvSpPr/>
            <p:nvPr/>
          </p:nvSpPr>
          <p:spPr>
            <a:xfrm>
              <a:off x="5533609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20687-9973-4947-BF3B-0C5E7116B121}"/>
              </a:ext>
            </a:extLst>
          </p:cNvPr>
          <p:cNvGrpSpPr/>
          <p:nvPr/>
        </p:nvGrpSpPr>
        <p:grpSpPr>
          <a:xfrm>
            <a:off x="6755758" y="6610597"/>
            <a:ext cx="626375" cy="194188"/>
            <a:chOff x="6127902" y="6545569"/>
            <a:chExt cx="626375" cy="194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9BA2EB-972E-4FF2-8605-61024A4C8DD2}"/>
                </a:ext>
              </a:extLst>
            </p:cNvPr>
            <p:cNvSpPr/>
            <p:nvPr/>
          </p:nvSpPr>
          <p:spPr>
            <a:xfrm>
              <a:off x="6127902" y="6568429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KVALITET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633F4071-447C-4E69-BD3C-42B93A8B21DE}"/>
                </a:ext>
              </a:extLst>
            </p:cNvPr>
            <p:cNvSpPr/>
            <p:nvPr/>
          </p:nvSpPr>
          <p:spPr>
            <a:xfrm>
              <a:off x="6363781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6EFDB5-0CCD-476C-981A-C5DAD940683E}"/>
              </a:ext>
            </a:extLst>
          </p:cNvPr>
          <p:cNvGrpSpPr/>
          <p:nvPr/>
        </p:nvGrpSpPr>
        <p:grpSpPr>
          <a:xfrm>
            <a:off x="9057087" y="6606580"/>
            <a:ext cx="626375" cy="198205"/>
            <a:chOff x="6779315" y="6545569"/>
            <a:chExt cx="626375" cy="19820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81ED2E-99A5-4B2E-BDD8-50479F019558}"/>
                </a:ext>
              </a:extLst>
            </p:cNvPr>
            <p:cNvSpPr/>
            <p:nvPr/>
          </p:nvSpPr>
          <p:spPr>
            <a:xfrm>
              <a:off x="6779315" y="6572446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MILJÖ</a:t>
              </a: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87C055E-F290-4A11-A2C8-38FE8FD15868}"/>
                </a:ext>
              </a:extLst>
            </p:cNvPr>
            <p:cNvSpPr/>
            <p:nvPr/>
          </p:nvSpPr>
          <p:spPr>
            <a:xfrm>
              <a:off x="7031952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pic>
        <p:nvPicPr>
          <p:cNvPr id="58" name="Bild 33">
            <a:extLst>
              <a:ext uri="{FF2B5EF4-FFF2-40B4-BE49-F238E27FC236}">
                <a16:creationId xmlns:a16="http://schemas.microsoft.com/office/drawing/2014/main" id="{236749A6-0B30-452B-992D-4FFD150B9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08273" y="6211325"/>
            <a:ext cx="324000" cy="324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5D5C5A-E7E7-B6CC-7029-91DAA9037A68}"/>
              </a:ext>
            </a:extLst>
          </p:cNvPr>
          <p:cNvGrpSpPr/>
          <p:nvPr/>
        </p:nvGrpSpPr>
        <p:grpSpPr>
          <a:xfrm>
            <a:off x="7743089" y="1832823"/>
            <a:ext cx="3287890" cy="476685"/>
            <a:chOff x="4318215" y="2954233"/>
            <a:chExt cx="3287890" cy="47668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409C4F3-D206-417A-9CA9-B5B1F0190B5D}"/>
                </a:ext>
              </a:extLst>
            </p:cNvPr>
            <p:cNvSpPr/>
            <p:nvPr/>
          </p:nvSpPr>
          <p:spPr>
            <a:xfrm>
              <a:off x="4318215" y="2954233"/>
              <a:ext cx="3287890" cy="47668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Miljökostnader för hårdvara och drift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5" name="Bild 33">
              <a:extLst>
                <a:ext uri="{FF2B5EF4-FFF2-40B4-BE49-F238E27FC236}">
                  <a16:creationId xmlns:a16="http://schemas.microsoft.com/office/drawing/2014/main" id="{DC60D841-E380-2B0C-3D71-AECDCB392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438440" y="3036788"/>
              <a:ext cx="324000" cy="32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A8E3-9853-2CA2-B3AE-CCE8581A74BE}"/>
              </a:ext>
            </a:extLst>
          </p:cNvPr>
          <p:cNvGrpSpPr/>
          <p:nvPr/>
        </p:nvGrpSpPr>
        <p:grpSpPr>
          <a:xfrm>
            <a:off x="930917" y="2394984"/>
            <a:ext cx="3287890" cy="476684"/>
            <a:chOff x="4316219" y="1826979"/>
            <a:chExt cx="3287890" cy="4766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62363-399B-415F-BCD8-8C57667B03C8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Införande och förändringsledning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19" name="Bild 91">
              <a:extLst>
                <a:ext uri="{FF2B5EF4-FFF2-40B4-BE49-F238E27FC236}">
                  <a16:creationId xmlns:a16="http://schemas.microsoft.com/office/drawing/2014/main" id="{FD555EE2-8521-AC84-3E8E-4AA332D4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C51B6E-8EED-3C63-4E16-F03FE3694155}"/>
              </a:ext>
            </a:extLst>
          </p:cNvPr>
          <p:cNvGrpSpPr/>
          <p:nvPr/>
        </p:nvGrpSpPr>
        <p:grpSpPr>
          <a:xfrm>
            <a:off x="922867" y="2952316"/>
            <a:ext cx="3287890" cy="476684"/>
            <a:chOff x="4316219" y="1826979"/>
            <a:chExt cx="3287890" cy="4766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080427-3EA2-F5AC-2CD1-39D3604C27E4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 fram rutiner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14" name="Bild 91">
              <a:extLst>
                <a:ext uri="{FF2B5EF4-FFF2-40B4-BE49-F238E27FC236}">
                  <a16:creationId xmlns:a16="http://schemas.microsoft.com/office/drawing/2014/main" id="{76351B0F-B119-C19E-207A-91D540501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8E851C-2EA3-4A79-3D91-DA7BCF42AE04}"/>
              </a:ext>
            </a:extLst>
          </p:cNvPr>
          <p:cNvGrpSpPr/>
          <p:nvPr/>
        </p:nvGrpSpPr>
        <p:grpSpPr>
          <a:xfrm>
            <a:off x="4332978" y="1832824"/>
            <a:ext cx="3287890" cy="476684"/>
            <a:chOff x="4324991" y="1751861"/>
            <a:chExt cx="3287890" cy="4766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7C037D-135C-A4FB-2222-B2889D54216E}"/>
                </a:ext>
              </a:extLst>
            </p:cNvPr>
            <p:cNvSpPr/>
            <p:nvPr/>
          </p:nvSpPr>
          <p:spPr>
            <a:xfrm>
              <a:off x="4324991" y="1751861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Abonnemangskostnad för 1177 stöd och behandling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22" name="Bild 90">
              <a:extLst>
                <a:ext uri="{FF2B5EF4-FFF2-40B4-BE49-F238E27FC236}">
                  <a16:creationId xmlns:a16="http://schemas.microsoft.com/office/drawing/2014/main" id="{97AA712A-7FF1-E630-21DD-AB37B9325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47212" y="1825280"/>
              <a:ext cx="324000" cy="32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E058D2-DD21-46DC-0D34-FC6556EC185F}"/>
              </a:ext>
            </a:extLst>
          </p:cNvPr>
          <p:cNvGrpSpPr/>
          <p:nvPr/>
        </p:nvGrpSpPr>
        <p:grpSpPr>
          <a:xfrm>
            <a:off x="4315643" y="2391531"/>
            <a:ext cx="3287890" cy="476684"/>
            <a:chOff x="4324991" y="1751861"/>
            <a:chExt cx="3287890" cy="4766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C2BC39-FD2B-5067-19E8-4C0F0FABA16D}"/>
                </a:ext>
              </a:extLst>
            </p:cNvPr>
            <p:cNvSpPr/>
            <p:nvPr/>
          </p:nvSpPr>
          <p:spPr>
            <a:xfrm>
              <a:off x="4324991" y="1751861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Förvalta program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27" name="Bild 90">
              <a:extLst>
                <a:ext uri="{FF2B5EF4-FFF2-40B4-BE49-F238E27FC236}">
                  <a16:creationId xmlns:a16="http://schemas.microsoft.com/office/drawing/2014/main" id="{09AEF5AC-1CDE-B5CC-672E-B4743A1F8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356305" y="1824279"/>
              <a:ext cx="324000" cy="324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910BA0-1529-E3E1-CAB4-2414A708F624}"/>
              </a:ext>
            </a:extLst>
          </p:cNvPr>
          <p:cNvGrpSpPr/>
          <p:nvPr/>
        </p:nvGrpSpPr>
        <p:grpSpPr>
          <a:xfrm>
            <a:off x="4315643" y="2963927"/>
            <a:ext cx="3287890" cy="476684"/>
            <a:chOff x="4316219" y="1826979"/>
            <a:chExt cx="3287890" cy="4766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C29156-02AE-05E4-8474-53FDFF71308C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Stöd för användning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31" name="Bild 91">
              <a:extLst>
                <a:ext uri="{FF2B5EF4-FFF2-40B4-BE49-F238E27FC236}">
                  <a16:creationId xmlns:a16="http://schemas.microsoft.com/office/drawing/2014/main" id="{3EAE8CDD-C3C3-7635-23A8-8B2FB5D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484B94-E90B-3DA0-6B23-50F26D02A8FA}"/>
              </a:ext>
            </a:extLst>
          </p:cNvPr>
          <p:cNvGrpSpPr/>
          <p:nvPr/>
        </p:nvGrpSpPr>
        <p:grpSpPr>
          <a:xfrm>
            <a:off x="4332978" y="3544172"/>
            <a:ext cx="3287890" cy="476684"/>
            <a:chOff x="4316219" y="1826979"/>
            <a:chExt cx="3287890" cy="47668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E85C1A-7D49-7DA3-C8A7-B30C409E6BE5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 inom och mellan vårdgivare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36" name="Bild 91">
              <a:extLst>
                <a:ext uri="{FF2B5EF4-FFF2-40B4-BE49-F238E27FC236}">
                  <a16:creationId xmlns:a16="http://schemas.microsoft.com/office/drawing/2014/main" id="{7ACDBBE0-5393-89FF-ABC5-7639160C8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9E5E49-65D2-17C8-5A03-6A669EE44BA8}"/>
              </a:ext>
            </a:extLst>
          </p:cNvPr>
          <p:cNvGrpSpPr/>
          <p:nvPr/>
        </p:nvGrpSpPr>
        <p:grpSpPr>
          <a:xfrm>
            <a:off x="4332978" y="4100120"/>
            <a:ext cx="3287890" cy="476684"/>
            <a:chOff x="4316219" y="1826979"/>
            <a:chExt cx="3287890" cy="47668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2086C3B-F9EE-C079-852F-E18721655100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Styrning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39" name="Bild 91">
              <a:extLst>
                <a:ext uri="{FF2B5EF4-FFF2-40B4-BE49-F238E27FC236}">
                  <a16:creationId xmlns:a16="http://schemas.microsoft.com/office/drawing/2014/main" id="{1CA35C9F-4EE0-22BA-699E-DF5BAF546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B0249A-751F-D282-EF72-F1CFA34A420C}"/>
              </a:ext>
            </a:extLst>
          </p:cNvPr>
          <p:cNvGrpSpPr/>
          <p:nvPr/>
        </p:nvGrpSpPr>
        <p:grpSpPr>
          <a:xfrm>
            <a:off x="4315643" y="4668117"/>
            <a:ext cx="3287890" cy="476684"/>
            <a:chOff x="4316219" y="1826979"/>
            <a:chExt cx="3287890" cy="47668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54F9FC3-3999-52C2-8926-151D82B901F6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Efterleva rutiner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42" name="Bild 91">
              <a:extLst>
                <a:ext uri="{FF2B5EF4-FFF2-40B4-BE49-F238E27FC236}">
                  <a16:creationId xmlns:a16="http://schemas.microsoft.com/office/drawing/2014/main" id="{0446B329-8263-E373-9528-28771676F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8F6C77-D502-F91B-6BF7-9877E426E501}"/>
              </a:ext>
            </a:extLst>
          </p:cNvPr>
          <p:cNvGrpSpPr/>
          <p:nvPr/>
        </p:nvGrpSpPr>
        <p:grpSpPr>
          <a:xfrm>
            <a:off x="4315643" y="5236114"/>
            <a:ext cx="3287890" cy="476684"/>
            <a:chOff x="4316219" y="1826979"/>
            <a:chExt cx="3287890" cy="47668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5D2C540-7C31-1854-D7C7-3E5207D80A9A}"/>
                </a:ext>
              </a:extLst>
            </p:cNvPr>
            <p:cNvSpPr/>
            <p:nvPr/>
          </p:nvSpPr>
          <p:spPr>
            <a:xfrm>
              <a:off x="4316219" y="1826979"/>
              <a:ext cx="3287890" cy="476684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Kvalitetssäkring och granskning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47" name="Bild 91">
              <a:extLst>
                <a:ext uri="{FF2B5EF4-FFF2-40B4-BE49-F238E27FC236}">
                  <a16:creationId xmlns:a16="http://schemas.microsoft.com/office/drawing/2014/main" id="{BE79A22E-57C9-7C35-B9E3-88FA25166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pic>
        <p:nvPicPr>
          <p:cNvPr id="48" name="Bild 91">
            <a:extLst>
              <a:ext uri="{FF2B5EF4-FFF2-40B4-BE49-F238E27FC236}">
                <a16:creationId xmlns:a16="http://schemas.microsoft.com/office/drawing/2014/main" id="{3148693B-193A-AB41-F421-F39FAE7DD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69151" y="2471326"/>
            <a:ext cx="324000" cy="324000"/>
          </a:xfrm>
          <a:prstGeom prst="rect">
            <a:avLst/>
          </a:prstGeom>
        </p:spPr>
      </p:pic>
      <p:pic>
        <p:nvPicPr>
          <p:cNvPr id="59" name="Bild 91">
            <a:extLst>
              <a:ext uri="{FF2B5EF4-FFF2-40B4-BE49-F238E27FC236}">
                <a16:creationId xmlns:a16="http://schemas.microsoft.com/office/drawing/2014/main" id="{4802D9FD-0AA1-43EE-6F34-E98C76B9B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9246" y="1906243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</a:t>
            </a:r>
          </a:p>
        </p:txBody>
      </p:sp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3803129" cy="2101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1177 stöd och behandling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D1C5F8-E1EF-8669-6A5B-C7771493C922}"/>
              </a:ext>
            </a:extLst>
          </p:cNvPr>
          <p:cNvGrpSpPr/>
          <p:nvPr/>
        </p:nvGrpSpPr>
        <p:grpSpPr>
          <a:xfrm>
            <a:off x="922867" y="1832824"/>
            <a:ext cx="3287890" cy="1053836"/>
            <a:chOff x="922867" y="1832824"/>
            <a:chExt cx="3287890" cy="10538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95315-3580-4744-92CE-B1C9EDD6E091}"/>
                </a:ext>
              </a:extLst>
            </p:cNvPr>
            <p:cNvSpPr/>
            <p:nvPr/>
          </p:nvSpPr>
          <p:spPr>
            <a:xfrm>
              <a:off x="922867" y="1832824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Invånare får inte hjälpen de behöver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Om vårdpersonal startar program utan tillräcklig bedömning, missar försämringar, invånare inte har tid, eller kommunikationen inte fungerar.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9B7C079-A7AA-0E08-50F5-6FAF8E881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8329" y="1905984"/>
              <a:ext cx="324000" cy="32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7557AE-2C27-EB5D-3A29-B2F8FC393C7D}"/>
              </a:ext>
            </a:extLst>
          </p:cNvPr>
          <p:cNvGrpSpPr/>
          <p:nvPr/>
        </p:nvGrpSpPr>
        <p:grpSpPr>
          <a:xfrm>
            <a:off x="922867" y="2959820"/>
            <a:ext cx="3287890" cy="1053836"/>
            <a:chOff x="922867" y="1832824"/>
            <a:chExt cx="3287890" cy="10538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4CF3A8D-DEF9-8492-792B-CBFDD323186F}"/>
                </a:ext>
              </a:extLst>
            </p:cNvPr>
            <p:cNvSpPr/>
            <p:nvPr/>
          </p:nvSpPr>
          <p:spPr>
            <a:xfrm>
              <a:off x="922867" y="1832824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 trygghet för invånare</a:t>
              </a: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För invånare som hellre vill ha personlig kontakt, eller som har svårt att kommunicera digitalt.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FA9F238-F20D-B785-B254-85A1F3035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8329" y="1905984"/>
              <a:ext cx="324000" cy="32400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F7D67F3-8AE4-74F4-5B3E-3D47DA3868C9}"/>
              </a:ext>
            </a:extLst>
          </p:cNvPr>
          <p:cNvSpPr txBox="1">
            <a:spLocks/>
          </p:cNvSpPr>
          <p:nvPr/>
        </p:nvSpPr>
        <p:spPr>
          <a:xfrm>
            <a:off x="5830533" y="669288"/>
            <a:ext cx="5246440" cy="812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Hinder</a:t>
            </a:r>
            <a:endParaRPr lang="sv-S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8E0C4-99B8-B6A7-40CB-BC73C23361CC}"/>
              </a:ext>
            </a:extLst>
          </p:cNvPr>
          <p:cNvGrpSpPr/>
          <p:nvPr/>
        </p:nvGrpSpPr>
        <p:grpSpPr>
          <a:xfrm>
            <a:off x="5830532" y="1832824"/>
            <a:ext cx="3287890" cy="1053836"/>
            <a:chOff x="922867" y="1832824"/>
            <a:chExt cx="3287890" cy="10538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07C26C-75D2-A170-2495-90D10F9D61E0}"/>
                </a:ext>
              </a:extLst>
            </p:cNvPr>
            <p:cNvSpPr/>
            <p:nvPr/>
          </p:nvSpPr>
          <p:spPr>
            <a:xfrm>
              <a:off x="922867" y="1832824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Inte tillgängligt för alla</a:t>
              </a: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Stöd saknas för andra språk än svenska, tillgänglighetsanpassad video och för personer utan e-leg.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2ADAD8-4399-FFAD-5AA9-7BFC5F53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213" y="1905199"/>
              <a:ext cx="323116" cy="32921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B6FD6A8-A4F2-8536-276E-9593617B423B}"/>
              </a:ext>
            </a:extLst>
          </p:cNvPr>
          <p:cNvGrpSpPr/>
          <p:nvPr/>
        </p:nvGrpSpPr>
        <p:grpSpPr>
          <a:xfrm>
            <a:off x="5830532" y="2959820"/>
            <a:ext cx="3287890" cy="1053836"/>
            <a:chOff x="922867" y="2959820"/>
            <a:chExt cx="3287890" cy="10538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42436E-B5C5-2967-391D-09345BCDABD8}"/>
                </a:ext>
              </a:extLst>
            </p:cNvPr>
            <p:cNvSpPr/>
            <p:nvPr/>
          </p:nvSpPr>
          <p:spPr>
            <a:xfrm>
              <a:off x="922867" y="2959820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Låg användning hos vårdpersonal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F</a:t>
              </a: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ör att man tex föredrar personlig kontakt, för lite stöd för kompetensutveckling, bristande rutiner, besvikelse över verktyget.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AD5618-AA68-4B1A-2C1C-528283D1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213" y="3045871"/>
              <a:ext cx="323116" cy="32921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3C555C-7931-CF31-FEDD-11EE1BAA6845}"/>
              </a:ext>
            </a:extLst>
          </p:cNvPr>
          <p:cNvGrpSpPr/>
          <p:nvPr/>
        </p:nvGrpSpPr>
        <p:grpSpPr>
          <a:xfrm>
            <a:off x="5830532" y="4099707"/>
            <a:ext cx="3287890" cy="1053836"/>
            <a:chOff x="922867" y="2959820"/>
            <a:chExt cx="3287890" cy="10538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20800-F658-1470-F1E3-5665082CD24B}"/>
                </a:ext>
              </a:extLst>
            </p:cNvPr>
            <p:cNvSpPr/>
            <p:nvPr/>
          </p:nvSpPr>
          <p:spPr>
            <a:xfrm>
              <a:off x="922867" y="2959820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Bristande mål- och styrningsarbete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Om detta brister kan olika plattformar upphandlas eller skapa stor variation i utbudet, vilket hindrar möjligheten att uppnå nyttor som mer jämlik vård.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636DA1-C607-52FC-BEC5-5E19ED85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213" y="3045871"/>
              <a:ext cx="323116" cy="329213"/>
            </a:xfrm>
            <a:prstGeom prst="rect">
              <a:avLst/>
            </a:prstGeom>
          </p:spPr>
        </p:pic>
      </p:grpSp>
      <p:sp>
        <p:nvSpPr>
          <p:cNvPr id="15" name="Rubrik 13">
            <a:extLst>
              <a:ext uri="{FF2B5EF4-FFF2-40B4-BE49-F238E27FC236}">
                <a16:creationId xmlns:a16="http://schemas.microsoft.com/office/drawing/2014/main" id="{ACA474EA-D2C6-341E-7347-2AD60C3FA392}"/>
              </a:ext>
            </a:extLst>
          </p:cNvPr>
          <p:cNvSpPr txBox="1">
            <a:spLocks/>
          </p:cNvSpPr>
          <p:nvPr/>
        </p:nvSpPr>
        <p:spPr>
          <a:xfrm>
            <a:off x="5830532" y="123741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 kan stoppa nyttorna från att uppstå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8EF916-44BE-057A-881F-E18ABF7CB599}"/>
              </a:ext>
            </a:extLst>
          </p:cNvPr>
          <p:cNvGrpSpPr/>
          <p:nvPr/>
        </p:nvGrpSpPr>
        <p:grpSpPr>
          <a:xfrm>
            <a:off x="5830532" y="5239594"/>
            <a:ext cx="3287890" cy="1053836"/>
            <a:chOff x="922867" y="2959820"/>
            <a:chExt cx="3287890" cy="10538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5C2DC20-EC93-650E-B7C7-7349591FDBA8}"/>
                </a:ext>
              </a:extLst>
            </p:cNvPr>
            <p:cNvSpPr/>
            <p:nvPr/>
          </p:nvSpPr>
          <p:spPr>
            <a:xfrm>
              <a:off x="922867" y="2959820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Regionerna använder inte varandras program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Om alla regioner gör egna program, går de miste om nyttor som frigjorda resurser och mer jämlik vård.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2CFD117-96A4-7221-B8BB-7F1CF00B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213" y="3045871"/>
              <a:ext cx="323116" cy="329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79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Kopplingar till nationella mål</a:t>
            </a:r>
          </a:p>
        </p:txBody>
      </p:sp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Exempel på strategiska målområden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795315-3580-4744-92CE-B1C9EDD6E091}"/>
              </a:ext>
            </a:extLst>
          </p:cNvPr>
          <p:cNvSpPr/>
          <p:nvPr/>
        </p:nvSpPr>
        <p:spPr>
          <a:xfrm>
            <a:off x="922867" y="1832824"/>
            <a:ext cx="3287890" cy="2340970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Nära vård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Förbättrad tillgänglighet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latin typeface="Open Sans" panose="020B0606030504020204" pitchFamily="34" charset="0"/>
              </a:rPr>
              <a:t>Utvecklad samordning inom eller mellan vårdgivare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latin typeface="Open Sans" panose="020B0606030504020204" pitchFamily="34" charset="0"/>
              </a:rPr>
              <a:t>Ökad kontinuitet och relationsskapande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latin typeface="Open Sans" panose="020B0606030504020204" pitchFamily="34" charset="0"/>
              </a:rPr>
              <a:t>Hälsofrämjande och förebyggande arbete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latin typeface="Open Sans" panose="020B0606030504020204" pitchFamily="34" charset="0"/>
              </a:rPr>
              <a:t>Underlätta arbete i primärvården i glesbygd</a:t>
            </a:r>
            <a:endParaRPr lang="sv-SE" sz="1100" dirty="0">
              <a:solidFill>
                <a:srgbClr val="35363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88B44A-2329-829B-9579-041D9BEB1053}"/>
              </a:ext>
            </a:extLst>
          </p:cNvPr>
          <p:cNvSpPr/>
          <p:nvPr/>
        </p:nvSpPr>
        <p:spPr>
          <a:xfrm>
            <a:off x="4452055" y="1832824"/>
            <a:ext cx="3287890" cy="1170485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Ökad tillgänglighet</a:t>
            </a:r>
          </a:p>
          <a:p>
            <a:pPr marL="360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Exempelvis 2024 års överenskommelse mellan SKR och regeringen för ökad tillgänglighet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3DE65-2ED7-ABE5-7887-BC2E11612712}"/>
              </a:ext>
            </a:extLst>
          </p:cNvPr>
          <p:cNvSpPr/>
          <p:nvPr/>
        </p:nvSpPr>
        <p:spPr>
          <a:xfrm>
            <a:off x="4452055" y="3187218"/>
            <a:ext cx="3287890" cy="1023447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Vision e-hälsa 2025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Individen som medskapare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000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Rätt kunskap och information</a:t>
            </a:r>
            <a:endParaRPr lang="sv-SE" sz="1100" b="0" i="0" dirty="0">
              <a:solidFill>
                <a:srgbClr val="000000"/>
              </a:solidFill>
              <a:effectLst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9CC4D-A930-78EF-40A8-918F12151FB1}"/>
              </a:ext>
            </a:extLst>
          </p:cNvPr>
          <p:cNvSpPr/>
          <p:nvPr/>
        </p:nvSpPr>
        <p:spPr>
          <a:xfrm>
            <a:off x="7981243" y="1832824"/>
            <a:ext cx="3287890" cy="1170485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180000" bIns="108000" rtlCol="0" anchor="t"/>
          <a:lstStyle/>
          <a:p>
            <a:pPr marL="360000">
              <a:spcAft>
                <a:spcPts val="600"/>
              </a:spcAft>
            </a:pPr>
            <a:r>
              <a:rPr lang="sv-SE" sz="1100" b="0" i="0" dirty="0">
                <a:solidFill>
                  <a:srgbClr val="000000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Agenda 2030</a:t>
            </a:r>
          </a:p>
          <a:p>
            <a:pPr marL="53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b="0" i="0" dirty="0">
                <a:solidFill>
                  <a:srgbClr val="000000"/>
                </a:solidFill>
                <a:effectLst/>
                <a:ea typeface="Open Sans Semibold" panose="020B0706030804020204" pitchFamily="34" charset="0"/>
                <a:cs typeface="Open Sans Semibold" panose="020B0706030804020204" pitchFamily="34" charset="0"/>
              </a:rPr>
              <a:t>Mål 3: God hälsa och välbefinnande</a:t>
            </a:r>
          </a:p>
        </p:txBody>
      </p:sp>
    </p:spTree>
    <p:extLst>
      <p:ext uri="{BB962C8B-B14F-4D97-AF65-F5344CB8AC3E}">
        <p14:creationId xmlns:p14="http://schemas.microsoft.com/office/powerpoint/2010/main" val="203611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2A113-69CC-3B63-79AF-8862DC5DF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0" indent="0">
              <a:buNone/>
            </a:pPr>
            <a:r>
              <a:rPr lang="sv-SE" b="1" dirty="0"/>
              <a:t>Svagheter</a:t>
            </a:r>
          </a:p>
          <a:p>
            <a:r>
              <a:rPr lang="sv-SE" dirty="0"/>
              <a:t>Inga kritiker till 1177 stöd och behandling deltog i framtagandet.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AAEF78-5461-5C80-F2FE-112D2203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Styrkor och svagheter</a:t>
            </a:r>
          </a:p>
        </p:txBody>
      </p:sp>
    </p:spTree>
    <p:extLst>
      <p:ext uri="{BB962C8B-B14F-4D97-AF65-F5344CB8AC3E}">
        <p14:creationId xmlns:p14="http://schemas.microsoft.com/office/powerpoint/2010/main" val="423065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49647-08DF-4370-B641-4D77B386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av nyttoanalysen</a:t>
            </a:r>
          </a:p>
        </p:txBody>
      </p:sp>
      <p:sp>
        <p:nvSpPr>
          <p:cNvPr id="5" name="Rubrik 13">
            <a:extLst>
              <a:ext uri="{FF2B5EF4-FFF2-40B4-BE49-F238E27FC236}">
                <a16:creationId xmlns:a16="http://schemas.microsoft.com/office/drawing/2014/main" id="{73519DEF-EC65-472A-AED2-323173F1CF1D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 1177 stöd och behandling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E471D-B92F-4FD8-ADDB-ED3B91795770}"/>
              </a:ext>
            </a:extLst>
          </p:cNvPr>
          <p:cNvSpPr/>
          <p:nvPr/>
        </p:nvSpPr>
        <p:spPr>
          <a:xfrm>
            <a:off x="7050662" y="2113690"/>
            <a:ext cx="2322000" cy="36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10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NYTTOR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Invånare får bättre hälsa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Fler invånare får hjälp i rätt tid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Mer jämlik vård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Ökad trygghet för invånare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Enklare vardag för invånare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 smittspridning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Snabbare utveckling av vård och behandling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 tid för invånare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 tid för behandlare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Frigjorda resurser i regioner genom samverkan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D6185D-BA68-4567-BB09-8349A8D54410}"/>
              </a:ext>
            </a:extLst>
          </p:cNvPr>
          <p:cNvSpPr/>
          <p:nvPr/>
        </p:nvSpPr>
        <p:spPr>
          <a:xfrm>
            <a:off x="922867" y="2113690"/>
            <a:ext cx="2321310" cy="2786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10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KOSTNADER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Utveckling av program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Införande och förändringsledning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Ta fram rutiner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Abonnemangskostnad för 1177 stöd och behandling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Förvaltning av program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Stöd för användning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Samordning inom och mellan vårdgivare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Styrning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Efterleva rutiner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Kvalitetssäkring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Miljökostnader för hårdvara och drift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B780BF-BF6E-41B9-81A6-7BEFEF543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775" y="2265653"/>
            <a:ext cx="959328" cy="9593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ACD4C0-3331-042C-D73A-C459A81EDFB6}"/>
              </a:ext>
            </a:extLst>
          </p:cNvPr>
          <p:cNvSpPr/>
          <p:nvPr/>
        </p:nvSpPr>
        <p:spPr>
          <a:xfrm>
            <a:off x="3209842" y="2113690"/>
            <a:ext cx="2322000" cy="1113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10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RISKER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Invånare får inte den hjälp de behöver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 trygghet för invånare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C00C0-5081-C0D8-C58F-F0299DE5B31F}"/>
              </a:ext>
            </a:extLst>
          </p:cNvPr>
          <p:cNvSpPr/>
          <p:nvPr/>
        </p:nvSpPr>
        <p:spPr>
          <a:xfrm>
            <a:off x="9504421" y="2113690"/>
            <a:ext cx="2322000" cy="36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papper och porto för regioner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upphandling av program för regioner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kostnader för resor för invånare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 miljöpåverkan från papper och transport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Minskade koldioxidutsläpp för resor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F5C95-E21F-B752-4D28-E644E6B9EDF1}"/>
              </a:ext>
            </a:extLst>
          </p:cNvPr>
          <p:cNvSpPr/>
          <p:nvPr/>
        </p:nvSpPr>
        <p:spPr>
          <a:xfrm>
            <a:off x="3244177" y="3224981"/>
            <a:ext cx="2322000" cy="1113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0" bIns="180000" rtlCol="0" anchor="t"/>
          <a:lstStyle/>
          <a:p>
            <a:pPr>
              <a:spcAft>
                <a:spcPts val="600"/>
              </a:spcAft>
            </a:pPr>
            <a:r>
              <a:rPr lang="sv-SE" sz="1100" b="1" dirty="0">
                <a:solidFill>
                  <a:srgbClr val="A3366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HINDER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Inte tillgängligt för alla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Låg användning hos vårdpersonalen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Bristande mål- och styrningsarbete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353636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Regionerna använder inte varandras program</a:t>
            </a:r>
          </a:p>
        </p:txBody>
      </p:sp>
    </p:spTree>
    <p:extLst>
      <p:ext uri="{BB962C8B-B14F-4D97-AF65-F5344CB8AC3E}">
        <p14:creationId xmlns:p14="http://schemas.microsoft.com/office/powerpoint/2010/main" val="9573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C3BFF663-9CF9-C894-FFDB-278F5111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Vill du veta mera om </a:t>
            </a:r>
            <a:r>
              <a:rPr lang="sv-SE" dirty="0" err="1"/>
              <a:t>Inera</a:t>
            </a:r>
            <a:r>
              <a:rPr lang="sv-SE" dirty="0"/>
              <a:t>? </a:t>
            </a:r>
            <a:br>
              <a:rPr lang="sv-SE" dirty="0"/>
            </a:br>
            <a:r>
              <a:rPr lang="sv-SE" dirty="0"/>
              <a:t>Prenumerera på vårt nyhetsbrev </a:t>
            </a:r>
            <a:br>
              <a:rPr lang="sv-SE" dirty="0"/>
            </a:b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Aktuellt från </a:t>
            </a:r>
            <a:r>
              <a:rPr lang="sv-SE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Inera</a:t>
            </a: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dirty="0"/>
              <a:t>och följ oss </a:t>
            </a:r>
            <a:br>
              <a:rPr lang="sv-SE" dirty="0"/>
            </a:br>
            <a:r>
              <a:rPr lang="sv-SE" dirty="0"/>
              <a:t>på </a:t>
            </a:r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34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5F31BC-A43C-4C84-A485-F42E3A60B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… beskriver alla nyttor och kostnader med någonting.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35239-A4B5-48EF-8AE3-26EDC178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nyttoanalys...</a:t>
            </a:r>
          </a:p>
        </p:txBody>
      </p:sp>
      <p:pic>
        <p:nvPicPr>
          <p:cNvPr id="19" name="Bild 5">
            <a:extLst>
              <a:ext uri="{FF2B5EF4-FFF2-40B4-BE49-F238E27FC236}">
                <a16:creationId xmlns:a16="http://schemas.microsoft.com/office/drawing/2014/main" id="{DF2856DD-D556-48C8-8166-79137AEBF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9961" y="1821454"/>
            <a:ext cx="3955458" cy="3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B11CF-F85A-F250-9EB4-19C2A83627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Låter vårdgivare utveckla och erbjuda internetbaserade stöd- och behandlingsprogram. </a:t>
            </a:r>
          </a:p>
          <a:p>
            <a:r>
              <a:rPr lang="sv-SE" dirty="0"/>
              <a:t>Invånaren får tillgång till programmen genom 1177 e-tjänster. </a:t>
            </a:r>
          </a:p>
          <a:p>
            <a:r>
              <a:rPr lang="sv-SE" dirty="0"/>
              <a:t>Exempel på möjliga användningsområden: </a:t>
            </a:r>
          </a:p>
          <a:p>
            <a:pPr lvl="1"/>
            <a:r>
              <a:rPr lang="sv-SE" dirty="0"/>
              <a:t>kognitiv beteendeterapi mot exempelvis ångest, depression eller tinnitus</a:t>
            </a:r>
          </a:p>
          <a:p>
            <a:pPr lvl="1"/>
            <a:r>
              <a:rPr lang="sv-SE" dirty="0"/>
              <a:t>råd och stöd vid exempelvis habilitering</a:t>
            </a:r>
          </a:p>
          <a:p>
            <a:pPr lvl="1"/>
            <a:r>
              <a:rPr lang="sv-SE" dirty="0"/>
              <a:t>screening för att identifiera alkohol- och drogmissbruk</a:t>
            </a:r>
          </a:p>
          <a:p>
            <a:pPr lvl="1"/>
            <a:r>
              <a:rPr lang="sv-SE" dirty="0"/>
              <a:t>behandling av beroenden</a:t>
            </a:r>
          </a:p>
          <a:p>
            <a:pPr lvl="1"/>
            <a:r>
              <a:rPr lang="sv-SE" dirty="0"/>
              <a:t>vård- och omsorgsplanering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588C0E5-7B5C-96C2-8BE7-6F1D287B7B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0" r="14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A15AC6-112D-6C6E-E15F-32901939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1177 stöd och behandling</a:t>
            </a:r>
          </a:p>
        </p:txBody>
      </p:sp>
    </p:spTree>
    <p:extLst>
      <p:ext uri="{BB962C8B-B14F-4D97-AF65-F5344CB8AC3E}">
        <p14:creationId xmlns:p14="http://schemas.microsoft.com/office/powerpoint/2010/main" val="36072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47293F3-63BB-5B4E-089B-A039F96B7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Undersöka nyttorna jämfört med traditionell vård och behandling via fysiska möten, telefonkontakter och post</a:t>
            </a:r>
          </a:p>
          <a:p>
            <a:r>
              <a:rPr lang="sv-SE" dirty="0"/>
              <a:t>Underlag för målsättnings- och strategiarbeten</a:t>
            </a:r>
          </a:p>
          <a:p>
            <a:r>
              <a:rPr lang="sv-SE" dirty="0"/>
              <a:t>Underlag för framtagning av innehåll i 1177 stöd och behandling.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DE0BCF3-976A-1ACF-41BE-C168E6D4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5755725" cy="812286"/>
          </a:xfrm>
        </p:spPr>
        <p:txBody>
          <a:bodyPr/>
          <a:lstStyle/>
          <a:p>
            <a:r>
              <a:rPr lang="sv-SE" dirty="0"/>
              <a:t>Syfte med nyttoanalysen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E7DA72-D93E-4C34-A5BC-649F8BE2A6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" b="441"/>
          <a:stretch>
            <a:fillRect/>
          </a:stretch>
        </p:blipFill>
        <p:spPr bwMode="auto">
          <a:xfrm>
            <a:off x="7096125" y="1862935"/>
            <a:ext cx="3190875" cy="31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3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>
            <a:extLst>
              <a:ext uri="{FF2B5EF4-FFF2-40B4-BE49-F238E27FC236}">
                <a16:creationId xmlns:a16="http://schemas.microsoft.com/office/drawing/2014/main" id="{4987CE91-6A85-4751-AAEB-82A557AE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gjorde vi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144ABA-424E-4D86-BBD3-21D2A0868060}"/>
              </a:ext>
            </a:extLst>
          </p:cNvPr>
          <p:cNvGrpSpPr/>
          <p:nvPr/>
        </p:nvGrpSpPr>
        <p:grpSpPr>
          <a:xfrm>
            <a:off x="2090239" y="2279740"/>
            <a:ext cx="1497693" cy="1270406"/>
            <a:chOff x="2113858" y="1481574"/>
            <a:chExt cx="1497693" cy="1620001"/>
          </a:xfrm>
          <a:solidFill>
            <a:srgbClr val="F3EDE2"/>
          </a:solidFill>
        </p:grpSpPr>
        <p:sp>
          <p:nvSpPr>
            <p:cNvPr id="5" name="Rektangel 5">
              <a:extLst>
                <a:ext uri="{FF2B5EF4-FFF2-40B4-BE49-F238E27FC236}">
                  <a16:creationId xmlns:a16="http://schemas.microsoft.com/office/drawing/2014/main" id="{9DFFF3FD-BF1D-4B0C-BF45-DBA1ED86F29C}"/>
                </a:ext>
              </a:extLst>
            </p:cNvPr>
            <p:cNvSpPr/>
            <p:nvPr/>
          </p:nvSpPr>
          <p:spPr>
            <a:xfrm>
              <a:off x="2113859" y="1481574"/>
              <a:ext cx="1497692" cy="16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ktangel 4">
              <a:extLst>
                <a:ext uri="{FF2B5EF4-FFF2-40B4-BE49-F238E27FC236}">
                  <a16:creationId xmlns:a16="http://schemas.microsoft.com/office/drawing/2014/main" id="{BB825633-EA9A-47BD-915B-C8E3F3988F41}"/>
                </a:ext>
              </a:extLst>
            </p:cNvPr>
            <p:cNvSpPr/>
            <p:nvPr/>
          </p:nvSpPr>
          <p:spPr>
            <a:xfrm>
              <a:off x="2113858" y="2298489"/>
              <a:ext cx="1497693" cy="803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1. Formulera alternativen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992556-1A4B-4683-B190-91FF9F8DB808}"/>
              </a:ext>
            </a:extLst>
          </p:cNvPr>
          <p:cNvGrpSpPr/>
          <p:nvPr/>
        </p:nvGrpSpPr>
        <p:grpSpPr>
          <a:xfrm>
            <a:off x="2090239" y="3604641"/>
            <a:ext cx="1506161" cy="1270669"/>
            <a:chOff x="2123334" y="3170508"/>
            <a:chExt cx="1506161" cy="1270669"/>
          </a:xfrm>
          <a:solidFill>
            <a:srgbClr val="F3EDE2"/>
          </a:solidFill>
        </p:grpSpPr>
        <p:sp>
          <p:nvSpPr>
            <p:cNvPr id="8" name="Rektangel 5">
              <a:extLst>
                <a:ext uri="{FF2B5EF4-FFF2-40B4-BE49-F238E27FC236}">
                  <a16:creationId xmlns:a16="http://schemas.microsoft.com/office/drawing/2014/main" id="{DDB0C2DC-4756-4451-90D8-8E5A03C39D8B}"/>
                </a:ext>
              </a:extLst>
            </p:cNvPr>
            <p:cNvSpPr/>
            <p:nvPr/>
          </p:nvSpPr>
          <p:spPr>
            <a:xfrm>
              <a:off x="2126354" y="3170508"/>
              <a:ext cx="1494674" cy="12706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9" name="Picture 8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B8BE206C-0188-4951-A5C7-B6D2D76F2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720" y="3532505"/>
              <a:ext cx="703038" cy="215813"/>
            </a:xfrm>
            <a:prstGeom prst="rect">
              <a:avLst/>
            </a:prstGeom>
            <a:grpFill/>
          </p:spPr>
        </p:pic>
        <p:sp>
          <p:nvSpPr>
            <p:cNvPr id="10" name="Rektangel 4">
              <a:extLst>
                <a:ext uri="{FF2B5EF4-FFF2-40B4-BE49-F238E27FC236}">
                  <a16:creationId xmlns:a16="http://schemas.microsoft.com/office/drawing/2014/main" id="{480AE301-6303-4931-B479-3D061B613E31}"/>
                </a:ext>
              </a:extLst>
            </p:cNvPr>
            <p:cNvSpPr/>
            <p:nvPr/>
          </p:nvSpPr>
          <p:spPr>
            <a:xfrm>
              <a:off x="2123334" y="3921840"/>
              <a:ext cx="1506161" cy="46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2. Hitta effekterna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A51488-F4ED-429C-9CAB-FC9E372BFD1B}"/>
              </a:ext>
            </a:extLst>
          </p:cNvPr>
          <p:cNvGrpSpPr/>
          <p:nvPr/>
        </p:nvGrpSpPr>
        <p:grpSpPr>
          <a:xfrm>
            <a:off x="3668761" y="3597310"/>
            <a:ext cx="1506957" cy="1278000"/>
            <a:chOff x="4098595" y="3158426"/>
            <a:chExt cx="1506957" cy="1278000"/>
          </a:xfrm>
          <a:solidFill>
            <a:srgbClr val="F3EDE2"/>
          </a:solidFill>
        </p:grpSpPr>
        <p:sp>
          <p:nvSpPr>
            <p:cNvPr id="12" name="Rektangel 5">
              <a:extLst>
                <a:ext uri="{FF2B5EF4-FFF2-40B4-BE49-F238E27FC236}">
                  <a16:creationId xmlns:a16="http://schemas.microsoft.com/office/drawing/2014/main" id="{8D2DACEC-9784-4A81-AED7-36402FAC1B90}"/>
                </a:ext>
              </a:extLst>
            </p:cNvPr>
            <p:cNvSpPr/>
            <p:nvPr/>
          </p:nvSpPr>
          <p:spPr>
            <a:xfrm>
              <a:off x="4099390" y="3158426"/>
              <a:ext cx="1506162" cy="127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Rektangel 4">
              <a:extLst>
                <a:ext uri="{FF2B5EF4-FFF2-40B4-BE49-F238E27FC236}">
                  <a16:creationId xmlns:a16="http://schemas.microsoft.com/office/drawing/2014/main" id="{2BFDB63A-B3C7-4E1D-B7CB-AB8D17779B53}"/>
                </a:ext>
              </a:extLst>
            </p:cNvPr>
            <p:cNvSpPr/>
            <p:nvPr/>
          </p:nvSpPr>
          <p:spPr>
            <a:xfrm>
              <a:off x="4098595" y="3909626"/>
              <a:ext cx="1506161" cy="46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3. Rita en effektkedja</a:t>
              </a:r>
            </a:p>
          </p:txBody>
        </p:sp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80A381E9-E467-431C-9012-2770CFBB7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892" y="3481613"/>
              <a:ext cx="679606" cy="183352"/>
            </a:xfrm>
            <a:prstGeom prst="rect">
              <a:avLst/>
            </a:prstGeom>
            <a:grpFill/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D76D07-853A-42C2-AF9B-1EA9E68395A3}"/>
              </a:ext>
            </a:extLst>
          </p:cNvPr>
          <p:cNvGrpSpPr/>
          <p:nvPr/>
        </p:nvGrpSpPr>
        <p:grpSpPr>
          <a:xfrm>
            <a:off x="5255750" y="3597310"/>
            <a:ext cx="1506163" cy="1277083"/>
            <a:chOff x="6072425" y="3153675"/>
            <a:chExt cx="1506163" cy="1277083"/>
          </a:xfrm>
          <a:solidFill>
            <a:srgbClr val="F3EDE2"/>
          </a:solidFill>
        </p:grpSpPr>
        <p:sp>
          <p:nvSpPr>
            <p:cNvPr id="16" name="Rektangel 5">
              <a:extLst>
                <a:ext uri="{FF2B5EF4-FFF2-40B4-BE49-F238E27FC236}">
                  <a16:creationId xmlns:a16="http://schemas.microsoft.com/office/drawing/2014/main" id="{E8B91186-A65A-4949-848F-59E952F2C674}"/>
                </a:ext>
              </a:extLst>
            </p:cNvPr>
            <p:cNvSpPr/>
            <p:nvPr/>
          </p:nvSpPr>
          <p:spPr>
            <a:xfrm>
              <a:off x="6072426" y="3153675"/>
              <a:ext cx="1506162" cy="127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ktangel 4">
              <a:extLst>
                <a:ext uri="{FF2B5EF4-FFF2-40B4-BE49-F238E27FC236}">
                  <a16:creationId xmlns:a16="http://schemas.microsoft.com/office/drawing/2014/main" id="{899C3E52-22C3-4E90-B07A-5389D95C073C}"/>
                </a:ext>
              </a:extLst>
            </p:cNvPr>
            <p:cNvSpPr/>
            <p:nvPr/>
          </p:nvSpPr>
          <p:spPr>
            <a:xfrm>
              <a:off x="6072425" y="3965076"/>
              <a:ext cx="1506163" cy="4656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4. Sortera</a:t>
              </a:r>
            </a:p>
          </p:txBody>
        </p:sp>
        <p:pic>
          <p:nvPicPr>
            <p:cNvPr id="18" name="Picture 1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7670EBB-234F-4257-8CEE-5A5F9B4DF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346" y="3487096"/>
              <a:ext cx="1138833" cy="194551"/>
            </a:xfrm>
            <a:prstGeom prst="rect">
              <a:avLst/>
            </a:prstGeom>
            <a:grpFill/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284EDC-6CDC-4403-B7D0-A92AC07A145A}"/>
              </a:ext>
            </a:extLst>
          </p:cNvPr>
          <p:cNvGrpSpPr/>
          <p:nvPr/>
        </p:nvGrpSpPr>
        <p:grpSpPr>
          <a:xfrm>
            <a:off x="6847969" y="3604641"/>
            <a:ext cx="1509182" cy="1277083"/>
            <a:chOff x="8027999" y="3148739"/>
            <a:chExt cx="1509182" cy="1277083"/>
          </a:xfrm>
          <a:solidFill>
            <a:srgbClr val="F3EDE2"/>
          </a:solidFill>
        </p:grpSpPr>
        <p:sp>
          <p:nvSpPr>
            <p:cNvPr id="20" name="Rektangel 5">
              <a:extLst>
                <a:ext uri="{FF2B5EF4-FFF2-40B4-BE49-F238E27FC236}">
                  <a16:creationId xmlns:a16="http://schemas.microsoft.com/office/drawing/2014/main" id="{9087732D-0C6E-48DE-AF82-F287249E97D6}"/>
                </a:ext>
              </a:extLst>
            </p:cNvPr>
            <p:cNvSpPr/>
            <p:nvPr/>
          </p:nvSpPr>
          <p:spPr>
            <a:xfrm>
              <a:off x="8031019" y="3148739"/>
              <a:ext cx="1506162" cy="127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ktangel 4">
              <a:extLst>
                <a:ext uri="{FF2B5EF4-FFF2-40B4-BE49-F238E27FC236}">
                  <a16:creationId xmlns:a16="http://schemas.microsoft.com/office/drawing/2014/main" id="{550D32EC-B34E-47BA-AC74-D91252DBABB3}"/>
                </a:ext>
              </a:extLst>
            </p:cNvPr>
            <p:cNvSpPr/>
            <p:nvPr/>
          </p:nvSpPr>
          <p:spPr>
            <a:xfrm>
              <a:off x="8027999" y="3965076"/>
              <a:ext cx="1506161" cy="4607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5. Beskriv</a:t>
              </a:r>
            </a:p>
          </p:txBody>
        </p:sp>
        <p:pic>
          <p:nvPicPr>
            <p:cNvPr id="22" name="Picture 21" descr="Shape, rectangle&#10;&#10;Description automatically generated">
              <a:extLst>
                <a:ext uri="{FF2B5EF4-FFF2-40B4-BE49-F238E27FC236}">
                  <a16:creationId xmlns:a16="http://schemas.microsoft.com/office/drawing/2014/main" id="{9C855B51-18CD-4BB8-AB0D-ADB1CADEB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673" y="3473322"/>
              <a:ext cx="779369" cy="145320"/>
            </a:xfrm>
            <a:prstGeom prst="rect">
              <a:avLst/>
            </a:prstGeom>
            <a:grpFill/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777989-F665-47C5-87AE-A444616C9A3A}"/>
              </a:ext>
            </a:extLst>
          </p:cNvPr>
          <p:cNvGrpSpPr/>
          <p:nvPr/>
        </p:nvGrpSpPr>
        <p:grpSpPr>
          <a:xfrm>
            <a:off x="8406172" y="3608898"/>
            <a:ext cx="1591464" cy="1268568"/>
            <a:chOff x="7997041" y="4850143"/>
            <a:chExt cx="1591464" cy="1268568"/>
          </a:xfrm>
          <a:solidFill>
            <a:srgbClr val="F3EDE2"/>
          </a:solidFill>
        </p:grpSpPr>
        <p:sp>
          <p:nvSpPr>
            <p:cNvPr id="36" name="Rektangel 5">
              <a:extLst>
                <a:ext uri="{FF2B5EF4-FFF2-40B4-BE49-F238E27FC236}">
                  <a16:creationId xmlns:a16="http://schemas.microsoft.com/office/drawing/2014/main" id="{746206A7-77A2-45E5-B380-950C9EB1F568}"/>
                </a:ext>
              </a:extLst>
            </p:cNvPr>
            <p:cNvSpPr/>
            <p:nvPr/>
          </p:nvSpPr>
          <p:spPr>
            <a:xfrm>
              <a:off x="8044297" y="4850143"/>
              <a:ext cx="1501557" cy="12685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t"/>
            <a:lstStyle/>
            <a:p>
              <a:pPr algn="l"/>
              <a:endParaRPr lang="sv-SE" sz="135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ktangel 4">
              <a:extLst>
                <a:ext uri="{FF2B5EF4-FFF2-40B4-BE49-F238E27FC236}">
                  <a16:creationId xmlns:a16="http://schemas.microsoft.com/office/drawing/2014/main" id="{EBEA1712-1447-42A6-AAA7-3FA3142BBBB1}"/>
                </a:ext>
              </a:extLst>
            </p:cNvPr>
            <p:cNvSpPr/>
            <p:nvPr/>
          </p:nvSpPr>
          <p:spPr>
            <a:xfrm>
              <a:off x="7997041" y="5598140"/>
              <a:ext cx="1591464" cy="461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144000" rIns="144000" bIns="144000" rtlCol="0" anchor="ctr"/>
            <a:lstStyle/>
            <a:p>
              <a:r>
                <a:rPr lang="sv-SE" sz="1350" dirty="0">
                  <a:solidFill>
                    <a:srgbClr val="353636"/>
                  </a:solidFill>
                  <a:ea typeface="Open Sans Semibold" panose="020B0606030504020204" pitchFamily="34" charset="0"/>
                  <a:cs typeface="Open Sans Semibold" panose="020B0606030504020204" pitchFamily="34" charset="0"/>
                </a:rPr>
                <a:t>6. Dokumentera och presentera</a:t>
              </a: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1E8F8306-2A3F-4217-9424-89CD2C9CF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367" y="5026627"/>
              <a:ext cx="522936" cy="281119"/>
            </a:xfrm>
            <a:prstGeom prst="rect">
              <a:avLst/>
            </a:prstGeom>
            <a:grpFill/>
          </p:spPr>
        </p:pic>
      </p:grpSp>
      <p:sp>
        <p:nvSpPr>
          <p:cNvPr id="39" name="Rektangel 4">
            <a:extLst>
              <a:ext uri="{FF2B5EF4-FFF2-40B4-BE49-F238E27FC236}">
                <a16:creationId xmlns:a16="http://schemas.microsoft.com/office/drawing/2014/main" id="{E9C8E3EE-590F-4A57-83B4-53FE8865B761}"/>
              </a:ext>
            </a:extLst>
          </p:cNvPr>
          <p:cNvSpPr/>
          <p:nvPr/>
        </p:nvSpPr>
        <p:spPr>
          <a:xfrm>
            <a:off x="925852" y="2272610"/>
            <a:ext cx="1082188" cy="1277536"/>
          </a:xfrm>
          <a:prstGeom prst="rect">
            <a:avLst/>
          </a:prstGeom>
          <a:solidFill>
            <a:srgbClr val="305A4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r>
              <a:rPr lang="sv-SE" sz="1350" b="1" dirty="0">
                <a:solidFill>
                  <a:srgbClr val="E7DAC5"/>
                </a:solidFill>
                <a:ea typeface="Open Sans Semibold" panose="020B0606030504020204" pitchFamily="34" charset="0"/>
                <a:cs typeface="Open Sans Semibold" panose="020B0606030504020204" pitchFamily="34" charset="0"/>
              </a:rPr>
              <a:t>Lägg grunden</a:t>
            </a:r>
          </a:p>
        </p:txBody>
      </p:sp>
      <p:sp>
        <p:nvSpPr>
          <p:cNvPr id="40" name="Rektangel 4">
            <a:extLst>
              <a:ext uri="{FF2B5EF4-FFF2-40B4-BE49-F238E27FC236}">
                <a16:creationId xmlns:a16="http://schemas.microsoft.com/office/drawing/2014/main" id="{7054FBFA-08CB-41AE-9645-805F1306A3D8}"/>
              </a:ext>
            </a:extLst>
          </p:cNvPr>
          <p:cNvSpPr/>
          <p:nvPr/>
        </p:nvSpPr>
        <p:spPr>
          <a:xfrm>
            <a:off x="925852" y="3597311"/>
            <a:ext cx="1082188" cy="1278000"/>
          </a:xfrm>
          <a:prstGeom prst="rect">
            <a:avLst/>
          </a:prstGeom>
          <a:solidFill>
            <a:srgbClr val="305A4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r>
              <a:rPr lang="sv-SE" sz="1350" b="1" dirty="0">
                <a:solidFill>
                  <a:srgbClr val="E7DAC5"/>
                </a:solidFill>
                <a:ea typeface="Open Sans Semibold" panose="020B0606030504020204" pitchFamily="34" charset="0"/>
                <a:cs typeface="Open Sans Semibold" panose="020B0606030504020204" pitchFamily="34" charset="0"/>
              </a:rPr>
              <a:t>Gör en nytto-analys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7CC3CA9-A57A-4321-9E9C-7E718C268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318" y="2569173"/>
            <a:ext cx="609110" cy="2794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337D8E-2045-47C8-AD5C-BF7DDCFEFF2C}"/>
              </a:ext>
            </a:extLst>
          </p:cNvPr>
          <p:cNvSpPr/>
          <p:nvPr/>
        </p:nvSpPr>
        <p:spPr>
          <a:xfrm>
            <a:off x="3917456" y="2684225"/>
            <a:ext cx="1001486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2022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E98D1D5-2BFE-43CF-909A-BC0CF4D9EDA0}"/>
              </a:ext>
            </a:extLst>
          </p:cNvPr>
          <p:cNvCxnSpPr>
            <a:cxnSpLocks/>
          </p:cNvCxnSpPr>
          <p:nvPr/>
        </p:nvCxnSpPr>
        <p:spPr>
          <a:xfrm flipH="1">
            <a:off x="3580480" y="3091500"/>
            <a:ext cx="483640" cy="530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F95A0E-2E81-4E8E-87A0-C194032EBC9A}"/>
              </a:ext>
            </a:extLst>
          </p:cNvPr>
          <p:cNvCxnSpPr>
            <a:cxnSpLocks/>
          </p:cNvCxnSpPr>
          <p:nvPr/>
        </p:nvCxnSpPr>
        <p:spPr>
          <a:xfrm flipH="1">
            <a:off x="3594341" y="3091500"/>
            <a:ext cx="469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0E268F-B8A6-4D7B-9B88-9EFD3E28A326}"/>
              </a:ext>
            </a:extLst>
          </p:cNvPr>
          <p:cNvCxnSpPr>
            <a:cxnSpLocks/>
          </p:cNvCxnSpPr>
          <p:nvPr/>
        </p:nvCxnSpPr>
        <p:spPr>
          <a:xfrm flipH="1">
            <a:off x="5008018" y="3123936"/>
            <a:ext cx="189244" cy="61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65634E-411F-40FB-9DD0-813EA0052DD4}"/>
              </a:ext>
            </a:extLst>
          </p:cNvPr>
          <p:cNvCxnSpPr>
            <a:cxnSpLocks/>
          </p:cNvCxnSpPr>
          <p:nvPr/>
        </p:nvCxnSpPr>
        <p:spPr>
          <a:xfrm flipH="1">
            <a:off x="8311550" y="3123936"/>
            <a:ext cx="189244" cy="612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E56181-3DF2-446F-BF9C-98394946C001}"/>
              </a:ext>
            </a:extLst>
          </p:cNvPr>
          <p:cNvSpPr/>
          <p:nvPr/>
        </p:nvSpPr>
        <p:spPr>
          <a:xfrm>
            <a:off x="5082923" y="2688481"/>
            <a:ext cx="1001486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2022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B21F936-2B43-4E3F-A18F-2C8ED456645F}"/>
              </a:ext>
            </a:extLst>
          </p:cNvPr>
          <p:cNvSpPr/>
          <p:nvPr/>
        </p:nvSpPr>
        <p:spPr>
          <a:xfrm>
            <a:off x="8396781" y="2626372"/>
            <a:ext cx="1001486" cy="5461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/>
              <a:t>2022-2023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F46457-BEB2-4B05-9FF3-64AC7E24E0A0}"/>
              </a:ext>
            </a:extLst>
          </p:cNvPr>
          <p:cNvCxnSpPr>
            <a:cxnSpLocks/>
          </p:cNvCxnSpPr>
          <p:nvPr/>
        </p:nvCxnSpPr>
        <p:spPr>
          <a:xfrm>
            <a:off x="9280359" y="3027891"/>
            <a:ext cx="44612" cy="648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A133C3-409D-3173-8C5D-DFBC63F8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4" y="6030072"/>
            <a:ext cx="2119902" cy="5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BD1ED4-8EB3-1E87-1E39-9DE9F52408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240" y="5764246"/>
            <a:ext cx="1987870" cy="1038662"/>
          </a:xfrm>
          <a:prstGeom prst="rect">
            <a:avLst/>
          </a:prstGeom>
        </p:spPr>
      </p:pic>
      <p:pic>
        <p:nvPicPr>
          <p:cNvPr id="1028" name="Picture 4" descr="Logotyp_Region_Kalmar_län_färg – Kalmar hemslöjd">
            <a:extLst>
              <a:ext uri="{FF2B5EF4-FFF2-40B4-BE49-F238E27FC236}">
                <a16:creationId xmlns:a16="http://schemas.microsoft.com/office/drawing/2014/main" id="{4110D197-E518-902D-D26C-1F3E904E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60" y="5929894"/>
            <a:ext cx="1309620" cy="6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typ - Västra Götalandsregionen">
            <a:extLst>
              <a:ext uri="{FF2B5EF4-FFF2-40B4-BE49-F238E27FC236}">
                <a16:creationId xmlns:a16="http://schemas.microsoft.com/office/drawing/2014/main" id="{58824957-5372-09A4-0CCE-1D6EA0C3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04" y="6059386"/>
            <a:ext cx="2354839" cy="4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ktangel 4">
            <a:extLst>
              <a:ext uri="{FF2B5EF4-FFF2-40B4-BE49-F238E27FC236}">
                <a16:creationId xmlns:a16="http://schemas.microsoft.com/office/drawing/2014/main" id="{52788EEF-70BF-7066-B3FF-223C85E13722}"/>
              </a:ext>
            </a:extLst>
          </p:cNvPr>
          <p:cNvSpPr/>
          <p:nvPr/>
        </p:nvSpPr>
        <p:spPr>
          <a:xfrm>
            <a:off x="922867" y="5379047"/>
            <a:ext cx="4085151" cy="460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4000" tIns="144000" rIns="144000" bIns="144000" rtlCol="0" anchor="ctr"/>
          <a:lstStyle/>
          <a:p>
            <a:r>
              <a:rPr lang="sv-SE" sz="1350" dirty="0">
                <a:solidFill>
                  <a:srgbClr val="353636"/>
                </a:solidFill>
                <a:ea typeface="Open Sans Semibold" panose="020B0606030504020204" pitchFamily="34" charset="0"/>
                <a:cs typeface="Open Sans Semibold" panose="020B0606030504020204" pitchFamily="34" charset="0"/>
              </a:rPr>
              <a:t>Tillsammans med representanter från: </a:t>
            </a:r>
          </a:p>
        </p:txBody>
      </p:sp>
    </p:spTree>
    <p:extLst>
      <p:ext uri="{BB962C8B-B14F-4D97-AF65-F5344CB8AC3E}">
        <p14:creationId xmlns:p14="http://schemas.microsoft.com/office/powerpoint/2010/main" val="379416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A2B782-A9A3-BECA-0D78-16D74707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Leveransen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D3A78-CFA5-2DB5-08C5-ADB71B0A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04" y="2704467"/>
            <a:ext cx="2338575" cy="1881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C818CA-CF7D-9258-9A90-647426080B7D}"/>
              </a:ext>
            </a:extLst>
          </p:cNvPr>
          <p:cNvSpPr/>
          <p:nvPr/>
        </p:nvSpPr>
        <p:spPr>
          <a:xfrm>
            <a:off x="922867" y="4671712"/>
            <a:ext cx="1266660" cy="42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Rapport på webben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918A1-0B7B-5016-DCD4-7C32B1D03AEB}"/>
              </a:ext>
            </a:extLst>
          </p:cNvPr>
          <p:cNvSpPr/>
          <p:nvPr/>
        </p:nvSpPr>
        <p:spPr>
          <a:xfrm>
            <a:off x="2805604" y="4730434"/>
            <a:ext cx="2338575" cy="309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Effektkedja i </a:t>
            </a:r>
            <a:r>
              <a:rPr lang="sv-SE" sz="1200" b="1" dirty="0" err="1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pdf</a:t>
            </a: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(bilaga till rapporten)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9092B0-15A0-DA77-9EAD-74D9F5257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953" y="3493032"/>
            <a:ext cx="1937139" cy="1092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5DA4CB-58AE-C166-0175-8CB4D90CC442}"/>
              </a:ext>
            </a:extLst>
          </p:cNvPr>
          <p:cNvSpPr/>
          <p:nvPr/>
        </p:nvSpPr>
        <p:spPr>
          <a:xfrm>
            <a:off x="5344953" y="4671710"/>
            <a:ext cx="1143238" cy="427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Presentation i </a:t>
            </a:r>
            <a:r>
              <a:rPr lang="sv-SE" sz="1200" b="1" dirty="0" err="1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powerpoint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551D51-DC22-0E0F-F768-4AB49BC6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7" y="2458246"/>
            <a:ext cx="1681963" cy="2127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19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AA06-BD51-4999-894E-F3CE81C9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Jämförelsealternativ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B1E98-A520-43AE-B927-DD92BF307914}"/>
              </a:ext>
            </a:extLst>
          </p:cNvPr>
          <p:cNvSpPr/>
          <p:nvPr/>
        </p:nvSpPr>
        <p:spPr>
          <a:xfrm>
            <a:off x="922867" y="1852613"/>
            <a:ext cx="3649133" cy="3152775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58D93-9A0E-4D92-A7F6-4FA9D86432B6}"/>
              </a:ext>
            </a:extLst>
          </p:cNvPr>
          <p:cNvSpPr/>
          <p:nvPr/>
        </p:nvSpPr>
        <p:spPr>
          <a:xfrm>
            <a:off x="5228167" y="1852612"/>
            <a:ext cx="3649133" cy="3152775"/>
          </a:xfrm>
          <a:prstGeom prst="rect">
            <a:avLst/>
          </a:prstGeom>
          <a:solidFill>
            <a:srgbClr val="F3E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034DD-DFE4-4E77-893C-CFE402800C94}"/>
              </a:ext>
            </a:extLst>
          </p:cNvPr>
          <p:cNvSpPr/>
          <p:nvPr/>
        </p:nvSpPr>
        <p:spPr>
          <a:xfrm>
            <a:off x="922866" y="5130100"/>
            <a:ext cx="3649133" cy="105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Vård och behandling via fysiska möten, telefonkontakt och post</a:t>
            </a:r>
            <a:endParaRPr lang="sv-SE" sz="1100" b="1" dirty="0">
              <a:solidFill>
                <a:srgbClr val="353636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F536E-E369-4316-AA05-E4C4339E8C9D}"/>
              </a:ext>
            </a:extLst>
          </p:cNvPr>
          <p:cNvSpPr/>
          <p:nvPr/>
        </p:nvSpPr>
        <p:spPr>
          <a:xfrm>
            <a:off x="5228167" y="5164934"/>
            <a:ext cx="3649133" cy="102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sv-SE" sz="12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Vård och behandling via fysiska möten, telefonkontakt och post, men även via plats- och tidsoberoende vård som med tjänsten 1177 stöd och behandling.</a:t>
            </a:r>
          </a:p>
        </p:txBody>
      </p:sp>
      <p:pic>
        <p:nvPicPr>
          <p:cNvPr id="59" name="Bildobjekt 16">
            <a:extLst>
              <a:ext uri="{FF2B5EF4-FFF2-40B4-BE49-F238E27FC236}">
                <a16:creationId xmlns:a16="http://schemas.microsoft.com/office/drawing/2014/main" id="{5782A38B-8CF9-44E3-A550-17643DF9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25528" y="3273369"/>
            <a:ext cx="324000" cy="32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85BEC70-302B-E5E3-118B-6FE8939E0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1738" y="3521191"/>
            <a:ext cx="1260000" cy="12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D5F1B79-ADB0-1BAB-1BB3-14CAFABC0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8048" y="2108816"/>
            <a:ext cx="1260000" cy="126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E914B3-80A0-F763-67AA-481918B4D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5024" y="2108816"/>
            <a:ext cx="1260000" cy="12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58783FA-AA87-C1BA-3683-978A9BFFE0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26079" y="3291027"/>
            <a:ext cx="1260000" cy="126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141B10-3818-E2F0-7169-81A91150B35F}"/>
              </a:ext>
            </a:extLst>
          </p:cNvPr>
          <p:cNvSpPr txBox="1"/>
          <p:nvPr/>
        </p:nvSpPr>
        <p:spPr>
          <a:xfrm>
            <a:off x="1342065" y="3150258"/>
            <a:ext cx="13593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/>
              <a:t>Fysiska möten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EFE96-EBBB-A411-5C72-2F1B5C5A20FE}"/>
              </a:ext>
            </a:extLst>
          </p:cNvPr>
          <p:cNvSpPr txBox="1"/>
          <p:nvPr/>
        </p:nvSpPr>
        <p:spPr>
          <a:xfrm>
            <a:off x="3357578" y="3193770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/>
              <a:t>Post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139681-F823-01D3-FB0A-0C6E3B01B82D}"/>
              </a:ext>
            </a:extLst>
          </p:cNvPr>
          <p:cNvSpPr txBox="1"/>
          <p:nvPr/>
        </p:nvSpPr>
        <p:spPr>
          <a:xfrm>
            <a:off x="1677541" y="4503998"/>
            <a:ext cx="7006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/>
              <a:t>Telefon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E5CE87A-6AD3-B39A-8F69-BB95CDCA3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7440" y="3347295"/>
            <a:ext cx="1260000" cy="126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3A452F8-BC2F-190C-B97A-24B8D035A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5394" y="1871480"/>
            <a:ext cx="1260000" cy="126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3368520-32BD-B5CA-870D-ACE89BEA4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2370" y="1871480"/>
            <a:ext cx="1260000" cy="12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521069-1FA8-43DF-C147-4F9470B62E4C}"/>
              </a:ext>
            </a:extLst>
          </p:cNvPr>
          <p:cNvSpPr txBox="1"/>
          <p:nvPr/>
        </p:nvSpPr>
        <p:spPr>
          <a:xfrm>
            <a:off x="5739411" y="2912922"/>
            <a:ext cx="13593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/>
              <a:t>Fysiska möten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A96A7F-4AE3-9E5B-B371-EFE79B57016B}"/>
              </a:ext>
            </a:extLst>
          </p:cNvPr>
          <p:cNvSpPr txBox="1"/>
          <p:nvPr/>
        </p:nvSpPr>
        <p:spPr>
          <a:xfrm>
            <a:off x="7754924" y="2956434"/>
            <a:ext cx="4167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/>
              <a:t>Post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8FFAAA-0D77-151C-5747-AD93B5DE4851}"/>
              </a:ext>
            </a:extLst>
          </p:cNvPr>
          <p:cNvSpPr txBox="1"/>
          <p:nvPr/>
        </p:nvSpPr>
        <p:spPr>
          <a:xfrm>
            <a:off x="6073243" y="4330102"/>
            <a:ext cx="7006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/>
              <a:t>Telefon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7370E-C705-886A-B850-075D8589FD02}"/>
              </a:ext>
            </a:extLst>
          </p:cNvPr>
          <p:cNvSpPr txBox="1"/>
          <p:nvPr/>
        </p:nvSpPr>
        <p:spPr>
          <a:xfrm>
            <a:off x="7227723" y="4351988"/>
            <a:ext cx="15432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600" dirty="0"/>
              <a:t>1177 stöd och behandling</a:t>
            </a:r>
          </a:p>
        </p:txBody>
      </p:sp>
    </p:spTree>
    <p:extLst>
      <p:ext uri="{BB962C8B-B14F-4D97-AF65-F5344CB8AC3E}">
        <p14:creationId xmlns:p14="http://schemas.microsoft.com/office/powerpoint/2010/main" val="38325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F6EC03-3D95-4855-9CA1-E593AB9DC58A}"/>
              </a:ext>
            </a:extLst>
          </p:cNvPr>
          <p:cNvSpPr/>
          <p:nvPr/>
        </p:nvSpPr>
        <p:spPr>
          <a:xfrm>
            <a:off x="0" y="6011186"/>
            <a:ext cx="12191999" cy="846814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 för invånare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990DAD5-15C2-4CAD-BA75-7292E23F5132}"/>
              </a:ext>
            </a:extLst>
          </p:cNvPr>
          <p:cNvGrpSpPr/>
          <p:nvPr/>
        </p:nvGrpSpPr>
        <p:grpSpPr>
          <a:xfrm>
            <a:off x="910154" y="4148137"/>
            <a:ext cx="3287890" cy="1053835"/>
            <a:chOff x="4324991" y="4961575"/>
            <a:chExt cx="3287890" cy="105383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D68BB5-82E7-48DC-A346-962102413423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Invånare får bättre hälsa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Med högre kvalitet, innehåll som är lätt att förstå, mer motivation, snabbare åtgärder och bättre besök, fullföljer fler behandlingen, och får bättre resultat.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8" name="Bild 92">
              <a:extLst>
                <a:ext uri="{FF2B5EF4-FFF2-40B4-BE49-F238E27FC236}">
                  <a16:creationId xmlns:a16="http://schemas.microsoft.com/office/drawing/2014/main" id="{644D91D9-EB33-4621-B293-C987911A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pic>
        <p:nvPicPr>
          <p:cNvPr id="35" name="Bild 90">
            <a:extLst>
              <a:ext uri="{FF2B5EF4-FFF2-40B4-BE49-F238E27FC236}">
                <a16:creationId xmlns:a16="http://schemas.microsoft.com/office/drawing/2014/main" id="{F7ECD5A6-654C-4229-9280-C98093ED7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2812" y="6211325"/>
            <a:ext cx="324000" cy="324000"/>
          </a:xfrm>
          <a:prstGeom prst="rect">
            <a:avLst/>
          </a:prstGeom>
        </p:spPr>
      </p:pic>
      <p:pic>
        <p:nvPicPr>
          <p:cNvPr id="43" name="Bild 91">
            <a:extLst>
              <a:ext uri="{FF2B5EF4-FFF2-40B4-BE49-F238E27FC236}">
                <a16:creationId xmlns:a16="http://schemas.microsoft.com/office/drawing/2014/main" id="{FFFF0D41-0801-46D5-8B57-37648946D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64633" y="6211325"/>
            <a:ext cx="324000" cy="324000"/>
          </a:xfrm>
          <a:prstGeom prst="rect">
            <a:avLst/>
          </a:prstGeom>
        </p:spPr>
      </p:pic>
      <p:pic>
        <p:nvPicPr>
          <p:cNvPr id="45" name="Bild 92">
            <a:extLst>
              <a:ext uri="{FF2B5EF4-FFF2-40B4-BE49-F238E27FC236}">
                <a16:creationId xmlns:a16="http://schemas.microsoft.com/office/drawing/2014/main" id="{A13B726D-1E0D-490B-A9C0-C940999D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86454" y="6211325"/>
            <a:ext cx="324000" cy="324000"/>
          </a:xfrm>
          <a:prstGeom prst="rect">
            <a:avLst/>
          </a:prstGeom>
        </p:spPr>
      </p:pic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1177 stöd och behandling</a:t>
            </a:r>
          </a:p>
        </p:txBody>
      </p:sp>
      <p:pic>
        <p:nvPicPr>
          <p:cNvPr id="49" name="Bild 92">
            <a:extLst>
              <a:ext uri="{FF2B5EF4-FFF2-40B4-BE49-F238E27FC236}">
                <a16:creationId xmlns:a16="http://schemas.microsoft.com/office/drawing/2014/main" id="{3201D792-F3DF-4FA7-80CE-856E8C673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8275" y="6211325"/>
            <a:ext cx="324000" cy="32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519E8-85EC-44BA-86B6-3EBB3A1B0334}"/>
              </a:ext>
            </a:extLst>
          </p:cNvPr>
          <p:cNvGrpSpPr/>
          <p:nvPr/>
        </p:nvGrpSpPr>
        <p:grpSpPr>
          <a:xfrm>
            <a:off x="2033078" y="6610459"/>
            <a:ext cx="743468" cy="194326"/>
            <a:chOff x="4316219" y="6545569"/>
            <a:chExt cx="743468" cy="19432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3EAFB5-1A3B-47A3-A1BA-13C47AB1B42F}"/>
                </a:ext>
              </a:extLst>
            </p:cNvPr>
            <p:cNvSpPr/>
            <p:nvPr/>
          </p:nvSpPr>
          <p:spPr>
            <a:xfrm>
              <a:off x="4316219" y="6568567"/>
              <a:ext cx="743468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FINANSIELL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8D430DE-02B2-41DB-A8FF-4FFAC9015521}"/>
                </a:ext>
              </a:extLst>
            </p:cNvPr>
            <p:cNvSpPr/>
            <p:nvPr/>
          </p:nvSpPr>
          <p:spPr>
            <a:xfrm>
              <a:off x="4609460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2EC56-BBAC-4B94-BEAD-CB753A7AC466}"/>
              </a:ext>
            </a:extLst>
          </p:cNvPr>
          <p:cNvGrpSpPr/>
          <p:nvPr/>
        </p:nvGrpSpPr>
        <p:grpSpPr>
          <a:xfrm>
            <a:off x="4231865" y="6609806"/>
            <a:ext cx="1023909" cy="194979"/>
            <a:chOff x="5082205" y="6545569"/>
            <a:chExt cx="1023909" cy="19497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BD01E1C-93F4-45C6-8060-5AE5489D622B}"/>
                </a:ext>
              </a:extLst>
            </p:cNvPr>
            <p:cNvSpPr/>
            <p:nvPr/>
          </p:nvSpPr>
          <p:spPr>
            <a:xfrm>
              <a:off x="5082205" y="6569220"/>
              <a:ext cx="1023909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OMFÖRDELNING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465D1CC-13C1-4CEA-AC05-8DDBCB91A22F}"/>
                </a:ext>
              </a:extLst>
            </p:cNvPr>
            <p:cNvSpPr/>
            <p:nvPr/>
          </p:nvSpPr>
          <p:spPr>
            <a:xfrm>
              <a:off x="5533609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20687-9973-4947-BF3B-0C5E7116B121}"/>
              </a:ext>
            </a:extLst>
          </p:cNvPr>
          <p:cNvGrpSpPr/>
          <p:nvPr/>
        </p:nvGrpSpPr>
        <p:grpSpPr>
          <a:xfrm>
            <a:off x="6755758" y="6610597"/>
            <a:ext cx="626375" cy="194188"/>
            <a:chOff x="6127902" y="6545569"/>
            <a:chExt cx="626375" cy="194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9BA2EB-972E-4FF2-8605-61024A4C8DD2}"/>
                </a:ext>
              </a:extLst>
            </p:cNvPr>
            <p:cNvSpPr/>
            <p:nvPr/>
          </p:nvSpPr>
          <p:spPr>
            <a:xfrm>
              <a:off x="6127902" y="6568429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KVALITET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633F4071-447C-4E69-BD3C-42B93A8B21DE}"/>
                </a:ext>
              </a:extLst>
            </p:cNvPr>
            <p:cNvSpPr/>
            <p:nvPr/>
          </p:nvSpPr>
          <p:spPr>
            <a:xfrm>
              <a:off x="6363781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6EFDB5-0CCD-476C-981A-C5DAD940683E}"/>
              </a:ext>
            </a:extLst>
          </p:cNvPr>
          <p:cNvGrpSpPr/>
          <p:nvPr/>
        </p:nvGrpSpPr>
        <p:grpSpPr>
          <a:xfrm>
            <a:off x="9057087" y="6606580"/>
            <a:ext cx="626375" cy="198205"/>
            <a:chOff x="6779315" y="6545569"/>
            <a:chExt cx="626375" cy="19820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81ED2E-99A5-4B2E-BDD8-50479F019558}"/>
                </a:ext>
              </a:extLst>
            </p:cNvPr>
            <p:cNvSpPr/>
            <p:nvPr/>
          </p:nvSpPr>
          <p:spPr>
            <a:xfrm>
              <a:off x="6779315" y="6572446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MILJÖ</a:t>
              </a: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87C055E-F290-4A11-A2C8-38FE8FD15868}"/>
                </a:ext>
              </a:extLst>
            </p:cNvPr>
            <p:cNvSpPr/>
            <p:nvPr/>
          </p:nvSpPr>
          <p:spPr>
            <a:xfrm>
              <a:off x="7031952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pic>
        <p:nvPicPr>
          <p:cNvPr id="58" name="Bild 33">
            <a:extLst>
              <a:ext uri="{FF2B5EF4-FFF2-40B4-BE49-F238E27FC236}">
                <a16:creationId xmlns:a16="http://schemas.microsoft.com/office/drawing/2014/main" id="{236749A6-0B30-452B-992D-4FFD150B9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08273" y="6211325"/>
            <a:ext cx="324000" cy="324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A8E3-9853-2CA2-B3AE-CCE8581A74BE}"/>
              </a:ext>
            </a:extLst>
          </p:cNvPr>
          <p:cNvGrpSpPr/>
          <p:nvPr/>
        </p:nvGrpSpPr>
        <p:grpSpPr>
          <a:xfrm>
            <a:off x="4316219" y="1826979"/>
            <a:ext cx="3287890" cy="1053836"/>
            <a:chOff x="4316219" y="1826979"/>
            <a:chExt cx="3287890" cy="10538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62363-399B-415F-BCD8-8C57667B03C8}"/>
                </a:ext>
              </a:extLst>
            </p:cNvPr>
            <p:cNvSpPr/>
            <p:nvPr/>
          </p:nvSpPr>
          <p:spPr>
            <a:xfrm>
              <a:off x="4316219" y="1826979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Frigjord tid för invånare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Digitalt innehåll gör att invånare inte behöver resa till fysisk behandling eller vänta i telefonköer när de har frågor, vilket frigör tid.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9" name="Bild 91">
              <a:extLst>
                <a:ext uri="{FF2B5EF4-FFF2-40B4-BE49-F238E27FC236}">
                  <a16:creationId xmlns:a16="http://schemas.microsoft.com/office/drawing/2014/main" id="{FD555EE2-8521-AC84-3E8E-4AA332D4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9BEC96-5F01-C6CC-13C8-A9C4658F07AB}"/>
              </a:ext>
            </a:extLst>
          </p:cNvPr>
          <p:cNvGrpSpPr/>
          <p:nvPr/>
        </p:nvGrpSpPr>
        <p:grpSpPr>
          <a:xfrm>
            <a:off x="4316219" y="2978947"/>
            <a:ext cx="3287890" cy="1053836"/>
            <a:chOff x="4324991" y="1751861"/>
            <a:chExt cx="3287890" cy="105383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2ACECE-9B56-B20C-4913-73172E0FB76C}"/>
                </a:ext>
              </a:extLst>
            </p:cNvPr>
            <p:cNvSpPr/>
            <p:nvPr/>
          </p:nvSpPr>
          <p:spPr>
            <a:xfrm>
              <a:off x="4324991" y="1751861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Minskade kostnader för resor för invånare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Digitalt innehåll gör att invånare inte behöver resa till behandlingen, och minskar deras kostnader.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2" name="Bild 90">
              <a:extLst>
                <a:ext uri="{FF2B5EF4-FFF2-40B4-BE49-F238E27FC236}">
                  <a16:creationId xmlns:a16="http://schemas.microsoft.com/office/drawing/2014/main" id="{9DE3852B-7E7A-A0C5-9DC5-1AEC3B92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47212" y="1825280"/>
              <a:ext cx="324000" cy="324000"/>
            </a:xfrm>
            <a:prstGeom prst="rect">
              <a:avLst/>
            </a:prstGeom>
          </p:spPr>
        </p:pic>
      </p:grpSp>
      <p:grpSp>
        <p:nvGrpSpPr>
          <p:cNvPr id="25" name="Grupp 11">
            <a:extLst>
              <a:ext uri="{FF2B5EF4-FFF2-40B4-BE49-F238E27FC236}">
                <a16:creationId xmlns:a16="http://schemas.microsoft.com/office/drawing/2014/main" id="{4D2AD13D-6E3D-C834-329F-96EF0D7760F5}"/>
              </a:ext>
            </a:extLst>
          </p:cNvPr>
          <p:cNvGrpSpPr/>
          <p:nvPr/>
        </p:nvGrpSpPr>
        <p:grpSpPr>
          <a:xfrm>
            <a:off x="910154" y="1826980"/>
            <a:ext cx="3287890" cy="1053835"/>
            <a:chOff x="4324991" y="4961575"/>
            <a:chExt cx="3287890" cy="105383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4F1FEF-D37C-D3E2-6B93-A16D0A1C52A7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Fler invånare får hjälp i rätt tid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Invånare som annars inte skulle ha sökt vård, kan välja att gå digitala program, så att fler får hjälp.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7" name="Bild 92">
              <a:extLst>
                <a:ext uri="{FF2B5EF4-FFF2-40B4-BE49-F238E27FC236}">
                  <a16:creationId xmlns:a16="http://schemas.microsoft.com/office/drawing/2014/main" id="{F6B479FF-C4C4-350B-8BB5-2992BF2A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32" name="Grupp 11">
            <a:extLst>
              <a:ext uri="{FF2B5EF4-FFF2-40B4-BE49-F238E27FC236}">
                <a16:creationId xmlns:a16="http://schemas.microsoft.com/office/drawing/2014/main" id="{52C2088F-97D3-34C9-4066-DEDA68512D1C}"/>
              </a:ext>
            </a:extLst>
          </p:cNvPr>
          <p:cNvGrpSpPr/>
          <p:nvPr/>
        </p:nvGrpSpPr>
        <p:grpSpPr>
          <a:xfrm>
            <a:off x="910154" y="2969567"/>
            <a:ext cx="3287890" cy="1053835"/>
            <a:chOff x="4324991" y="4961575"/>
            <a:chExt cx="3287890" cy="105383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96D050B-A5E2-1DCF-F4DC-A1018990E695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Ökad trygghet för invånare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Med tydligare plan och tillgång till innehållet efter programmet kan invånare känna en ökad trygghet.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6" name="Bild 92">
              <a:extLst>
                <a:ext uri="{FF2B5EF4-FFF2-40B4-BE49-F238E27FC236}">
                  <a16:creationId xmlns:a16="http://schemas.microsoft.com/office/drawing/2014/main" id="{C9BE0A47-7B34-2777-2105-A8901CC96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37" name="Grupp 11">
            <a:extLst>
              <a:ext uri="{FF2B5EF4-FFF2-40B4-BE49-F238E27FC236}">
                <a16:creationId xmlns:a16="http://schemas.microsoft.com/office/drawing/2014/main" id="{F0214300-8545-680E-C9D8-FD8DEAAF4AE9}"/>
              </a:ext>
            </a:extLst>
          </p:cNvPr>
          <p:cNvGrpSpPr/>
          <p:nvPr/>
        </p:nvGrpSpPr>
        <p:grpSpPr>
          <a:xfrm>
            <a:off x="7719769" y="1826979"/>
            <a:ext cx="3287890" cy="1053835"/>
            <a:chOff x="4324991" y="4961575"/>
            <a:chExt cx="3287890" cy="105383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B488F0-4261-A3FE-1938-22E43A5FCF82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 smittspridning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När invånare inte behöver resa till fysiska behandlingar lika ofta, minskar risken för att sprida olika smittor.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9" name="Bild 92">
              <a:extLst>
                <a:ext uri="{FF2B5EF4-FFF2-40B4-BE49-F238E27FC236}">
                  <a16:creationId xmlns:a16="http://schemas.microsoft.com/office/drawing/2014/main" id="{638CE325-9538-23AF-C821-05388C55B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40" name="Grupp 11">
            <a:extLst>
              <a:ext uri="{FF2B5EF4-FFF2-40B4-BE49-F238E27FC236}">
                <a16:creationId xmlns:a16="http://schemas.microsoft.com/office/drawing/2014/main" id="{4108339B-3F6A-C828-F3F7-D58F2EA00EC8}"/>
              </a:ext>
            </a:extLst>
          </p:cNvPr>
          <p:cNvGrpSpPr/>
          <p:nvPr/>
        </p:nvGrpSpPr>
        <p:grpSpPr>
          <a:xfrm>
            <a:off x="7726330" y="2976167"/>
            <a:ext cx="3287890" cy="1053835"/>
            <a:chOff x="4324991" y="4961575"/>
            <a:chExt cx="3287890" cy="105383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B53CB7D-8D2C-6EB4-D9D1-5807FC6ABBA3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Enklare vardag för invånare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När invånaren själv bestämmer när och var hen ska arbeta med programmet blir vardagen enklare.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42" name="Bild 92">
              <a:extLst>
                <a:ext uri="{FF2B5EF4-FFF2-40B4-BE49-F238E27FC236}">
                  <a16:creationId xmlns:a16="http://schemas.microsoft.com/office/drawing/2014/main" id="{E86B7F95-C178-A242-2309-46250405C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F6EC03-3D95-4855-9CA1-E593AB9DC58A}"/>
              </a:ext>
            </a:extLst>
          </p:cNvPr>
          <p:cNvSpPr/>
          <p:nvPr/>
        </p:nvSpPr>
        <p:spPr>
          <a:xfrm>
            <a:off x="0" y="6011186"/>
            <a:ext cx="12191999" cy="846814"/>
          </a:xfrm>
          <a:prstGeom prst="rect">
            <a:avLst/>
          </a:prstGeom>
          <a:solidFill>
            <a:srgbClr val="F9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7E10E-816B-4599-8CC1-295A834A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Nyttor för regioner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990DAD5-15C2-4CAD-BA75-7292E23F5132}"/>
              </a:ext>
            </a:extLst>
          </p:cNvPr>
          <p:cNvGrpSpPr/>
          <p:nvPr/>
        </p:nvGrpSpPr>
        <p:grpSpPr>
          <a:xfrm>
            <a:off x="8039517" y="1703325"/>
            <a:ext cx="3287890" cy="1053835"/>
            <a:chOff x="4324991" y="4961575"/>
            <a:chExt cx="3287890" cy="105383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D68BB5-82E7-48DC-A346-962102413423}"/>
                </a:ext>
              </a:extLst>
            </p:cNvPr>
            <p:cNvSpPr/>
            <p:nvPr/>
          </p:nvSpPr>
          <p:spPr>
            <a:xfrm>
              <a:off x="4324991" y="4961575"/>
              <a:ext cx="3287890" cy="1053835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Förbättrad arbetsmiljö för personal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Med kvalitetssäkrat arbetssätt, omväxling, ökad digital kompetens, distansarbete och samarbete med fler kompetenser blir arbetsmiljön bättre.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8" name="Bild 92">
              <a:extLst>
                <a:ext uri="{FF2B5EF4-FFF2-40B4-BE49-F238E27FC236}">
                  <a16:creationId xmlns:a16="http://schemas.microsoft.com/office/drawing/2014/main" id="{644D91D9-EB33-4621-B293-C987911A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430453" y="5040839"/>
              <a:ext cx="324000" cy="32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206931-474C-43D7-BC83-87F31CB94FD7}"/>
              </a:ext>
            </a:extLst>
          </p:cNvPr>
          <p:cNvGrpSpPr/>
          <p:nvPr/>
        </p:nvGrpSpPr>
        <p:grpSpPr>
          <a:xfrm>
            <a:off x="922867" y="1832824"/>
            <a:ext cx="3287890" cy="1053836"/>
            <a:chOff x="4324991" y="1751861"/>
            <a:chExt cx="3287890" cy="10538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795315-3580-4744-92CE-B1C9EDD6E091}"/>
                </a:ext>
              </a:extLst>
            </p:cNvPr>
            <p:cNvSpPr/>
            <p:nvPr/>
          </p:nvSpPr>
          <p:spPr>
            <a:xfrm>
              <a:off x="4324991" y="1751861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Minskade kostnader för papper och porto för regioner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Digital kommunikation minskar kostnader för papper och porto.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33" name="Bild 90">
              <a:extLst>
                <a:ext uri="{FF2B5EF4-FFF2-40B4-BE49-F238E27FC236}">
                  <a16:creationId xmlns:a16="http://schemas.microsoft.com/office/drawing/2014/main" id="{F56CA7A9-5235-49AD-B80D-283EF64A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47212" y="1825280"/>
              <a:ext cx="324000" cy="324000"/>
            </a:xfrm>
            <a:prstGeom prst="rect">
              <a:avLst/>
            </a:prstGeom>
          </p:spPr>
        </p:pic>
      </p:grpSp>
      <p:pic>
        <p:nvPicPr>
          <p:cNvPr id="35" name="Bild 90">
            <a:extLst>
              <a:ext uri="{FF2B5EF4-FFF2-40B4-BE49-F238E27FC236}">
                <a16:creationId xmlns:a16="http://schemas.microsoft.com/office/drawing/2014/main" id="{F7ECD5A6-654C-4229-9280-C98093ED7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2812" y="6211325"/>
            <a:ext cx="324000" cy="324000"/>
          </a:xfrm>
          <a:prstGeom prst="rect">
            <a:avLst/>
          </a:prstGeom>
        </p:spPr>
      </p:pic>
      <p:pic>
        <p:nvPicPr>
          <p:cNvPr id="43" name="Bild 91">
            <a:extLst>
              <a:ext uri="{FF2B5EF4-FFF2-40B4-BE49-F238E27FC236}">
                <a16:creationId xmlns:a16="http://schemas.microsoft.com/office/drawing/2014/main" id="{FFFF0D41-0801-46D5-8B57-37648946D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64633" y="6211325"/>
            <a:ext cx="324000" cy="324000"/>
          </a:xfrm>
          <a:prstGeom prst="rect">
            <a:avLst/>
          </a:prstGeom>
        </p:spPr>
      </p:pic>
      <p:pic>
        <p:nvPicPr>
          <p:cNvPr id="45" name="Bild 92">
            <a:extLst>
              <a:ext uri="{FF2B5EF4-FFF2-40B4-BE49-F238E27FC236}">
                <a16:creationId xmlns:a16="http://schemas.microsoft.com/office/drawing/2014/main" id="{A13B726D-1E0D-490B-A9C0-C940999D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86454" y="6211325"/>
            <a:ext cx="324000" cy="324000"/>
          </a:xfrm>
          <a:prstGeom prst="rect">
            <a:avLst/>
          </a:prstGeom>
        </p:spPr>
      </p:pic>
      <p:sp>
        <p:nvSpPr>
          <p:cNvPr id="51" name="Rubrik 13">
            <a:extLst>
              <a:ext uri="{FF2B5EF4-FFF2-40B4-BE49-F238E27FC236}">
                <a16:creationId xmlns:a16="http://schemas.microsoft.com/office/drawing/2014/main" id="{069F2630-7824-4BBA-81D8-606B14AA591F}"/>
              </a:ext>
            </a:extLst>
          </p:cNvPr>
          <p:cNvSpPr txBox="1">
            <a:spLocks/>
          </p:cNvSpPr>
          <p:nvPr/>
        </p:nvSpPr>
        <p:spPr>
          <a:xfrm>
            <a:off x="930917" y="1271436"/>
            <a:ext cx="7899574" cy="2375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1177 stöd och behandling</a:t>
            </a:r>
          </a:p>
        </p:txBody>
      </p:sp>
      <p:pic>
        <p:nvPicPr>
          <p:cNvPr id="49" name="Bild 92">
            <a:extLst>
              <a:ext uri="{FF2B5EF4-FFF2-40B4-BE49-F238E27FC236}">
                <a16:creationId xmlns:a16="http://schemas.microsoft.com/office/drawing/2014/main" id="{3201D792-F3DF-4FA7-80CE-856E8C673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08275" y="6211325"/>
            <a:ext cx="324000" cy="32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1519E8-85EC-44BA-86B6-3EBB3A1B0334}"/>
              </a:ext>
            </a:extLst>
          </p:cNvPr>
          <p:cNvGrpSpPr/>
          <p:nvPr/>
        </p:nvGrpSpPr>
        <p:grpSpPr>
          <a:xfrm>
            <a:off x="2033078" y="6610459"/>
            <a:ext cx="743468" cy="194326"/>
            <a:chOff x="4316219" y="6545569"/>
            <a:chExt cx="743468" cy="19432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3EAFB5-1A3B-47A3-A1BA-13C47AB1B42F}"/>
                </a:ext>
              </a:extLst>
            </p:cNvPr>
            <p:cNvSpPr/>
            <p:nvPr/>
          </p:nvSpPr>
          <p:spPr>
            <a:xfrm>
              <a:off x="4316219" y="6568567"/>
              <a:ext cx="743468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FINANSIELL</a:t>
              </a: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8D430DE-02B2-41DB-A8FF-4FFAC9015521}"/>
                </a:ext>
              </a:extLst>
            </p:cNvPr>
            <p:cNvSpPr/>
            <p:nvPr/>
          </p:nvSpPr>
          <p:spPr>
            <a:xfrm>
              <a:off x="4609460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2EC56-BBAC-4B94-BEAD-CB753A7AC466}"/>
              </a:ext>
            </a:extLst>
          </p:cNvPr>
          <p:cNvGrpSpPr/>
          <p:nvPr/>
        </p:nvGrpSpPr>
        <p:grpSpPr>
          <a:xfrm>
            <a:off x="4231865" y="6609806"/>
            <a:ext cx="1023909" cy="194979"/>
            <a:chOff x="5082205" y="6545569"/>
            <a:chExt cx="1023909" cy="19497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BD01E1C-93F4-45C6-8060-5AE5489D622B}"/>
                </a:ext>
              </a:extLst>
            </p:cNvPr>
            <p:cNvSpPr/>
            <p:nvPr/>
          </p:nvSpPr>
          <p:spPr>
            <a:xfrm>
              <a:off x="5082205" y="6569220"/>
              <a:ext cx="1023909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OMFÖRDELNING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465D1CC-13C1-4CEA-AC05-8DDBCB91A22F}"/>
                </a:ext>
              </a:extLst>
            </p:cNvPr>
            <p:cNvSpPr/>
            <p:nvPr/>
          </p:nvSpPr>
          <p:spPr>
            <a:xfrm>
              <a:off x="5533609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20687-9973-4947-BF3B-0C5E7116B121}"/>
              </a:ext>
            </a:extLst>
          </p:cNvPr>
          <p:cNvGrpSpPr/>
          <p:nvPr/>
        </p:nvGrpSpPr>
        <p:grpSpPr>
          <a:xfrm>
            <a:off x="6755758" y="6610597"/>
            <a:ext cx="626375" cy="194188"/>
            <a:chOff x="6127902" y="6545569"/>
            <a:chExt cx="626375" cy="1941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9BA2EB-972E-4FF2-8605-61024A4C8DD2}"/>
                </a:ext>
              </a:extLst>
            </p:cNvPr>
            <p:cNvSpPr/>
            <p:nvPr/>
          </p:nvSpPr>
          <p:spPr>
            <a:xfrm>
              <a:off x="6127902" y="6568429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KVALITET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633F4071-447C-4E69-BD3C-42B93A8B21DE}"/>
                </a:ext>
              </a:extLst>
            </p:cNvPr>
            <p:cNvSpPr/>
            <p:nvPr/>
          </p:nvSpPr>
          <p:spPr>
            <a:xfrm>
              <a:off x="6363781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6EFDB5-0CCD-476C-981A-C5DAD940683E}"/>
              </a:ext>
            </a:extLst>
          </p:cNvPr>
          <p:cNvGrpSpPr/>
          <p:nvPr/>
        </p:nvGrpSpPr>
        <p:grpSpPr>
          <a:xfrm>
            <a:off x="9057087" y="6606580"/>
            <a:ext cx="626375" cy="198205"/>
            <a:chOff x="6779315" y="6545569"/>
            <a:chExt cx="626375" cy="19820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81ED2E-99A5-4B2E-BDD8-50479F019558}"/>
                </a:ext>
              </a:extLst>
            </p:cNvPr>
            <p:cNvSpPr/>
            <p:nvPr/>
          </p:nvSpPr>
          <p:spPr>
            <a:xfrm>
              <a:off x="6779315" y="6572446"/>
              <a:ext cx="626375" cy="171328"/>
            </a:xfrm>
            <a:prstGeom prst="rect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700" dirty="0">
                  <a:solidFill>
                    <a:schemeClr val="bg1"/>
                  </a:solidFill>
                </a:rPr>
                <a:t>MILJÖ</a:t>
              </a:r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187C055E-F290-4A11-A2C8-38FE8FD15868}"/>
                </a:ext>
              </a:extLst>
            </p:cNvPr>
            <p:cNvSpPr/>
            <p:nvPr/>
          </p:nvSpPr>
          <p:spPr>
            <a:xfrm>
              <a:off x="7031952" y="6545569"/>
              <a:ext cx="121099" cy="45719"/>
            </a:xfrm>
            <a:prstGeom prst="triangle">
              <a:avLst/>
            </a:prstGeom>
            <a:solidFill>
              <a:srgbClr val="305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dirty="0" err="1"/>
            </a:p>
          </p:txBody>
        </p:sp>
      </p:grpSp>
      <p:pic>
        <p:nvPicPr>
          <p:cNvPr id="58" name="Bild 33">
            <a:extLst>
              <a:ext uri="{FF2B5EF4-FFF2-40B4-BE49-F238E27FC236}">
                <a16:creationId xmlns:a16="http://schemas.microsoft.com/office/drawing/2014/main" id="{236749A6-0B30-452B-992D-4FFD150B9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208273" y="6211325"/>
            <a:ext cx="324000" cy="324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D70A8E3-9853-2CA2-B3AE-CCE8581A74BE}"/>
              </a:ext>
            </a:extLst>
          </p:cNvPr>
          <p:cNvGrpSpPr/>
          <p:nvPr/>
        </p:nvGrpSpPr>
        <p:grpSpPr>
          <a:xfrm>
            <a:off x="4316219" y="1826979"/>
            <a:ext cx="3287890" cy="1053836"/>
            <a:chOff x="4316219" y="1826979"/>
            <a:chExt cx="3287890" cy="10538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262363-399B-415F-BCD8-8C57667B03C8}"/>
                </a:ext>
              </a:extLst>
            </p:cNvPr>
            <p:cNvSpPr/>
            <p:nvPr/>
          </p:nvSpPr>
          <p:spPr>
            <a:xfrm>
              <a:off x="4316219" y="1826979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Frigjord tid för behandlare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När invånaren gör mer själv och lättare kommer ihåg allt inför besök så att återbesöken minskar, och administrationen är enklare, frigörs tid. 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9" name="Bild 91">
              <a:extLst>
                <a:ext uri="{FF2B5EF4-FFF2-40B4-BE49-F238E27FC236}">
                  <a16:creationId xmlns:a16="http://schemas.microsoft.com/office/drawing/2014/main" id="{FD555EE2-8521-AC84-3E8E-4AA332D4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80CA9E9-B025-1428-3B7F-F96485F8125D}"/>
              </a:ext>
            </a:extLst>
          </p:cNvPr>
          <p:cNvGrpSpPr/>
          <p:nvPr/>
        </p:nvGrpSpPr>
        <p:grpSpPr>
          <a:xfrm>
            <a:off x="922867" y="2961794"/>
            <a:ext cx="3287890" cy="1053836"/>
            <a:chOff x="4324991" y="1751861"/>
            <a:chExt cx="3287890" cy="10538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3C0A1C-B5A9-BCE8-8195-1C947A29C9C0}"/>
                </a:ext>
              </a:extLst>
            </p:cNvPr>
            <p:cNvSpPr/>
            <p:nvPr/>
          </p:nvSpPr>
          <p:spPr>
            <a:xfrm>
              <a:off x="4324991" y="1751861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Minskade kostnader för upphandling av program för regioner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När regioner samarbetar om att ta fram program behöver färre regioner köpa program på marknaden.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14" name="Bild 90">
              <a:extLst>
                <a:ext uri="{FF2B5EF4-FFF2-40B4-BE49-F238E27FC236}">
                  <a16:creationId xmlns:a16="http://schemas.microsoft.com/office/drawing/2014/main" id="{CA4A1E10-C96B-A7FE-54A6-0F22849A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47212" y="1825280"/>
              <a:ext cx="324000" cy="3240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B78D472-B4EE-CEA3-88EA-60C67CFF4AD5}"/>
              </a:ext>
            </a:extLst>
          </p:cNvPr>
          <p:cNvGrpSpPr/>
          <p:nvPr/>
        </p:nvGrpSpPr>
        <p:grpSpPr>
          <a:xfrm>
            <a:off x="4310525" y="2978947"/>
            <a:ext cx="3287890" cy="1053836"/>
            <a:chOff x="4316219" y="1826979"/>
            <a:chExt cx="3287890" cy="10538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2A9B79-1C35-CA7F-7B61-FE125E12D89E}"/>
                </a:ext>
              </a:extLst>
            </p:cNvPr>
            <p:cNvSpPr/>
            <p:nvPr/>
          </p:nvSpPr>
          <p:spPr>
            <a:xfrm>
              <a:off x="4316219" y="1826979"/>
              <a:ext cx="3287890" cy="1053836"/>
            </a:xfrm>
            <a:prstGeom prst="rect">
              <a:avLst/>
            </a:prstGeom>
            <a:solidFill>
              <a:srgbClr val="F9F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108000" rtlCol="0" anchor="t"/>
            <a:lstStyle/>
            <a:p>
              <a:pPr marL="360000">
                <a:spcAft>
                  <a:spcPts val="600"/>
                </a:spcAft>
              </a:pPr>
              <a:r>
                <a:rPr lang="sv-SE" sz="1100" b="0" i="0" dirty="0">
                  <a:solidFill>
                    <a:srgbClr val="000000"/>
                  </a:solidFill>
                  <a:effectLst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Frigjorda resurser för regioner genom samverkan</a:t>
              </a:r>
              <a:endParaRPr lang="sv-SE" sz="1100" b="1" dirty="0">
                <a:solidFill>
                  <a:srgbClr val="353636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marL="360000">
                <a:spcAft>
                  <a:spcPts val="600"/>
                </a:spcAft>
              </a:pPr>
              <a:r>
                <a:rPr lang="sv-SE" sz="11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När regioner samverkar om processer och arbetssätt istället för att skapa egna var och en för sig frigörs resurser.</a:t>
              </a:r>
              <a:endParaRPr lang="sv-SE" sz="1100" dirty="0">
                <a:solidFill>
                  <a:srgbClr val="353636"/>
                </a:solidFill>
              </a:endParaRPr>
            </a:p>
          </p:txBody>
        </p:sp>
        <p:pic>
          <p:nvPicPr>
            <p:cNvPr id="27" name="Bild 91">
              <a:extLst>
                <a:ext uri="{FF2B5EF4-FFF2-40B4-BE49-F238E27FC236}">
                  <a16:creationId xmlns:a16="http://schemas.microsoft.com/office/drawing/2014/main" id="{8B2A463F-6EDD-40D3-64C5-510DDE65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439047" y="1906243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9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era">
  <a:themeElements>
    <a:clrScheme name="Inera Färg">
      <a:dk1>
        <a:srgbClr val="353636"/>
      </a:dk1>
      <a:lt1>
        <a:sysClr val="window" lastClr="FFFFFF"/>
      </a:lt1>
      <a:dk2>
        <a:srgbClr val="7E2A4C"/>
      </a:dk2>
      <a:lt2>
        <a:srgbClr val="F9F6F1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305A47"/>
      </a:hlink>
      <a:folHlink>
        <a:srgbClr val="AFD4C4"/>
      </a:folHlink>
    </a:clrScheme>
    <a:fontScheme name="Inera Teckensnitt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7E2A4C"/>
    </a:custClr>
    <a:custClr>
      <a:srgbClr val="E7DAC5"/>
    </a:custClr>
    <a:custClr>
      <a:srgbClr val="305A47"/>
    </a:custClr>
    <a:custClr>
      <a:srgbClr val="353636"/>
    </a:custClr>
    <a:custClr>
      <a:srgbClr val="098394"/>
    </a:custClr>
    <a:custClr>
      <a:srgbClr val="D172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rimär Röd">
      <a:srgbClr val="A33662"/>
    </a:custClr>
    <a:custClr>
      <a:srgbClr val="F3EDE2"/>
    </a:custClr>
    <a:custClr>
      <a:srgbClr val="40775E"/>
    </a:custClr>
    <a:custClr>
      <a:srgbClr val="727373"/>
    </a:custClr>
    <a:custClr>
      <a:srgbClr val="0CB0C6"/>
    </a:custClr>
    <a:custClr>
      <a:srgbClr val="FF951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03F73"/>
    </a:custClr>
    <a:custClr>
      <a:srgbClr val="F9F6F1"/>
    </a:custClr>
    <a:custClr>
      <a:srgbClr val="AFD4C4"/>
    </a:custClr>
    <a:custClr>
      <a:srgbClr val="CCCCCC"/>
    </a:custClr>
    <a:custClr>
      <a:srgbClr val="4AE0F4"/>
    </a:custClr>
    <a:custClr>
      <a:srgbClr val="FFC07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0F0F0"/>
    </a:custClr>
  </a:custClrLst>
  <a:extLst>
    <a:ext uri="{05A4C25C-085E-4340-85A3-A5531E510DB2}">
      <thm15:themeFamily xmlns:thm15="http://schemas.microsoft.com/office/thememl/2012/main" name="Presentation2" id="{627AD713-FB3C-4EE0-B9C6-5B33224C9362}" vid="{70753657-C70A-426D-B56C-CAA68FA7BC99}"/>
    </a:ext>
  </a:extLst>
</a:theme>
</file>

<file path=ppt/theme/theme2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23" ma:contentTypeDescription="Skapa ett nytt dokument." ma:contentTypeScope="" ma:versionID="a588d5298e31394954d678862d2d4064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4927f31759e8c18c444dc5df4d6c7e77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e5a329e-0f68-4a06-bd4b-cec4da084e05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  <ds:schemaRef ds:uri="5e88671f-f3e5-4bfe-bce3-b43a49c7c60a"/>
    <ds:schemaRef ds:uri="e54ffb39-d626-48a7-a92f-ca20dcdc99f4"/>
    <ds:schemaRef ds:uri="d7532cd0-e888-47d6-8f58-db0210f25002"/>
    <ds:schemaRef ds:uri="10c3a147-0d64-46aa-a281-dc97358e8373"/>
  </ds:schemaRefs>
</ds:datastoreItem>
</file>

<file path=customXml/itemProps2.xml><?xml version="1.0" encoding="utf-8"?>
<ds:datastoreItem xmlns:ds="http://schemas.openxmlformats.org/officeDocument/2006/customXml" ds:itemID="{65DC0143-87B7-4A91-8D9D-FDD8E91A8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74478EDE</Template>
  <TotalTime>296</TotalTime>
  <Words>1086</Words>
  <Application>Microsoft Office PowerPoint</Application>
  <PresentationFormat>Widescreen</PresentationFormat>
  <Paragraphs>188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Open Sans</vt:lpstr>
      <vt:lpstr>Open Sans Bold</vt:lpstr>
      <vt:lpstr>Open Sans Semibold</vt:lpstr>
      <vt:lpstr>Inera</vt:lpstr>
      <vt:lpstr>1177 stöd och behandling</vt:lpstr>
      <vt:lpstr>En nyttoanalys...</vt:lpstr>
      <vt:lpstr>1177 stöd och behandling</vt:lpstr>
      <vt:lpstr>Syfte med nyttoanalysen</vt:lpstr>
      <vt:lpstr>Så gjorde vi</vt:lpstr>
      <vt:lpstr>Leveransen</vt:lpstr>
      <vt:lpstr>Jämförelsealternativ</vt:lpstr>
      <vt:lpstr>Nyttor för invånare</vt:lpstr>
      <vt:lpstr>Nyttor för regioner</vt:lpstr>
      <vt:lpstr>Nyttor för samhället</vt:lpstr>
      <vt:lpstr>Kostnader</vt:lpstr>
      <vt:lpstr>Risker</vt:lpstr>
      <vt:lpstr>Kopplingar till nationella mål</vt:lpstr>
      <vt:lpstr>Styrkor och svagheter</vt:lpstr>
      <vt:lpstr>Sammanfattning av nyttoanalysen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Nyttokalkyl</dc:title>
  <dc:creator>Sundberg Amanda</dc:creator>
  <cp:lastModifiedBy>Sundberg Amanda</cp:lastModifiedBy>
  <cp:revision>1</cp:revision>
  <dcterms:created xsi:type="dcterms:W3CDTF">2023-09-18T19:22:14Z</dcterms:created>
  <dcterms:modified xsi:type="dcterms:W3CDTF">2023-12-21T23:13:20Z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