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12" r:id="rId5"/>
    <p:sldId id="259" r:id="rId6"/>
    <p:sldId id="327" r:id="rId7"/>
    <p:sldId id="328" r:id="rId8"/>
    <p:sldId id="472" r:id="rId9"/>
    <p:sldId id="449" r:id="rId10"/>
    <p:sldId id="462" r:id="rId11"/>
    <p:sldId id="475" r:id="rId12"/>
    <p:sldId id="476" r:id="rId13"/>
    <p:sldId id="477" r:id="rId14"/>
    <p:sldId id="478" r:id="rId15"/>
    <p:sldId id="450" r:id="rId16"/>
    <p:sldId id="463" r:id="rId17"/>
    <p:sldId id="473" r:id="rId18"/>
    <p:sldId id="454" r:id="rId19"/>
    <p:sldId id="464" r:id="rId20"/>
    <p:sldId id="451" r:id="rId21"/>
    <p:sldId id="457" r:id="rId22"/>
    <p:sldId id="474" r:id="rId23"/>
    <p:sldId id="479" r:id="rId24"/>
    <p:sldId id="456" r:id="rId25"/>
    <p:sldId id="332" r:id="rId26"/>
    <p:sldId id="461" r:id="rId27"/>
    <p:sldId id="459" r:id="rId28"/>
    <p:sldId id="297" r:id="rId29"/>
    <p:sldId id="262" r:id="rId3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dqvist Anne-Louise" initials="NAL" lastIdx="1" clrIdx="0">
    <p:extLst>
      <p:ext uri="{19B8F6BF-5375-455C-9EA6-DF929625EA0E}">
        <p15:presenceInfo xmlns:p15="http://schemas.microsoft.com/office/powerpoint/2012/main" userId="S::Anne-Louise.Nordqvist@inera.se::298fd2ba-5879-4078-9dd0-cb16eef6a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4889C-6312-D87F-5AD8-7FBACEF03F5A}" v="14" dt="2023-01-27T09:53:41.962"/>
    <p1510:client id="{7AB07A78-93CE-495F-8870-D793767CC27A}" v="42" dt="2023-01-27T12:05:50.949"/>
    <p1510:client id="{9021AE8F-04C5-4A6A-807F-E23E5CF2C088}" v="45" dt="2023-01-27T09:53:17.787"/>
    <p1510:client id="{E59BDEED-A2F4-4233-8ACF-B8517F8A1765}" v="162" dt="2023-01-27T11:58:50.055"/>
    <p1510:client id="{EAB26C8F-F9A8-4163-BB22-D1AB28145C37}" v="625" dt="2023-01-27T10:36:3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sson Åsa" userId="S::asa.jonsson@inera.se::e7c157ac-c4f4-446a-aea7-2d9507f60b0e" providerId="AD" clId="Web-{B3643ED7-EF0E-0E41-5522-C2EFB0CC4D33}"/>
    <pc:docChg chg="modSld">
      <pc:chgData name="Jonsson Åsa" userId="S::asa.jonsson@inera.se::e7c157ac-c4f4-446a-aea7-2d9507f60b0e" providerId="AD" clId="Web-{B3643ED7-EF0E-0E41-5522-C2EFB0CC4D33}" dt="2022-10-11T11:22:14.627" v="47" actId="20577"/>
      <pc:docMkLst>
        <pc:docMk/>
      </pc:docMkLst>
      <pc:sldChg chg="modSp">
        <pc:chgData name="Jonsson Åsa" userId="S::asa.jonsson@inera.se::e7c157ac-c4f4-446a-aea7-2d9507f60b0e" providerId="AD" clId="Web-{B3643ED7-EF0E-0E41-5522-C2EFB0CC4D33}" dt="2022-10-11T11:21:40.799" v="45" actId="20577"/>
        <pc:sldMkLst>
          <pc:docMk/>
          <pc:sldMk cId="3427469977" sldId="453"/>
        </pc:sldMkLst>
        <pc:spChg chg="mod">
          <ac:chgData name="Jonsson Åsa" userId="S::asa.jonsson@inera.se::e7c157ac-c4f4-446a-aea7-2d9507f60b0e" providerId="AD" clId="Web-{B3643ED7-EF0E-0E41-5522-C2EFB0CC4D33}" dt="2022-10-11T11:21:40.799" v="45" actId="20577"/>
          <ac:spMkLst>
            <pc:docMk/>
            <pc:sldMk cId="3427469977" sldId="453"/>
            <ac:spMk id="3" creationId="{97EA1ACE-F745-469A-9F5D-EDBECE1535C9}"/>
          </ac:spMkLst>
        </pc:spChg>
      </pc:sldChg>
      <pc:sldChg chg="modSp">
        <pc:chgData name="Jonsson Åsa" userId="S::asa.jonsson@inera.se::e7c157ac-c4f4-446a-aea7-2d9507f60b0e" providerId="AD" clId="Web-{B3643ED7-EF0E-0E41-5522-C2EFB0CC4D33}" dt="2022-10-11T11:22:14.627" v="47" actId="20577"/>
        <pc:sldMkLst>
          <pc:docMk/>
          <pc:sldMk cId="3232292107" sldId="464"/>
        </pc:sldMkLst>
        <pc:spChg chg="mod">
          <ac:chgData name="Jonsson Åsa" userId="S::asa.jonsson@inera.se::e7c157ac-c4f4-446a-aea7-2d9507f60b0e" providerId="AD" clId="Web-{B3643ED7-EF0E-0E41-5522-C2EFB0CC4D33}" dt="2022-10-11T11:22:14.627" v="47" actId="20577"/>
          <ac:spMkLst>
            <pc:docMk/>
            <pc:sldMk cId="3232292107" sldId="464"/>
            <ac:spMk id="16" creationId="{81228A0D-0352-40A4-BD68-CE4EF8F512CB}"/>
          </ac:spMkLst>
        </pc:spChg>
      </pc:sldChg>
    </pc:docChg>
  </pc:docChgLst>
  <pc:docChgLst>
    <pc:chgData name="Axelsson Jenny" userId="35153831-a041-4e19-963c-026d50be729b" providerId="ADAL" clId="{9021AE8F-04C5-4A6A-807F-E23E5CF2C088}"/>
    <pc:docChg chg="undo custSel addSld modSld sldOrd">
      <pc:chgData name="Axelsson Jenny" userId="35153831-a041-4e19-963c-026d50be729b" providerId="ADAL" clId="{9021AE8F-04C5-4A6A-807F-E23E5CF2C088}" dt="2023-01-27T12:09:38.104" v="1360" actId="1076"/>
      <pc:docMkLst>
        <pc:docMk/>
      </pc:docMkLst>
      <pc:sldChg chg="modSp mod">
        <pc:chgData name="Axelsson Jenny" userId="35153831-a041-4e19-963c-026d50be729b" providerId="ADAL" clId="{9021AE8F-04C5-4A6A-807F-E23E5CF2C088}" dt="2023-01-24T13:55:14.952" v="467" actId="20577"/>
        <pc:sldMkLst>
          <pc:docMk/>
          <pc:sldMk cId="3738514320" sldId="327"/>
        </pc:sldMkLst>
        <pc:spChg chg="mod">
          <ac:chgData name="Axelsson Jenny" userId="35153831-a041-4e19-963c-026d50be729b" providerId="ADAL" clId="{9021AE8F-04C5-4A6A-807F-E23E5CF2C088}" dt="2023-01-24T13:55:14.952" v="467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9021AE8F-04C5-4A6A-807F-E23E5CF2C088}" dt="2023-01-24T13:55:21.586" v="470" actId="6549"/>
        <pc:sldMkLst>
          <pc:docMk/>
          <pc:sldMk cId="4158201782" sldId="328"/>
        </pc:sldMkLst>
        <pc:spChg chg="mod">
          <ac:chgData name="Axelsson Jenny" userId="35153831-a041-4e19-963c-026d50be729b" providerId="ADAL" clId="{9021AE8F-04C5-4A6A-807F-E23E5CF2C088}" dt="2023-01-24T13:55:21.586" v="470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9021AE8F-04C5-4A6A-807F-E23E5CF2C088}" dt="2023-01-24T13:56:02.935" v="496" actId="6549"/>
        <pc:sldMkLst>
          <pc:docMk/>
          <pc:sldMk cId="4230818810" sldId="332"/>
        </pc:sldMkLst>
        <pc:spChg chg="mod">
          <ac:chgData name="Axelsson Jenny" userId="35153831-a041-4e19-963c-026d50be729b" providerId="ADAL" clId="{9021AE8F-04C5-4A6A-807F-E23E5CF2C088}" dt="2023-01-24T13:56:02.935" v="496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9021AE8F-04C5-4A6A-807F-E23E5CF2C088}" dt="2023-01-24T13:55:26.885" v="473" actId="6549"/>
        <pc:sldMkLst>
          <pc:docMk/>
          <pc:sldMk cId="1301884714" sldId="449"/>
        </pc:sldMkLst>
        <pc:spChg chg="mod">
          <ac:chgData name="Axelsson Jenny" userId="35153831-a041-4e19-963c-026d50be729b" providerId="ADAL" clId="{9021AE8F-04C5-4A6A-807F-E23E5CF2C088}" dt="2023-01-24T13:55:26.885" v="473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9021AE8F-04C5-4A6A-807F-E23E5CF2C088}" dt="2023-01-24T13:55:30.631" v="476" actId="6549"/>
        <pc:sldMkLst>
          <pc:docMk/>
          <pc:sldMk cId="2430241799" sldId="450"/>
        </pc:sldMkLst>
        <pc:spChg chg="mod">
          <ac:chgData name="Axelsson Jenny" userId="35153831-a041-4e19-963c-026d50be729b" providerId="ADAL" clId="{9021AE8F-04C5-4A6A-807F-E23E5CF2C088}" dt="2023-01-24T13:55:30.631" v="476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 ord">
        <pc:chgData name="Axelsson Jenny" userId="35153831-a041-4e19-963c-026d50be729b" providerId="ADAL" clId="{9021AE8F-04C5-4A6A-807F-E23E5CF2C088}" dt="2023-01-24T13:55:51.679" v="490" actId="20577"/>
        <pc:sldMkLst>
          <pc:docMk/>
          <pc:sldMk cId="2414750201" sldId="451"/>
        </pc:sldMkLst>
        <pc:spChg chg="mod">
          <ac:chgData name="Axelsson Jenny" userId="35153831-a041-4e19-963c-026d50be729b" providerId="ADAL" clId="{9021AE8F-04C5-4A6A-807F-E23E5CF2C088}" dt="2023-01-24T13:55:51.679" v="490" actId="20577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9021AE8F-04C5-4A6A-807F-E23E5CF2C088}" dt="2023-01-24T13:55:41.755" v="482" actId="6549"/>
        <pc:sldMkLst>
          <pc:docMk/>
          <pc:sldMk cId="3554431323" sldId="454"/>
        </pc:sldMkLst>
        <pc:spChg chg="mod">
          <ac:chgData name="Axelsson Jenny" userId="35153831-a041-4e19-963c-026d50be729b" providerId="ADAL" clId="{9021AE8F-04C5-4A6A-807F-E23E5CF2C088}" dt="2023-01-24T13:55:41.755" v="482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9021AE8F-04C5-4A6A-807F-E23E5CF2C088}" dt="2023-01-24T13:55:58.353" v="493" actId="6549"/>
        <pc:sldMkLst>
          <pc:docMk/>
          <pc:sldMk cId="1529308584" sldId="456"/>
        </pc:sldMkLst>
        <pc:spChg chg="mod">
          <ac:chgData name="Axelsson Jenny" userId="35153831-a041-4e19-963c-026d50be729b" providerId="ADAL" clId="{9021AE8F-04C5-4A6A-807F-E23E5CF2C088}" dt="2023-01-24T13:55:58.353" v="493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addSp delSp modSp mod ord">
        <pc:chgData name="Axelsson Jenny" userId="35153831-a041-4e19-963c-026d50be729b" providerId="ADAL" clId="{9021AE8F-04C5-4A6A-807F-E23E5CF2C088}" dt="2023-01-27T12:09:38.104" v="1360" actId="1076"/>
        <pc:sldMkLst>
          <pc:docMk/>
          <pc:sldMk cId="3548978254" sldId="457"/>
        </pc:sldMkLst>
        <pc:spChg chg="add mod">
          <ac:chgData name="Axelsson Jenny" userId="35153831-a041-4e19-963c-026d50be729b" providerId="ADAL" clId="{9021AE8F-04C5-4A6A-807F-E23E5CF2C088}" dt="2023-01-27T12:09:38.104" v="1360" actId="1076"/>
          <ac:spMkLst>
            <pc:docMk/>
            <pc:sldMk cId="3548978254" sldId="457"/>
            <ac:spMk id="7" creationId="{6D098838-E1BF-4A89-AA8B-77624B53ACBC}"/>
          </ac:spMkLst>
        </pc:spChg>
        <pc:spChg chg="mod">
          <ac:chgData name="Axelsson Jenny" userId="35153831-a041-4e19-963c-026d50be729b" providerId="ADAL" clId="{9021AE8F-04C5-4A6A-807F-E23E5CF2C088}" dt="2023-01-20T09:44:47.254" v="325" actId="6549"/>
          <ac:spMkLst>
            <pc:docMk/>
            <pc:sldMk cId="3548978254" sldId="457"/>
            <ac:spMk id="8" creationId="{E9EE1F23-2162-434A-B87E-BC5180C0711C}"/>
          </ac:spMkLst>
        </pc:spChg>
        <pc:spChg chg="del">
          <ac:chgData name="Axelsson Jenny" userId="35153831-a041-4e19-963c-026d50be729b" providerId="ADAL" clId="{9021AE8F-04C5-4A6A-807F-E23E5CF2C088}" dt="2023-01-09T13:12:35.735" v="0" actId="478"/>
          <ac:spMkLst>
            <pc:docMk/>
            <pc:sldMk cId="3548978254" sldId="457"/>
            <ac:spMk id="9" creationId="{BA1AAA78-620D-49AB-9B5A-4F394CBA4160}"/>
          </ac:spMkLst>
        </pc:spChg>
      </pc:sldChg>
      <pc:sldChg chg="modSp mod">
        <pc:chgData name="Axelsson Jenny" userId="35153831-a041-4e19-963c-026d50be729b" providerId="ADAL" clId="{9021AE8F-04C5-4A6A-807F-E23E5CF2C088}" dt="2023-01-24T14:01:35.540" v="699" actId="20577"/>
        <pc:sldMkLst>
          <pc:docMk/>
          <pc:sldMk cId="1378080449" sldId="459"/>
        </pc:sldMkLst>
        <pc:spChg chg="mod">
          <ac:chgData name="Axelsson Jenny" userId="35153831-a041-4e19-963c-026d50be729b" providerId="ADAL" clId="{9021AE8F-04C5-4A6A-807F-E23E5CF2C088}" dt="2023-01-24T13:54:03.899" v="374" actId="20577"/>
          <ac:spMkLst>
            <pc:docMk/>
            <pc:sldMk cId="1378080449" sldId="459"/>
            <ac:spMk id="2" creationId="{5F4ECAD1-1366-4DC6-A52D-46CAD4EDEA0A}"/>
          </ac:spMkLst>
        </pc:spChg>
        <pc:spChg chg="mod">
          <ac:chgData name="Axelsson Jenny" userId="35153831-a041-4e19-963c-026d50be729b" providerId="ADAL" clId="{9021AE8F-04C5-4A6A-807F-E23E5CF2C088}" dt="2023-01-24T13:58:16.752" v="525" actId="1076"/>
          <ac:spMkLst>
            <pc:docMk/>
            <pc:sldMk cId="1378080449" sldId="459"/>
            <ac:spMk id="3" creationId="{3BCACF75-476D-4F67-8A65-18DCB5017B51}"/>
          </ac:spMkLst>
        </pc:spChg>
        <pc:graphicFrameChg chg="mod modGraphic">
          <ac:chgData name="Axelsson Jenny" userId="35153831-a041-4e19-963c-026d50be729b" providerId="ADAL" clId="{9021AE8F-04C5-4A6A-807F-E23E5CF2C088}" dt="2023-01-24T14:01:35.540" v="699" actId="20577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xelsson Jenny" userId="35153831-a041-4e19-963c-026d50be729b" providerId="ADAL" clId="{9021AE8F-04C5-4A6A-807F-E23E5CF2C088}" dt="2023-01-24T13:56:07.960" v="499" actId="6549"/>
        <pc:sldMkLst>
          <pc:docMk/>
          <pc:sldMk cId="4141771608" sldId="461"/>
        </pc:sldMkLst>
        <pc:spChg chg="mod">
          <ac:chgData name="Axelsson Jenny" userId="35153831-a041-4e19-963c-026d50be729b" providerId="ADAL" clId="{9021AE8F-04C5-4A6A-807F-E23E5CF2C088}" dt="2023-01-24T13:56:07.960" v="499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9021AE8F-04C5-4A6A-807F-E23E5CF2C088}" dt="2023-01-26T12:32:47.147" v="706" actId="20577"/>
        <pc:sldMkLst>
          <pc:docMk/>
          <pc:sldMk cId="1758125725" sldId="462"/>
        </pc:sldMkLst>
        <pc:spChg chg="mod">
          <ac:chgData name="Axelsson Jenny" userId="35153831-a041-4e19-963c-026d50be729b" providerId="ADAL" clId="{9021AE8F-04C5-4A6A-807F-E23E5CF2C088}" dt="2023-01-09T13:26:29.045" v="69" actId="207"/>
          <ac:spMkLst>
            <pc:docMk/>
            <pc:sldMk cId="1758125725" sldId="462"/>
            <ac:spMk id="22" creationId="{4EC3AEAA-0F52-44A4-9C3C-57FA7EB01F84}"/>
          </ac:spMkLst>
        </pc:spChg>
        <pc:spChg chg="mod">
          <ac:chgData name="Axelsson Jenny" userId="35153831-a041-4e19-963c-026d50be729b" providerId="ADAL" clId="{9021AE8F-04C5-4A6A-807F-E23E5CF2C088}" dt="2023-01-26T12:32:47.147" v="706" actId="20577"/>
          <ac:spMkLst>
            <pc:docMk/>
            <pc:sldMk cId="1758125725" sldId="462"/>
            <ac:spMk id="1031" creationId="{9340B50A-ADC7-ADBA-DA18-749918657EBC}"/>
          </ac:spMkLst>
        </pc:spChg>
      </pc:sldChg>
      <pc:sldChg chg="modSp mod">
        <pc:chgData name="Axelsson Jenny" userId="35153831-a041-4e19-963c-026d50be729b" providerId="ADAL" clId="{9021AE8F-04C5-4A6A-807F-E23E5CF2C088}" dt="2023-01-27T10:03:29.331" v="1296" actId="1076"/>
        <pc:sldMkLst>
          <pc:docMk/>
          <pc:sldMk cId="325621087" sldId="463"/>
        </pc:sldMkLst>
        <pc:spChg chg="mod">
          <ac:chgData name="Axelsson Jenny" userId="35153831-a041-4e19-963c-026d50be729b" providerId="ADAL" clId="{9021AE8F-04C5-4A6A-807F-E23E5CF2C088}" dt="2023-01-24T12:17:09.577" v="355" actId="20577"/>
          <ac:spMkLst>
            <pc:docMk/>
            <pc:sldMk cId="325621087" sldId="463"/>
            <ac:spMk id="6" creationId="{563B5A6B-47A2-4449-A0D4-AA60E92E37CF}"/>
          </ac:spMkLst>
        </pc:spChg>
        <pc:picChg chg="mod">
          <ac:chgData name="Axelsson Jenny" userId="35153831-a041-4e19-963c-026d50be729b" providerId="ADAL" clId="{9021AE8F-04C5-4A6A-807F-E23E5CF2C088}" dt="2023-01-27T10:03:29.331" v="1296" actId="1076"/>
          <ac:picMkLst>
            <pc:docMk/>
            <pc:sldMk cId="325621087" sldId="463"/>
            <ac:picMk id="2050" creationId="{C018968A-6250-4783-BE8D-708863C17400}"/>
          </ac:picMkLst>
        </pc:picChg>
      </pc:sldChg>
      <pc:sldChg chg="addSp delSp modSp mod">
        <pc:chgData name="Axelsson Jenny" userId="35153831-a041-4e19-963c-026d50be729b" providerId="ADAL" clId="{9021AE8F-04C5-4A6A-807F-E23E5CF2C088}" dt="2023-01-27T12:05:55.058" v="1301" actId="1076"/>
        <pc:sldMkLst>
          <pc:docMk/>
          <pc:sldMk cId="3232292107" sldId="464"/>
        </pc:sldMkLst>
        <pc:spChg chg="add mod">
          <ac:chgData name="Axelsson Jenny" userId="35153831-a041-4e19-963c-026d50be729b" providerId="ADAL" clId="{9021AE8F-04C5-4A6A-807F-E23E5CF2C088}" dt="2023-01-27T12:05:55.058" v="1301" actId="1076"/>
          <ac:spMkLst>
            <pc:docMk/>
            <pc:sldMk cId="3232292107" sldId="464"/>
            <ac:spMk id="9" creationId="{A970983F-5CE7-4A3F-8815-C16DB46B7068}"/>
          </ac:spMkLst>
        </pc:spChg>
        <pc:spChg chg="del mod">
          <ac:chgData name="Axelsson Jenny" userId="35153831-a041-4e19-963c-026d50be729b" providerId="ADAL" clId="{9021AE8F-04C5-4A6A-807F-E23E5CF2C088}" dt="2023-01-27T10:58:56.472" v="1299" actId="478"/>
          <ac:spMkLst>
            <pc:docMk/>
            <pc:sldMk cId="3232292107" sldId="464"/>
            <ac:spMk id="16" creationId="{81228A0D-0352-40A4-BD68-CE4EF8F512CB}"/>
          </ac:spMkLst>
        </pc:spChg>
        <pc:picChg chg="add del">
          <ac:chgData name="Axelsson Jenny" userId="35153831-a041-4e19-963c-026d50be729b" providerId="ADAL" clId="{9021AE8F-04C5-4A6A-807F-E23E5CF2C088}" dt="2023-01-20T09:35:42.522" v="320" actId="478"/>
          <ac:picMkLst>
            <pc:docMk/>
            <pc:sldMk cId="3232292107" sldId="464"/>
            <ac:picMk id="3" creationId="{0239B97C-DD74-4662-8A94-8CFFFB202916}"/>
          </ac:picMkLst>
        </pc:picChg>
      </pc:sldChg>
      <pc:sldChg chg="modSp mod">
        <pc:chgData name="Axelsson Jenny" userId="35153831-a041-4e19-963c-026d50be729b" providerId="ADAL" clId="{9021AE8F-04C5-4A6A-807F-E23E5CF2C088}" dt="2023-01-27T12:08:06.036" v="1312" actId="6549"/>
        <pc:sldMkLst>
          <pc:docMk/>
          <pc:sldMk cId="2191574587" sldId="472"/>
        </pc:sldMkLst>
        <pc:spChg chg="mod">
          <ac:chgData name="Axelsson Jenny" userId="35153831-a041-4e19-963c-026d50be729b" providerId="ADAL" clId="{9021AE8F-04C5-4A6A-807F-E23E5CF2C088}" dt="2023-01-27T12:08:06.036" v="1312" actId="6549"/>
          <ac:spMkLst>
            <pc:docMk/>
            <pc:sldMk cId="2191574587" sldId="472"/>
            <ac:spMk id="14" creationId="{BF91CE0A-D3B6-40D6-B008-40C1F94BEEDB}"/>
          </ac:spMkLst>
        </pc:spChg>
      </pc:sldChg>
      <pc:sldChg chg="modSp add mod">
        <pc:chgData name="Axelsson Jenny" userId="35153831-a041-4e19-963c-026d50be729b" providerId="ADAL" clId="{9021AE8F-04C5-4A6A-807F-E23E5CF2C088}" dt="2023-01-24T13:55:35.841" v="479" actId="6549"/>
        <pc:sldMkLst>
          <pc:docMk/>
          <pc:sldMk cId="2600426348" sldId="473"/>
        </pc:sldMkLst>
        <pc:spChg chg="mod">
          <ac:chgData name="Axelsson Jenny" userId="35153831-a041-4e19-963c-026d50be729b" providerId="ADAL" clId="{9021AE8F-04C5-4A6A-807F-E23E5CF2C088}" dt="2023-01-24T13:55:35.841" v="479" actId="6549"/>
          <ac:spMkLst>
            <pc:docMk/>
            <pc:sldMk cId="2600426348" sldId="473"/>
            <ac:spMk id="3" creationId="{97EA1ACE-F745-469A-9F5D-EDBECE1535C9}"/>
          </ac:spMkLst>
        </pc:spChg>
      </pc:sldChg>
      <pc:sldChg chg="modSp add mod">
        <pc:chgData name="Axelsson Jenny" userId="35153831-a041-4e19-963c-026d50be729b" providerId="ADAL" clId="{9021AE8F-04C5-4A6A-807F-E23E5CF2C088}" dt="2023-01-24T13:56:20.116" v="502" actId="113"/>
        <pc:sldMkLst>
          <pc:docMk/>
          <pc:sldMk cId="873504064" sldId="474"/>
        </pc:sldMkLst>
        <pc:spChg chg="mod">
          <ac:chgData name="Axelsson Jenny" userId="35153831-a041-4e19-963c-026d50be729b" providerId="ADAL" clId="{9021AE8F-04C5-4A6A-807F-E23E5CF2C088}" dt="2023-01-24T13:56:20.116" v="502" actId="113"/>
          <ac:spMkLst>
            <pc:docMk/>
            <pc:sldMk cId="873504064" sldId="474"/>
            <ac:spMk id="3" creationId="{97EA1ACE-F745-469A-9F5D-EDBECE1535C9}"/>
          </ac:spMkLst>
        </pc:spChg>
      </pc:sldChg>
      <pc:sldChg chg="addSp delSp modSp new mod">
        <pc:chgData name="Axelsson Jenny" userId="35153831-a041-4e19-963c-026d50be729b" providerId="ADAL" clId="{9021AE8F-04C5-4A6A-807F-E23E5CF2C088}" dt="2023-01-26T12:33:50.977" v="715" actId="1076"/>
        <pc:sldMkLst>
          <pc:docMk/>
          <pc:sldMk cId="3187013018" sldId="475"/>
        </pc:sldMkLst>
        <pc:spChg chg="mod">
          <ac:chgData name="Axelsson Jenny" userId="35153831-a041-4e19-963c-026d50be729b" providerId="ADAL" clId="{9021AE8F-04C5-4A6A-807F-E23E5CF2C088}" dt="2023-01-26T12:32:38.677" v="704" actId="20577"/>
          <ac:spMkLst>
            <pc:docMk/>
            <pc:sldMk cId="3187013018" sldId="475"/>
            <ac:spMk id="2" creationId="{EA8A78BD-F0CD-4914-AFAD-7D1C24FC75C8}"/>
          </ac:spMkLst>
        </pc:spChg>
        <pc:spChg chg="del">
          <ac:chgData name="Axelsson Jenny" userId="35153831-a041-4e19-963c-026d50be729b" providerId="ADAL" clId="{9021AE8F-04C5-4A6A-807F-E23E5CF2C088}" dt="2023-01-26T12:33:39.771" v="712" actId="478"/>
          <ac:spMkLst>
            <pc:docMk/>
            <pc:sldMk cId="3187013018" sldId="475"/>
            <ac:spMk id="3" creationId="{ADD227B5-6E2F-4AC3-B97D-2390A3EE9E1A}"/>
          </ac:spMkLst>
        </pc:spChg>
        <pc:spChg chg="del">
          <ac:chgData name="Axelsson Jenny" userId="35153831-a041-4e19-963c-026d50be729b" providerId="ADAL" clId="{9021AE8F-04C5-4A6A-807F-E23E5CF2C088}" dt="2023-01-26T12:33:37.112" v="710" actId="478"/>
          <ac:spMkLst>
            <pc:docMk/>
            <pc:sldMk cId="3187013018" sldId="475"/>
            <ac:spMk id="6" creationId="{3ECA5A5B-088F-44A9-9189-A49C9CC31053}"/>
          </ac:spMkLst>
        </pc:spChg>
        <pc:picChg chg="add mod">
          <ac:chgData name="Axelsson Jenny" userId="35153831-a041-4e19-963c-026d50be729b" providerId="ADAL" clId="{9021AE8F-04C5-4A6A-807F-E23E5CF2C088}" dt="2023-01-26T12:33:50.977" v="715" actId="1076"/>
          <ac:picMkLst>
            <pc:docMk/>
            <pc:sldMk cId="3187013018" sldId="475"/>
            <ac:picMk id="1026" creationId="{F093C10C-91AF-4334-A787-77EFDBC846E5}"/>
          </ac:picMkLst>
        </pc:picChg>
      </pc:sldChg>
      <pc:sldChg chg="addSp delSp modSp new mod">
        <pc:chgData name="Axelsson Jenny" userId="35153831-a041-4e19-963c-026d50be729b" providerId="ADAL" clId="{9021AE8F-04C5-4A6A-807F-E23E5CF2C088}" dt="2023-01-27T10:05:44.549" v="1297" actId="20577"/>
        <pc:sldMkLst>
          <pc:docMk/>
          <pc:sldMk cId="191907791" sldId="476"/>
        </pc:sldMkLst>
        <pc:spChg chg="mod">
          <ac:chgData name="Axelsson Jenny" userId="35153831-a041-4e19-963c-026d50be729b" providerId="ADAL" clId="{9021AE8F-04C5-4A6A-807F-E23E5CF2C088}" dt="2023-01-26T12:40:42.892" v="722" actId="20577"/>
          <ac:spMkLst>
            <pc:docMk/>
            <pc:sldMk cId="191907791" sldId="476"/>
            <ac:spMk id="2" creationId="{21794E1E-12F5-461D-A33B-EA327A086884}"/>
          </ac:spMkLst>
        </pc:spChg>
        <pc:spChg chg="del">
          <ac:chgData name="Axelsson Jenny" userId="35153831-a041-4e19-963c-026d50be729b" providerId="ADAL" clId="{9021AE8F-04C5-4A6A-807F-E23E5CF2C088}" dt="2023-01-26T12:40:27.452" v="717" actId="478"/>
          <ac:spMkLst>
            <pc:docMk/>
            <pc:sldMk cId="191907791" sldId="476"/>
            <ac:spMk id="3" creationId="{865E3614-3F76-41A9-906C-144DAA49BA7F}"/>
          </ac:spMkLst>
        </pc:spChg>
        <pc:spChg chg="del">
          <ac:chgData name="Axelsson Jenny" userId="35153831-a041-4e19-963c-026d50be729b" providerId="ADAL" clId="{9021AE8F-04C5-4A6A-807F-E23E5CF2C088}" dt="2023-01-26T12:40:29.197" v="718" actId="478"/>
          <ac:spMkLst>
            <pc:docMk/>
            <pc:sldMk cId="191907791" sldId="476"/>
            <ac:spMk id="6" creationId="{33605C11-EE3F-4F9E-8679-B1F660F522E2}"/>
          </ac:spMkLst>
        </pc:spChg>
        <pc:spChg chg="add mod">
          <ac:chgData name="Axelsson Jenny" userId="35153831-a041-4e19-963c-026d50be729b" providerId="ADAL" clId="{9021AE8F-04C5-4A6A-807F-E23E5CF2C088}" dt="2023-01-26T12:42:11.754" v="727" actId="1582"/>
          <ac:spMkLst>
            <pc:docMk/>
            <pc:sldMk cId="191907791" sldId="476"/>
            <ac:spMk id="8" creationId="{0037AD16-814D-4A94-A4A1-1ECF31D09083}"/>
          </ac:spMkLst>
        </pc:spChg>
        <pc:spChg chg="add mod">
          <ac:chgData name="Axelsson Jenny" userId="35153831-a041-4e19-963c-026d50be729b" providerId="ADAL" clId="{9021AE8F-04C5-4A6A-807F-E23E5CF2C088}" dt="2023-01-26T12:55:21.343" v="1225" actId="20577"/>
          <ac:spMkLst>
            <pc:docMk/>
            <pc:sldMk cId="191907791" sldId="476"/>
            <ac:spMk id="11" creationId="{A6BDE70D-C734-42ED-A210-FFDC2EE921B6}"/>
          </ac:spMkLst>
        </pc:spChg>
        <pc:spChg chg="add mod">
          <ac:chgData name="Axelsson Jenny" userId="35153831-a041-4e19-963c-026d50be729b" providerId="ADAL" clId="{9021AE8F-04C5-4A6A-807F-E23E5CF2C088}" dt="2023-01-26T12:47:16.442" v="834" actId="14100"/>
          <ac:spMkLst>
            <pc:docMk/>
            <pc:sldMk cId="191907791" sldId="476"/>
            <ac:spMk id="13" creationId="{71E39EC8-EEB7-4F80-B243-95E897B37259}"/>
          </ac:spMkLst>
        </pc:spChg>
        <pc:spChg chg="add mod">
          <ac:chgData name="Axelsson Jenny" userId="35153831-a041-4e19-963c-026d50be729b" providerId="ADAL" clId="{9021AE8F-04C5-4A6A-807F-E23E5CF2C088}" dt="2023-01-27T10:05:44.549" v="1297" actId="20577"/>
          <ac:spMkLst>
            <pc:docMk/>
            <pc:sldMk cId="191907791" sldId="476"/>
            <ac:spMk id="16" creationId="{DF8A32AC-2D4B-47D4-AFF8-C0FD69F73662}"/>
          </ac:spMkLst>
        </pc:spChg>
        <pc:picChg chg="add mod">
          <ac:chgData name="Axelsson Jenny" userId="35153831-a041-4e19-963c-026d50be729b" providerId="ADAL" clId="{9021AE8F-04C5-4A6A-807F-E23E5CF2C088}" dt="2023-01-26T12:47:34.042" v="840" actId="1076"/>
          <ac:picMkLst>
            <pc:docMk/>
            <pc:sldMk cId="191907791" sldId="476"/>
            <ac:picMk id="7" creationId="{A8B87C86-832B-49A9-935C-2AD6F37848C6}"/>
          </ac:picMkLst>
        </pc:picChg>
        <pc:cxnChg chg="add mod">
          <ac:chgData name="Axelsson Jenny" userId="35153831-a041-4e19-963c-026d50be729b" providerId="ADAL" clId="{9021AE8F-04C5-4A6A-807F-E23E5CF2C088}" dt="2023-01-26T12:43:14.123" v="730" actId="1582"/>
          <ac:cxnSpMkLst>
            <pc:docMk/>
            <pc:sldMk cId="191907791" sldId="476"/>
            <ac:cxnSpMk id="10" creationId="{367C7AA5-E528-4931-935A-3F4ED6E0C765}"/>
          </ac:cxnSpMkLst>
        </pc:cxnChg>
        <pc:cxnChg chg="add mod">
          <ac:chgData name="Axelsson Jenny" userId="35153831-a041-4e19-963c-026d50be729b" providerId="ADAL" clId="{9021AE8F-04C5-4A6A-807F-E23E5CF2C088}" dt="2023-01-26T12:47:26.650" v="838" actId="14100"/>
          <ac:cxnSpMkLst>
            <pc:docMk/>
            <pc:sldMk cId="191907791" sldId="476"/>
            <ac:cxnSpMk id="12" creationId="{142DBA09-DAF4-4219-8578-D3158C862DCF}"/>
          </ac:cxnSpMkLst>
        </pc:cxnChg>
      </pc:sldChg>
      <pc:sldChg chg="modSp add mod">
        <pc:chgData name="Axelsson Jenny" userId="35153831-a041-4e19-963c-026d50be729b" providerId="ADAL" clId="{9021AE8F-04C5-4A6A-807F-E23E5CF2C088}" dt="2023-01-27T10:06:17.917" v="1298" actId="20577"/>
        <pc:sldMkLst>
          <pc:docMk/>
          <pc:sldMk cId="4200254693" sldId="477"/>
        </pc:sldMkLst>
        <pc:spChg chg="mod">
          <ac:chgData name="Axelsson Jenny" userId="35153831-a041-4e19-963c-026d50be729b" providerId="ADAL" clId="{9021AE8F-04C5-4A6A-807F-E23E5CF2C088}" dt="2023-01-26T12:48:33.494" v="940" actId="20577"/>
          <ac:spMkLst>
            <pc:docMk/>
            <pc:sldMk cId="4200254693" sldId="477"/>
            <ac:spMk id="2" creationId="{21794E1E-12F5-461D-A33B-EA327A086884}"/>
          </ac:spMkLst>
        </pc:spChg>
        <pc:spChg chg="mod">
          <ac:chgData name="Axelsson Jenny" userId="35153831-a041-4e19-963c-026d50be729b" providerId="ADAL" clId="{9021AE8F-04C5-4A6A-807F-E23E5CF2C088}" dt="2023-01-26T12:48:47.797" v="981" actId="20577"/>
          <ac:spMkLst>
            <pc:docMk/>
            <pc:sldMk cId="4200254693" sldId="477"/>
            <ac:spMk id="11" creationId="{A6BDE70D-C734-42ED-A210-FFDC2EE921B6}"/>
          </ac:spMkLst>
        </pc:spChg>
        <pc:spChg chg="mod">
          <ac:chgData name="Axelsson Jenny" userId="35153831-a041-4e19-963c-026d50be729b" providerId="ADAL" clId="{9021AE8F-04C5-4A6A-807F-E23E5CF2C088}" dt="2023-01-27T10:06:17.917" v="1298" actId="20577"/>
          <ac:spMkLst>
            <pc:docMk/>
            <pc:sldMk cId="4200254693" sldId="477"/>
            <ac:spMk id="16" creationId="{DF8A32AC-2D4B-47D4-AFF8-C0FD69F73662}"/>
          </ac:spMkLst>
        </pc:spChg>
      </pc:sldChg>
      <pc:sldChg chg="addSp delSp modSp new mod">
        <pc:chgData name="Axelsson Jenny" userId="35153831-a041-4e19-963c-026d50be729b" providerId="ADAL" clId="{9021AE8F-04C5-4A6A-807F-E23E5CF2C088}" dt="2023-01-26T12:53:51.767" v="1208" actId="167"/>
        <pc:sldMkLst>
          <pc:docMk/>
          <pc:sldMk cId="2069620295" sldId="478"/>
        </pc:sldMkLst>
        <pc:spChg chg="mod">
          <ac:chgData name="Axelsson Jenny" userId="35153831-a041-4e19-963c-026d50be729b" providerId="ADAL" clId="{9021AE8F-04C5-4A6A-807F-E23E5CF2C088}" dt="2023-01-26T12:51:52.979" v="1050"/>
          <ac:spMkLst>
            <pc:docMk/>
            <pc:sldMk cId="2069620295" sldId="478"/>
            <ac:spMk id="2" creationId="{D1E86441-C6BA-44CB-A52E-14F81643BA83}"/>
          </ac:spMkLst>
        </pc:spChg>
        <pc:spChg chg="mod">
          <ac:chgData name="Axelsson Jenny" userId="35153831-a041-4e19-963c-026d50be729b" providerId="ADAL" clId="{9021AE8F-04C5-4A6A-807F-E23E5CF2C088}" dt="2023-01-26T12:53:40.195" v="1206" actId="1076"/>
          <ac:spMkLst>
            <pc:docMk/>
            <pc:sldMk cId="2069620295" sldId="478"/>
            <ac:spMk id="3" creationId="{D7A86093-13A9-4807-A012-14828DE8DE73}"/>
          </ac:spMkLst>
        </pc:spChg>
        <pc:spChg chg="del">
          <ac:chgData name="Axelsson Jenny" userId="35153831-a041-4e19-963c-026d50be729b" providerId="ADAL" clId="{9021AE8F-04C5-4A6A-807F-E23E5CF2C088}" dt="2023-01-26T12:51:58.755" v="1051" actId="478"/>
          <ac:spMkLst>
            <pc:docMk/>
            <pc:sldMk cId="2069620295" sldId="478"/>
            <ac:spMk id="6" creationId="{A32161D7-57D2-4FC6-8539-4D0E6484F057}"/>
          </ac:spMkLst>
        </pc:spChg>
        <pc:spChg chg="add mod">
          <ac:chgData name="Axelsson Jenny" userId="35153831-a041-4e19-963c-026d50be729b" providerId="ADAL" clId="{9021AE8F-04C5-4A6A-807F-E23E5CF2C088}" dt="2023-01-26T12:53:36.763" v="1205" actId="1076"/>
          <ac:spMkLst>
            <pc:docMk/>
            <pc:sldMk cId="2069620295" sldId="478"/>
            <ac:spMk id="7" creationId="{45BA7629-DDAB-4CBC-8AB1-6DC4FBF3EC48}"/>
          </ac:spMkLst>
        </pc:spChg>
        <pc:picChg chg="add mod">
          <ac:chgData name="Axelsson Jenny" userId="35153831-a041-4e19-963c-026d50be729b" providerId="ADAL" clId="{9021AE8F-04C5-4A6A-807F-E23E5CF2C088}" dt="2023-01-26T12:53:51.767" v="1208" actId="167"/>
          <ac:picMkLst>
            <pc:docMk/>
            <pc:sldMk cId="2069620295" sldId="478"/>
            <ac:picMk id="8" creationId="{8933A972-D9A3-466D-B90D-58748D7E65E7}"/>
          </ac:picMkLst>
        </pc:picChg>
      </pc:sldChg>
      <pc:sldChg chg="delSp modSp new mod modClrScheme chgLayout">
        <pc:chgData name="Axelsson Jenny" userId="35153831-a041-4e19-963c-026d50be729b" providerId="ADAL" clId="{9021AE8F-04C5-4A6A-807F-E23E5CF2C088}" dt="2023-01-27T08:23:24.755" v="1293" actId="6549"/>
        <pc:sldMkLst>
          <pc:docMk/>
          <pc:sldMk cId="2870020807" sldId="479"/>
        </pc:sldMkLst>
        <pc:spChg chg="mod ord">
          <ac:chgData name="Axelsson Jenny" userId="35153831-a041-4e19-963c-026d50be729b" providerId="ADAL" clId="{9021AE8F-04C5-4A6A-807F-E23E5CF2C088}" dt="2023-01-27T08:23:24.755" v="1293" actId="6549"/>
          <ac:spMkLst>
            <pc:docMk/>
            <pc:sldMk cId="2870020807" sldId="479"/>
            <ac:spMk id="2" creationId="{731F1C35-2ABF-4B29-872B-D2E8CF30C64D}"/>
          </ac:spMkLst>
        </pc:spChg>
        <pc:spChg chg="del">
          <ac:chgData name="Axelsson Jenny" userId="35153831-a041-4e19-963c-026d50be729b" providerId="ADAL" clId="{9021AE8F-04C5-4A6A-807F-E23E5CF2C088}" dt="2023-01-27T08:22:36.030" v="1271" actId="478"/>
          <ac:spMkLst>
            <pc:docMk/>
            <pc:sldMk cId="2870020807" sldId="479"/>
            <ac:spMk id="3" creationId="{50E3845F-9597-4346-8FD8-5C7B9CDDD8AC}"/>
          </ac:spMkLst>
        </pc:spChg>
        <pc:spChg chg="mod ord">
          <ac:chgData name="Axelsson Jenny" userId="35153831-a041-4e19-963c-026d50be729b" providerId="ADAL" clId="{9021AE8F-04C5-4A6A-807F-E23E5CF2C088}" dt="2023-01-27T08:22:54.491" v="1292" actId="700"/>
          <ac:spMkLst>
            <pc:docMk/>
            <pc:sldMk cId="2870020807" sldId="479"/>
            <ac:spMk id="4" creationId="{4EA11F84-866E-459B-B46D-E46DFC5A5404}"/>
          </ac:spMkLst>
        </pc:spChg>
        <pc:spChg chg="mod ord">
          <ac:chgData name="Axelsson Jenny" userId="35153831-a041-4e19-963c-026d50be729b" providerId="ADAL" clId="{9021AE8F-04C5-4A6A-807F-E23E5CF2C088}" dt="2023-01-27T08:22:54.491" v="1292" actId="700"/>
          <ac:spMkLst>
            <pc:docMk/>
            <pc:sldMk cId="2870020807" sldId="479"/>
            <ac:spMk id="5" creationId="{3807DCF1-9301-432A-A1E6-53CBDA601961}"/>
          </ac:spMkLst>
        </pc:spChg>
      </pc:sldChg>
    </pc:docChg>
  </pc:docChgLst>
  <pc:docChgLst>
    <pc:chgData name="Olars Björn" userId="S::bjorn.olars@inera.se::1c81218a-21ec-413f-8dc1-a8bd0b85f8ba" providerId="AD" clId="Web-{7AB07A78-93CE-495F-8870-D793767CC27A}"/>
    <pc:docChg chg="modSld">
      <pc:chgData name="Olars Björn" userId="S::bjorn.olars@inera.se::1c81218a-21ec-413f-8dc1-a8bd0b85f8ba" providerId="AD" clId="Web-{7AB07A78-93CE-495F-8870-D793767CC27A}" dt="2023-01-27T12:05:47.105" v="40" actId="20577"/>
      <pc:docMkLst>
        <pc:docMk/>
      </pc:docMkLst>
      <pc:sldChg chg="modSp">
        <pc:chgData name="Olars Björn" userId="S::bjorn.olars@inera.se::1c81218a-21ec-413f-8dc1-a8bd0b85f8ba" providerId="AD" clId="Web-{7AB07A78-93CE-495F-8870-D793767CC27A}" dt="2023-01-27T12:05:47.105" v="40" actId="20577"/>
        <pc:sldMkLst>
          <pc:docMk/>
          <pc:sldMk cId="3548978254" sldId="457"/>
        </pc:sldMkLst>
        <pc:spChg chg="mod">
          <ac:chgData name="Olars Björn" userId="S::bjorn.olars@inera.se::1c81218a-21ec-413f-8dc1-a8bd0b85f8ba" providerId="AD" clId="Web-{7AB07A78-93CE-495F-8870-D793767CC27A}" dt="2023-01-27T12:05:47.105" v="40" actId="20577"/>
          <ac:spMkLst>
            <pc:docMk/>
            <pc:sldMk cId="3548978254" sldId="457"/>
            <ac:spMk id="6" creationId="{9E763A15-487C-B74E-A0E5-4BE7C696DE60}"/>
          </ac:spMkLst>
        </pc:spChg>
      </pc:sldChg>
    </pc:docChg>
  </pc:docChgLst>
  <pc:docChgLst>
    <pc:chgData name="Jonsson Åsa" userId="S::asa.jonsson@inera.se::e7c157ac-c4f4-446a-aea7-2d9507f60b0e" providerId="AD" clId="Web-{87D732C7-2254-07AE-7960-DA2D87EE2F32}"/>
    <pc:docChg chg="modSld">
      <pc:chgData name="Jonsson Åsa" userId="S::asa.jonsson@inera.se::e7c157ac-c4f4-446a-aea7-2d9507f60b0e" providerId="AD" clId="Web-{87D732C7-2254-07AE-7960-DA2D87EE2F32}" dt="2022-10-06T11:53:59.027" v="7" actId="20577"/>
      <pc:docMkLst>
        <pc:docMk/>
      </pc:docMkLst>
      <pc:sldChg chg="modSp">
        <pc:chgData name="Jonsson Åsa" userId="S::asa.jonsson@inera.se::e7c157ac-c4f4-446a-aea7-2d9507f60b0e" providerId="AD" clId="Web-{87D732C7-2254-07AE-7960-DA2D87EE2F32}" dt="2022-10-06T11:53:59.027" v="7" actId="20577"/>
        <pc:sldMkLst>
          <pc:docMk/>
          <pc:sldMk cId="3232292107" sldId="464"/>
        </pc:sldMkLst>
        <pc:spChg chg="mod">
          <ac:chgData name="Jonsson Åsa" userId="S::asa.jonsson@inera.se::e7c157ac-c4f4-446a-aea7-2d9507f60b0e" providerId="AD" clId="Web-{87D732C7-2254-07AE-7960-DA2D87EE2F32}" dt="2022-10-06T11:53:59.027" v="7" actId="20577"/>
          <ac:spMkLst>
            <pc:docMk/>
            <pc:sldMk cId="3232292107" sldId="464"/>
            <ac:spMk id="16" creationId="{81228A0D-0352-40A4-BD68-CE4EF8F512CB}"/>
          </ac:spMkLst>
        </pc:spChg>
      </pc:sldChg>
    </pc:docChg>
  </pc:docChgLst>
  <pc:docChgLst>
    <pc:chgData name="Jonsson Åsa" userId="S::asa.jonsson@inera.se::e7c157ac-c4f4-446a-aea7-2d9507f60b0e" providerId="AD" clId="Web-{9E1A4D67-0C8F-E5A8-6892-B231FF40A757}"/>
    <pc:docChg chg="modSld">
      <pc:chgData name="Jonsson Åsa" userId="S::asa.jonsson@inera.se::e7c157ac-c4f4-446a-aea7-2d9507f60b0e" providerId="AD" clId="Web-{9E1A4D67-0C8F-E5A8-6892-B231FF40A757}" dt="2022-10-07T08:21:04.472" v="14" actId="20577"/>
      <pc:docMkLst>
        <pc:docMk/>
      </pc:docMkLst>
      <pc:sldChg chg="modSp">
        <pc:chgData name="Jonsson Åsa" userId="S::asa.jonsson@inera.se::e7c157ac-c4f4-446a-aea7-2d9507f60b0e" providerId="AD" clId="Web-{9E1A4D67-0C8F-E5A8-6892-B231FF40A757}" dt="2022-10-07T08:21:04.472" v="14" actId="20577"/>
        <pc:sldMkLst>
          <pc:docMk/>
          <pc:sldMk cId="1758125725" sldId="462"/>
        </pc:sldMkLst>
        <pc:spChg chg="mod">
          <ac:chgData name="Jonsson Åsa" userId="S::asa.jonsson@inera.se::e7c157ac-c4f4-446a-aea7-2d9507f60b0e" providerId="AD" clId="Web-{9E1A4D67-0C8F-E5A8-6892-B231FF40A757}" dt="2022-10-07T08:21:04.472" v="14" actId="20577"/>
          <ac:spMkLst>
            <pc:docMk/>
            <pc:sldMk cId="1758125725" sldId="462"/>
            <ac:spMk id="20" creationId="{62392101-AE08-4E5D-AED7-2B0B56947784}"/>
          </ac:spMkLst>
        </pc:spChg>
      </pc:sldChg>
    </pc:docChg>
  </pc:docChgLst>
  <pc:docChgLst>
    <pc:chgData name="Jonsson Åsa" userId="S::asa.jonsson@inera.se::e7c157ac-c4f4-446a-aea7-2d9507f60b0e" providerId="AD" clId="Web-{3DEA6596-BFFD-85D0-94E9-CDDF5449E3CC}"/>
    <pc:docChg chg="modSld">
      <pc:chgData name="Jonsson Åsa" userId="S::asa.jonsson@inera.se::e7c157ac-c4f4-446a-aea7-2d9507f60b0e" providerId="AD" clId="Web-{3DEA6596-BFFD-85D0-94E9-CDDF5449E3CC}" dt="2023-01-24T13:31:22.245" v="7" actId="20577"/>
      <pc:docMkLst>
        <pc:docMk/>
      </pc:docMkLst>
      <pc:sldChg chg="addSp modSp">
        <pc:chgData name="Jonsson Åsa" userId="S::asa.jonsson@inera.se::e7c157ac-c4f4-446a-aea7-2d9507f60b0e" providerId="AD" clId="Web-{3DEA6596-BFFD-85D0-94E9-CDDF5449E3CC}" dt="2023-01-24T13:31:22.245" v="7" actId="20577"/>
        <pc:sldMkLst>
          <pc:docMk/>
          <pc:sldMk cId="325621087" sldId="463"/>
        </pc:sldMkLst>
        <pc:spChg chg="mod">
          <ac:chgData name="Jonsson Åsa" userId="S::asa.jonsson@inera.se::e7c157ac-c4f4-446a-aea7-2d9507f60b0e" providerId="AD" clId="Web-{3DEA6596-BFFD-85D0-94E9-CDDF5449E3CC}" dt="2023-01-24T13:31:22.245" v="7" actId="20577"/>
          <ac:spMkLst>
            <pc:docMk/>
            <pc:sldMk cId="325621087" sldId="463"/>
            <ac:spMk id="6" creationId="{563B5A6B-47A2-4449-A0D4-AA60E92E37CF}"/>
          </ac:spMkLst>
        </pc:spChg>
        <pc:picChg chg="add mod">
          <ac:chgData name="Jonsson Åsa" userId="S::asa.jonsson@inera.se::e7c157ac-c4f4-446a-aea7-2d9507f60b0e" providerId="AD" clId="Web-{3DEA6596-BFFD-85D0-94E9-CDDF5449E3CC}" dt="2023-01-24T13:31:03.292" v="2" actId="1076"/>
          <ac:picMkLst>
            <pc:docMk/>
            <pc:sldMk cId="325621087" sldId="463"/>
            <ac:picMk id="3" creationId="{3926559F-6632-63FF-A8B4-742128846CD7}"/>
          </ac:picMkLst>
        </pc:picChg>
      </pc:sldChg>
    </pc:docChg>
  </pc:docChgLst>
  <pc:docChgLst>
    <pc:chgData name="Nordqvist Anne-Louise" userId="298fd2ba-5879-4078-9dd0-cb16eef6a860" providerId="ADAL" clId="{469BAF5C-E87E-4E7E-9DED-4C5382B9E1F0}"/>
    <pc:docChg chg="undo custSel addSld delSld modSld sldOrd">
      <pc:chgData name="Nordqvist Anne-Louise" userId="298fd2ba-5879-4078-9dd0-cb16eef6a860" providerId="ADAL" clId="{469BAF5C-E87E-4E7E-9DED-4C5382B9E1F0}" dt="2022-10-13T18:27:42.857" v="1991" actId="20577"/>
      <pc:docMkLst>
        <pc:docMk/>
      </pc:docMkLst>
      <pc:sldChg chg="addSp delSp modSp mod ord">
        <pc:chgData name="Nordqvist Anne-Louise" userId="298fd2ba-5879-4078-9dd0-cb16eef6a860" providerId="ADAL" clId="{469BAF5C-E87E-4E7E-9DED-4C5382B9E1F0}" dt="2022-10-13T18:26:14.265" v="1941" actId="20577"/>
        <pc:sldMkLst>
          <pc:docMk/>
          <pc:sldMk cId="1017674186" sldId="469"/>
        </pc:sldMkLst>
        <pc:spChg chg="del mod">
          <ac:chgData name="Nordqvist Anne-Louise" userId="298fd2ba-5879-4078-9dd0-cb16eef6a860" providerId="ADAL" clId="{469BAF5C-E87E-4E7E-9DED-4C5382B9E1F0}" dt="2022-10-12T13:45:03.704" v="1" actId="22"/>
          <ac:spMkLst>
            <pc:docMk/>
            <pc:sldMk cId="1017674186" sldId="469"/>
            <ac:spMk id="3" creationId="{D908A67C-54D5-44C7-A958-06A5265950CB}"/>
          </ac:spMkLst>
        </pc:spChg>
        <pc:spChg chg="add mod">
          <ac:chgData name="Nordqvist Anne-Louise" userId="298fd2ba-5879-4078-9dd0-cb16eef6a860" providerId="ADAL" clId="{469BAF5C-E87E-4E7E-9DED-4C5382B9E1F0}" dt="2022-10-13T18:26:14.265" v="1941" actId="20577"/>
          <ac:spMkLst>
            <pc:docMk/>
            <pc:sldMk cId="1017674186" sldId="469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469BAF5C-E87E-4E7E-9DED-4C5382B9E1F0}" dt="2022-10-12T14:10:42.689" v="1545" actId="478"/>
          <ac:spMkLst>
            <pc:docMk/>
            <pc:sldMk cId="1017674186" sldId="469"/>
            <ac:spMk id="12" creationId="{9B657886-1742-462B-ACAF-3CAF862AFE7F}"/>
          </ac:spMkLst>
        </pc:spChg>
        <pc:spChg chg="add del mod">
          <ac:chgData name="Nordqvist Anne-Louise" userId="298fd2ba-5879-4078-9dd0-cb16eef6a860" providerId="ADAL" clId="{469BAF5C-E87E-4E7E-9DED-4C5382B9E1F0}" dt="2022-10-12T14:10:42.689" v="1545" actId="478"/>
          <ac:spMkLst>
            <pc:docMk/>
            <pc:sldMk cId="1017674186" sldId="469"/>
            <ac:spMk id="15" creationId="{0B0A0EFF-45B2-4113-B64A-477ECE5BDBDD}"/>
          </ac:spMkLst>
        </pc:spChg>
        <pc:spChg chg="add del mod">
          <ac:chgData name="Nordqvist Anne-Louise" userId="298fd2ba-5879-4078-9dd0-cb16eef6a860" providerId="ADAL" clId="{469BAF5C-E87E-4E7E-9DED-4C5382B9E1F0}" dt="2022-10-12T14:16:13.527" v="1789"/>
          <ac:spMkLst>
            <pc:docMk/>
            <pc:sldMk cId="1017674186" sldId="469"/>
            <ac:spMk id="20" creationId="{B8ADF861-74A6-4A51-9596-78AD3E6C8B07}"/>
          </ac:spMkLst>
        </pc:spChg>
        <pc:picChg chg="add del mod ord">
          <ac:chgData name="Nordqvist Anne-Louise" userId="298fd2ba-5879-4078-9dd0-cb16eef6a860" providerId="ADAL" clId="{469BAF5C-E87E-4E7E-9DED-4C5382B9E1F0}" dt="2022-10-12T13:45:33.804" v="7" actId="21"/>
          <ac:picMkLst>
            <pc:docMk/>
            <pc:sldMk cId="1017674186" sldId="469"/>
            <ac:picMk id="7" creationId="{27507599-7049-4EF2-8D0C-7EF472AA6FC5}"/>
          </ac:picMkLst>
        </pc:picChg>
        <pc:picChg chg="add del mod">
          <ac:chgData name="Nordqvist Anne-Louise" userId="298fd2ba-5879-4078-9dd0-cb16eef6a860" providerId="ADAL" clId="{469BAF5C-E87E-4E7E-9DED-4C5382B9E1F0}" dt="2022-10-12T14:10:42.689" v="1545" actId="478"/>
          <ac:picMkLst>
            <pc:docMk/>
            <pc:sldMk cId="1017674186" sldId="469"/>
            <ac:picMk id="11" creationId="{EF3015E2-E478-4667-8B0A-DE480F7A4A39}"/>
          </ac:picMkLst>
        </pc:picChg>
        <pc:picChg chg="add del mod">
          <ac:chgData name="Nordqvist Anne-Louise" userId="298fd2ba-5879-4078-9dd0-cb16eef6a860" providerId="ADAL" clId="{469BAF5C-E87E-4E7E-9DED-4C5382B9E1F0}" dt="2022-10-12T14:10:42.689" v="1545" actId="478"/>
          <ac:picMkLst>
            <pc:docMk/>
            <pc:sldMk cId="1017674186" sldId="469"/>
            <ac:picMk id="14" creationId="{D8E86160-A82A-4670-A3C1-6E707F500316}"/>
          </ac:picMkLst>
        </pc:picChg>
        <pc:picChg chg="add mod">
          <ac:chgData name="Nordqvist Anne-Louise" userId="298fd2ba-5879-4078-9dd0-cb16eef6a860" providerId="ADAL" clId="{469BAF5C-E87E-4E7E-9DED-4C5382B9E1F0}" dt="2022-10-12T14:11:43.354" v="1550" actId="1076"/>
          <ac:picMkLst>
            <pc:docMk/>
            <pc:sldMk cId="1017674186" sldId="469"/>
            <ac:picMk id="17" creationId="{B997A828-A3C5-48DB-9547-6644859101A2}"/>
          </ac:picMkLst>
        </pc:picChg>
        <pc:picChg chg="add del mod">
          <ac:chgData name="Nordqvist Anne-Louise" userId="298fd2ba-5879-4078-9dd0-cb16eef6a860" providerId="ADAL" clId="{469BAF5C-E87E-4E7E-9DED-4C5382B9E1F0}" dt="2022-10-12T14:16:20.035" v="1790" actId="478"/>
          <ac:picMkLst>
            <pc:docMk/>
            <pc:sldMk cId="1017674186" sldId="469"/>
            <ac:picMk id="19" creationId="{C8575B9E-C9F6-415D-91F9-7D5CBF922C1B}"/>
          </ac:picMkLst>
        </pc:picChg>
      </pc:sldChg>
      <pc:sldChg chg="addSp delSp modSp mod addCm delCm">
        <pc:chgData name="Nordqvist Anne-Louise" userId="298fd2ba-5879-4078-9dd0-cb16eef6a860" providerId="ADAL" clId="{469BAF5C-E87E-4E7E-9DED-4C5382B9E1F0}" dt="2022-10-13T18:25:16.640" v="1908" actId="14100"/>
        <pc:sldMkLst>
          <pc:docMk/>
          <pc:sldMk cId="3901449333" sldId="470"/>
        </pc:sldMkLst>
        <pc:spChg chg="mod">
          <ac:chgData name="Nordqvist Anne-Louise" userId="298fd2ba-5879-4078-9dd0-cb16eef6a860" providerId="ADAL" clId="{469BAF5C-E87E-4E7E-9DED-4C5382B9E1F0}" dt="2022-10-12T13:47:32.789" v="278" actId="6549"/>
          <ac:spMkLst>
            <pc:docMk/>
            <pc:sldMk cId="3901449333" sldId="470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469BAF5C-E87E-4E7E-9DED-4C5382B9E1F0}" dt="2022-10-13T18:24:57.913" v="1904" actId="478"/>
          <ac:spMkLst>
            <pc:docMk/>
            <pc:sldMk cId="3901449333" sldId="470"/>
            <ac:spMk id="10" creationId="{3890D620-2377-41BC-ABFF-E6E9B1CD8CE9}"/>
          </ac:spMkLst>
        </pc:spChg>
        <pc:picChg chg="add del mod">
          <ac:chgData name="Nordqvist Anne-Louise" userId="298fd2ba-5879-4078-9dd0-cb16eef6a860" providerId="ADAL" clId="{469BAF5C-E87E-4E7E-9DED-4C5382B9E1F0}" dt="2022-10-13T18:24:44.728" v="1853" actId="478"/>
          <ac:picMkLst>
            <pc:docMk/>
            <pc:sldMk cId="3901449333" sldId="470"/>
            <ac:picMk id="6" creationId="{E0D798C4-A9E6-4144-89D9-83915D72A1CD}"/>
          </ac:picMkLst>
        </pc:picChg>
        <pc:picChg chg="add mod">
          <ac:chgData name="Nordqvist Anne-Louise" userId="298fd2ba-5879-4078-9dd0-cb16eef6a860" providerId="ADAL" clId="{469BAF5C-E87E-4E7E-9DED-4C5382B9E1F0}" dt="2022-10-13T18:25:16.640" v="1908" actId="14100"/>
          <ac:picMkLst>
            <pc:docMk/>
            <pc:sldMk cId="3901449333" sldId="470"/>
            <ac:picMk id="7" creationId="{DEA9DC97-E6D9-4394-9252-C369690E4058}"/>
          </ac:picMkLst>
        </pc:picChg>
        <pc:cxnChg chg="add del">
          <ac:chgData name="Nordqvist Anne-Louise" userId="298fd2ba-5879-4078-9dd0-cb16eef6a860" providerId="ADAL" clId="{469BAF5C-E87E-4E7E-9DED-4C5382B9E1F0}" dt="2022-10-13T18:25:00.521" v="1905" actId="478"/>
          <ac:cxnSpMkLst>
            <pc:docMk/>
            <pc:sldMk cId="3901449333" sldId="470"/>
            <ac:cxnSpMk id="8" creationId="{B4F077CC-770F-4D9B-80C0-0E4D4B543301}"/>
          </ac:cxnSpMkLst>
        </pc:cxnChg>
      </pc:sldChg>
      <pc:sldChg chg="add del">
        <pc:chgData name="Nordqvist Anne-Louise" userId="298fd2ba-5879-4078-9dd0-cb16eef6a860" providerId="ADAL" clId="{469BAF5C-E87E-4E7E-9DED-4C5382B9E1F0}" dt="2022-10-12T13:47:42.434" v="280"/>
        <pc:sldMkLst>
          <pc:docMk/>
          <pc:sldMk cId="1926985001" sldId="471"/>
        </pc:sldMkLst>
      </pc:sldChg>
      <pc:sldChg chg="addSp delSp modSp mod">
        <pc:chgData name="Nordqvist Anne-Louise" userId="298fd2ba-5879-4078-9dd0-cb16eef6a860" providerId="ADAL" clId="{469BAF5C-E87E-4E7E-9DED-4C5382B9E1F0}" dt="2022-10-13T18:27:42.857" v="1991" actId="20577"/>
        <pc:sldMkLst>
          <pc:docMk/>
          <pc:sldMk cId="2644192305" sldId="471"/>
        </pc:sldMkLst>
        <pc:spChg chg="mod">
          <ac:chgData name="Nordqvist Anne-Louise" userId="298fd2ba-5879-4078-9dd0-cb16eef6a860" providerId="ADAL" clId="{469BAF5C-E87E-4E7E-9DED-4C5382B9E1F0}" dt="2022-10-13T18:27:42.857" v="1991" actId="20577"/>
          <ac:spMkLst>
            <pc:docMk/>
            <pc:sldMk cId="2644192305" sldId="471"/>
            <ac:spMk id="9" creationId="{00339DDF-120F-4211-ADF4-C9A168CE7F1E}"/>
          </ac:spMkLst>
        </pc:spChg>
        <pc:spChg chg="del mod">
          <ac:chgData name="Nordqvist Anne-Louise" userId="298fd2ba-5879-4078-9dd0-cb16eef6a860" providerId="ADAL" clId="{469BAF5C-E87E-4E7E-9DED-4C5382B9E1F0}" dt="2022-10-12T13:51:04.005" v="357" actId="478"/>
          <ac:spMkLst>
            <pc:docMk/>
            <pc:sldMk cId="2644192305" sldId="471"/>
            <ac:spMk id="10" creationId="{3890D620-2377-41BC-ABFF-E6E9B1CD8CE9}"/>
          </ac:spMkLst>
        </pc:spChg>
        <pc:picChg chg="del">
          <ac:chgData name="Nordqvist Anne-Louise" userId="298fd2ba-5879-4078-9dd0-cb16eef6a860" providerId="ADAL" clId="{469BAF5C-E87E-4E7E-9DED-4C5382B9E1F0}" dt="2022-10-12T13:50:51.610" v="353" actId="478"/>
          <ac:picMkLst>
            <pc:docMk/>
            <pc:sldMk cId="2644192305" sldId="471"/>
            <ac:picMk id="6" creationId="{E0D798C4-A9E6-4144-89D9-83915D72A1CD}"/>
          </ac:picMkLst>
        </pc:picChg>
        <pc:picChg chg="add del mod">
          <ac:chgData name="Nordqvist Anne-Louise" userId="298fd2ba-5879-4078-9dd0-cb16eef6a860" providerId="ADAL" clId="{469BAF5C-E87E-4E7E-9DED-4C5382B9E1F0}" dt="2022-10-12T14:18:46.311" v="1796" actId="478"/>
          <ac:picMkLst>
            <pc:docMk/>
            <pc:sldMk cId="2644192305" sldId="471"/>
            <ac:picMk id="7" creationId="{A361EC74-C03E-40DC-B65B-451F1C8FB657}"/>
          </ac:picMkLst>
        </pc:picChg>
        <pc:cxnChg chg="del">
          <ac:chgData name="Nordqvist Anne-Louise" userId="298fd2ba-5879-4078-9dd0-cb16eef6a860" providerId="ADAL" clId="{469BAF5C-E87E-4E7E-9DED-4C5382B9E1F0}" dt="2022-10-12T13:51:06.496" v="358" actId="478"/>
          <ac:cxnSpMkLst>
            <pc:docMk/>
            <pc:sldMk cId="2644192305" sldId="471"/>
            <ac:cxnSpMk id="8" creationId="{B4F077CC-770F-4D9B-80C0-0E4D4B543301}"/>
          </ac:cxnSpMkLst>
        </pc:cxnChg>
      </pc:sldChg>
      <pc:sldChg chg="addSp modSp add mod">
        <pc:chgData name="Nordqvist Anne-Louise" userId="298fd2ba-5879-4078-9dd0-cb16eef6a860" providerId="ADAL" clId="{469BAF5C-E87E-4E7E-9DED-4C5382B9E1F0}" dt="2022-10-12T14:09:17.991" v="1539" actId="14100"/>
        <pc:sldMkLst>
          <pc:docMk/>
          <pc:sldMk cId="2191574587" sldId="472"/>
        </pc:sldMkLst>
        <pc:spChg chg="add mod">
          <ac:chgData name="Nordqvist Anne-Louise" userId="298fd2ba-5879-4078-9dd0-cb16eef6a860" providerId="ADAL" clId="{469BAF5C-E87E-4E7E-9DED-4C5382B9E1F0}" dt="2022-10-12T14:08:20.129" v="1535" actId="20577"/>
          <ac:spMkLst>
            <pc:docMk/>
            <pc:sldMk cId="2191574587" sldId="472"/>
            <ac:spMk id="7" creationId="{9C1C26DC-D37C-44B5-B1A6-A2095050117C}"/>
          </ac:spMkLst>
        </pc:spChg>
        <pc:spChg chg="mod">
          <ac:chgData name="Nordqvist Anne-Louise" userId="298fd2ba-5879-4078-9dd0-cb16eef6a860" providerId="ADAL" clId="{469BAF5C-E87E-4E7E-9DED-4C5382B9E1F0}" dt="2022-10-12T14:09:17.991" v="1539" actId="14100"/>
          <ac:spMkLst>
            <pc:docMk/>
            <pc:sldMk cId="2191574587" sldId="472"/>
            <ac:spMk id="9" creationId="{00339DDF-120F-4211-ADF4-C9A168CE7F1E}"/>
          </ac:spMkLst>
        </pc:spChg>
        <pc:picChg chg="add mod">
          <ac:chgData name="Nordqvist Anne-Louise" userId="298fd2ba-5879-4078-9dd0-cb16eef6a860" providerId="ADAL" clId="{469BAF5C-E87E-4E7E-9DED-4C5382B9E1F0}" dt="2022-10-12T14:08:05.268" v="1478" actId="1076"/>
          <ac:picMkLst>
            <pc:docMk/>
            <pc:sldMk cId="2191574587" sldId="472"/>
            <ac:picMk id="6" creationId="{AA85C40B-4CEB-4D75-AE9B-B0BB89C7AEF8}"/>
          </ac:picMkLst>
        </pc:picChg>
        <pc:picChg chg="add mod">
          <ac:chgData name="Nordqvist Anne-Louise" userId="298fd2ba-5879-4078-9dd0-cb16eef6a860" providerId="ADAL" clId="{469BAF5C-E87E-4E7E-9DED-4C5382B9E1F0}" dt="2022-10-12T14:09:13.663" v="1538" actId="1076"/>
          <ac:picMkLst>
            <pc:docMk/>
            <pc:sldMk cId="2191574587" sldId="472"/>
            <ac:picMk id="10" creationId="{6404398A-0583-41B2-A076-C0BD1AF9C757}"/>
          </ac:picMkLst>
        </pc:picChg>
      </pc:sldChg>
      <pc:sldChg chg="new del">
        <pc:chgData name="Nordqvist Anne-Louise" userId="298fd2ba-5879-4078-9dd0-cb16eef6a860" providerId="ADAL" clId="{469BAF5C-E87E-4E7E-9DED-4C5382B9E1F0}" dt="2022-10-12T14:19:10.130" v="1799" actId="680"/>
        <pc:sldMkLst>
          <pc:docMk/>
          <pc:sldMk cId="246412508" sldId="473"/>
        </pc:sldMkLst>
      </pc:sldChg>
    </pc:docChg>
  </pc:docChgLst>
  <pc:docChgLst>
    <pc:chgData name="Jonsson Åsa" userId="S::asa.jonsson@inera.se::e7c157ac-c4f4-446a-aea7-2d9507f60b0e" providerId="AD" clId="Web-{0594889C-6312-D87F-5AD8-7FBACEF03F5A}"/>
    <pc:docChg chg="modSld">
      <pc:chgData name="Jonsson Åsa" userId="S::asa.jonsson@inera.se::e7c157ac-c4f4-446a-aea7-2d9507f60b0e" providerId="AD" clId="Web-{0594889C-6312-D87F-5AD8-7FBACEF03F5A}" dt="2023-01-27T09:53:41.962" v="12" actId="20577"/>
      <pc:docMkLst>
        <pc:docMk/>
      </pc:docMkLst>
      <pc:sldChg chg="modSp">
        <pc:chgData name="Jonsson Åsa" userId="S::asa.jonsson@inera.se::e7c157ac-c4f4-446a-aea7-2d9507f60b0e" providerId="AD" clId="Web-{0594889C-6312-D87F-5AD8-7FBACEF03F5A}" dt="2023-01-27T09:53:41.962" v="12" actId="20577"/>
        <pc:sldMkLst>
          <pc:docMk/>
          <pc:sldMk cId="325621087" sldId="463"/>
        </pc:sldMkLst>
        <pc:spChg chg="mod">
          <ac:chgData name="Jonsson Åsa" userId="S::asa.jonsson@inera.se::e7c157ac-c4f4-446a-aea7-2d9507f60b0e" providerId="AD" clId="Web-{0594889C-6312-D87F-5AD8-7FBACEF03F5A}" dt="2023-01-27T09:53:41.962" v="12" actId="20577"/>
          <ac:spMkLst>
            <pc:docMk/>
            <pc:sldMk cId="325621087" sldId="463"/>
            <ac:spMk id="6" creationId="{563B5A6B-47A2-4449-A0D4-AA60E92E37CF}"/>
          </ac:spMkLst>
        </pc:spChg>
        <pc:picChg chg="mod">
          <ac:chgData name="Jonsson Åsa" userId="S::asa.jonsson@inera.se::e7c157ac-c4f4-446a-aea7-2d9507f60b0e" providerId="AD" clId="Web-{0594889C-6312-D87F-5AD8-7FBACEF03F5A}" dt="2023-01-27T09:53:25.993" v="1" actId="1076"/>
          <ac:picMkLst>
            <pc:docMk/>
            <pc:sldMk cId="325621087" sldId="463"/>
            <ac:picMk id="3" creationId="{3926559F-6632-63FF-A8B4-742128846CD7}"/>
          </ac:picMkLst>
        </pc:picChg>
      </pc:sldChg>
    </pc:docChg>
  </pc:docChgLst>
  <pc:docChgLst>
    <pc:chgData name="Olars Björn" userId="S::bjorn.olars@inera.se::1c81218a-21ec-413f-8dc1-a8bd0b85f8ba" providerId="AD" clId="Web-{E59BDEED-A2F4-4233-8ACF-B8517F8A1765}"/>
    <pc:docChg chg="modSld">
      <pc:chgData name="Olars Björn" userId="S::bjorn.olars@inera.se::1c81218a-21ec-413f-8dc1-a8bd0b85f8ba" providerId="AD" clId="Web-{E59BDEED-A2F4-4233-8ACF-B8517F8A1765}" dt="2023-01-27T11:58:49.258" v="159" actId="20577"/>
      <pc:docMkLst>
        <pc:docMk/>
      </pc:docMkLst>
      <pc:sldChg chg="addSp delSp modSp">
        <pc:chgData name="Olars Björn" userId="S::bjorn.olars@inera.se::1c81218a-21ec-413f-8dc1-a8bd0b85f8ba" providerId="AD" clId="Web-{E59BDEED-A2F4-4233-8ACF-B8517F8A1765}" dt="2023-01-27T11:58:49.258" v="159" actId="20577"/>
        <pc:sldMkLst>
          <pc:docMk/>
          <pc:sldMk cId="3548978254" sldId="457"/>
        </pc:sldMkLst>
        <pc:spChg chg="add mod">
          <ac:chgData name="Olars Björn" userId="S::bjorn.olars@inera.se::1c81218a-21ec-413f-8dc1-a8bd0b85f8ba" providerId="AD" clId="Web-{E59BDEED-A2F4-4233-8ACF-B8517F8A1765}" dt="2023-01-27T11:58:49.258" v="159" actId="20577"/>
          <ac:spMkLst>
            <pc:docMk/>
            <pc:sldMk cId="3548978254" sldId="457"/>
            <ac:spMk id="6" creationId="{9E763A15-487C-B74E-A0E5-4BE7C696DE60}"/>
          </ac:spMkLst>
        </pc:spChg>
        <pc:spChg chg="del">
          <ac:chgData name="Olars Björn" userId="S::bjorn.olars@inera.se::1c81218a-21ec-413f-8dc1-a8bd0b85f8ba" providerId="AD" clId="Web-{E59BDEED-A2F4-4233-8ACF-B8517F8A1765}" dt="2023-01-27T11:57:07.567" v="0"/>
          <ac:spMkLst>
            <pc:docMk/>
            <pc:sldMk cId="3548978254" sldId="457"/>
            <ac:spMk id="8" creationId="{E9EE1F23-2162-434A-B87E-BC5180C0711C}"/>
          </ac:spMkLst>
        </pc:spChg>
      </pc:sldChg>
    </pc:docChg>
  </pc:docChgLst>
  <pc:docChgLst>
    <pc:chgData name="Axelsson Jenny" userId="35153831-a041-4e19-963c-026d50be729b" providerId="ADAL" clId="{5685479E-5723-4B5E-B4B7-4126884DB19F}"/>
    <pc:docChg chg="undo custSel delSld modSld">
      <pc:chgData name="Axelsson Jenny" userId="35153831-a041-4e19-963c-026d50be729b" providerId="ADAL" clId="{5685479E-5723-4B5E-B4B7-4126884DB19F}" dt="2022-12-21T09:24:33.630" v="488" actId="1076"/>
      <pc:docMkLst>
        <pc:docMk/>
      </pc:docMkLst>
      <pc:sldChg chg="addSp delSp modSp mod">
        <pc:chgData name="Axelsson Jenny" userId="35153831-a041-4e19-963c-026d50be729b" providerId="ADAL" clId="{5685479E-5723-4B5E-B4B7-4126884DB19F}" dt="2022-12-21T09:11:57.289" v="471" actId="20577"/>
        <pc:sldMkLst>
          <pc:docMk/>
          <pc:sldMk cId="688302191" sldId="259"/>
        </pc:sldMkLst>
        <pc:spChg chg="mod">
          <ac:chgData name="Axelsson Jenny" userId="35153831-a041-4e19-963c-026d50be729b" providerId="ADAL" clId="{5685479E-5723-4B5E-B4B7-4126884DB19F}" dt="2022-12-21T09:08:18.697" v="434" actId="20577"/>
          <ac:spMkLst>
            <pc:docMk/>
            <pc:sldMk cId="688302191" sldId="259"/>
            <ac:spMk id="7" creationId="{7B3CAC4E-845C-4464-A04D-C4DB3DE46AF3}"/>
          </ac:spMkLst>
        </pc:spChg>
        <pc:spChg chg="mod">
          <ac:chgData name="Axelsson Jenny" userId="35153831-a041-4e19-963c-026d50be729b" providerId="ADAL" clId="{5685479E-5723-4B5E-B4B7-4126884DB19F}" dt="2022-12-21T09:11:57.289" v="471" actId="20577"/>
          <ac:spMkLst>
            <pc:docMk/>
            <pc:sldMk cId="688302191" sldId="259"/>
            <ac:spMk id="9" creationId="{9993CAB1-87C1-455A-819E-ACEEB293788A}"/>
          </ac:spMkLst>
        </pc:spChg>
        <pc:picChg chg="add mod">
          <ac:chgData name="Axelsson Jenny" userId="35153831-a041-4e19-963c-026d50be729b" providerId="ADAL" clId="{5685479E-5723-4B5E-B4B7-4126884DB19F}" dt="2022-12-21T09:09:47.667" v="447" actId="1076"/>
          <ac:picMkLst>
            <pc:docMk/>
            <pc:sldMk cId="688302191" sldId="259"/>
            <ac:picMk id="3" creationId="{32A7759F-F2D2-466D-B470-B88B57B60D4A}"/>
          </ac:picMkLst>
        </pc:picChg>
        <pc:picChg chg="mod">
          <ac:chgData name="Axelsson Jenny" userId="35153831-a041-4e19-963c-026d50be729b" providerId="ADAL" clId="{5685479E-5723-4B5E-B4B7-4126884DB19F}" dt="2022-12-21T09:09:18.074" v="437" actId="1076"/>
          <ac:picMkLst>
            <pc:docMk/>
            <pc:sldMk cId="688302191" sldId="259"/>
            <ac:picMk id="5" creationId="{BBECEADC-8CA8-4164-849C-07EB5F4D139F}"/>
          </ac:picMkLst>
        </pc:picChg>
        <pc:picChg chg="add del mod">
          <ac:chgData name="Axelsson Jenny" userId="35153831-a041-4e19-963c-026d50be729b" providerId="ADAL" clId="{5685479E-5723-4B5E-B4B7-4126884DB19F}" dt="2022-12-21T09:09:37.937" v="445" actId="1076"/>
          <ac:picMkLst>
            <pc:docMk/>
            <pc:sldMk cId="688302191" sldId="259"/>
            <ac:picMk id="6" creationId="{444986D8-15ED-4B88-BCA7-52BCC50FBD77}"/>
          </ac:picMkLst>
        </pc:picChg>
        <pc:picChg chg="add mod">
          <ac:chgData name="Axelsson Jenny" userId="35153831-a041-4e19-963c-026d50be729b" providerId="ADAL" clId="{5685479E-5723-4B5E-B4B7-4126884DB19F}" dt="2022-12-21T09:09:42.077" v="446" actId="1076"/>
          <ac:picMkLst>
            <pc:docMk/>
            <pc:sldMk cId="688302191" sldId="259"/>
            <ac:picMk id="8" creationId="{C0EFF943-D4CD-45A5-B84E-CC15B29E75B5}"/>
          </ac:picMkLst>
        </pc:picChg>
        <pc:picChg chg="del mod">
          <ac:chgData name="Axelsson Jenny" userId="35153831-a041-4e19-963c-026d50be729b" providerId="ADAL" clId="{5685479E-5723-4B5E-B4B7-4126884DB19F}" dt="2022-12-21T09:02:57.907" v="335" actId="478"/>
          <ac:picMkLst>
            <pc:docMk/>
            <pc:sldMk cId="688302191" sldId="259"/>
            <ac:picMk id="10" creationId="{B8FB716B-E4DE-4BFB-A4CA-29452ECD36CC}"/>
          </ac:picMkLst>
        </pc:picChg>
        <pc:picChg chg="add mod">
          <ac:chgData name="Axelsson Jenny" userId="35153831-a041-4e19-963c-026d50be729b" providerId="ADAL" clId="{5685479E-5723-4B5E-B4B7-4126884DB19F}" dt="2022-12-21T09:09:13.803" v="436" actId="1076"/>
          <ac:picMkLst>
            <pc:docMk/>
            <pc:sldMk cId="688302191" sldId="259"/>
            <ac:picMk id="12" creationId="{18D4DD37-C385-4B27-A17E-B201DE59DDEC}"/>
          </ac:picMkLst>
        </pc:picChg>
        <pc:picChg chg="add mod">
          <ac:chgData name="Axelsson Jenny" userId="35153831-a041-4e19-963c-026d50be729b" providerId="ADAL" clId="{5685479E-5723-4B5E-B4B7-4126884DB19F}" dt="2022-12-21T09:10:53.885" v="460" actId="1076"/>
          <ac:picMkLst>
            <pc:docMk/>
            <pc:sldMk cId="688302191" sldId="259"/>
            <ac:picMk id="13" creationId="{ADF5A4C4-B38F-46A1-A720-9D7990C69224}"/>
          </ac:picMkLst>
        </pc:picChg>
        <pc:picChg chg="add mod">
          <ac:chgData name="Axelsson Jenny" userId="35153831-a041-4e19-963c-026d50be729b" providerId="ADAL" clId="{5685479E-5723-4B5E-B4B7-4126884DB19F}" dt="2022-12-21T09:10:59.225" v="461" actId="1076"/>
          <ac:picMkLst>
            <pc:docMk/>
            <pc:sldMk cId="688302191" sldId="259"/>
            <ac:picMk id="15" creationId="{A1FEA663-DB3A-434F-99D7-B0F02F1BA247}"/>
          </ac:picMkLst>
        </pc:picChg>
        <pc:picChg chg="del mod">
          <ac:chgData name="Axelsson Jenny" userId="35153831-a041-4e19-963c-026d50be729b" providerId="ADAL" clId="{5685479E-5723-4B5E-B4B7-4126884DB19F}" dt="2022-12-21T09:02:44.564" v="334" actId="478"/>
          <ac:picMkLst>
            <pc:docMk/>
            <pc:sldMk cId="688302191" sldId="259"/>
            <ac:picMk id="20" creationId="{B4533BC8-CB80-4FA1-9CB7-461589A7ADC2}"/>
          </ac:picMkLst>
        </pc:picChg>
      </pc:sldChg>
      <pc:sldChg chg="modSp mod">
        <pc:chgData name="Axelsson Jenny" userId="35153831-a041-4e19-963c-026d50be729b" providerId="ADAL" clId="{5685479E-5723-4B5E-B4B7-4126884DB19F}" dt="2022-12-21T08:35:28.318" v="7" actId="20577"/>
        <pc:sldMkLst>
          <pc:docMk/>
          <pc:sldMk cId="2974578957" sldId="312"/>
        </pc:sldMkLst>
        <pc:spChg chg="mod">
          <ac:chgData name="Axelsson Jenny" userId="35153831-a041-4e19-963c-026d50be729b" providerId="ADAL" clId="{5685479E-5723-4B5E-B4B7-4126884DB19F}" dt="2022-12-21T08:35:28.318" v="7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modSp mod">
        <pc:chgData name="Axelsson Jenny" userId="35153831-a041-4e19-963c-026d50be729b" providerId="ADAL" clId="{5685479E-5723-4B5E-B4B7-4126884DB19F}" dt="2022-12-21T08:42:00.027" v="92" actId="20577"/>
        <pc:sldMkLst>
          <pc:docMk/>
          <pc:sldMk cId="3738514320" sldId="327"/>
        </pc:sldMkLst>
        <pc:spChg chg="mod">
          <ac:chgData name="Axelsson Jenny" userId="35153831-a041-4e19-963c-026d50be729b" providerId="ADAL" clId="{5685479E-5723-4B5E-B4B7-4126884DB19F}" dt="2022-12-21T08:42:00.027" v="92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685479E-5723-4B5E-B4B7-4126884DB19F}" dt="2022-12-21T08:42:57.144" v="93" actId="6549"/>
        <pc:sldMkLst>
          <pc:docMk/>
          <pc:sldMk cId="4158201782" sldId="328"/>
        </pc:sldMkLst>
        <pc:spChg chg="mod">
          <ac:chgData name="Axelsson Jenny" userId="35153831-a041-4e19-963c-026d50be729b" providerId="ADAL" clId="{5685479E-5723-4B5E-B4B7-4126884DB19F}" dt="2022-12-21T08:42:57.144" v="93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685479E-5723-4B5E-B4B7-4126884DB19F}" dt="2022-12-21T08:43:57.486" v="103" actId="6549"/>
        <pc:sldMkLst>
          <pc:docMk/>
          <pc:sldMk cId="4230818810" sldId="332"/>
        </pc:sldMkLst>
        <pc:spChg chg="mod">
          <ac:chgData name="Axelsson Jenny" userId="35153831-a041-4e19-963c-026d50be729b" providerId="ADAL" clId="{5685479E-5723-4B5E-B4B7-4126884DB19F}" dt="2022-12-21T08:43:57.486" v="103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5685479E-5723-4B5E-B4B7-4126884DB19F}" dt="2022-12-21T08:43:06.991" v="94" actId="6549"/>
        <pc:sldMkLst>
          <pc:docMk/>
          <pc:sldMk cId="1301884714" sldId="449"/>
        </pc:sldMkLst>
        <pc:spChg chg="mod">
          <ac:chgData name="Axelsson Jenny" userId="35153831-a041-4e19-963c-026d50be729b" providerId="ADAL" clId="{5685479E-5723-4B5E-B4B7-4126884DB19F}" dt="2022-12-21T08:43:06.991" v="94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13.867" v="95" actId="6549"/>
        <pc:sldMkLst>
          <pc:docMk/>
          <pc:sldMk cId="2430241799" sldId="450"/>
        </pc:sldMkLst>
        <pc:spChg chg="mod">
          <ac:chgData name="Axelsson Jenny" userId="35153831-a041-4e19-963c-026d50be729b" providerId="ADAL" clId="{5685479E-5723-4B5E-B4B7-4126884DB19F}" dt="2022-12-21T08:43:13.867" v="95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23.071" v="96" actId="6549"/>
        <pc:sldMkLst>
          <pc:docMk/>
          <pc:sldMk cId="2414750201" sldId="451"/>
        </pc:sldMkLst>
        <pc:spChg chg="mod">
          <ac:chgData name="Axelsson Jenny" userId="35153831-a041-4e19-963c-026d50be729b" providerId="ADAL" clId="{5685479E-5723-4B5E-B4B7-4126884DB19F}" dt="2022-12-21T08:43:23.071" v="96" actId="6549"/>
          <ac:spMkLst>
            <pc:docMk/>
            <pc:sldMk cId="2414750201" sldId="451"/>
            <ac:spMk id="3" creationId="{97EA1ACE-F745-469A-9F5D-EDBECE1535C9}"/>
          </ac:spMkLst>
        </pc:spChg>
      </pc:sldChg>
      <pc:sldChg chg="del">
        <pc:chgData name="Axelsson Jenny" userId="35153831-a041-4e19-963c-026d50be729b" providerId="ADAL" clId="{5685479E-5723-4B5E-B4B7-4126884DB19F}" dt="2022-12-21T08:43:35.181" v="99" actId="47"/>
        <pc:sldMkLst>
          <pc:docMk/>
          <pc:sldMk cId="2933609921" sldId="452"/>
        </pc:sldMkLst>
      </pc:sldChg>
      <pc:sldChg chg="modSp mod">
        <pc:chgData name="Axelsson Jenny" userId="35153831-a041-4e19-963c-026d50be729b" providerId="ADAL" clId="{5685479E-5723-4B5E-B4B7-4126884DB19F}" dt="2022-12-21T08:43:42.487" v="100" actId="6549"/>
        <pc:sldMkLst>
          <pc:docMk/>
          <pc:sldMk cId="3554431323" sldId="454"/>
        </pc:sldMkLst>
        <pc:spChg chg="mod">
          <ac:chgData name="Axelsson Jenny" userId="35153831-a041-4e19-963c-026d50be729b" providerId="ADAL" clId="{5685479E-5723-4B5E-B4B7-4126884DB19F}" dt="2022-12-21T08:43:42.487" v="100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52.559" v="102" actId="6549"/>
        <pc:sldMkLst>
          <pc:docMk/>
          <pc:sldMk cId="1529308584" sldId="456"/>
        </pc:sldMkLst>
        <pc:spChg chg="mod">
          <ac:chgData name="Axelsson Jenny" userId="35153831-a041-4e19-963c-026d50be729b" providerId="ADAL" clId="{5685479E-5723-4B5E-B4B7-4126884DB19F}" dt="2022-12-21T08:43:52.559" v="102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addSp delSp modSp mod">
        <pc:chgData name="Axelsson Jenny" userId="35153831-a041-4e19-963c-026d50be729b" providerId="ADAL" clId="{5685479E-5723-4B5E-B4B7-4126884DB19F}" dt="2022-12-21T08:59:47.229" v="179" actId="1076"/>
        <pc:sldMkLst>
          <pc:docMk/>
          <pc:sldMk cId="3548978254" sldId="457"/>
        </pc:sldMkLst>
        <pc:picChg chg="del">
          <ac:chgData name="Axelsson Jenny" userId="35153831-a041-4e19-963c-026d50be729b" providerId="ADAL" clId="{5685479E-5723-4B5E-B4B7-4126884DB19F}" dt="2022-12-21T08:55:58.192" v="151" actId="478"/>
          <ac:picMkLst>
            <pc:docMk/>
            <pc:sldMk cId="3548978254" sldId="457"/>
            <ac:picMk id="7" creationId="{57482C9F-9541-48C0-8E5E-457BF42EE034}"/>
          </ac:picMkLst>
        </pc:picChg>
        <pc:picChg chg="add del mod">
          <ac:chgData name="Axelsson Jenny" userId="35153831-a041-4e19-963c-026d50be729b" providerId="ADAL" clId="{5685479E-5723-4B5E-B4B7-4126884DB19F}" dt="2022-12-21T08:57:24.388" v="171" actId="478"/>
          <ac:picMkLst>
            <pc:docMk/>
            <pc:sldMk cId="3548978254" sldId="457"/>
            <ac:picMk id="4098" creationId="{D4F670E8-E769-4B31-81EF-248F8146C21F}"/>
          </ac:picMkLst>
        </pc:picChg>
        <pc:picChg chg="add mod">
          <ac:chgData name="Axelsson Jenny" userId="35153831-a041-4e19-963c-026d50be729b" providerId="ADAL" clId="{5685479E-5723-4B5E-B4B7-4126884DB19F}" dt="2022-12-21T08:59:47.229" v="179" actId="1076"/>
          <ac:picMkLst>
            <pc:docMk/>
            <pc:sldMk cId="3548978254" sldId="457"/>
            <ac:picMk id="4100" creationId="{99B14CD6-018F-4233-863B-DC31261B22BE}"/>
          </ac:picMkLst>
        </pc:picChg>
      </pc:sldChg>
      <pc:sldChg chg="modSp mod">
        <pc:chgData name="Axelsson Jenny" userId="35153831-a041-4e19-963c-026d50be729b" providerId="ADAL" clId="{5685479E-5723-4B5E-B4B7-4126884DB19F}" dt="2022-12-21T08:41:32.813" v="89" actId="14100"/>
        <pc:sldMkLst>
          <pc:docMk/>
          <pc:sldMk cId="1378080449" sldId="459"/>
        </pc:sldMkLst>
        <pc:spChg chg="mod">
          <ac:chgData name="Axelsson Jenny" userId="35153831-a041-4e19-963c-026d50be729b" providerId="ADAL" clId="{5685479E-5723-4B5E-B4B7-4126884DB19F}" dt="2022-12-21T08:41:21.178" v="86" actId="14100"/>
          <ac:spMkLst>
            <pc:docMk/>
            <pc:sldMk cId="1378080449" sldId="459"/>
            <ac:spMk id="3" creationId="{3BCACF75-476D-4F67-8A65-18DCB5017B51}"/>
          </ac:spMkLst>
        </pc:spChg>
        <pc:graphicFrameChg chg="mod modGraphic">
          <ac:chgData name="Axelsson Jenny" userId="35153831-a041-4e19-963c-026d50be729b" providerId="ADAL" clId="{5685479E-5723-4B5E-B4B7-4126884DB19F}" dt="2022-12-21T08:41:32.813" v="89" actId="14100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xelsson Jenny" userId="35153831-a041-4e19-963c-026d50be729b" providerId="ADAL" clId="{5685479E-5723-4B5E-B4B7-4126884DB19F}" dt="2022-12-21T08:44:02.311" v="104" actId="6549"/>
        <pc:sldMkLst>
          <pc:docMk/>
          <pc:sldMk cId="4141771608" sldId="461"/>
        </pc:sldMkLst>
        <pc:spChg chg="mod">
          <ac:chgData name="Axelsson Jenny" userId="35153831-a041-4e19-963c-026d50be729b" providerId="ADAL" clId="{5685479E-5723-4B5E-B4B7-4126884DB19F}" dt="2022-12-21T08:44:02.311" v="104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addSp delSp modSp mod modClrScheme chgLayout">
        <pc:chgData name="Axelsson Jenny" userId="35153831-a041-4e19-963c-026d50be729b" providerId="ADAL" clId="{5685479E-5723-4B5E-B4B7-4126884DB19F}" dt="2022-12-21T09:24:33.630" v="488" actId="1076"/>
        <pc:sldMkLst>
          <pc:docMk/>
          <pc:sldMk cId="1758125725" sldId="462"/>
        </pc:sldMkLst>
        <pc:spChg chg="add del 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2" creationId="{0DFA1C93-2E56-4B9D-934B-14D983124C58}"/>
          </ac:spMkLst>
        </pc:spChg>
        <pc:spChg chg="add del 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3" creationId="{E8E2D640-73E9-45D2-BEB5-DA41DEB51B02}"/>
          </ac:spMkLst>
        </pc:spChg>
        <pc:spChg chg="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5" creationId="{ED3626E5-17AA-47E4-AE44-B10F77EC71BC}"/>
          </ac:spMkLst>
        </pc:spChg>
        <pc:spChg chg="del mod ord">
          <ac:chgData name="Axelsson Jenny" userId="35153831-a041-4e19-963c-026d50be729b" providerId="ADAL" clId="{5685479E-5723-4B5E-B4B7-4126884DB19F}" dt="2022-12-21T08:45:44.175" v="107" actId="700"/>
          <ac:spMkLst>
            <pc:docMk/>
            <pc:sldMk cId="1758125725" sldId="462"/>
            <ac:spMk id="9" creationId="{43FE9BD4-D122-46E7-A8CA-4537AF497D53}"/>
          </ac:spMkLst>
        </pc:spChg>
        <pc:spChg chg="del mod">
          <ac:chgData name="Axelsson Jenny" userId="35153831-a041-4e19-963c-026d50be729b" providerId="ADAL" clId="{5685479E-5723-4B5E-B4B7-4126884DB19F}" dt="2022-12-21T08:45:59.035" v="111" actId="478"/>
          <ac:spMkLst>
            <pc:docMk/>
            <pc:sldMk cId="1758125725" sldId="462"/>
            <ac:spMk id="20" creationId="{62392101-AE08-4E5D-AED7-2B0B56947784}"/>
          </ac:spMkLst>
        </pc:spChg>
        <pc:spChg chg="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22" creationId="{4EC3AEAA-0F52-44A4-9C3C-57FA7EB01F84}"/>
          </ac:spMkLst>
        </pc:spChg>
        <pc:spChg chg="add mod">
          <ac:chgData name="Axelsson Jenny" userId="35153831-a041-4e19-963c-026d50be729b" providerId="ADAL" clId="{5685479E-5723-4B5E-B4B7-4126884DB19F}" dt="2022-12-21T09:24:22.276" v="487" actId="14100"/>
          <ac:spMkLst>
            <pc:docMk/>
            <pc:sldMk cId="1758125725" sldId="462"/>
            <ac:spMk id="1031" creationId="{9340B50A-ADC7-ADBA-DA18-749918657EBC}"/>
          </ac:spMkLst>
        </pc:spChg>
        <pc:spChg chg="add mo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1033" creationId="{A30F30DA-8382-66FA-9232-E12C506DD19F}"/>
          </ac:spMkLst>
        </pc:spChg>
        <pc:spChg chg="add mo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1035" creationId="{7AA256D2-6913-F77E-DD3B-12A3EDDCA9B4}"/>
          </ac:spMkLst>
        </pc:spChg>
        <pc:picChg chg="del">
          <ac:chgData name="Axelsson Jenny" userId="35153831-a041-4e19-963c-026d50be729b" providerId="ADAL" clId="{5685479E-5723-4B5E-B4B7-4126884DB19F}" dt="2022-12-21T08:45:37.062" v="106" actId="478"/>
          <ac:picMkLst>
            <pc:docMk/>
            <pc:sldMk cId="1758125725" sldId="462"/>
            <ac:picMk id="15" creationId="{5ECAF3B6-8C8F-4F99-8636-78B0FEC66434}"/>
          </ac:picMkLst>
        </pc:picChg>
        <pc:picChg chg="add del mod ord">
          <ac:chgData name="Axelsson Jenny" userId="35153831-a041-4e19-963c-026d50be729b" providerId="ADAL" clId="{5685479E-5723-4B5E-B4B7-4126884DB19F}" dt="2022-12-21T09:23:27.481" v="474" actId="478"/>
          <ac:picMkLst>
            <pc:docMk/>
            <pc:sldMk cId="1758125725" sldId="462"/>
            <ac:picMk id="1026" creationId="{BD01DBE2-D1D6-4458-B3DE-25CD5F81CEDA}"/>
          </ac:picMkLst>
        </pc:picChg>
        <pc:picChg chg="add mod">
          <ac:chgData name="Axelsson Jenny" userId="35153831-a041-4e19-963c-026d50be729b" providerId="ADAL" clId="{5685479E-5723-4B5E-B4B7-4126884DB19F}" dt="2022-12-21T09:24:33.630" v="488" actId="1076"/>
          <ac:picMkLst>
            <pc:docMk/>
            <pc:sldMk cId="1758125725" sldId="462"/>
            <ac:picMk id="1028" creationId="{5EE24114-7928-4F4D-BF7A-6213A78C00E0}"/>
          </ac:picMkLst>
        </pc:picChg>
      </pc:sldChg>
      <pc:sldChg chg="addSp delSp modSp mod">
        <pc:chgData name="Axelsson Jenny" userId="35153831-a041-4e19-963c-026d50be729b" providerId="ADAL" clId="{5685479E-5723-4B5E-B4B7-4126884DB19F}" dt="2022-12-21T08:50:12.823" v="136" actId="14100"/>
        <pc:sldMkLst>
          <pc:docMk/>
          <pc:sldMk cId="325621087" sldId="463"/>
        </pc:sldMkLst>
        <pc:spChg chg="add mod">
          <ac:chgData name="Axelsson Jenny" userId="35153831-a041-4e19-963c-026d50be729b" providerId="ADAL" clId="{5685479E-5723-4B5E-B4B7-4126884DB19F}" dt="2022-12-21T08:50:04.208" v="135" actId="14100"/>
          <ac:spMkLst>
            <pc:docMk/>
            <pc:sldMk cId="325621087" sldId="463"/>
            <ac:spMk id="6" creationId="{563B5A6B-47A2-4449-A0D4-AA60E92E37CF}"/>
          </ac:spMkLst>
        </pc:spChg>
        <pc:picChg chg="del">
          <ac:chgData name="Axelsson Jenny" userId="35153831-a041-4e19-963c-026d50be729b" providerId="ADAL" clId="{5685479E-5723-4B5E-B4B7-4126884DB19F}" dt="2022-12-21T08:48:48.398" v="118" actId="478"/>
          <ac:picMkLst>
            <pc:docMk/>
            <pc:sldMk cId="325621087" sldId="463"/>
            <ac:picMk id="10" creationId="{A754AE58-3F96-4655-973A-7CBB5F54ACEB}"/>
          </ac:picMkLst>
        </pc:picChg>
        <pc:picChg chg="add mod">
          <ac:chgData name="Axelsson Jenny" userId="35153831-a041-4e19-963c-026d50be729b" providerId="ADAL" clId="{5685479E-5723-4B5E-B4B7-4126884DB19F}" dt="2022-12-21T08:50:12.823" v="136" actId="14100"/>
          <ac:picMkLst>
            <pc:docMk/>
            <pc:sldMk cId="325621087" sldId="463"/>
            <ac:picMk id="2050" creationId="{C018968A-6250-4783-BE8D-708863C17400}"/>
          </ac:picMkLst>
        </pc:picChg>
      </pc:sldChg>
      <pc:sldChg chg="addSp delSp modSp mod">
        <pc:chgData name="Axelsson Jenny" userId="35153831-a041-4e19-963c-026d50be729b" providerId="ADAL" clId="{5685479E-5723-4B5E-B4B7-4126884DB19F}" dt="2022-12-21T08:51:53.840" v="150" actId="1076"/>
        <pc:sldMkLst>
          <pc:docMk/>
          <pc:sldMk cId="3232292107" sldId="464"/>
        </pc:sldMkLst>
        <pc:spChg chg="add del mod">
          <ac:chgData name="Axelsson Jenny" userId="35153831-a041-4e19-963c-026d50be729b" providerId="ADAL" clId="{5685479E-5723-4B5E-B4B7-4126884DB19F}" dt="2022-12-21T08:50:39.814" v="139" actId="478"/>
          <ac:spMkLst>
            <pc:docMk/>
            <pc:sldMk cId="3232292107" sldId="464"/>
            <ac:spMk id="3" creationId="{3C3A3CD7-72A2-4976-9A72-225014E634A9}"/>
          </ac:spMkLst>
        </pc:spChg>
        <pc:spChg chg="mod">
          <ac:chgData name="Axelsson Jenny" userId="35153831-a041-4e19-963c-026d50be729b" providerId="ADAL" clId="{5685479E-5723-4B5E-B4B7-4126884DB19F}" dt="2022-12-21T08:43:48.179" v="101" actId="6549"/>
          <ac:spMkLst>
            <pc:docMk/>
            <pc:sldMk cId="3232292107" sldId="464"/>
            <ac:spMk id="16" creationId="{81228A0D-0352-40A4-BD68-CE4EF8F512CB}"/>
          </ac:spMkLst>
        </pc:spChg>
        <pc:picChg chg="del">
          <ac:chgData name="Axelsson Jenny" userId="35153831-a041-4e19-963c-026d50be729b" providerId="ADAL" clId="{5685479E-5723-4B5E-B4B7-4126884DB19F}" dt="2022-12-21T08:50:36.415" v="137" actId="478"/>
          <ac:picMkLst>
            <pc:docMk/>
            <pc:sldMk cId="3232292107" sldId="464"/>
            <ac:picMk id="19" creationId="{27D1DA58-DE65-4A58-8750-92C16522C275}"/>
          </ac:picMkLst>
        </pc:picChg>
        <pc:picChg chg="add mod">
          <ac:chgData name="Axelsson Jenny" userId="35153831-a041-4e19-963c-026d50be729b" providerId="ADAL" clId="{5685479E-5723-4B5E-B4B7-4126884DB19F}" dt="2022-12-21T08:51:53.840" v="150" actId="1076"/>
          <ac:picMkLst>
            <pc:docMk/>
            <pc:sldMk cId="3232292107" sldId="464"/>
            <ac:picMk id="3074" creationId="{3F60749F-62AD-4E82-B7D0-E1574F80D8BA}"/>
          </ac:picMkLst>
        </pc:picChg>
      </pc:sldChg>
      <pc:sldChg chg="modSp del mod">
        <pc:chgData name="Axelsson Jenny" userId="35153831-a041-4e19-963c-026d50be729b" providerId="ADAL" clId="{5685479E-5723-4B5E-B4B7-4126884DB19F}" dt="2022-12-21T08:43:34.329" v="98" actId="47"/>
        <pc:sldMkLst>
          <pc:docMk/>
          <pc:sldMk cId="1542810606" sldId="465"/>
        </pc:sldMkLst>
        <pc:spChg chg="mod">
          <ac:chgData name="Axelsson Jenny" userId="35153831-a041-4e19-963c-026d50be729b" providerId="ADAL" clId="{5685479E-5723-4B5E-B4B7-4126884DB19F}" dt="2022-12-21T08:43:32.605" v="97" actId="6549"/>
          <ac:spMkLst>
            <pc:docMk/>
            <pc:sldMk cId="1542810606" sldId="465"/>
            <ac:spMk id="3" creationId="{97EA1ACE-F745-469A-9F5D-EDBECE1535C9}"/>
          </ac:spMkLst>
        </pc:spChg>
      </pc:sldChg>
      <pc:sldChg chg="del">
        <pc:chgData name="Axelsson Jenny" userId="35153831-a041-4e19-963c-026d50be729b" providerId="ADAL" clId="{5685479E-5723-4B5E-B4B7-4126884DB19F}" dt="2022-12-21T08:36:25.679" v="16" actId="47"/>
        <pc:sldMkLst>
          <pc:docMk/>
          <pc:sldMk cId="4158420642" sldId="466"/>
        </pc:sldMkLst>
      </pc:sldChg>
      <pc:sldChg chg="del">
        <pc:chgData name="Axelsson Jenny" userId="35153831-a041-4e19-963c-026d50be729b" providerId="ADAL" clId="{5685479E-5723-4B5E-B4B7-4126884DB19F}" dt="2022-12-21T08:36:26.299" v="17" actId="47"/>
        <pc:sldMkLst>
          <pc:docMk/>
          <pc:sldMk cId="375704079" sldId="467"/>
        </pc:sldMkLst>
      </pc:sldChg>
      <pc:sldChg chg="del">
        <pc:chgData name="Axelsson Jenny" userId="35153831-a041-4e19-963c-026d50be729b" providerId="ADAL" clId="{5685479E-5723-4B5E-B4B7-4126884DB19F}" dt="2022-12-21T08:36:27.341" v="18" actId="47"/>
        <pc:sldMkLst>
          <pc:docMk/>
          <pc:sldMk cId="340872767" sldId="468"/>
        </pc:sldMkLst>
      </pc:sldChg>
      <pc:sldChg chg="modSp del mod">
        <pc:chgData name="Axelsson Jenny" userId="35153831-a041-4e19-963c-026d50be729b" providerId="ADAL" clId="{5685479E-5723-4B5E-B4B7-4126884DB19F}" dt="2022-12-21T08:35:54.483" v="12" actId="47"/>
        <pc:sldMkLst>
          <pc:docMk/>
          <pc:sldMk cId="1017674186" sldId="469"/>
        </pc:sldMkLst>
        <pc:spChg chg="mod">
          <ac:chgData name="Axelsson Jenny" userId="35153831-a041-4e19-963c-026d50be729b" providerId="ADAL" clId="{5685479E-5723-4B5E-B4B7-4126884DB19F}" dt="2022-12-21T08:35:53.516" v="11" actId="6549"/>
          <ac:spMkLst>
            <pc:docMk/>
            <pc:sldMk cId="1017674186" sldId="469"/>
            <ac:spMk id="9" creationId="{00339DDF-120F-4211-ADF4-C9A168CE7F1E}"/>
          </ac:spMkLst>
        </pc:spChg>
      </pc:sldChg>
      <pc:sldChg chg="del">
        <pc:chgData name="Axelsson Jenny" userId="35153831-a041-4e19-963c-026d50be729b" providerId="ADAL" clId="{5685479E-5723-4B5E-B4B7-4126884DB19F}" dt="2022-12-21T08:35:55.836" v="13" actId="47"/>
        <pc:sldMkLst>
          <pc:docMk/>
          <pc:sldMk cId="3901449333" sldId="470"/>
        </pc:sldMkLst>
      </pc:sldChg>
      <pc:sldChg chg="del">
        <pc:chgData name="Axelsson Jenny" userId="35153831-a041-4e19-963c-026d50be729b" providerId="ADAL" clId="{5685479E-5723-4B5E-B4B7-4126884DB19F}" dt="2022-12-21T08:35:57.393" v="14" actId="47"/>
        <pc:sldMkLst>
          <pc:docMk/>
          <pc:sldMk cId="2644192305" sldId="471"/>
        </pc:sldMkLst>
      </pc:sldChg>
      <pc:sldChg chg="delSp modSp mod">
        <pc:chgData name="Axelsson Jenny" userId="35153831-a041-4e19-963c-026d50be729b" providerId="ADAL" clId="{5685479E-5723-4B5E-B4B7-4126884DB19F}" dt="2022-12-21T08:35:47.052" v="10" actId="478"/>
        <pc:sldMkLst>
          <pc:docMk/>
          <pc:sldMk cId="2191574587" sldId="472"/>
        </pc:sldMkLst>
        <pc:spChg chg="mod">
          <ac:chgData name="Axelsson Jenny" userId="35153831-a041-4e19-963c-026d50be729b" providerId="ADAL" clId="{5685479E-5723-4B5E-B4B7-4126884DB19F}" dt="2022-12-21T08:35:43.970" v="8" actId="6549"/>
          <ac:spMkLst>
            <pc:docMk/>
            <pc:sldMk cId="2191574587" sldId="472"/>
            <ac:spMk id="9" creationId="{00339DDF-120F-4211-ADF4-C9A168CE7F1E}"/>
          </ac:spMkLst>
        </pc:spChg>
        <pc:picChg chg="del">
          <ac:chgData name="Axelsson Jenny" userId="35153831-a041-4e19-963c-026d50be729b" providerId="ADAL" clId="{5685479E-5723-4B5E-B4B7-4126884DB19F}" dt="2022-12-21T08:35:45.493" v="9" actId="478"/>
          <ac:picMkLst>
            <pc:docMk/>
            <pc:sldMk cId="2191574587" sldId="472"/>
            <ac:picMk id="6" creationId="{AA85C40B-4CEB-4D75-AE9B-B0BB89C7AEF8}"/>
          </ac:picMkLst>
        </pc:picChg>
        <pc:picChg chg="del">
          <ac:chgData name="Axelsson Jenny" userId="35153831-a041-4e19-963c-026d50be729b" providerId="ADAL" clId="{5685479E-5723-4B5E-B4B7-4126884DB19F}" dt="2022-12-21T08:35:47.052" v="10" actId="478"/>
          <ac:picMkLst>
            <pc:docMk/>
            <pc:sldMk cId="2191574587" sldId="472"/>
            <ac:picMk id="10" creationId="{6404398A-0583-41B2-A076-C0BD1AF9C757}"/>
          </ac:picMkLst>
        </pc:picChg>
      </pc:sldChg>
      <pc:sldChg chg="del">
        <pc:chgData name="Axelsson Jenny" userId="35153831-a041-4e19-963c-026d50be729b" providerId="ADAL" clId="{5685479E-5723-4B5E-B4B7-4126884DB19F}" dt="2022-12-21T08:36:31.278" v="19" actId="47"/>
        <pc:sldMkLst>
          <pc:docMk/>
          <pc:sldMk cId="1019929240" sldId="473"/>
        </pc:sldMkLst>
      </pc:sldChg>
    </pc:docChg>
  </pc:docChgLst>
  <pc:docChgLst>
    <pc:chgData name="Axelsson Jenny" userId="35153831-a041-4e19-963c-026d50be729b" providerId="ADAL" clId="{8513A9B5-0F1C-466D-8EEA-31EDBB683F90}"/>
    <pc:docChg chg="undo custSel addSld delSld modSld sldOrd">
      <pc:chgData name="Axelsson Jenny" userId="35153831-a041-4e19-963c-026d50be729b" providerId="ADAL" clId="{8513A9B5-0F1C-466D-8EEA-31EDBB683F90}" dt="2022-10-14T11:22:37.753" v="2523" actId="948"/>
      <pc:docMkLst>
        <pc:docMk/>
      </pc:docMkLst>
      <pc:sldChg chg="modSp mod">
        <pc:chgData name="Axelsson Jenny" userId="35153831-a041-4e19-963c-026d50be729b" providerId="ADAL" clId="{8513A9B5-0F1C-466D-8EEA-31EDBB683F90}" dt="2022-10-11T13:52:13.159" v="2482" actId="6549"/>
        <pc:sldMkLst>
          <pc:docMk/>
          <pc:sldMk cId="3738514320" sldId="327"/>
        </pc:sldMkLst>
        <pc:spChg chg="mod">
          <ac:chgData name="Axelsson Jenny" userId="35153831-a041-4e19-963c-026d50be729b" providerId="ADAL" clId="{8513A9B5-0F1C-466D-8EEA-31EDBB683F90}" dt="2022-10-11T13:52:13.159" v="2482" actId="6549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8513A9B5-0F1C-466D-8EEA-31EDBB683F90}" dt="2022-10-11T13:52:16.262" v="2483" actId="6549"/>
        <pc:sldMkLst>
          <pc:docMk/>
          <pc:sldMk cId="4158201782" sldId="328"/>
        </pc:sldMkLst>
        <pc:spChg chg="mod">
          <ac:chgData name="Axelsson Jenny" userId="35153831-a041-4e19-963c-026d50be729b" providerId="ADAL" clId="{8513A9B5-0F1C-466D-8EEA-31EDBB683F90}" dt="2022-10-11T13:52:16.262" v="2483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8513A9B5-0F1C-466D-8EEA-31EDBB683F90}" dt="2022-10-11T13:52:56.921" v="2491" actId="6549"/>
        <pc:sldMkLst>
          <pc:docMk/>
          <pc:sldMk cId="4230818810" sldId="332"/>
        </pc:sldMkLst>
        <pc:spChg chg="mod">
          <ac:chgData name="Axelsson Jenny" userId="35153831-a041-4e19-963c-026d50be729b" providerId="ADAL" clId="{8513A9B5-0F1C-466D-8EEA-31EDBB683F90}" dt="2022-10-11T13:52:56.921" v="2491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8513A9B5-0F1C-466D-8EEA-31EDBB683F90}" dt="2022-10-11T13:52:08.284" v="2481" actId="6549"/>
        <pc:sldMkLst>
          <pc:docMk/>
          <pc:sldMk cId="1301884714" sldId="449"/>
        </pc:sldMkLst>
        <pc:spChg chg="mod">
          <ac:chgData name="Axelsson Jenny" userId="35153831-a041-4e19-963c-026d50be729b" providerId="ADAL" clId="{8513A9B5-0F1C-466D-8EEA-31EDBB683F90}" dt="2022-10-11T13:52:08.284" v="2481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23.123" v="2484" actId="6549"/>
        <pc:sldMkLst>
          <pc:docMk/>
          <pc:sldMk cId="2430241799" sldId="450"/>
        </pc:sldMkLst>
        <pc:spChg chg="mod">
          <ac:chgData name="Axelsson Jenny" userId="35153831-a041-4e19-963c-026d50be729b" providerId="ADAL" clId="{8513A9B5-0F1C-466D-8EEA-31EDBB683F90}" dt="2022-10-11T13:52:23.123" v="2484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26.974" v="2485" actId="6549"/>
        <pc:sldMkLst>
          <pc:docMk/>
          <pc:sldMk cId="2414750201" sldId="451"/>
        </pc:sldMkLst>
        <pc:spChg chg="mod">
          <ac:chgData name="Axelsson Jenny" userId="35153831-a041-4e19-963c-026d50be729b" providerId="ADAL" clId="{8513A9B5-0F1C-466D-8EEA-31EDBB683F90}" dt="2022-10-11T13:52:26.974" v="2485" actId="6549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34.745" v="2487" actId="6549"/>
        <pc:sldMkLst>
          <pc:docMk/>
          <pc:sldMk cId="2933609921" sldId="452"/>
        </pc:sldMkLst>
        <pc:spChg chg="mod">
          <ac:chgData name="Axelsson Jenny" userId="35153831-a041-4e19-963c-026d50be729b" providerId="ADAL" clId="{8513A9B5-0F1C-466D-8EEA-31EDBB683F90}" dt="2022-10-11T13:52:34.745" v="2487" actId="6549"/>
          <ac:spMkLst>
            <pc:docMk/>
            <pc:sldMk cId="2933609921" sldId="452"/>
            <ac:spMk id="3" creationId="{97EA1ACE-F745-469A-9F5D-EDBECE1535C9}"/>
          </ac:spMkLst>
        </pc:spChg>
      </pc:sldChg>
      <pc:sldChg chg="modSp del mod">
        <pc:chgData name="Axelsson Jenny" userId="35153831-a041-4e19-963c-026d50be729b" providerId="ADAL" clId="{8513A9B5-0F1C-466D-8EEA-31EDBB683F90}" dt="2022-10-11T13:52:42.123" v="2488" actId="47"/>
        <pc:sldMkLst>
          <pc:docMk/>
          <pc:sldMk cId="3427469977" sldId="453"/>
        </pc:sldMkLst>
        <pc:spChg chg="mod">
          <ac:chgData name="Axelsson Jenny" userId="35153831-a041-4e19-963c-026d50be729b" providerId="ADAL" clId="{8513A9B5-0F1C-466D-8EEA-31EDBB683F90}" dt="2022-10-11T13:51:06.519" v="2476" actId="6549"/>
          <ac:spMkLst>
            <pc:docMk/>
            <pc:sldMk cId="3427469977" sldId="453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45.927" v="2489" actId="6549"/>
        <pc:sldMkLst>
          <pc:docMk/>
          <pc:sldMk cId="3554431323" sldId="454"/>
        </pc:sldMkLst>
        <pc:spChg chg="mod">
          <ac:chgData name="Axelsson Jenny" userId="35153831-a041-4e19-963c-026d50be729b" providerId="ADAL" clId="{8513A9B5-0F1C-466D-8EEA-31EDBB683F90}" dt="2022-10-11T13:52:45.927" v="2489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del mod">
        <pc:chgData name="Axelsson Jenny" userId="35153831-a041-4e19-963c-026d50be729b" providerId="ADAL" clId="{8513A9B5-0F1C-466D-8EEA-31EDBB683F90}" dt="2022-10-06T14:06:14.553" v="2475" actId="47"/>
        <pc:sldMkLst>
          <pc:docMk/>
          <pc:sldMk cId="2285838535" sldId="455"/>
        </pc:sldMkLst>
        <pc:spChg chg="mod">
          <ac:chgData name="Axelsson Jenny" userId="35153831-a041-4e19-963c-026d50be729b" providerId="ADAL" clId="{8513A9B5-0F1C-466D-8EEA-31EDBB683F90}" dt="2022-09-21T08:04:05.700" v="68" actId="6549"/>
          <ac:spMkLst>
            <pc:docMk/>
            <pc:sldMk cId="2285838535" sldId="455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52.173" v="2490" actId="6549"/>
        <pc:sldMkLst>
          <pc:docMk/>
          <pc:sldMk cId="1529308584" sldId="456"/>
        </pc:sldMkLst>
        <pc:spChg chg="mod">
          <ac:chgData name="Axelsson Jenny" userId="35153831-a041-4e19-963c-026d50be729b" providerId="ADAL" clId="{8513A9B5-0F1C-466D-8EEA-31EDBB683F90}" dt="2022-10-11T13:52:52.173" v="2490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3:00.401" v="2492" actId="6549"/>
        <pc:sldMkLst>
          <pc:docMk/>
          <pc:sldMk cId="4141771608" sldId="461"/>
        </pc:sldMkLst>
        <pc:spChg chg="mod">
          <ac:chgData name="Axelsson Jenny" userId="35153831-a041-4e19-963c-026d50be729b" providerId="ADAL" clId="{8513A9B5-0F1C-466D-8EEA-31EDBB683F90}" dt="2022-10-11T13:53:00.401" v="2492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2T11:05:23.477" v="2520" actId="20577"/>
        <pc:sldMkLst>
          <pc:docMk/>
          <pc:sldMk cId="1758125725" sldId="462"/>
        </pc:sldMkLst>
        <pc:spChg chg="mod">
          <ac:chgData name="Axelsson Jenny" userId="35153831-a041-4e19-963c-026d50be729b" providerId="ADAL" clId="{8513A9B5-0F1C-466D-8EEA-31EDBB683F90}" dt="2022-10-06T13:54:53.211" v="2308" actId="6549"/>
          <ac:spMkLst>
            <pc:docMk/>
            <pc:sldMk cId="1758125725" sldId="462"/>
            <ac:spMk id="9" creationId="{43FE9BD4-D122-46E7-A8CA-4537AF497D53}"/>
          </ac:spMkLst>
        </pc:spChg>
        <pc:spChg chg="mod">
          <ac:chgData name="Axelsson Jenny" userId="35153831-a041-4e19-963c-026d50be729b" providerId="ADAL" clId="{8513A9B5-0F1C-466D-8EEA-31EDBB683F90}" dt="2022-10-12T11:05:23.477" v="2520" actId="20577"/>
          <ac:spMkLst>
            <pc:docMk/>
            <pc:sldMk cId="1758125725" sldId="462"/>
            <ac:spMk id="20" creationId="{62392101-AE08-4E5D-AED7-2B0B56947784}"/>
          </ac:spMkLst>
        </pc:spChg>
      </pc:sldChg>
      <pc:sldChg chg="modSp mod">
        <pc:chgData name="Axelsson Jenny" userId="35153831-a041-4e19-963c-026d50be729b" providerId="ADAL" clId="{8513A9B5-0F1C-466D-8EEA-31EDBB683F90}" dt="2022-10-06T13:56:43.064" v="2313" actId="20577"/>
        <pc:sldMkLst>
          <pc:docMk/>
          <pc:sldMk cId="325621087" sldId="463"/>
        </pc:sldMkLst>
        <pc:spChg chg="mod">
          <ac:chgData name="Axelsson Jenny" userId="35153831-a041-4e19-963c-026d50be729b" providerId="ADAL" clId="{8513A9B5-0F1C-466D-8EEA-31EDBB683F90}" dt="2022-10-06T13:56:43.064" v="2313" actId="20577"/>
          <ac:spMkLst>
            <pc:docMk/>
            <pc:sldMk cId="325621087" sldId="463"/>
            <ac:spMk id="12" creationId="{69836D69-EE7E-4570-B7C2-86EC0D73D187}"/>
          </ac:spMkLst>
        </pc:spChg>
      </pc:sldChg>
      <pc:sldChg chg="modSp add mod">
        <pc:chgData name="Axelsson Jenny" userId="35153831-a041-4e19-963c-026d50be729b" providerId="ADAL" clId="{8513A9B5-0F1C-466D-8EEA-31EDBB683F90}" dt="2022-10-11T13:52:30.600" v="2486" actId="6549"/>
        <pc:sldMkLst>
          <pc:docMk/>
          <pc:sldMk cId="1542810606" sldId="465"/>
        </pc:sldMkLst>
        <pc:spChg chg="mod">
          <ac:chgData name="Axelsson Jenny" userId="35153831-a041-4e19-963c-026d50be729b" providerId="ADAL" clId="{8513A9B5-0F1C-466D-8EEA-31EDBB683F90}" dt="2022-10-11T13:52:30.600" v="2486" actId="6549"/>
          <ac:spMkLst>
            <pc:docMk/>
            <pc:sldMk cId="1542810606" sldId="465"/>
            <ac:spMk id="3" creationId="{97EA1ACE-F745-469A-9F5D-EDBECE1535C9}"/>
          </ac:spMkLst>
        </pc:spChg>
      </pc:sldChg>
      <pc:sldChg chg="addSp delSp modSp new mod">
        <pc:chgData name="Axelsson Jenny" userId="35153831-a041-4e19-963c-026d50be729b" providerId="ADAL" clId="{8513A9B5-0F1C-466D-8EEA-31EDBB683F90}" dt="2022-09-23T07:39:13.243" v="2135" actId="20577"/>
        <pc:sldMkLst>
          <pc:docMk/>
          <pc:sldMk cId="4158420642" sldId="466"/>
        </pc:sldMkLst>
        <pc:spChg chg="mod">
          <ac:chgData name="Axelsson Jenny" userId="35153831-a041-4e19-963c-026d50be729b" providerId="ADAL" clId="{8513A9B5-0F1C-466D-8EEA-31EDBB683F90}" dt="2022-09-23T07:06:04.167" v="681" actId="1076"/>
          <ac:spMkLst>
            <pc:docMk/>
            <pc:sldMk cId="4158420642" sldId="466"/>
            <ac:spMk id="2" creationId="{9EF297B4-513A-4EF4-95BB-027ECDAA5EB0}"/>
          </ac:spMkLst>
        </pc:spChg>
        <pc:spChg chg="mod">
          <ac:chgData name="Axelsson Jenny" userId="35153831-a041-4e19-963c-026d50be729b" providerId="ADAL" clId="{8513A9B5-0F1C-466D-8EEA-31EDBB683F90}" dt="2022-09-23T07:39:13.243" v="2135" actId="20577"/>
          <ac:spMkLst>
            <pc:docMk/>
            <pc:sldMk cId="4158420642" sldId="466"/>
            <ac:spMk id="3" creationId="{BE589D18-FE33-4AC2-845B-A553175B150D}"/>
          </ac:spMkLst>
        </pc:spChg>
        <pc:picChg chg="add mod modCrop">
          <ac:chgData name="Axelsson Jenny" userId="35153831-a041-4e19-963c-026d50be729b" providerId="ADAL" clId="{8513A9B5-0F1C-466D-8EEA-31EDBB683F90}" dt="2022-09-23T07:06:21.944" v="686" actId="1076"/>
          <ac:picMkLst>
            <pc:docMk/>
            <pc:sldMk cId="4158420642" sldId="466"/>
            <ac:picMk id="6" creationId="{1D978DE2-4B76-4057-BA2E-E6EA12EF1EFF}"/>
          </ac:picMkLst>
        </pc:picChg>
        <pc:picChg chg="add mod">
          <ac:chgData name="Axelsson Jenny" userId="35153831-a041-4e19-963c-026d50be729b" providerId="ADAL" clId="{8513A9B5-0F1C-466D-8EEA-31EDBB683F90}" dt="2022-09-23T07:30:46.832" v="2129" actId="1076"/>
          <ac:picMkLst>
            <pc:docMk/>
            <pc:sldMk cId="4158420642" sldId="466"/>
            <ac:picMk id="7" creationId="{04F4612D-5315-48BF-B25E-0002B78934B3}"/>
          </ac:picMkLst>
        </pc:picChg>
        <pc:picChg chg="add mod ord">
          <ac:chgData name="Axelsson Jenny" userId="35153831-a041-4e19-963c-026d50be729b" providerId="ADAL" clId="{8513A9B5-0F1C-466D-8EEA-31EDBB683F90}" dt="2022-09-23T07:30:40.801" v="2126" actId="1076"/>
          <ac:picMkLst>
            <pc:docMk/>
            <pc:sldMk cId="4158420642" sldId="466"/>
            <ac:picMk id="8" creationId="{E5F7192E-2B65-4C4F-9C8C-80DF626D6548}"/>
          </ac:picMkLst>
        </pc:picChg>
        <pc:picChg chg="add mod">
          <ac:chgData name="Axelsson Jenny" userId="35153831-a041-4e19-963c-026d50be729b" providerId="ADAL" clId="{8513A9B5-0F1C-466D-8EEA-31EDBB683F90}" dt="2022-09-23T07:30:42.985" v="2127" actId="1076"/>
          <ac:picMkLst>
            <pc:docMk/>
            <pc:sldMk cId="4158420642" sldId="466"/>
            <ac:picMk id="9" creationId="{CDCC9D0C-739B-4611-A97D-ED91195439CB}"/>
          </ac:picMkLst>
        </pc:picChg>
        <pc:picChg chg="add mod">
          <ac:chgData name="Axelsson Jenny" userId="35153831-a041-4e19-963c-026d50be729b" providerId="ADAL" clId="{8513A9B5-0F1C-466D-8EEA-31EDBB683F90}" dt="2022-09-23T07:30:44.888" v="2128" actId="1076"/>
          <ac:picMkLst>
            <pc:docMk/>
            <pc:sldMk cId="4158420642" sldId="466"/>
            <ac:picMk id="10" creationId="{243878CC-827C-4603-B8F0-68446355B3ED}"/>
          </ac:picMkLst>
        </pc:picChg>
        <pc:picChg chg="add del mod">
          <ac:chgData name="Axelsson Jenny" userId="35153831-a041-4e19-963c-026d50be729b" providerId="ADAL" clId="{8513A9B5-0F1C-466D-8EEA-31EDBB683F90}" dt="2022-09-23T07:30:29.769" v="2124" actId="478"/>
          <ac:picMkLst>
            <pc:docMk/>
            <pc:sldMk cId="4158420642" sldId="466"/>
            <ac:picMk id="11" creationId="{615455E0-F412-4C56-99F0-FFB2F4017E88}"/>
          </ac:picMkLst>
        </pc:picChg>
        <pc:picChg chg="add del mod">
          <ac:chgData name="Axelsson Jenny" userId="35153831-a041-4e19-963c-026d50be729b" providerId="ADAL" clId="{8513A9B5-0F1C-466D-8EEA-31EDBB683F90}" dt="2022-09-23T07:30:28.491" v="2123" actId="478"/>
          <ac:picMkLst>
            <pc:docMk/>
            <pc:sldMk cId="4158420642" sldId="466"/>
            <ac:picMk id="12" creationId="{FA6F87B5-CF89-4691-89D0-BFDC875AF0CA}"/>
          </ac:picMkLst>
        </pc:picChg>
      </pc:sldChg>
      <pc:sldChg chg="addSp delSp modSp add mod">
        <pc:chgData name="Axelsson Jenny" userId="35153831-a041-4e19-963c-026d50be729b" providerId="ADAL" clId="{8513A9B5-0F1C-466D-8EEA-31EDBB683F90}" dt="2022-09-23T07:16:35.753" v="1464" actId="1076"/>
        <pc:sldMkLst>
          <pc:docMk/>
          <pc:sldMk cId="375704079" sldId="467"/>
        </pc:sldMkLst>
        <pc:spChg chg="mod">
          <ac:chgData name="Axelsson Jenny" userId="35153831-a041-4e19-963c-026d50be729b" providerId="ADAL" clId="{8513A9B5-0F1C-466D-8EEA-31EDBB683F90}" dt="2022-09-23T07:14:46.148" v="1458" actId="12"/>
          <ac:spMkLst>
            <pc:docMk/>
            <pc:sldMk cId="375704079" sldId="467"/>
            <ac:spMk id="3" creationId="{BE589D18-FE33-4AC2-845B-A553175B150D}"/>
          </ac:spMkLst>
        </pc:spChg>
        <pc:picChg chg="del">
          <ac:chgData name="Axelsson Jenny" userId="35153831-a041-4e19-963c-026d50be729b" providerId="ADAL" clId="{8513A9B5-0F1C-466D-8EEA-31EDBB683F90}" dt="2022-09-23T07:07:01.099" v="703" actId="478"/>
          <ac:picMkLst>
            <pc:docMk/>
            <pc:sldMk cId="375704079" sldId="467"/>
            <ac:picMk id="6" creationId="{1D978DE2-4B76-4057-BA2E-E6EA12EF1EFF}"/>
          </ac:picMkLst>
        </pc:picChg>
        <pc:picChg chg="add mod">
          <ac:chgData name="Axelsson Jenny" userId="35153831-a041-4e19-963c-026d50be729b" providerId="ADAL" clId="{8513A9B5-0F1C-466D-8EEA-31EDBB683F90}" dt="2022-09-23T07:16:35.753" v="1464" actId="1076"/>
          <ac:picMkLst>
            <pc:docMk/>
            <pc:sldMk cId="375704079" sldId="467"/>
            <ac:picMk id="8" creationId="{6D4F180A-7AC0-463E-B85D-B503458374DA}"/>
          </ac:picMkLst>
        </pc:picChg>
      </pc:sldChg>
      <pc:sldChg chg="new del">
        <pc:chgData name="Axelsson Jenny" userId="35153831-a041-4e19-963c-026d50be729b" providerId="ADAL" clId="{8513A9B5-0F1C-466D-8EEA-31EDBB683F90}" dt="2022-09-23T07:06:43.416" v="688" actId="47"/>
        <pc:sldMkLst>
          <pc:docMk/>
          <pc:sldMk cId="2885776648" sldId="467"/>
        </pc:sldMkLst>
      </pc:sldChg>
      <pc:sldChg chg="addSp delSp modSp new mod">
        <pc:chgData name="Axelsson Jenny" userId="35153831-a041-4e19-963c-026d50be729b" providerId="ADAL" clId="{8513A9B5-0F1C-466D-8EEA-31EDBB683F90}" dt="2022-10-14T06:38:40.581" v="2522" actId="20577"/>
        <pc:sldMkLst>
          <pc:docMk/>
          <pc:sldMk cId="340872767" sldId="468"/>
        </pc:sldMkLst>
        <pc:spChg chg="mod">
          <ac:chgData name="Axelsson Jenny" userId="35153831-a041-4e19-963c-026d50be729b" providerId="ADAL" clId="{8513A9B5-0F1C-466D-8EEA-31EDBB683F90}" dt="2022-09-23T07:16:59.415" v="1466"/>
          <ac:spMkLst>
            <pc:docMk/>
            <pc:sldMk cId="340872767" sldId="468"/>
            <ac:spMk id="2" creationId="{42222688-678A-41CF-B275-B19ADF490201}"/>
          </ac:spMkLst>
        </pc:spChg>
        <pc:spChg chg="mod">
          <ac:chgData name="Axelsson Jenny" userId="35153831-a041-4e19-963c-026d50be729b" providerId="ADAL" clId="{8513A9B5-0F1C-466D-8EEA-31EDBB683F90}" dt="2022-10-14T06:38:40.581" v="2522" actId="20577"/>
          <ac:spMkLst>
            <pc:docMk/>
            <pc:sldMk cId="340872767" sldId="468"/>
            <ac:spMk id="3" creationId="{4CC47449-CB36-4762-801A-4AF7C647721E}"/>
          </ac:spMkLst>
        </pc:spChg>
        <pc:picChg chg="add del mod">
          <ac:chgData name="Axelsson Jenny" userId="35153831-a041-4e19-963c-026d50be729b" providerId="ADAL" clId="{8513A9B5-0F1C-466D-8EEA-31EDBB683F90}" dt="2022-09-23T07:31:01.398" v="2130" actId="21"/>
          <ac:picMkLst>
            <pc:docMk/>
            <pc:sldMk cId="340872767" sldId="468"/>
            <ac:picMk id="7" creationId="{1B005F28-9000-4329-B30D-AD851607036B}"/>
          </ac:picMkLst>
        </pc:picChg>
        <pc:picChg chg="add mod ord">
          <ac:chgData name="Axelsson Jenny" userId="35153831-a041-4e19-963c-026d50be729b" providerId="ADAL" clId="{8513A9B5-0F1C-466D-8EEA-31EDBB683F90}" dt="2022-09-23T07:31:40.957" v="2133" actId="207"/>
          <ac:picMkLst>
            <pc:docMk/>
            <pc:sldMk cId="340872767" sldId="468"/>
            <ac:picMk id="9" creationId="{B4F95FF6-8C55-4FFF-9078-139D18A26EA4}"/>
          </ac:picMkLst>
        </pc:picChg>
        <pc:picChg chg="add del mod">
          <ac:chgData name="Axelsson Jenny" userId="35153831-a041-4e19-963c-026d50be729b" providerId="ADAL" clId="{8513A9B5-0F1C-466D-8EEA-31EDBB683F90}" dt="2022-09-23T07:28:35.047" v="2089" actId="21"/>
          <ac:picMkLst>
            <pc:docMk/>
            <pc:sldMk cId="340872767" sldId="468"/>
            <ac:picMk id="11" creationId="{19F554AD-31B7-42BD-B0C6-65985B03853E}"/>
          </ac:picMkLst>
        </pc:picChg>
        <pc:picChg chg="add mod">
          <ac:chgData name="Axelsson Jenny" userId="35153831-a041-4e19-963c-026d50be729b" providerId="ADAL" clId="{8513A9B5-0F1C-466D-8EEA-31EDBB683F90}" dt="2022-09-23T07:31:47.683" v="2134" actId="207"/>
          <ac:picMkLst>
            <pc:docMk/>
            <pc:sldMk cId="340872767" sldId="468"/>
            <ac:picMk id="13" creationId="{12B088BC-F102-4EC5-8135-205F1FB031FC}"/>
          </ac:picMkLst>
        </pc:picChg>
      </pc:sldChg>
      <pc:sldChg chg="modSp new mod ord">
        <pc:chgData name="Axelsson Jenny" userId="35153831-a041-4e19-963c-026d50be729b" providerId="ADAL" clId="{8513A9B5-0F1C-466D-8EEA-31EDBB683F90}" dt="2022-10-06T13:53:30.457" v="2307" actId="20577"/>
        <pc:sldMkLst>
          <pc:docMk/>
          <pc:sldMk cId="1017674186" sldId="469"/>
        </pc:sldMkLst>
        <pc:spChg chg="mod">
          <ac:chgData name="Axelsson Jenny" userId="35153831-a041-4e19-963c-026d50be729b" providerId="ADAL" clId="{8513A9B5-0F1C-466D-8EEA-31EDBB683F90}" dt="2022-10-06T13:49:22.649" v="2157" actId="20577"/>
          <ac:spMkLst>
            <pc:docMk/>
            <pc:sldMk cId="1017674186" sldId="469"/>
            <ac:spMk id="2" creationId="{C9E07BD9-A3D6-4994-B676-46D8042DEDF4}"/>
          </ac:spMkLst>
        </pc:spChg>
        <pc:spChg chg="mod">
          <ac:chgData name="Axelsson Jenny" userId="35153831-a041-4e19-963c-026d50be729b" providerId="ADAL" clId="{8513A9B5-0F1C-466D-8EEA-31EDBB683F90}" dt="2022-10-06T13:53:30.457" v="2307" actId="20577"/>
          <ac:spMkLst>
            <pc:docMk/>
            <pc:sldMk cId="1017674186" sldId="469"/>
            <ac:spMk id="3" creationId="{D908A67C-54D5-44C7-A958-06A5265950CB}"/>
          </ac:spMkLst>
        </pc:spChg>
      </pc:sldChg>
      <pc:sldChg chg="modSp mod">
        <pc:chgData name="Axelsson Jenny" userId="35153831-a041-4e19-963c-026d50be729b" providerId="ADAL" clId="{8513A9B5-0F1C-466D-8EEA-31EDBB683F90}" dt="2022-10-14T11:22:37.753" v="2523" actId="948"/>
        <pc:sldMkLst>
          <pc:docMk/>
          <pc:sldMk cId="1019929240" sldId="473"/>
        </pc:sldMkLst>
        <pc:spChg chg="mod">
          <ac:chgData name="Axelsson Jenny" userId="35153831-a041-4e19-963c-026d50be729b" providerId="ADAL" clId="{8513A9B5-0F1C-466D-8EEA-31EDBB683F90}" dt="2022-10-14T11:22:37.753" v="2523" actId="948"/>
          <ac:spMkLst>
            <pc:docMk/>
            <pc:sldMk cId="1019929240" sldId="473"/>
            <ac:spMk id="3" creationId="{2749F82C-6806-4C4F-A2D3-E8B2B1E66E45}"/>
          </ac:spMkLst>
        </pc:spChg>
      </pc:sldChg>
    </pc:docChg>
  </pc:docChgLst>
  <pc:docChgLst>
    <pc:chgData name="Olars Björn" userId="1c81218a-21ec-413f-8dc1-a8bd0b85f8ba" providerId="ADAL" clId="{8E469E41-6A26-4E6B-81D5-51E0DC4CDCF1}"/>
    <pc:docChg chg="undo custSel addSld modSld">
      <pc:chgData name="Olars Björn" userId="1c81218a-21ec-413f-8dc1-a8bd0b85f8ba" providerId="ADAL" clId="{8E469E41-6A26-4E6B-81D5-51E0DC4CDCF1}" dt="2022-10-14T10:10:03.261" v="578" actId="1076"/>
      <pc:docMkLst>
        <pc:docMk/>
      </pc:docMkLst>
      <pc:sldChg chg="addSp delSp modSp new mod">
        <pc:chgData name="Olars Björn" userId="1c81218a-21ec-413f-8dc1-a8bd0b85f8ba" providerId="ADAL" clId="{8E469E41-6A26-4E6B-81D5-51E0DC4CDCF1}" dt="2022-10-14T10:10:03.261" v="578" actId="1076"/>
        <pc:sldMkLst>
          <pc:docMk/>
          <pc:sldMk cId="1019929240" sldId="473"/>
        </pc:sldMkLst>
        <pc:spChg chg="mod">
          <ac:chgData name="Olars Björn" userId="1c81218a-21ec-413f-8dc1-a8bd0b85f8ba" providerId="ADAL" clId="{8E469E41-6A26-4E6B-81D5-51E0DC4CDCF1}" dt="2022-10-14T10:10:03.261" v="578" actId="1076"/>
          <ac:spMkLst>
            <pc:docMk/>
            <pc:sldMk cId="1019929240" sldId="473"/>
            <ac:spMk id="2" creationId="{10E32238-395D-43FD-8D6A-0FA30C08C17E}"/>
          </ac:spMkLst>
        </pc:spChg>
        <pc:spChg chg="add del mod">
          <ac:chgData name="Olars Björn" userId="1c81218a-21ec-413f-8dc1-a8bd0b85f8ba" providerId="ADAL" clId="{8E469E41-6A26-4E6B-81D5-51E0DC4CDCF1}" dt="2022-10-14T10:09:46.297" v="577" actId="113"/>
          <ac:spMkLst>
            <pc:docMk/>
            <pc:sldMk cId="1019929240" sldId="473"/>
            <ac:spMk id="3" creationId="{2749F82C-6806-4C4F-A2D3-E8B2B1E66E45}"/>
          </ac:spMkLst>
        </pc:spChg>
        <pc:picChg chg="add del mod">
          <ac:chgData name="Olars Björn" userId="1c81218a-21ec-413f-8dc1-a8bd0b85f8ba" providerId="ADAL" clId="{8E469E41-6A26-4E6B-81D5-51E0DC4CDCF1}" dt="2022-10-14T10:03:43.161" v="44" actId="931"/>
          <ac:picMkLst>
            <pc:docMk/>
            <pc:sldMk cId="1019929240" sldId="473"/>
            <ac:picMk id="7" creationId="{5D70A687-4AB9-4CD6-8D1B-A88CFFE32D55}"/>
          </ac:picMkLst>
        </pc:picChg>
        <pc:picChg chg="add mod">
          <ac:chgData name="Olars Björn" userId="1c81218a-21ec-413f-8dc1-a8bd0b85f8ba" providerId="ADAL" clId="{8E469E41-6A26-4E6B-81D5-51E0DC4CDCF1}" dt="2022-10-14T10:07:14.030" v="515" actId="1076"/>
          <ac:picMkLst>
            <pc:docMk/>
            <pc:sldMk cId="1019929240" sldId="473"/>
            <ac:picMk id="9" creationId="{E7C2FFBD-A470-4592-93AA-C57C8517243C}"/>
          </ac:picMkLst>
        </pc:picChg>
        <pc:picChg chg="add mod">
          <ac:chgData name="Olars Björn" userId="1c81218a-21ec-413f-8dc1-a8bd0b85f8ba" providerId="ADAL" clId="{8E469E41-6A26-4E6B-81D5-51E0DC4CDCF1}" dt="2022-10-14T10:07:16.089" v="517" actId="1076"/>
          <ac:picMkLst>
            <pc:docMk/>
            <pc:sldMk cId="1019929240" sldId="473"/>
            <ac:picMk id="11" creationId="{458BF97E-E651-4538-AB68-55501AFAB56A}"/>
          </ac:picMkLst>
        </pc:picChg>
        <pc:picChg chg="add mod">
          <ac:chgData name="Olars Björn" userId="1c81218a-21ec-413f-8dc1-a8bd0b85f8ba" providerId="ADAL" clId="{8E469E41-6A26-4E6B-81D5-51E0DC4CDCF1}" dt="2022-10-14T10:07:15.126" v="516" actId="1076"/>
          <ac:picMkLst>
            <pc:docMk/>
            <pc:sldMk cId="1019929240" sldId="473"/>
            <ac:picMk id="13" creationId="{BD56176A-09E7-4105-9AAB-C820E9D1BD4B}"/>
          </ac:picMkLst>
        </pc:picChg>
      </pc:sldChg>
    </pc:docChg>
  </pc:docChgLst>
  <pc:docChgLst>
    <pc:chgData name="Nordqvist Anne-Louise" userId="298fd2ba-5879-4078-9dd0-cb16eef6a860" providerId="ADAL" clId="{EAB26C8F-F9A8-4163-BB22-D1AB28145C37}"/>
    <pc:docChg chg="custSel modSld">
      <pc:chgData name="Nordqvist Anne-Louise" userId="298fd2ba-5879-4078-9dd0-cb16eef6a860" providerId="ADAL" clId="{EAB26C8F-F9A8-4163-BB22-D1AB28145C37}" dt="2023-01-27T10:36:34.702" v="625" actId="20577"/>
      <pc:docMkLst>
        <pc:docMk/>
      </pc:docMkLst>
      <pc:sldChg chg="addSp delSp modSp mod">
        <pc:chgData name="Nordqvist Anne-Louise" userId="298fd2ba-5879-4078-9dd0-cb16eef6a860" providerId="ADAL" clId="{EAB26C8F-F9A8-4163-BB22-D1AB28145C37}" dt="2023-01-27T10:36:34.702" v="625" actId="20577"/>
        <pc:sldMkLst>
          <pc:docMk/>
          <pc:sldMk cId="2191574587" sldId="472"/>
        </pc:sldMkLst>
        <pc:spChg chg="del">
          <ac:chgData name="Nordqvist Anne-Louise" userId="298fd2ba-5879-4078-9dd0-cb16eef6a860" providerId="ADAL" clId="{EAB26C8F-F9A8-4163-BB22-D1AB28145C37}" dt="2023-01-27T10:00:34.574" v="0" actId="931"/>
          <ac:spMkLst>
            <pc:docMk/>
            <pc:sldMk cId="2191574587" sldId="472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EAB26C8F-F9A8-4163-BB22-D1AB28145C37}" dt="2023-01-27T10:01:16.023" v="4" actId="931"/>
          <ac:spMkLst>
            <pc:docMk/>
            <pc:sldMk cId="2191574587" sldId="472"/>
            <ac:spMk id="10" creationId="{72BA4316-C91A-4089-8465-049B0F01EAB3}"/>
          </ac:spMkLst>
        </pc:spChg>
        <pc:spChg chg="add del mod">
          <ac:chgData name="Nordqvist Anne-Louise" userId="298fd2ba-5879-4078-9dd0-cb16eef6a860" providerId="ADAL" clId="{EAB26C8F-F9A8-4163-BB22-D1AB28145C37}" dt="2023-01-27T10:01:29.524" v="72"/>
          <ac:spMkLst>
            <pc:docMk/>
            <pc:sldMk cId="2191574587" sldId="472"/>
            <ac:spMk id="13" creationId="{17779B1A-54EB-4B35-BCA1-84CD7D2BAB65}"/>
          </ac:spMkLst>
        </pc:spChg>
        <pc:spChg chg="add mod">
          <ac:chgData name="Nordqvist Anne-Louise" userId="298fd2ba-5879-4078-9dd0-cb16eef6a860" providerId="ADAL" clId="{EAB26C8F-F9A8-4163-BB22-D1AB28145C37}" dt="2023-01-27T10:36:34.702" v="625" actId="20577"/>
          <ac:spMkLst>
            <pc:docMk/>
            <pc:sldMk cId="2191574587" sldId="472"/>
            <ac:spMk id="14" creationId="{BF91CE0A-D3B6-40D6-B008-40C1F94BEEDB}"/>
          </ac:spMkLst>
        </pc:spChg>
        <pc:picChg chg="add del mod">
          <ac:chgData name="Nordqvist Anne-Louise" userId="298fd2ba-5879-4078-9dd0-cb16eef6a860" providerId="ADAL" clId="{EAB26C8F-F9A8-4163-BB22-D1AB28145C37}" dt="2023-01-27T10:00:43.531" v="3" actId="478"/>
          <ac:picMkLst>
            <pc:docMk/>
            <pc:sldMk cId="2191574587" sldId="472"/>
            <ac:picMk id="6" creationId="{D54529EA-7D2A-4370-BE98-948760416957}"/>
          </ac:picMkLst>
        </pc:picChg>
        <pc:picChg chg="add mod">
          <ac:chgData name="Nordqvist Anne-Louise" userId="298fd2ba-5879-4078-9dd0-cb16eef6a860" providerId="ADAL" clId="{EAB26C8F-F9A8-4163-BB22-D1AB28145C37}" dt="2023-01-27T10:01:35.746" v="73" actId="14100"/>
          <ac:picMkLst>
            <pc:docMk/>
            <pc:sldMk cId="2191574587" sldId="472"/>
            <ac:picMk id="12" creationId="{AB4E9094-6480-4865-9A05-0C54AE0EEF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2023-01-27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7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2023-01-27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38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era.atlassian.net/wiki/spaces/OSOB/pages/2957705629/Anv+ndarforum+2023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SOB/pages/2957705629/Anv+ndarforum+2023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lickr.com/photos/nostalgifabriken/667953253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Användarforum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1200" dirty="0">
                <a:solidFill>
                  <a:schemeClr val="accent1"/>
                </a:solidFill>
              </a:rPr>
              <a:t>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sz="3600" dirty="0">
                <a:solidFill>
                  <a:schemeClr val="accent1"/>
                </a:solidFill>
              </a:rPr>
              <a:t>Stöd och behandling</a:t>
            </a:r>
            <a:endParaRPr lang="sv-SE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2023-01-27</a:t>
            </a:r>
          </a:p>
        </p:txBody>
      </p:sp>
    </p:spTree>
    <p:extLst>
      <p:ext uri="{BB962C8B-B14F-4D97-AF65-F5344CB8AC3E}">
        <p14:creationId xmlns:p14="http://schemas.microsoft.com/office/powerpoint/2010/main" val="29745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94E1E-12F5-461D-A33B-EA327A0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Förslag</a:t>
            </a:r>
            <a:r>
              <a:rPr lang="en-US" dirty="0"/>
              <a:t> B: </a:t>
            </a:r>
            <a:r>
              <a:rPr lang="en-US" dirty="0" err="1"/>
              <a:t>Byta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Meddelande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Stöd och behandling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invånarens</a:t>
            </a:r>
            <a:r>
              <a:rPr lang="en-US" dirty="0"/>
              <a:t> </a:t>
            </a:r>
            <a:r>
              <a:rPr lang="en-US" dirty="0" err="1"/>
              <a:t>inkorg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1177 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3BA13F-0741-4A19-9EF4-A783297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881055-20CB-440C-9EC5-82CD1F17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10</a:t>
            </a:fld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B87C86-832B-49A9-935C-2AD6F378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" y="1195493"/>
            <a:ext cx="9734182" cy="47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037AD16-814D-4A94-A4A1-1ECF31D09083}"/>
              </a:ext>
            </a:extLst>
          </p:cNvPr>
          <p:cNvSpPr/>
          <p:nvPr/>
        </p:nvSpPr>
        <p:spPr>
          <a:xfrm>
            <a:off x="3076486" y="3281585"/>
            <a:ext cx="777667" cy="1474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67C7AA5-E528-4931-935A-3F4ED6E0C765}"/>
              </a:ext>
            </a:extLst>
          </p:cNvPr>
          <p:cNvCxnSpPr>
            <a:stCxn id="8" idx="3"/>
          </p:cNvCxnSpPr>
          <p:nvPr/>
        </p:nvCxnSpPr>
        <p:spPr>
          <a:xfrm flipV="1">
            <a:off x="3854153" y="2961861"/>
            <a:ext cx="538943" cy="39343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BDE70D-C734-42ED-A210-FFDC2EE9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495" y="2196548"/>
            <a:ext cx="5814540" cy="6783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Istället</a:t>
            </a:r>
            <a:r>
              <a:rPr lang="en-US" sz="1600" dirty="0"/>
              <a:t> för </a:t>
            </a:r>
            <a:r>
              <a:rPr lang="en-US" sz="1600" dirty="0" err="1"/>
              <a:t>Meddelande</a:t>
            </a:r>
            <a:r>
              <a:rPr lang="en-US" sz="1600" dirty="0"/>
              <a:t> </a:t>
            </a:r>
            <a:r>
              <a:rPr lang="en-US" sz="1600" dirty="0" err="1"/>
              <a:t>står</a:t>
            </a:r>
            <a:r>
              <a:rPr lang="en-US" sz="1600" dirty="0"/>
              <a:t> det Stöd och behandling</a:t>
            </a: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142DBA09-DAF4-4219-8578-D3158C862DCF}"/>
              </a:ext>
            </a:extLst>
          </p:cNvPr>
          <p:cNvCxnSpPr>
            <a:cxnSpLocks/>
          </p:cNvCxnSpPr>
          <p:nvPr/>
        </p:nvCxnSpPr>
        <p:spPr>
          <a:xfrm flipH="1">
            <a:off x="2474843" y="3592916"/>
            <a:ext cx="1140586" cy="2836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71E39EC8-EEB7-4F80-B243-95E897B37259}"/>
              </a:ext>
            </a:extLst>
          </p:cNvPr>
          <p:cNvSpPr/>
          <p:nvPr/>
        </p:nvSpPr>
        <p:spPr>
          <a:xfrm>
            <a:off x="3615429" y="3445501"/>
            <a:ext cx="1533041" cy="1474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8A32AC-2D4B-47D4-AFF8-C0FD69F73662}"/>
              </a:ext>
            </a:extLst>
          </p:cNvPr>
          <p:cNvSpPr txBox="1">
            <a:spLocks/>
          </p:cNvSpPr>
          <p:nvPr/>
        </p:nvSpPr>
        <p:spPr>
          <a:xfrm>
            <a:off x="276721" y="3536425"/>
            <a:ext cx="2317391" cy="2126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err="1"/>
              <a:t>Istället</a:t>
            </a:r>
            <a:r>
              <a:rPr lang="en-US" sz="1600" dirty="0"/>
              <a:t> för </a:t>
            </a:r>
            <a:r>
              <a:rPr lang="en-US" sz="1600" dirty="0" err="1"/>
              <a:t>namnet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vårdenheten</a:t>
            </a:r>
            <a:r>
              <a:rPr lang="en-US" sz="1600" dirty="0"/>
              <a:t> </a:t>
            </a:r>
            <a:r>
              <a:rPr lang="en-US" sz="1600" dirty="0" err="1"/>
              <a:t>står</a:t>
            </a:r>
            <a:r>
              <a:rPr lang="en-US" sz="1600" dirty="0"/>
              <a:t> det </a:t>
            </a:r>
            <a:r>
              <a:rPr lang="en-US" sz="1600" dirty="0" err="1"/>
              <a:t>namnet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momentet</a:t>
            </a:r>
            <a:r>
              <a:rPr lang="en-US" sz="1600" dirty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 </a:t>
            </a:r>
            <a:r>
              <a:rPr lang="en-US" sz="1600" dirty="0" err="1"/>
              <a:t>Artrosskolan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Oroshjälpen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2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8933A972-D9A3-466D-B90D-58748D7E6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70"/>
          <a:stretch/>
        </p:blipFill>
        <p:spPr bwMode="auto">
          <a:xfrm>
            <a:off x="874296" y="1256307"/>
            <a:ext cx="9734182" cy="30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1E86441-C6BA-44CB-A52E-14F81643B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Förslag</a:t>
            </a:r>
            <a:r>
              <a:rPr lang="en-US" dirty="0"/>
              <a:t>: </a:t>
            </a:r>
            <a:r>
              <a:rPr lang="en-US" dirty="0" err="1"/>
              <a:t>Byta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Meddelande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Stöd och behandling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invånarens</a:t>
            </a:r>
            <a:r>
              <a:rPr lang="en-US" dirty="0"/>
              <a:t> </a:t>
            </a:r>
            <a:r>
              <a:rPr lang="en-US" dirty="0" err="1"/>
              <a:t>inkorg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1177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A86093-13A9-4807-A012-14828DE8D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4234686"/>
            <a:ext cx="4792576" cy="1735727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FÖRSLAG A</a:t>
            </a:r>
          </a:p>
          <a:p>
            <a:pPr marL="0" indent="0">
              <a:buNone/>
            </a:pPr>
            <a:r>
              <a:rPr lang="sv-SE" dirty="0"/>
              <a:t>Meddelande </a:t>
            </a:r>
            <a:r>
              <a:rPr lang="sv-SE" dirty="0">
                <a:sym typeface="Wingdings" panose="05000000000000000000" pitchFamily="2" charset="2"/>
              </a:rPr>
              <a:t> Momentets namn 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Vårdenheten  Stöd och behandling  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2A3B5F7-F1CA-4F82-BFD9-B5340C5B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2A986F-9D47-42B3-A11A-343E8AA6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11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45BA7629-DDAB-4CBC-8AB1-6DC4FBF3EC48}"/>
              </a:ext>
            </a:extLst>
          </p:cNvPr>
          <p:cNvSpPr txBox="1">
            <a:spLocks/>
          </p:cNvSpPr>
          <p:nvPr/>
        </p:nvSpPr>
        <p:spPr>
          <a:xfrm>
            <a:off x="6456338" y="4234686"/>
            <a:ext cx="4792576" cy="17357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FÖRSLAG 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Meddelande </a:t>
            </a:r>
            <a:r>
              <a:rPr lang="sv-SE" dirty="0">
                <a:sym typeface="Wingdings" panose="05000000000000000000" pitchFamily="2" charset="2"/>
              </a:rPr>
              <a:t> Stöd och behandling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sym typeface="Wingdings" panose="05000000000000000000" pitchFamily="2" charset="2"/>
              </a:rPr>
              <a:t>Vårdenheten  Momentets namn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6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0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24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C86AAB-191F-4895-9E1F-B88BBC8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2DFB7A-E755-406F-965A-1982075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Support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FD6BE6-C94D-4AB3-AE4B-8C6FCB22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8">
            <a:extLst>
              <a:ext uri="{FF2B5EF4-FFF2-40B4-BE49-F238E27FC236}">
                <a16:creationId xmlns:a16="http://schemas.microsoft.com/office/drawing/2014/main" id="{69836D69-EE7E-4570-B7C2-86EC0D73D187}"/>
              </a:ext>
            </a:extLst>
          </p:cNvPr>
          <p:cNvSpPr txBox="1">
            <a:spLocks/>
          </p:cNvSpPr>
          <p:nvPr/>
        </p:nvSpPr>
        <p:spPr>
          <a:xfrm>
            <a:off x="922424" y="1693273"/>
            <a:ext cx="7954876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3B5A6B-47A2-4449-A0D4-AA60E92E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600200"/>
            <a:ext cx="10908134" cy="35645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>
                <a:ea typeface="Open Sans"/>
                <a:cs typeface="Open Sans"/>
              </a:rPr>
              <a:t>Supportstatistik</a:t>
            </a:r>
            <a:endParaRPr lang="sv-SE"/>
          </a:p>
          <a:p>
            <a:r>
              <a:rPr lang="sv-SE" dirty="0"/>
              <a:t>Felmeddelande</a:t>
            </a:r>
          </a:p>
        </p:txBody>
      </p:sp>
      <p:pic>
        <p:nvPicPr>
          <p:cNvPr id="2050" name="Picture 2" descr="Gratis bilder av Ortnamnsskylt">
            <a:extLst>
              <a:ext uri="{FF2B5EF4-FFF2-40B4-BE49-F238E27FC236}">
                <a16:creationId xmlns:a16="http://schemas.microsoft.com/office/drawing/2014/main" id="{C018968A-6250-4783-BE8D-708863C1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938" y="3990888"/>
            <a:ext cx="2347642" cy="2030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3926559F-6632-63FF-A8B4-742128846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76" y="2863529"/>
            <a:ext cx="9488031" cy="11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42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43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C35794A-941E-41BC-A96F-61315D2A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Anmälda frågor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C523F7-2C97-4895-B794-AC4097A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16</a:t>
            </a:fld>
            <a:r>
              <a:rPr lang="sv-SE" dirty="0"/>
              <a:t>/</a:t>
            </a:r>
          </a:p>
        </p:txBody>
      </p:sp>
      <p:pic>
        <p:nvPicPr>
          <p:cNvPr id="3074" name="Picture 2" descr="Gratis bilder av Volontär">
            <a:extLst>
              <a:ext uri="{FF2B5EF4-FFF2-40B4-BE49-F238E27FC236}">
                <a16:creationId xmlns:a16="http://schemas.microsoft.com/office/drawing/2014/main" id="{3F60749F-62AD-4E82-B7D0-E1574F80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91" y="209550"/>
            <a:ext cx="4875133" cy="5693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970983F-5CE7-4A3F-8815-C16DB46B7068}"/>
              </a:ext>
            </a:extLst>
          </p:cNvPr>
          <p:cNvSpPr txBox="1"/>
          <p:nvPr/>
        </p:nvSpPr>
        <p:spPr>
          <a:xfrm>
            <a:off x="922424" y="5299948"/>
            <a:ext cx="7383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Användarforum 2023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2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35464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750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9AA7-68FB-4654-9D25-2C96CBC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gång i regionerna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9CB61E-7DB2-48E0-B47F-06B0F029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B0EA59-9785-4034-A948-1168C30F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18</a:t>
            </a:fld>
            <a:endParaRPr lang="sv-SE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9B14CD6-018F-4233-863B-DC31261B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72" y="0"/>
            <a:ext cx="2914649" cy="60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E763A15-487C-B74E-A0E5-4BE7C696D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r>
              <a:rPr lang="sv-SE">
                <a:ea typeface="Open Sans"/>
                <a:cs typeface="Open Sans"/>
              </a:rPr>
              <a:t>Hur många program använder din region aktivt idag?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D098838-E1BF-4A89-AA8B-77624B53ACBC}"/>
              </a:ext>
            </a:extLst>
          </p:cNvPr>
          <p:cNvSpPr txBox="1">
            <a:spLocks/>
          </p:cNvSpPr>
          <p:nvPr/>
        </p:nvSpPr>
        <p:spPr>
          <a:xfrm>
            <a:off x="711722" y="2180498"/>
            <a:ext cx="6415267" cy="1149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sv-SE" dirty="0">
                <a:ea typeface="+mn-lt"/>
                <a:cs typeface="+mn-lt"/>
              </a:rPr>
              <a:t>Hur många moment använder ni aktivt idag?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97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50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713"/>
          </a:xfrm>
        </p:spPr>
        <p:txBody>
          <a:bodyPr/>
          <a:lstStyle/>
          <a:p>
            <a:pPr algn="ctr"/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enkla</a:t>
            </a:r>
            <a:r>
              <a:rPr lang="en-US" dirty="0"/>
              <a:t> </a:t>
            </a:r>
            <a:r>
              <a:rPr lang="en-US" dirty="0" err="1"/>
              <a:t>förhållningsregler</a:t>
            </a:r>
            <a:r>
              <a:rPr lang="en-US" dirty="0"/>
              <a:t> </a:t>
            </a:r>
            <a:r>
              <a:rPr lang="en-US" dirty="0" err="1"/>
              <a:t>innan</a:t>
            </a:r>
            <a:r>
              <a:rPr lang="en-US" dirty="0"/>
              <a:t> vi </a:t>
            </a:r>
            <a:r>
              <a:rPr lang="en-US" dirty="0" err="1"/>
              <a:t>börjar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47"/>
            <a:ext cx="11130280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Mikrofonen avstängd, förutom när du vill säga något.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Vill du säga något? Skriv i chatten eller använd funktionen ”Räck upp handen”.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800" dirty="0"/>
              <a:t>Om du vill prata, glöm inte att inleda med att presentera dig med namn samt region.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Stäng av er kamera för allas skull.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dirty="0"/>
              <a:t>Användarforumet spelas in och publiceras på Öppna </a:t>
            </a:r>
            <a:r>
              <a:rPr lang="sv-SE" dirty="0" err="1"/>
              <a:t>confluence</a:t>
            </a:r>
            <a:r>
              <a:rPr lang="sv-SE" dirty="0"/>
              <a:t>. </a:t>
            </a:r>
            <a:endParaRPr lang="en-US" dirty="0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452" y="1451911"/>
            <a:ext cx="692482" cy="692482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0161" y="3521727"/>
            <a:ext cx="596109" cy="596109"/>
          </a:xfrm>
          <a:prstGeom prst="rect">
            <a:avLst/>
          </a:prstGeom>
        </p:spPr>
      </p:pic>
      <p:pic>
        <p:nvPicPr>
          <p:cNvPr id="3" name="Bild 2" descr="Filmklappa med hel fyllning">
            <a:extLst>
              <a:ext uri="{FF2B5EF4-FFF2-40B4-BE49-F238E27FC236}">
                <a16:creationId xmlns:a16="http://schemas.microsoft.com/office/drawing/2014/main" id="{32A7759F-F2D2-466D-B470-B88B57B60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85" y="4283201"/>
            <a:ext cx="691359" cy="691359"/>
          </a:xfrm>
          <a:prstGeom prst="rect">
            <a:avLst/>
          </a:prstGeom>
        </p:spPr>
      </p:pic>
      <p:pic>
        <p:nvPicPr>
          <p:cNvPr id="8" name="Bild 7" descr="Stäng med hel fyllning">
            <a:extLst>
              <a:ext uri="{FF2B5EF4-FFF2-40B4-BE49-F238E27FC236}">
                <a16:creationId xmlns:a16="http://schemas.microsoft.com/office/drawing/2014/main" id="{C0EFF943-D4CD-45A5-B84E-CC15B29E7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369" y="3429000"/>
            <a:ext cx="781565" cy="781565"/>
          </a:xfrm>
          <a:prstGeom prst="rect">
            <a:avLst/>
          </a:prstGeom>
        </p:spPr>
      </p:pic>
      <p:pic>
        <p:nvPicPr>
          <p:cNvPr id="12" name="Bild 11" descr="Stäng med hel fyllning">
            <a:extLst>
              <a:ext uri="{FF2B5EF4-FFF2-40B4-BE49-F238E27FC236}">
                <a16:creationId xmlns:a16="http://schemas.microsoft.com/office/drawing/2014/main" id="{18D4DD37-C385-4B27-A17E-B201DE59D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4911" y="1358673"/>
            <a:ext cx="781565" cy="781565"/>
          </a:xfrm>
          <a:prstGeom prst="rect">
            <a:avLst/>
          </a:prstGeom>
        </p:spPr>
      </p:pic>
      <p:pic>
        <p:nvPicPr>
          <p:cNvPr id="13" name="Bild 12" descr="Chattbubbla med hel fyllning">
            <a:extLst>
              <a:ext uri="{FF2B5EF4-FFF2-40B4-BE49-F238E27FC236}">
                <a16:creationId xmlns:a16="http://schemas.microsoft.com/office/drawing/2014/main" id="{ADF5A4C4-B38F-46A1-A720-9D7990C69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83569">
            <a:off x="10289470" y="2345486"/>
            <a:ext cx="587792" cy="587792"/>
          </a:xfrm>
          <a:prstGeom prst="rect">
            <a:avLst/>
          </a:prstGeom>
        </p:spPr>
      </p:pic>
      <p:pic>
        <p:nvPicPr>
          <p:cNvPr id="15" name="Bild 14" descr="Höjd hand kontur">
            <a:extLst>
              <a:ext uri="{FF2B5EF4-FFF2-40B4-BE49-F238E27FC236}">
                <a16:creationId xmlns:a16="http://schemas.microsoft.com/office/drawing/2014/main" id="{A1FEA663-DB3A-434F-99D7-B0F02F1BA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72961">
            <a:off x="10666396" y="2599131"/>
            <a:ext cx="535420" cy="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1F1C35-2ABF-4B29-872B-D2E8CF30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om Nya personalvyerna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EA11F84-866E-459B-B46D-E46DFC5A5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07DCF1-9301-432A-A1E6-53CBDA601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0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9308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840DE-D0FF-4145-843F-B1AB943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av dagens användarforum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BB36F-BDC0-4C02-A2FD-EB8CEA5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401725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CFE46A-FE09-46F7-953A-876A2F17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2390D9-FD4B-49A5-A84A-D5E6DDB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818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71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CAD1-1366-4DC6-A52D-46CAD4E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användarforum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CACF75-476D-4F67-8A65-18DCB50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22" y="4791194"/>
            <a:ext cx="10515600" cy="930428"/>
          </a:xfrm>
        </p:spPr>
        <p:txBody>
          <a:bodyPr/>
          <a:lstStyle/>
          <a:p>
            <a:pPr marL="0" indent="0">
              <a:buNone/>
            </a:pPr>
            <a:endParaRPr lang="sv-SE" dirty="0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 dirty="0">
                <a:hlinkClick r:id="rId2"/>
              </a:rPr>
              <a:t>Stöd och behandlings Användarforum 2023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23E84-A1EB-4477-8B49-1989F555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35B657-67F1-4FD9-8175-5BA0694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24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09DA5A7-C9AC-44A3-BF24-1C5D5F57A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880632"/>
              </p:ext>
            </p:extLst>
          </p:nvPr>
        </p:nvGraphicFramePr>
        <p:xfrm>
          <a:off x="517108" y="1324488"/>
          <a:ext cx="1122997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845">
                  <a:extLst>
                    <a:ext uri="{9D8B030D-6E8A-4147-A177-3AD203B41FA5}">
                      <a16:colId xmlns:a16="http://schemas.microsoft.com/office/drawing/2014/main" val="3436364400"/>
                    </a:ext>
                  </a:extLst>
                </a:gridCol>
                <a:gridCol w="8396130">
                  <a:extLst>
                    <a:ext uri="{9D8B030D-6E8A-4147-A177-3AD203B41FA5}">
                      <a16:colId xmlns:a16="http://schemas.microsoft.com/office/drawing/2014/main" val="1092032681"/>
                    </a:ext>
                  </a:extLst>
                </a:gridCol>
              </a:tblGrid>
              <a:tr h="221448">
                <a:tc>
                  <a:txBody>
                    <a:bodyPr/>
                    <a:lstStyle/>
                    <a:p>
                      <a:r>
                        <a:rPr lang="sv-SE" sz="1400" dirty="0"/>
                        <a:t>Datum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Preliminär agendan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12703"/>
                  </a:ext>
                </a:extLst>
              </a:tr>
              <a:tr h="963379">
                <a:tc>
                  <a:txBody>
                    <a:bodyPr/>
                    <a:lstStyle/>
                    <a:p>
                      <a:r>
                        <a:rPr lang="sv-SE" sz="1600" dirty="0">
                          <a:solidFill>
                            <a:schemeClr val="accent2"/>
                          </a:solidFill>
                        </a:rPr>
                        <a:t>24 februari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Nationella förvaltningen informerar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Teknikinformation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Aktuella ämnen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Support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Region Jönköping om utbildningsupplägg och supportarbete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Anmälda frågor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Hur jobbar andra regioner med utbildning och metodstöd?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Hur kan vi resonera kring förekomsten av </a:t>
                      </a:r>
                      <a:r>
                        <a:rPr lang="sv-SE" dirty="0" err="1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appar</a:t>
                      </a: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 med liknande innehåll som Stöd och behandling?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På gång i regionerna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Sammanfattning av dagens användarforum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dirty="0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Kommande användarforum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sv-SE" sz="16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65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80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8D93B-810B-4496-B5A7-8067431B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043"/>
            <a:ext cx="10515600" cy="4588041"/>
          </a:xfrm>
        </p:spPr>
        <p:txBody>
          <a:bodyPr/>
          <a:lstStyle/>
          <a:p>
            <a:r>
              <a:rPr lang="sv-SE" dirty="0"/>
              <a:t>Tack för er uppmärksamhet!</a:t>
            </a:r>
            <a:br>
              <a:rPr lang="sv-SE" dirty="0"/>
            </a:br>
            <a:br>
              <a:rPr lang="sv-SE" sz="2400" dirty="0">
                <a:latin typeface="+mn-lt"/>
              </a:rPr>
            </a:br>
            <a:r>
              <a:rPr lang="sv-SE" sz="2400" dirty="0">
                <a:ea typeface="+mj-lt"/>
                <a:cs typeface="+mj-lt"/>
              </a:rPr>
              <a:t>Finns det fördjupningsområde ni är intresserade av att höra om eller kanske själva prata om? Skicka ett ärende till supporten och tagga med ”Användarforum”</a:t>
            </a:r>
            <a:endParaRPr lang="sv-SE" dirty="0">
              <a:ea typeface="+mj-lt"/>
              <a:cs typeface="+mj-lt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2485EB-416D-41A4-8A24-F8A09463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576C32-35B8-4D1C-9C86-5C58C6FF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6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9685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Syfte: Koordinera och samla in behov samt kanal för informations- och erfarenhetsutbyte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2" y="1314460"/>
            <a:ext cx="10459450" cy="409885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>
              <a:lnSpc>
                <a:spcPct val="100000"/>
              </a:lnSpc>
            </a:pPr>
            <a:endParaRPr lang="sv-SE" dirty="0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sv-SE" dirty="0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sv-SE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 dirty="0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5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Agenda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0619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endParaRPr lang="sv-SE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 dirty="0">
                <a:solidFill>
                  <a:schemeClr val="tx1"/>
                </a:solidFill>
                <a:ea typeface="Open Sans"/>
                <a:cs typeface="Open Sans"/>
              </a:rPr>
              <a:t> 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2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  <p:pic>
        <p:nvPicPr>
          <p:cNvPr id="12" name="Platshållare för innehåll 11" descr="En bild som visar text, inomhus&#10;&#10;Automatiskt genererad beskrivning">
            <a:extLst>
              <a:ext uri="{FF2B5EF4-FFF2-40B4-BE49-F238E27FC236}">
                <a16:creationId xmlns:a16="http://schemas.microsoft.com/office/drawing/2014/main" id="{AB4E9094-6480-4865-9A05-0C54AE0EE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00764" y="1634590"/>
            <a:ext cx="4232056" cy="4232056"/>
          </a:xfr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F91CE0A-D3B6-40D6-B008-40C1F94BEEDB}"/>
              </a:ext>
            </a:extLst>
          </p:cNvPr>
          <p:cNvSpPr txBox="1"/>
          <p:nvPr/>
        </p:nvSpPr>
        <p:spPr>
          <a:xfrm>
            <a:off x="276721" y="1511929"/>
            <a:ext cx="6929837" cy="37119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accent2"/>
                </a:solidFill>
                <a:ea typeface="+mn-lt"/>
                <a:cs typeface="+mn-lt"/>
              </a:rPr>
              <a:t>Migreringen</a:t>
            </a:r>
            <a:r>
              <a:rPr lang="sv-SE" sz="2000" dirty="0">
                <a:solidFill>
                  <a:schemeClr val="accent2"/>
                </a:solidFill>
                <a:ea typeface="+mn-lt"/>
                <a:cs typeface="+mn-lt"/>
              </a:rPr>
              <a:t> pågår för fullt – tidplanen tuff</a:t>
            </a:r>
          </a:p>
          <a:p>
            <a:pPr algn="l"/>
            <a:r>
              <a:rPr lang="sv-SE" sz="2000" dirty="0">
                <a:solidFill>
                  <a:schemeClr val="accent2"/>
                </a:solidFill>
                <a:ea typeface="+mn-lt"/>
                <a:cs typeface="+mn-lt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  <a:ea typeface="+mn-lt"/>
                <a:cs typeface="+mn-lt"/>
              </a:rPr>
              <a:t>Våra utvecklare som jobbar med detta har börjat flytta över applikationen till utvecklingsmiljön hos nya driftleverantören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  <a:ea typeface="+mn-lt"/>
                <a:cs typeface="+mn-lt"/>
              </a:rPr>
              <a:t>I produktionsmiljön som ligger hos befintlig driftleverantör fungerar allt bra, vi har inte haft någon incident för applikationsdrift på över ett år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  <a:ea typeface="+mn-lt"/>
                <a:cs typeface="+mn-lt"/>
              </a:rPr>
              <a:t>Prestandan verkar vara fortsatt god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sz="2000" dirty="0">
              <a:solidFill>
                <a:schemeClr val="accent2"/>
              </a:solidFill>
              <a:ea typeface="+mn-lt"/>
              <a:cs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2"/>
                </a:solidFill>
                <a:ea typeface="+mn-lt"/>
                <a:cs typeface="+mn-lt"/>
              </a:rPr>
              <a:t>Frågor?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157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14977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b="1" dirty="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Nationella arbetet med Min vårdplan (Claire Micaux)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Information om Nya personalvyerna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dirty="0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ea typeface="+mn-lt"/>
                <a:cs typeface="+mn-lt"/>
              </a:rPr>
              <a:t> 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8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4EC3AEAA-0F52-44A4-9C3C-57FA7EB0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67736" cy="1149264"/>
          </a:xfrm>
        </p:spPr>
        <p:txBody>
          <a:bodyPr anchor="b">
            <a:normAutofit/>
          </a:bodyPr>
          <a:lstStyle/>
          <a:p>
            <a:r>
              <a:rPr lang="sv-SE" dirty="0"/>
              <a:t>Aktuella ämnen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9340B50A-ADC7-ADBA-DA18-74991865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04" y="1754233"/>
            <a:ext cx="6578196" cy="3564527"/>
          </a:xfrm>
        </p:spPr>
        <p:txBody>
          <a:bodyPr/>
          <a:lstStyle/>
          <a:p>
            <a:r>
              <a:rPr lang="en-US" dirty="0"/>
              <a:t>Vi </a:t>
            </a:r>
            <a:r>
              <a:rPr lang="en-US" dirty="0" err="1"/>
              <a:t>hälsar</a:t>
            </a:r>
            <a:r>
              <a:rPr lang="en-US" dirty="0"/>
              <a:t> Anna Wollin </a:t>
            </a:r>
            <a:r>
              <a:rPr lang="en-US" dirty="0" err="1"/>
              <a:t>välkommen</a:t>
            </a:r>
            <a:r>
              <a:rPr lang="en-US" dirty="0"/>
              <a:t>!</a:t>
            </a:r>
          </a:p>
          <a:p>
            <a:r>
              <a:rPr lang="en-US" dirty="0" err="1"/>
              <a:t>Förslag</a:t>
            </a:r>
            <a:r>
              <a:rPr lang="en-US" dirty="0"/>
              <a:t>: </a:t>
            </a:r>
            <a:r>
              <a:rPr lang="en-US" dirty="0" err="1"/>
              <a:t>Byta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Meddelande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Stöd och behandling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invånarens</a:t>
            </a:r>
            <a:r>
              <a:rPr lang="en-US" dirty="0"/>
              <a:t> </a:t>
            </a:r>
            <a:r>
              <a:rPr lang="en-US" dirty="0" err="1"/>
              <a:t>inkorg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1177 </a:t>
            </a:r>
          </a:p>
        </p:txBody>
      </p:sp>
      <p:sp>
        <p:nvSpPr>
          <p:cNvPr id="1033" name="Footer Placeholder 3">
            <a:extLst>
              <a:ext uri="{FF2B5EF4-FFF2-40B4-BE49-F238E27FC236}">
                <a16:creationId xmlns:a16="http://schemas.microsoft.com/office/drawing/2014/main" id="{A30F30DA-8382-66FA-9232-E12C506DD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035" name="Slide Number Placeholder 4">
            <a:extLst>
              <a:ext uri="{FF2B5EF4-FFF2-40B4-BE49-F238E27FC236}">
                <a16:creationId xmlns:a16="http://schemas.microsoft.com/office/drawing/2014/main" id="{7AA256D2-6913-F77E-DD3B-12A3EDDC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FF155A8-5C6D-4241-95DF-81E4F2B16EE5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pic>
        <p:nvPicPr>
          <p:cNvPr id="1028" name="Picture 4" descr="Gratis bilder av Frozen bubble">
            <a:extLst>
              <a:ext uri="{FF2B5EF4-FFF2-40B4-BE49-F238E27FC236}">
                <a16:creationId xmlns:a16="http://schemas.microsoft.com/office/drawing/2014/main" id="{5EE24114-7928-4F4D-BF7A-6213A78C0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9167"/>
          <a:stretch/>
        </p:blipFill>
        <p:spPr bwMode="auto">
          <a:xfrm>
            <a:off x="7372351" y="658853"/>
            <a:ext cx="4596996" cy="5166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8A78BD-F0CD-4914-AFAD-7D1C24FC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Förslag</a:t>
            </a:r>
            <a:r>
              <a:rPr lang="en-US" dirty="0"/>
              <a:t>: </a:t>
            </a:r>
            <a:r>
              <a:rPr lang="en-US" dirty="0" err="1"/>
              <a:t>Byta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Meddelande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Stöd och behandling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invånarens</a:t>
            </a:r>
            <a:r>
              <a:rPr lang="en-US" dirty="0"/>
              <a:t> </a:t>
            </a:r>
            <a:r>
              <a:rPr lang="en-US" dirty="0" err="1"/>
              <a:t>inkorg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1177 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6DD6AF-1DA0-4BA1-B94F-6167AA87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4A0AB07-8E5E-46BD-BC5F-A642E881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8</a:t>
            </a:fld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93C10C-91AF-4334-A787-77EFDBC8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" y="1233485"/>
            <a:ext cx="9734182" cy="47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0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794E1E-12F5-461D-A33B-EA327A0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Förslag</a:t>
            </a:r>
            <a:r>
              <a:rPr lang="en-US" dirty="0"/>
              <a:t> A: </a:t>
            </a:r>
            <a:r>
              <a:rPr lang="en-US" dirty="0" err="1"/>
              <a:t>Byta</a:t>
            </a:r>
            <a:r>
              <a:rPr lang="en-US" dirty="0"/>
              <a:t>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Meddelande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Stöd och behandling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invånarens</a:t>
            </a:r>
            <a:r>
              <a:rPr lang="en-US" dirty="0"/>
              <a:t> </a:t>
            </a:r>
            <a:r>
              <a:rPr lang="en-US" dirty="0" err="1"/>
              <a:t>inkorg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1177 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3BA13F-0741-4A19-9EF4-A7832977B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881055-20CB-440C-9EC5-82CD1F17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B87C86-832B-49A9-935C-2AD6F3784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" y="1195493"/>
            <a:ext cx="9734182" cy="47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037AD16-814D-4A94-A4A1-1ECF31D09083}"/>
              </a:ext>
            </a:extLst>
          </p:cNvPr>
          <p:cNvSpPr/>
          <p:nvPr/>
        </p:nvSpPr>
        <p:spPr>
          <a:xfrm>
            <a:off x="3076486" y="3281585"/>
            <a:ext cx="777667" cy="1474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67C7AA5-E528-4931-935A-3F4ED6E0C765}"/>
              </a:ext>
            </a:extLst>
          </p:cNvPr>
          <p:cNvCxnSpPr>
            <a:stCxn id="8" idx="3"/>
          </p:cNvCxnSpPr>
          <p:nvPr/>
        </p:nvCxnSpPr>
        <p:spPr>
          <a:xfrm flipV="1">
            <a:off x="3854153" y="2961861"/>
            <a:ext cx="538943" cy="39343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BDE70D-C734-42ED-A210-FFDC2EE9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495" y="2196548"/>
            <a:ext cx="5814540" cy="67838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/>
              <a:t>Istället</a:t>
            </a:r>
            <a:r>
              <a:rPr lang="en-US" sz="1600" dirty="0"/>
              <a:t> för </a:t>
            </a:r>
            <a:r>
              <a:rPr lang="en-US" sz="1600" dirty="0" err="1"/>
              <a:t>Meddelande</a:t>
            </a:r>
            <a:r>
              <a:rPr lang="en-US" sz="1600" dirty="0"/>
              <a:t> visas </a:t>
            </a:r>
            <a:r>
              <a:rPr lang="en-US" sz="1600" dirty="0" err="1"/>
              <a:t>namnet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momentet</a:t>
            </a:r>
            <a:r>
              <a:rPr lang="en-US" sz="1600" dirty="0"/>
              <a:t>, </a:t>
            </a:r>
            <a:r>
              <a:rPr lang="en-US" sz="1600" dirty="0" err="1"/>
              <a:t>exempelvis</a:t>
            </a:r>
            <a:r>
              <a:rPr lang="en-US" sz="1600" dirty="0"/>
              <a:t>: </a:t>
            </a:r>
            <a:r>
              <a:rPr lang="en-US" sz="1600" dirty="0" err="1"/>
              <a:t>Artrosskolan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Oroshjälpen</a:t>
            </a:r>
            <a:endParaRPr lang="en-US" sz="1600" dirty="0"/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142DBA09-DAF4-4219-8578-D3158C862DCF}"/>
              </a:ext>
            </a:extLst>
          </p:cNvPr>
          <p:cNvCxnSpPr>
            <a:cxnSpLocks/>
          </p:cNvCxnSpPr>
          <p:nvPr/>
        </p:nvCxnSpPr>
        <p:spPr>
          <a:xfrm flipH="1">
            <a:off x="2474843" y="3592916"/>
            <a:ext cx="1140586" cy="28364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71E39EC8-EEB7-4F80-B243-95E897B37259}"/>
              </a:ext>
            </a:extLst>
          </p:cNvPr>
          <p:cNvSpPr/>
          <p:nvPr/>
        </p:nvSpPr>
        <p:spPr>
          <a:xfrm>
            <a:off x="3615429" y="3445501"/>
            <a:ext cx="1533041" cy="14741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8A32AC-2D4B-47D4-AFF8-C0FD69F73662}"/>
              </a:ext>
            </a:extLst>
          </p:cNvPr>
          <p:cNvSpPr txBox="1">
            <a:spLocks/>
          </p:cNvSpPr>
          <p:nvPr/>
        </p:nvSpPr>
        <p:spPr>
          <a:xfrm>
            <a:off x="387626" y="3536425"/>
            <a:ext cx="2087217" cy="16021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err="1"/>
              <a:t>Istället</a:t>
            </a:r>
            <a:r>
              <a:rPr lang="en-US" sz="1600" dirty="0"/>
              <a:t> för </a:t>
            </a:r>
            <a:r>
              <a:rPr lang="en-US" sz="1600" dirty="0" err="1"/>
              <a:t>namnet</a:t>
            </a:r>
            <a:r>
              <a:rPr lang="en-US" sz="1600" dirty="0"/>
              <a:t> </a:t>
            </a:r>
            <a:r>
              <a:rPr lang="en-US" sz="1600" dirty="0" err="1"/>
              <a:t>på</a:t>
            </a:r>
            <a:r>
              <a:rPr lang="en-US" sz="1600" dirty="0"/>
              <a:t> </a:t>
            </a:r>
            <a:r>
              <a:rPr lang="en-US" sz="1600" dirty="0" err="1"/>
              <a:t>vårdenheten</a:t>
            </a:r>
            <a:r>
              <a:rPr lang="en-US" sz="1600" dirty="0"/>
              <a:t> </a:t>
            </a:r>
            <a:r>
              <a:rPr lang="en-US" sz="1600" dirty="0" err="1"/>
              <a:t>står</a:t>
            </a:r>
            <a:r>
              <a:rPr lang="en-US" sz="1600" dirty="0"/>
              <a:t> det Stöd och behandling</a:t>
            </a:r>
          </a:p>
        </p:txBody>
      </p:sp>
    </p:spTree>
    <p:extLst>
      <p:ext uri="{BB962C8B-B14F-4D97-AF65-F5344CB8AC3E}">
        <p14:creationId xmlns:p14="http://schemas.microsoft.com/office/powerpoint/2010/main" val="1919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14" ma:contentTypeDescription="Skapa ett nytt dokument." ma:contentTypeScope="" ma:versionID="b6a6c7b1338a1af2e43ea1ec8599941c">
  <xsd:schema xmlns:xsd="http://www.w3.org/2001/XMLSchema" xmlns:xs="http://www.w3.org/2001/XMLSchema" xmlns:p="http://schemas.microsoft.com/office/2006/metadata/properties" xmlns:ns2="69252be8-17ef-4408-949c-5e7cc87314a9" xmlns:ns3="820a17fa-c612-436a-ad40-1f0b54d174c8" targetNamespace="http://schemas.microsoft.com/office/2006/metadata/properties" ma:root="true" ma:fieldsID="399521ad3cc40c592fa27048446715f8" ns2:_="" ns3:_="">
    <xsd:import namespace="69252be8-17ef-4408-949c-5e7cc87314a9"/>
    <xsd:import namespace="820a17fa-c612-436a-ad40-1f0b54d17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17fa-c612-436a-ad40-1f0b54d17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5771c1-dc24-4a76-bc59-e65bba6642bc}" ma:internalName="TaxCatchAll" ma:showField="CatchAllData" ma:web="820a17fa-c612-436a-ad40-1f0b54d17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a17fa-c612-436a-ad40-1f0b54d174c8" xsi:nil="true"/>
    <lcf76f155ced4ddcb4097134ff3c332f xmlns="69252be8-17ef-4408-949c-5e7cc87314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913011-67CD-449F-9452-17804309CEE4}">
  <ds:schemaRefs>
    <ds:schemaRef ds:uri="69252be8-17ef-4408-949c-5e7cc87314a9"/>
    <ds:schemaRef ds:uri="820a17fa-c612-436a-ad40-1f0b54d17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1AD5CA-C494-41BD-8315-7D0E2F154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2BBF9D-F6C3-4ABF-AFAF-532C0509F3B3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820a17fa-c612-436a-ad40-1f0b54d174c8"/>
    <ds:schemaRef ds:uri="http://schemas.microsoft.com/office/2006/metadata/properties"/>
    <ds:schemaRef ds:uri="69252be8-17ef-4408-949c-5e7cc87314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TotalTime>789</TotalTime>
  <Words>827</Words>
  <Application>Microsoft Office PowerPoint</Application>
  <PresentationFormat>Bredbild</PresentationFormat>
  <Paragraphs>215</Paragraphs>
  <Slides>26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Arial</vt:lpstr>
      <vt:lpstr>Calibri</vt:lpstr>
      <vt:lpstr>Inter</vt:lpstr>
      <vt:lpstr>Open Sans</vt:lpstr>
      <vt:lpstr>Wingdings</vt:lpstr>
      <vt:lpstr>1177 Vårguiden</vt:lpstr>
      <vt:lpstr>Användarforum    Stöd och behandling</vt:lpstr>
      <vt:lpstr>Några enkla förhållningsregler innan vi börjar</vt:lpstr>
      <vt:lpstr>Syfte: Koordinera och samla in behov samt kanal för informations- och erfarenhetsutbyte</vt:lpstr>
      <vt:lpstr>Agenda</vt:lpstr>
      <vt:lpstr>Teknikinformation</vt:lpstr>
      <vt:lpstr>Agenda</vt:lpstr>
      <vt:lpstr>Aktuella ämnen</vt:lpstr>
      <vt:lpstr>Förslag: Byta namn på Meddelande från Stöd och behandling i invånarens inkorg på 1177 </vt:lpstr>
      <vt:lpstr>Förslag A: Byta namn på Meddelande från Stöd och behandling i invånarens inkorg på 1177 </vt:lpstr>
      <vt:lpstr>Förslag B: Byta namn på Meddelande från Stöd och behandling i invånarens inkorg på 1177 </vt:lpstr>
      <vt:lpstr>Förslag: Byta namn på Meddelande från Stöd och behandling i invånarens inkorg på 1177 </vt:lpstr>
      <vt:lpstr>Agenda</vt:lpstr>
      <vt:lpstr>Support</vt:lpstr>
      <vt:lpstr>Agenda</vt:lpstr>
      <vt:lpstr>Agenda</vt:lpstr>
      <vt:lpstr>Anmälda frågor</vt:lpstr>
      <vt:lpstr>Agenda</vt:lpstr>
      <vt:lpstr>På gång i regionerna </vt:lpstr>
      <vt:lpstr>Agenda</vt:lpstr>
      <vt:lpstr>Information om Nya personalvyerna </vt:lpstr>
      <vt:lpstr>Agenda</vt:lpstr>
      <vt:lpstr>Sammanfattning av dagens användarforum</vt:lpstr>
      <vt:lpstr>Agenda</vt:lpstr>
      <vt:lpstr>Nästa användarforum </vt:lpstr>
      <vt:lpstr>Tack för er uppmärksamhet!  Finns det fördjupningsområde ni är intresserade av att höra om eller kanske själva prata om? Skicka ett ärende till supporten och tagga med ”Användarforum”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Användarforum    Stöd och behandling</dc:title>
  <dc:creator>Axelsson Jenny</dc:creator>
  <cp:lastModifiedBy>Axelsson Jenny</cp:lastModifiedBy>
  <cp:revision>4</cp:revision>
  <dcterms:created xsi:type="dcterms:W3CDTF">2022-09-20T06:32:16Z</dcterms:created>
  <dcterms:modified xsi:type="dcterms:W3CDTF">2023-01-27T12:12:06Z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0x010100E04AF1B5AFADE1438984E4ED97CAED62</vt:lpwstr>
  </property>
</Properties>
</file>