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59" r:id="rId5"/>
    <p:sldId id="260" r:id="rId6"/>
    <p:sldId id="261" r:id="rId7"/>
    <p:sldId id="268" r:id="rId8"/>
    <p:sldId id="267" r:id="rId9"/>
    <p:sldId id="262" r:id="rId10"/>
    <p:sldId id="270" r:id="rId11"/>
    <p:sldId id="263" r:id="rId12"/>
    <p:sldId id="264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janstekatalog.rjl.se/usm/wpf?Node=icguinode.cataloggetchildren&amp;Args=10979&amp;ObjectID=10979&amp;NspPath=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n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Supportutveckling</a:t>
            </a:r>
            <a:br>
              <a:rPr lang="sv-SE" dirty="0" smtClean="0"/>
            </a:br>
            <a:r>
              <a:rPr lang="sv-SE" dirty="0" smtClean="0"/>
              <a:t> Region</a:t>
            </a:r>
            <a:br>
              <a:rPr lang="sv-SE" dirty="0" smtClean="0"/>
            </a:br>
            <a:r>
              <a:rPr lang="sv-SE" dirty="0" smtClean="0"/>
              <a:t>Jönköpings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6000" y="0"/>
            <a:ext cx="9360000" cy="951345"/>
          </a:xfrm>
        </p:spPr>
        <p:txBody>
          <a:bodyPr anchor="t"/>
          <a:lstStyle/>
          <a:p>
            <a:r>
              <a:rPr lang="sv-SE" dirty="0" smtClean="0"/>
              <a:t>Den ”externa” supporttrappan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80000" y="875200"/>
            <a:ext cx="9359900" cy="478014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Vid fel och teknisk support gällande plattformen Stöd och behandling</a:t>
            </a:r>
            <a:endParaRPr lang="sv-SE" dirty="0"/>
          </a:p>
          <a:p>
            <a:pPr marL="0" indent="0">
              <a:buNone/>
            </a:pPr>
            <a:r>
              <a:rPr lang="sv-SE" b="1" u="sng" dirty="0"/>
              <a:t>Support för personal</a:t>
            </a:r>
            <a:endParaRPr lang="sv-SE" u="sng" dirty="0"/>
          </a:p>
          <a:p>
            <a:pPr marL="0" indent="0">
              <a:buNone/>
            </a:pPr>
            <a:r>
              <a:rPr lang="sv-SE" dirty="0"/>
              <a:t>Läs ”Hjälp till självhjälp” enligt punkterna nedan. </a:t>
            </a:r>
          </a:p>
          <a:p>
            <a:pPr marL="0" indent="0">
              <a:buNone/>
            </a:pPr>
            <a:r>
              <a:rPr lang="sv-SE" dirty="0"/>
              <a:t>Kontakta i andra hand din egen verksamhets superanvändare/kontaktperson för Stöd och behandling. </a:t>
            </a:r>
          </a:p>
          <a:p>
            <a:pPr marL="0" indent="0">
              <a:buNone/>
            </a:pPr>
            <a:r>
              <a:rPr lang="sv-SE" dirty="0"/>
              <a:t>Kontakta </a:t>
            </a:r>
            <a:r>
              <a:rPr lang="sv-SE" dirty="0">
                <a:hlinkClick r:id="rId2"/>
              </a:rPr>
              <a:t>Kundservice IT</a:t>
            </a:r>
            <a:r>
              <a:rPr lang="sv-SE" dirty="0"/>
              <a:t> via Tjänstekatalogen alt. ring 14 141</a:t>
            </a:r>
          </a:p>
          <a:p>
            <a:pPr marL="0" indent="0">
              <a:buNone/>
            </a:pPr>
            <a:r>
              <a:rPr lang="sv-SE" dirty="0"/>
              <a:t>Om du kontaktar Kundservice IT är det bra att komma med så utförlig information som möjligt för att snabba på handläggningstiden.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885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079788" y="396000"/>
            <a:ext cx="9360000" cy="1296000"/>
          </a:xfrm>
        </p:spPr>
        <p:txBody>
          <a:bodyPr/>
          <a:lstStyle/>
          <a:p>
            <a:r>
              <a:rPr lang="sv-SE" dirty="0"/>
              <a:t>Hjälp till självhjälp: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43576" y="1623345"/>
            <a:ext cx="9359900" cy="434334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Starta </a:t>
            </a:r>
            <a:r>
              <a:rPr lang="sv-SE" sz="2400" dirty="0"/>
              <a:t>om datorn </a:t>
            </a:r>
            <a:r>
              <a:rPr lang="sv-SE" sz="2400" dirty="0" smtClean="0"/>
              <a:t>helt</a:t>
            </a:r>
            <a:endParaRPr lang="sv-SE" sz="2400" dirty="0"/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Sitter </a:t>
            </a:r>
            <a:r>
              <a:rPr lang="sv-SE" sz="2400" dirty="0" err="1"/>
              <a:t>sithskortet</a:t>
            </a:r>
            <a:r>
              <a:rPr lang="sv-SE" sz="2400" dirty="0"/>
              <a:t> intryckt ordentligt? Ibland har det åkt ut några </a:t>
            </a:r>
            <a:r>
              <a:rPr lang="sv-SE" sz="2400" dirty="0" smtClean="0"/>
              <a:t>millimeter.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Rensa </a:t>
            </a:r>
            <a:r>
              <a:rPr lang="sv-SE" sz="2400" dirty="0"/>
              <a:t>cacheminnet = Tryck samtidigt på tangenterna </a:t>
            </a:r>
            <a:r>
              <a:rPr lang="sv-SE" sz="2400" dirty="0" err="1"/>
              <a:t>ctrl+shift+delete</a:t>
            </a:r>
            <a:r>
              <a:rPr lang="sv-SE" sz="2400" dirty="0"/>
              <a:t> och klicka på ”rensa</a:t>
            </a:r>
            <a:r>
              <a:rPr lang="sv-SE" sz="2400" dirty="0" smtClean="0"/>
              <a:t>”.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 Prova att logga in på en annan enhet. Om detta går – så kan man sluta sig till att det är något fel på den enhet man först försökte logga in på. Kontakta därför lokal IT-support för felsökning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959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080025" y="360218"/>
            <a:ext cx="9360000" cy="1477818"/>
          </a:xfrm>
        </p:spPr>
        <p:txBody>
          <a:bodyPr/>
          <a:lstStyle/>
          <a:p>
            <a:r>
              <a:rPr lang="sv-SE" dirty="0"/>
              <a:t>Följande punkter krävs vid de flesta felsökningar: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44050" y="1691999"/>
            <a:ext cx="9359900" cy="4228509"/>
          </a:xfrm>
        </p:spPr>
        <p:txBody>
          <a:bodyPr/>
          <a:lstStyle/>
          <a:p>
            <a:r>
              <a:rPr lang="sv-SE" sz="2400" dirty="0" smtClean="0"/>
              <a:t>En </a:t>
            </a:r>
            <a:r>
              <a:rPr lang="sv-SE" sz="2400" dirty="0"/>
              <a:t>tydlig beskrivning av ärendet inklusive relevanta </a:t>
            </a:r>
            <a:r>
              <a:rPr lang="sv-SE" sz="2400" dirty="0" err="1"/>
              <a:t>skärmdumpar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Skärmdumparna</a:t>
            </a:r>
            <a:r>
              <a:rPr lang="sv-SE" sz="2400" dirty="0"/>
              <a:t> ska innehålla </a:t>
            </a:r>
            <a:r>
              <a:rPr lang="sv-SE" sz="2400" dirty="0">
                <a:hlinkClick r:id="rId2"/>
              </a:rPr>
              <a:t>URL:en</a:t>
            </a:r>
            <a:r>
              <a:rPr lang="sv-SE" sz="2400" dirty="0"/>
              <a:t> (adressfältet) samt datum och klockslag felet inträffade.</a:t>
            </a:r>
          </a:p>
          <a:p>
            <a:r>
              <a:rPr lang="sv-SE" sz="2400" dirty="0"/>
              <a:t>Saknas klockslag och datum på skärmdumpen– vänligen skriv detta i mailet</a:t>
            </a:r>
          </a:p>
          <a:p>
            <a:r>
              <a:rPr lang="sv-SE" sz="2400" dirty="0"/>
              <a:t>Om det gäller problem med ett specifikt moment krävs namnet på momentet. </a:t>
            </a:r>
          </a:p>
          <a:p>
            <a:endParaRPr lang="sv-SE" sz="2400" dirty="0"/>
          </a:p>
          <a:p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938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ELS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Early</a:t>
            </a:r>
            <a:r>
              <a:rPr lang="sv-SE" dirty="0" smtClean="0"/>
              <a:t> Life Support – Körde igång utan att det var ”helt färdigt”. Utveckling under tiden parallellt med driftmiljön.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959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Förbättrings-behov vi upptäckte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Formulär för användaren med fält: Namn, HSA-id, namn på verksamhet, namn på chef, namn på program</a:t>
            </a:r>
          </a:p>
          <a:p>
            <a:r>
              <a:rPr lang="sv-SE" dirty="0" smtClean="0"/>
              <a:t>Ärenden ”fastnade” på väg till oss. Vi hade inte fått tillgång till den tjänst som ärendena låg under.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431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/>
            </a:r>
            <a:br>
              <a:rPr lang="sv-SE" smtClean="0"/>
            </a:br>
            <a:r>
              <a:rPr lang="sv-SE"/>
              <a:t/>
            </a:r>
            <a:br>
              <a:rPr lang="sv-SE"/>
            </a:br>
            <a:r>
              <a:rPr lang="sv-SE" smtClean="0"/>
              <a:t/>
            </a:r>
            <a:br>
              <a:rPr lang="sv-SE" smtClean="0"/>
            </a:br>
            <a:r>
              <a:rPr lang="sv-SE" smtClean="0"/>
              <a:t>MYCKET LYCKAT OCH POSITIVT!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7129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88000"/>
            <a:ext cx="9360000" cy="1296000"/>
          </a:xfrm>
        </p:spPr>
        <p:txBody>
          <a:bodyPr/>
          <a:lstStyle/>
          <a:p>
            <a:r>
              <a:rPr lang="sv-SE" dirty="0" smtClean="0"/>
              <a:t>Bakgrundsbehov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80000" y="1847272"/>
            <a:ext cx="9359900" cy="4380727"/>
          </a:xfrm>
        </p:spPr>
        <p:txBody>
          <a:bodyPr/>
          <a:lstStyle/>
          <a:p>
            <a:r>
              <a:rPr lang="sv-SE" dirty="0" smtClean="0"/>
              <a:t>All support gick direkt till Vårdgivaradministratören via huvudsakligen mail</a:t>
            </a:r>
          </a:p>
          <a:p>
            <a:endParaRPr lang="sv-SE" dirty="0" smtClean="0"/>
          </a:p>
          <a:p>
            <a:r>
              <a:rPr lang="sv-SE" dirty="0"/>
              <a:t>	</a:t>
            </a:r>
            <a:r>
              <a:rPr lang="sv-SE" dirty="0" smtClean="0"/>
              <a:t>- Brist på tid</a:t>
            </a:r>
          </a:p>
          <a:p>
            <a:r>
              <a:rPr lang="sv-SE" dirty="0"/>
              <a:t>	</a:t>
            </a:r>
            <a:r>
              <a:rPr lang="sv-SE" dirty="0" smtClean="0"/>
              <a:t>- Ökande behov – minskade resurser</a:t>
            </a:r>
          </a:p>
          <a:p>
            <a:r>
              <a:rPr lang="sv-SE" dirty="0" smtClean="0"/>
              <a:t>	- Oklara </a:t>
            </a:r>
            <a:r>
              <a:rPr lang="sv-SE" dirty="0"/>
              <a:t>”vägar</a:t>
            </a:r>
            <a:r>
              <a:rPr lang="sv-SE" dirty="0" smtClean="0"/>
              <a:t>”</a:t>
            </a:r>
          </a:p>
          <a:p>
            <a:r>
              <a:rPr lang="sv-SE" dirty="0"/>
              <a:t>	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524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Konsekvenser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Frågor </a:t>
            </a:r>
            <a:r>
              <a:rPr lang="sv-SE" dirty="0"/>
              <a:t>som behövde grävas djupare i – blev </a:t>
            </a:r>
            <a:r>
              <a:rPr lang="sv-SE" dirty="0" smtClean="0"/>
              <a:t>liggande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Inkomplett information till </a:t>
            </a:r>
            <a:r>
              <a:rPr lang="sv-SE" dirty="0" err="1" smtClean="0"/>
              <a:t>Inera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Frågeställningar – kan regionalt fel föreligga? Ingen på IT kunde något om </a:t>
            </a:r>
            <a:r>
              <a:rPr lang="sv-SE" dirty="0" err="1"/>
              <a:t>SoB</a:t>
            </a:r>
            <a:r>
              <a:rPr lang="sv-SE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Tidsfördröjning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4000" b="1" dirty="0" smtClean="0"/>
              <a:t>Vad </a:t>
            </a:r>
            <a:r>
              <a:rPr lang="sv-SE" sz="4000" b="1" dirty="0"/>
              <a:t>kan vi göra?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017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793561" y="755126"/>
            <a:ext cx="9359900" cy="53224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Jag signalerade till chef.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Ärendet lyftes vidare till IT-ansvariga.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Startades arbetsprocess för att utveckla ny supportfunktion för SOB via IT</a:t>
            </a:r>
            <a:r>
              <a:rPr lang="sv-SE" dirty="0"/>
              <a:t> </a:t>
            </a:r>
            <a:r>
              <a:rPr lang="sv-SE" dirty="0" smtClean="0"/>
              <a:t>kundtjänst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Arbetsgrupp: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/>
              <a:t>Införandeansvarig </a:t>
            </a:r>
            <a:r>
              <a:rPr lang="sv-SE" dirty="0" smtClean="0"/>
              <a:t>IT</a:t>
            </a:r>
            <a:br>
              <a:rPr lang="sv-SE" dirty="0" smtClean="0"/>
            </a:br>
            <a:r>
              <a:rPr lang="sv-SE" dirty="0" smtClean="0"/>
              <a:t>- Chef </a:t>
            </a:r>
            <a:r>
              <a:rPr lang="sv-SE" dirty="0"/>
              <a:t>för IT-support</a:t>
            </a:r>
            <a:br>
              <a:rPr lang="sv-SE" dirty="0"/>
            </a:br>
            <a:r>
              <a:rPr lang="sv-SE" dirty="0" smtClean="0"/>
              <a:t>- Chef för FG E-hälsa, IT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- Vårdgivaradministratören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- Designer (i senare skede)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980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78873" y="699708"/>
            <a:ext cx="9359900" cy="5528292"/>
          </a:xfrm>
        </p:spPr>
        <p:txBody>
          <a:bodyPr/>
          <a:lstStyle/>
          <a:p>
            <a:r>
              <a:rPr lang="sv-SE" sz="2000" dirty="0" smtClean="0"/>
              <a:t>Två månader på oss</a:t>
            </a:r>
          </a:p>
          <a:p>
            <a:r>
              <a:rPr lang="sv-SE" sz="2000" dirty="0" smtClean="0"/>
              <a:t>Täta möten och avstämningar (minst 2 per vecka)</a:t>
            </a:r>
          </a:p>
          <a:p>
            <a:pPr marL="0" indent="0">
              <a:buNone/>
            </a:pPr>
            <a:r>
              <a:rPr lang="sv-SE" sz="2000" dirty="0" smtClean="0"/>
              <a:t>Initiala frågor:</a:t>
            </a:r>
          </a:p>
          <a:p>
            <a:pPr marL="0" indent="0">
              <a:buNone/>
            </a:pPr>
            <a:r>
              <a:rPr lang="sv-SE" sz="2000" dirty="0" smtClean="0"/>
              <a:t>Vad är </a:t>
            </a:r>
            <a:r>
              <a:rPr lang="sv-SE" sz="2000" dirty="0" err="1" smtClean="0"/>
              <a:t>SoB</a:t>
            </a:r>
            <a:r>
              <a:rPr lang="sv-SE" sz="2000" dirty="0" smtClean="0"/>
              <a:t>? Intro för arbetsgruppen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Vilken typ av ärenden?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Hur många per vecka? (uppskattningsvis)</a:t>
            </a:r>
            <a:br>
              <a:rPr lang="sv-SE" sz="2000" dirty="0" smtClean="0"/>
            </a:br>
            <a:r>
              <a:rPr lang="sv-SE" sz="2000" dirty="0" smtClean="0"/>
              <a:t>- Vill inte starta upp något som sedan visar sig vara 1 ärende i månaden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Hur många löste jag, hur många berodde på regionala fel, hur många gick vidare till </a:t>
            </a:r>
            <a:r>
              <a:rPr lang="sv-SE" sz="2000" dirty="0" err="1" smtClean="0"/>
              <a:t>Inera</a:t>
            </a:r>
            <a:r>
              <a:rPr lang="sv-SE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 smtClean="0"/>
          </a:p>
          <a:p>
            <a:pPr marL="457200" indent="-457200">
              <a:buFont typeface="+mj-lt"/>
              <a:buAutoNum type="arabicPeriod"/>
            </a:pPr>
            <a:endParaRPr lang="sv-SE" sz="2000" dirty="0" smtClean="0"/>
          </a:p>
          <a:p>
            <a:endParaRPr lang="sv-SE" sz="2000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46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Gruppera ärenden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Incidenter (fel)</a:t>
            </a:r>
          </a:p>
          <a:p>
            <a:r>
              <a:rPr lang="sv-SE" dirty="0" smtClean="0"/>
              <a:t>Frågor</a:t>
            </a:r>
          </a:p>
          <a:p>
            <a:r>
              <a:rPr lang="sv-SE" dirty="0" smtClean="0"/>
              <a:t>Behörigheter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452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6000" y="126000"/>
            <a:ext cx="9360000" cy="1296000"/>
          </a:xfrm>
        </p:spPr>
        <p:txBody>
          <a:bodyPr/>
          <a:lstStyle/>
          <a:p>
            <a:r>
              <a:rPr lang="sv-SE" dirty="0" smtClean="0"/>
              <a:t>Vad behövde vi göra?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116000" y="1096871"/>
            <a:ext cx="9359900" cy="5496253"/>
          </a:xfrm>
        </p:spPr>
        <p:txBody>
          <a:bodyPr/>
          <a:lstStyle/>
          <a:p>
            <a:r>
              <a:rPr lang="sv-SE" dirty="0" smtClean="0"/>
              <a:t>Lista FAQ</a:t>
            </a:r>
          </a:p>
          <a:p>
            <a:r>
              <a:rPr lang="sv-SE" dirty="0" smtClean="0"/>
              <a:t>Lista intressenter</a:t>
            </a:r>
          </a:p>
          <a:p>
            <a:r>
              <a:rPr lang="sv-SE" dirty="0" smtClean="0"/>
              <a:t>Riskanalys</a:t>
            </a:r>
          </a:p>
          <a:p>
            <a:r>
              <a:rPr lang="sv-SE" dirty="0" smtClean="0"/>
              <a:t>Skriva KB-artiklar</a:t>
            </a:r>
          </a:p>
          <a:p>
            <a:r>
              <a:rPr lang="sv-SE" dirty="0" smtClean="0"/>
              <a:t>Scenario?</a:t>
            </a:r>
          </a:p>
          <a:p>
            <a:r>
              <a:rPr lang="sv-SE" dirty="0" smtClean="0"/>
              <a:t>Rollbeskrivningar</a:t>
            </a:r>
          </a:p>
          <a:p>
            <a:r>
              <a:rPr lang="sv-SE" dirty="0" smtClean="0"/>
              <a:t>Önskvärd supportprocess</a:t>
            </a:r>
          </a:p>
          <a:p>
            <a:r>
              <a:rPr lang="sv-SE" dirty="0" smtClean="0"/>
              <a:t>Översikt av program och kontaktpersoner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190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 slutet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800" dirty="0"/>
              <a:t>Utbilda kundsupporten och FG </a:t>
            </a:r>
            <a:r>
              <a:rPr lang="sv-SE" sz="2800" dirty="0" smtClean="0"/>
              <a:t>E-hälsa</a:t>
            </a:r>
            <a:br>
              <a:rPr lang="sv-SE" sz="2800" dirty="0" smtClean="0"/>
            </a:br>
            <a:endParaRPr lang="sv-SE" sz="2800" dirty="0"/>
          </a:p>
          <a:p>
            <a:r>
              <a:rPr lang="sv-SE" sz="2800" dirty="0" smtClean="0"/>
              <a:t>Kommunicera – nyhet, mail, intranätssidorna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40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079788" y="126000"/>
            <a:ext cx="9360000" cy="1296000"/>
          </a:xfrm>
        </p:spPr>
        <p:txBody>
          <a:bodyPr/>
          <a:lstStyle/>
          <a:p>
            <a:r>
              <a:rPr lang="sv-SE" dirty="0" smtClean="0"/>
              <a:t>Den interna support-trappan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43576" y="1421999"/>
            <a:ext cx="9359900" cy="458163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1) </a:t>
            </a:r>
            <a:r>
              <a:rPr lang="sv-SE" b="1" dirty="0" smtClean="0"/>
              <a:t>Kundtjänst IT </a:t>
            </a:r>
            <a:r>
              <a:rPr lang="sv-SE" dirty="0" smtClean="0"/>
              <a:t>– lösa ”enklare” saker</a:t>
            </a:r>
            <a:br>
              <a:rPr lang="sv-SE" dirty="0" smtClean="0"/>
            </a:br>
            <a:r>
              <a:rPr lang="sv-SE" dirty="0" smtClean="0"/>
              <a:t>- KB-artiklar</a:t>
            </a:r>
            <a:br>
              <a:rPr lang="sv-SE" dirty="0" smtClean="0"/>
            </a:br>
            <a:r>
              <a:rPr lang="sv-SE" dirty="0" smtClean="0"/>
              <a:t>Standardfrågor: startat om datorn, </a:t>
            </a:r>
            <a:r>
              <a:rPr lang="sv-SE" dirty="0" err="1" smtClean="0"/>
              <a:t>sithskort</a:t>
            </a:r>
            <a:r>
              <a:rPr lang="sv-SE" dirty="0" smtClean="0"/>
              <a:t> i, rensa </a:t>
            </a:r>
            <a:r>
              <a:rPr lang="sv-SE" dirty="0" err="1" smtClean="0"/>
              <a:t>cachen</a:t>
            </a:r>
            <a:r>
              <a:rPr lang="sv-SE" dirty="0" smtClean="0"/>
              <a:t>, </a:t>
            </a:r>
            <a:r>
              <a:rPr lang="sv-SE" dirty="0" err="1" smtClean="0"/>
              <a:t>screen-shots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2) </a:t>
            </a:r>
            <a:r>
              <a:rPr lang="sv-SE" b="1" dirty="0" smtClean="0"/>
              <a:t>FG-</a:t>
            </a:r>
            <a:r>
              <a:rPr lang="sv-SE" b="1" dirty="0" err="1" smtClean="0"/>
              <a:t>Ehälsa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Fick behörighet som vårdgivaradministratörer (2 </a:t>
            </a:r>
            <a:r>
              <a:rPr lang="sv-SE" dirty="0" err="1" smtClean="0"/>
              <a:t>st</a:t>
            </a:r>
            <a:r>
              <a:rPr lang="sv-SE" dirty="0" smtClean="0"/>
              <a:t>). Utbildades av Vårdgivaradmin/systemförvaltaren</a:t>
            </a:r>
            <a:br>
              <a:rPr lang="sv-SE" dirty="0" smtClean="0"/>
            </a:br>
            <a:r>
              <a:rPr lang="sv-SE" dirty="0" smtClean="0"/>
              <a:t>Regionalt fel?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Skicka till </a:t>
            </a:r>
            <a:r>
              <a:rPr lang="sv-SE" b="1" dirty="0" err="1" smtClean="0"/>
              <a:t>Inera</a:t>
            </a:r>
            <a:r>
              <a:rPr lang="sv-SE" dirty="0" smtClean="0"/>
              <a:t>? Skicka till Vårdgivaradmin?</a:t>
            </a:r>
          </a:p>
          <a:p>
            <a:pPr marL="0" indent="0">
              <a:buNone/>
            </a:pPr>
            <a:r>
              <a:rPr lang="sv-SE" dirty="0" smtClean="0"/>
              <a:t>3) </a:t>
            </a:r>
            <a:r>
              <a:rPr lang="sv-SE" b="1" dirty="0" smtClean="0"/>
              <a:t>Vårdgivaradmin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911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229</TotalTime>
  <Words>623</Words>
  <Application>Microsoft Office PowerPoint</Application>
  <PresentationFormat>Bredbild</PresentationFormat>
  <Paragraphs>96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Supportutveckling  Region Jönköpings Län</vt:lpstr>
      <vt:lpstr>Bakgrundsbehov</vt:lpstr>
      <vt:lpstr>Konsekvenser</vt:lpstr>
      <vt:lpstr>PowerPoint-presentation</vt:lpstr>
      <vt:lpstr>PowerPoint-presentation</vt:lpstr>
      <vt:lpstr>Gruppera ärenden</vt:lpstr>
      <vt:lpstr>Vad behövde vi göra?</vt:lpstr>
      <vt:lpstr>Mot slutet</vt:lpstr>
      <vt:lpstr>Den interna support-trappan</vt:lpstr>
      <vt:lpstr>Den ”externa” supporttrappan</vt:lpstr>
      <vt:lpstr>Hjälp till självhjälp:</vt:lpstr>
      <vt:lpstr>Följande punkter krävs vid de flesta felsökningar: </vt:lpstr>
      <vt:lpstr>ELS</vt:lpstr>
      <vt:lpstr>Förbättrings-behov vi upptäckte</vt:lpstr>
      <vt:lpstr>   MYCKET LYCKAT OCH POSITIVT!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Supportutveckling Region Jönköpings Län</dc:title>
  <dc:creator>Engkvist Kerstin</dc:creator>
  <cp:lastModifiedBy>Engkvist Kerstin</cp:lastModifiedBy>
  <cp:revision>11</cp:revision>
  <dcterms:created xsi:type="dcterms:W3CDTF">2023-01-13T11:13:14Z</dcterms:created>
  <dcterms:modified xsi:type="dcterms:W3CDTF">2023-02-24T14:08:54Z</dcterms:modified>
</cp:coreProperties>
</file>