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0" r:id="rId4"/>
    <p:sldId id="258" r:id="rId5"/>
    <p:sldId id="269" r:id="rId6"/>
    <p:sldId id="270" r:id="rId7"/>
    <p:sldId id="259" r:id="rId8"/>
    <p:sldId id="261" r:id="rId9"/>
    <p:sldId id="267" r:id="rId10"/>
    <p:sldId id="268" r:id="rId11"/>
    <p:sldId id="266" r:id="rId12"/>
    <p:sldId id="265" r:id="rId13"/>
    <p:sldId id="273" r:id="rId14"/>
    <p:sldId id="26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84DDE-7CE3-488C-A75C-166D3BF3B4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2870A0-6A68-4BD8-9150-F609C8DC7548}">
      <dgm:prSet phldrT="[Text]" custT="1"/>
      <dgm:spPr/>
      <dgm:t>
        <a:bodyPr/>
        <a:lstStyle/>
        <a:p>
          <a:r>
            <a:rPr lang="sv-SE" sz="1400" b="1" dirty="0" smtClean="0"/>
            <a:t>Programspecifik Utbildning </a:t>
          </a:r>
          <a:r>
            <a:rPr lang="sv-SE" sz="1100" b="1" dirty="0" smtClean="0"/>
            <a:t/>
          </a:r>
          <a:br>
            <a:rPr lang="sv-SE" sz="1100" b="1" dirty="0" smtClean="0"/>
          </a:br>
          <a:r>
            <a:rPr lang="sv-SE" sz="1100" dirty="0" smtClean="0"/>
            <a:t>– beror av vem som ansvarar för programmet</a:t>
          </a:r>
        </a:p>
        <a:p>
          <a:endParaRPr lang="sv-SE" sz="1100" dirty="0"/>
        </a:p>
      </dgm:t>
    </dgm:pt>
    <dgm:pt modelId="{D0CD8B0A-F1CF-4EC5-9F25-DB1A3A1E443C}" type="parTrans" cxnId="{089F064F-0597-4705-AEF2-1087F49238B5}">
      <dgm:prSet/>
      <dgm:spPr/>
      <dgm:t>
        <a:bodyPr/>
        <a:lstStyle/>
        <a:p>
          <a:endParaRPr lang="sv-SE"/>
        </a:p>
      </dgm:t>
    </dgm:pt>
    <dgm:pt modelId="{6DD25673-D191-44FA-8CBF-0A949BA2380B}" type="sibTrans" cxnId="{089F064F-0597-4705-AEF2-1087F49238B5}">
      <dgm:prSet/>
      <dgm:spPr/>
      <dgm:t>
        <a:bodyPr/>
        <a:lstStyle/>
        <a:p>
          <a:endParaRPr lang="sv-SE"/>
        </a:p>
      </dgm:t>
    </dgm:pt>
    <dgm:pt modelId="{000F6FDA-EE12-4F71-A25C-4B36755EE604}">
      <dgm:prSet phldrT="[Text]" custT="1"/>
      <dgm:spPr/>
      <dgm:t>
        <a:bodyPr/>
        <a:lstStyle/>
        <a:p>
          <a:r>
            <a:rPr lang="sv-SE" sz="1100" dirty="0" smtClean="0"/>
            <a:t>Centralt förvaltade</a:t>
          </a:r>
          <a:endParaRPr lang="sv-SE" sz="1100" dirty="0"/>
        </a:p>
      </dgm:t>
    </dgm:pt>
    <dgm:pt modelId="{E0B26B8C-8D5E-444E-BDCB-1B668259E8CC}" type="parTrans" cxnId="{6D5FEF78-67B9-4E1C-8437-C3C10E68AB0D}">
      <dgm:prSet/>
      <dgm:spPr/>
      <dgm:t>
        <a:bodyPr/>
        <a:lstStyle/>
        <a:p>
          <a:endParaRPr lang="sv-SE" sz="1100"/>
        </a:p>
      </dgm:t>
    </dgm:pt>
    <dgm:pt modelId="{69FA865B-1FF3-4F91-9377-1E29A713B9A0}" type="sibTrans" cxnId="{6D5FEF78-67B9-4E1C-8437-C3C10E68AB0D}">
      <dgm:prSet/>
      <dgm:spPr/>
      <dgm:t>
        <a:bodyPr/>
        <a:lstStyle/>
        <a:p>
          <a:endParaRPr lang="sv-SE"/>
        </a:p>
      </dgm:t>
    </dgm:pt>
    <dgm:pt modelId="{EE09727B-98EB-48D5-B3B2-F5BBD54BFE58}">
      <dgm:prSet phldrT="[Text]" custT="1"/>
      <dgm:spPr/>
      <dgm:t>
        <a:bodyPr/>
        <a:lstStyle/>
        <a:p>
          <a:r>
            <a:rPr lang="sv-SE" sz="1100" dirty="0" smtClean="0"/>
            <a:t>Egenbyggda</a:t>
          </a:r>
          <a:endParaRPr lang="sv-SE" sz="1100" dirty="0"/>
        </a:p>
      </dgm:t>
    </dgm:pt>
    <dgm:pt modelId="{A7CD8F06-BE61-45AD-81BE-756FB3F37609}" type="parTrans" cxnId="{6E23AD9E-D5F9-496C-A051-D5AF4A6DB9C8}">
      <dgm:prSet/>
      <dgm:spPr/>
      <dgm:t>
        <a:bodyPr/>
        <a:lstStyle/>
        <a:p>
          <a:endParaRPr lang="sv-SE" sz="1100"/>
        </a:p>
      </dgm:t>
    </dgm:pt>
    <dgm:pt modelId="{EE29005F-0A61-49BB-AD61-5478F1E04E13}" type="sibTrans" cxnId="{6E23AD9E-D5F9-496C-A051-D5AF4A6DB9C8}">
      <dgm:prSet/>
      <dgm:spPr/>
      <dgm:t>
        <a:bodyPr/>
        <a:lstStyle/>
        <a:p>
          <a:endParaRPr lang="sv-SE"/>
        </a:p>
      </dgm:t>
    </dgm:pt>
    <dgm:pt modelId="{AB30275A-B0B2-41BA-AC4A-32817E43B7F4}">
      <dgm:prSet phldrT="[Text]" custT="1"/>
      <dgm:spPr/>
      <dgm:t>
        <a:bodyPr/>
        <a:lstStyle/>
        <a:p>
          <a:r>
            <a:rPr lang="sv-SE" sz="1100" dirty="0" smtClean="0"/>
            <a:t>Inköpt annan region</a:t>
          </a:r>
          <a:endParaRPr lang="sv-SE" sz="1100" dirty="0"/>
        </a:p>
      </dgm:t>
    </dgm:pt>
    <dgm:pt modelId="{98A13A40-ED80-403D-9817-19207A45A559}" type="parTrans" cxnId="{5FB38744-5579-48D3-9E38-EB670E5C327D}">
      <dgm:prSet/>
      <dgm:spPr/>
      <dgm:t>
        <a:bodyPr/>
        <a:lstStyle/>
        <a:p>
          <a:endParaRPr lang="sv-SE" sz="1100"/>
        </a:p>
      </dgm:t>
    </dgm:pt>
    <dgm:pt modelId="{70EE7FC4-349C-4520-99DA-E9333F5585B2}" type="sibTrans" cxnId="{5FB38744-5579-48D3-9E38-EB670E5C327D}">
      <dgm:prSet/>
      <dgm:spPr/>
      <dgm:t>
        <a:bodyPr/>
        <a:lstStyle/>
        <a:p>
          <a:endParaRPr lang="sv-SE"/>
        </a:p>
      </dgm:t>
    </dgm:pt>
    <dgm:pt modelId="{461707C7-4CD9-49AB-A406-BC6DE3A65AEF}">
      <dgm:prSet phldrT="[Text]" custT="1"/>
      <dgm:spPr/>
      <dgm:t>
        <a:bodyPr/>
        <a:lstStyle/>
        <a:p>
          <a:r>
            <a:rPr lang="sv-SE" sz="1100" dirty="0" smtClean="0"/>
            <a:t>Ansvariga för programmet (folkhälsoutvecklare </a:t>
          </a:r>
          <a:r>
            <a:rPr lang="sv-SE" sz="1100" dirty="0" err="1" smtClean="0"/>
            <a:t>etc</a:t>
          </a:r>
          <a:r>
            <a:rPr lang="sv-SE" sz="1100" dirty="0" smtClean="0"/>
            <a:t>)</a:t>
          </a:r>
          <a:endParaRPr lang="sv-SE" sz="1100" dirty="0"/>
        </a:p>
      </dgm:t>
    </dgm:pt>
    <dgm:pt modelId="{DE1A4549-C891-4983-98A0-88B8C67F6E34}" type="parTrans" cxnId="{DC69D3E5-5C59-4848-BE27-84A37F767E0E}">
      <dgm:prSet/>
      <dgm:spPr/>
      <dgm:t>
        <a:bodyPr/>
        <a:lstStyle/>
        <a:p>
          <a:endParaRPr lang="sv-SE"/>
        </a:p>
      </dgm:t>
    </dgm:pt>
    <dgm:pt modelId="{03E4D626-17E5-4DED-80AE-475EE445F0AC}" type="sibTrans" cxnId="{DC69D3E5-5C59-4848-BE27-84A37F767E0E}">
      <dgm:prSet/>
      <dgm:spPr/>
      <dgm:t>
        <a:bodyPr/>
        <a:lstStyle/>
        <a:p>
          <a:endParaRPr lang="sv-SE"/>
        </a:p>
      </dgm:t>
    </dgm:pt>
    <dgm:pt modelId="{AA977B0C-9066-40DF-9C5A-1CA92AED84E3}">
      <dgm:prSet custT="1"/>
      <dgm:spPr/>
      <dgm:t>
        <a:bodyPr/>
        <a:lstStyle/>
        <a:p>
          <a:r>
            <a:rPr lang="sv-SE" sz="1100" dirty="0" smtClean="0"/>
            <a:t>Verksamheten Innehållsansvarig och en kontaktperson</a:t>
          </a:r>
          <a:br>
            <a:rPr lang="sv-SE" sz="1100" dirty="0" smtClean="0"/>
          </a:br>
          <a:r>
            <a:rPr lang="sv-SE" sz="1100" dirty="0" smtClean="0"/>
            <a:t>som ansvarar för att bygga ihop en utbildning</a:t>
          </a:r>
        </a:p>
      </dgm:t>
    </dgm:pt>
    <dgm:pt modelId="{E1470EDB-3C05-45C3-9008-F6083857B628}" type="parTrans" cxnId="{2D0F296B-D878-4D50-B408-BBFF6EA305E5}">
      <dgm:prSet/>
      <dgm:spPr/>
      <dgm:t>
        <a:bodyPr/>
        <a:lstStyle/>
        <a:p>
          <a:endParaRPr lang="sv-SE"/>
        </a:p>
      </dgm:t>
    </dgm:pt>
    <dgm:pt modelId="{FEFFC3C2-4EB4-46D6-AF5A-448E37D40051}" type="sibTrans" cxnId="{2D0F296B-D878-4D50-B408-BBFF6EA305E5}">
      <dgm:prSet/>
      <dgm:spPr/>
      <dgm:t>
        <a:bodyPr/>
        <a:lstStyle/>
        <a:p>
          <a:endParaRPr lang="sv-SE"/>
        </a:p>
      </dgm:t>
    </dgm:pt>
    <dgm:pt modelId="{CD9BD8E5-F7B1-4953-8534-2AD15A7245D5}">
      <dgm:prSet phldrT="[Text]" custT="1"/>
      <dgm:spPr/>
      <dgm:t>
        <a:bodyPr/>
        <a:lstStyle/>
        <a:p>
          <a:r>
            <a:rPr lang="sv-SE" sz="1100" dirty="0" smtClean="0"/>
            <a:t>Vårdgivaradmin</a:t>
          </a:r>
        </a:p>
        <a:p>
          <a:r>
            <a:rPr lang="sv-SE" sz="1100" dirty="0" smtClean="0"/>
            <a:t>/leverantör</a:t>
          </a:r>
          <a:endParaRPr lang="sv-SE" sz="1100" dirty="0"/>
        </a:p>
      </dgm:t>
    </dgm:pt>
    <dgm:pt modelId="{06DC8DDE-E1DB-46BC-B6B9-D8DDB5649AC2}" type="sibTrans" cxnId="{60EA09C8-3B38-4790-ADDC-F913E0605C8C}">
      <dgm:prSet/>
      <dgm:spPr/>
      <dgm:t>
        <a:bodyPr/>
        <a:lstStyle/>
        <a:p>
          <a:endParaRPr lang="sv-SE"/>
        </a:p>
      </dgm:t>
    </dgm:pt>
    <dgm:pt modelId="{A8F4705A-65C1-4DFC-B052-DED5B67EF048}" type="parTrans" cxnId="{60EA09C8-3B38-4790-ADDC-F913E0605C8C}">
      <dgm:prSet/>
      <dgm:spPr/>
      <dgm:t>
        <a:bodyPr/>
        <a:lstStyle/>
        <a:p>
          <a:endParaRPr lang="sv-SE"/>
        </a:p>
      </dgm:t>
    </dgm:pt>
    <dgm:pt modelId="{F4E1E893-37E2-4F5A-B4E5-99567355A6CA}" type="pres">
      <dgm:prSet presAssocID="{86884DDE-7CE3-488C-A75C-166D3BF3B4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0D29E007-D02D-41C4-94CE-7C6022FB4315}" type="pres">
      <dgm:prSet presAssocID="{E12870A0-6A68-4BD8-9150-F609C8DC7548}" presName="hierRoot1" presStyleCnt="0">
        <dgm:presLayoutVars>
          <dgm:hierBranch val="init"/>
        </dgm:presLayoutVars>
      </dgm:prSet>
      <dgm:spPr/>
    </dgm:pt>
    <dgm:pt modelId="{8848EAFA-6B1F-46EC-BC70-CB6619002353}" type="pres">
      <dgm:prSet presAssocID="{E12870A0-6A68-4BD8-9150-F609C8DC7548}" presName="rootComposite1" presStyleCnt="0"/>
      <dgm:spPr/>
    </dgm:pt>
    <dgm:pt modelId="{1D0F5928-E217-426D-B6EC-73DDD30FB171}" type="pres">
      <dgm:prSet presAssocID="{E12870A0-6A68-4BD8-9150-F609C8DC7548}" presName="rootText1" presStyleLbl="node0" presStyleIdx="0" presStyleCnt="4" custScaleX="592237" custScaleY="255669" custLinFactX="100000" custLinFactY="-100000" custLinFactNeighborX="128993" custLinFactNeighborY="-17129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B723043-55F7-4364-97DF-9F56605A9DE2}" type="pres">
      <dgm:prSet presAssocID="{E12870A0-6A68-4BD8-9150-F609C8DC7548}" presName="rootConnector1" presStyleLbl="node1" presStyleIdx="0" presStyleCnt="0"/>
      <dgm:spPr/>
      <dgm:t>
        <a:bodyPr/>
        <a:lstStyle/>
        <a:p>
          <a:endParaRPr lang="sv-SE"/>
        </a:p>
      </dgm:t>
    </dgm:pt>
    <dgm:pt modelId="{78D44E0E-9634-4526-9B34-BD0DCEF6428C}" type="pres">
      <dgm:prSet presAssocID="{E12870A0-6A68-4BD8-9150-F609C8DC7548}" presName="hierChild2" presStyleCnt="0"/>
      <dgm:spPr/>
    </dgm:pt>
    <dgm:pt modelId="{A857CBC6-D296-49D4-A4AA-18B9C5BD1815}" type="pres">
      <dgm:prSet presAssocID="{E0B26B8C-8D5E-444E-BDCB-1B668259E8CC}" presName="Name37" presStyleLbl="parChTrans1D2" presStyleIdx="0" presStyleCnt="3"/>
      <dgm:spPr/>
      <dgm:t>
        <a:bodyPr/>
        <a:lstStyle/>
        <a:p>
          <a:endParaRPr lang="sv-SE"/>
        </a:p>
      </dgm:t>
    </dgm:pt>
    <dgm:pt modelId="{4DAA39F7-6380-43BA-B8D9-AEFCBA74BF3C}" type="pres">
      <dgm:prSet presAssocID="{000F6FDA-EE12-4F71-A25C-4B36755EE604}" presName="hierRoot2" presStyleCnt="0">
        <dgm:presLayoutVars>
          <dgm:hierBranch val="init"/>
        </dgm:presLayoutVars>
      </dgm:prSet>
      <dgm:spPr/>
    </dgm:pt>
    <dgm:pt modelId="{0C3E60E5-D096-4157-B09C-C4EAC0234C03}" type="pres">
      <dgm:prSet presAssocID="{000F6FDA-EE12-4F71-A25C-4B36755EE604}" presName="rootComposite" presStyleCnt="0"/>
      <dgm:spPr/>
    </dgm:pt>
    <dgm:pt modelId="{913A61E0-102A-44C7-80F9-F681509C3D53}" type="pres">
      <dgm:prSet presAssocID="{000F6FDA-EE12-4F71-A25C-4B36755EE604}" presName="rootText" presStyleLbl="node2" presStyleIdx="0" presStyleCnt="3" custScaleX="128541" custScaleY="202459" custLinFactY="-100000" custLinFactNeighborX="76941" custLinFactNeighborY="-16692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3BAB8FD-5640-40E8-ACC9-00B87A1F0611}" type="pres">
      <dgm:prSet presAssocID="{000F6FDA-EE12-4F71-A25C-4B36755EE604}" presName="rootConnector" presStyleLbl="node2" presStyleIdx="0" presStyleCnt="3"/>
      <dgm:spPr/>
      <dgm:t>
        <a:bodyPr/>
        <a:lstStyle/>
        <a:p>
          <a:endParaRPr lang="sv-SE"/>
        </a:p>
      </dgm:t>
    </dgm:pt>
    <dgm:pt modelId="{B8B0C9ED-63B9-4088-B8BA-3708A03BAB9B}" type="pres">
      <dgm:prSet presAssocID="{000F6FDA-EE12-4F71-A25C-4B36755EE604}" presName="hierChild4" presStyleCnt="0"/>
      <dgm:spPr/>
    </dgm:pt>
    <dgm:pt modelId="{75330243-5CEB-42B9-8352-577F0324BD69}" type="pres">
      <dgm:prSet presAssocID="{000F6FDA-EE12-4F71-A25C-4B36755EE604}" presName="hierChild5" presStyleCnt="0"/>
      <dgm:spPr/>
    </dgm:pt>
    <dgm:pt modelId="{F4BFD94D-064D-4F23-AB38-C07ED5FC6729}" type="pres">
      <dgm:prSet presAssocID="{A7CD8F06-BE61-45AD-81BE-756FB3F37609}" presName="Name37" presStyleLbl="parChTrans1D2" presStyleIdx="1" presStyleCnt="3"/>
      <dgm:spPr/>
      <dgm:t>
        <a:bodyPr/>
        <a:lstStyle/>
        <a:p>
          <a:endParaRPr lang="sv-SE"/>
        </a:p>
      </dgm:t>
    </dgm:pt>
    <dgm:pt modelId="{A9DDF350-717C-4545-81E4-0CD66899ED0F}" type="pres">
      <dgm:prSet presAssocID="{EE09727B-98EB-48D5-B3B2-F5BBD54BFE58}" presName="hierRoot2" presStyleCnt="0">
        <dgm:presLayoutVars>
          <dgm:hierBranch val="init"/>
        </dgm:presLayoutVars>
      </dgm:prSet>
      <dgm:spPr/>
    </dgm:pt>
    <dgm:pt modelId="{C2D82F4C-BE09-4CB4-9FBC-789049C014C7}" type="pres">
      <dgm:prSet presAssocID="{EE09727B-98EB-48D5-B3B2-F5BBD54BFE58}" presName="rootComposite" presStyleCnt="0"/>
      <dgm:spPr/>
    </dgm:pt>
    <dgm:pt modelId="{F6231986-1186-43A2-9D42-633E627BC607}" type="pres">
      <dgm:prSet presAssocID="{EE09727B-98EB-48D5-B3B2-F5BBD54BFE58}" presName="rootText" presStyleLbl="node2" presStyleIdx="1" presStyleCnt="3" custScaleX="200207" custScaleY="213824" custLinFactX="96372" custLinFactY="-100000" custLinFactNeighborX="100000" custLinFactNeighborY="-16692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C1482DD-06E3-429F-8F58-913FAA5AFA98}" type="pres">
      <dgm:prSet presAssocID="{EE09727B-98EB-48D5-B3B2-F5BBD54BFE58}" presName="rootConnector" presStyleLbl="node2" presStyleIdx="1" presStyleCnt="3"/>
      <dgm:spPr/>
      <dgm:t>
        <a:bodyPr/>
        <a:lstStyle/>
        <a:p>
          <a:endParaRPr lang="sv-SE"/>
        </a:p>
      </dgm:t>
    </dgm:pt>
    <dgm:pt modelId="{1DB371B7-CCD0-4429-B206-B5CB94DF2671}" type="pres">
      <dgm:prSet presAssocID="{EE09727B-98EB-48D5-B3B2-F5BBD54BFE58}" presName="hierChild4" presStyleCnt="0"/>
      <dgm:spPr/>
    </dgm:pt>
    <dgm:pt modelId="{CB0DAA58-2DB6-49F9-8026-BC288FB3FEF6}" type="pres">
      <dgm:prSet presAssocID="{EE09727B-98EB-48D5-B3B2-F5BBD54BFE58}" presName="hierChild5" presStyleCnt="0"/>
      <dgm:spPr/>
    </dgm:pt>
    <dgm:pt modelId="{3A9C9D58-988D-43A3-875A-0C6723A641AD}" type="pres">
      <dgm:prSet presAssocID="{98A13A40-ED80-403D-9817-19207A45A559}" presName="Name37" presStyleLbl="parChTrans1D2" presStyleIdx="2" presStyleCnt="3"/>
      <dgm:spPr/>
      <dgm:t>
        <a:bodyPr/>
        <a:lstStyle/>
        <a:p>
          <a:endParaRPr lang="sv-SE"/>
        </a:p>
      </dgm:t>
    </dgm:pt>
    <dgm:pt modelId="{E5E00736-9AAC-4D81-A4C4-3603F1B135EE}" type="pres">
      <dgm:prSet presAssocID="{AB30275A-B0B2-41BA-AC4A-32817E43B7F4}" presName="hierRoot2" presStyleCnt="0">
        <dgm:presLayoutVars>
          <dgm:hierBranch val="init"/>
        </dgm:presLayoutVars>
      </dgm:prSet>
      <dgm:spPr/>
    </dgm:pt>
    <dgm:pt modelId="{7203C88C-6D0D-43CB-9378-733188CAA161}" type="pres">
      <dgm:prSet presAssocID="{AB30275A-B0B2-41BA-AC4A-32817E43B7F4}" presName="rootComposite" presStyleCnt="0"/>
      <dgm:spPr/>
    </dgm:pt>
    <dgm:pt modelId="{8EC115DE-5206-4A3D-B0E9-4AFB655B8246}" type="pres">
      <dgm:prSet presAssocID="{AB30275A-B0B2-41BA-AC4A-32817E43B7F4}" presName="rootText" presStyleLbl="node2" presStyleIdx="2" presStyleCnt="3" custScaleX="311261" custScaleY="116181" custLinFactX="134082" custLinFactY="-100000" custLinFactNeighborX="200000" custLinFactNeighborY="-16692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D7636E9-158A-4935-9DF9-98311674417C}" type="pres">
      <dgm:prSet presAssocID="{AB30275A-B0B2-41BA-AC4A-32817E43B7F4}" presName="rootConnector" presStyleLbl="node2" presStyleIdx="2" presStyleCnt="3"/>
      <dgm:spPr/>
      <dgm:t>
        <a:bodyPr/>
        <a:lstStyle/>
        <a:p>
          <a:endParaRPr lang="sv-SE"/>
        </a:p>
      </dgm:t>
    </dgm:pt>
    <dgm:pt modelId="{CFE38A80-FF48-4A11-8856-C6478CA996F9}" type="pres">
      <dgm:prSet presAssocID="{AB30275A-B0B2-41BA-AC4A-32817E43B7F4}" presName="hierChild4" presStyleCnt="0"/>
      <dgm:spPr/>
    </dgm:pt>
    <dgm:pt modelId="{024DC82F-831E-4D00-BBD3-300EF14A6611}" type="pres">
      <dgm:prSet presAssocID="{AB30275A-B0B2-41BA-AC4A-32817E43B7F4}" presName="hierChild5" presStyleCnt="0"/>
      <dgm:spPr/>
    </dgm:pt>
    <dgm:pt modelId="{D75196C8-2E43-4291-A172-3DC9F979BA28}" type="pres">
      <dgm:prSet presAssocID="{E12870A0-6A68-4BD8-9150-F609C8DC7548}" presName="hierChild3" presStyleCnt="0"/>
      <dgm:spPr/>
    </dgm:pt>
    <dgm:pt modelId="{72632C1F-3F83-4B91-B17C-85285494AD93}" type="pres">
      <dgm:prSet presAssocID="{461707C7-4CD9-49AB-A406-BC6DE3A65AEF}" presName="hierRoot1" presStyleCnt="0">
        <dgm:presLayoutVars>
          <dgm:hierBranch val="init"/>
        </dgm:presLayoutVars>
      </dgm:prSet>
      <dgm:spPr/>
    </dgm:pt>
    <dgm:pt modelId="{0F7B5A98-8309-4481-979A-9A247AEDA415}" type="pres">
      <dgm:prSet presAssocID="{461707C7-4CD9-49AB-A406-BC6DE3A65AEF}" presName="rootComposite1" presStyleCnt="0"/>
      <dgm:spPr/>
    </dgm:pt>
    <dgm:pt modelId="{9490D1F9-C5B3-496B-83B4-A776DE879312}" type="pres">
      <dgm:prSet presAssocID="{461707C7-4CD9-49AB-A406-BC6DE3A65AEF}" presName="rootText1" presStyleLbl="node0" presStyleIdx="1" presStyleCnt="4" custScaleX="276059" custScaleY="342885" custLinFactX="-171013" custLinFactY="199764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E486AA6-A9F0-4B3F-9A11-292F47E44714}" type="pres">
      <dgm:prSet presAssocID="{461707C7-4CD9-49AB-A406-BC6DE3A65AEF}" presName="rootConnector1" presStyleLbl="node1" presStyleIdx="0" presStyleCnt="0"/>
      <dgm:spPr/>
      <dgm:t>
        <a:bodyPr/>
        <a:lstStyle/>
        <a:p>
          <a:endParaRPr lang="sv-SE"/>
        </a:p>
      </dgm:t>
    </dgm:pt>
    <dgm:pt modelId="{EC74846A-3AEC-4D0B-91D6-3EA25D4CBC08}" type="pres">
      <dgm:prSet presAssocID="{461707C7-4CD9-49AB-A406-BC6DE3A65AEF}" presName="hierChild2" presStyleCnt="0"/>
      <dgm:spPr/>
    </dgm:pt>
    <dgm:pt modelId="{9B3117FE-726B-406D-B231-D688DF971F49}" type="pres">
      <dgm:prSet presAssocID="{461707C7-4CD9-49AB-A406-BC6DE3A65AEF}" presName="hierChild3" presStyleCnt="0"/>
      <dgm:spPr/>
    </dgm:pt>
    <dgm:pt modelId="{D0728BD7-0DE9-4921-9A2C-61486DD4B297}" type="pres">
      <dgm:prSet presAssocID="{AA977B0C-9066-40DF-9C5A-1CA92AED84E3}" presName="hierRoot1" presStyleCnt="0">
        <dgm:presLayoutVars>
          <dgm:hierBranch val="init"/>
        </dgm:presLayoutVars>
      </dgm:prSet>
      <dgm:spPr/>
    </dgm:pt>
    <dgm:pt modelId="{14DBE3EB-7D84-48C2-A9C2-EBC1E617E1BD}" type="pres">
      <dgm:prSet presAssocID="{AA977B0C-9066-40DF-9C5A-1CA92AED84E3}" presName="rootComposite1" presStyleCnt="0"/>
      <dgm:spPr/>
    </dgm:pt>
    <dgm:pt modelId="{28B54DED-0CC8-49A1-917B-76646FC112D5}" type="pres">
      <dgm:prSet presAssocID="{AA977B0C-9066-40DF-9C5A-1CA92AED84E3}" presName="rootText1" presStyleLbl="node0" presStyleIdx="2" presStyleCnt="4" custScaleX="305099" custScaleY="388019" custLinFactX="-100000" custLinFactY="152157" custLinFactNeighborX="-110998" custLinFactNeighborY="2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9FF1A2B-D4C1-4E6F-BA8C-364A74056D73}" type="pres">
      <dgm:prSet presAssocID="{AA977B0C-9066-40DF-9C5A-1CA92AED84E3}" presName="rootConnector1" presStyleLbl="node1" presStyleIdx="0" presStyleCnt="0"/>
      <dgm:spPr/>
      <dgm:t>
        <a:bodyPr/>
        <a:lstStyle/>
        <a:p>
          <a:endParaRPr lang="sv-SE"/>
        </a:p>
      </dgm:t>
    </dgm:pt>
    <dgm:pt modelId="{38917FD1-62D2-4BEA-885D-BF6C71D35176}" type="pres">
      <dgm:prSet presAssocID="{AA977B0C-9066-40DF-9C5A-1CA92AED84E3}" presName="hierChild2" presStyleCnt="0"/>
      <dgm:spPr/>
    </dgm:pt>
    <dgm:pt modelId="{E2C9717F-4C39-4CA2-A4FE-733B8B75D0AE}" type="pres">
      <dgm:prSet presAssocID="{AA977B0C-9066-40DF-9C5A-1CA92AED84E3}" presName="hierChild3" presStyleCnt="0"/>
      <dgm:spPr/>
    </dgm:pt>
    <dgm:pt modelId="{B3B44DD1-9C77-4EB1-84EB-4033F7D15995}" type="pres">
      <dgm:prSet presAssocID="{CD9BD8E5-F7B1-4953-8534-2AD15A7245D5}" presName="hierRoot1" presStyleCnt="0">
        <dgm:presLayoutVars>
          <dgm:hierBranch val="init"/>
        </dgm:presLayoutVars>
      </dgm:prSet>
      <dgm:spPr/>
    </dgm:pt>
    <dgm:pt modelId="{F2BF84CA-3F08-4ACA-93A3-5B1165DA7EAE}" type="pres">
      <dgm:prSet presAssocID="{CD9BD8E5-F7B1-4953-8534-2AD15A7245D5}" presName="rootComposite1" presStyleCnt="0"/>
      <dgm:spPr/>
    </dgm:pt>
    <dgm:pt modelId="{38D959D7-33E2-4FA1-9AAE-2796F4539DCB}" type="pres">
      <dgm:prSet presAssocID="{CD9BD8E5-F7B1-4953-8534-2AD15A7245D5}" presName="rootText1" presStyleLbl="node0" presStyleIdx="3" presStyleCnt="4" custScaleX="203023" custScaleY="202459" custLinFactX="-600000" custLinFactY="200000" custLinFactNeighborX="-648900" custLinFactNeighborY="21034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0E2F899-A51B-44A8-890D-D63602688D63}" type="pres">
      <dgm:prSet presAssocID="{CD9BD8E5-F7B1-4953-8534-2AD15A7245D5}" presName="rootConnector1" presStyleLbl="node1" presStyleIdx="0" presStyleCnt="0"/>
      <dgm:spPr/>
      <dgm:t>
        <a:bodyPr/>
        <a:lstStyle/>
        <a:p>
          <a:endParaRPr lang="sv-SE"/>
        </a:p>
      </dgm:t>
    </dgm:pt>
    <dgm:pt modelId="{CFD29AB7-8F7F-4851-BC49-066FA2B6DB52}" type="pres">
      <dgm:prSet presAssocID="{CD9BD8E5-F7B1-4953-8534-2AD15A7245D5}" presName="hierChild2" presStyleCnt="0"/>
      <dgm:spPr/>
    </dgm:pt>
    <dgm:pt modelId="{B5DC130B-D89A-4BE8-A719-19316E869F53}" type="pres">
      <dgm:prSet presAssocID="{CD9BD8E5-F7B1-4953-8534-2AD15A7245D5}" presName="hierChild3" presStyleCnt="0"/>
      <dgm:spPr/>
    </dgm:pt>
  </dgm:ptLst>
  <dgm:cxnLst>
    <dgm:cxn modelId="{874FA60B-228D-4BEE-85C7-BE1B55DC0C45}" type="presOf" srcId="{E0B26B8C-8D5E-444E-BDCB-1B668259E8CC}" destId="{A857CBC6-D296-49D4-A4AA-18B9C5BD1815}" srcOrd="0" destOrd="0" presId="urn:microsoft.com/office/officeart/2005/8/layout/orgChart1"/>
    <dgm:cxn modelId="{4F3F8CE2-38FF-4054-A311-9562D6072107}" type="presOf" srcId="{EE09727B-98EB-48D5-B3B2-F5BBD54BFE58}" destId="{F6231986-1186-43A2-9D42-633E627BC607}" srcOrd="0" destOrd="0" presId="urn:microsoft.com/office/officeart/2005/8/layout/orgChart1"/>
    <dgm:cxn modelId="{089F064F-0597-4705-AEF2-1087F49238B5}" srcId="{86884DDE-7CE3-488C-A75C-166D3BF3B421}" destId="{E12870A0-6A68-4BD8-9150-F609C8DC7548}" srcOrd="0" destOrd="0" parTransId="{D0CD8B0A-F1CF-4EC5-9F25-DB1A3A1E443C}" sibTransId="{6DD25673-D191-44FA-8CBF-0A949BA2380B}"/>
    <dgm:cxn modelId="{FC77E193-EFA7-4BCA-8106-B6F31186C6D3}" type="presOf" srcId="{AA977B0C-9066-40DF-9C5A-1CA92AED84E3}" destId="{19FF1A2B-D4C1-4E6F-BA8C-364A74056D73}" srcOrd="1" destOrd="0" presId="urn:microsoft.com/office/officeart/2005/8/layout/orgChart1"/>
    <dgm:cxn modelId="{5FB38744-5579-48D3-9E38-EB670E5C327D}" srcId="{E12870A0-6A68-4BD8-9150-F609C8DC7548}" destId="{AB30275A-B0B2-41BA-AC4A-32817E43B7F4}" srcOrd="2" destOrd="0" parTransId="{98A13A40-ED80-403D-9817-19207A45A559}" sibTransId="{70EE7FC4-349C-4520-99DA-E9333F5585B2}"/>
    <dgm:cxn modelId="{BF1908D2-299A-4FB3-83D4-6E230FC012F7}" type="presOf" srcId="{AA977B0C-9066-40DF-9C5A-1CA92AED84E3}" destId="{28B54DED-0CC8-49A1-917B-76646FC112D5}" srcOrd="0" destOrd="0" presId="urn:microsoft.com/office/officeart/2005/8/layout/orgChart1"/>
    <dgm:cxn modelId="{6E23AD9E-D5F9-496C-A051-D5AF4A6DB9C8}" srcId="{E12870A0-6A68-4BD8-9150-F609C8DC7548}" destId="{EE09727B-98EB-48D5-B3B2-F5BBD54BFE58}" srcOrd="1" destOrd="0" parTransId="{A7CD8F06-BE61-45AD-81BE-756FB3F37609}" sibTransId="{EE29005F-0A61-49BB-AD61-5478F1E04E13}"/>
    <dgm:cxn modelId="{43343D16-50A9-42CB-837D-85AC481BED6C}" type="presOf" srcId="{98A13A40-ED80-403D-9817-19207A45A559}" destId="{3A9C9D58-988D-43A3-875A-0C6723A641AD}" srcOrd="0" destOrd="0" presId="urn:microsoft.com/office/officeart/2005/8/layout/orgChart1"/>
    <dgm:cxn modelId="{6D5FEF78-67B9-4E1C-8437-C3C10E68AB0D}" srcId="{E12870A0-6A68-4BD8-9150-F609C8DC7548}" destId="{000F6FDA-EE12-4F71-A25C-4B36755EE604}" srcOrd="0" destOrd="0" parTransId="{E0B26B8C-8D5E-444E-BDCB-1B668259E8CC}" sibTransId="{69FA865B-1FF3-4F91-9377-1E29A713B9A0}"/>
    <dgm:cxn modelId="{2B949403-1C22-4BA2-B0ED-FDE4141D4DF8}" type="presOf" srcId="{CD9BD8E5-F7B1-4953-8534-2AD15A7245D5}" destId="{38D959D7-33E2-4FA1-9AAE-2796F4539DCB}" srcOrd="0" destOrd="0" presId="urn:microsoft.com/office/officeart/2005/8/layout/orgChart1"/>
    <dgm:cxn modelId="{2FA81A9E-D6F1-4F6D-B34F-4EAB6FEDE70D}" type="presOf" srcId="{CD9BD8E5-F7B1-4953-8534-2AD15A7245D5}" destId="{C0E2F899-A51B-44A8-890D-D63602688D63}" srcOrd="1" destOrd="0" presId="urn:microsoft.com/office/officeart/2005/8/layout/orgChart1"/>
    <dgm:cxn modelId="{5D3DAF68-62E1-47A8-966E-EE96BC834CEE}" type="presOf" srcId="{AB30275A-B0B2-41BA-AC4A-32817E43B7F4}" destId="{8EC115DE-5206-4A3D-B0E9-4AFB655B8246}" srcOrd="0" destOrd="0" presId="urn:microsoft.com/office/officeart/2005/8/layout/orgChart1"/>
    <dgm:cxn modelId="{2D0F296B-D878-4D50-B408-BBFF6EA305E5}" srcId="{86884DDE-7CE3-488C-A75C-166D3BF3B421}" destId="{AA977B0C-9066-40DF-9C5A-1CA92AED84E3}" srcOrd="2" destOrd="0" parTransId="{E1470EDB-3C05-45C3-9008-F6083857B628}" sibTransId="{FEFFC3C2-4EB4-46D6-AF5A-448E37D40051}"/>
    <dgm:cxn modelId="{31C2C34A-409B-4CBB-BF2E-AD8E0124A72E}" type="presOf" srcId="{E12870A0-6A68-4BD8-9150-F609C8DC7548}" destId="{1D0F5928-E217-426D-B6EC-73DDD30FB171}" srcOrd="0" destOrd="0" presId="urn:microsoft.com/office/officeart/2005/8/layout/orgChart1"/>
    <dgm:cxn modelId="{3E69DDB0-E12D-4DB8-A5A0-596D501B4D11}" type="presOf" srcId="{A7CD8F06-BE61-45AD-81BE-756FB3F37609}" destId="{F4BFD94D-064D-4F23-AB38-C07ED5FC6729}" srcOrd="0" destOrd="0" presId="urn:microsoft.com/office/officeart/2005/8/layout/orgChart1"/>
    <dgm:cxn modelId="{DC69D3E5-5C59-4848-BE27-84A37F767E0E}" srcId="{86884DDE-7CE3-488C-A75C-166D3BF3B421}" destId="{461707C7-4CD9-49AB-A406-BC6DE3A65AEF}" srcOrd="1" destOrd="0" parTransId="{DE1A4549-C891-4983-98A0-88B8C67F6E34}" sibTransId="{03E4D626-17E5-4DED-80AE-475EE445F0AC}"/>
    <dgm:cxn modelId="{3DF9BE62-70CB-4F73-A592-2E12DC370AF6}" type="presOf" srcId="{AB30275A-B0B2-41BA-AC4A-32817E43B7F4}" destId="{FD7636E9-158A-4935-9DF9-98311674417C}" srcOrd="1" destOrd="0" presId="urn:microsoft.com/office/officeart/2005/8/layout/orgChart1"/>
    <dgm:cxn modelId="{B67AF839-07B9-451D-9509-25A52190065F}" type="presOf" srcId="{000F6FDA-EE12-4F71-A25C-4B36755EE604}" destId="{913A61E0-102A-44C7-80F9-F681509C3D53}" srcOrd="0" destOrd="0" presId="urn:microsoft.com/office/officeart/2005/8/layout/orgChart1"/>
    <dgm:cxn modelId="{9DD3D6F4-E372-4A98-A887-E1FB11788E83}" type="presOf" srcId="{461707C7-4CD9-49AB-A406-BC6DE3A65AEF}" destId="{0E486AA6-A9F0-4B3F-9A11-292F47E44714}" srcOrd="1" destOrd="0" presId="urn:microsoft.com/office/officeart/2005/8/layout/orgChart1"/>
    <dgm:cxn modelId="{514D8276-AD3E-4FE1-BB67-A4B0B7F51F4A}" type="presOf" srcId="{86884DDE-7CE3-488C-A75C-166D3BF3B421}" destId="{F4E1E893-37E2-4F5A-B4E5-99567355A6CA}" srcOrd="0" destOrd="0" presId="urn:microsoft.com/office/officeart/2005/8/layout/orgChart1"/>
    <dgm:cxn modelId="{47665D83-C3C1-46EA-8E48-5EAEF7A17952}" type="presOf" srcId="{E12870A0-6A68-4BD8-9150-F609C8DC7548}" destId="{6B723043-55F7-4364-97DF-9F56605A9DE2}" srcOrd="1" destOrd="0" presId="urn:microsoft.com/office/officeart/2005/8/layout/orgChart1"/>
    <dgm:cxn modelId="{49A2E83E-0205-448C-904D-473F6ECC2472}" type="presOf" srcId="{EE09727B-98EB-48D5-B3B2-F5BBD54BFE58}" destId="{3C1482DD-06E3-429F-8F58-913FAA5AFA98}" srcOrd="1" destOrd="0" presId="urn:microsoft.com/office/officeart/2005/8/layout/orgChart1"/>
    <dgm:cxn modelId="{39E00342-2A9F-4B0A-B106-4CEAE0464BCD}" type="presOf" srcId="{461707C7-4CD9-49AB-A406-BC6DE3A65AEF}" destId="{9490D1F9-C5B3-496B-83B4-A776DE879312}" srcOrd="0" destOrd="0" presId="urn:microsoft.com/office/officeart/2005/8/layout/orgChart1"/>
    <dgm:cxn modelId="{60EA09C8-3B38-4790-ADDC-F913E0605C8C}" srcId="{86884DDE-7CE3-488C-A75C-166D3BF3B421}" destId="{CD9BD8E5-F7B1-4953-8534-2AD15A7245D5}" srcOrd="3" destOrd="0" parTransId="{A8F4705A-65C1-4DFC-B052-DED5B67EF048}" sibTransId="{06DC8DDE-E1DB-46BC-B6B9-D8DDB5649AC2}"/>
    <dgm:cxn modelId="{3CB6A8AE-9860-4BF3-A261-B77796A286E4}" type="presOf" srcId="{000F6FDA-EE12-4F71-A25C-4B36755EE604}" destId="{F3BAB8FD-5640-40E8-ACC9-00B87A1F0611}" srcOrd="1" destOrd="0" presId="urn:microsoft.com/office/officeart/2005/8/layout/orgChart1"/>
    <dgm:cxn modelId="{9A88B288-8405-4ED1-938C-C1F2A521B759}" type="presParOf" srcId="{F4E1E893-37E2-4F5A-B4E5-99567355A6CA}" destId="{0D29E007-D02D-41C4-94CE-7C6022FB4315}" srcOrd="0" destOrd="0" presId="urn:microsoft.com/office/officeart/2005/8/layout/orgChart1"/>
    <dgm:cxn modelId="{67B006F6-D736-4C98-944D-44AACB9E2B78}" type="presParOf" srcId="{0D29E007-D02D-41C4-94CE-7C6022FB4315}" destId="{8848EAFA-6B1F-46EC-BC70-CB6619002353}" srcOrd="0" destOrd="0" presId="urn:microsoft.com/office/officeart/2005/8/layout/orgChart1"/>
    <dgm:cxn modelId="{21456F98-AAA4-44CE-B3CD-18E0E8F43572}" type="presParOf" srcId="{8848EAFA-6B1F-46EC-BC70-CB6619002353}" destId="{1D0F5928-E217-426D-B6EC-73DDD30FB171}" srcOrd="0" destOrd="0" presId="urn:microsoft.com/office/officeart/2005/8/layout/orgChart1"/>
    <dgm:cxn modelId="{CEE094EF-F23E-480F-8995-E8969FACAFD5}" type="presParOf" srcId="{8848EAFA-6B1F-46EC-BC70-CB6619002353}" destId="{6B723043-55F7-4364-97DF-9F56605A9DE2}" srcOrd="1" destOrd="0" presId="urn:microsoft.com/office/officeart/2005/8/layout/orgChart1"/>
    <dgm:cxn modelId="{7C5A4537-D9D1-437C-8AB3-D91D4D3F4916}" type="presParOf" srcId="{0D29E007-D02D-41C4-94CE-7C6022FB4315}" destId="{78D44E0E-9634-4526-9B34-BD0DCEF6428C}" srcOrd="1" destOrd="0" presId="urn:microsoft.com/office/officeart/2005/8/layout/orgChart1"/>
    <dgm:cxn modelId="{5554199D-807F-407E-94C7-AA41106642F0}" type="presParOf" srcId="{78D44E0E-9634-4526-9B34-BD0DCEF6428C}" destId="{A857CBC6-D296-49D4-A4AA-18B9C5BD1815}" srcOrd="0" destOrd="0" presId="urn:microsoft.com/office/officeart/2005/8/layout/orgChart1"/>
    <dgm:cxn modelId="{097E46BA-4638-4C15-8C94-E042BFD8C7AB}" type="presParOf" srcId="{78D44E0E-9634-4526-9B34-BD0DCEF6428C}" destId="{4DAA39F7-6380-43BA-B8D9-AEFCBA74BF3C}" srcOrd="1" destOrd="0" presId="urn:microsoft.com/office/officeart/2005/8/layout/orgChart1"/>
    <dgm:cxn modelId="{1B9F78BD-2EC3-42EE-BFAA-462F8249AC50}" type="presParOf" srcId="{4DAA39F7-6380-43BA-B8D9-AEFCBA74BF3C}" destId="{0C3E60E5-D096-4157-B09C-C4EAC0234C03}" srcOrd="0" destOrd="0" presId="urn:microsoft.com/office/officeart/2005/8/layout/orgChart1"/>
    <dgm:cxn modelId="{B377FFB2-BB30-402B-B7DB-EE411E66620F}" type="presParOf" srcId="{0C3E60E5-D096-4157-B09C-C4EAC0234C03}" destId="{913A61E0-102A-44C7-80F9-F681509C3D53}" srcOrd="0" destOrd="0" presId="urn:microsoft.com/office/officeart/2005/8/layout/orgChart1"/>
    <dgm:cxn modelId="{629FEBD5-4260-4F81-93B1-01CBA787ABBF}" type="presParOf" srcId="{0C3E60E5-D096-4157-B09C-C4EAC0234C03}" destId="{F3BAB8FD-5640-40E8-ACC9-00B87A1F0611}" srcOrd="1" destOrd="0" presId="urn:microsoft.com/office/officeart/2005/8/layout/orgChart1"/>
    <dgm:cxn modelId="{89310E57-5C0D-4F59-BBAB-796FE1386086}" type="presParOf" srcId="{4DAA39F7-6380-43BA-B8D9-AEFCBA74BF3C}" destId="{B8B0C9ED-63B9-4088-B8BA-3708A03BAB9B}" srcOrd="1" destOrd="0" presId="urn:microsoft.com/office/officeart/2005/8/layout/orgChart1"/>
    <dgm:cxn modelId="{A3F05ECF-DA23-4B0D-88F1-623CC5B7370F}" type="presParOf" srcId="{4DAA39F7-6380-43BA-B8D9-AEFCBA74BF3C}" destId="{75330243-5CEB-42B9-8352-577F0324BD69}" srcOrd="2" destOrd="0" presId="urn:microsoft.com/office/officeart/2005/8/layout/orgChart1"/>
    <dgm:cxn modelId="{75A827C2-34D8-46B0-87D9-9A0F194CAF1E}" type="presParOf" srcId="{78D44E0E-9634-4526-9B34-BD0DCEF6428C}" destId="{F4BFD94D-064D-4F23-AB38-C07ED5FC6729}" srcOrd="2" destOrd="0" presId="urn:microsoft.com/office/officeart/2005/8/layout/orgChart1"/>
    <dgm:cxn modelId="{968ADD5E-69E0-480E-8A80-9B3796B39216}" type="presParOf" srcId="{78D44E0E-9634-4526-9B34-BD0DCEF6428C}" destId="{A9DDF350-717C-4545-81E4-0CD66899ED0F}" srcOrd="3" destOrd="0" presId="urn:microsoft.com/office/officeart/2005/8/layout/orgChart1"/>
    <dgm:cxn modelId="{DA47743C-E6D6-454C-88DE-B2874646FE0B}" type="presParOf" srcId="{A9DDF350-717C-4545-81E4-0CD66899ED0F}" destId="{C2D82F4C-BE09-4CB4-9FBC-789049C014C7}" srcOrd="0" destOrd="0" presId="urn:microsoft.com/office/officeart/2005/8/layout/orgChart1"/>
    <dgm:cxn modelId="{C09FB448-A55C-4703-942D-4E6FA81B9C3C}" type="presParOf" srcId="{C2D82F4C-BE09-4CB4-9FBC-789049C014C7}" destId="{F6231986-1186-43A2-9D42-633E627BC607}" srcOrd="0" destOrd="0" presId="urn:microsoft.com/office/officeart/2005/8/layout/orgChart1"/>
    <dgm:cxn modelId="{765D5A4A-6DDA-400F-BA2F-805C0C1E68DE}" type="presParOf" srcId="{C2D82F4C-BE09-4CB4-9FBC-789049C014C7}" destId="{3C1482DD-06E3-429F-8F58-913FAA5AFA98}" srcOrd="1" destOrd="0" presId="urn:microsoft.com/office/officeart/2005/8/layout/orgChart1"/>
    <dgm:cxn modelId="{4216036D-92AC-4F87-A6A2-7308BA285043}" type="presParOf" srcId="{A9DDF350-717C-4545-81E4-0CD66899ED0F}" destId="{1DB371B7-CCD0-4429-B206-B5CB94DF2671}" srcOrd="1" destOrd="0" presId="urn:microsoft.com/office/officeart/2005/8/layout/orgChart1"/>
    <dgm:cxn modelId="{D0C89DF6-43AB-4A90-9502-6F599B1A993A}" type="presParOf" srcId="{A9DDF350-717C-4545-81E4-0CD66899ED0F}" destId="{CB0DAA58-2DB6-49F9-8026-BC288FB3FEF6}" srcOrd="2" destOrd="0" presId="urn:microsoft.com/office/officeart/2005/8/layout/orgChart1"/>
    <dgm:cxn modelId="{B897983A-F3E1-43AC-A61A-63659A257D39}" type="presParOf" srcId="{78D44E0E-9634-4526-9B34-BD0DCEF6428C}" destId="{3A9C9D58-988D-43A3-875A-0C6723A641AD}" srcOrd="4" destOrd="0" presId="urn:microsoft.com/office/officeart/2005/8/layout/orgChart1"/>
    <dgm:cxn modelId="{71D9A332-6148-4192-B1DA-98D2A996DD80}" type="presParOf" srcId="{78D44E0E-9634-4526-9B34-BD0DCEF6428C}" destId="{E5E00736-9AAC-4D81-A4C4-3603F1B135EE}" srcOrd="5" destOrd="0" presId="urn:microsoft.com/office/officeart/2005/8/layout/orgChart1"/>
    <dgm:cxn modelId="{3EE5F07D-06C2-4756-B2C5-52FB3ED31AB6}" type="presParOf" srcId="{E5E00736-9AAC-4D81-A4C4-3603F1B135EE}" destId="{7203C88C-6D0D-43CB-9378-733188CAA161}" srcOrd="0" destOrd="0" presId="urn:microsoft.com/office/officeart/2005/8/layout/orgChart1"/>
    <dgm:cxn modelId="{29D560A6-FAB5-45EE-8527-37E922C7FF3F}" type="presParOf" srcId="{7203C88C-6D0D-43CB-9378-733188CAA161}" destId="{8EC115DE-5206-4A3D-B0E9-4AFB655B8246}" srcOrd="0" destOrd="0" presId="urn:microsoft.com/office/officeart/2005/8/layout/orgChart1"/>
    <dgm:cxn modelId="{E15CCC8F-8FEF-42C5-9A96-D1ECDD84F6D0}" type="presParOf" srcId="{7203C88C-6D0D-43CB-9378-733188CAA161}" destId="{FD7636E9-158A-4935-9DF9-98311674417C}" srcOrd="1" destOrd="0" presId="urn:microsoft.com/office/officeart/2005/8/layout/orgChart1"/>
    <dgm:cxn modelId="{3A7FE4DF-6B82-4C9D-B4DA-5D34594DFE18}" type="presParOf" srcId="{E5E00736-9AAC-4D81-A4C4-3603F1B135EE}" destId="{CFE38A80-FF48-4A11-8856-C6478CA996F9}" srcOrd="1" destOrd="0" presId="urn:microsoft.com/office/officeart/2005/8/layout/orgChart1"/>
    <dgm:cxn modelId="{640B73DF-D0D4-4CCB-A2E1-42FD83921C21}" type="presParOf" srcId="{E5E00736-9AAC-4D81-A4C4-3603F1B135EE}" destId="{024DC82F-831E-4D00-BBD3-300EF14A6611}" srcOrd="2" destOrd="0" presId="urn:microsoft.com/office/officeart/2005/8/layout/orgChart1"/>
    <dgm:cxn modelId="{8266B1AE-B0B0-4149-9BA4-B3D2DEEB93EF}" type="presParOf" srcId="{0D29E007-D02D-41C4-94CE-7C6022FB4315}" destId="{D75196C8-2E43-4291-A172-3DC9F979BA28}" srcOrd="2" destOrd="0" presId="urn:microsoft.com/office/officeart/2005/8/layout/orgChart1"/>
    <dgm:cxn modelId="{4AB2AB50-D84A-4924-9664-5EDE0D7070E5}" type="presParOf" srcId="{F4E1E893-37E2-4F5A-B4E5-99567355A6CA}" destId="{72632C1F-3F83-4B91-B17C-85285494AD93}" srcOrd="1" destOrd="0" presId="urn:microsoft.com/office/officeart/2005/8/layout/orgChart1"/>
    <dgm:cxn modelId="{7776AB82-311F-4AD9-8D1A-4E4F10AF683C}" type="presParOf" srcId="{72632C1F-3F83-4B91-B17C-85285494AD93}" destId="{0F7B5A98-8309-4481-979A-9A247AEDA415}" srcOrd="0" destOrd="0" presId="urn:microsoft.com/office/officeart/2005/8/layout/orgChart1"/>
    <dgm:cxn modelId="{B60BD1E1-0100-4C36-B48E-72BBC49A2DF0}" type="presParOf" srcId="{0F7B5A98-8309-4481-979A-9A247AEDA415}" destId="{9490D1F9-C5B3-496B-83B4-A776DE879312}" srcOrd="0" destOrd="0" presId="urn:microsoft.com/office/officeart/2005/8/layout/orgChart1"/>
    <dgm:cxn modelId="{7AD6FA96-3129-42CF-9AC0-7D4650173097}" type="presParOf" srcId="{0F7B5A98-8309-4481-979A-9A247AEDA415}" destId="{0E486AA6-A9F0-4B3F-9A11-292F47E44714}" srcOrd="1" destOrd="0" presId="urn:microsoft.com/office/officeart/2005/8/layout/orgChart1"/>
    <dgm:cxn modelId="{D2266BA6-3C0F-468D-9E77-975B66BDEDFF}" type="presParOf" srcId="{72632C1F-3F83-4B91-B17C-85285494AD93}" destId="{EC74846A-3AEC-4D0B-91D6-3EA25D4CBC08}" srcOrd="1" destOrd="0" presId="urn:microsoft.com/office/officeart/2005/8/layout/orgChart1"/>
    <dgm:cxn modelId="{344536CF-205D-4589-A0AD-BAADDEEF7DFF}" type="presParOf" srcId="{72632C1F-3F83-4B91-B17C-85285494AD93}" destId="{9B3117FE-726B-406D-B231-D688DF971F49}" srcOrd="2" destOrd="0" presId="urn:microsoft.com/office/officeart/2005/8/layout/orgChart1"/>
    <dgm:cxn modelId="{8DDF0341-9B98-490E-827E-D73553072762}" type="presParOf" srcId="{F4E1E893-37E2-4F5A-B4E5-99567355A6CA}" destId="{D0728BD7-0DE9-4921-9A2C-61486DD4B297}" srcOrd="2" destOrd="0" presId="urn:microsoft.com/office/officeart/2005/8/layout/orgChart1"/>
    <dgm:cxn modelId="{703E0576-09C7-4A54-A1DE-CCD94AEE28E7}" type="presParOf" srcId="{D0728BD7-0DE9-4921-9A2C-61486DD4B297}" destId="{14DBE3EB-7D84-48C2-A9C2-EBC1E617E1BD}" srcOrd="0" destOrd="0" presId="urn:microsoft.com/office/officeart/2005/8/layout/orgChart1"/>
    <dgm:cxn modelId="{16AD68E2-9B15-4DBF-957D-D64AFA2FE579}" type="presParOf" srcId="{14DBE3EB-7D84-48C2-A9C2-EBC1E617E1BD}" destId="{28B54DED-0CC8-49A1-917B-76646FC112D5}" srcOrd="0" destOrd="0" presId="urn:microsoft.com/office/officeart/2005/8/layout/orgChart1"/>
    <dgm:cxn modelId="{98DE8113-C13F-456A-AB97-7315B8DB8C78}" type="presParOf" srcId="{14DBE3EB-7D84-48C2-A9C2-EBC1E617E1BD}" destId="{19FF1A2B-D4C1-4E6F-BA8C-364A74056D73}" srcOrd="1" destOrd="0" presId="urn:microsoft.com/office/officeart/2005/8/layout/orgChart1"/>
    <dgm:cxn modelId="{4A75D58A-F08C-4082-AADA-7D5EC4B5E430}" type="presParOf" srcId="{D0728BD7-0DE9-4921-9A2C-61486DD4B297}" destId="{38917FD1-62D2-4BEA-885D-BF6C71D35176}" srcOrd="1" destOrd="0" presId="urn:microsoft.com/office/officeart/2005/8/layout/orgChart1"/>
    <dgm:cxn modelId="{D2122FF2-AED3-49B4-934B-597CD2CC96B1}" type="presParOf" srcId="{D0728BD7-0DE9-4921-9A2C-61486DD4B297}" destId="{E2C9717F-4C39-4CA2-A4FE-733B8B75D0AE}" srcOrd="2" destOrd="0" presId="urn:microsoft.com/office/officeart/2005/8/layout/orgChart1"/>
    <dgm:cxn modelId="{7A592CBC-7FE2-44BE-93C5-E3270C9D7E30}" type="presParOf" srcId="{F4E1E893-37E2-4F5A-B4E5-99567355A6CA}" destId="{B3B44DD1-9C77-4EB1-84EB-4033F7D15995}" srcOrd="3" destOrd="0" presId="urn:microsoft.com/office/officeart/2005/8/layout/orgChart1"/>
    <dgm:cxn modelId="{77CEC9DC-2311-42CE-AD1F-B6E3328CAA25}" type="presParOf" srcId="{B3B44DD1-9C77-4EB1-84EB-4033F7D15995}" destId="{F2BF84CA-3F08-4ACA-93A3-5B1165DA7EAE}" srcOrd="0" destOrd="0" presId="urn:microsoft.com/office/officeart/2005/8/layout/orgChart1"/>
    <dgm:cxn modelId="{8CB9CC6E-FAA6-4872-BFAC-061DD2646241}" type="presParOf" srcId="{F2BF84CA-3F08-4ACA-93A3-5B1165DA7EAE}" destId="{38D959D7-33E2-4FA1-9AAE-2796F4539DCB}" srcOrd="0" destOrd="0" presId="urn:microsoft.com/office/officeart/2005/8/layout/orgChart1"/>
    <dgm:cxn modelId="{F457F70A-2F77-411F-A260-9E1E24A87743}" type="presParOf" srcId="{F2BF84CA-3F08-4ACA-93A3-5B1165DA7EAE}" destId="{C0E2F899-A51B-44A8-890D-D63602688D63}" srcOrd="1" destOrd="0" presId="urn:microsoft.com/office/officeart/2005/8/layout/orgChart1"/>
    <dgm:cxn modelId="{011374C8-F3D0-4D95-A70F-87B87CB76F73}" type="presParOf" srcId="{B3B44DD1-9C77-4EB1-84EB-4033F7D15995}" destId="{CFD29AB7-8F7F-4851-BC49-066FA2B6DB52}" srcOrd="1" destOrd="0" presId="urn:microsoft.com/office/officeart/2005/8/layout/orgChart1"/>
    <dgm:cxn modelId="{1E91A26E-0188-4E26-A07A-F28BF7E21545}" type="presParOf" srcId="{B3B44DD1-9C77-4EB1-84EB-4033F7D15995}" destId="{B5DC130B-D89A-4BE8-A719-19316E869F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9D58-988D-43A3-875A-0C6723A641AD}">
      <dsp:nvSpPr>
        <dsp:cNvPr id="0" name=""/>
        <dsp:cNvSpPr/>
      </dsp:nvSpPr>
      <dsp:spPr>
        <a:xfrm>
          <a:off x="3489038" y="2060314"/>
          <a:ext cx="1777595" cy="14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5"/>
              </a:lnTo>
              <a:lnTo>
                <a:pt x="1777595" y="77615"/>
              </a:lnTo>
              <a:lnTo>
                <a:pt x="1777595" y="141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FD94D-064D-4F23-AB38-C07ED5FC6729}">
      <dsp:nvSpPr>
        <dsp:cNvPr id="0" name=""/>
        <dsp:cNvSpPr/>
      </dsp:nvSpPr>
      <dsp:spPr>
        <a:xfrm>
          <a:off x="2730291" y="2060314"/>
          <a:ext cx="758747" cy="141873"/>
        </a:xfrm>
        <a:custGeom>
          <a:avLst/>
          <a:gdLst/>
          <a:ahLst/>
          <a:cxnLst/>
          <a:rect l="0" t="0" r="0" b="0"/>
          <a:pathLst>
            <a:path>
              <a:moveTo>
                <a:pt x="758747" y="0"/>
              </a:moveTo>
              <a:lnTo>
                <a:pt x="758747" y="77615"/>
              </a:lnTo>
              <a:lnTo>
                <a:pt x="0" y="77615"/>
              </a:lnTo>
              <a:lnTo>
                <a:pt x="0" y="141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7CBC6-D296-49D4-A4AA-18B9C5BD1815}">
      <dsp:nvSpPr>
        <dsp:cNvPr id="0" name=""/>
        <dsp:cNvSpPr/>
      </dsp:nvSpPr>
      <dsp:spPr>
        <a:xfrm>
          <a:off x="864924" y="2060314"/>
          <a:ext cx="2624114" cy="141873"/>
        </a:xfrm>
        <a:custGeom>
          <a:avLst/>
          <a:gdLst/>
          <a:ahLst/>
          <a:cxnLst/>
          <a:rect l="0" t="0" r="0" b="0"/>
          <a:pathLst>
            <a:path>
              <a:moveTo>
                <a:pt x="2624114" y="0"/>
              </a:moveTo>
              <a:lnTo>
                <a:pt x="2624114" y="77615"/>
              </a:lnTo>
              <a:lnTo>
                <a:pt x="0" y="77615"/>
              </a:lnTo>
              <a:lnTo>
                <a:pt x="0" y="141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F5928-E217-426D-B6EC-73DDD30FB171}">
      <dsp:nvSpPr>
        <dsp:cNvPr id="0" name=""/>
        <dsp:cNvSpPr/>
      </dsp:nvSpPr>
      <dsp:spPr>
        <a:xfrm>
          <a:off x="1676832" y="1277983"/>
          <a:ext cx="3624412" cy="78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Programspecifik Utbildning </a:t>
          </a:r>
          <a:r>
            <a:rPr lang="sv-SE" sz="1100" b="1" kern="1200" dirty="0" smtClean="0"/>
            <a:t/>
          </a:r>
          <a:br>
            <a:rPr lang="sv-SE" sz="1100" b="1" kern="1200" dirty="0" smtClean="0"/>
          </a:br>
          <a:r>
            <a:rPr lang="sv-SE" sz="1100" kern="1200" dirty="0" smtClean="0"/>
            <a:t>– beror av vem som ansvarar för programmet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/>
        </a:p>
      </dsp:txBody>
      <dsp:txXfrm>
        <a:off x="1676832" y="1277983"/>
        <a:ext cx="3624412" cy="782330"/>
      </dsp:txXfrm>
    </dsp:sp>
    <dsp:sp modelId="{913A61E0-102A-44C7-80F9-F681509C3D53}">
      <dsp:nvSpPr>
        <dsp:cNvPr id="0" name=""/>
        <dsp:cNvSpPr/>
      </dsp:nvSpPr>
      <dsp:spPr>
        <a:xfrm>
          <a:off x="471597" y="2202187"/>
          <a:ext cx="786654" cy="619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Centralt förvaltade</a:t>
          </a:r>
          <a:endParaRPr lang="sv-SE" sz="1100" kern="1200" dirty="0"/>
        </a:p>
      </dsp:txBody>
      <dsp:txXfrm>
        <a:off x="471597" y="2202187"/>
        <a:ext cx="786654" cy="619511"/>
      </dsp:txXfrm>
    </dsp:sp>
    <dsp:sp modelId="{F6231986-1186-43A2-9D42-633E627BC607}">
      <dsp:nvSpPr>
        <dsp:cNvPr id="0" name=""/>
        <dsp:cNvSpPr/>
      </dsp:nvSpPr>
      <dsp:spPr>
        <a:xfrm>
          <a:off x="2117671" y="2202187"/>
          <a:ext cx="1225240" cy="65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Egenbyggda</a:t>
          </a:r>
          <a:endParaRPr lang="sv-SE" sz="1100" kern="1200" dirty="0"/>
        </a:p>
      </dsp:txBody>
      <dsp:txXfrm>
        <a:off x="2117671" y="2202187"/>
        <a:ext cx="1225240" cy="654287"/>
      </dsp:txXfrm>
    </dsp:sp>
    <dsp:sp modelId="{8EC115DE-5206-4A3D-B0E9-4AFB655B8246}">
      <dsp:nvSpPr>
        <dsp:cNvPr id="0" name=""/>
        <dsp:cNvSpPr/>
      </dsp:nvSpPr>
      <dsp:spPr>
        <a:xfrm>
          <a:off x="4314196" y="2202187"/>
          <a:ext cx="1904876" cy="35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Inköpt annan region</a:t>
          </a:r>
          <a:endParaRPr lang="sv-SE" sz="1100" kern="1200" dirty="0"/>
        </a:p>
      </dsp:txBody>
      <dsp:txXfrm>
        <a:off x="4314196" y="2202187"/>
        <a:ext cx="1904876" cy="355506"/>
      </dsp:txXfrm>
    </dsp:sp>
    <dsp:sp modelId="{9490D1F9-C5B3-496B-83B4-A776DE879312}">
      <dsp:nvSpPr>
        <dsp:cNvPr id="0" name=""/>
        <dsp:cNvSpPr/>
      </dsp:nvSpPr>
      <dsp:spPr>
        <a:xfrm>
          <a:off x="2032500" y="3331377"/>
          <a:ext cx="1689444" cy="1049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Ansvariga för programmet (folkhälsoutvecklare </a:t>
          </a:r>
          <a:r>
            <a:rPr lang="sv-SE" sz="1100" kern="1200" dirty="0" err="1" smtClean="0"/>
            <a:t>etc</a:t>
          </a:r>
          <a:r>
            <a:rPr lang="sv-SE" sz="1100" kern="1200" dirty="0" smtClean="0"/>
            <a:t>)</a:t>
          </a:r>
          <a:endParaRPr lang="sv-SE" sz="1100" kern="1200" dirty="0"/>
        </a:p>
      </dsp:txBody>
      <dsp:txXfrm>
        <a:off x="2032500" y="3331377"/>
        <a:ext cx="1689444" cy="1049205"/>
      </dsp:txXfrm>
    </dsp:sp>
    <dsp:sp modelId="{28B54DED-0CC8-49A1-917B-76646FC112D5}">
      <dsp:nvSpPr>
        <dsp:cNvPr id="0" name=""/>
        <dsp:cNvSpPr/>
      </dsp:nvSpPr>
      <dsp:spPr>
        <a:xfrm>
          <a:off x="4829733" y="3185702"/>
          <a:ext cx="1867165" cy="1187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Verksamheten Innehållsansvarig och en kontaktperson</a:t>
          </a:r>
          <a:br>
            <a:rPr lang="sv-SE" sz="1100" kern="1200" dirty="0" smtClean="0"/>
          </a:br>
          <a:r>
            <a:rPr lang="sv-SE" sz="1100" kern="1200" dirty="0" smtClean="0"/>
            <a:t>som ansvarar för att bygga ihop en utbildning</a:t>
          </a:r>
        </a:p>
      </dsp:txBody>
      <dsp:txXfrm>
        <a:off x="4829733" y="3185702"/>
        <a:ext cx="1867165" cy="1187312"/>
      </dsp:txXfrm>
    </dsp:sp>
    <dsp:sp modelId="{38D959D7-33E2-4FA1-9AAE-2796F4539DCB}">
      <dsp:nvSpPr>
        <dsp:cNvPr id="0" name=""/>
        <dsp:cNvSpPr/>
      </dsp:nvSpPr>
      <dsp:spPr>
        <a:xfrm>
          <a:off x="473592" y="3363757"/>
          <a:ext cx="1242474" cy="619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Vårdgivaradmin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/leverantör</a:t>
          </a:r>
          <a:endParaRPr lang="sv-SE" sz="1100" kern="1200" dirty="0"/>
        </a:p>
      </dsp:txBody>
      <dsp:txXfrm>
        <a:off x="473592" y="3363757"/>
        <a:ext cx="1242474" cy="619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Utbildningsupplägg </a:t>
            </a:r>
            <a:br>
              <a:rPr lang="sv-SE" dirty="0" smtClean="0"/>
            </a:br>
            <a:r>
              <a:rPr lang="sv-SE" dirty="0" smtClean="0"/>
              <a:t>SOB</a:t>
            </a:r>
            <a:br>
              <a:rPr lang="sv-SE" dirty="0" smtClean="0"/>
            </a:br>
            <a:r>
              <a:rPr lang="sv-SE" dirty="0" smtClean="0"/>
              <a:t>Region Jönköping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Program köpta från annan region</a:t>
            </a:r>
            <a:br>
              <a:rPr lang="sv-SE" u="sng" dirty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116100" y="1692000"/>
            <a:ext cx="9359900" cy="37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RJL.s</a:t>
            </a:r>
            <a:r>
              <a:rPr lang="sv-SE" sz="1800" dirty="0" smtClean="0"/>
              <a:t> </a:t>
            </a:r>
            <a:r>
              <a:rPr lang="sv-SE" sz="1800" dirty="0" smtClean="0"/>
              <a:t>Grundinformationsfilm- delas ut av vårdgivaradmin. </a:t>
            </a:r>
            <a:endParaRPr lang="sv-SE" sz="1800" dirty="0" smtClean="0"/>
          </a:p>
          <a:p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VG-</a:t>
            </a:r>
            <a:r>
              <a:rPr lang="sv-SE" sz="1800" dirty="0" err="1"/>
              <a:t>admin</a:t>
            </a:r>
            <a:r>
              <a:rPr lang="sv-SE" sz="1800" dirty="0"/>
              <a:t> ger första utbildning med programvisning för ansvariga för </a:t>
            </a:r>
            <a:r>
              <a:rPr lang="sv-SE" sz="1800" dirty="0" smtClean="0"/>
              <a:t>programmet. Programansvarig </a:t>
            </a:r>
            <a:r>
              <a:rPr lang="sv-SE" sz="1800" dirty="0"/>
              <a:t>och en </a:t>
            </a:r>
            <a:r>
              <a:rPr lang="sv-SE" sz="1800" dirty="0" smtClean="0"/>
              <a:t>kontaktperson som </a:t>
            </a:r>
            <a:r>
              <a:rPr lang="sv-SE" sz="1800" dirty="0"/>
              <a:t>ansvarar för att bygga ihop en utbildning för verksamheten</a:t>
            </a:r>
            <a:r>
              <a:rPr lang="sv-SE" sz="1800" dirty="0" smtClean="0"/>
              <a:t>.</a:t>
            </a:r>
            <a:r>
              <a:rPr lang="sv-SE" sz="1800" dirty="0"/>
              <a:t>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Material </a:t>
            </a:r>
            <a:r>
              <a:rPr lang="sv-SE" sz="1800" dirty="0"/>
              <a:t>från region som byggt programmet – i kombination med regionens egna </a:t>
            </a:r>
            <a:r>
              <a:rPr lang="sv-SE" sz="1800" dirty="0" smtClean="0"/>
              <a:t>information</a:t>
            </a:r>
          </a:p>
          <a:p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VG-</a:t>
            </a:r>
            <a:r>
              <a:rPr lang="sv-SE" sz="1800" dirty="0" err="1" smtClean="0"/>
              <a:t>admin</a:t>
            </a:r>
            <a:r>
              <a:rPr lang="sv-SE" sz="1800" dirty="0" smtClean="0"/>
              <a:t> </a:t>
            </a:r>
            <a:r>
              <a:rPr lang="sv-SE" sz="1800" dirty="0"/>
              <a:t>hjälper till att ta fram utbildningsupplägg (vid behov</a:t>
            </a:r>
            <a:r>
              <a:rPr lang="sv-SE" sz="1800" dirty="0" smtClean="0"/>
              <a:t>).</a:t>
            </a:r>
            <a:r>
              <a:rPr lang="sv-SE" sz="1800" dirty="0"/>
              <a:t> </a:t>
            </a:r>
            <a:endParaRPr lang="sv-SE" sz="1800" b="1" u="sng" dirty="0" smtClean="0"/>
          </a:p>
          <a:p>
            <a:endParaRPr lang="sv-SE" sz="1800" b="1" u="sng" dirty="0"/>
          </a:p>
          <a:p>
            <a:endParaRPr lang="sv-SE" sz="1800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939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Utbildningsfilm för behörighetsadministratörer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Online-utbildning öppen, i LOK (Lärande och utbildningskalendern).</a:t>
            </a:r>
          </a:p>
          <a:p>
            <a:endParaRPr lang="sv-SE" dirty="0" smtClean="0"/>
          </a:p>
          <a:p>
            <a:r>
              <a:rPr lang="sv-SE" dirty="0" smtClean="0"/>
              <a:t>Onlineutbildningen består av film med innehåll från </a:t>
            </a:r>
            <a:r>
              <a:rPr lang="sv-SE" dirty="0" smtClean="0"/>
              <a:t>grundinformationsfilmen (</a:t>
            </a:r>
            <a:r>
              <a:rPr lang="sv-SE" dirty="0" err="1" smtClean="0"/>
              <a:t>RJL.s</a:t>
            </a:r>
            <a:r>
              <a:rPr lang="sv-SE" dirty="0" smtClean="0"/>
              <a:t>) </a:t>
            </a:r>
            <a:r>
              <a:rPr lang="sv-SE" dirty="0" smtClean="0"/>
              <a:t>samt vilka krav som ställs på </a:t>
            </a:r>
            <a:r>
              <a:rPr lang="sv-SE" dirty="0" err="1" smtClean="0"/>
              <a:t>behörighetsadmin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608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813" y="0"/>
            <a:ext cx="9360000" cy="1296000"/>
          </a:xfrm>
        </p:spPr>
        <p:txBody>
          <a:bodyPr/>
          <a:lstStyle/>
          <a:p>
            <a:r>
              <a:rPr lang="sv-SE" dirty="0" smtClean="0"/>
              <a:t>LOK- Lärande och utbildningskalendern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39626" y="1296000"/>
            <a:ext cx="9359900" cy="4485964"/>
          </a:xfrm>
        </p:spPr>
        <p:txBody>
          <a:bodyPr/>
          <a:lstStyle/>
          <a:p>
            <a:r>
              <a:rPr lang="sv-SE" dirty="0" smtClean="0"/>
              <a:t>Sedan </a:t>
            </a:r>
            <a:r>
              <a:rPr lang="sv-SE" dirty="0" smtClean="0"/>
              <a:t>ca 2 år – ligger i LOK (lärande och utbildningskalendern</a:t>
            </a:r>
            <a:r>
              <a:rPr lang="sv-SE" dirty="0"/>
              <a:t>). Tidigare mailade jag ut </a:t>
            </a:r>
            <a:r>
              <a:rPr lang="sv-SE" dirty="0" smtClean="0"/>
              <a:t>alla </a:t>
            </a:r>
            <a:r>
              <a:rPr lang="sv-SE" dirty="0" err="1" smtClean="0"/>
              <a:t>Vimeo</a:t>
            </a:r>
            <a:r>
              <a:rPr lang="sv-SE" dirty="0" smtClean="0"/>
              <a:t>-länkar.</a:t>
            </a:r>
            <a:endParaRPr lang="sv-SE" dirty="0" smtClean="0"/>
          </a:p>
          <a:p>
            <a:r>
              <a:rPr lang="sv-SE" dirty="0" smtClean="0"/>
              <a:t>Utbildning </a:t>
            </a:r>
            <a:r>
              <a:rPr lang="sv-SE" dirty="0" smtClean="0"/>
              <a:t>online </a:t>
            </a:r>
            <a:r>
              <a:rPr lang="sv-SE" dirty="0" smtClean="0"/>
              <a:t>kan se ut: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Grundinformationsfilmen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Programspecifik film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3 kontrollfrågor:</a:t>
            </a:r>
          </a:p>
          <a:p>
            <a:r>
              <a:rPr lang="sv-SE" dirty="0" smtClean="0"/>
              <a:t>- Vem ger behörighet till övningsmiljön</a:t>
            </a:r>
            <a:br>
              <a:rPr lang="sv-SE" dirty="0" smtClean="0"/>
            </a:br>
            <a:r>
              <a:rPr lang="sv-SE" dirty="0" smtClean="0"/>
              <a:t>- Vem vänder du dig till för att få behörighet i driftmiljön</a:t>
            </a:r>
            <a:br>
              <a:rPr lang="sv-SE" dirty="0" smtClean="0"/>
            </a:br>
            <a:r>
              <a:rPr lang="sv-SE" dirty="0" smtClean="0"/>
              <a:t>- Hur länge får personuppgifter max ligga kvar på plattformen?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4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59631" y="1628047"/>
            <a:ext cx="11472737" cy="3601906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latshållare för sidfot 2"/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3600450" cy="365125"/>
          </a:xfrm>
        </p:spPr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522288" cy="365125"/>
          </a:xfrm>
        </p:spPr>
        <p:txBody>
          <a:bodyPr/>
          <a:lstStyle/>
          <a:p>
            <a:fld id="{8EEB9E62-4301-493A-8C73-0409F1A2D53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tänka på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Filmer behöver hållas uppdaterade. Resurser, tid, redigeringshjälp?</a:t>
            </a:r>
          </a:p>
          <a:p>
            <a:endParaRPr lang="sv-SE" dirty="0" smtClean="0"/>
          </a:p>
          <a:p>
            <a:r>
              <a:rPr lang="sv-SE" dirty="0" smtClean="0"/>
              <a:t>Vem ska komma åt filmerna? Offentligt eller förbehållet utvald personalgrupp</a:t>
            </a:r>
            <a:r>
              <a:rPr lang="sv-SE" dirty="0" smtClean="0"/>
              <a:t>? </a:t>
            </a:r>
            <a:r>
              <a:rPr lang="sv-SE" dirty="0" smtClean="0"/>
              <a:t>Ex:</a:t>
            </a:r>
            <a:r>
              <a:rPr lang="sv-SE" dirty="0" smtClean="0"/>
              <a:t> </a:t>
            </a:r>
            <a:r>
              <a:rPr lang="sv-SE" dirty="0" err="1" smtClean="0"/>
              <a:t>iKBT</a:t>
            </a:r>
            <a:r>
              <a:rPr lang="sv-SE" dirty="0" smtClean="0"/>
              <a:t>- utbildningen – måste få kod i infobrev av förvaltningen för att låsa upp utbildningen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058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Provat flera olika utbildningsupplägg genom åren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6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Utbildningsupplägg i </a:t>
            </a:r>
            <a:r>
              <a:rPr lang="sv-SE" dirty="0" err="1" smtClean="0"/>
              <a:t>SoB</a:t>
            </a:r>
            <a:r>
              <a:rPr lang="sv-SE" dirty="0" smtClean="0"/>
              <a:t>: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Grundinformationsfilm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Programspecifik film alt. visning på fysisk utbildning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Övning i Designverktyget - egen eller under utbildning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163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RJL.s</a:t>
            </a:r>
            <a:r>
              <a:rPr lang="sv-SE" dirty="0" smtClean="0"/>
              <a:t> </a:t>
            </a:r>
            <a:r>
              <a:rPr lang="sv-SE" dirty="0"/>
              <a:t>grundinformationsfilm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8050" y="1789600"/>
            <a:ext cx="9359900" cy="4352582"/>
          </a:xfrm>
        </p:spPr>
        <p:txBody>
          <a:bodyPr/>
          <a:lstStyle/>
          <a:p>
            <a:pPr lvl="1" indent="0">
              <a:buNone/>
            </a:pPr>
            <a:r>
              <a:rPr lang="sv-SE" dirty="0" smtClean="0"/>
              <a:t>Alla oavsett vilket moment man ska jobba i ska se filmen</a:t>
            </a:r>
          </a:p>
          <a:p>
            <a:pPr marL="702900" lvl="1" indent="-342900">
              <a:buFontTx/>
              <a:buChar char="-"/>
            </a:pPr>
            <a:r>
              <a:rPr lang="sv-SE" dirty="0" err="1" smtClean="0"/>
              <a:t>Inera</a:t>
            </a:r>
            <a:endParaRPr lang="sv-SE" dirty="0" smtClean="0"/>
          </a:p>
          <a:p>
            <a:pPr marL="702900" lvl="1" indent="-342900">
              <a:buFontTx/>
              <a:buChar char="-"/>
            </a:pPr>
            <a:r>
              <a:rPr lang="sv-SE" dirty="0" smtClean="0"/>
              <a:t>Lagar och regler </a:t>
            </a:r>
          </a:p>
          <a:p>
            <a:pPr marL="702900" lvl="1" indent="-342900">
              <a:buFontTx/>
              <a:buChar char="-"/>
            </a:pPr>
            <a:r>
              <a:rPr lang="sv-SE" dirty="0" smtClean="0"/>
              <a:t>NMI</a:t>
            </a:r>
          </a:p>
          <a:p>
            <a:pPr marL="702900" lvl="1" indent="-342900">
              <a:buFontTx/>
              <a:buChar char="-"/>
            </a:pPr>
            <a:r>
              <a:rPr lang="sv-SE" dirty="0" smtClean="0"/>
              <a:t>Loggning</a:t>
            </a:r>
          </a:p>
          <a:p>
            <a:pPr marL="702900" lvl="1" indent="-342900">
              <a:buFontTx/>
              <a:buChar char="-"/>
            </a:pPr>
            <a:r>
              <a:rPr lang="sv-SE" dirty="0" smtClean="0"/>
              <a:t>Roller</a:t>
            </a:r>
          </a:p>
          <a:p>
            <a:pPr marL="702900" lvl="1" indent="-342900">
              <a:buFontTx/>
              <a:buChar char="-"/>
            </a:pPr>
            <a:r>
              <a:rPr lang="sv-SE" dirty="0" err="1" smtClean="0"/>
              <a:t>RJL:s</a:t>
            </a:r>
            <a:r>
              <a:rPr lang="sv-SE" dirty="0" smtClean="0"/>
              <a:t> </a:t>
            </a:r>
            <a:r>
              <a:rPr lang="sv-SE" dirty="0" err="1" smtClean="0"/>
              <a:t>intranätsida</a:t>
            </a:r>
            <a:r>
              <a:rPr lang="sv-SE" dirty="0" smtClean="0"/>
              <a:t>, samt regionala inställningar</a:t>
            </a:r>
          </a:p>
          <a:p>
            <a:pPr marL="702900" lvl="1" indent="-342900">
              <a:buFontTx/>
              <a:buChar char="-"/>
            </a:pPr>
            <a:r>
              <a:rPr lang="sv-SE" dirty="0" smtClean="0"/>
              <a:t>Lägga till våra genvägar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02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Programspecifik utbildning beror av hur det förvaltas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Centralt förvaltade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Egenbyggda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Inköpta från annan region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235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36320854"/>
              </p:ext>
            </p:extLst>
          </p:nvPr>
        </p:nvGraphicFramePr>
        <p:xfrm>
          <a:off x="1439863" y="193965"/>
          <a:ext cx="9359900" cy="578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6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/>
      </p:sp>
      <p:cxnSp>
        <p:nvCxnSpPr>
          <p:cNvPr id="12" name="Rak pilkoppling 11"/>
          <p:cNvCxnSpPr/>
          <p:nvPr/>
        </p:nvCxnSpPr>
        <p:spPr>
          <a:xfrm>
            <a:off x="2296633" y="2977116"/>
            <a:ext cx="14176" cy="58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/>
          <p:cNvCxnSpPr/>
          <p:nvPr/>
        </p:nvCxnSpPr>
        <p:spPr>
          <a:xfrm>
            <a:off x="4206950" y="2977116"/>
            <a:ext cx="3543" cy="58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>
            <a:off x="7276214" y="2785782"/>
            <a:ext cx="3544" cy="59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9186" y="-181571"/>
            <a:ext cx="9360000" cy="1296000"/>
          </a:xfrm>
        </p:spPr>
        <p:txBody>
          <a:bodyPr/>
          <a:lstStyle/>
          <a:p>
            <a:r>
              <a:rPr lang="sv-SE" sz="3200" dirty="0" smtClean="0"/>
              <a:t>Programspecifik utbildning</a:t>
            </a:r>
            <a:endParaRPr lang="sv-SE" sz="32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990000"/>
            <a:ext cx="9359900" cy="5078291"/>
          </a:xfrm>
        </p:spPr>
        <p:txBody>
          <a:bodyPr/>
          <a:lstStyle/>
          <a:p>
            <a:r>
              <a:rPr lang="sv-SE" sz="1200" b="1" u="sng" dirty="0" smtClean="0"/>
              <a:t>Centralt förvaltade progra</a:t>
            </a:r>
            <a:r>
              <a:rPr lang="sv-SE" sz="1200" b="1" u="sng" dirty="0"/>
              <a:t>m</a:t>
            </a:r>
            <a:r>
              <a:rPr lang="sv-SE" sz="1200" b="1" u="sng" dirty="0" smtClean="0"/>
              <a:t> (</a:t>
            </a:r>
            <a:r>
              <a:rPr lang="sv-SE" sz="1200" b="1" u="sng" dirty="0" err="1" smtClean="0"/>
              <a:t>iKBT</a:t>
            </a:r>
            <a:r>
              <a:rPr lang="sv-SE" sz="1200" b="1" u="sng" dirty="0" smtClean="0"/>
              <a:t>)</a:t>
            </a:r>
            <a:endParaRPr lang="sv-SE" sz="1200" dirty="0" smtClean="0"/>
          </a:p>
          <a:p>
            <a:r>
              <a:rPr lang="sv-SE" sz="1200" dirty="0" smtClean="0"/>
              <a:t>Utbildningstillfällen planerade av Vårdgivaradministratören 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 smtClean="0"/>
              <a:t>Film,</a:t>
            </a:r>
            <a:r>
              <a:rPr lang="sv-SE" sz="1200" dirty="0" smtClean="0"/>
              <a:t> </a:t>
            </a:r>
            <a:r>
              <a:rPr lang="sv-SE" sz="1200" dirty="0"/>
              <a:t>ligger som </a:t>
            </a:r>
            <a:r>
              <a:rPr lang="sv-SE" sz="1200" dirty="0" err="1" smtClean="0"/>
              <a:t>onlineutbildning</a:t>
            </a:r>
            <a:r>
              <a:rPr lang="sv-SE" sz="1200" dirty="0" smtClean="0"/>
              <a:t> </a:t>
            </a:r>
            <a:r>
              <a:rPr lang="sv-SE" sz="1200" dirty="0"/>
              <a:t>i vår LOK (Lärande och </a:t>
            </a:r>
            <a:r>
              <a:rPr lang="sv-SE" sz="1200" dirty="0" smtClean="0"/>
              <a:t>utbildningskalender) + KOD.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 smtClean="0"/>
              <a:t>Egen </a:t>
            </a:r>
            <a:r>
              <a:rPr lang="sv-SE" sz="1200" dirty="0" smtClean="0"/>
              <a:t>träning </a:t>
            </a:r>
            <a:endParaRPr lang="sv-SE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200" dirty="0" smtClean="0"/>
              <a:t>Avstämningstillfälle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 smtClean="0"/>
              <a:t>Utbildning </a:t>
            </a:r>
            <a:r>
              <a:rPr lang="sv-SE" sz="1200" dirty="0" smtClean="0"/>
              <a:t>2 dagar med leverantör</a:t>
            </a:r>
            <a:r>
              <a:rPr lang="sv-SE" sz="1200" dirty="0" smtClean="0"/>
              <a:t>. (online eller fysisk)</a:t>
            </a:r>
          </a:p>
          <a:p>
            <a:r>
              <a:rPr lang="sv-SE" sz="1200" b="1" u="sng" dirty="0" smtClean="0"/>
              <a:t>Filmen visar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/>
              <a:t>Inlogg</a:t>
            </a: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Flikar/vyer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Starta nytt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Flikar i programmet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Innehåll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Meddelanden/sidkommentarer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Aktivera/dölja/synliggöra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Avsluta/gallra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endParaRPr lang="sv-SE" sz="1200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73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5614" y="0"/>
            <a:ext cx="9360000" cy="1296000"/>
          </a:xfrm>
        </p:spPr>
        <p:txBody>
          <a:bodyPr/>
          <a:lstStyle/>
          <a:p>
            <a:r>
              <a:rPr lang="sv-SE" dirty="0" smtClean="0"/>
              <a:t>Forts. Centralt förvaltade program (</a:t>
            </a:r>
            <a:r>
              <a:rPr lang="sv-SE" dirty="0" err="1" smtClean="0"/>
              <a:t>iKBT</a:t>
            </a:r>
            <a:r>
              <a:rPr lang="sv-SE" dirty="0"/>
              <a:t>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65614" y="1383200"/>
            <a:ext cx="9359900" cy="3780000"/>
          </a:xfrm>
        </p:spPr>
        <p:txBody>
          <a:bodyPr/>
          <a:lstStyle/>
          <a:p>
            <a:r>
              <a:rPr lang="sv-SE" sz="1800" dirty="0" smtClean="0"/>
              <a:t>Innan </a:t>
            </a:r>
            <a:r>
              <a:rPr lang="sv-SE" sz="1800" dirty="0" err="1" smtClean="0"/>
              <a:t>iKBT</a:t>
            </a:r>
            <a:r>
              <a:rPr lang="sv-SE" sz="1800" dirty="0" smtClean="0"/>
              <a:t>-utbildningen (2-dagar) ska man ha gjort </a:t>
            </a:r>
            <a:r>
              <a:rPr lang="sv-SE" sz="1800" b="1" dirty="0" smtClean="0"/>
              <a:t>grundkonceptet</a:t>
            </a:r>
            <a:r>
              <a:rPr lang="sv-SE" sz="1800" dirty="0" smtClean="0"/>
              <a:t> samt delta i en </a:t>
            </a:r>
            <a:r>
              <a:rPr lang="sv-SE" sz="1800" b="1" dirty="0" smtClean="0"/>
              <a:t>avstämningsträff.</a:t>
            </a:r>
          </a:p>
          <a:p>
            <a:r>
              <a:rPr lang="sv-SE" sz="1800" dirty="0" smtClean="0"/>
              <a:t>Avstämningen: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Har man loggat </a:t>
            </a:r>
            <a:r>
              <a:rPr lang="sv-SE" sz="1800" dirty="0" smtClean="0"/>
              <a:t>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Startat </a:t>
            </a:r>
            <a:r>
              <a:rPr lang="sv-SE" sz="1800" dirty="0" smtClean="0"/>
              <a:t>och testat något program – vilket</a:t>
            </a:r>
            <a:r>
              <a:rPr lang="sv-SE" sz="18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Repetition </a:t>
            </a:r>
            <a:r>
              <a:rPr lang="sv-SE" sz="1800" dirty="0" smtClean="0"/>
              <a:t>av intranät och </a:t>
            </a:r>
            <a:r>
              <a:rPr lang="sv-SE" sz="1800" dirty="0" smtClean="0"/>
              <a:t>inloggningsväg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Några problem/frågor?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Kolla </a:t>
            </a:r>
            <a:r>
              <a:rPr lang="sv-SE" sz="1800" dirty="0" smtClean="0"/>
              <a:t>av dokumentation, kodning, bokning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623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Egenbyggda program</a:t>
            </a:r>
            <a:br>
              <a:rPr lang="sv-SE" u="sng" dirty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RJL.s</a:t>
            </a:r>
            <a:r>
              <a:rPr lang="sv-SE" dirty="0" smtClean="0"/>
              <a:t> </a:t>
            </a:r>
            <a:r>
              <a:rPr lang="sv-SE" dirty="0"/>
              <a:t>Grundinformationsfilm </a:t>
            </a:r>
            <a:r>
              <a:rPr lang="sv-SE" dirty="0" smtClean="0"/>
              <a:t>delas </a:t>
            </a:r>
            <a:r>
              <a:rPr lang="sv-SE" dirty="0"/>
              <a:t>ut av </a:t>
            </a:r>
            <a:r>
              <a:rPr lang="sv-SE" dirty="0" smtClean="0"/>
              <a:t>Vårdgivaradministratören.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VG-</a:t>
            </a:r>
            <a:r>
              <a:rPr lang="sv-SE" dirty="0" err="1" smtClean="0"/>
              <a:t>admin</a:t>
            </a:r>
            <a:r>
              <a:rPr lang="sv-SE" dirty="0" smtClean="0"/>
              <a:t> </a:t>
            </a:r>
            <a:r>
              <a:rPr lang="sv-SE" dirty="0"/>
              <a:t>ger första </a:t>
            </a:r>
            <a:r>
              <a:rPr lang="sv-SE" dirty="0" smtClean="0"/>
              <a:t>utbildning med programvisning för</a:t>
            </a:r>
            <a:r>
              <a:rPr lang="sv-SE" dirty="0" smtClean="0"/>
              <a:t> </a:t>
            </a:r>
            <a:r>
              <a:rPr lang="sv-SE" dirty="0"/>
              <a:t>ansvariga för programmet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VG-</a:t>
            </a:r>
            <a:r>
              <a:rPr lang="sv-SE" dirty="0" err="1" smtClean="0"/>
              <a:t>admin</a:t>
            </a:r>
            <a:r>
              <a:rPr lang="sv-SE" dirty="0" smtClean="0"/>
              <a:t> hjälper </a:t>
            </a:r>
            <a:r>
              <a:rPr lang="sv-SE" dirty="0"/>
              <a:t>till att ta fram </a:t>
            </a:r>
            <a:r>
              <a:rPr lang="sv-SE" dirty="0" smtClean="0"/>
              <a:t>utbildningsupplägg (vid behov).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Utbildningsansvariga är </a:t>
            </a:r>
            <a:r>
              <a:rPr lang="sv-SE" dirty="0" smtClean="0"/>
              <a:t>verksamheten själva alt. </a:t>
            </a:r>
            <a:r>
              <a:rPr lang="sv-SE" dirty="0" smtClean="0"/>
              <a:t>folkhälsoutvecklare </a:t>
            </a:r>
            <a:r>
              <a:rPr lang="sv-SE" dirty="0" smtClean="0"/>
              <a:t>Tobakshjälpen, Hälsosamma </a:t>
            </a:r>
            <a:r>
              <a:rPr lang="sv-SE" dirty="0" smtClean="0"/>
              <a:t>matvanor </a:t>
            </a:r>
            <a:r>
              <a:rPr lang="sv-SE" dirty="0"/>
              <a:t>alt. 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Fortsättningsvis kan </a:t>
            </a:r>
            <a:r>
              <a:rPr lang="sv-SE" dirty="0" smtClean="0"/>
              <a:t>Vårdgivaradmin </a:t>
            </a:r>
            <a:r>
              <a:rPr lang="sv-SE" dirty="0" smtClean="0"/>
              <a:t>ibland vara </a:t>
            </a:r>
            <a:r>
              <a:rPr lang="sv-SE" dirty="0" smtClean="0"/>
              <a:t>med </a:t>
            </a:r>
            <a:r>
              <a:rPr lang="sv-SE" dirty="0" smtClean="0"/>
              <a:t>1 timme på utbildningarna i mån av tid. 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811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588</TotalTime>
  <Words>526</Words>
  <Application>Microsoft Office PowerPoint</Application>
  <PresentationFormat>Bredbild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Utbildningsupplägg  SOB Region Jönköping Län</vt:lpstr>
      <vt:lpstr>Provat flera olika utbildningsupplägg genom åren</vt:lpstr>
      <vt:lpstr>Utbildningsupplägg i SoB: </vt:lpstr>
      <vt:lpstr>RJL.s grundinformationsfilm </vt:lpstr>
      <vt:lpstr>Programspecifik utbildning beror av hur det förvaltas</vt:lpstr>
      <vt:lpstr>PowerPoint-presentation</vt:lpstr>
      <vt:lpstr>Programspecifik utbildning</vt:lpstr>
      <vt:lpstr>Forts. Centralt förvaltade program (iKBT)</vt:lpstr>
      <vt:lpstr>Egenbyggda program </vt:lpstr>
      <vt:lpstr>Program köpta från annan region </vt:lpstr>
      <vt:lpstr>Utbildningsfilm för behörighetsadministratörer</vt:lpstr>
      <vt:lpstr>LOK- Lärande och utbildningskalendern</vt:lpstr>
      <vt:lpstr>PowerPoint-presentation</vt:lpstr>
      <vt:lpstr>Att tänka på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Utbildningsupplägg  SOB Region Jönköping Län</dc:title>
  <dc:creator>Engkvist Kerstin</dc:creator>
  <cp:lastModifiedBy>Engkvist Kerstin</cp:lastModifiedBy>
  <cp:revision>20</cp:revision>
  <dcterms:created xsi:type="dcterms:W3CDTF">2023-01-13T12:17:12Z</dcterms:created>
  <dcterms:modified xsi:type="dcterms:W3CDTF">2023-02-24T11:55:54Z</dcterms:modified>
</cp:coreProperties>
</file>