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12" r:id="rId5"/>
    <p:sldId id="259" r:id="rId6"/>
    <p:sldId id="327" r:id="rId7"/>
    <p:sldId id="328" r:id="rId8"/>
    <p:sldId id="472" r:id="rId9"/>
    <p:sldId id="474" r:id="rId10"/>
    <p:sldId id="475" r:id="rId11"/>
    <p:sldId id="449" r:id="rId12"/>
    <p:sldId id="462" r:id="rId13"/>
    <p:sldId id="450" r:id="rId14"/>
    <p:sldId id="463" r:id="rId15"/>
    <p:sldId id="473" r:id="rId16"/>
    <p:sldId id="454" r:id="rId17"/>
    <p:sldId id="464" r:id="rId18"/>
    <p:sldId id="451" r:id="rId19"/>
    <p:sldId id="457" r:id="rId20"/>
    <p:sldId id="456" r:id="rId21"/>
    <p:sldId id="332" r:id="rId22"/>
    <p:sldId id="461" r:id="rId23"/>
    <p:sldId id="459" r:id="rId24"/>
    <p:sldId id="297" r:id="rId25"/>
    <p:sldId id="262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qvist Anne-Louise" initials="NAL" lastIdx="1" clrIdx="0">
    <p:extLst>
      <p:ext uri="{19B8F6BF-5375-455C-9EA6-DF929625EA0E}">
        <p15:presenceInfo xmlns:p15="http://schemas.microsoft.com/office/powerpoint/2012/main" userId="S::Anne-Louise.Nordqvist@inera.se::298fd2ba-5879-4078-9dd0-cb16eef6a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0F20A-A7F5-53AB-6338-972D3FA51143}" v="43" dt="2023-02-24T09:25:04.769"/>
    <p1510:client id="{BF94B8E3-C44B-4CD7-AD0C-4050ADEDEE34}" v="425" vWet="429" dt="2023-02-24T09:12:34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sson Åsa" userId="S::asa.jonsson@inera.se::e7c157ac-c4f4-446a-aea7-2d9507f60b0e" providerId="AD" clId="Web-{8620F20A-A7F5-53AB-6338-972D3FA51143}"/>
    <pc:docChg chg="modSld">
      <pc:chgData name="Jonsson Åsa" userId="S::asa.jonsson@inera.se::e7c157ac-c4f4-446a-aea7-2d9507f60b0e" providerId="AD" clId="Web-{8620F20A-A7F5-53AB-6338-972D3FA51143}" dt="2023-02-24T09:25:02.644" v="40" actId="20577"/>
      <pc:docMkLst>
        <pc:docMk/>
      </pc:docMkLst>
      <pc:sldChg chg="modSp">
        <pc:chgData name="Jonsson Åsa" userId="S::asa.jonsson@inera.se::e7c157ac-c4f4-446a-aea7-2d9507f60b0e" providerId="AD" clId="Web-{8620F20A-A7F5-53AB-6338-972D3FA51143}" dt="2023-02-24T09:19:59.066" v="24" actId="20577"/>
        <pc:sldMkLst>
          <pc:docMk/>
          <pc:sldMk cId="1758125725" sldId="462"/>
        </pc:sldMkLst>
        <pc:spChg chg="mod">
          <ac:chgData name="Jonsson Åsa" userId="S::asa.jonsson@inera.se::e7c157ac-c4f4-446a-aea7-2d9507f60b0e" providerId="AD" clId="Web-{8620F20A-A7F5-53AB-6338-972D3FA51143}" dt="2023-02-24T09:19:59.066" v="24" actId="20577"/>
          <ac:spMkLst>
            <pc:docMk/>
            <pc:sldMk cId="1758125725" sldId="462"/>
            <ac:spMk id="14" creationId="{B9645570-C94F-439C-948F-9DF9B23E9BAB}"/>
          </ac:spMkLst>
        </pc:spChg>
      </pc:sldChg>
      <pc:sldChg chg="modSp">
        <pc:chgData name="Jonsson Åsa" userId="S::asa.jonsson@inera.se::e7c157ac-c4f4-446a-aea7-2d9507f60b0e" providerId="AD" clId="Web-{8620F20A-A7F5-53AB-6338-972D3FA51143}" dt="2023-02-24T09:25:02.644" v="40" actId="20577"/>
        <pc:sldMkLst>
          <pc:docMk/>
          <pc:sldMk cId="325621087" sldId="463"/>
        </pc:sldMkLst>
        <pc:spChg chg="mod">
          <ac:chgData name="Jonsson Åsa" userId="S::asa.jonsson@inera.se::e7c157ac-c4f4-446a-aea7-2d9507f60b0e" providerId="AD" clId="Web-{8620F20A-A7F5-53AB-6338-972D3FA51143}" dt="2023-02-24T09:25:02.644" v="40" actId="20577"/>
          <ac:spMkLst>
            <pc:docMk/>
            <pc:sldMk cId="325621087" sldId="463"/>
            <ac:spMk id="12" creationId="{69836D69-EE7E-4570-B7C2-86EC0D73D187}"/>
          </ac:spMkLst>
        </pc:spChg>
      </pc:sldChg>
    </pc:docChg>
  </pc:docChgLst>
  <pc:docChgLst>
    <pc:chgData name="Nordqvist Anne-Louise" userId="298fd2ba-5879-4078-9dd0-cb16eef6a860" providerId="ADAL" clId="{BF94B8E3-C44B-4CD7-AD0C-4050ADEDEE34}"/>
    <pc:docChg chg="custSel modSld">
      <pc:chgData name="Nordqvist Anne-Louise" userId="298fd2ba-5879-4078-9dd0-cb16eef6a860" providerId="ADAL" clId="{BF94B8E3-C44B-4CD7-AD0C-4050ADEDEE34}" dt="2023-02-23T15:12:28.076" v="559" actId="20577"/>
      <pc:docMkLst>
        <pc:docMk/>
      </pc:docMkLst>
      <pc:sldChg chg="modSp mod">
        <pc:chgData name="Nordqvist Anne-Louise" userId="298fd2ba-5879-4078-9dd0-cb16eef6a860" providerId="ADAL" clId="{BF94B8E3-C44B-4CD7-AD0C-4050ADEDEE34}" dt="2023-02-23T14:41:43.120" v="422" actId="20577"/>
        <pc:sldMkLst>
          <pc:docMk/>
          <pc:sldMk cId="844565866" sldId="474"/>
        </pc:sldMkLst>
        <pc:spChg chg="mod">
          <ac:chgData name="Nordqvist Anne-Louise" userId="298fd2ba-5879-4078-9dd0-cb16eef6a860" providerId="ADAL" clId="{BF94B8E3-C44B-4CD7-AD0C-4050ADEDEE34}" dt="2023-02-23T14:41:43.120" v="422" actId="20577"/>
          <ac:spMkLst>
            <pc:docMk/>
            <pc:sldMk cId="844565866" sldId="474"/>
            <ac:spMk id="9" creationId="{00339DDF-120F-4211-ADF4-C9A168CE7F1E}"/>
          </ac:spMkLst>
        </pc:spChg>
      </pc:sldChg>
      <pc:sldChg chg="modSp mod">
        <pc:chgData name="Nordqvist Anne-Louise" userId="298fd2ba-5879-4078-9dd0-cb16eef6a860" providerId="ADAL" clId="{BF94B8E3-C44B-4CD7-AD0C-4050ADEDEE34}" dt="2023-02-23T15:12:28.076" v="559" actId="20577"/>
        <pc:sldMkLst>
          <pc:docMk/>
          <pc:sldMk cId="70398780" sldId="475"/>
        </pc:sldMkLst>
        <pc:spChg chg="mod">
          <ac:chgData name="Nordqvist Anne-Louise" userId="298fd2ba-5879-4078-9dd0-cb16eef6a860" providerId="ADAL" clId="{BF94B8E3-C44B-4CD7-AD0C-4050ADEDEE34}" dt="2023-02-23T15:12:28.076" v="559" actId="20577"/>
          <ac:spMkLst>
            <pc:docMk/>
            <pc:sldMk cId="70398780" sldId="475"/>
            <ac:spMk id="9" creationId="{00339DDF-120F-4211-ADF4-C9A168CE7F1E}"/>
          </ac:spMkLst>
        </pc:spChg>
      </pc:sldChg>
    </pc:docChg>
  </pc:docChgLst>
  <pc:docChgLst>
    <pc:chgData name="Axelsson Jenny" userId="35153831-a041-4e19-963c-026d50be729b" providerId="ADAL" clId="{8513A9B5-0F1C-466D-8EEA-31EDBB683F90}"/>
    <pc:docChg chg="undo custSel addSld delSld modSld sldOrd">
      <pc:chgData name="Axelsson Jenny" userId="35153831-a041-4e19-963c-026d50be729b" providerId="ADAL" clId="{8513A9B5-0F1C-466D-8EEA-31EDBB683F90}" dt="2022-10-14T11:22:37.753" v="2523" actId="948"/>
      <pc:docMkLst>
        <pc:docMk/>
      </pc:docMkLst>
      <pc:sldChg chg="modSp mod">
        <pc:chgData name="Axelsson Jenny" userId="35153831-a041-4e19-963c-026d50be729b" providerId="ADAL" clId="{8513A9B5-0F1C-466D-8EEA-31EDBB683F90}" dt="2022-10-11T13:52:13.159" v="2482" actId="6549"/>
        <pc:sldMkLst>
          <pc:docMk/>
          <pc:sldMk cId="3738514320" sldId="327"/>
        </pc:sldMkLst>
        <pc:spChg chg="mod">
          <ac:chgData name="Axelsson Jenny" userId="35153831-a041-4e19-963c-026d50be729b" providerId="ADAL" clId="{8513A9B5-0F1C-466D-8EEA-31EDBB683F90}" dt="2022-10-11T13:52:13.159" v="2482" actId="6549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16.262" v="248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8513A9B5-0F1C-466D-8EEA-31EDBB683F90}" dt="2022-10-11T13:52:16.262" v="248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8513A9B5-0F1C-466D-8EEA-31EDBB683F90}" dt="2022-10-11T13:52:56.921" v="2491" actId="6549"/>
        <pc:sldMkLst>
          <pc:docMk/>
          <pc:sldMk cId="4230818810" sldId="332"/>
        </pc:sldMkLst>
        <pc:spChg chg="mod">
          <ac:chgData name="Axelsson Jenny" userId="35153831-a041-4e19-963c-026d50be729b" providerId="ADAL" clId="{8513A9B5-0F1C-466D-8EEA-31EDBB683F90}" dt="2022-10-11T13:52:56.921" v="2491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8513A9B5-0F1C-466D-8EEA-31EDBB683F90}" dt="2022-10-11T13:52:08.284" v="2481" actId="6549"/>
        <pc:sldMkLst>
          <pc:docMk/>
          <pc:sldMk cId="1301884714" sldId="449"/>
        </pc:sldMkLst>
        <pc:spChg chg="mod">
          <ac:chgData name="Axelsson Jenny" userId="35153831-a041-4e19-963c-026d50be729b" providerId="ADAL" clId="{8513A9B5-0F1C-466D-8EEA-31EDBB683F90}" dt="2022-10-11T13:52:08.284" v="2481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3.123" v="2484" actId="6549"/>
        <pc:sldMkLst>
          <pc:docMk/>
          <pc:sldMk cId="2430241799" sldId="450"/>
        </pc:sldMkLst>
        <pc:spChg chg="mod">
          <ac:chgData name="Axelsson Jenny" userId="35153831-a041-4e19-963c-026d50be729b" providerId="ADAL" clId="{8513A9B5-0F1C-466D-8EEA-31EDBB683F90}" dt="2022-10-11T13:52:23.123" v="2484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26.974" v="2485" actId="6549"/>
        <pc:sldMkLst>
          <pc:docMk/>
          <pc:sldMk cId="2414750201" sldId="451"/>
        </pc:sldMkLst>
        <pc:spChg chg="mod">
          <ac:chgData name="Axelsson Jenny" userId="35153831-a041-4e19-963c-026d50be729b" providerId="ADAL" clId="{8513A9B5-0F1C-466D-8EEA-31EDBB683F90}" dt="2022-10-11T13:52:26.974" v="2485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34.745" v="2487" actId="6549"/>
        <pc:sldMkLst>
          <pc:docMk/>
          <pc:sldMk cId="2933609921" sldId="452"/>
        </pc:sldMkLst>
        <pc:spChg chg="mod">
          <ac:chgData name="Axelsson Jenny" userId="35153831-a041-4e19-963c-026d50be729b" providerId="ADAL" clId="{8513A9B5-0F1C-466D-8EEA-31EDBB683F90}" dt="2022-10-11T13:52:34.745" v="2487" actId="6549"/>
          <ac:spMkLst>
            <pc:docMk/>
            <pc:sldMk cId="2933609921" sldId="452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11T13:52:42.123" v="2488" actId="47"/>
        <pc:sldMkLst>
          <pc:docMk/>
          <pc:sldMk cId="3427469977" sldId="453"/>
        </pc:sldMkLst>
        <pc:spChg chg="mod">
          <ac:chgData name="Axelsson Jenny" userId="35153831-a041-4e19-963c-026d50be729b" providerId="ADAL" clId="{8513A9B5-0F1C-466D-8EEA-31EDBB683F90}" dt="2022-10-11T13:51:06.519" v="2476" actId="6549"/>
          <ac:spMkLst>
            <pc:docMk/>
            <pc:sldMk cId="3427469977" sldId="453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45.927" v="2489" actId="6549"/>
        <pc:sldMkLst>
          <pc:docMk/>
          <pc:sldMk cId="3554431323" sldId="454"/>
        </pc:sldMkLst>
        <pc:spChg chg="mod">
          <ac:chgData name="Axelsson Jenny" userId="35153831-a041-4e19-963c-026d50be729b" providerId="ADAL" clId="{8513A9B5-0F1C-466D-8EEA-31EDBB683F90}" dt="2022-10-11T13:52:45.927" v="2489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del mod">
        <pc:chgData name="Axelsson Jenny" userId="35153831-a041-4e19-963c-026d50be729b" providerId="ADAL" clId="{8513A9B5-0F1C-466D-8EEA-31EDBB683F90}" dt="2022-10-06T14:06:14.553" v="2475" actId="47"/>
        <pc:sldMkLst>
          <pc:docMk/>
          <pc:sldMk cId="2285838535" sldId="455"/>
        </pc:sldMkLst>
        <pc:spChg chg="mod">
          <ac:chgData name="Axelsson Jenny" userId="35153831-a041-4e19-963c-026d50be729b" providerId="ADAL" clId="{8513A9B5-0F1C-466D-8EEA-31EDBB683F90}" dt="2022-09-21T08:04:05.700" v="68" actId="6549"/>
          <ac:spMkLst>
            <pc:docMk/>
            <pc:sldMk cId="2285838535" sldId="455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2:52.173" v="2490" actId="6549"/>
        <pc:sldMkLst>
          <pc:docMk/>
          <pc:sldMk cId="1529308584" sldId="456"/>
        </pc:sldMkLst>
        <pc:spChg chg="mod">
          <ac:chgData name="Axelsson Jenny" userId="35153831-a041-4e19-963c-026d50be729b" providerId="ADAL" clId="{8513A9B5-0F1C-466D-8EEA-31EDBB683F90}" dt="2022-10-11T13:52:52.173" v="2490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1T13:53:00.401" v="2492" actId="6549"/>
        <pc:sldMkLst>
          <pc:docMk/>
          <pc:sldMk cId="4141771608" sldId="461"/>
        </pc:sldMkLst>
        <pc:spChg chg="mod">
          <ac:chgData name="Axelsson Jenny" userId="35153831-a041-4e19-963c-026d50be729b" providerId="ADAL" clId="{8513A9B5-0F1C-466D-8EEA-31EDBB683F90}" dt="2022-10-11T13:53:00.401" v="2492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8513A9B5-0F1C-466D-8EEA-31EDBB683F90}" dt="2022-10-12T11:05:23.477" v="2520" actId="20577"/>
        <pc:sldMkLst>
          <pc:docMk/>
          <pc:sldMk cId="1758125725" sldId="462"/>
        </pc:sldMkLst>
        <pc:spChg chg="mod">
          <ac:chgData name="Axelsson Jenny" userId="35153831-a041-4e19-963c-026d50be729b" providerId="ADAL" clId="{8513A9B5-0F1C-466D-8EEA-31EDBB683F90}" dt="2022-10-06T13:54:53.211" v="2308" actId="6549"/>
          <ac:spMkLst>
            <pc:docMk/>
            <pc:sldMk cId="1758125725" sldId="462"/>
            <ac:spMk id="9" creationId="{43FE9BD4-D122-46E7-A8CA-4537AF497D53}"/>
          </ac:spMkLst>
        </pc:spChg>
        <pc:spChg chg="mod">
          <ac:chgData name="Axelsson Jenny" userId="35153831-a041-4e19-963c-026d50be729b" providerId="ADAL" clId="{8513A9B5-0F1C-466D-8EEA-31EDBB683F90}" dt="2022-10-12T11:05:23.477" v="2520" actId="20577"/>
          <ac:spMkLst>
            <pc:docMk/>
            <pc:sldMk cId="1758125725" sldId="462"/>
            <ac:spMk id="20" creationId="{62392101-AE08-4E5D-AED7-2B0B56947784}"/>
          </ac:spMkLst>
        </pc:spChg>
      </pc:sldChg>
      <pc:sldChg chg="modSp mod">
        <pc:chgData name="Axelsson Jenny" userId="35153831-a041-4e19-963c-026d50be729b" providerId="ADAL" clId="{8513A9B5-0F1C-466D-8EEA-31EDBB683F90}" dt="2022-10-06T13:56:43.064" v="2313" actId="20577"/>
        <pc:sldMkLst>
          <pc:docMk/>
          <pc:sldMk cId="325621087" sldId="463"/>
        </pc:sldMkLst>
        <pc:spChg chg="mod">
          <ac:chgData name="Axelsson Jenny" userId="35153831-a041-4e19-963c-026d50be729b" providerId="ADAL" clId="{8513A9B5-0F1C-466D-8EEA-31EDBB683F90}" dt="2022-10-06T13:56:43.064" v="2313" actId="20577"/>
          <ac:spMkLst>
            <pc:docMk/>
            <pc:sldMk cId="325621087" sldId="463"/>
            <ac:spMk id="12" creationId="{69836D69-EE7E-4570-B7C2-86EC0D73D187}"/>
          </ac:spMkLst>
        </pc:spChg>
      </pc:sldChg>
      <pc:sldChg chg="modSp add mod">
        <pc:chgData name="Axelsson Jenny" userId="35153831-a041-4e19-963c-026d50be729b" providerId="ADAL" clId="{8513A9B5-0F1C-466D-8EEA-31EDBB683F90}" dt="2022-10-11T13:52:30.600" v="2486" actId="6549"/>
        <pc:sldMkLst>
          <pc:docMk/>
          <pc:sldMk cId="1542810606" sldId="465"/>
        </pc:sldMkLst>
        <pc:spChg chg="mod">
          <ac:chgData name="Axelsson Jenny" userId="35153831-a041-4e19-963c-026d50be729b" providerId="ADAL" clId="{8513A9B5-0F1C-466D-8EEA-31EDBB683F90}" dt="2022-10-11T13:52:30.600" v="2486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addSp delSp modSp new mod">
        <pc:chgData name="Axelsson Jenny" userId="35153831-a041-4e19-963c-026d50be729b" providerId="ADAL" clId="{8513A9B5-0F1C-466D-8EEA-31EDBB683F90}" dt="2022-09-23T07:39:13.243" v="2135" actId="20577"/>
        <pc:sldMkLst>
          <pc:docMk/>
          <pc:sldMk cId="4158420642" sldId="466"/>
        </pc:sldMkLst>
        <pc:spChg chg="mod">
          <ac:chgData name="Axelsson Jenny" userId="35153831-a041-4e19-963c-026d50be729b" providerId="ADAL" clId="{8513A9B5-0F1C-466D-8EEA-31EDBB683F90}" dt="2022-09-23T07:06:04.167" v="681" actId="1076"/>
          <ac:spMkLst>
            <pc:docMk/>
            <pc:sldMk cId="4158420642" sldId="466"/>
            <ac:spMk id="2" creationId="{9EF297B4-513A-4EF4-95BB-027ECDAA5EB0}"/>
          </ac:spMkLst>
        </pc:spChg>
        <pc:spChg chg="mod">
          <ac:chgData name="Axelsson Jenny" userId="35153831-a041-4e19-963c-026d50be729b" providerId="ADAL" clId="{8513A9B5-0F1C-466D-8EEA-31EDBB683F90}" dt="2022-09-23T07:39:13.243" v="2135" actId="20577"/>
          <ac:spMkLst>
            <pc:docMk/>
            <pc:sldMk cId="4158420642" sldId="466"/>
            <ac:spMk id="3" creationId="{BE589D18-FE33-4AC2-845B-A553175B150D}"/>
          </ac:spMkLst>
        </pc:spChg>
        <pc:picChg chg="add mod modCrop">
          <ac:chgData name="Axelsson Jenny" userId="35153831-a041-4e19-963c-026d50be729b" providerId="ADAL" clId="{8513A9B5-0F1C-466D-8EEA-31EDBB683F90}" dt="2022-09-23T07:06:21.944" v="686" actId="1076"/>
          <ac:picMkLst>
            <pc:docMk/>
            <pc:sldMk cId="4158420642" sldId="466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30:46.832" v="2129" actId="1076"/>
          <ac:picMkLst>
            <pc:docMk/>
            <pc:sldMk cId="4158420642" sldId="466"/>
            <ac:picMk id="7" creationId="{04F4612D-5315-48BF-B25E-0002B78934B3}"/>
          </ac:picMkLst>
        </pc:picChg>
        <pc:picChg chg="add mod ord">
          <ac:chgData name="Axelsson Jenny" userId="35153831-a041-4e19-963c-026d50be729b" providerId="ADAL" clId="{8513A9B5-0F1C-466D-8EEA-31EDBB683F90}" dt="2022-09-23T07:30:40.801" v="2126" actId="1076"/>
          <ac:picMkLst>
            <pc:docMk/>
            <pc:sldMk cId="4158420642" sldId="466"/>
            <ac:picMk id="8" creationId="{E5F7192E-2B65-4C4F-9C8C-80DF626D6548}"/>
          </ac:picMkLst>
        </pc:picChg>
        <pc:picChg chg="add mod">
          <ac:chgData name="Axelsson Jenny" userId="35153831-a041-4e19-963c-026d50be729b" providerId="ADAL" clId="{8513A9B5-0F1C-466D-8EEA-31EDBB683F90}" dt="2022-09-23T07:30:42.985" v="2127" actId="1076"/>
          <ac:picMkLst>
            <pc:docMk/>
            <pc:sldMk cId="4158420642" sldId="466"/>
            <ac:picMk id="9" creationId="{CDCC9D0C-739B-4611-A97D-ED91195439CB}"/>
          </ac:picMkLst>
        </pc:picChg>
        <pc:picChg chg="add mod">
          <ac:chgData name="Axelsson Jenny" userId="35153831-a041-4e19-963c-026d50be729b" providerId="ADAL" clId="{8513A9B5-0F1C-466D-8EEA-31EDBB683F90}" dt="2022-09-23T07:30:44.888" v="2128" actId="1076"/>
          <ac:picMkLst>
            <pc:docMk/>
            <pc:sldMk cId="4158420642" sldId="466"/>
            <ac:picMk id="10" creationId="{243878CC-827C-4603-B8F0-68446355B3ED}"/>
          </ac:picMkLst>
        </pc:picChg>
        <pc:picChg chg="add del mod">
          <ac:chgData name="Axelsson Jenny" userId="35153831-a041-4e19-963c-026d50be729b" providerId="ADAL" clId="{8513A9B5-0F1C-466D-8EEA-31EDBB683F90}" dt="2022-09-23T07:30:29.769" v="2124" actId="478"/>
          <ac:picMkLst>
            <pc:docMk/>
            <pc:sldMk cId="4158420642" sldId="466"/>
            <ac:picMk id="11" creationId="{615455E0-F412-4C56-99F0-FFB2F4017E88}"/>
          </ac:picMkLst>
        </pc:picChg>
        <pc:picChg chg="add del mod">
          <ac:chgData name="Axelsson Jenny" userId="35153831-a041-4e19-963c-026d50be729b" providerId="ADAL" clId="{8513A9B5-0F1C-466D-8EEA-31EDBB683F90}" dt="2022-09-23T07:30:28.491" v="2123" actId="478"/>
          <ac:picMkLst>
            <pc:docMk/>
            <pc:sldMk cId="4158420642" sldId="466"/>
            <ac:picMk id="12" creationId="{FA6F87B5-CF89-4691-89D0-BFDC875AF0CA}"/>
          </ac:picMkLst>
        </pc:picChg>
      </pc:sldChg>
      <pc:sldChg chg="addSp delSp modSp add mod">
        <pc:chgData name="Axelsson Jenny" userId="35153831-a041-4e19-963c-026d50be729b" providerId="ADAL" clId="{8513A9B5-0F1C-466D-8EEA-31EDBB683F90}" dt="2022-09-23T07:16:35.753" v="1464" actId="1076"/>
        <pc:sldMkLst>
          <pc:docMk/>
          <pc:sldMk cId="375704079" sldId="467"/>
        </pc:sldMkLst>
        <pc:spChg chg="mod">
          <ac:chgData name="Axelsson Jenny" userId="35153831-a041-4e19-963c-026d50be729b" providerId="ADAL" clId="{8513A9B5-0F1C-466D-8EEA-31EDBB683F90}" dt="2022-09-23T07:14:46.148" v="1458" actId="12"/>
          <ac:spMkLst>
            <pc:docMk/>
            <pc:sldMk cId="375704079" sldId="467"/>
            <ac:spMk id="3" creationId="{BE589D18-FE33-4AC2-845B-A553175B150D}"/>
          </ac:spMkLst>
        </pc:spChg>
        <pc:picChg chg="del">
          <ac:chgData name="Axelsson Jenny" userId="35153831-a041-4e19-963c-026d50be729b" providerId="ADAL" clId="{8513A9B5-0F1C-466D-8EEA-31EDBB683F90}" dt="2022-09-23T07:07:01.099" v="703" actId="478"/>
          <ac:picMkLst>
            <pc:docMk/>
            <pc:sldMk cId="375704079" sldId="467"/>
            <ac:picMk id="6" creationId="{1D978DE2-4B76-4057-BA2E-E6EA12EF1EFF}"/>
          </ac:picMkLst>
        </pc:picChg>
        <pc:picChg chg="add mod">
          <ac:chgData name="Axelsson Jenny" userId="35153831-a041-4e19-963c-026d50be729b" providerId="ADAL" clId="{8513A9B5-0F1C-466D-8EEA-31EDBB683F90}" dt="2022-09-23T07:16:35.753" v="1464" actId="1076"/>
          <ac:picMkLst>
            <pc:docMk/>
            <pc:sldMk cId="375704079" sldId="467"/>
            <ac:picMk id="8" creationId="{6D4F180A-7AC0-463E-B85D-B503458374DA}"/>
          </ac:picMkLst>
        </pc:picChg>
      </pc:sldChg>
      <pc:sldChg chg="new del">
        <pc:chgData name="Axelsson Jenny" userId="35153831-a041-4e19-963c-026d50be729b" providerId="ADAL" clId="{8513A9B5-0F1C-466D-8EEA-31EDBB683F90}" dt="2022-09-23T07:06:43.416" v="688" actId="47"/>
        <pc:sldMkLst>
          <pc:docMk/>
          <pc:sldMk cId="2885776648" sldId="467"/>
        </pc:sldMkLst>
      </pc:sldChg>
      <pc:sldChg chg="addSp delSp modSp new mod">
        <pc:chgData name="Axelsson Jenny" userId="35153831-a041-4e19-963c-026d50be729b" providerId="ADAL" clId="{8513A9B5-0F1C-466D-8EEA-31EDBB683F90}" dt="2022-10-14T06:38:40.581" v="2522" actId="20577"/>
        <pc:sldMkLst>
          <pc:docMk/>
          <pc:sldMk cId="340872767" sldId="468"/>
        </pc:sldMkLst>
        <pc:spChg chg="mod">
          <ac:chgData name="Axelsson Jenny" userId="35153831-a041-4e19-963c-026d50be729b" providerId="ADAL" clId="{8513A9B5-0F1C-466D-8EEA-31EDBB683F90}" dt="2022-09-23T07:16:59.415" v="1466"/>
          <ac:spMkLst>
            <pc:docMk/>
            <pc:sldMk cId="340872767" sldId="468"/>
            <ac:spMk id="2" creationId="{42222688-678A-41CF-B275-B19ADF490201}"/>
          </ac:spMkLst>
        </pc:spChg>
        <pc:spChg chg="mod">
          <ac:chgData name="Axelsson Jenny" userId="35153831-a041-4e19-963c-026d50be729b" providerId="ADAL" clId="{8513A9B5-0F1C-466D-8EEA-31EDBB683F90}" dt="2022-10-14T06:38:40.581" v="2522" actId="20577"/>
          <ac:spMkLst>
            <pc:docMk/>
            <pc:sldMk cId="340872767" sldId="468"/>
            <ac:spMk id="3" creationId="{4CC47449-CB36-4762-801A-4AF7C647721E}"/>
          </ac:spMkLst>
        </pc:spChg>
        <pc:picChg chg="add del mod">
          <ac:chgData name="Axelsson Jenny" userId="35153831-a041-4e19-963c-026d50be729b" providerId="ADAL" clId="{8513A9B5-0F1C-466D-8EEA-31EDBB683F90}" dt="2022-09-23T07:31:01.398" v="2130" actId="21"/>
          <ac:picMkLst>
            <pc:docMk/>
            <pc:sldMk cId="340872767" sldId="468"/>
            <ac:picMk id="7" creationId="{1B005F28-9000-4329-B30D-AD851607036B}"/>
          </ac:picMkLst>
        </pc:picChg>
        <pc:picChg chg="add mod ord">
          <ac:chgData name="Axelsson Jenny" userId="35153831-a041-4e19-963c-026d50be729b" providerId="ADAL" clId="{8513A9B5-0F1C-466D-8EEA-31EDBB683F90}" dt="2022-09-23T07:31:40.957" v="2133" actId="207"/>
          <ac:picMkLst>
            <pc:docMk/>
            <pc:sldMk cId="340872767" sldId="468"/>
            <ac:picMk id="9" creationId="{B4F95FF6-8C55-4FFF-9078-139D18A26EA4}"/>
          </ac:picMkLst>
        </pc:picChg>
        <pc:picChg chg="add del mod">
          <ac:chgData name="Axelsson Jenny" userId="35153831-a041-4e19-963c-026d50be729b" providerId="ADAL" clId="{8513A9B5-0F1C-466D-8EEA-31EDBB683F90}" dt="2022-09-23T07:28:35.047" v="2089" actId="21"/>
          <ac:picMkLst>
            <pc:docMk/>
            <pc:sldMk cId="340872767" sldId="468"/>
            <ac:picMk id="11" creationId="{19F554AD-31B7-42BD-B0C6-65985B03853E}"/>
          </ac:picMkLst>
        </pc:picChg>
        <pc:picChg chg="add mod">
          <ac:chgData name="Axelsson Jenny" userId="35153831-a041-4e19-963c-026d50be729b" providerId="ADAL" clId="{8513A9B5-0F1C-466D-8EEA-31EDBB683F90}" dt="2022-09-23T07:31:47.683" v="2134" actId="207"/>
          <ac:picMkLst>
            <pc:docMk/>
            <pc:sldMk cId="340872767" sldId="468"/>
            <ac:picMk id="13" creationId="{12B088BC-F102-4EC5-8135-205F1FB031FC}"/>
          </ac:picMkLst>
        </pc:picChg>
      </pc:sldChg>
      <pc:sldChg chg="modSp new mod ord">
        <pc:chgData name="Axelsson Jenny" userId="35153831-a041-4e19-963c-026d50be729b" providerId="ADAL" clId="{8513A9B5-0F1C-466D-8EEA-31EDBB683F90}" dt="2022-10-06T13:53:30.457" v="2307" actId="20577"/>
        <pc:sldMkLst>
          <pc:docMk/>
          <pc:sldMk cId="1017674186" sldId="469"/>
        </pc:sldMkLst>
        <pc:spChg chg="mod">
          <ac:chgData name="Axelsson Jenny" userId="35153831-a041-4e19-963c-026d50be729b" providerId="ADAL" clId="{8513A9B5-0F1C-466D-8EEA-31EDBB683F90}" dt="2022-10-06T13:49:22.649" v="2157" actId="20577"/>
          <ac:spMkLst>
            <pc:docMk/>
            <pc:sldMk cId="1017674186" sldId="469"/>
            <ac:spMk id="2" creationId="{C9E07BD9-A3D6-4994-B676-46D8042DEDF4}"/>
          </ac:spMkLst>
        </pc:spChg>
        <pc:spChg chg="mod">
          <ac:chgData name="Axelsson Jenny" userId="35153831-a041-4e19-963c-026d50be729b" providerId="ADAL" clId="{8513A9B5-0F1C-466D-8EEA-31EDBB683F90}" dt="2022-10-06T13:53:30.457" v="2307" actId="20577"/>
          <ac:spMkLst>
            <pc:docMk/>
            <pc:sldMk cId="1017674186" sldId="469"/>
            <ac:spMk id="3" creationId="{D908A67C-54D5-44C7-A958-06A5265950CB}"/>
          </ac:spMkLst>
        </pc:spChg>
      </pc:sldChg>
      <pc:sldChg chg="modSp mod">
        <pc:chgData name="Axelsson Jenny" userId="35153831-a041-4e19-963c-026d50be729b" providerId="ADAL" clId="{8513A9B5-0F1C-466D-8EEA-31EDBB683F90}" dt="2022-10-14T11:22:37.753" v="2523" actId="948"/>
        <pc:sldMkLst>
          <pc:docMk/>
          <pc:sldMk cId="1019929240" sldId="473"/>
        </pc:sldMkLst>
        <pc:spChg chg="mod">
          <ac:chgData name="Axelsson Jenny" userId="35153831-a041-4e19-963c-026d50be729b" providerId="ADAL" clId="{8513A9B5-0F1C-466D-8EEA-31EDBB683F90}" dt="2022-10-14T11:22:37.753" v="2523" actId="948"/>
          <ac:spMkLst>
            <pc:docMk/>
            <pc:sldMk cId="1019929240" sldId="473"/>
            <ac:spMk id="3" creationId="{2749F82C-6806-4C4F-A2D3-E8B2B1E66E45}"/>
          </ac:spMkLst>
        </pc:spChg>
      </pc:sldChg>
    </pc:docChg>
  </pc:docChgLst>
  <pc:docChgLst>
    <pc:chgData name="Jonsson Åsa" userId="S::asa.jonsson@inera.se::e7c157ac-c4f4-446a-aea7-2d9507f60b0e" providerId="AD" clId="Web-{9E1A4D67-0C8F-E5A8-6892-B231FF40A757}"/>
    <pc:docChg chg="modSld">
      <pc:chgData name="Jonsson Åsa" userId="S::asa.jonsson@inera.se::e7c157ac-c4f4-446a-aea7-2d9507f60b0e" providerId="AD" clId="Web-{9E1A4D67-0C8F-E5A8-6892-B231FF40A757}" dt="2022-10-07T08:21:04.472" v="14" actId="20577"/>
      <pc:docMkLst>
        <pc:docMk/>
      </pc:docMkLst>
      <pc:sldChg chg="modSp">
        <pc:chgData name="Jonsson Åsa" userId="S::asa.jonsson@inera.se::e7c157ac-c4f4-446a-aea7-2d9507f60b0e" providerId="AD" clId="Web-{9E1A4D67-0C8F-E5A8-6892-B231FF40A757}" dt="2022-10-07T08:21:04.472" v="14" actId="20577"/>
        <pc:sldMkLst>
          <pc:docMk/>
          <pc:sldMk cId="1758125725" sldId="462"/>
        </pc:sldMkLst>
        <pc:spChg chg="mod">
          <ac:chgData name="Jonsson Åsa" userId="S::asa.jonsson@inera.se::e7c157ac-c4f4-446a-aea7-2d9507f60b0e" providerId="AD" clId="Web-{9E1A4D67-0C8F-E5A8-6892-B231FF40A757}" dt="2022-10-07T08:21:04.472" v="14" actId="20577"/>
          <ac:spMkLst>
            <pc:docMk/>
            <pc:sldMk cId="1758125725" sldId="462"/>
            <ac:spMk id="20" creationId="{62392101-AE08-4E5D-AED7-2B0B56947784}"/>
          </ac:spMkLst>
        </pc:spChg>
      </pc:sldChg>
    </pc:docChg>
  </pc:docChgLst>
  <pc:docChgLst>
    <pc:chgData name="Axelsson Jenny" userId="35153831-a041-4e19-963c-026d50be729b" providerId="ADAL" clId="{538A1BF4-0235-482A-A8FB-C91ECE28361C}"/>
    <pc:docChg chg="undo custSel addSld delSld modSld sldOrd">
      <pc:chgData name="Axelsson Jenny" userId="35153831-a041-4e19-963c-026d50be729b" providerId="ADAL" clId="{538A1BF4-0235-482A-A8FB-C91ECE28361C}" dt="2023-02-16T12:22:13.686" v="1157" actId="20577"/>
      <pc:docMkLst>
        <pc:docMk/>
      </pc:docMkLst>
      <pc:sldChg chg="modSp mod">
        <pc:chgData name="Axelsson Jenny" userId="35153831-a041-4e19-963c-026d50be729b" providerId="ADAL" clId="{538A1BF4-0235-482A-A8FB-C91ECE28361C}" dt="2023-01-24T14:07:44.858" v="269" actId="20577"/>
        <pc:sldMkLst>
          <pc:docMk/>
          <pc:sldMk cId="3738514320" sldId="327"/>
        </pc:sldMkLst>
        <pc:spChg chg="mod">
          <ac:chgData name="Axelsson Jenny" userId="35153831-a041-4e19-963c-026d50be729b" providerId="ADAL" clId="{538A1BF4-0235-482A-A8FB-C91ECE28361C}" dt="2023-01-24T14:07:44.858" v="269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38A1BF4-0235-482A-A8FB-C91ECE28361C}" dt="2023-01-24T14:07:40.463" v="264" actId="20577"/>
        <pc:sldMkLst>
          <pc:docMk/>
          <pc:sldMk cId="4158201782" sldId="328"/>
        </pc:sldMkLst>
        <pc:spChg chg="mod">
          <ac:chgData name="Axelsson Jenny" userId="35153831-a041-4e19-963c-026d50be729b" providerId="ADAL" clId="{538A1BF4-0235-482A-A8FB-C91ECE28361C}" dt="2023-01-24T14:07:40.463" v="264" actId="20577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38A1BF4-0235-482A-A8FB-C91ECE28361C}" dt="2023-02-16T10:31:24.858" v="881" actId="20577"/>
        <pc:sldMkLst>
          <pc:docMk/>
          <pc:sldMk cId="4230818810" sldId="332"/>
        </pc:sldMkLst>
        <pc:spChg chg="mod">
          <ac:chgData name="Axelsson Jenny" userId="35153831-a041-4e19-963c-026d50be729b" providerId="ADAL" clId="{538A1BF4-0235-482A-A8FB-C91ECE28361C}" dt="2023-02-16T10:31:24.858" v="881" actId="20577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538A1BF4-0235-482A-A8FB-C91ECE28361C}" dt="2023-01-24T14:07:35.884" v="259" actId="20577"/>
        <pc:sldMkLst>
          <pc:docMk/>
          <pc:sldMk cId="1301884714" sldId="449"/>
        </pc:sldMkLst>
        <pc:spChg chg="mod">
          <ac:chgData name="Axelsson Jenny" userId="35153831-a041-4e19-963c-026d50be729b" providerId="ADAL" clId="{538A1BF4-0235-482A-A8FB-C91ECE28361C}" dt="2023-01-24T14:07:35.884" v="259" actId="20577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38A1BF4-0235-482A-A8FB-C91ECE28361C}" dt="2023-01-24T14:07:29.827" v="254" actId="20577"/>
        <pc:sldMkLst>
          <pc:docMk/>
          <pc:sldMk cId="2430241799" sldId="450"/>
        </pc:sldMkLst>
        <pc:spChg chg="mod">
          <ac:chgData name="Axelsson Jenny" userId="35153831-a041-4e19-963c-026d50be729b" providerId="ADAL" clId="{538A1BF4-0235-482A-A8FB-C91ECE28361C}" dt="2023-01-24T14:07:29.827" v="254" actId="20577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 ord">
        <pc:chgData name="Axelsson Jenny" userId="35153831-a041-4e19-963c-026d50be729b" providerId="ADAL" clId="{538A1BF4-0235-482A-A8FB-C91ECE28361C}" dt="2023-01-24T14:07:18.994" v="239" actId="20577"/>
        <pc:sldMkLst>
          <pc:docMk/>
          <pc:sldMk cId="2414750201" sldId="451"/>
        </pc:sldMkLst>
        <pc:spChg chg="mod">
          <ac:chgData name="Axelsson Jenny" userId="35153831-a041-4e19-963c-026d50be729b" providerId="ADAL" clId="{538A1BF4-0235-482A-A8FB-C91ECE28361C}" dt="2023-01-24T14:07:18.994" v="239" actId="20577"/>
          <ac:spMkLst>
            <pc:docMk/>
            <pc:sldMk cId="2414750201" sldId="451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38A1BF4-0235-482A-A8FB-C91ECE28361C}" dt="2023-01-24T14:07:22.145" v="244" actId="20577"/>
        <pc:sldMkLst>
          <pc:docMk/>
          <pc:sldMk cId="3554431323" sldId="454"/>
        </pc:sldMkLst>
        <pc:spChg chg="mod">
          <ac:chgData name="Axelsson Jenny" userId="35153831-a041-4e19-963c-026d50be729b" providerId="ADAL" clId="{538A1BF4-0235-482A-A8FB-C91ECE28361C}" dt="2023-01-24T14:07:22.145" v="244" actId="20577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38A1BF4-0235-482A-A8FB-C91ECE28361C}" dt="2023-01-24T14:07:14.890" v="234" actId="20577"/>
        <pc:sldMkLst>
          <pc:docMk/>
          <pc:sldMk cId="1529308584" sldId="456"/>
        </pc:sldMkLst>
        <pc:spChg chg="mod">
          <ac:chgData name="Axelsson Jenny" userId="35153831-a041-4e19-963c-026d50be729b" providerId="ADAL" clId="{538A1BF4-0235-482A-A8FB-C91ECE28361C}" dt="2023-01-24T14:07:14.890" v="234" actId="20577"/>
          <ac:spMkLst>
            <pc:docMk/>
            <pc:sldMk cId="1529308584" sldId="456"/>
            <ac:spMk id="3" creationId="{97EA1ACE-F745-469A-9F5D-EDBECE1535C9}"/>
          </ac:spMkLst>
        </pc:spChg>
      </pc:sldChg>
      <pc:sldChg chg="addSp delSp modSp mod ord">
        <pc:chgData name="Axelsson Jenny" userId="35153831-a041-4e19-963c-026d50be729b" providerId="ADAL" clId="{538A1BF4-0235-482A-A8FB-C91ECE28361C}" dt="2023-02-16T10:31:14.844" v="877" actId="6549"/>
        <pc:sldMkLst>
          <pc:docMk/>
          <pc:sldMk cId="3548978254" sldId="457"/>
        </pc:sldMkLst>
        <pc:spChg chg="mod">
          <ac:chgData name="Axelsson Jenny" userId="35153831-a041-4e19-963c-026d50be729b" providerId="ADAL" clId="{538A1BF4-0235-482A-A8FB-C91ECE28361C}" dt="2023-02-16T10:31:14.844" v="877" actId="6549"/>
          <ac:spMkLst>
            <pc:docMk/>
            <pc:sldMk cId="3548978254" sldId="457"/>
            <ac:spMk id="2" creationId="{5B2F9AA7-68FB-4654-9D25-2C96CBC00F12}"/>
          </ac:spMkLst>
        </pc:spChg>
        <pc:spChg chg="add del mod">
          <ac:chgData name="Axelsson Jenny" userId="35153831-a041-4e19-963c-026d50be729b" providerId="ADAL" clId="{538A1BF4-0235-482A-A8FB-C91ECE28361C}" dt="2023-01-09T13:18:26.871" v="3" actId="478"/>
          <ac:spMkLst>
            <pc:docMk/>
            <pc:sldMk cId="3548978254" sldId="457"/>
            <ac:spMk id="6" creationId="{623FA6F3-1E2A-4E2F-BF3D-64D71A92BD12}"/>
          </ac:spMkLst>
        </pc:spChg>
        <pc:spChg chg="del">
          <ac:chgData name="Axelsson Jenny" userId="35153831-a041-4e19-963c-026d50be729b" providerId="ADAL" clId="{538A1BF4-0235-482A-A8FB-C91ECE28361C}" dt="2023-01-09T13:18:21.594" v="1" actId="478"/>
          <ac:spMkLst>
            <pc:docMk/>
            <pc:sldMk cId="3548978254" sldId="457"/>
            <ac:spMk id="8" creationId="{E9EE1F23-2162-434A-B87E-BC5180C0711C}"/>
          </ac:spMkLst>
        </pc:spChg>
        <pc:spChg chg="del">
          <ac:chgData name="Axelsson Jenny" userId="35153831-a041-4e19-963c-026d50be729b" providerId="ADAL" clId="{538A1BF4-0235-482A-A8FB-C91ECE28361C}" dt="2023-01-09T13:18:18.933" v="0" actId="478"/>
          <ac:spMkLst>
            <pc:docMk/>
            <pc:sldMk cId="3548978254" sldId="457"/>
            <ac:spMk id="9" creationId="{BA1AAA78-620D-49AB-9B5A-4F394CBA4160}"/>
          </ac:spMkLst>
        </pc:spChg>
        <pc:spChg chg="add mod">
          <ac:chgData name="Axelsson Jenny" userId="35153831-a041-4e19-963c-026d50be729b" providerId="ADAL" clId="{538A1BF4-0235-482A-A8FB-C91ECE28361C}" dt="2023-01-20T09:44:21.280" v="176" actId="6549"/>
          <ac:spMkLst>
            <pc:docMk/>
            <pc:sldMk cId="3548978254" sldId="457"/>
            <ac:spMk id="11" creationId="{ABE75A5F-57FC-4E42-9663-4A773CA75432}"/>
          </ac:spMkLst>
        </pc:spChg>
      </pc:sldChg>
      <pc:sldChg chg="modSp add del mod">
        <pc:chgData name="Axelsson Jenny" userId="35153831-a041-4e19-963c-026d50be729b" providerId="ADAL" clId="{538A1BF4-0235-482A-A8FB-C91ECE28361C}" dt="2023-02-16T12:22:13.686" v="1157" actId="20577"/>
        <pc:sldMkLst>
          <pc:docMk/>
          <pc:sldMk cId="1378080449" sldId="459"/>
        </pc:sldMkLst>
        <pc:spChg chg="mod">
          <ac:chgData name="Axelsson Jenny" userId="35153831-a041-4e19-963c-026d50be729b" providerId="ADAL" clId="{538A1BF4-0235-482A-A8FB-C91ECE28361C}" dt="2023-01-24T14:07:06.641" v="224" actId="20577"/>
          <ac:spMkLst>
            <pc:docMk/>
            <pc:sldMk cId="1378080449" sldId="459"/>
            <ac:spMk id="2" creationId="{5F4ECAD1-1366-4DC6-A52D-46CAD4EDEA0A}"/>
          </ac:spMkLst>
        </pc:spChg>
        <pc:spChg chg="mod">
          <ac:chgData name="Axelsson Jenny" userId="35153831-a041-4e19-963c-026d50be729b" providerId="ADAL" clId="{538A1BF4-0235-482A-A8FB-C91ECE28361C}" dt="2023-01-09T13:19:35.994" v="8" actId="1076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538A1BF4-0235-482A-A8FB-C91ECE28361C}" dt="2023-02-16T12:22:13.686" v="1157" actId="20577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538A1BF4-0235-482A-A8FB-C91ECE28361C}" dt="2023-01-24T14:07:10.689" v="229" actId="20577"/>
        <pc:sldMkLst>
          <pc:docMk/>
          <pc:sldMk cId="4141771608" sldId="461"/>
        </pc:sldMkLst>
        <pc:spChg chg="mod">
          <ac:chgData name="Axelsson Jenny" userId="35153831-a041-4e19-963c-026d50be729b" providerId="ADAL" clId="{538A1BF4-0235-482A-A8FB-C91ECE28361C}" dt="2023-01-24T14:07:10.689" v="229" actId="20577"/>
          <ac:spMkLst>
            <pc:docMk/>
            <pc:sldMk cId="4141771608" sldId="461"/>
            <ac:spMk id="3" creationId="{97EA1ACE-F745-469A-9F5D-EDBECE1535C9}"/>
          </ac:spMkLst>
        </pc:spChg>
      </pc:sldChg>
      <pc:sldChg chg="addSp delSp modSp mod modClrScheme chgLayout">
        <pc:chgData name="Axelsson Jenny" userId="35153831-a041-4e19-963c-026d50be729b" providerId="ADAL" clId="{538A1BF4-0235-482A-A8FB-C91ECE28361C}" dt="2023-02-16T12:03:00.035" v="1108" actId="20577"/>
        <pc:sldMkLst>
          <pc:docMk/>
          <pc:sldMk cId="1758125725" sldId="462"/>
        </pc:sldMkLst>
        <pc:spChg chg="add del 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3" creationId="{033D7760-DEA5-44C2-B1E4-B6F222A7F00A}"/>
          </ac:spMkLst>
        </pc:spChg>
        <pc:spChg chg="add del 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4" creationId="{29FD704D-1721-423B-B526-0FC76B72F837}"/>
          </ac:spMkLst>
        </pc:spChg>
        <pc:spChg chg="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5" creationId="{ED3626E5-17AA-47E4-AE44-B10F77EC71BC}"/>
          </ac:spMkLst>
        </pc:spChg>
        <pc:spChg chg="add del mod">
          <ac:chgData name="Axelsson Jenny" userId="35153831-a041-4e19-963c-026d50be729b" providerId="ADAL" clId="{538A1BF4-0235-482A-A8FB-C91ECE28361C}" dt="2023-02-16T10:22:01.084" v="499"/>
          <ac:spMkLst>
            <pc:docMk/>
            <pc:sldMk cId="1758125725" sldId="462"/>
            <ac:spMk id="8" creationId="{9AAF42D1-8EDE-40AB-B20F-3D2B9DB21858}"/>
          </ac:spMkLst>
        </pc:spChg>
        <pc:spChg chg="add del mod ord">
          <ac:chgData name="Axelsson Jenny" userId="35153831-a041-4e19-963c-026d50be729b" providerId="ADAL" clId="{538A1BF4-0235-482A-A8FB-C91ECE28361C}" dt="2023-02-16T12:02:49.929" v="1105" actId="478"/>
          <ac:spMkLst>
            <pc:docMk/>
            <pc:sldMk cId="1758125725" sldId="462"/>
            <ac:spMk id="13" creationId="{86358881-08E5-4432-9556-75237BDD304F}"/>
          </ac:spMkLst>
        </pc:spChg>
        <pc:spChg chg="add mod">
          <ac:chgData name="Axelsson Jenny" userId="35153831-a041-4e19-963c-026d50be729b" providerId="ADAL" clId="{538A1BF4-0235-482A-A8FB-C91ECE28361C}" dt="2023-02-16T12:03:00.035" v="1108" actId="20577"/>
          <ac:spMkLst>
            <pc:docMk/>
            <pc:sldMk cId="1758125725" sldId="462"/>
            <ac:spMk id="14" creationId="{B9645570-C94F-439C-948F-9DF9B23E9BAB}"/>
          </ac:spMkLst>
        </pc:spChg>
        <pc:spChg chg="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22" creationId="{4EC3AEAA-0F52-44A4-9C3C-57FA7EB01F84}"/>
          </ac:spMkLst>
        </pc:spChg>
        <pc:spChg chg="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1035" creationId="{7AA256D2-6913-F77E-DD3B-12A3EDDCA9B4}"/>
          </ac:spMkLst>
        </pc:spChg>
        <pc:spChg chg="add del">
          <ac:chgData name="Axelsson Jenny" userId="35153831-a041-4e19-963c-026d50be729b" providerId="ADAL" clId="{538A1BF4-0235-482A-A8FB-C91ECE28361C}" dt="2023-02-16T10:22:34.485" v="502" actId="26606"/>
          <ac:spMkLst>
            <pc:docMk/>
            <pc:sldMk cId="1758125725" sldId="462"/>
            <ac:spMk id="1037" creationId="{D04EFCEF-855E-A24F-B72F-F213716AF359}"/>
          </ac:spMkLst>
        </pc:spChg>
        <pc:spChg chg="add del">
          <ac:chgData name="Axelsson Jenny" userId="35153831-a041-4e19-963c-026d50be729b" providerId="ADAL" clId="{538A1BF4-0235-482A-A8FB-C91ECE28361C}" dt="2023-02-16T10:22:34.485" v="502" actId="26606"/>
          <ac:spMkLst>
            <pc:docMk/>
            <pc:sldMk cId="1758125725" sldId="462"/>
            <ac:spMk id="1038" creationId="{C6EA4E33-6C70-ABF2-0C33-9E36905CA8BD}"/>
          </ac:spMkLst>
        </pc:spChg>
        <pc:spChg chg="add del mod ord">
          <ac:chgData name="Axelsson Jenny" userId="35153831-a041-4e19-963c-026d50be729b" providerId="ADAL" clId="{538A1BF4-0235-482A-A8FB-C91ECE28361C}" dt="2023-02-16T10:22:36.172" v="503" actId="700"/>
          <ac:spMkLst>
            <pc:docMk/>
            <pc:sldMk cId="1758125725" sldId="462"/>
            <ac:spMk id="1044" creationId="{B45BD860-7D24-2705-2863-A62C972F29F1}"/>
          </ac:spMkLst>
        </pc:spChg>
        <pc:picChg chg="mod ord">
          <ac:chgData name="Axelsson Jenny" userId="35153831-a041-4e19-963c-026d50be729b" providerId="ADAL" clId="{538A1BF4-0235-482A-A8FB-C91ECE28361C}" dt="2023-02-16T10:22:34.485" v="502" actId="26606"/>
          <ac:picMkLst>
            <pc:docMk/>
            <pc:sldMk cId="1758125725" sldId="462"/>
            <ac:picMk id="2" creationId="{10113717-A3D9-449F-B7B2-8A25808F9681}"/>
          </ac:picMkLst>
        </pc:picChg>
      </pc:sldChg>
      <pc:sldChg chg="addSp delSp modSp mod ord">
        <pc:chgData name="Axelsson Jenny" userId="35153831-a041-4e19-963c-026d50be729b" providerId="ADAL" clId="{538A1BF4-0235-482A-A8FB-C91ECE28361C}" dt="2023-02-16T12:03:41.186" v="1110"/>
        <pc:sldMkLst>
          <pc:docMk/>
          <pc:sldMk cId="325621087" sldId="463"/>
        </pc:sldMkLst>
        <pc:spChg chg="mod">
          <ac:chgData name="Axelsson Jenny" userId="35153831-a041-4e19-963c-026d50be729b" providerId="ADAL" clId="{538A1BF4-0235-482A-A8FB-C91ECE28361C}" dt="2023-02-16T10:25:07.247" v="522" actId="14100"/>
          <ac:spMkLst>
            <pc:docMk/>
            <pc:sldMk cId="325621087" sldId="463"/>
            <ac:spMk id="2" creationId="{FC2DFB7A-E755-406F-965A-19820751E5D8}"/>
          </ac:spMkLst>
        </pc:spChg>
        <pc:spChg chg="add del mod">
          <ac:chgData name="Axelsson Jenny" userId="35153831-a041-4e19-963c-026d50be729b" providerId="ADAL" clId="{538A1BF4-0235-482A-A8FB-C91ECE28361C}" dt="2023-02-16T10:25:52.360" v="569" actId="478"/>
          <ac:spMkLst>
            <pc:docMk/>
            <pc:sldMk cId="325621087" sldId="463"/>
            <ac:spMk id="7" creationId="{5149A5E5-38CE-4DFC-B95D-03E11B7D4DBF}"/>
          </ac:spMkLst>
        </pc:spChg>
        <pc:spChg chg="mod">
          <ac:chgData name="Axelsson Jenny" userId="35153831-a041-4e19-963c-026d50be729b" providerId="ADAL" clId="{538A1BF4-0235-482A-A8FB-C91ECE28361C}" dt="2023-02-16T10:28:30.296" v="624" actId="20577"/>
          <ac:spMkLst>
            <pc:docMk/>
            <pc:sldMk cId="325621087" sldId="463"/>
            <ac:spMk id="12" creationId="{69836D69-EE7E-4570-B7C2-86EC0D73D187}"/>
          </ac:spMkLst>
        </pc:spChg>
      </pc:sldChg>
      <pc:sldChg chg="addSp delSp modSp mod">
        <pc:chgData name="Axelsson Jenny" userId="35153831-a041-4e19-963c-026d50be729b" providerId="ADAL" clId="{538A1BF4-0235-482A-A8FB-C91ECE28361C}" dt="2023-02-14T15:49:48.095" v="270" actId="6549"/>
        <pc:sldMkLst>
          <pc:docMk/>
          <pc:sldMk cId="3232292107" sldId="464"/>
        </pc:sldMkLst>
        <pc:spChg chg="add del mod">
          <ac:chgData name="Axelsson Jenny" userId="35153831-a041-4e19-963c-026d50be729b" providerId="ADAL" clId="{538A1BF4-0235-482A-A8FB-C91ECE28361C}" dt="2023-01-20T09:33:18.043" v="141" actId="21"/>
          <ac:spMkLst>
            <pc:docMk/>
            <pc:sldMk cId="3232292107" sldId="464"/>
            <ac:spMk id="7" creationId="{7A7CE234-C5D2-426B-AA29-9D05C890FE91}"/>
          </ac:spMkLst>
        </pc:spChg>
        <pc:spChg chg="mod">
          <ac:chgData name="Axelsson Jenny" userId="35153831-a041-4e19-963c-026d50be729b" providerId="ADAL" clId="{538A1BF4-0235-482A-A8FB-C91ECE28361C}" dt="2023-02-14T15:49:48.095" v="270" actId="6549"/>
          <ac:spMkLst>
            <pc:docMk/>
            <pc:sldMk cId="3232292107" sldId="464"/>
            <ac:spMk id="16" creationId="{81228A0D-0352-40A4-BD68-CE4EF8F512CB}"/>
          </ac:spMkLst>
        </pc:spChg>
      </pc:sldChg>
      <pc:sldChg chg="modSp mod">
        <pc:chgData name="Axelsson Jenny" userId="35153831-a041-4e19-963c-026d50be729b" providerId="ADAL" clId="{538A1BF4-0235-482A-A8FB-C91ECE28361C}" dt="2023-02-16T10:24:13.840" v="521" actId="20577"/>
        <pc:sldMkLst>
          <pc:docMk/>
          <pc:sldMk cId="2191574587" sldId="472"/>
        </pc:sldMkLst>
        <pc:spChg chg="mod">
          <ac:chgData name="Axelsson Jenny" userId="35153831-a041-4e19-963c-026d50be729b" providerId="ADAL" clId="{538A1BF4-0235-482A-A8FB-C91ECE28361C}" dt="2023-02-16T10:24:13.840" v="521" actId="20577"/>
          <ac:spMkLst>
            <pc:docMk/>
            <pc:sldMk cId="2191574587" sldId="472"/>
            <ac:spMk id="9" creationId="{00339DDF-120F-4211-ADF4-C9A168CE7F1E}"/>
          </ac:spMkLst>
        </pc:spChg>
      </pc:sldChg>
      <pc:sldChg chg="modSp add mod">
        <pc:chgData name="Axelsson Jenny" userId="35153831-a041-4e19-963c-026d50be729b" providerId="ADAL" clId="{538A1BF4-0235-482A-A8FB-C91ECE28361C}" dt="2023-01-24T14:07:26.795" v="249" actId="20577"/>
        <pc:sldMkLst>
          <pc:docMk/>
          <pc:sldMk cId="2360180083" sldId="473"/>
        </pc:sldMkLst>
        <pc:spChg chg="mod">
          <ac:chgData name="Axelsson Jenny" userId="35153831-a041-4e19-963c-026d50be729b" providerId="ADAL" clId="{538A1BF4-0235-482A-A8FB-C91ECE28361C}" dt="2023-01-24T14:07:26.795" v="249" actId="20577"/>
          <ac:spMkLst>
            <pc:docMk/>
            <pc:sldMk cId="2360180083" sldId="473"/>
            <ac:spMk id="3" creationId="{97EA1ACE-F745-469A-9F5D-EDBECE1535C9}"/>
          </ac:spMkLst>
        </pc:spChg>
      </pc:sldChg>
    </pc:docChg>
  </pc:docChgLst>
  <pc:docChgLst>
    <pc:chgData name="Axelsson Jenny" userId="35153831-a041-4e19-963c-026d50be729b" providerId="ADAL" clId="{D1233979-707A-4DD8-81C8-30957CE22D13}"/>
    <pc:docChg chg="undo custSel modSld">
      <pc:chgData name="Axelsson Jenny" userId="35153831-a041-4e19-963c-026d50be729b" providerId="ADAL" clId="{D1233979-707A-4DD8-81C8-30957CE22D13}" dt="2022-12-21T10:23:39.923" v="141" actId="1076"/>
      <pc:docMkLst>
        <pc:docMk/>
      </pc:docMkLst>
      <pc:sldChg chg="modSp mod">
        <pc:chgData name="Axelsson Jenny" userId="35153831-a041-4e19-963c-026d50be729b" providerId="ADAL" clId="{D1233979-707A-4DD8-81C8-30957CE22D13}" dt="2022-12-21T10:12:54.889" v="3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D1233979-707A-4DD8-81C8-30957CE22D13}" dt="2022-12-21T10:12:54.889" v="3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addSp delSp modSp">
        <pc:chgData name="Axelsson Jenny" userId="35153831-a041-4e19-963c-026d50be729b" providerId="ADAL" clId="{D1233979-707A-4DD8-81C8-30957CE22D13}" dt="2022-12-21T10:14:31.659" v="5"/>
        <pc:sldMkLst>
          <pc:docMk/>
          <pc:sldMk cId="3548978254" sldId="457"/>
        </pc:sldMkLst>
        <pc:picChg chg="add mod">
          <ac:chgData name="Axelsson Jenny" userId="35153831-a041-4e19-963c-026d50be729b" providerId="ADAL" clId="{D1233979-707A-4DD8-81C8-30957CE22D13}" dt="2022-12-21T10:14:31.659" v="5"/>
          <ac:picMkLst>
            <pc:docMk/>
            <pc:sldMk cId="3548978254" sldId="457"/>
            <ac:picMk id="10" creationId="{02DD74B5-2F26-4C3B-8C0A-FC4A653DD5E3}"/>
          </ac:picMkLst>
        </pc:picChg>
        <pc:picChg chg="del">
          <ac:chgData name="Axelsson Jenny" userId="35153831-a041-4e19-963c-026d50be729b" providerId="ADAL" clId="{D1233979-707A-4DD8-81C8-30957CE22D13}" dt="2022-12-21T10:14:31.232" v="4" actId="478"/>
          <ac:picMkLst>
            <pc:docMk/>
            <pc:sldMk cId="3548978254" sldId="457"/>
            <ac:picMk id="4100" creationId="{99B14CD6-018F-4233-863B-DC31261B22BE}"/>
          </ac:picMkLst>
        </pc:picChg>
      </pc:sldChg>
      <pc:sldChg chg="modSp mod">
        <pc:chgData name="Axelsson Jenny" userId="35153831-a041-4e19-963c-026d50be729b" providerId="ADAL" clId="{D1233979-707A-4DD8-81C8-30957CE22D13}" dt="2022-12-21T10:23:39.923" v="141" actId="1076"/>
        <pc:sldMkLst>
          <pc:docMk/>
          <pc:sldMk cId="1378080449" sldId="459"/>
        </pc:sldMkLst>
        <pc:spChg chg="mod">
          <ac:chgData name="Axelsson Jenny" userId="35153831-a041-4e19-963c-026d50be729b" providerId="ADAL" clId="{D1233979-707A-4DD8-81C8-30957CE22D13}" dt="2022-12-21T10:23:39.923" v="141" actId="1076"/>
          <ac:spMkLst>
            <pc:docMk/>
            <pc:sldMk cId="1378080449" sldId="459"/>
            <ac:spMk id="3" creationId="{3BCACF75-476D-4F67-8A65-18DCB5017B51}"/>
          </ac:spMkLst>
        </pc:spChg>
        <pc:graphicFrameChg chg="modGraphic">
          <ac:chgData name="Axelsson Jenny" userId="35153831-a041-4e19-963c-026d50be729b" providerId="ADAL" clId="{D1233979-707A-4DD8-81C8-30957CE22D13}" dt="2022-12-21T10:23:34.058" v="140" actId="2165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addSp delSp modSp mod modClrScheme chgLayout">
        <pc:chgData name="Axelsson Jenny" userId="35153831-a041-4e19-963c-026d50be729b" providerId="ADAL" clId="{D1233979-707A-4DD8-81C8-30957CE22D13}" dt="2022-12-21T10:17:08.322" v="115" actId="20577"/>
        <pc:sldMkLst>
          <pc:docMk/>
          <pc:sldMk cId="1758125725" sldId="462"/>
        </pc:sldMkLst>
        <pc:spChg chg="mod ord">
          <ac:chgData name="Axelsson Jenny" userId="35153831-a041-4e19-963c-026d50be729b" providerId="ADAL" clId="{D1233979-707A-4DD8-81C8-30957CE22D13}" dt="2022-12-21T10:15:37.550" v="11" actId="26606"/>
          <ac:spMkLst>
            <pc:docMk/>
            <pc:sldMk cId="1758125725" sldId="462"/>
            <ac:spMk id="5" creationId="{ED3626E5-17AA-47E4-AE44-B10F77EC71BC}"/>
          </ac:spMkLst>
        </pc:spChg>
        <pc:spChg chg="add mod">
          <ac:chgData name="Axelsson Jenny" userId="35153831-a041-4e19-963c-026d50be729b" providerId="ADAL" clId="{D1233979-707A-4DD8-81C8-30957CE22D13}" dt="2022-12-21T10:17:08.322" v="115" actId="20577"/>
          <ac:spMkLst>
            <pc:docMk/>
            <pc:sldMk cId="1758125725" sldId="462"/>
            <ac:spMk id="13" creationId="{86358881-08E5-4432-9556-75237BDD304F}"/>
          </ac:spMkLst>
        </pc:spChg>
        <pc:spChg chg="mod">
          <ac:chgData name="Axelsson Jenny" userId="35153831-a041-4e19-963c-026d50be729b" providerId="ADAL" clId="{D1233979-707A-4DD8-81C8-30957CE22D13}" dt="2022-12-21T10:15:58.693" v="19" actId="14100"/>
          <ac:spMkLst>
            <pc:docMk/>
            <pc:sldMk cId="1758125725" sldId="462"/>
            <ac:spMk id="22" creationId="{4EC3AEAA-0F52-44A4-9C3C-57FA7EB01F84}"/>
          </ac:spMkLst>
        </pc:spChg>
        <pc:spChg chg="add del">
          <ac:chgData name="Axelsson Jenny" userId="35153831-a041-4e19-963c-026d50be729b" providerId="ADAL" clId="{D1233979-707A-4DD8-81C8-30957CE22D13}" dt="2022-12-21T10:15:37.550" v="11" actId="26606"/>
          <ac:spMkLst>
            <pc:docMk/>
            <pc:sldMk cId="1758125725" sldId="462"/>
            <ac:spMk id="1031" creationId="{9340B50A-ADC7-ADBA-DA18-749918657EBC}"/>
          </ac:spMkLst>
        </pc:spChg>
        <pc:spChg chg="add del">
          <ac:chgData name="Axelsson Jenny" userId="35153831-a041-4e19-963c-026d50be729b" providerId="ADAL" clId="{D1233979-707A-4DD8-81C8-30957CE22D13}" dt="2022-12-21T10:15:37.550" v="11" actId="26606"/>
          <ac:spMkLst>
            <pc:docMk/>
            <pc:sldMk cId="1758125725" sldId="462"/>
            <ac:spMk id="1033" creationId="{A30F30DA-8382-66FA-9232-E12C506DD19F}"/>
          </ac:spMkLst>
        </pc:spChg>
        <pc:spChg chg="mod ord modVis">
          <ac:chgData name="Axelsson Jenny" userId="35153831-a041-4e19-963c-026d50be729b" providerId="ADAL" clId="{D1233979-707A-4DD8-81C8-30957CE22D13}" dt="2022-12-21T10:15:37.550" v="11" actId="26606"/>
          <ac:spMkLst>
            <pc:docMk/>
            <pc:sldMk cId="1758125725" sldId="462"/>
            <ac:spMk id="1035" creationId="{7AA256D2-6913-F77E-DD3B-12A3EDDCA9B4}"/>
          </ac:spMkLst>
        </pc:spChg>
        <pc:spChg chg="add del mod">
          <ac:chgData name="Axelsson Jenny" userId="35153831-a041-4e19-963c-026d50be729b" providerId="ADAL" clId="{D1233979-707A-4DD8-81C8-30957CE22D13}" dt="2022-12-21T10:15:37.544" v="10" actId="26606"/>
          <ac:spMkLst>
            <pc:docMk/>
            <pc:sldMk cId="1758125725" sldId="462"/>
            <ac:spMk id="1040" creationId="{848EB2A5-3866-7D1C-90E2-6F40D07CAEC8}"/>
          </ac:spMkLst>
        </pc:spChg>
        <pc:spChg chg="add del mod">
          <ac:chgData name="Axelsson Jenny" userId="35153831-a041-4e19-963c-026d50be729b" providerId="ADAL" clId="{D1233979-707A-4DD8-81C8-30957CE22D13}" dt="2022-12-21T10:15:37.544" v="10" actId="26606"/>
          <ac:spMkLst>
            <pc:docMk/>
            <pc:sldMk cId="1758125725" sldId="462"/>
            <ac:spMk id="1042" creationId="{407726DA-6E41-C969-795A-294A07551B2E}"/>
          </ac:spMkLst>
        </pc:spChg>
        <pc:spChg chg="add mod">
          <ac:chgData name="Axelsson Jenny" userId="35153831-a041-4e19-963c-026d50be729b" providerId="ADAL" clId="{D1233979-707A-4DD8-81C8-30957CE22D13}" dt="2022-12-21T10:15:37.550" v="11" actId="26606"/>
          <ac:spMkLst>
            <pc:docMk/>
            <pc:sldMk cId="1758125725" sldId="462"/>
            <ac:spMk id="1044" creationId="{B45BD860-7D24-2705-2863-A62C972F29F1}"/>
          </ac:spMkLst>
        </pc:spChg>
        <pc:picChg chg="add mod ord">
          <ac:chgData name="Axelsson Jenny" userId="35153831-a041-4e19-963c-026d50be729b" providerId="ADAL" clId="{D1233979-707A-4DD8-81C8-30957CE22D13}" dt="2022-12-21T10:15:50.095" v="16" actId="1076"/>
          <ac:picMkLst>
            <pc:docMk/>
            <pc:sldMk cId="1758125725" sldId="462"/>
            <ac:picMk id="2" creationId="{10113717-A3D9-449F-B7B2-8A25808F9681}"/>
          </ac:picMkLst>
        </pc:picChg>
        <pc:picChg chg="add del">
          <ac:chgData name="Axelsson Jenny" userId="35153831-a041-4e19-963c-026d50be729b" providerId="ADAL" clId="{D1233979-707A-4DD8-81C8-30957CE22D13}" dt="2022-12-21T10:15:15.064" v="7" actId="478"/>
          <ac:picMkLst>
            <pc:docMk/>
            <pc:sldMk cId="1758125725" sldId="462"/>
            <ac:picMk id="1026" creationId="{DAADA1F4-7698-4BAD-BAE1-ECB07F4426EA}"/>
          </ac:picMkLst>
        </pc:picChg>
        <pc:picChg chg="del">
          <ac:chgData name="Axelsson Jenny" userId="35153831-a041-4e19-963c-026d50be729b" providerId="ADAL" clId="{D1233979-707A-4DD8-81C8-30957CE22D13}" dt="2022-12-21T10:15:15.064" v="7" actId="478"/>
          <ac:picMkLst>
            <pc:docMk/>
            <pc:sldMk cId="1758125725" sldId="462"/>
            <ac:picMk id="1028" creationId="{5EE24114-7928-4F4D-BF7A-6213A78C00E0}"/>
          </ac:picMkLst>
        </pc:picChg>
      </pc:sldChg>
      <pc:sldChg chg="addSp delSp modSp mod modClrScheme chgLayout">
        <pc:chgData name="Axelsson Jenny" userId="35153831-a041-4e19-963c-026d50be729b" providerId="ADAL" clId="{D1233979-707A-4DD8-81C8-30957CE22D13}" dt="2022-12-21T10:20:32.293" v="131" actId="1076"/>
        <pc:sldMkLst>
          <pc:docMk/>
          <pc:sldMk cId="325621087" sldId="463"/>
        </pc:sldMkLst>
        <pc:spChg chg="mod ord">
          <ac:chgData name="Axelsson Jenny" userId="35153831-a041-4e19-963c-026d50be729b" providerId="ADAL" clId="{D1233979-707A-4DD8-81C8-30957CE22D13}" dt="2022-12-21T10:20:32.293" v="131" actId="1076"/>
          <ac:spMkLst>
            <pc:docMk/>
            <pc:sldMk cId="325621087" sldId="463"/>
            <ac:spMk id="2" creationId="{FC2DFB7A-E755-406F-965A-19820751E5D8}"/>
          </ac:spMkLst>
        </pc:spChg>
        <pc:spChg chg="del">
          <ac:chgData name="Axelsson Jenny" userId="35153831-a041-4e19-963c-026d50be729b" providerId="ADAL" clId="{D1233979-707A-4DD8-81C8-30957CE22D13}" dt="2022-12-21T10:18:15.066" v="119" actId="26606"/>
          <ac:spMkLst>
            <pc:docMk/>
            <pc:sldMk cId="325621087" sldId="463"/>
            <ac:spMk id="4" creationId="{ECFD6BE6-C94D-4AB3-AE4B-8C6FCB22803D}"/>
          </ac:spMkLst>
        </pc:spChg>
        <pc:spChg chg="mod ord modVis">
          <ac:chgData name="Axelsson Jenny" userId="35153831-a041-4e19-963c-026d50be729b" providerId="ADAL" clId="{D1233979-707A-4DD8-81C8-30957CE22D13}" dt="2022-12-21T10:20:15.428" v="126" actId="700"/>
          <ac:spMkLst>
            <pc:docMk/>
            <pc:sldMk cId="325621087" sldId="463"/>
            <ac:spMk id="5" creationId="{73C86AAB-191F-4895-9E1F-B88BBC89DF83}"/>
          </ac:spMkLst>
        </pc:spChg>
        <pc:spChg chg="del">
          <ac:chgData name="Axelsson Jenny" userId="35153831-a041-4e19-963c-026d50be729b" providerId="ADAL" clId="{D1233979-707A-4DD8-81C8-30957CE22D13}" dt="2022-12-21T10:18:15.066" v="119" actId="26606"/>
          <ac:spMkLst>
            <pc:docMk/>
            <pc:sldMk cId="325621087" sldId="463"/>
            <ac:spMk id="6" creationId="{563B5A6B-47A2-4449-A0D4-AA60E92E37CF}"/>
          </ac:spMkLst>
        </pc:spChg>
        <pc:spChg chg="add del mod ord">
          <ac:chgData name="Axelsson Jenny" userId="35153831-a041-4e19-963c-026d50be729b" providerId="ADAL" clId="{D1233979-707A-4DD8-81C8-30957CE22D13}" dt="2022-12-21T10:20:18.095" v="127" actId="26606"/>
          <ac:spMkLst>
            <pc:docMk/>
            <pc:sldMk cId="325621087" sldId="463"/>
            <ac:spMk id="9" creationId="{049D48DF-E7BB-463E-AD75-3A8436952F7D}"/>
          </ac:spMkLst>
        </pc:spChg>
        <pc:spChg chg="add del mod ord">
          <ac:chgData name="Axelsson Jenny" userId="35153831-a041-4e19-963c-026d50be729b" providerId="ADAL" clId="{D1233979-707A-4DD8-81C8-30957CE22D13}" dt="2022-12-21T10:20:18.095" v="127" actId="26606"/>
          <ac:spMkLst>
            <pc:docMk/>
            <pc:sldMk cId="325621087" sldId="463"/>
            <ac:spMk id="10" creationId="{D2264740-91A9-48FC-99BB-DB52BC5BB5BD}"/>
          </ac:spMkLst>
        </pc:spChg>
        <pc:spChg chg="add mod">
          <ac:chgData name="Axelsson Jenny" userId="35153831-a041-4e19-963c-026d50be729b" providerId="ADAL" clId="{D1233979-707A-4DD8-81C8-30957CE22D13}" dt="2022-12-21T10:20:18.095" v="127" actId="26606"/>
          <ac:spMkLst>
            <pc:docMk/>
            <pc:sldMk cId="325621087" sldId="463"/>
            <ac:spMk id="17" creationId="{984AADB6-8E22-7B82-FC32-8B2EDEA619E1}"/>
          </ac:spMkLst>
        </pc:spChg>
        <pc:spChg chg="add del mod ord">
          <ac:chgData name="Axelsson Jenny" userId="35153831-a041-4e19-963c-026d50be729b" providerId="ADAL" clId="{D1233979-707A-4DD8-81C8-30957CE22D13}" dt="2022-12-21T10:20:15.428" v="126" actId="700"/>
          <ac:spMkLst>
            <pc:docMk/>
            <pc:sldMk cId="325621087" sldId="463"/>
            <ac:spMk id="2057" creationId="{729B98FE-0361-6EE1-043D-1BC0A78CD82F}"/>
          </ac:spMkLst>
        </pc:spChg>
        <pc:picChg chg="add del">
          <ac:chgData name="Axelsson Jenny" userId="35153831-a041-4e19-963c-026d50be729b" providerId="ADAL" clId="{D1233979-707A-4DD8-81C8-30957CE22D13}" dt="2022-12-21T10:18:12.894" v="117" actId="478"/>
          <ac:picMkLst>
            <pc:docMk/>
            <pc:sldMk cId="325621087" sldId="463"/>
            <ac:picMk id="3" creationId="{76AB63B2-CC4C-40E7-817B-C6726B4C6410}"/>
          </ac:picMkLst>
        </pc:picChg>
        <pc:picChg chg="add mod ord">
          <ac:chgData name="Axelsson Jenny" userId="35153831-a041-4e19-963c-026d50be729b" providerId="ADAL" clId="{D1233979-707A-4DD8-81C8-30957CE22D13}" dt="2022-12-21T10:20:27.693" v="130" actId="1076"/>
          <ac:picMkLst>
            <pc:docMk/>
            <pc:sldMk cId="325621087" sldId="463"/>
            <ac:picMk id="8" creationId="{66D1D52C-D803-4123-898A-B9CDBE8D9CE3}"/>
          </ac:picMkLst>
        </pc:picChg>
        <pc:picChg chg="del">
          <ac:chgData name="Axelsson Jenny" userId="35153831-a041-4e19-963c-026d50be729b" providerId="ADAL" clId="{D1233979-707A-4DD8-81C8-30957CE22D13}" dt="2022-12-21T10:18:12.894" v="117" actId="478"/>
          <ac:picMkLst>
            <pc:docMk/>
            <pc:sldMk cId="325621087" sldId="463"/>
            <ac:picMk id="2050" creationId="{C018968A-6250-4783-BE8D-708863C17400}"/>
          </ac:picMkLst>
        </pc:picChg>
        <pc:picChg chg="add del mod ord">
          <ac:chgData name="Axelsson Jenny" userId="35153831-a041-4e19-963c-026d50be729b" providerId="ADAL" clId="{D1233979-707A-4DD8-81C8-30957CE22D13}" dt="2022-12-21T10:20:06.619" v="125" actId="478"/>
          <ac:picMkLst>
            <pc:docMk/>
            <pc:sldMk cId="325621087" sldId="463"/>
            <ac:picMk id="2052" creationId="{24A1410F-8FAE-4AAA-83F2-B2B024B77E08}"/>
          </ac:picMkLst>
        </pc:picChg>
      </pc:sldChg>
      <pc:sldChg chg="addSp delSp modSp mod">
        <pc:chgData name="Axelsson Jenny" userId="35153831-a041-4e19-963c-026d50be729b" providerId="ADAL" clId="{D1233979-707A-4DD8-81C8-30957CE22D13}" dt="2022-12-21T10:23:17.891" v="139" actId="14100"/>
        <pc:sldMkLst>
          <pc:docMk/>
          <pc:sldMk cId="3232292107" sldId="464"/>
        </pc:sldMkLst>
        <pc:spChg chg="mod">
          <ac:chgData name="Axelsson Jenny" userId="35153831-a041-4e19-963c-026d50be729b" providerId="ADAL" clId="{D1233979-707A-4DD8-81C8-30957CE22D13}" dt="2022-12-21T10:23:17.891" v="139" actId="14100"/>
          <ac:spMkLst>
            <pc:docMk/>
            <pc:sldMk cId="3232292107" sldId="464"/>
            <ac:spMk id="16" creationId="{81228A0D-0352-40A4-BD68-CE4EF8F512CB}"/>
          </ac:spMkLst>
        </pc:spChg>
        <pc:picChg chg="add mod">
          <ac:chgData name="Axelsson Jenny" userId="35153831-a041-4e19-963c-026d50be729b" providerId="ADAL" clId="{D1233979-707A-4DD8-81C8-30957CE22D13}" dt="2022-12-21T10:22:44.267" v="138" actId="1076"/>
          <ac:picMkLst>
            <pc:docMk/>
            <pc:sldMk cId="3232292107" sldId="464"/>
            <ac:picMk id="2" creationId="{0B56FC25-4E74-41DB-8E6A-5A241EDBFDD3}"/>
          </ac:picMkLst>
        </pc:picChg>
        <pc:picChg chg="del">
          <ac:chgData name="Axelsson Jenny" userId="35153831-a041-4e19-963c-026d50be729b" providerId="ADAL" clId="{D1233979-707A-4DD8-81C8-30957CE22D13}" dt="2022-12-21T10:22:13.988" v="132" actId="478"/>
          <ac:picMkLst>
            <pc:docMk/>
            <pc:sldMk cId="3232292107" sldId="464"/>
            <ac:picMk id="3074" creationId="{3F60749F-62AD-4E82-B7D0-E1574F80D8BA}"/>
          </ac:picMkLst>
        </pc:picChg>
      </pc:sldChg>
    </pc:docChg>
  </pc:docChgLst>
  <pc:docChgLst>
    <pc:chgData name="Jonsson Åsa" userId="S::asa.jonsson@inera.se::e7c157ac-c4f4-446a-aea7-2d9507f60b0e" providerId="AD" clId="Web-{B3643ED7-EF0E-0E41-5522-C2EFB0CC4D33}"/>
    <pc:docChg chg="modSld">
      <pc:chgData name="Jonsson Åsa" userId="S::asa.jonsson@inera.se::e7c157ac-c4f4-446a-aea7-2d9507f60b0e" providerId="AD" clId="Web-{B3643ED7-EF0E-0E41-5522-C2EFB0CC4D33}" dt="2022-10-11T11:22:14.627" v="47" actId="20577"/>
      <pc:docMkLst>
        <pc:docMk/>
      </pc:docMkLst>
      <pc:sldChg chg="modSp">
        <pc:chgData name="Jonsson Åsa" userId="S::asa.jonsson@inera.se::e7c157ac-c4f4-446a-aea7-2d9507f60b0e" providerId="AD" clId="Web-{B3643ED7-EF0E-0E41-5522-C2EFB0CC4D33}" dt="2022-10-11T11:21:40.799" v="45" actId="20577"/>
        <pc:sldMkLst>
          <pc:docMk/>
          <pc:sldMk cId="3427469977" sldId="453"/>
        </pc:sldMkLst>
        <pc:spChg chg="mod">
          <ac:chgData name="Jonsson Åsa" userId="S::asa.jonsson@inera.se::e7c157ac-c4f4-446a-aea7-2d9507f60b0e" providerId="AD" clId="Web-{B3643ED7-EF0E-0E41-5522-C2EFB0CC4D33}" dt="2022-10-11T11:21:40.799" v="45" actId="20577"/>
          <ac:spMkLst>
            <pc:docMk/>
            <pc:sldMk cId="3427469977" sldId="453"/>
            <ac:spMk id="3" creationId="{97EA1ACE-F745-469A-9F5D-EDBECE1535C9}"/>
          </ac:spMkLst>
        </pc:spChg>
      </pc:sldChg>
      <pc:sldChg chg="modSp">
        <pc:chgData name="Jonsson Åsa" userId="S::asa.jonsson@inera.se::e7c157ac-c4f4-446a-aea7-2d9507f60b0e" providerId="AD" clId="Web-{B3643ED7-EF0E-0E41-5522-C2EFB0CC4D33}" dt="2022-10-11T11:22:14.627" v="4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B3643ED7-EF0E-0E41-5522-C2EFB0CC4D33}" dt="2022-10-11T11:22:14.627" v="4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  <pc:docChgLst>
    <pc:chgData name="Axelsson Jenny" userId="35153831-a041-4e19-963c-026d50be729b" providerId="ADAL" clId="{5685479E-5723-4B5E-B4B7-4126884DB19F}"/>
    <pc:docChg chg="undo custSel delSld modSld">
      <pc:chgData name="Axelsson Jenny" userId="35153831-a041-4e19-963c-026d50be729b" providerId="ADAL" clId="{5685479E-5723-4B5E-B4B7-4126884DB19F}" dt="2022-12-21T09:24:33.630" v="488" actId="1076"/>
      <pc:docMkLst>
        <pc:docMk/>
      </pc:docMkLst>
      <pc:sldChg chg="addSp delSp modSp mod">
        <pc:chgData name="Axelsson Jenny" userId="35153831-a041-4e19-963c-026d50be729b" providerId="ADAL" clId="{5685479E-5723-4B5E-B4B7-4126884DB19F}" dt="2022-12-21T09:11:57.289" v="471" actId="20577"/>
        <pc:sldMkLst>
          <pc:docMk/>
          <pc:sldMk cId="688302191" sldId="259"/>
        </pc:sldMkLst>
        <pc:spChg chg="mod">
          <ac:chgData name="Axelsson Jenny" userId="35153831-a041-4e19-963c-026d50be729b" providerId="ADAL" clId="{5685479E-5723-4B5E-B4B7-4126884DB19F}" dt="2022-12-21T09:08:18.697" v="434" actId="20577"/>
          <ac:spMkLst>
            <pc:docMk/>
            <pc:sldMk cId="688302191" sldId="259"/>
            <ac:spMk id="7" creationId="{7B3CAC4E-845C-4464-A04D-C4DB3DE46AF3}"/>
          </ac:spMkLst>
        </pc:spChg>
        <pc:spChg chg="mod">
          <ac:chgData name="Axelsson Jenny" userId="35153831-a041-4e19-963c-026d50be729b" providerId="ADAL" clId="{5685479E-5723-4B5E-B4B7-4126884DB19F}" dt="2022-12-21T09:11:57.289" v="471" actId="20577"/>
          <ac:spMkLst>
            <pc:docMk/>
            <pc:sldMk cId="688302191" sldId="259"/>
            <ac:spMk id="9" creationId="{9993CAB1-87C1-455A-819E-ACEEB293788A}"/>
          </ac:spMkLst>
        </pc:spChg>
        <pc:picChg chg="add mod">
          <ac:chgData name="Axelsson Jenny" userId="35153831-a041-4e19-963c-026d50be729b" providerId="ADAL" clId="{5685479E-5723-4B5E-B4B7-4126884DB19F}" dt="2022-12-21T09:09:47.667" v="447" actId="1076"/>
          <ac:picMkLst>
            <pc:docMk/>
            <pc:sldMk cId="688302191" sldId="259"/>
            <ac:picMk id="3" creationId="{32A7759F-F2D2-466D-B470-B88B57B60D4A}"/>
          </ac:picMkLst>
        </pc:picChg>
        <pc:picChg chg="mod">
          <ac:chgData name="Axelsson Jenny" userId="35153831-a041-4e19-963c-026d50be729b" providerId="ADAL" clId="{5685479E-5723-4B5E-B4B7-4126884DB19F}" dt="2022-12-21T09:09:18.074" v="437" actId="1076"/>
          <ac:picMkLst>
            <pc:docMk/>
            <pc:sldMk cId="688302191" sldId="259"/>
            <ac:picMk id="5" creationId="{BBECEADC-8CA8-4164-849C-07EB5F4D139F}"/>
          </ac:picMkLst>
        </pc:picChg>
        <pc:picChg chg="add del mod">
          <ac:chgData name="Axelsson Jenny" userId="35153831-a041-4e19-963c-026d50be729b" providerId="ADAL" clId="{5685479E-5723-4B5E-B4B7-4126884DB19F}" dt="2022-12-21T09:09:37.937" v="445" actId="1076"/>
          <ac:picMkLst>
            <pc:docMk/>
            <pc:sldMk cId="688302191" sldId="259"/>
            <ac:picMk id="6" creationId="{444986D8-15ED-4B88-BCA7-52BCC50FBD77}"/>
          </ac:picMkLst>
        </pc:picChg>
        <pc:picChg chg="add mod">
          <ac:chgData name="Axelsson Jenny" userId="35153831-a041-4e19-963c-026d50be729b" providerId="ADAL" clId="{5685479E-5723-4B5E-B4B7-4126884DB19F}" dt="2022-12-21T09:09:42.077" v="446" actId="1076"/>
          <ac:picMkLst>
            <pc:docMk/>
            <pc:sldMk cId="688302191" sldId="259"/>
            <ac:picMk id="8" creationId="{C0EFF943-D4CD-45A5-B84E-CC15B29E75B5}"/>
          </ac:picMkLst>
        </pc:picChg>
        <pc:picChg chg="del mod">
          <ac:chgData name="Axelsson Jenny" userId="35153831-a041-4e19-963c-026d50be729b" providerId="ADAL" clId="{5685479E-5723-4B5E-B4B7-4126884DB19F}" dt="2022-12-21T09:02:57.907" v="335" actId="478"/>
          <ac:picMkLst>
            <pc:docMk/>
            <pc:sldMk cId="688302191" sldId="259"/>
            <ac:picMk id="10" creationId="{B8FB716B-E4DE-4BFB-A4CA-29452ECD36CC}"/>
          </ac:picMkLst>
        </pc:picChg>
        <pc:picChg chg="add mod">
          <ac:chgData name="Axelsson Jenny" userId="35153831-a041-4e19-963c-026d50be729b" providerId="ADAL" clId="{5685479E-5723-4B5E-B4B7-4126884DB19F}" dt="2022-12-21T09:09:13.803" v="436" actId="1076"/>
          <ac:picMkLst>
            <pc:docMk/>
            <pc:sldMk cId="688302191" sldId="259"/>
            <ac:picMk id="12" creationId="{18D4DD37-C385-4B27-A17E-B201DE59DDEC}"/>
          </ac:picMkLst>
        </pc:picChg>
        <pc:picChg chg="add mod">
          <ac:chgData name="Axelsson Jenny" userId="35153831-a041-4e19-963c-026d50be729b" providerId="ADAL" clId="{5685479E-5723-4B5E-B4B7-4126884DB19F}" dt="2022-12-21T09:10:53.885" v="460" actId="1076"/>
          <ac:picMkLst>
            <pc:docMk/>
            <pc:sldMk cId="688302191" sldId="259"/>
            <ac:picMk id="13" creationId="{ADF5A4C4-B38F-46A1-A720-9D7990C69224}"/>
          </ac:picMkLst>
        </pc:picChg>
        <pc:picChg chg="add mod">
          <ac:chgData name="Axelsson Jenny" userId="35153831-a041-4e19-963c-026d50be729b" providerId="ADAL" clId="{5685479E-5723-4B5E-B4B7-4126884DB19F}" dt="2022-12-21T09:10:59.225" v="461" actId="1076"/>
          <ac:picMkLst>
            <pc:docMk/>
            <pc:sldMk cId="688302191" sldId="259"/>
            <ac:picMk id="15" creationId="{A1FEA663-DB3A-434F-99D7-B0F02F1BA247}"/>
          </ac:picMkLst>
        </pc:picChg>
        <pc:picChg chg="del mod">
          <ac:chgData name="Axelsson Jenny" userId="35153831-a041-4e19-963c-026d50be729b" providerId="ADAL" clId="{5685479E-5723-4B5E-B4B7-4126884DB19F}" dt="2022-12-21T09:02:44.564" v="334" actId="478"/>
          <ac:picMkLst>
            <pc:docMk/>
            <pc:sldMk cId="688302191" sldId="259"/>
            <ac:picMk id="20" creationId="{B4533BC8-CB80-4FA1-9CB7-461589A7ADC2}"/>
          </ac:picMkLst>
        </pc:picChg>
      </pc:sldChg>
      <pc:sldChg chg="modSp mod">
        <pc:chgData name="Axelsson Jenny" userId="35153831-a041-4e19-963c-026d50be729b" providerId="ADAL" clId="{5685479E-5723-4B5E-B4B7-4126884DB19F}" dt="2022-12-21T08:35:28.318" v="7" actId="20577"/>
        <pc:sldMkLst>
          <pc:docMk/>
          <pc:sldMk cId="2974578957" sldId="312"/>
        </pc:sldMkLst>
        <pc:spChg chg="mod">
          <ac:chgData name="Axelsson Jenny" userId="35153831-a041-4e19-963c-026d50be729b" providerId="ADAL" clId="{5685479E-5723-4B5E-B4B7-4126884DB19F}" dt="2022-12-21T08:35:28.318" v="7" actId="20577"/>
          <ac:spMkLst>
            <pc:docMk/>
            <pc:sldMk cId="2974578957" sldId="312"/>
            <ac:spMk id="4" creationId="{7C3A8192-81A1-4B54-8CE2-055E1C43C19C}"/>
          </ac:spMkLst>
        </pc:spChg>
      </pc:sldChg>
      <pc:sldChg chg="modSp mod">
        <pc:chgData name="Axelsson Jenny" userId="35153831-a041-4e19-963c-026d50be729b" providerId="ADAL" clId="{5685479E-5723-4B5E-B4B7-4126884DB19F}" dt="2022-12-21T08:42:00.027" v="92" actId="20577"/>
        <pc:sldMkLst>
          <pc:docMk/>
          <pc:sldMk cId="3738514320" sldId="327"/>
        </pc:sldMkLst>
        <pc:spChg chg="mod">
          <ac:chgData name="Axelsson Jenny" userId="35153831-a041-4e19-963c-026d50be729b" providerId="ADAL" clId="{5685479E-5723-4B5E-B4B7-4126884DB19F}" dt="2022-12-21T08:42:00.027" v="92" actId="20577"/>
          <ac:spMkLst>
            <pc:docMk/>
            <pc:sldMk cId="3738514320" sldId="327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2:57.144" v="93" actId="6549"/>
        <pc:sldMkLst>
          <pc:docMk/>
          <pc:sldMk cId="4158201782" sldId="328"/>
        </pc:sldMkLst>
        <pc:spChg chg="mod">
          <ac:chgData name="Axelsson Jenny" userId="35153831-a041-4e19-963c-026d50be729b" providerId="ADAL" clId="{5685479E-5723-4B5E-B4B7-4126884DB19F}" dt="2022-12-21T08:42:57.144" v="93" actId="6549"/>
          <ac:spMkLst>
            <pc:docMk/>
            <pc:sldMk cId="4158201782" sldId="328"/>
            <ac:spMk id="5" creationId="{BC5C837C-7D53-4E50-BDC1-752E6FCF03A0}"/>
          </ac:spMkLst>
        </pc:spChg>
      </pc:sldChg>
      <pc:sldChg chg="modSp mod">
        <pc:chgData name="Axelsson Jenny" userId="35153831-a041-4e19-963c-026d50be729b" providerId="ADAL" clId="{5685479E-5723-4B5E-B4B7-4126884DB19F}" dt="2022-12-21T08:43:57.486" v="103" actId="6549"/>
        <pc:sldMkLst>
          <pc:docMk/>
          <pc:sldMk cId="4230818810" sldId="332"/>
        </pc:sldMkLst>
        <pc:spChg chg="mod">
          <ac:chgData name="Axelsson Jenny" userId="35153831-a041-4e19-963c-026d50be729b" providerId="ADAL" clId="{5685479E-5723-4B5E-B4B7-4126884DB19F}" dt="2022-12-21T08:43:57.486" v="103" actId="6549"/>
          <ac:spMkLst>
            <pc:docMk/>
            <pc:sldMk cId="4230818810" sldId="332"/>
            <ac:spMk id="3" creationId="{8F0BB36F-BDC0-4C02-A2FD-EB8CEA53D633}"/>
          </ac:spMkLst>
        </pc:spChg>
      </pc:sldChg>
      <pc:sldChg chg="modSp mod">
        <pc:chgData name="Axelsson Jenny" userId="35153831-a041-4e19-963c-026d50be729b" providerId="ADAL" clId="{5685479E-5723-4B5E-B4B7-4126884DB19F}" dt="2022-12-21T08:43:06.991" v="94" actId="6549"/>
        <pc:sldMkLst>
          <pc:docMk/>
          <pc:sldMk cId="1301884714" sldId="449"/>
        </pc:sldMkLst>
        <pc:spChg chg="mod">
          <ac:chgData name="Axelsson Jenny" userId="35153831-a041-4e19-963c-026d50be729b" providerId="ADAL" clId="{5685479E-5723-4B5E-B4B7-4126884DB19F}" dt="2022-12-21T08:43:06.991" v="94" actId="6549"/>
          <ac:spMkLst>
            <pc:docMk/>
            <pc:sldMk cId="1301884714" sldId="449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13.867" v="95" actId="6549"/>
        <pc:sldMkLst>
          <pc:docMk/>
          <pc:sldMk cId="2430241799" sldId="450"/>
        </pc:sldMkLst>
        <pc:spChg chg="mod">
          <ac:chgData name="Axelsson Jenny" userId="35153831-a041-4e19-963c-026d50be729b" providerId="ADAL" clId="{5685479E-5723-4B5E-B4B7-4126884DB19F}" dt="2022-12-21T08:43:13.867" v="95" actId="6549"/>
          <ac:spMkLst>
            <pc:docMk/>
            <pc:sldMk cId="2430241799" sldId="450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23.071" v="96" actId="6549"/>
        <pc:sldMkLst>
          <pc:docMk/>
          <pc:sldMk cId="2414750201" sldId="451"/>
        </pc:sldMkLst>
        <pc:spChg chg="mod">
          <ac:chgData name="Axelsson Jenny" userId="35153831-a041-4e19-963c-026d50be729b" providerId="ADAL" clId="{5685479E-5723-4B5E-B4B7-4126884DB19F}" dt="2022-12-21T08:43:23.071" v="96" actId="6549"/>
          <ac:spMkLst>
            <pc:docMk/>
            <pc:sldMk cId="2414750201" sldId="451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43:35.181" v="99" actId="47"/>
        <pc:sldMkLst>
          <pc:docMk/>
          <pc:sldMk cId="2933609921" sldId="452"/>
        </pc:sldMkLst>
      </pc:sldChg>
      <pc:sldChg chg="modSp mod">
        <pc:chgData name="Axelsson Jenny" userId="35153831-a041-4e19-963c-026d50be729b" providerId="ADAL" clId="{5685479E-5723-4B5E-B4B7-4126884DB19F}" dt="2022-12-21T08:43:42.487" v="100" actId="6549"/>
        <pc:sldMkLst>
          <pc:docMk/>
          <pc:sldMk cId="3554431323" sldId="454"/>
        </pc:sldMkLst>
        <pc:spChg chg="mod">
          <ac:chgData name="Axelsson Jenny" userId="35153831-a041-4e19-963c-026d50be729b" providerId="ADAL" clId="{5685479E-5723-4B5E-B4B7-4126884DB19F}" dt="2022-12-21T08:43:42.487" v="100" actId="6549"/>
          <ac:spMkLst>
            <pc:docMk/>
            <pc:sldMk cId="3554431323" sldId="454"/>
            <ac:spMk id="3" creationId="{97EA1ACE-F745-469A-9F5D-EDBECE1535C9}"/>
          </ac:spMkLst>
        </pc:spChg>
      </pc:sldChg>
      <pc:sldChg chg="modSp mod">
        <pc:chgData name="Axelsson Jenny" userId="35153831-a041-4e19-963c-026d50be729b" providerId="ADAL" clId="{5685479E-5723-4B5E-B4B7-4126884DB19F}" dt="2022-12-21T08:43:52.559" v="102" actId="6549"/>
        <pc:sldMkLst>
          <pc:docMk/>
          <pc:sldMk cId="1529308584" sldId="456"/>
        </pc:sldMkLst>
        <pc:spChg chg="mod">
          <ac:chgData name="Axelsson Jenny" userId="35153831-a041-4e19-963c-026d50be729b" providerId="ADAL" clId="{5685479E-5723-4B5E-B4B7-4126884DB19F}" dt="2022-12-21T08:43:52.559" v="102" actId="6549"/>
          <ac:spMkLst>
            <pc:docMk/>
            <pc:sldMk cId="1529308584" sldId="456"/>
            <ac:spMk id="3" creationId="{97EA1ACE-F745-469A-9F5D-EDBECE1535C9}"/>
          </ac:spMkLst>
        </pc:spChg>
      </pc:sldChg>
      <pc:sldChg chg="addSp delSp modSp mod">
        <pc:chgData name="Axelsson Jenny" userId="35153831-a041-4e19-963c-026d50be729b" providerId="ADAL" clId="{5685479E-5723-4B5E-B4B7-4126884DB19F}" dt="2022-12-21T08:59:47.229" v="179" actId="1076"/>
        <pc:sldMkLst>
          <pc:docMk/>
          <pc:sldMk cId="3548978254" sldId="457"/>
        </pc:sldMkLst>
        <pc:picChg chg="del">
          <ac:chgData name="Axelsson Jenny" userId="35153831-a041-4e19-963c-026d50be729b" providerId="ADAL" clId="{5685479E-5723-4B5E-B4B7-4126884DB19F}" dt="2022-12-21T08:55:58.192" v="151" actId="478"/>
          <ac:picMkLst>
            <pc:docMk/>
            <pc:sldMk cId="3548978254" sldId="457"/>
            <ac:picMk id="7" creationId="{57482C9F-9541-48C0-8E5E-457BF42EE034}"/>
          </ac:picMkLst>
        </pc:picChg>
        <pc:picChg chg="add del mod">
          <ac:chgData name="Axelsson Jenny" userId="35153831-a041-4e19-963c-026d50be729b" providerId="ADAL" clId="{5685479E-5723-4B5E-B4B7-4126884DB19F}" dt="2022-12-21T08:57:24.388" v="171" actId="478"/>
          <ac:picMkLst>
            <pc:docMk/>
            <pc:sldMk cId="3548978254" sldId="457"/>
            <ac:picMk id="4098" creationId="{D4F670E8-E769-4B31-81EF-248F8146C21F}"/>
          </ac:picMkLst>
        </pc:picChg>
        <pc:picChg chg="add mod">
          <ac:chgData name="Axelsson Jenny" userId="35153831-a041-4e19-963c-026d50be729b" providerId="ADAL" clId="{5685479E-5723-4B5E-B4B7-4126884DB19F}" dt="2022-12-21T08:59:47.229" v="179" actId="1076"/>
          <ac:picMkLst>
            <pc:docMk/>
            <pc:sldMk cId="3548978254" sldId="457"/>
            <ac:picMk id="4100" creationId="{99B14CD6-018F-4233-863B-DC31261B22BE}"/>
          </ac:picMkLst>
        </pc:picChg>
      </pc:sldChg>
      <pc:sldChg chg="modSp mod">
        <pc:chgData name="Axelsson Jenny" userId="35153831-a041-4e19-963c-026d50be729b" providerId="ADAL" clId="{5685479E-5723-4B5E-B4B7-4126884DB19F}" dt="2022-12-21T08:41:32.813" v="89" actId="14100"/>
        <pc:sldMkLst>
          <pc:docMk/>
          <pc:sldMk cId="1378080449" sldId="459"/>
        </pc:sldMkLst>
        <pc:spChg chg="mod">
          <ac:chgData name="Axelsson Jenny" userId="35153831-a041-4e19-963c-026d50be729b" providerId="ADAL" clId="{5685479E-5723-4B5E-B4B7-4126884DB19F}" dt="2022-12-21T08:41:21.178" v="86" actId="14100"/>
          <ac:spMkLst>
            <pc:docMk/>
            <pc:sldMk cId="1378080449" sldId="459"/>
            <ac:spMk id="3" creationId="{3BCACF75-476D-4F67-8A65-18DCB5017B51}"/>
          </ac:spMkLst>
        </pc:spChg>
        <pc:graphicFrameChg chg="mod modGraphic">
          <ac:chgData name="Axelsson Jenny" userId="35153831-a041-4e19-963c-026d50be729b" providerId="ADAL" clId="{5685479E-5723-4B5E-B4B7-4126884DB19F}" dt="2022-12-21T08:41:32.813" v="89" actId="14100"/>
          <ac:graphicFrameMkLst>
            <pc:docMk/>
            <pc:sldMk cId="1378080449" sldId="459"/>
            <ac:graphicFrameMk id="8" creationId="{F09DA5A7-C9AC-44A3-BF24-1C5D5F57A064}"/>
          </ac:graphicFrameMkLst>
        </pc:graphicFrameChg>
      </pc:sldChg>
      <pc:sldChg chg="modSp mod">
        <pc:chgData name="Axelsson Jenny" userId="35153831-a041-4e19-963c-026d50be729b" providerId="ADAL" clId="{5685479E-5723-4B5E-B4B7-4126884DB19F}" dt="2022-12-21T08:44:02.311" v="104" actId="6549"/>
        <pc:sldMkLst>
          <pc:docMk/>
          <pc:sldMk cId="4141771608" sldId="461"/>
        </pc:sldMkLst>
        <pc:spChg chg="mod">
          <ac:chgData name="Axelsson Jenny" userId="35153831-a041-4e19-963c-026d50be729b" providerId="ADAL" clId="{5685479E-5723-4B5E-B4B7-4126884DB19F}" dt="2022-12-21T08:44:02.311" v="104" actId="6549"/>
          <ac:spMkLst>
            <pc:docMk/>
            <pc:sldMk cId="4141771608" sldId="461"/>
            <ac:spMk id="3" creationId="{97EA1ACE-F745-469A-9F5D-EDBECE1535C9}"/>
          </ac:spMkLst>
        </pc:spChg>
      </pc:sldChg>
      <pc:sldChg chg="addSp delSp modSp mod modClrScheme chgLayout">
        <pc:chgData name="Axelsson Jenny" userId="35153831-a041-4e19-963c-026d50be729b" providerId="ADAL" clId="{5685479E-5723-4B5E-B4B7-4126884DB19F}" dt="2022-12-21T09:24:33.630" v="488" actId="1076"/>
        <pc:sldMkLst>
          <pc:docMk/>
          <pc:sldMk cId="1758125725" sldId="462"/>
        </pc:sldMkLst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" creationId="{0DFA1C93-2E56-4B9D-934B-14D983124C58}"/>
          </ac:spMkLst>
        </pc:spChg>
        <pc:spChg chg="add del 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3" creationId="{E8E2D640-73E9-45D2-BEB5-DA41DEB51B02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5" creationId="{ED3626E5-17AA-47E4-AE44-B10F77EC71BC}"/>
          </ac:spMkLst>
        </pc:spChg>
        <pc:spChg chg="del mod ord">
          <ac:chgData name="Axelsson Jenny" userId="35153831-a041-4e19-963c-026d50be729b" providerId="ADAL" clId="{5685479E-5723-4B5E-B4B7-4126884DB19F}" dt="2022-12-21T08:45:44.175" v="107" actId="700"/>
          <ac:spMkLst>
            <pc:docMk/>
            <pc:sldMk cId="1758125725" sldId="462"/>
            <ac:spMk id="9" creationId="{43FE9BD4-D122-46E7-A8CA-4537AF497D53}"/>
          </ac:spMkLst>
        </pc:spChg>
        <pc:spChg chg="del mod">
          <ac:chgData name="Axelsson Jenny" userId="35153831-a041-4e19-963c-026d50be729b" providerId="ADAL" clId="{5685479E-5723-4B5E-B4B7-4126884DB19F}" dt="2022-12-21T08:45:59.035" v="111" actId="478"/>
          <ac:spMkLst>
            <pc:docMk/>
            <pc:sldMk cId="1758125725" sldId="462"/>
            <ac:spMk id="20" creationId="{62392101-AE08-4E5D-AED7-2B0B56947784}"/>
          </ac:spMkLst>
        </pc:spChg>
        <pc:spChg chg="mod or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22" creationId="{4EC3AEAA-0F52-44A4-9C3C-57FA7EB01F84}"/>
          </ac:spMkLst>
        </pc:spChg>
        <pc:spChg chg="add mod">
          <ac:chgData name="Axelsson Jenny" userId="35153831-a041-4e19-963c-026d50be729b" providerId="ADAL" clId="{5685479E-5723-4B5E-B4B7-4126884DB19F}" dt="2022-12-21T09:24:22.276" v="487" actId="14100"/>
          <ac:spMkLst>
            <pc:docMk/>
            <pc:sldMk cId="1758125725" sldId="462"/>
            <ac:spMk id="1031" creationId="{9340B50A-ADC7-ADBA-DA18-749918657EBC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3" creationId="{A30F30DA-8382-66FA-9232-E12C506DD19F}"/>
          </ac:spMkLst>
        </pc:spChg>
        <pc:spChg chg="add mod">
          <ac:chgData name="Axelsson Jenny" userId="35153831-a041-4e19-963c-026d50be729b" providerId="ADAL" clId="{5685479E-5723-4B5E-B4B7-4126884DB19F}" dt="2022-12-21T08:45:53.510" v="109" actId="26606"/>
          <ac:spMkLst>
            <pc:docMk/>
            <pc:sldMk cId="1758125725" sldId="462"/>
            <ac:spMk id="1035" creationId="{7AA256D2-6913-F77E-DD3B-12A3EDDCA9B4}"/>
          </ac:spMkLst>
        </pc:spChg>
        <pc:picChg chg="del">
          <ac:chgData name="Axelsson Jenny" userId="35153831-a041-4e19-963c-026d50be729b" providerId="ADAL" clId="{5685479E-5723-4B5E-B4B7-4126884DB19F}" dt="2022-12-21T08:45:37.062" v="106" actId="478"/>
          <ac:picMkLst>
            <pc:docMk/>
            <pc:sldMk cId="1758125725" sldId="462"/>
            <ac:picMk id="15" creationId="{5ECAF3B6-8C8F-4F99-8636-78B0FEC66434}"/>
          </ac:picMkLst>
        </pc:picChg>
        <pc:picChg chg="add del mod ord">
          <ac:chgData name="Axelsson Jenny" userId="35153831-a041-4e19-963c-026d50be729b" providerId="ADAL" clId="{5685479E-5723-4B5E-B4B7-4126884DB19F}" dt="2022-12-21T09:23:27.481" v="474" actId="478"/>
          <ac:picMkLst>
            <pc:docMk/>
            <pc:sldMk cId="1758125725" sldId="462"/>
            <ac:picMk id="1026" creationId="{BD01DBE2-D1D6-4458-B3DE-25CD5F81CEDA}"/>
          </ac:picMkLst>
        </pc:picChg>
        <pc:picChg chg="add mod">
          <ac:chgData name="Axelsson Jenny" userId="35153831-a041-4e19-963c-026d50be729b" providerId="ADAL" clId="{5685479E-5723-4B5E-B4B7-4126884DB19F}" dt="2022-12-21T09:24:33.630" v="488" actId="1076"/>
          <ac:picMkLst>
            <pc:docMk/>
            <pc:sldMk cId="1758125725" sldId="462"/>
            <ac:picMk id="1028" creationId="{5EE24114-7928-4F4D-BF7A-6213A78C00E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0:12.823" v="136" actId="14100"/>
        <pc:sldMkLst>
          <pc:docMk/>
          <pc:sldMk cId="325621087" sldId="463"/>
        </pc:sldMkLst>
        <pc:spChg chg="add mod">
          <ac:chgData name="Axelsson Jenny" userId="35153831-a041-4e19-963c-026d50be729b" providerId="ADAL" clId="{5685479E-5723-4B5E-B4B7-4126884DB19F}" dt="2022-12-21T08:50:04.208" v="135" actId="14100"/>
          <ac:spMkLst>
            <pc:docMk/>
            <pc:sldMk cId="325621087" sldId="463"/>
            <ac:spMk id="6" creationId="{563B5A6B-47A2-4449-A0D4-AA60E92E37CF}"/>
          </ac:spMkLst>
        </pc:spChg>
        <pc:picChg chg="del">
          <ac:chgData name="Axelsson Jenny" userId="35153831-a041-4e19-963c-026d50be729b" providerId="ADAL" clId="{5685479E-5723-4B5E-B4B7-4126884DB19F}" dt="2022-12-21T08:48:48.398" v="118" actId="478"/>
          <ac:picMkLst>
            <pc:docMk/>
            <pc:sldMk cId="325621087" sldId="463"/>
            <ac:picMk id="10" creationId="{A754AE58-3F96-4655-973A-7CBB5F54ACEB}"/>
          </ac:picMkLst>
        </pc:picChg>
        <pc:picChg chg="add mod">
          <ac:chgData name="Axelsson Jenny" userId="35153831-a041-4e19-963c-026d50be729b" providerId="ADAL" clId="{5685479E-5723-4B5E-B4B7-4126884DB19F}" dt="2022-12-21T08:50:12.823" v="136" actId="14100"/>
          <ac:picMkLst>
            <pc:docMk/>
            <pc:sldMk cId="325621087" sldId="463"/>
            <ac:picMk id="2050" creationId="{C018968A-6250-4783-BE8D-708863C17400}"/>
          </ac:picMkLst>
        </pc:picChg>
      </pc:sldChg>
      <pc:sldChg chg="addSp delSp modSp mod">
        <pc:chgData name="Axelsson Jenny" userId="35153831-a041-4e19-963c-026d50be729b" providerId="ADAL" clId="{5685479E-5723-4B5E-B4B7-4126884DB19F}" dt="2022-12-21T08:51:53.840" v="150" actId="1076"/>
        <pc:sldMkLst>
          <pc:docMk/>
          <pc:sldMk cId="3232292107" sldId="464"/>
        </pc:sldMkLst>
        <pc:spChg chg="add del mod">
          <ac:chgData name="Axelsson Jenny" userId="35153831-a041-4e19-963c-026d50be729b" providerId="ADAL" clId="{5685479E-5723-4B5E-B4B7-4126884DB19F}" dt="2022-12-21T08:50:39.814" v="139" actId="478"/>
          <ac:spMkLst>
            <pc:docMk/>
            <pc:sldMk cId="3232292107" sldId="464"/>
            <ac:spMk id="3" creationId="{3C3A3CD7-72A2-4976-9A72-225014E634A9}"/>
          </ac:spMkLst>
        </pc:spChg>
        <pc:spChg chg="mod">
          <ac:chgData name="Axelsson Jenny" userId="35153831-a041-4e19-963c-026d50be729b" providerId="ADAL" clId="{5685479E-5723-4B5E-B4B7-4126884DB19F}" dt="2022-12-21T08:43:48.179" v="101" actId="6549"/>
          <ac:spMkLst>
            <pc:docMk/>
            <pc:sldMk cId="3232292107" sldId="464"/>
            <ac:spMk id="16" creationId="{81228A0D-0352-40A4-BD68-CE4EF8F512CB}"/>
          </ac:spMkLst>
        </pc:spChg>
        <pc:picChg chg="del">
          <ac:chgData name="Axelsson Jenny" userId="35153831-a041-4e19-963c-026d50be729b" providerId="ADAL" clId="{5685479E-5723-4B5E-B4B7-4126884DB19F}" dt="2022-12-21T08:50:36.415" v="137" actId="478"/>
          <ac:picMkLst>
            <pc:docMk/>
            <pc:sldMk cId="3232292107" sldId="464"/>
            <ac:picMk id="19" creationId="{27D1DA58-DE65-4A58-8750-92C16522C275}"/>
          </ac:picMkLst>
        </pc:picChg>
        <pc:picChg chg="add mod">
          <ac:chgData name="Axelsson Jenny" userId="35153831-a041-4e19-963c-026d50be729b" providerId="ADAL" clId="{5685479E-5723-4B5E-B4B7-4126884DB19F}" dt="2022-12-21T08:51:53.840" v="150" actId="1076"/>
          <ac:picMkLst>
            <pc:docMk/>
            <pc:sldMk cId="3232292107" sldId="464"/>
            <ac:picMk id="3074" creationId="{3F60749F-62AD-4E82-B7D0-E1574F80D8BA}"/>
          </ac:picMkLst>
        </pc:picChg>
      </pc:sldChg>
      <pc:sldChg chg="modSp del mod">
        <pc:chgData name="Axelsson Jenny" userId="35153831-a041-4e19-963c-026d50be729b" providerId="ADAL" clId="{5685479E-5723-4B5E-B4B7-4126884DB19F}" dt="2022-12-21T08:43:34.329" v="98" actId="47"/>
        <pc:sldMkLst>
          <pc:docMk/>
          <pc:sldMk cId="1542810606" sldId="465"/>
        </pc:sldMkLst>
        <pc:spChg chg="mod">
          <ac:chgData name="Axelsson Jenny" userId="35153831-a041-4e19-963c-026d50be729b" providerId="ADAL" clId="{5685479E-5723-4B5E-B4B7-4126884DB19F}" dt="2022-12-21T08:43:32.605" v="97" actId="6549"/>
          <ac:spMkLst>
            <pc:docMk/>
            <pc:sldMk cId="1542810606" sldId="465"/>
            <ac:spMk id="3" creationId="{97EA1ACE-F745-469A-9F5D-EDBECE1535C9}"/>
          </ac:spMkLst>
        </pc:spChg>
      </pc:sldChg>
      <pc:sldChg chg="del">
        <pc:chgData name="Axelsson Jenny" userId="35153831-a041-4e19-963c-026d50be729b" providerId="ADAL" clId="{5685479E-5723-4B5E-B4B7-4126884DB19F}" dt="2022-12-21T08:36:25.679" v="16" actId="47"/>
        <pc:sldMkLst>
          <pc:docMk/>
          <pc:sldMk cId="4158420642" sldId="466"/>
        </pc:sldMkLst>
      </pc:sldChg>
      <pc:sldChg chg="del">
        <pc:chgData name="Axelsson Jenny" userId="35153831-a041-4e19-963c-026d50be729b" providerId="ADAL" clId="{5685479E-5723-4B5E-B4B7-4126884DB19F}" dt="2022-12-21T08:36:26.299" v="17" actId="47"/>
        <pc:sldMkLst>
          <pc:docMk/>
          <pc:sldMk cId="375704079" sldId="467"/>
        </pc:sldMkLst>
      </pc:sldChg>
      <pc:sldChg chg="del">
        <pc:chgData name="Axelsson Jenny" userId="35153831-a041-4e19-963c-026d50be729b" providerId="ADAL" clId="{5685479E-5723-4B5E-B4B7-4126884DB19F}" dt="2022-12-21T08:36:27.341" v="18" actId="47"/>
        <pc:sldMkLst>
          <pc:docMk/>
          <pc:sldMk cId="340872767" sldId="468"/>
        </pc:sldMkLst>
      </pc:sldChg>
      <pc:sldChg chg="modSp del mod">
        <pc:chgData name="Axelsson Jenny" userId="35153831-a041-4e19-963c-026d50be729b" providerId="ADAL" clId="{5685479E-5723-4B5E-B4B7-4126884DB19F}" dt="2022-12-21T08:35:54.483" v="12" actId="47"/>
        <pc:sldMkLst>
          <pc:docMk/>
          <pc:sldMk cId="1017674186" sldId="469"/>
        </pc:sldMkLst>
        <pc:spChg chg="mod">
          <ac:chgData name="Axelsson Jenny" userId="35153831-a041-4e19-963c-026d50be729b" providerId="ADAL" clId="{5685479E-5723-4B5E-B4B7-4126884DB19F}" dt="2022-12-21T08:35:53.516" v="11" actId="6549"/>
          <ac:spMkLst>
            <pc:docMk/>
            <pc:sldMk cId="1017674186" sldId="469"/>
            <ac:spMk id="9" creationId="{00339DDF-120F-4211-ADF4-C9A168CE7F1E}"/>
          </ac:spMkLst>
        </pc:spChg>
      </pc:sldChg>
      <pc:sldChg chg="del">
        <pc:chgData name="Axelsson Jenny" userId="35153831-a041-4e19-963c-026d50be729b" providerId="ADAL" clId="{5685479E-5723-4B5E-B4B7-4126884DB19F}" dt="2022-12-21T08:35:55.836" v="13" actId="47"/>
        <pc:sldMkLst>
          <pc:docMk/>
          <pc:sldMk cId="3901449333" sldId="470"/>
        </pc:sldMkLst>
      </pc:sldChg>
      <pc:sldChg chg="del">
        <pc:chgData name="Axelsson Jenny" userId="35153831-a041-4e19-963c-026d50be729b" providerId="ADAL" clId="{5685479E-5723-4B5E-B4B7-4126884DB19F}" dt="2022-12-21T08:35:57.393" v="14" actId="47"/>
        <pc:sldMkLst>
          <pc:docMk/>
          <pc:sldMk cId="2644192305" sldId="471"/>
        </pc:sldMkLst>
      </pc:sldChg>
      <pc:sldChg chg="delSp modSp mod">
        <pc:chgData name="Axelsson Jenny" userId="35153831-a041-4e19-963c-026d50be729b" providerId="ADAL" clId="{5685479E-5723-4B5E-B4B7-4126884DB19F}" dt="2022-12-21T08:35:47.052" v="10" actId="478"/>
        <pc:sldMkLst>
          <pc:docMk/>
          <pc:sldMk cId="2191574587" sldId="472"/>
        </pc:sldMkLst>
        <pc:spChg chg="mod">
          <ac:chgData name="Axelsson Jenny" userId="35153831-a041-4e19-963c-026d50be729b" providerId="ADAL" clId="{5685479E-5723-4B5E-B4B7-4126884DB19F}" dt="2022-12-21T08:35:43.970" v="8" actId="6549"/>
          <ac:spMkLst>
            <pc:docMk/>
            <pc:sldMk cId="2191574587" sldId="472"/>
            <ac:spMk id="9" creationId="{00339DDF-120F-4211-ADF4-C9A168CE7F1E}"/>
          </ac:spMkLst>
        </pc:spChg>
        <pc:picChg chg="del">
          <ac:chgData name="Axelsson Jenny" userId="35153831-a041-4e19-963c-026d50be729b" providerId="ADAL" clId="{5685479E-5723-4B5E-B4B7-4126884DB19F}" dt="2022-12-21T08:35:45.493" v="9" actId="478"/>
          <ac:picMkLst>
            <pc:docMk/>
            <pc:sldMk cId="2191574587" sldId="472"/>
            <ac:picMk id="6" creationId="{AA85C40B-4CEB-4D75-AE9B-B0BB89C7AEF8}"/>
          </ac:picMkLst>
        </pc:picChg>
        <pc:picChg chg="del">
          <ac:chgData name="Axelsson Jenny" userId="35153831-a041-4e19-963c-026d50be729b" providerId="ADAL" clId="{5685479E-5723-4B5E-B4B7-4126884DB19F}" dt="2022-12-21T08:35:47.052" v="10" actId="478"/>
          <ac:picMkLst>
            <pc:docMk/>
            <pc:sldMk cId="2191574587" sldId="472"/>
            <ac:picMk id="10" creationId="{6404398A-0583-41B2-A076-C0BD1AF9C757}"/>
          </ac:picMkLst>
        </pc:picChg>
      </pc:sldChg>
      <pc:sldChg chg="del">
        <pc:chgData name="Axelsson Jenny" userId="35153831-a041-4e19-963c-026d50be729b" providerId="ADAL" clId="{5685479E-5723-4B5E-B4B7-4126884DB19F}" dt="2022-12-21T08:36:31.278" v="19" actId="47"/>
        <pc:sldMkLst>
          <pc:docMk/>
          <pc:sldMk cId="1019929240" sldId="473"/>
        </pc:sldMkLst>
      </pc:sldChg>
    </pc:docChg>
  </pc:docChgLst>
  <pc:docChgLst>
    <pc:chgData name="Nordqvist Anne-Louise" userId="298fd2ba-5879-4078-9dd0-cb16eef6a860" providerId="ADAL" clId="{469BAF5C-E87E-4E7E-9DED-4C5382B9E1F0}"/>
    <pc:docChg chg="undo custSel addSld delSld modSld sldOrd">
      <pc:chgData name="Nordqvist Anne-Louise" userId="298fd2ba-5879-4078-9dd0-cb16eef6a860" providerId="ADAL" clId="{469BAF5C-E87E-4E7E-9DED-4C5382B9E1F0}" dt="2022-10-13T18:27:42.857" v="1991" actId="20577"/>
      <pc:docMkLst>
        <pc:docMk/>
      </pc:docMkLst>
      <pc:sldChg chg="addSp delSp modSp mod ord">
        <pc:chgData name="Nordqvist Anne-Louise" userId="298fd2ba-5879-4078-9dd0-cb16eef6a860" providerId="ADAL" clId="{469BAF5C-E87E-4E7E-9DED-4C5382B9E1F0}" dt="2022-10-13T18:26:14.265" v="1941" actId="20577"/>
        <pc:sldMkLst>
          <pc:docMk/>
          <pc:sldMk cId="1017674186" sldId="469"/>
        </pc:sldMkLst>
        <pc:spChg chg="del mod">
          <ac:chgData name="Nordqvist Anne-Louise" userId="298fd2ba-5879-4078-9dd0-cb16eef6a860" providerId="ADAL" clId="{469BAF5C-E87E-4E7E-9DED-4C5382B9E1F0}" dt="2022-10-12T13:45:03.704" v="1" actId="22"/>
          <ac:spMkLst>
            <pc:docMk/>
            <pc:sldMk cId="1017674186" sldId="469"/>
            <ac:spMk id="3" creationId="{D908A67C-54D5-44C7-A958-06A5265950CB}"/>
          </ac:spMkLst>
        </pc:spChg>
        <pc:spChg chg="add mod">
          <ac:chgData name="Nordqvist Anne-Louise" userId="298fd2ba-5879-4078-9dd0-cb16eef6a860" providerId="ADAL" clId="{469BAF5C-E87E-4E7E-9DED-4C5382B9E1F0}" dt="2022-10-13T18:26:14.265" v="1941" actId="20577"/>
          <ac:spMkLst>
            <pc:docMk/>
            <pc:sldMk cId="1017674186" sldId="469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2" creationId="{9B657886-1742-462B-ACAF-3CAF862AFE7F}"/>
          </ac:spMkLst>
        </pc:spChg>
        <pc:spChg chg="add del mod">
          <ac:chgData name="Nordqvist Anne-Louise" userId="298fd2ba-5879-4078-9dd0-cb16eef6a860" providerId="ADAL" clId="{469BAF5C-E87E-4E7E-9DED-4C5382B9E1F0}" dt="2022-10-12T14:10:42.689" v="1545" actId="478"/>
          <ac:spMkLst>
            <pc:docMk/>
            <pc:sldMk cId="1017674186" sldId="469"/>
            <ac:spMk id="15" creationId="{0B0A0EFF-45B2-4113-B64A-477ECE5BDBDD}"/>
          </ac:spMkLst>
        </pc:spChg>
        <pc:spChg chg="add del mod">
          <ac:chgData name="Nordqvist Anne-Louise" userId="298fd2ba-5879-4078-9dd0-cb16eef6a860" providerId="ADAL" clId="{469BAF5C-E87E-4E7E-9DED-4C5382B9E1F0}" dt="2022-10-12T14:16:13.527" v="1789"/>
          <ac:spMkLst>
            <pc:docMk/>
            <pc:sldMk cId="1017674186" sldId="469"/>
            <ac:spMk id="20" creationId="{B8ADF861-74A6-4A51-9596-78AD3E6C8B07}"/>
          </ac:spMkLst>
        </pc:spChg>
        <pc:picChg chg="add del mod ord">
          <ac:chgData name="Nordqvist Anne-Louise" userId="298fd2ba-5879-4078-9dd0-cb16eef6a860" providerId="ADAL" clId="{469BAF5C-E87E-4E7E-9DED-4C5382B9E1F0}" dt="2022-10-12T13:45:33.804" v="7" actId="21"/>
          <ac:picMkLst>
            <pc:docMk/>
            <pc:sldMk cId="1017674186" sldId="469"/>
            <ac:picMk id="7" creationId="{27507599-7049-4EF2-8D0C-7EF472AA6FC5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1" creationId="{EF3015E2-E478-4667-8B0A-DE480F7A4A39}"/>
          </ac:picMkLst>
        </pc:picChg>
        <pc:picChg chg="add del mod">
          <ac:chgData name="Nordqvist Anne-Louise" userId="298fd2ba-5879-4078-9dd0-cb16eef6a860" providerId="ADAL" clId="{469BAF5C-E87E-4E7E-9DED-4C5382B9E1F0}" dt="2022-10-12T14:10:42.689" v="1545" actId="478"/>
          <ac:picMkLst>
            <pc:docMk/>
            <pc:sldMk cId="1017674186" sldId="469"/>
            <ac:picMk id="14" creationId="{D8E86160-A82A-4670-A3C1-6E707F500316}"/>
          </ac:picMkLst>
        </pc:picChg>
        <pc:picChg chg="add mod">
          <ac:chgData name="Nordqvist Anne-Louise" userId="298fd2ba-5879-4078-9dd0-cb16eef6a860" providerId="ADAL" clId="{469BAF5C-E87E-4E7E-9DED-4C5382B9E1F0}" dt="2022-10-12T14:11:43.354" v="1550" actId="1076"/>
          <ac:picMkLst>
            <pc:docMk/>
            <pc:sldMk cId="1017674186" sldId="469"/>
            <ac:picMk id="17" creationId="{B997A828-A3C5-48DB-9547-6644859101A2}"/>
          </ac:picMkLst>
        </pc:picChg>
        <pc:picChg chg="add del mod">
          <ac:chgData name="Nordqvist Anne-Louise" userId="298fd2ba-5879-4078-9dd0-cb16eef6a860" providerId="ADAL" clId="{469BAF5C-E87E-4E7E-9DED-4C5382B9E1F0}" dt="2022-10-12T14:16:20.035" v="1790" actId="478"/>
          <ac:picMkLst>
            <pc:docMk/>
            <pc:sldMk cId="1017674186" sldId="469"/>
            <ac:picMk id="19" creationId="{C8575B9E-C9F6-415D-91F9-7D5CBF922C1B}"/>
          </ac:picMkLst>
        </pc:picChg>
      </pc:sldChg>
      <pc:sldChg chg="addSp delSp modSp mod addCm delCm">
        <pc:chgData name="Nordqvist Anne-Louise" userId="298fd2ba-5879-4078-9dd0-cb16eef6a860" providerId="ADAL" clId="{469BAF5C-E87E-4E7E-9DED-4C5382B9E1F0}" dt="2022-10-13T18:25:16.640" v="1908" actId="14100"/>
        <pc:sldMkLst>
          <pc:docMk/>
          <pc:sldMk cId="3901449333" sldId="470"/>
        </pc:sldMkLst>
        <pc:spChg chg="mod">
          <ac:chgData name="Nordqvist Anne-Louise" userId="298fd2ba-5879-4078-9dd0-cb16eef6a860" providerId="ADAL" clId="{469BAF5C-E87E-4E7E-9DED-4C5382B9E1F0}" dt="2022-10-12T13:47:32.789" v="278" actId="6549"/>
          <ac:spMkLst>
            <pc:docMk/>
            <pc:sldMk cId="3901449333" sldId="470"/>
            <ac:spMk id="9" creationId="{00339DDF-120F-4211-ADF4-C9A168CE7F1E}"/>
          </ac:spMkLst>
        </pc:spChg>
        <pc:spChg chg="add del mod">
          <ac:chgData name="Nordqvist Anne-Louise" userId="298fd2ba-5879-4078-9dd0-cb16eef6a860" providerId="ADAL" clId="{469BAF5C-E87E-4E7E-9DED-4C5382B9E1F0}" dt="2022-10-13T18:24:57.913" v="1904" actId="478"/>
          <ac:spMkLst>
            <pc:docMk/>
            <pc:sldMk cId="3901449333" sldId="470"/>
            <ac:spMk id="10" creationId="{3890D620-2377-41BC-ABFF-E6E9B1CD8CE9}"/>
          </ac:spMkLst>
        </pc:spChg>
        <pc:picChg chg="add del mod">
          <ac:chgData name="Nordqvist Anne-Louise" userId="298fd2ba-5879-4078-9dd0-cb16eef6a860" providerId="ADAL" clId="{469BAF5C-E87E-4E7E-9DED-4C5382B9E1F0}" dt="2022-10-13T18:24:44.728" v="1853" actId="478"/>
          <ac:picMkLst>
            <pc:docMk/>
            <pc:sldMk cId="3901449333" sldId="470"/>
            <ac:picMk id="6" creationId="{E0D798C4-A9E6-4144-89D9-83915D72A1CD}"/>
          </ac:picMkLst>
        </pc:picChg>
        <pc:picChg chg="add mod">
          <ac:chgData name="Nordqvist Anne-Louise" userId="298fd2ba-5879-4078-9dd0-cb16eef6a860" providerId="ADAL" clId="{469BAF5C-E87E-4E7E-9DED-4C5382B9E1F0}" dt="2022-10-13T18:25:16.640" v="1908" actId="14100"/>
          <ac:picMkLst>
            <pc:docMk/>
            <pc:sldMk cId="3901449333" sldId="470"/>
            <ac:picMk id="7" creationId="{DEA9DC97-E6D9-4394-9252-C369690E4058}"/>
          </ac:picMkLst>
        </pc:picChg>
        <pc:cxnChg chg="add del">
          <ac:chgData name="Nordqvist Anne-Louise" userId="298fd2ba-5879-4078-9dd0-cb16eef6a860" providerId="ADAL" clId="{469BAF5C-E87E-4E7E-9DED-4C5382B9E1F0}" dt="2022-10-13T18:25:00.521" v="1905" actId="478"/>
          <ac:cxnSpMkLst>
            <pc:docMk/>
            <pc:sldMk cId="3901449333" sldId="470"/>
            <ac:cxnSpMk id="8" creationId="{B4F077CC-770F-4D9B-80C0-0E4D4B543301}"/>
          </ac:cxnSpMkLst>
        </pc:cxnChg>
      </pc:sldChg>
      <pc:sldChg chg="add del">
        <pc:chgData name="Nordqvist Anne-Louise" userId="298fd2ba-5879-4078-9dd0-cb16eef6a860" providerId="ADAL" clId="{469BAF5C-E87E-4E7E-9DED-4C5382B9E1F0}" dt="2022-10-12T13:47:42.434" v="280"/>
        <pc:sldMkLst>
          <pc:docMk/>
          <pc:sldMk cId="1926985001" sldId="471"/>
        </pc:sldMkLst>
      </pc:sldChg>
      <pc:sldChg chg="addSp delSp modSp mod">
        <pc:chgData name="Nordqvist Anne-Louise" userId="298fd2ba-5879-4078-9dd0-cb16eef6a860" providerId="ADAL" clId="{469BAF5C-E87E-4E7E-9DED-4C5382B9E1F0}" dt="2022-10-13T18:27:42.857" v="1991" actId="20577"/>
        <pc:sldMkLst>
          <pc:docMk/>
          <pc:sldMk cId="2644192305" sldId="471"/>
        </pc:sldMkLst>
        <pc:spChg chg="mod">
          <ac:chgData name="Nordqvist Anne-Louise" userId="298fd2ba-5879-4078-9dd0-cb16eef6a860" providerId="ADAL" clId="{469BAF5C-E87E-4E7E-9DED-4C5382B9E1F0}" dt="2022-10-13T18:27:42.857" v="1991" actId="20577"/>
          <ac:spMkLst>
            <pc:docMk/>
            <pc:sldMk cId="2644192305" sldId="471"/>
            <ac:spMk id="9" creationId="{00339DDF-120F-4211-ADF4-C9A168CE7F1E}"/>
          </ac:spMkLst>
        </pc:spChg>
        <pc:spChg chg="del mod">
          <ac:chgData name="Nordqvist Anne-Louise" userId="298fd2ba-5879-4078-9dd0-cb16eef6a860" providerId="ADAL" clId="{469BAF5C-E87E-4E7E-9DED-4C5382B9E1F0}" dt="2022-10-12T13:51:04.005" v="357" actId="478"/>
          <ac:spMkLst>
            <pc:docMk/>
            <pc:sldMk cId="2644192305" sldId="471"/>
            <ac:spMk id="10" creationId="{3890D620-2377-41BC-ABFF-E6E9B1CD8CE9}"/>
          </ac:spMkLst>
        </pc:spChg>
        <pc:picChg chg="del">
          <ac:chgData name="Nordqvist Anne-Louise" userId="298fd2ba-5879-4078-9dd0-cb16eef6a860" providerId="ADAL" clId="{469BAF5C-E87E-4E7E-9DED-4C5382B9E1F0}" dt="2022-10-12T13:50:51.610" v="353" actId="478"/>
          <ac:picMkLst>
            <pc:docMk/>
            <pc:sldMk cId="2644192305" sldId="471"/>
            <ac:picMk id="6" creationId="{E0D798C4-A9E6-4144-89D9-83915D72A1CD}"/>
          </ac:picMkLst>
        </pc:picChg>
        <pc:picChg chg="add del mod">
          <ac:chgData name="Nordqvist Anne-Louise" userId="298fd2ba-5879-4078-9dd0-cb16eef6a860" providerId="ADAL" clId="{469BAF5C-E87E-4E7E-9DED-4C5382B9E1F0}" dt="2022-10-12T14:18:46.311" v="1796" actId="478"/>
          <ac:picMkLst>
            <pc:docMk/>
            <pc:sldMk cId="2644192305" sldId="471"/>
            <ac:picMk id="7" creationId="{A361EC74-C03E-40DC-B65B-451F1C8FB657}"/>
          </ac:picMkLst>
        </pc:picChg>
        <pc:cxnChg chg="del">
          <ac:chgData name="Nordqvist Anne-Louise" userId="298fd2ba-5879-4078-9dd0-cb16eef6a860" providerId="ADAL" clId="{469BAF5C-E87E-4E7E-9DED-4C5382B9E1F0}" dt="2022-10-12T13:51:06.496" v="358" actId="478"/>
          <ac:cxnSpMkLst>
            <pc:docMk/>
            <pc:sldMk cId="2644192305" sldId="471"/>
            <ac:cxnSpMk id="8" creationId="{B4F077CC-770F-4D9B-80C0-0E4D4B543301}"/>
          </ac:cxnSpMkLst>
        </pc:cxnChg>
      </pc:sldChg>
      <pc:sldChg chg="addSp modSp add mod">
        <pc:chgData name="Nordqvist Anne-Louise" userId="298fd2ba-5879-4078-9dd0-cb16eef6a860" providerId="ADAL" clId="{469BAF5C-E87E-4E7E-9DED-4C5382B9E1F0}" dt="2022-10-12T14:09:17.991" v="1539" actId="14100"/>
        <pc:sldMkLst>
          <pc:docMk/>
          <pc:sldMk cId="2191574587" sldId="472"/>
        </pc:sldMkLst>
        <pc:spChg chg="add mod">
          <ac:chgData name="Nordqvist Anne-Louise" userId="298fd2ba-5879-4078-9dd0-cb16eef6a860" providerId="ADAL" clId="{469BAF5C-E87E-4E7E-9DED-4C5382B9E1F0}" dt="2022-10-12T14:08:20.129" v="1535" actId="20577"/>
          <ac:spMkLst>
            <pc:docMk/>
            <pc:sldMk cId="2191574587" sldId="472"/>
            <ac:spMk id="7" creationId="{9C1C26DC-D37C-44B5-B1A6-A2095050117C}"/>
          </ac:spMkLst>
        </pc:spChg>
        <pc:spChg chg="mod">
          <ac:chgData name="Nordqvist Anne-Louise" userId="298fd2ba-5879-4078-9dd0-cb16eef6a860" providerId="ADAL" clId="{469BAF5C-E87E-4E7E-9DED-4C5382B9E1F0}" dt="2022-10-12T14:09:17.991" v="1539" actId="14100"/>
          <ac:spMkLst>
            <pc:docMk/>
            <pc:sldMk cId="2191574587" sldId="472"/>
            <ac:spMk id="9" creationId="{00339DDF-120F-4211-ADF4-C9A168CE7F1E}"/>
          </ac:spMkLst>
        </pc:spChg>
        <pc:picChg chg="add mod">
          <ac:chgData name="Nordqvist Anne-Louise" userId="298fd2ba-5879-4078-9dd0-cb16eef6a860" providerId="ADAL" clId="{469BAF5C-E87E-4E7E-9DED-4C5382B9E1F0}" dt="2022-10-12T14:08:05.268" v="1478" actId="1076"/>
          <ac:picMkLst>
            <pc:docMk/>
            <pc:sldMk cId="2191574587" sldId="472"/>
            <ac:picMk id="6" creationId="{AA85C40B-4CEB-4D75-AE9B-B0BB89C7AEF8}"/>
          </ac:picMkLst>
        </pc:picChg>
        <pc:picChg chg="add mod">
          <ac:chgData name="Nordqvist Anne-Louise" userId="298fd2ba-5879-4078-9dd0-cb16eef6a860" providerId="ADAL" clId="{469BAF5C-E87E-4E7E-9DED-4C5382B9E1F0}" dt="2022-10-12T14:09:13.663" v="1538" actId="1076"/>
          <ac:picMkLst>
            <pc:docMk/>
            <pc:sldMk cId="2191574587" sldId="472"/>
            <ac:picMk id="10" creationId="{6404398A-0583-41B2-A076-C0BD1AF9C757}"/>
          </ac:picMkLst>
        </pc:picChg>
      </pc:sldChg>
      <pc:sldChg chg="new del">
        <pc:chgData name="Nordqvist Anne-Louise" userId="298fd2ba-5879-4078-9dd0-cb16eef6a860" providerId="ADAL" clId="{469BAF5C-E87E-4E7E-9DED-4C5382B9E1F0}" dt="2022-10-12T14:19:10.130" v="1799" actId="680"/>
        <pc:sldMkLst>
          <pc:docMk/>
          <pc:sldMk cId="246412508" sldId="473"/>
        </pc:sldMkLst>
      </pc:sldChg>
    </pc:docChg>
  </pc:docChgLst>
  <pc:docChgLst>
    <pc:chgData name="Olars Björn" userId="1c81218a-21ec-413f-8dc1-a8bd0b85f8ba" providerId="ADAL" clId="{8E469E41-6A26-4E6B-81D5-51E0DC4CDCF1}"/>
    <pc:docChg chg="undo custSel addSld modSld">
      <pc:chgData name="Olars Björn" userId="1c81218a-21ec-413f-8dc1-a8bd0b85f8ba" providerId="ADAL" clId="{8E469E41-6A26-4E6B-81D5-51E0DC4CDCF1}" dt="2022-10-14T10:10:03.261" v="578" actId="1076"/>
      <pc:docMkLst>
        <pc:docMk/>
      </pc:docMkLst>
      <pc:sldChg chg="addSp delSp modSp new mod">
        <pc:chgData name="Olars Björn" userId="1c81218a-21ec-413f-8dc1-a8bd0b85f8ba" providerId="ADAL" clId="{8E469E41-6A26-4E6B-81D5-51E0DC4CDCF1}" dt="2022-10-14T10:10:03.261" v="578" actId="1076"/>
        <pc:sldMkLst>
          <pc:docMk/>
          <pc:sldMk cId="1019929240" sldId="473"/>
        </pc:sldMkLst>
        <pc:spChg chg="mod">
          <ac:chgData name="Olars Björn" userId="1c81218a-21ec-413f-8dc1-a8bd0b85f8ba" providerId="ADAL" clId="{8E469E41-6A26-4E6B-81D5-51E0DC4CDCF1}" dt="2022-10-14T10:10:03.261" v="578" actId="1076"/>
          <ac:spMkLst>
            <pc:docMk/>
            <pc:sldMk cId="1019929240" sldId="473"/>
            <ac:spMk id="2" creationId="{10E32238-395D-43FD-8D6A-0FA30C08C17E}"/>
          </ac:spMkLst>
        </pc:spChg>
        <pc:spChg chg="add del mod">
          <ac:chgData name="Olars Björn" userId="1c81218a-21ec-413f-8dc1-a8bd0b85f8ba" providerId="ADAL" clId="{8E469E41-6A26-4E6B-81D5-51E0DC4CDCF1}" dt="2022-10-14T10:09:46.297" v="577" actId="113"/>
          <ac:spMkLst>
            <pc:docMk/>
            <pc:sldMk cId="1019929240" sldId="473"/>
            <ac:spMk id="3" creationId="{2749F82C-6806-4C4F-A2D3-E8B2B1E66E45}"/>
          </ac:spMkLst>
        </pc:spChg>
        <pc:picChg chg="add del mod">
          <ac:chgData name="Olars Björn" userId="1c81218a-21ec-413f-8dc1-a8bd0b85f8ba" providerId="ADAL" clId="{8E469E41-6A26-4E6B-81D5-51E0DC4CDCF1}" dt="2022-10-14T10:03:43.161" v="44" actId="931"/>
          <ac:picMkLst>
            <pc:docMk/>
            <pc:sldMk cId="1019929240" sldId="473"/>
            <ac:picMk id="7" creationId="{5D70A687-4AB9-4CD6-8D1B-A88CFFE32D55}"/>
          </ac:picMkLst>
        </pc:picChg>
        <pc:picChg chg="add mod">
          <ac:chgData name="Olars Björn" userId="1c81218a-21ec-413f-8dc1-a8bd0b85f8ba" providerId="ADAL" clId="{8E469E41-6A26-4E6B-81D5-51E0DC4CDCF1}" dt="2022-10-14T10:07:14.030" v="515" actId="1076"/>
          <ac:picMkLst>
            <pc:docMk/>
            <pc:sldMk cId="1019929240" sldId="473"/>
            <ac:picMk id="9" creationId="{E7C2FFBD-A470-4592-93AA-C57C8517243C}"/>
          </ac:picMkLst>
        </pc:picChg>
        <pc:picChg chg="add mod">
          <ac:chgData name="Olars Björn" userId="1c81218a-21ec-413f-8dc1-a8bd0b85f8ba" providerId="ADAL" clId="{8E469E41-6A26-4E6B-81D5-51E0DC4CDCF1}" dt="2022-10-14T10:07:16.089" v="517" actId="1076"/>
          <ac:picMkLst>
            <pc:docMk/>
            <pc:sldMk cId="1019929240" sldId="473"/>
            <ac:picMk id="11" creationId="{458BF97E-E651-4538-AB68-55501AFAB56A}"/>
          </ac:picMkLst>
        </pc:picChg>
        <pc:picChg chg="add mod">
          <ac:chgData name="Olars Björn" userId="1c81218a-21ec-413f-8dc1-a8bd0b85f8ba" providerId="ADAL" clId="{8E469E41-6A26-4E6B-81D5-51E0DC4CDCF1}" dt="2022-10-14T10:07:15.126" v="516" actId="1076"/>
          <ac:picMkLst>
            <pc:docMk/>
            <pc:sldMk cId="1019929240" sldId="473"/>
            <ac:picMk id="13" creationId="{BD56176A-09E7-4105-9AAB-C820E9D1BD4B}"/>
          </ac:picMkLst>
        </pc:picChg>
      </pc:sldChg>
    </pc:docChg>
  </pc:docChgLst>
  <pc:docChgLst>
    <pc:chgData name="Jonsson Åsa" userId="S::asa.jonsson@inera.se::e7c157ac-c4f4-446a-aea7-2d9507f60b0e" providerId="AD" clId="Web-{87D732C7-2254-07AE-7960-DA2D87EE2F32}"/>
    <pc:docChg chg="modSld">
      <pc:chgData name="Jonsson Åsa" userId="S::asa.jonsson@inera.se::e7c157ac-c4f4-446a-aea7-2d9507f60b0e" providerId="AD" clId="Web-{87D732C7-2254-07AE-7960-DA2D87EE2F32}" dt="2022-10-06T11:53:59.027" v="7" actId="20577"/>
      <pc:docMkLst>
        <pc:docMk/>
      </pc:docMkLst>
      <pc:sldChg chg="modSp">
        <pc:chgData name="Jonsson Åsa" userId="S::asa.jonsson@inera.se::e7c157ac-c4f4-446a-aea7-2d9507f60b0e" providerId="AD" clId="Web-{87D732C7-2254-07AE-7960-DA2D87EE2F32}" dt="2022-10-06T11:53:59.027" v="7" actId="20577"/>
        <pc:sldMkLst>
          <pc:docMk/>
          <pc:sldMk cId="3232292107" sldId="464"/>
        </pc:sldMkLst>
        <pc:spChg chg="mod">
          <ac:chgData name="Jonsson Åsa" userId="S::asa.jonsson@inera.se::e7c157ac-c4f4-446a-aea7-2d9507f60b0e" providerId="AD" clId="Web-{87D732C7-2254-07AE-7960-DA2D87EE2F32}" dt="2022-10-06T11:53:59.027" v="7" actId="20577"/>
          <ac:spMkLst>
            <pc:docMk/>
            <pc:sldMk cId="3232292107" sldId="464"/>
            <ac:spMk id="16" creationId="{81228A0D-0352-40A4-BD68-CE4EF8F512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2023-02-24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38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SOB/pages/2957705629/Anv+ndarforum+2023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www.inera.se%2Fnyheter%2Freportage-och-nyheter%2Fnyheter%2Fnya-aldersgranser-for-tjanster-pa-1177.se%2F&amp;data=05%7C01%7Casa.jonsson%40inera.se%7C03119b95303e4f7e546008db10087bdc%7C9b461ef0885543db9f7777732f0bbc18%7C0%7C0%7C638121400835230191%7CUnknown%7CTWFpbGZsb3d8eyJWIjoiMC4wLjAwMDAiLCJQIjoiV2luMzIiLCJBTiI6Ik1haWwiLCJXVCI6Mn0%3D%7C3000%7C%7C%7C&amp;sdata=ZyCYcVUMuvMRi8cvcfAB3PFWkTNj%2F88E5xJwJWQ5lEw%3D&amp;reserved=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ur02.safelinks.protection.outlook.com/?url=https%3A%2F%2Fwww.inera.se%2Fnyheter%2Freportage-och-nyheter%2Fnyheter%2Finera-har-tecknat-ramavtal-for-utveckling-och-forvaltning-av-applikationer%2F&amp;data=05%7C01%7Casa.jonsson%40inera.se%7C03119b95303e4f7e546008db10087bdc%7C9b461ef0885543db9f7777732f0bbc18%7C0%7C0%7C638121400835386389%7CUnknown%7CTWFpbGZsb3d8eyJWIjoiMC4wLjAwMDAiLCJQIjoiV2luMzIiLCJBTiI6Ik1haWwiLCJXVCI6Mn0%3D%7C3000%7C%7C%7C&amp;sdata=zq1wyuQ115Qv7c0r4OzQzzP9mXp2Qkel9%2FrDW2K2z2U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>
                <a:solidFill>
                  <a:schemeClr val="accent1"/>
                </a:solidFill>
              </a:rPr>
              <a:t>Användarforum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3600">
                <a:solidFill>
                  <a:schemeClr val="accent1"/>
                </a:solidFill>
              </a:rPr>
              <a:t>Stöd och behandling</a:t>
            </a:r>
            <a:endParaRPr lang="sv-SE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2023-02-24</a:t>
            </a: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0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24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66D1D52C-D803-4123-898A-B9CDBE8D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r="19457" b="2"/>
          <a:stretch/>
        </p:blipFill>
        <p:spPr>
          <a:xfrm rot="10800000">
            <a:off x="6782976" y="3447"/>
            <a:ext cx="5409024" cy="611504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2DFB7A-E755-406F-965A-19820751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0" y="433854"/>
            <a:ext cx="5732929" cy="748402"/>
          </a:xfrm>
        </p:spPr>
        <p:txBody>
          <a:bodyPr anchor="t">
            <a:normAutofit/>
          </a:bodyPr>
          <a:lstStyle/>
          <a:p>
            <a:r>
              <a:rPr lang="sv-SE"/>
              <a:t>Support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984AADB6-8E22-7B82-FC32-8B2EDEA61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0" y="6284797"/>
            <a:ext cx="5717628" cy="41028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3905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11</a:t>
            </a:fld>
            <a:endParaRPr lang="sv-SE"/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69836D69-EE7E-4570-B7C2-86EC0D73D187}"/>
              </a:ext>
            </a:extLst>
          </p:cNvPr>
          <p:cNvSpPr txBox="1">
            <a:spLocks/>
          </p:cNvSpPr>
          <p:nvPr/>
        </p:nvSpPr>
        <p:spPr>
          <a:xfrm>
            <a:off x="529839" y="1693273"/>
            <a:ext cx="6110213" cy="3564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Informera oss om regionala förändringar, tack! </a:t>
            </a:r>
          </a:p>
        </p:txBody>
      </p:sp>
    </p:spTree>
    <p:extLst>
      <p:ext uri="{BB962C8B-B14F-4D97-AF65-F5344CB8AC3E}">
        <p14:creationId xmlns:p14="http://schemas.microsoft.com/office/powerpoint/2010/main" val="32562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8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3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C35794A-941E-41BC-A96F-61315D2AF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Anmälda frågor</a:t>
            </a:r>
          </a:p>
        </p:txBody>
      </p:sp>
      <p:sp>
        <p:nvSpPr>
          <p:cNvPr id="16" name="Platshållare för innehåll 15">
            <a:extLst>
              <a:ext uri="{FF2B5EF4-FFF2-40B4-BE49-F238E27FC236}">
                <a16:creationId xmlns:a16="http://schemas.microsoft.com/office/drawing/2014/main" id="{81228A0D-0352-40A4-BD68-CE4EF8F5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6335626" cy="3976007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v-SE" sz="1600">
                <a:ea typeface="+mn-lt"/>
                <a:cs typeface="+mn-lt"/>
              </a:rPr>
              <a:t>Hur jobbar andra regioner med utbildning och metodstöd? (Sörmland)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C523F7-2C97-4895-B794-AC4097A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14</a:t>
            </a:fld>
            <a:r>
              <a:rPr lang="sv-SE"/>
              <a:t>/</a:t>
            </a:r>
          </a:p>
        </p:txBody>
      </p:sp>
      <p:pic>
        <p:nvPicPr>
          <p:cNvPr id="2" name="Picture 2" descr="Gratis illustrationer av Frågetecken">
            <a:extLst>
              <a:ext uri="{FF2B5EF4-FFF2-40B4-BE49-F238E27FC236}">
                <a16:creationId xmlns:a16="http://schemas.microsoft.com/office/drawing/2014/main" id="{0B56FC25-4E74-41DB-8E6A-5A241EDB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7" y="1452562"/>
            <a:ext cx="5033963" cy="3819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29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35464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9AA7-68FB-4654-9D25-2C96CBC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På gång i regionerna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CB61E-7DB2-48E0-B47F-06B0F02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0EA59-9785-4034-A948-1168C30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16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2DD74B5-2F26-4C3B-8C0A-FC4A653DD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775" y="0"/>
            <a:ext cx="4046468" cy="6119496"/>
          </a:xfrm>
          <a:prstGeom prst="rect">
            <a:avLst/>
          </a:prstGeom>
        </p:spPr>
      </p:pic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ABE75A5F-57FC-4E42-9663-4A773CA75432}"/>
              </a:ext>
            </a:extLst>
          </p:cNvPr>
          <p:cNvSpPr txBox="1">
            <a:spLocks/>
          </p:cNvSpPr>
          <p:nvPr/>
        </p:nvSpPr>
        <p:spPr>
          <a:xfrm>
            <a:off x="757757" y="1547499"/>
            <a:ext cx="580480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897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30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840DE-D0FF-4145-843F-B1AB943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 av dagens användarforum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BB36F-BDC0-4C02-A2FD-EB8CEA5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487183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Hur jobbar andra regioner med utbildning och metodstöd? </a:t>
            </a:r>
            <a:r>
              <a:rPr lang="sv-SE" sz="200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CFE46A-FE09-46F7-953A-876A2F17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2390D9-FD4B-49A5-A84A-D5E6DDB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18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Nästa användarforum</a:t>
            </a:r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err="1"/>
              <a:t>Några</a:t>
            </a:r>
            <a:r>
              <a:rPr lang="en-US"/>
              <a:t> </a:t>
            </a:r>
            <a:r>
              <a:rPr lang="en-US" err="1"/>
              <a:t>enkla</a:t>
            </a:r>
            <a:r>
              <a:rPr lang="en-US"/>
              <a:t> </a:t>
            </a:r>
            <a:r>
              <a:rPr lang="en-US" err="1"/>
              <a:t>förhållningsregler</a:t>
            </a:r>
            <a:r>
              <a:rPr lang="en-US"/>
              <a:t> </a:t>
            </a:r>
            <a:r>
              <a:rPr lang="en-US" err="1"/>
              <a:t>innan</a:t>
            </a:r>
            <a:r>
              <a:rPr lang="en-US"/>
              <a:t> vi </a:t>
            </a:r>
            <a:r>
              <a:rPr lang="en-US" err="1"/>
              <a:t>börjar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47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Mikrofonen avstängd, förutom när du vill säga något.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Vill du säga något? Skriv i chatten eller använd funktionen ”Räck upp handen”.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800"/>
              <a:t>Om du vill prata, glöm inte att inleda med att presentera dig med namn samt region.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Stäng av er kamera för allas skull.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Användarforumet spelas in och publiceras på Öppna </a:t>
            </a:r>
            <a:r>
              <a:rPr lang="sv-SE" err="1"/>
              <a:t>confluence</a:t>
            </a:r>
            <a:r>
              <a:rPr lang="sv-SE"/>
              <a:t>. </a:t>
            </a:r>
            <a:endParaRPr lang="en-US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452" y="1451911"/>
            <a:ext cx="692482" cy="692482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161" y="3521727"/>
            <a:ext cx="596109" cy="596109"/>
          </a:xfrm>
          <a:prstGeom prst="rect">
            <a:avLst/>
          </a:prstGeom>
        </p:spPr>
      </p:pic>
      <p:pic>
        <p:nvPicPr>
          <p:cNvPr id="3" name="Bild 2" descr="Filmklappa med hel fyllning">
            <a:extLst>
              <a:ext uri="{FF2B5EF4-FFF2-40B4-BE49-F238E27FC236}">
                <a16:creationId xmlns:a16="http://schemas.microsoft.com/office/drawing/2014/main" id="{32A7759F-F2D2-466D-B470-B88B57B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85" y="4283201"/>
            <a:ext cx="691359" cy="691359"/>
          </a:xfrm>
          <a:prstGeom prst="rect">
            <a:avLst/>
          </a:prstGeom>
        </p:spPr>
      </p:pic>
      <p:pic>
        <p:nvPicPr>
          <p:cNvPr id="8" name="Bild 7" descr="Stäng med hel fyllning">
            <a:extLst>
              <a:ext uri="{FF2B5EF4-FFF2-40B4-BE49-F238E27FC236}">
                <a16:creationId xmlns:a16="http://schemas.microsoft.com/office/drawing/2014/main" id="{C0EFF943-D4CD-45A5-B84E-CC15B29E7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69" y="3429000"/>
            <a:ext cx="781565" cy="781565"/>
          </a:xfrm>
          <a:prstGeom prst="rect">
            <a:avLst/>
          </a:prstGeom>
        </p:spPr>
      </p:pic>
      <p:pic>
        <p:nvPicPr>
          <p:cNvPr id="12" name="Bild 11" descr="Stäng med hel fyllning">
            <a:extLst>
              <a:ext uri="{FF2B5EF4-FFF2-40B4-BE49-F238E27FC236}">
                <a16:creationId xmlns:a16="http://schemas.microsoft.com/office/drawing/2014/main" id="{18D4DD37-C385-4B27-A17E-B201DE59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911" y="1358673"/>
            <a:ext cx="781565" cy="781565"/>
          </a:xfrm>
          <a:prstGeom prst="rect">
            <a:avLst/>
          </a:prstGeom>
        </p:spPr>
      </p:pic>
      <p:pic>
        <p:nvPicPr>
          <p:cNvPr id="13" name="Bild 12" descr="Chattbubbla med hel fyllning">
            <a:extLst>
              <a:ext uri="{FF2B5EF4-FFF2-40B4-BE49-F238E27FC236}">
                <a16:creationId xmlns:a16="http://schemas.microsoft.com/office/drawing/2014/main" id="{ADF5A4C4-B38F-46A1-A720-9D7990C69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83569">
            <a:off x="10289470" y="2345486"/>
            <a:ext cx="587792" cy="587792"/>
          </a:xfrm>
          <a:prstGeom prst="rect">
            <a:avLst/>
          </a:prstGeom>
        </p:spPr>
      </p:pic>
      <p:pic>
        <p:nvPicPr>
          <p:cNvPr id="15" name="Bild 14" descr="Höjd hand kontur">
            <a:extLst>
              <a:ext uri="{FF2B5EF4-FFF2-40B4-BE49-F238E27FC236}">
                <a16:creationId xmlns:a16="http://schemas.microsoft.com/office/drawing/2014/main" id="{A1FEA663-DB3A-434F-99D7-B0F02F1BA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2961">
            <a:off x="10666396" y="2599131"/>
            <a:ext cx="535420" cy="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Nästa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76" y="4743097"/>
            <a:ext cx="10515600" cy="930428"/>
          </a:xfrm>
        </p:spPr>
        <p:txBody>
          <a:bodyPr/>
          <a:lstStyle/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>
                <a:hlinkClick r:id="rId2"/>
              </a:rPr>
              <a:t>Stöd och behandlings Användarforum 2023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20</a:t>
            </a:fld>
            <a:endParaRPr lang="sv-SE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09DA5A7-C9AC-44A3-BF24-1C5D5F57A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28904"/>
              </p:ext>
            </p:extLst>
          </p:nvPr>
        </p:nvGraphicFramePr>
        <p:xfrm>
          <a:off x="517108" y="1346845"/>
          <a:ext cx="1122997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845">
                  <a:extLst>
                    <a:ext uri="{9D8B030D-6E8A-4147-A177-3AD203B41FA5}">
                      <a16:colId xmlns:a16="http://schemas.microsoft.com/office/drawing/2014/main" val="3436364400"/>
                    </a:ext>
                  </a:extLst>
                </a:gridCol>
                <a:gridCol w="8396130">
                  <a:extLst>
                    <a:ext uri="{9D8B030D-6E8A-4147-A177-3AD203B41FA5}">
                      <a16:colId xmlns:a16="http://schemas.microsoft.com/office/drawing/2014/main" val="1092032681"/>
                    </a:ext>
                  </a:extLst>
                </a:gridCol>
              </a:tblGrid>
              <a:tr h="221448">
                <a:tc>
                  <a:txBody>
                    <a:bodyPr/>
                    <a:lstStyle/>
                    <a:p>
                      <a:r>
                        <a:rPr lang="sv-SE" sz="1400"/>
                        <a:t>Datum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Preliminär agenda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3"/>
                  </a:ext>
                </a:extLst>
              </a:tr>
              <a:tr h="963379">
                <a:tc>
                  <a:txBody>
                    <a:bodyPr/>
                    <a:lstStyle/>
                    <a:p>
                      <a:r>
                        <a:rPr lang="sv-SE" sz="1600"/>
                        <a:t>24 mars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Nationella förvaltningen informerar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Teknikinformation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Aktuella ämnen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Support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Anmälda frågor 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1800" kern="1200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Öppna moment (sydöstra </a:t>
                      </a:r>
                      <a:r>
                        <a:rPr lang="sv-SE" sz="1800" kern="1200" err="1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sjv</a:t>
                      </a:r>
                      <a:r>
                        <a:rPr lang="sv-SE" sz="1800" kern="1200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-regionen)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Hur ska vi resonera kring förekomsten av </a:t>
                      </a:r>
                      <a:r>
                        <a:rPr lang="sv-SE" sz="1800" kern="1200" err="1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appar</a:t>
                      </a:r>
                      <a:r>
                        <a:rPr lang="sv-SE" sz="1800" kern="1200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 med liknande innehåll som SoB? (Östergötland)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 sz="1800" kern="1200">
                          <a:solidFill>
                            <a:schemeClr val="accent2"/>
                          </a:solidFill>
                          <a:latin typeface="+mn-lt"/>
                          <a:ea typeface="+mn-lt"/>
                          <a:cs typeface="+mn-lt"/>
                        </a:rPr>
                        <a:t>Att byta moment mellan regioner (Örebro)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På gång i regionerna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Sammanfattning av dagens användarforum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Kommande användarforum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sv-SE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D93B-810B-4496-B5A7-8067431B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3"/>
            <a:ext cx="10515600" cy="4588041"/>
          </a:xfrm>
        </p:spPr>
        <p:txBody>
          <a:bodyPr/>
          <a:lstStyle/>
          <a:p>
            <a:r>
              <a:rPr lang="sv-SE"/>
              <a:t>Tack för er uppmärksamhet!</a:t>
            </a:r>
            <a:br>
              <a:rPr lang="sv-SE"/>
            </a:br>
            <a:br>
              <a:rPr lang="sv-SE" sz="2400">
                <a:latin typeface="+mn-lt"/>
              </a:rPr>
            </a:br>
            <a:r>
              <a:rPr lang="sv-SE" sz="2400">
                <a:ea typeface="+mj-lt"/>
                <a:cs typeface="+mj-lt"/>
              </a:rPr>
              <a:t>Finns det fördjupningsområde ni är intresserade av att höra om eller kanske själva prata om? Skicka ett ärende till supporten och tagga med ”Användarforum”</a:t>
            </a:r>
            <a:endParaRPr lang="sv-SE">
              <a:ea typeface="+mj-lt"/>
              <a:cs typeface="+mj-lt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485EB-416D-41A4-8A24-F8A09463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76C32-35B8-4D1C-9C86-5C58C6FF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6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9685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Syfte: Koordinera och samla in behov samt kanal för informations- och erfarenhetsutbyte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2" y="1314460"/>
            <a:ext cx="10459450" cy="409885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pPr>
              <a:lnSpc>
                <a:spcPct val="100000"/>
              </a:lnSpc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0619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endParaRPr lang="sv-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>
                <a:solidFill>
                  <a:schemeClr val="tx1"/>
                </a:solidFill>
                <a:ea typeface="Open Sans"/>
                <a:cs typeface="Open Sans"/>
              </a:rPr>
              <a:t> 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0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5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/>
          <a:lstStyle/>
          <a:p>
            <a:pPr marL="0" indent="0">
              <a:buNone/>
            </a:pPr>
            <a:r>
              <a:rPr lang="sv-SE" err="1"/>
              <a:t>Driftmigreringen</a:t>
            </a:r>
            <a:endParaRPr lang="sv-SE"/>
          </a:p>
          <a:p>
            <a:pPr marL="0" indent="0">
              <a:buNone/>
            </a:pPr>
            <a:r>
              <a:rPr lang="sv-SE"/>
              <a:t>Geoblockningen 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19157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/>
          <a:lstStyle/>
          <a:p>
            <a:pPr marL="0" indent="0">
              <a:buNone/>
            </a:pPr>
            <a:r>
              <a:rPr lang="sv-SE" b="1" err="1"/>
              <a:t>Driftmigreringen</a:t>
            </a:r>
            <a:endParaRPr lang="sv-SE" b="1"/>
          </a:p>
          <a:p>
            <a:pPr marL="0" indent="0">
              <a:buNone/>
            </a:pPr>
            <a:r>
              <a:rPr lang="sv-SE"/>
              <a:t>Arbetet är i full gång – utvecklingsmiljöer nästan klara</a:t>
            </a:r>
          </a:p>
          <a:p>
            <a:pPr marL="0" indent="0">
              <a:buNone/>
            </a:pPr>
            <a:r>
              <a:rPr lang="sv-SE"/>
              <a:t>Servicefönster behövs när flytten ska göras</a:t>
            </a:r>
          </a:p>
          <a:p>
            <a:pPr marL="0" indent="0">
              <a:buNone/>
            </a:pPr>
            <a:r>
              <a:rPr lang="sv-SE"/>
              <a:t>	Tidsåtgång 3-4 timmar </a:t>
            </a:r>
          </a:p>
          <a:p>
            <a:pPr marL="0" indent="0">
              <a:buNone/>
            </a:pPr>
            <a:r>
              <a:rPr lang="sv-SE"/>
              <a:t>	Dagtid för att säkerställa att allt fungerar som det är tänkt med hjälp av er</a:t>
            </a:r>
          </a:p>
          <a:p>
            <a:pPr marL="0" indent="0">
              <a:buNone/>
            </a:pPr>
            <a:r>
              <a:rPr lang="sv-SE"/>
              <a:t>	Framförhållning med information?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84456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7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Överbelastningsattacker mot 1177.se</a:t>
            </a:r>
          </a:p>
          <a:p>
            <a:pPr marL="0" indent="0">
              <a:buNone/>
            </a:pPr>
            <a:r>
              <a:rPr lang="sv-SE"/>
              <a:t> Geoblockering kan leda till att invånare ej kan nå Stöd och behandling</a:t>
            </a:r>
          </a:p>
          <a:p>
            <a:pPr marL="0" indent="0">
              <a:buNone/>
            </a:pPr>
            <a:r>
              <a:rPr lang="sv-SE" b="0" i="0">
                <a:effectLst/>
                <a:latin typeface="Segoe UI" panose="020B0502040204020203" pitchFamily="34" charset="0"/>
              </a:rPr>
              <a:t>Geoblockeringen är nu aktiv endast under överbelastningsattacken och tas sedan bort</a:t>
            </a:r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70398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Teknikinformation	</a:t>
            </a:r>
          </a:p>
          <a:p>
            <a:pPr lvl="1">
              <a:lnSpc>
                <a:spcPct val="100000"/>
              </a:lnSpc>
            </a:pPr>
            <a:r>
              <a:rPr lang="sv-SE" b="1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Region Jönköping om utbildningsupplägg och supportarbete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Anmälda frågor 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>
                <a:ea typeface="+mn-lt"/>
                <a:cs typeface="+mn-lt"/>
              </a:rPr>
              <a:t> </a:t>
            </a: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8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tis bilder av Solnedgång">
            <a:extLst>
              <a:ext uri="{FF2B5EF4-FFF2-40B4-BE49-F238E27FC236}">
                <a16:creationId xmlns:a16="http://schemas.microsoft.com/office/drawing/2014/main" id="{10113717-A3D9-449F-B7B2-8A25808F9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6" r="10531" b="1"/>
          <a:stretch/>
        </p:blipFill>
        <p:spPr bwMode="auto">
          <a:xfrm>
            <a:off x="0" y="0"/>
            <a:ext cx="5409024" cy="611504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4EC3AEAA-0F52-44A4-9C3C-57FA7EB0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489" y="345439"/>
            <a:ext cx="5732929" cy="833121"/>
          </a:xfrm>
        </p:spPr>
        <p:txBody>
          <a:bodyPr anchor="t">
            <a:normAutofit/>
          </a:bodyPr>
          <a:lstStyle/>
          <a:p>
            <a:r>
              <a:rPr lang="sv-SE"/>
              <a:t>Aktuella ämnen</a:t>
            </a:r>
          </a:p>
        </p:txBody>
      </p:sp>
      <p:sp>
        <p:nvSpPr>
          <p:cNvPr id="1044" name="Subtitle 3">
            <a:extLst>
              <a:ext uri="{FF2B5EF4-FFF2-40B4-BE49-F238E27FC236}">
                <a16:creationId xmlns:a16="http://schemas.microsoft.com/office/drawing/2014/main" id="{B45BD860-7D24-2705-2863-A62C972F2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0" y="6284797"/>
            <a:ext cx="5717628" cy="41028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11900"/>
            <a:ext cx="39052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1B389D8-6223-4B1D-82AB-19C377706A8C}" type="slidenum">
              <a:rPr lang="sv-SE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sv-SE" sz="300"/>
          </a:p>
        </p:txBody>
      </p:sp>
      <p:sp>
        <p:nvSpPr>
          <p:cNvPr id="1035" name="Slide Number Placeholder 4" hidden="1">
            <a:extLst>
              <a:ext uri="{FF2B5EF4-FFF2-40B4-BE49-F238E27FC236}">
                <a16:creationId xmlns:a16="http://schemas.microsoft.com/office/drawing/2014/main" id="{7AA256D2-6913-F77E-DD3B-12A3EDDCA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  <p:sp>
        <p:nvSpPr>
          <p:cNvPr id="14" name="Platshållare för innehåll 8">
            <a:extLst>
              <a:ext uri="{FF2B5EF4-FFF2-40B4-BE49-F238E27FC236}">
                <a16:creationId xmlns:a16="http://schemas.microsoft.com/office/drawing/2014/main" id="{B9645570-C94F-439C-948F-9DF9B23E9BAB}"/>
              </a:ext>
            </a:extLst>
          </p:cNvPr>
          <p:cNvSpPr txBox="1">
            <a:spLocks/>
          </p:cNvSpPr>
          <p:nvPr/>
        </p:nvSpPr>
        <p:spPr>
          <a:xfrm>
            <a:off x="5674333" y="1646736"/>
            <a:ext cx="6110213" cy="3564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Utredning om åldersgränser</a:t>
            </a:r>
          </a:p>
          <a:p>
            <a:pPr lvl="1"/>
            <a:r>
              <a:rPr lang="sv-SE">
                <a:ea typeface="+mn-lt"/>
                <a:cs typeface="+mn-lt"/>
                <a:hlinkClick r:id="rId3"/>
              </a:rPr>
              <a:t>https://www.inera.se/nyheter/reportage-och-nyheter/nyheter/nya-aldersgranser-for-tjanster-pa-1177.se/</a:t>
            </a:r>
            <a:endParaRPr lang="sv-SE">
              <a:ea typeface="Open Sans"/>
              <a:cs typeface="Open Sans"/>
            </a:endParaRPr>
          </a:p>
          <a:p>
            <a:r>
              <a:rPr lang="sv-SE" err="1"/>
              <a:t>DIGG-granskningen</a:t>
            </a:r>
            <a:r>
              <a:rPr lang="sv-SE"/>
              <a:t> </a:t>
            </a:r>
          </a:p>
          <a:p>
            <a:r>
              <a:rPr lang="sv-SE"/>
              <a:t>Fenix </a:t>
            </a:r>
          </a:p>
          <a:p>
            <a:pPr lvl="1"/>
            <a:r>
              <a:rPr lang="sv-SE">
                <a:ea typeface="+mn-lt"/>
                <a:cs typeface="+mn-lt"/>
                <a:hlinkClick r:id="rId4"/>
              </a:rPr>
              <a:t>https://www.inera.se/nyheter/reportage-och-nyheter/nyheter/inera-har-tecknat-ramavtal-for-utveckling-och-forvaltning-av-applikationer/</a:t>
            </a:r>
            <a:endParaRPr lang="sv-SE">
              <a:ea typeface="Open Sans"/>
              <a:cs typeface="Open Sans"/>
            </a:endParaRPr>
          </a:p>
          <a:p>
            <a:r>
              <a:rPr lang="sv-SE"/>
              <a:t>Statuskoll i regionerna </a:t>
            </a:r>
            <a:endParaRPr lang="sv-SE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  <Notering xmlns="69252be8-17ef-4408-949c-5e7cc87314a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5" ma:contentTypeDescription="Skapa ett nytt dokument." ma:contentTypeScope="" ma:versionID="a59e5fa7f24c8c4337a72b962dac02a3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9a8e7cb3f8c73536b4eeb4ef0383aaa4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Not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ring" ma:index="21" nillable="true" ma:displayName="Notering" ma:format="Dropdown" ma:internalName="Noter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BBF9D-F6C3-4ABF-AFAF-532C0509F3B3}">
  <ds:schemaRefs>
    <ds:schemaRef ds:uri="69252be8-17ef-4408-949c-5e7cc87314a9"/>
    <ds:schemaRef ds:uri="820a17fa-c612-436a-ad40-1f0b54d17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1AD5CA-C494-41BD-8315-7D0E2F154D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066713-F447-4FE3-AAF3-A5908B061F57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Application>Microsoft Office PowerPoint</Application>
  <PresentationFormat>Widescreen</PresentationFormat>
  <Slides>22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1177 Vårguiden</vt:lpstr>
      <vt:lpstr>Användarforum    Stöd och behandling</vt:lpstr>
      <vt:lpstr>Några enkla förhållningsregler innan vi börjar</vt:lpstr>
      <vt:lpstr>Syfte: Koordinera och samla in behov samt kanal för informations- och erfarenhetsutbyte</vt:lpstr>
      <vt:lpstr>Agenda</vt:lpstr>
      <vt:lpstr>Teknikinformation</vt:lpstr>
      <vt:lpstr>Teknikinformation</vt:lpstr>
      <vt:lpstr>Teknikinformation</vt:lpstr>
      <vt:lpstr>Agenda</vt:lpstr>
      <vt:lpstr>Aktuella ämnen</vt:lpstr>
      <vt:lpstr>Agenda</vt:lpstr>
      <vt:lpstr>Support</vt:lpstr>
      <vt:lpstr>Agenda</vt:lpstr>
      <vt:lpstr>Agenda</vt:lpstr>
      <vt:lpstr>Anmälda frågor</vt:lpstr>
      <vt:lpstr>Agenda</vt:lpstr>
      <vt:lpstr>På gång i regionerna</vt:lpstr>
      <vt:lpstr>Agenda</vt:lpstr>
      <vt:lpstr>Sammanfattning av dagens användarforum</vt:lpstr>
      <vt:lpstr>Agenda</vt:lpstr>
      <vt:lpstr>Nästa användarforum </vt:lpstr>
      <vt:lpstr>Tack för er uppmärksamhet!  Finns det fördjupningsområde ni är intresserade av att höra om eller kanske själva prata om? Skicka ett ärende till supporten och tagga med ”Användarforum”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revision>1</cp:revision>
  <dcterms:created xsi:type="dcterms:W3CDTF">2022-09-20T06:32:16Z</dcterms:created>
  <dcterms:modified xsi:type="dcterms:W3CDTF">2023-02-24T09:25:39Z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0x010100E04AF1B5AFADE1438984E4ED97CAED62</vt:lpwstr>
  </property>
</Properties>
</file>