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12" r:id="rId5"/>
    <p:sldId id="259" r:id="rId6"/>
    <p:sldId id="327" r:id="rId7"/>
    <p:sldId id="473" r:id="rId8"/>
    <p:sldId id="328" r:id="rId9"/>
    <p:sldId id="472" r:id="rId10"/>
    <p:sldId id="475" r:id="rId11"/>
    <p:sldId id="449" r:id="rId12"/>
    <p:sldId id="462" r:id="rId13"/>
    <p:sldId id="450" r:id="rId14"/>
    <p:sldId id="463" r:id="rId15"/>
    <p:sldId id="454" r:id="rId16"/>
    <p:sldId id="464" r:id="rId17"/>
    <p:sldId id="451" r:id="rId18"/>
    <p:sldId id="474" r:id="rId19"/>
    <p:sldId id="457" r:id="rId20"/>
    <p:sldId id="456" r:id="rId21"/>
    <p:sldId id="332" r:id="rId22"/>
    <p:sldId id="461" r:id="rId23"/>
    <p:sldId id="459" r:id="rId24"/>
    <p:sldId id="262" r:id="rId2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dqvist Anne-Louise" initials="NAL" lastIdx="1" clrIdx="0">
    <p:extLst>
      <p:ext uri="{19B8F6BF-5375-455C-9EA6-DF929625EA0E}">
        <p15:presenceInfo xmlns:p15="http://schemas.microsoft.com/office/powerpoint/2012/main" userId="S::Anne-Louise.Nordqvist@inera.se::298fd2ba-5879-4078-9dd0-cb16eef6a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EAF8ADE-DFB0-6344-91AF-C2340D4A73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2F8833-CBDB-8E44-991E-7719DBE5D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D629D-E35B-0940-BCF8-E9D569AAAE2E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D6739B-AC65-D24B-AC64-71E56FA32A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3F9890-91E1-FA43-9F16-0BBCFAAAAB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680A0-A5E7-3B49-AD2F-70CF6E6299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18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EDCF4-EC53-45ED-9657-3068B2115E4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74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 spc="0"/>
            </a:lvl1pPr>
          </a:lstStyle>
          <a:p>
            <a:r>
              <a:rPr lang="sv-SE" dirty="0"/>
              <a:t>En rubrik kommer</a:t>
            </a:r>
            <a:br>
              <a:rPr lang="sv-SE" dirty="0"/>
            </a:br>
            <a:r>
              <a:rPr lang="sv-SE" dirty="0"/>
              <a:t>att stå här och kan</a:t>
            </a:r>
            <a:br>
              <a:rPr lang="sv-SE" dirty="0"/>
            </a:br>
            <a:r>
              <a:rPr lang="sv-SE" dirty="0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2236" y="5906453"/>
            <a:ext cx="1205458" cy="46800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sv-SE" dirty="0">
                <a:solidFill>
                  <a:schemeClr val="accent1"/>
                </a:solidFill>
              </a:rPr>
              <a:t>Rubrik</a:t>
            </a:r>
            <a:r>
              <a:rPr lang="sv-SE" dirty="0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 spc="0"/>
            </a:lvl1pPr>
          </a:lstStyle>
          <a:p>
            <a:r>
              <a:rPr lang="sv-SE" dirty="0">
                <a:solidFill>
                  <a:schemeClr val="accent1"/>
                </a:solidFill>
              </a:rPr>
              <a:t>Rubrik</a:t>
            </a:r>
            <a:r>
              <a:rPr lang="sv-SE" dirty="0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04166" y="2879624"/>
            <a:ext cx="2596368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402CD-6991-4956-97B9-E3910AAB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928556-41DC-4E7D-B277-65FF65098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DCD5D-84F3-4333-9600-FAF6E5B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A163-B24D-46EA-873E-74E7789AD673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3736BC-98B2-4BCE-A2E9-183F5B48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1D28AC-A24D-4524-BA21-B7D614B9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38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C854132B-7C08-624A-A1EA-872AD91E18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2236" y="5906453"/>
            <a:ext cx="1205458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0545"/>
            <a:ext cx="121968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085D1A-A25F-BC4F-8833-78D8DBCC84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0545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32DA7996-1E23-BB43-B5B0-B41C897391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95FA62AD-6394-6B4F-BAD6-514062D7F2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C005CDDF-F304-6A46-8FF7-C59CC995E7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 dirty="0">
                <a:solidFill>
                  <a:schemeClr val="accent1"/>
                </a:solidFill>
              </a:rPr>
              <a:t>Vi finns på</a:t>
            </a:r>
            <a:br>
              <a:rPr lang="sv-SE" dirty="0"/>
            </a:br>
            <a:r>
              <a:rPr lang="sv-SE" dirty="0"/>
              <a:t>webb och telefon och</a:t>
            </a:r>
            <a:br>
              <a:rPr lang="sv-SE" dirty="0"/>
            </a:br>
            <a:r>
              <a:rPr lang="sv-SE" dirty="0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 spc="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32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72013" y="6382198"/>
            <a:ext cx="612000" cy="237601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nera.atlassian.net/wiki/spaces/OSOB/pages/2957705629/Anv+ndarforum+2023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nc/3.0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nc/3.0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Användarforum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1200" dirty="0">
                <a:solidFill>
                  <a:schemeClr val="accent1"/>
                </a:solidFill>
              </a:rPr>
              <a:t>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sz="3600" dirty="0">
                <a:solidFill>
                  <a:schemeClr val="accent1"/>
                </a:solidFill>
              </a:rPr>
              <a:t>Stöd och behandling</a:t>
            </a:r>
            <a:endParaRPr lang="sv-SE" dirty="0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2023-09-01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375220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24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3C86AAB-191F-4895-9E1F-B88BBC89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2DFB7A-E755-406F-965A-19820751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Support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FD6BE6-C94D-4AB3-AE4B-8C6FCB22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innehåll 8">
            <a:extLst>
              <a:ext uri="{FF2B5EF4-FFF2-40B4-BE49-F238E27FC236}">
                <a16:creationId xmlns:a16="http://schemas.microsoft.com/office/drawing/2014/main" id="{69836D69-EE7E-4570-B7C2-86EC0D73D187}"/>
              </a:ext>
            </a:extLst>
          </p:cNvPr>
          <p:cNvSpPr txBox="1">
            <a:spLocks/>
          </p:cNvSpPr>
          <p:nvPr/>
        </p:nvSpPr>
        <p:spPr>
          <a:xfrm>
            <a:off x="922424" y="1693273"/>
            <a:ext cx="7954876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3B5A6B-47A2-4449-A0D4-AA60E92E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437345"/>
            <a:ext cx="10515600" cy="3914774"/>
          </a:xfr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>
                <a:ea typeface="Open Sans"/>
                <a:cs typeface="Open Sans"/>
              </a:rPr>
              <a:t>Varför heter det "moment" och går det att ändra? </a:t>
            </a:r>
            <a:endParaRPr lang="sv-SE"/>
          </a:p>
          <a:p>
            <a:r>
              <a:rPr lang="sv-SE" dirty="0">
                <a:ea typeface="+mn-lt"/>
                <a:cs typeface="+mn-lt"/>
              </a:rPr>
              <a:t>Nationell/central utbildning för olika roller i </a:t>
            </a:r>
            <a:r>
              <a:rPr lang="sv-SE" dirty="0" err="1">
                <a:ea typeface="+mn-lt"/>
                <a:cs typeface="+mn-lt"/>
              </a:rPr>
              <a:t>SoB</a:t>
            </a:r>
            <a:r>
              <a:rPr lang="sv-SE" dirty="0">
                <a:ea typeface="+mn-lt"/>
                <a:cs typeface="+mn-lt"/>
              </a:rPr>
              <a:t>? </a:t>
            </a:r>
            <a:endParaRPr lang="sv-SE" dirty="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56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375221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43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C35794A-941E-41BC-A96F-61315D2A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67736" cy="1149264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accent1"/>
                </a:solidFill>
              </a:rPr>
              <a:t>Anmälda frågor</a:t>
            </a:r>
          </a:p>
        </p:txBody>
      </p:sp>
      <p:sp>
        <p:nvSpPr>
          <p:cNvPr id="4103" name="Content Placeholder 2">
            <a:extLst>
              <a:ext uri="{FF2B5EF4-FFF2-40B4-BE49-F238E27FC236}">
                <a16:creationId xmlns:a16="http://schemas.microsoft.com/office/drawing/2014/main" id="{F79AC20C-5A2F-129F-C1C6-8B284C55A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r>
              <a:rPr lang="sv-SE" dirty="0">
                <a:ea typeface="+mn-lt"/>
                <a:cs typeface="+mn-lt"/>
              </a:rPr>
              <a:t>Utmaningar kring medarbetaruppdrag och Min vårdplan (Västerbotten)</a:t>
            </a:r>
          </a:p>
          <a:p>
            <a:r>
              <a:rPr lang="en-US" dirty="0" err="1"/>
              <a:t>Öppna</a:t>
            </a:r>
            <a:r>
              <a:rPr lang="en-US" dirty="0"/>
              <a:t> moment – </a:t>
            </a:r>
            <a:r>
              <a:rPr lang="en-US" dirty="0" err="1"/>
              <a:t>vad</a:t>
            </a:r>
            <a:r>
              <a:rPr lang="en-US" dirty="0"/>
              <a:t> ska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öppet</a:t>
            </a:r>
            <a:r>
              <a:rPr lang="en-US" dirty="0"/>
              <a:t> och </a:t>
            </a:r>
            <a:r>
              <a:rPr lang="en-US" dirty="0" err="1"/>
              <a:t>hur</a:t>
            </a:r>
            <a:r>
              <a:rPr lang="en-US" dirty="0"/>
              <a:t> ska det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öppet</a:t>
            </a:r>
            <a:r>
              <a:rPr lang="en-US" dirty="0"/>
              <a:t>?</a:t>
            </a:r>
          </a:p>
        </p:txBody>
      </p:sp>
      <p:sp>
        <p:nvSpPr>
          <p:cNvPr id="4105" name="Footer Placeholder 3">
            <a:extLst>
              <a:ext uri="{FF2B5EF4-FFF2-40B4-BE49-F238E27FC236}">
                <a16:creationId xmlns:a16="http://schemas.microsoft.com/office/drawing/2014/main" id="{510B8E44-A469-160D-E31F-C78DA51B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722" y="6311973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4C523F7-2C97-4895-B794-AC4097AC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6721" y="6311994"/>
            <a:ext cx="39005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1B389D8-6223-4B1D-82AB-19C377706A8C}" type="slidenum">
              <a:rPr lang="sv-SE" smtClean="0"/>
              <a:pPr>
                <a:spcAft>
                  <a:spcPts val="600"/>
                </a:spcAft>
              </a:pPr>
              <a:t>13</a:t>
            </a:fld>
            <a:r>
              <a:rPr lang="sv-SE"/>
              <a:t>/</a:t>
            </a:r>
          </a:p>
        </p:txBody>
      </p:sp>
      <p:pic>
        <p:nvPicPr>
          <p:cNvPr id="4098" name="Picture 2" descr="Gratis bilder av Team">
            <a:extLst>
              <a:ext uri="{FF2B5EF4-FFF2-40B4-BE49-F238E27FC236}">
                <a16:creationId xmlns:a16="http://schemas.microsoft.com/office/drawing/2014/main" id="{AFBC0796-989C-4746-8A44-37CC5C0141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" r="14670" b="3"/>
          <a:stretch/>
        </p:blipFill>
        <p:spPr bwMode="auto"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3229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335464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pPr marL="0" indent="0">
              <a:lnSpc>
                <a:spcPct val="100000"/>
              </a:lnSpc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4750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7E673E-810D-ABCF-86E8-3E9D7A07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 från dagens användarforum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449071-F64A-D4D9-73ED-0129AA72C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Gå in på menti.com 31 18 05 9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3C04D03-8473-5A83-887D-E55E008A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CD8675-EB67-D1F3-0294-08006D3C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5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2F9AA7-68FB-4654-9D25-2C96CBC0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 gång i regionerna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39CB61E-7DB2-48E0-B47F-06B0F029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B0EA59-9785-4034-A948-1168C30F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16</a:t>
            </a:fld>
            <a:endParaRPr lang="sv-SE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E9EE1F23-2162-434A-B87E-BC5180C07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757" y="1547499"/>
            <a:ext cx="5804800" cy="3564527"/>
          </a:xfrm>
        </p:spPr>
        <p:txBody>
          <a:bodyPr/>
          <a:lstStyle/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sv-SE" sz="2400" dirty="0">
                <a:ea typeface="+mn-lt"/>
                <a:cs typeface="+mn-lt"/>
              </a:rPr>
              <a:t>Vad är på gång i regionerna just nu?  </a:t>
            </a:r>
            <a:endParaRPr lang="sv-SE" sz="2400" dirty="0"/>
          </a:p>
          <a:p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A1AAA78-620D-49AB-9B5A-4F394CBA4160}"/>
              </a:ext>
            </a:extLst>
          </p:cNvPr>
          <p:cNvSpPr/>
          <p:nvPr/>
        </p:nvSpPr>
        <p:spPr>
          <a:xfrm rot="20500736">
            <a:off x="1444747" y="4030099"/>
            <a:ext cx="4138502" cy="646331"/>
          </a:xfrm>
          <a:prstGeom prst="rect">
            <a:avLst/>
          </a:prstGeom>
          <a:noFill/>
          <a:ln w="19050">
            <a:solidFill>
              <a:srgbClr val="C00000"/>
            </a:solidFill>
            <a:round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6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ORDET ÄR FRITT!</a:t>
            </a:r>
          </a:p>
        </p:txBody>
      </p:sp>
      <p:grpSp>
        <p:nvGrpSpPr>
          <p:cNvPr id="3" name="组合 73">
            <a:extLst>
              <a:ext uri="{FF2B5EF4-FFF2-40B4-BE49-F238E27FC236}">
                <a16:creationId xmlns:a16="http://schemas.microsoft.com/office/drawing/2014/main" id="{10AC2D5E-D298-9E51-66BA-1927C852F18E}"/>
              </a:ext>
            </a:extLst>
          </p:cNvPr>
          <p:cNvGrpSpPr/>
          <p:nvPr/>
        </p:nvGrpSpPr>
        <p:grpSpPr>
          <a:xfrm>
            <a:off x="7119897" y="389021"/>
            <a:ext cx="2174698" cy="5144826"/>
            <a:chOff x="3865160" y="1375790"/>
            <a:chExt cx="2170111" cy="5133974"/>
          </a:xfrm>
          <a:solidFill>
            <a:schemeClr val="accent1"/>
          </a:solidFill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F79C5D3D-6B7F-BEE7-0955-3D0646AEE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1296" y="1375790"/>
              <a:ext cx="1323975" cy="1493838"/>
            </a:xfrm>
            <a:custGeom>
              <a:avLst/>
              <a:gdLst/>
              <a:ahLst/>
              <a:cxnLst>
                <a:cxn ang="0">
                  <a:pos x="2120" y="60"/>
                </a:cxn>
                <a:cxn ang="0">
                  <a:pos x="2291" y="350"/>
                </a:cxn>
                <a:cxn ang="0">
                  <a:pos x="2211" y="550"/>
                </a:cxn>
                <a:cxn ang="0">
                  <a:pos x="2171" y="750"/>
                </a:cxn>
                <a:cxn ang="0">
                  <a:pos x="1970" y="870"/>
                </a:cxn>
                <a:cxn ang="0">
                  <a:pos x="1680" y="680"/>
                </a:cxn>
                <a:cxn ang="0">
                  <a:pos x="1430" y="610"/>
                </a:cxn>
                <a:cxn ang="0">
                  <a:pos x="1280" y="640"/>
                </a:cxn>
                <a:cxn ang="0">
                  <a:pos x="1220" y="810"/>
                </a:cxn>
                <a:cxn ang="0">
                  <a:pos x="1220" y="1100"/>
                </a:cxn>
                <a:cxn ang="0">
                  <a:pos x="1120" y="1330"/>
                </a:cxn>
                <a:cxn ang="0">
                  <a:pos x="830" y="1320"/>
                </a:cxn>
                <a:cxn ang="0">
                  <a:pos x="550" y="1550"/>
                </a:cxn>
                <a:cxn ang="0">
                  <a:pos x="520" y="1910"/>
                </a:cxn>
                <a:cxn ang="0">
                  <a:pos x="350" y="2020"/>
                </a:cxn>
                <a:cxn ang="0">
                  <a:pos x="300" y="2130"/>
                </a:cxn>
                <a:cxn ang="0">
                  <a:pos x="480" y="2510"/>
                </a:cxn>
                <a:cxn ang="0">
                  <a:pos x="250" y="2790"/>
                </a:cxn>
                <a:cxn ang="0">
                  <a:pos x="40" y="3150"/>
                </a:cxn>
                <a:cxn ang="0">
                  <a:pos x="0" y="3470"/>
                </a:cxn>
                <a:cxn ang="0">
                  <a:pos x="440" y="3750"/>
                </a:cxn>
                <a:cxn ang="0">
                  <a:pos x="800" y="3880"/>
                </a:cxn>
                <a:cxn ang="0">
                  <a:pos x="1060" y="4230"/>
                </a:cxn>
                <a:cxn ang="0">
                  <a:pos x="1230" y="4310"/>
                </a:cxn>
                <a:cxn ang="0">
                  <a:pos x="1360" y="4320"/>
                </a:cxn>
                <a:cxn ang="0">
                  <a:pos x="2050" y="4860"/>
                </a:cxn>
                <a:cxn ang="0">
                  <a:pos x="2191" y="4620"/>
                </a:cxn>
                <a:cxn ang="0">
                  <a:pos x="2271" y="4550"/>
                </a:cxn>
                <a:cxn ang="0">
                  <a:pos x="2701" y="4740"/>
                </a:cxn>
                <a:cxn ang="0">
                  <a:pos x="3011" y="4760"/>
                </a:cxn>
                <a:cxn ang="0">
                  <a:pos x="3181" y="4890"/>
                </a:cxn>
                <a:cxn ang="0">
                  <a:pos x="3271" y="4820"/>
                </a:cxn>
                <a:cxn ang="0">
                  <a:pos x="3131" y="4700"/>
                </a:cxn>
                <a:cxn ang="0">
                  <a:pos x="3081" y="4540"/>
                </a:cxn>
                <a:cxn ang="0">
                  <a:pos x="3251" y="4450"/>
                </a:cxn>
                <a:cxn ang="0">
                  <a:pos x="3421" y="4230"/>
                </a:cxn>
                <a:cxn ang="0">
                  <a:pos x="3441" y="3900"/>
                </a:cxn>
                <a:cxn ang="0">
                  <a:pos x="3541" y="3940"/>
                </a:cxn>
                <a:cxn ang="0">
                  <a:pos x="3631" y="3870"/>
                </a:cxn>
                <a:cxn ang="0">
                  <a:pos x="3751" y="4020"/>
                </a:cxn>
                <a:cxn ang="0">
                  <a:pos x="3851" y="3890"/>
                </a:cxn>
                <a:cxn ang="0">
                  <a:pos x="4061" y="3920"/>
                </a:cxn>
                <a:cxn ang="0">
                  <a:pos x="4201" y="3840"/>
                </a:cxn>
                <a:cxn ang="0">
                  <a:pos x="4338" y="3730"/>
                </a:cxn>
                <a:cxn ang="0">
                  <a:pos x="4059" y="3046"/>
                </a:cxn>
                <a:cxn ang="0">
                  <a:pos x="4134" y="2827"/>
                </a:cxn>
                <a:cxn ang="0">
                  <a:pos x="4149" y="2629"/>
                </a:cxn>
                <a:cxn ang="0">
                  <a:pos x="3906" y="2175"/>
                </a:cxn>
                <a:cxn ang="0">
                  <a:pos x="3995" y="1951"/>
                </a:cxn>
                <a:cxn ang="0">
                  <a:pos x="3846" y="1789"/>
                </a:cxn>
                <a:cxn ang="0">
                  <a:pos x="3786" y="1372"/>
                </a:cxn>
                <a:cxn ang="0">
                  <a:pos x="3608" y="940"/>
                </a:cxn>
                <a:cxn ang="0">
                  <a:pos x="3324" y="664"/>
                </a:cxn>
                <a:cxn ang="0">
                  <a:pos x="3071" y="678"/>
                </a:cxn>
                <a:cxn ang="0">
                  <a:pos x="2501" y="220"/>
                </a:cxn>
                <a:cxn ang="0">
                  <a:pos x="2291" y="0"/>
                </a:cxn>
                <a:cxn ang="0">
                  <a:pos x="2171" y="0"/>
                </a:cxn>
                <a:cxn ang="0">
                  <a:pos x="2120" y="60"/>
                </a:cxn>
              </a:cxnLst>
              <a:rect l="0" t="0" r="r" b="b"/>
              <a:pathLst>
                <a:path w="4338" h="4890">
                  <a:moveTo>
                    <a:pt x="2120" y="60"/>
                  </a:moveTo>
                  <a:lnTo>
                    <a:pt x="2291" y="350"/>
                  </a:lnTo>
                  <a:lnTo>
                    <a:pt x="2211" y="550"/>
                  </a:lnTo>
                  <a:lnTo>
                    <a:pt x="2171" y="750"/>
                  </a:lnTo>
                  <a:lnTo>
                    <a:pt x="1970" y="870"/>
                  </a:lnTo>
                  <a:lnTo>
                    <a:pt x="1680" y="680"/>
                  </a:lnTo>
                  <a:lnTo>
                    <a:pt x="1430" y="610"/>
                  </a:lnTo>
                  <a:lnTo>
                    <a:pt x="1280" y="640"/>
                  </a:lnTo>
                  <a:lnTo>
                    <a:pt x="1220" y="810"/>
                  </a:lnTo>
                  <a:lnTo>
                    <a:pt x="1220" y="1100"/>
                  </a:lnTo>
                  <a:lnTo>
                    <a:pt x="1120" y="1330"/>
                  </a:lnTo>
                  <a:lnTo>
                    <a:pt x="830" y="1320"/>
                  </a:lnTo>
                  <a:lnTo>
                    <a:pt x="550" y="1550"/>
                  </a:lnTo>
                  <a:lnTo>
                    <a:pt x="520" y="1910"/>
                  </a:lnTo>
                  <a:lnTo>
                    <a:pt x="350" y="2020"/>
                  </a:lnTo>
                  <a:lnTo>
                    <a:pt x="300" y="2130"/>
                  </a:lnTo>
                  <a:lnTo>
                    <a:pt x="480" y="2510"/>
                  </a:lnTo>
                  <a:lnTo>
                    <a:pt x="250" y="2790"/>
                  </a:lnTo>
                  <a:lnTo>
                    <a:pt x="40" y="3150"/>
                  </a:lnTo>
                  <a:lnTo>
                    <a:pt x="0" y="3470"/>
                  </a:lnTo>
                  <a:lnTo>
                    <a:pt x="440" y="3750"/>
                  </a:lnTo>
                  <a:lnTo>
                    <a:pt x="800" y="3880"/>
                  </a:lnTo>
                  <a:lnTo>
                    <a:pt x="1060" y="4230"/>
                  </a:lnTo>
                  <a:lnTo>
                    <a:pt x="1230" y="4310"/>
                  </a:lnTo>
                  <a:lnTo>
                    <a:pt x="1360" y="4320"/>
                  </a:lnTo>
                  <a:lnTo>
                    <a:pt x="2050" y="4860"/>
                  </a:lnTo>
                  <a:lnTo>
                    <a:pt x="2191" y="4620"/>
                  </a:lnTo>
                  <a:lnTo>
                    <a:pt x="2271" y="4550"/>
                  </a:lnTo>
                  <a:lnTo>
                    <a:pt x="2701" y="4740"/>
                  </a:lnTo>
                  <a:lnTo>
                    <a:pt x="3011" y="4760"/>
                  </a:lnTo>
                  <a:lnTo>
                    <a:pt x="3181" y="4890"/>
                  </a:lnTo>
                  <a:lnTo>
                    <a:pt x="3271" y="4820"/>
                  </a:lnTo>
                  <a:lnTo>
                    <a:pt x="3131" y="4700"/>
                  </a:lnTo>
                  <a:lnTo>
                    <a:pt x="3081" y="4540"/>
                  </a:lnTo>
                  <a:lnTo>
                    <a:pt x="3251" y="4450"/>
                  </a:lnTo>
                  <a:lnTo>
                    <a:pt x="3421" y="4230"/>
                  </a:lnTo>
                  <a:lnTo>
                    <a:pt x="3441" y="3900"/>
                  </a:lnTo>
                  <a:lnTo>
                    <a:pt x="3541" y="3940"/>
                  </a:lnTo>
                  <a:lnTo>
                    <a:pt x="3631" y="3870"/>
                  </a:lnTo>
                  <a:lnTo>
                    <a:pt x="3751" y="4020"/>
                  </a:lnTo>
                  <a:lnTo>
                    <a:pt x="3851" y="3890"/>
                  </a:lnTo>
                  <a:lnTo>
                    <a:pt x="4061" y="3920"/>
                  </a:lnTo>
                  <a:lnTo>
                    <a:pt x="4201" y="3840"/>
                  </a:lnTo>
                  <a:lnTo>
                    <a:pt x="4338" y="3730"/>
                  </a:lnTo>
                  <a:lnTo>
                    <a:pt x="4059" y="3046"/>
                  </a:lnTo>
                  <a:lnTo>
                    <a:pt x="4134" y="2827"/>
                  </a:lnTo>
                  <a:lnTo>
                    <a:pt x="4149" y="2629"/>
                  </a:lnTo>
                  <a:lnTo>
                    <a:pt x="3906" y="2175"/>
                  </a:lnTo>
                  <a:lnTo>
                    <a:pt x="3995" y="1951"/>
                  </a:lnTo>
                  <a:lnTo>
                    <a:pt x="3846" y="1789"/>
                  </a:lnTo>
                  <a:lnTo>
                    <a:pt x="3786" y="1372"/>
                  </a:lnTo>
                  <a:lnTo>
                    <a:pt x="3608" y="940"/>
                  </a:lnTo>
                  <a:lnTo>
                    <a:pt x="3324" y="664"/>
                  </a:lnTo>
                  <a:lnTo>
                    <a:pt x="3071" y="678"/>
                  </a:lnTo>
                  <a:lnTo>
                    <a:pt x="2501" y="220"/>
                  </a:lnTo>
                  <a:lnTo>
                    <a:pt x="2291" y="0"/>
                  </a:lnTo>
                  <a:lnTo>
                    <a:pt x="2171" y="0"/>
                  </a:lnTo>
                  <a:lnTo>
                    <a:pt x="2120" y="6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7D879E1-4F8A-70FE-1224-AFCFDBCB0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0797" y="2436239"/>
              <a:ext cx="1160463" cy="1050925"/>
            </a:xfrm>
            <a:custGeom>
              <a:avLst/>
              <a:gdLst/>
              <a:ahLst/>
              <a:cxnLst>
                <a:cxn ang="0">
                  <a:pos x="101" y="282"/>
                </a:cxn>
                <a:cxn ang="0">
                  <a:pos x="149" y="427"/>
                </a:cxn>
                <a:cxn ang="0">
                  <a:pos x="216" y="576"/>
                </a:cxn>
                <a:cxn ang="0">
                  <a:pos x="0" y="1425"/>
                </a:cxn>
                <a:cxn ang="0">
                  <a:pos x="317" y="1725"/>
                </a:cxn>
                <a:cxn ang="0">
                  <a:pos x="634" y="2171"/>
                </a:cxn>
                <a:cxn ang="0">
                  <a:pos x="1085" y="2546"/>
                </a:cxn>
                <a:cxn ang="0">
                  <a:pos x="1243" y="2782"/>
                </a:cxn>
                <a:cxn ang="0">
                  <a:pos x="1455" y="2882"/>
                </a:cxn>
                <a:cxn ang="0">
                  <a:pos x="1728" y="2882"/>
                </a:cxn>
                <a:cxn ang="0">
                  <a:pos x="2036" y="2690"/>
                </a:cxn>
                <a:cxn ang="0">
                  <a:pos x="2123" y="2748"/>
                </a:cxn>
                <a:cxn ang="0">
                  <a:pos x="2137" y="2892"/>
                </a:cxn>
                <a:cxn ang="0">
                  <a:pos x="2363" y="2983"/>
                </a:cxn>
                <a:cxn ang="0">
                  <a:pos x="2584" y="3310"/>
                </a:cxn>
                <a:cxn ang="0">
                  <a:pos x="2656" y="3238"/>
                </a:cxn>
                <a:cxn ang="0">
                  <a:pos x="2896" y="3224"/>
                </a:cxn>
                <a:cxn ang="0">
                  <a:pos x="2910" y="3137"/>
                </a:cxn>
                <a:cxn ang="0">
                  <a:pos x="3025" y="3065"/>
                </a:cxn>
                <a:cxn ang="0">
                  <a:pos x="3140" y="3027"/>
                </a:cxn>
                <a:cxn ang="0">
                  <a:pos x="3232" y="2882"/>
                </a:cxn>
                <a:cxn ang="0">
                  <a:pos x="3371" y="2791"/>
                </a:cxn>
                <a:cxn ang="0">
                  <a:pos x="3328" y="2695"/>
                </a:cxn>
                <a:cxn ang="0">
                  <a:pos x="3361" y="2450"/>
                </a:cxn>
                <a:cxn ang="0">
                  <a:pos x="3462" y="2416"/>
                </a:cxn>
                <a:cxn ang="0">
                  <a:pos x="3500" y="2316"/>
                </a:cxn>
                <a:cxn ang="0">
                  <a:pos x="3635" y="2157"/>
                </a:cxn>
                <a:cxn ang="0">
                  <a:pos x="3587" y="2018"/>
                </a:cxn>
                <a:cxn ang="0">
                  <a:pos x="3534" y="1854"/>
                </a:cxn>
                <a:cxn ang="0">
                  <a:pos x="3457" y="1725"/>
                </a:cxn>
                <a:cxn ang="0">
                  <a:pos x="3572" y="1623"/>
                </a:cxn>
                <a:cxn ang="0">
                  <a:pos x="3572" y="1479"/>
                </a:cxn>
                <a:cxn ang="0">
                  <a:pos x="3655" y="1364"/>
                </a:cxn>
                <a:cxn ang="0">
                  <a:pos x="3491" y="1240"/>
                </a:cxn>
                <a:cxn ang="0">
                  <a:pos x="3197" y="1220"/>
                </a:cxn>
                <a:cxn ang="0">
                  <a:pos x="2780" y="1037"/>
                </a:cxn>
                <a:cxn ang="0">
                  <a:pos x="2704" y="1109"/>
                </a:cxn>
                <a:cxn ang="0">
                  <a:pos x="2569" y="1335"/>
                </a:cxn>
                <a:cxn ang="0">
                  <a:pos x="1905" y="816"/>
                </a:cxn>
                <a:cxn ang="0">
                  <a:pos x="1784" y="807"/>
                </a:cxn>
                <a:cxn ang="0">
                  <a:pos x="1617" y="729"/>
                </a:cxn>
                <a:cxn ang="0">
                  <a:pos x="1371" y="393"/>
                </a:cxn>
                <a:cxn ang="0">
                  <a:pos x="1023" y="268"/>
                </a:cxn>
                <a:cxn ang="0">
                  <a:pos x="599" y="0"/>
                </a:cxn>
                <a:cxn ang="0">
                  <a:pos x="331" y="215"/>
                </a:cxn>
                <a:cxn ang="0">
                  <a:pos x="202" y="215"/>
                </a:cxn>
                <a:cxn ang="0">
                  <a:pos x="101" y="282"/>
                </a:cxn>
              </a:cxnLst>
              <a:rect l="0" t="0" r="r" b="b"/>
              <a:pathLst>
                <a:path w="3655" h="3310">
                  <a:moveTo>
                    <a:pt x="101" y="282"/>
                  </a:moveTo>
                  <a:lnTo>
                    <a:pt x="149" y="427"/>
                  </a:lnTo>
                  <a:lnTo>
                    <a:pt x="216" y="576"/>
                  </a:lnTo>
                  <a:lnTo>
                    <a:pt x="0" y="1425"/>
                  </a:lnTo>
                  <a:lnTo>
                    <a:pt x="317" y="1725"/>
                  </a:lnTo>
                  <a:lnTo>
                    <a:pt x="634" y="2171"/>
                  </a:lnTo>
                  <a:lnTo>
                    <a:pt x="1085" y="2546"/>
                  </a:lnTo>
                  <a:lnTo>
                    <a:pt x="1243" y="2782"/>
                  </a:lnTo>
                  <a:lnTo>
                    <a:pt x="1455" y="2882"/>
                  </a:lnTo>
                  <a:lnTo>
                    <a:pt x="1728" y="2882"/>
                  </a:lnTo>
                  <a:lnTo>
                    <a:pt x="2036" y="2690"/>
                  </a:lnTo>
                  <a:lnTo>
                    <a:pt x="2123" y="2748"/>
                  </a:lnTo>
                  <a:lnTo>
                    <a:pt x="2137" y="2892"/>
                  </a:lnTo>
                  <a:lnTo>
                    <a:pt x="2363" y="2983"/>
                  </a:lnTo>
                  <a:lnTo>
                    <a:pt x="2584" y="3310"/>
                  </a:lnTo>
                  <a:lnTo>
                    <a:pt x="2656" y="3238"/>
                  </a:lnTo>
                  <a:lnTo>
                    <a:pt x="2896" y="3224"/>
                  </a:lnTo>
                  <a:lnTo>
                    <a:pt x="2910" y="3137"/>
                  </a:lnTo>
                  <a:lnTo>
                    <a:pt x="3025" y="3065"/>
                  </a:lnTo>
                  <a:lnTo>
                    <a:pt x="3140" y="3027"/>
                  </a:lnTo>
                  <a:lnTo>
                    <a:pt x="3232" y="2882"/>
                  </a:lnTo>
                  <a:lnTo>
                    <a:pt x="3371" y="2791"/>
                  </a:lnTo>
                  <a:lnTo>
                    <a:pt x="3328" y="2695"/>
                  </a:lnTo>
                  <a:lnTo>
                    <a:pt x="3361" y="2450"/>
                  </a:lnTo>
                  <a:lnTo>
                    <a:pt x="3462" y="2416"/>
                  </a:lnTo>
                  <a:lnTo>
                    <a:pt x="3500" y="2316"/>
                  </a:lnTo>
                  <a:lnTo>
                    <a:pt x="3635" y="2157"/>
                  </a:lnTo>
                  <a:lnTo>
                    <a:pt x="3587" y="2018"/>
                  </a:lnTo>
                  <a:lnTo>
                    <a:pt x="3534" y="1854"/>
                  </a:lnTo>
                  <a:lnTo>
                    <a:pt x="3457" y="1725"/>
                  </a:lnTo>
                  <a:lnTo>
                    <a:pt x="3572" y="1623"/>
                  </a:lnTo>
                  <a:lnTo>
                    <a:pt x="3572" y="1479"/>
                  </a:lnTo>
                  <a:lnTo>
                    <a:pt x="3655" y="1364"/>
                  </a:lnTo>
                  <a:lnTo>
                    <a:pt x="3491" y="1240"/>
                  </a:lnTo>
                  <a:lnTo>
                    <a:pt x="3197" y="1220"/>
                  </a:lnTo>
                  <a:lnTo>
                    <a:pt x="2780" y="1037"/>
                  </a:lnTo>
                  <a:lnTo>
                    <a:pt x="2704" y="1109"/>
                  </a:lnTo>
                  <a:lnTo>
                    <a:pt x="2569" y="1335"/>
                  </a:lnTo>
                  <a:lnTo>
                    <a:pt x="1905" y="816"/>
                  </a:lnTo>
                  <a:lnTo>
                    <a:pt x="1784" y="807"/>
                  </a:lnTo>
                  <a:lnTo>
                    <a:pt x="1617" y="729"/>
                  </a:lnTo>
                  <a:lnTo>
                    <a:pt x="1371" y="393"/>
                  </a:lnTo>
                  <a:lnTo>
                    <a:pt x="1023" y="268"/>
                  </a:lnTo>
                  <a:lnTo>
                    <a:pt x="599" y="0"/>
                  </a:lnTo>
                  <a:lnTo>
                    <a:pt x="331" y="215"/>
                  </a:lnTo>
                  <a:lnTo>
                    <a:pt x="202" y="215"/>
                  </a:lnTo>
                  <a:lnTo>
                    <a:pt x="101" y="282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44C90EC-8A74-7454-E1A1-C06171E78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3285" y="2888677"/>
              <a:ext cx="865187" cy="1325562"/>
            </a:xfrm>
            <a:custGeom>
              <a:avLst/>
              <a:gdLst/>
              <a:ahLst/>
              <a:cxnLst>
                <a:cxn ang="0">
                  <a:pos x="1365" y="0"/>
                </a:cxn>
                <a:cxn ang="0">
                  <a:pos x="1020" y="640"/>
                </a:cxn>
                <a:cxn ang="0">
                  <a:pos x="1215" y="760"/>
                </a:cxn>
                <a:cxn ang="0">
                  <a:pos x="1220" y="1225"/>
                </a:cxn>
                <a:cxn ang="0">
                  <a:pos x="1065" y="1320"/>
                </a:cxn>
                <a:cxn ang="0">
                  <a:pos x="900" y="1245"/>
                </a:cxn>
                <a:cxn ang="0">
                  <a:pos x="765" y="1185"/>
                </a:cxn>
                <a:cxn ang="0">
                  <a:pos x="590" y="1200"/>
                </a:cxn>
                <a:cxn ang="0">
                  <a:pos x="455" y="1290"/>
                </a:cxn>
                <a:cxn ang="0">
                  <a:pos x="165" y="1725"/>
                </a:cxn>
                <a:cxn ang="0">
                  <a:pos x="135" y="1930"/>
                </a:cxn>
                <a:cxn ang="0">
                  <a:pos x="35" y="2155"/>
                </a:cxn>
                <a:cxn ang="0">
                  <a:pos x="90" y="2416"/>
                </a:cxn>
                <a:cxn ang="0">
                  <a:pos x="0" y="2711"/>
                </a:cxn>
                <a:cxn ang="0">
                  <a:pos x="46" y="3430"/>
                </a:cxn>
                <a:cxn ang="0">
                  <a:pos x="277" y="3431"/>
                </a:cxn>
                <a:cxn ang="0">
                  <a:pos x="585" y="3691"/>
                </a:cxn>
                <a:cxn ang="0">
                  <a:pos x="721" y="3749"/>
                </a:cxn>
                <a:cxn ang="0">
                  <a:pos x="660" y="3874"/>
                </a:cxn>
                <a:cxn ang="0">
                  <a:pos x="801" y="4240"/>
                </a:cxn>
                <a:cxn ang="0">
                  <a:pos x="1005" y="4198"/>
                </a:cxn>
                <a:cxn ang="0">
                  <a:pos x="1455" y="4341"/>
                </a:cxn>
                <a:cxn ang="0">
                  <a:pos x="1395" y="4246"/>
                </a:cxn>
                <a:cxn ang="0">
                  <a:pos x="1395" y="4066"/>
                </a:cxn>
                <a:cxn ang="0">
                  <a:pos x="1455" y="3916"/>
                </a:cxn>
                <a:cxn ang="0">
                  <a:pos x="1590" y="4021"/>
                </a:cxn>
                <a:cxn ang="0">
                  <a:pos x="1715" y="3956"/>
                </a:cxn>
                <a:cxn ang="0">
                  <a:pos x="1715" y="3746"/>
                </a:cxn>
                <a:cxn ang="0">
                  <a:pos x="1910" y="3626"/>
                </a:cxn>
                <a:cxn ang="0">
                  <a:pos x="1905" y="3436"/>
                </a:cxn>
                <a:cxn ang="0">
                  <a:pos x="1725" y="3446"/>
                </a:cxn>
                <a:cxn ang="0">
                  <a:pos x="1580" y="3316"/>
                </a:cxn>
                <a:cxn ang="0">
                  <a:pos x="1610" y="3061"/>
                </a:cxn>
                <a:cxn ang="0">
                  <a:pos x="1925" y="3056"/>
                </a:cxn>
                <a:cxn ang="0">
                  <a:pos x="2235" y="2906"/>
                </a:cxn>
                <a:cxn ang="0">
                  <a:pos x="2385" y="2981"/>
                </a:cxn>
                <a:cxn ang="0">
                  <a:pos x="2535" y="2851"/>
                </a:cxn>
                <a:cxn ang="0">
                  <a:pos x="2640" y="2711"/>
                </a:cxn>
                <a:cxn ang="0">
                  <a:pos x="2835" y="2656"/>
                </a:cxn>
                <a:cxn ang="0">
                  <a:pos x="2445" y="2236"/>
                </a:cxn>
                <a:cxn ang="0">
                  <a:pos x="2250" y="2050"/>
                </a:cxn>
                <a:cxn ang="0">
                  <a:pos x="2205" y="1890"/>
                </a:cxn>
                <a:cxn ang="0">
                  <a:pos x="2100" y="1755"/>
                </a:cxn>
                <a:cxn ang="0">
                  <a:pos x="2505" y="1710"/>
                </a:cxn>
                <a:cxn ang="0">
                  <a:pos x="2570" y="1510"/>
                </a:cxn>
                <a:cxn ang="0">
                  <a:pos x="2659" y="1411"/>
                </a:cxn>
                <a:cxn ang="0">
                  <a:pos x="2495" y="1165"/>
                </a:cxn>
                <a:cxn ang="0">
                  <a:pos x="2025" y="775"/>
                </a:cxn>
                <a:cxn ang="0">
                  <a:pos x="1699" y="316"/>
                </a:cxn>
                <a:cxn ang="0">
                  <a:pos x="1365" y="0"/>
                </a:cxn>
              </a:cxnLst>
              <a:rect l="0" t="0" r="r" b="b"/>
              <a:pathLst>
                <a:path w="2835" h="4341">
                  <a:moveTo>
                    <a:pt x="1365" y="0"/>
                  </a:moveTo>
                  <a:lnTo>
                    <a:pt x="1020" y="640"/>
                  </a:lnTo>
                  <a:lnTo>
                    <a:pt x="1215" y="760"/>
                  </a:lnTo>
                  <a:lnTo>
                    <a:pt x="1220" y="1225"/>
                  </a:lnTo>
                  <a:lnTo>
                    <a:pt x="1065" y="1320"/>
                  </a:lnTo>
                  <a:lnTo>
                    <a:pt x="900" y="1245"/>
                  </a:lnTo>
                  <a:lnTo>
                    <a:pt x="765" y="1185"/>
                  </a:lnTo>
                  <a:lnTo>
                    <a:pt x="590" y="1200"/>
                  </a:lnTo>
                  <a:lnTo>
                    <a:pt x="455" y="1290"/>
                  </a:lnTo>
                  <a:lnTo>
                    <a:pt x="165" y="1725"/>
                  </a:lnTo>
                  <a:lnTo>
                    <a:pt x="135" y="1930"/>
                  </a:lnTo>
                  <a:lnTo>
                    <a:pt x="35" y="2155"/>
                  </a:lnTo>
                  <a:lnTo>
                    <a:pt x="90" y="2416"/>
                  </a:lnTo>
                  <a:lnTo>
                    <a:pt x="0" y="2711"/>
                  </a:lnTo>
                  <a:lnTo>
                    <a:pt x="46" y="3430"/>
                  </a:lnTo>
                  <a:lnTo>
                    <a:pt x="277" y="3431"/>
                  </a:lnTo>
                  <a:lnTo>
                    <a:pt x="585" y="3691"/>
                  </a:lnTo>
                  <a:lnTo>
                    <a:pt x="721" y="3749"/>
                  </a:lnTo>
                  <a:lnTo>
                    <a:pt x="660" y="3874"/>
                  </a:lnTo>
                  <a:lnTo>
                    <a:pt x="801" y="4240"/>
                  </a:lnTo>
                  <a:lnTo>
                    <a:pt x="1005" y="4198"/>
                  </a:lnTo>
                  <a:lnTo>
                    <a:pt x="1455" y="4341"/>
                  </a:lnTo>
                  <a:lnTo>
                    <a:pt x="1395" y="4246"/>
                  </a:lnTo>
                  <a:lnTo>
                    <a:pt x="1395" y="4066"/>
                  </a:lnTo>
                  <a:lnTo>
                    <a:pt x="1455" y="3916"/>
                  </a:lnTo>
                  <a:lnTo>
                    <a:pt x="1590" y="4021"/>
                  </a:lnTo>
                  <a:lnTo>
                    <a:pt x="1715" y="3956"/>
                  </a:lnTo>
                  <a:lnTo>
                    <a:pt x="1715" y="3746"/>
                  </a:lnTo>
                  <a:lnTo>
                    <a:pt x="1910" y="3626"/>
                  </a:lnTo>
                  <a:lnTo>
                    <a:pt x="1905" y="3436"/>
                  </a:lnTo>
                  <a:lnTo>
                    <a:pt x="1725" y="3446"/>
                  </a:lnTo>
                  <a:lnTo>
                    <a:pt x="1580" y="3316"/>
                  </a:lnTo>
                  <a:lnTo>
                    <a:pt x="1610" y="3061"/>
                  </a:lnTo>
                  <a:lnTo>
                    <a:pt x="1925" y="3056"/>
                  </a:lnTo>
                  <a:lnTo>
                    <a:pt x="2235" y="2906"/>
                  </a:lnTo>
                  <a:lnTo>
                    <a:pt x="2385" y="2981"/>
                  </a:lnTo>
                  <a:lnTo>
                    <a:pt x="2535" y="2851"/>
                  </a:lnTo>
                  <a:lnTo>
                    <a:pt x="2640" y="2711"/>
                  </a:lnTo>
                  <a:lnTo>
                    <a:pt x="2835" y="2656"/>
                  </a:lnTo>
                  <a:lnTo>
                    <a:pt x="2445" y="2236"/>
                  </a:lnTo>
                  <a:lnTo>
                    <a:pt x="2250" y="2050"/>
                  </a:lnTo>
                  <a:lnTo>
                    <a:pt x="2205" y="1890"/>
                  </a:lnTo>
                  <a:lnTo>
                    <a:pt x="2100" y="1755"/>
                  </a:lnTo>
                  <a:lnTo>
                    <a:pt x="2505" y="1710"/>
                  </a:lnTo>
                  <a:lnTo>
                    <a:pt x="2570" y="1510"/>
                  </a:lnTo>
                  <a:lnTo>
                    <a:pt x="2659" y="1411"/>
                  </a:lnTo>
                  <a:lnTo>
                    <a:pt x="2495" y="1165"/>
                  </a:lnTo>
                  <a:lnTo>
                    <a:pt x="2025" y="775"/>
                  </a:lnTo>
                  <a:lnTo>
                    <a:pt x="1699" y="316"/>
                  </a:lnTo>
                  <a:lnTo>
                    <a:pt x="1365" y="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7C6C8098-60E1-AD28-0408-490A27577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5885" y="3290314"/>
              <a:ext cx="755650" cy="709613"/>
            </a:xfrm>
            <a:custGeom>
              <a:avLst/>
              <a:gdLst/>
              <a:ahLst/>
              <a:cxnLst>
                <a:cxn ang="0">
                  <a:pos x="2475" y="644"/>
                </a:cxn>
                <a:cxn ang="0">
                  <a:pos x="2439" y="854"/>
                </a:cxn>
                <a:cxn ang="0">
                  <a:pos x="2274" y="919"/>
                </a:cxn>
                <a:cxn ang="0">
                  <a:pos x="2229" y="1034"/>
                </a:cxn>
                <a:cxn ang="0">
                  <a:pos x="2099" y="1054"/>
                </a:cxn>
                <a:cxn ang="0">
                  <a:pos x="2004" y="1190"/>
                </a:cxn>
                <a:cxn ang="0">
                  <a:pos x="2024" y="1320"/>
                </a:cxn>
                <a:cxn ang="0">
                  <a:pos x="1764" y="1565"/>
                </a:cxn>
                <a:cxn ang="0">
                  <a:pos x="1814" y="1775"/>
                </a:cxn>
                <a:cxn ang="0">
                  <a:pos x="1694" y="1910"/>
                </a:cxn>
                <a:cxn ang="0">
                  <a:pos x="1629" y="1830"/>
                </a:cxn>
                <a:cxn ang="0">
                  <a:pos x="1509" y="1845"/>
                </a:cxn>
                <a:cxn ang="0">
                  <a:pos x="1419" y="1925"/>
                </a:cxn>
                <a:cxn ang="0">
                  <a:pos x="1539" y="2055"/>
                </a:cxn>
                <a:cxn ang="0">
                  <a:pos x="1559" y="2325"/>
                </a:cxn>
                <a:cxn ang="0">
                  <a:pos x="790" y="2196"/>
                </a:cxn>
                <a:cxn ang="0">
                  <a:pos x="524" y="2085"/>
                </a:cxn>
                <a:cxn ang="0">
                  <a:pos x="324" y="2120"/>
                </a:cxn>
                <a:cxn ang="0">
                  <a:pos x="145" y="2130"/>
                </a:cxn>
                <a:cxn ang="0">
                  <a:pos x="0" y="2003"/>
                </a:cxn>
                <a:cxn ang="0">
                  <a:pos x="28" y="1746"/>
                </a:cxn>
                <a:cxn ang="0">
                  <a:pos x="345" y="1740"/>
                </a:cxn>
                <a:cxn ang="0">
                  <a:pos x="657" y="1590"/>
                </a:cxn>
                <a:cxn ang="0">
                  <a:pos x="802" y="1665"/>
                </a:cxn>
                <a:cxn ang="0">
                  <a:pos x="958" y="1532"/>
                </a:cxn>
                <a:cxn ang="0">
                  <a:pos x="1063" y="1392"/>
                </a:cxn>
                <a:cxn ang="0">
                  <a:pos x="1255" y="1341"/>
                </a:cxn>
                <a:cxn ang="0">
                  <a:pos x="879" y="935"/>
                </a:cxn>
                <a:cxn ang="0">
                  <a:pos x="670" y="737"/>
                </a:cxn>
                <a:cxn ang="0">
                  <a:pos x="625" y="576"/>
                </a:cxn>
                <a:cxn ang="0">
                  <a:pos x="519" y="440"/>
                </a:cxn>
                <a:cxn ang="0">
                  <a:pos x="925" y="393"/>
                </a:cxn>
                <a:cxn ang="0">
                  <a:pos x="988" y="197"/>
                </a:cxn>
                <a:cxn ang="0">
                  <a:pos x="1077" y="95"/>
                </a:cxn>
                <a:cxn ang="0">
                  <a:pos x="1297" y="198"/>
                </a:cxn>
                <a:cxn ang="0">
                  <a:pos x="1589" y="199"/>
                </a:cxn>
                <a:cxn ang="0">
                  <a:pos x="1902" y="0"/>
                </a:cxn>
                <a:cxn ang="0">
                  <a:pos x="1993" y="60"/>
                </a:cxn>
                <a:cxn ang="0">
                  <a:pos x="2011" y="210"/>
                </a:cxn>
                <a:cxn ang="0">
                  <a:pos x="2247" y="305"/>
                </a:cxn>
                <a:cxn ang="0">
                  <a:pos x="2475" y="644"/>
                </a:cxn>
              </a:cxnLst>
              <a:rect l="0" t="0" r="r" b="b"/>
              <a:pathLst>
                <a:path w="2475" h="2325">
                  <a:moveTo>
                    <a:pt x="2475" y="644"/>
                  </a:moveTo>
                  <a:lnTo>
                    <a:pt x="2439" y="854"/>
                  </a:lnTo>
                  <a:lnTo>
                    <a:pt x="2274" y="919"/>
                  </a:lnTo>
                  <a:lnTo>
                    <a:pt x="2229" y="1034"/>
                  </a:lnTo>
                  <a:lnTo>
                    <a:pt x="2099" y="1054"/>
                  </a:lnTo>
                  <a:lnTo>
                    <a:pt x="2004" y="1190"/>
                  </a:lnTo>
                  <a:lnTo>
                    <a:pt x="2024" y="1320"/>
                  </a:lnTo>
                  <a:lnTo>
                    <a:pt x="1764" y="1565"/>
                  </a:lnTo>
                  <a:lnTo>
                    <a:pt x="1814" y="1775"/>
                  </a:lnTo>
                  <a:lnTo>
                    <a:pt x="1694" y="1910"/>
                  </a:lnTo>
                  <a:lnTo>
                    <a:pt x="1629" y="1830"/>
                  </a:lnTo>
                  <a:lnTo>
                    <a:pt x="1509" y="1845"/>
                  </a:lnTo>
                  <a:lnTo>
                    <a:pt x="1419" y="1925"/>
                  </a:lnTo>
                  <a:lnTo>
                    <a:pt x="1539" y="2055"/>
                  </a:lnTo>
                  <a:lnTo>
                    <a:pt x="1559" y="2325"/>
                  </a:lnTo>
                  <a:lnTo>
                    <a:pt x="790" y="2196"/>
                  </a:lnTo>
                  <a:lnTo>
                    <a:pt x="524" y="2085"/>
                  </a:lnTo>
                  <a:lnTo>
                    <a:pt x="324" y="2120"/>
                  </a:lnTo>
                  <a:lnTo>
                    <a:pt x="145" y="2130"/>
                  </a:lnTo>
                  <a:lnTo>
                    <a:pt x="0" y="2003"/>
                  </a:lnTo>
                  <a:lnTo>
                    <a:pt x="28" y="1746"/>
                  </a:lnTo>
                  <a:lnTo>
                    <a:pt x="345" y="1740"/>
                  </a:lnTo>
                  <a:lnTo>
                    <a:pt x="657" y="1590"/>
                  </a:lnTo>
                  <a:lnTo>
                    <a:pt x="802" y="1665"/>
                  </a:lnTo>
                  <a:lnTo>
                    <a:pt x="958" y="1532"/>
                  </a:lnTo>
                  <a:lnTo>
                    <a:pt x="1063" y="1392"/>
                  </a:lnTo>
                  <a:lnTo>
                    <a:pt x="1255" y="1341"/>
                  </a:lnTo>
                  <a:lnTo>
                    <a:pt x="879" y="935"/>
                  </a:lnTo>
                  <a:lnTo>
                    <a:pt x="670" y="737"/>
                  </a:lnTo>
                  <a:lnTo>
                    <a:pt x="625" y="576"/>
                  </a:lnTo>
                  <a:lnTo>
                    <a:pt x="519" y="440"/>
                  </a:lnTo>
                  <a:lnTo>
                    <a:pt x="925" y="393"/>
                  </a:lnTo>
                  <a:lnTo>
                    <a:pt x="988" y="197"/>
                  </a:lnTo>
                  <a:lnTo>
                    <a:pt x="1077" y="95"/>
                  </a:lnTo>
                  <a:lnTo>
                    <a:pt x="1297" y="198"/>
                  </a:lnTo>
                  <a:lnTo>
                    <a:pt x="1589" y="199"/>
                  </a:lnTo>
                  <a:lnTo>
                    <a:pt x="1902" y="0"/>
                  </a:lnTo>
                  <a:lnTo>
                    <a:pt x="1993" y="60"/>
                  </a:lnTo>
                  <a:lnTo>
                    <a:pt x="2011" y="210"/>
                  </a:lnTo>
                  <a:lnTo>
                    <a:pt x="2247" y="305"/>
                  </a:lnTo>
                  <a:lnTo>
                    <a:pt x="2475" y="644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6B33898-CB96-5177-B4C7-D38CE7E48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522" y="3936427"/>
              <a:ext cx="819150" cy="89693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0" y="395"/>
                </a:cxn>
                <a:cxn ang="0">
                  <a:pos x="0" y="665"/>
                </a:cxn>
                <a:cxn ang="0">
                  <a:pos x="285" y="795"/>
                </a:cxn>
                <a:cxn ang="0">
                  <a:pos x="395" y="980"/>
                </a:cxn>
                <a:cxn ang="0">
                  <a:pos x="455" y="1205"/>
                </a:cxn>
                <a:cxn ang="0">
                  <a:pos x="260" y="1440"/>
                </a:cxn>
                <a:cxn ang="0">
                  <a:pos x="360" y="1610"/>
                </a:cxn>
                <a:cxn ang="0">
                  <a:pos x="585" y="1850"/>
                </a:cxn>
                <a:cxn ang="0">
                  <a:pos x="735" y="2210"/>
                </a:cxn>
                <a:cxn ang="0">
                  <a:pos x="1005" y="2495"/>
                </a:cxn>
                <a:cxn ang="0">
                  <a:pos x="1155" y="2480"/>
                </a:cxn>
                <a:cxn ang="0">
                  <a:pos x="1201" y="2697"/>
                </a:cxn>
                <a:cxn ang="0">
                  <a:pos x="1325" y="2795"/>
                </a:cxn>
                <a:cxn ang="0">
                  <a:pos x="1445" y="2780"/>
                </a:cxn>
                <a:cxn ang="0">
                  <a:pos x="1561" y="2715"/>
                </a:cxn>
                <a:cxn ang="0">
                  <a:pos x="1910" y="2940"/>
                </a:cxn>
                <a:cxn ang="0">
                  <a:pos x="2060" y="2835"/>
                </a:cxn>
                <a:cxn ang="0">
                  <a:pos x="2120" y="2735"/>
                </a:cxn>
                <a:cxn ang="0">
                  <a:pos x="2135" y="2615"/>
                </a:cxn>
                <a:cxn ang="0">
                  <a:pos x="2225" y="2585"/>
                </a:cxn>
                <a:cxn ang="0">
                  <a:pos x="2475" y="2700"/>
                </a:cxn>
                <a:cxn ang="0">
                  <a:pos x="2679" y="2532"/>
                </a:cxn>
                <a:cxn ang="0">
                  <a:pos x="2626" y="2408"/>
                </a:cxn>
                <a:cxn ang="0">
                  <a:pos x="2509" y="2340"/>
                </a:cxn>
                <a:cxn ang="0">
                  <a:pos x="2345" y="2105"/>
                </a:cxn>
                <a:cxn ang="0">
                  <a:pos x="2445" y="2010"/>
                </a:cxn>
                <a:cxn ang="0">
                  <a:pos x="2495" y="1865"/>
                </a:cxn>
                <a:cxn ang="0">
                  <a:pos x="2435" y="1670"/>
                </a:cxn>
                <a:cxn ang="0">
                  <a:pos x="2145" y="1550"/>
                </a:cxn>
                <a:cxn ang="0">
                  <a:pos x="2120" y="1335"/>
                </a:cxn>
                <a:cxn ang="0">
                  <a:pos x="1850" y="1040"/>
                </a:cxn>
                <a:cxn ang="0">
                  <a:pos x="1785" y="860"/>
                </a:cxn>
                <a:cxn ang="0">
                  <a:pos x="1685" y="965"/>
                </a:cxn>
                <a:cxn ang="0">
                  <a:pos x="1545" y="990"/>
                </a:cxn>
                <a:cxn ang="0">
                  <a:pos x="1470" y="910"/>
                </a:cxn>
                <a:cxn ang="0">
                  <a:pos x="1020" y="765"/>
                </a:cxn>
                <a:cxn ang="0">
                  <a:pos x="815" y="810"/>
                </a:cxn>
                <a:cxn ang="0">
                  <a:pos x="675" y="440"/>
                </a:cxn>
                <a:cxn ang="0">
                  <a:pos x="735" y="320"/>
                </a:cxn>
                <a:cxn ang="0">
                  <a:pos x="600" y="260"/>
                </a:cxn>
                <a:cxn ang="0">
                  <a:pos x="290" y="0"/>
                </a:cxn>
                <a:cxn ang="0">
                  <a:pos x="60" y="0"/>
                </a:cxn>
              </a:cxnLst>
              <a:rect l="0" t="0" r="r" b="b"/>
              <a:pathLst>
                <a:path w="2679" h="2940">
                  <a:moveTo>
                    <a:pt x="60" y="0"/>
                  </a:moveTo>
                  <a:lnTo>
                    <a:pt x="50" y="395"/>
                  </a:lnTo>
                  <a:lnTo>
                    <a:pt x="0" y="665"/>
                  </a:lnTo>
                  <a:lnTo>
                    <a:pt x="285" y="795"/>
                  </a:lnTo>
                  <a:lnTo>
                    <a:pt x="395" y="980"/>
                  </a:lnTo>
                  <a:lnTo>
                    <a:pt x="455" y="1205"/>
                  </a:lnTo>
                  <a:lnTo>
                    <a:pt x="260" y="1440"/>
                  </a:lnTo>
                  <a:lnTo>
                    <a:pt x="360" y="1610"/>
                  </a:lnTo>
                  <a:lnTo>
                    <a:pt x="585" y="1850"/>
                  </a:lnTo>
                  <a:lnTo>
                    <a:pt x="735" y="2210"/>
                  </a:lnTo>
                  <a:lnTo>
                    <a:pt x="1005" y="2495"/>
                  </a:lnTo>
                  <a:lnTo>
                    <a:pt x="1155" y="2480"/>
                  </a:lnTo>
                  <a:lnTo>
                    <a:pt x="1201" y="2697"/>
                  </a:lnTo>
                  <a:lnTo>
                    <a:pt x="1325" y="2795"/>
                  </a:lnTo>
                  <a:lnTo>
                    <a:pt x="1445" y="2780"/>
                  </a:lnTo>
                  <a:lnTo>
                    <a:pt x="1561" y="2715"/>
                  </a:lnTo>
                  <a:lnTo>
                    <a:pt x="1910" y="2940"/>
                  </a:lnTo>
                  <a:lnTo>
                    <a:pt x="2060" y="2835"/>
                  </a:lnTo>
                  <a:lnTo>
                    <a:pt x="2120" y="2735"/>
                  </a:lnTo>
                  <a:lnTo>
                    <a:pt x="2135" y="2615"/>
                  </a:lnTo>
                  <a:lnTo>
                    <a:pt x="2225" y="2585"/>
                  </a:lnTo>
                  <a:lnTo>
                    <a:pt x="2475" y="2700"/>
                  </a:lnTo>
                  <a:lnTo>
                    <a:pt x="2679" y="2532"/>
                  </a:lnTo>
                  <a:lnTo>
                    <a:pt x="2626" y="2408"/>
                  </a:lnTo>
                  <a:lnTo>
                    <a:pt x="2509" y="2340"/>
                  </a:lnTo>
                  <a:lnTo>
                    <a:pt x="2345" y="2105"/>
                  </a:lnTo>
                  <a:lnTo>
                    <a:pt x="2445" y="2010"/>
                  </a:lnTo>
                  <a:lnTo>
                    <a:pt x="2495" y="1865"/>
                  </a:lnTo>
                  <a:lnTo>
                    <a:pt x="2435" y="1670"/>
                  </a:lnTo>
                  <a:lnTo>
                    <a:pt x="2145" y="1550"/>
                  </a:lnTo>
                  <a:lnTo>
                    <a:pt x="2120" y="1335"/>
                  </a:lnTo>
                  <a:lnTo>
                    <a:pt x="1850" y="1040"/>
                  </a:lnTo>
                  <a:lnTo>
                    <a:pt x="1785" y="860"/>
                  </a:lnTo>
                  <a:lnTo>
                    <a:pt x="1685" y="965"/>
                  </a:lnTo>
                  <a:lnTo>
                    <a:pt x="1545" y="990"/>
                  </a:lnTo>
                  <a:lnTo>
                    <a:pt x="1470" y="910"/>
                  </a:lnTo>
                  <a:lnTo>
                    <a:pt x="1020" y="765"/>
                  </a:lnTo>
                  <a:lnTo>
                    <a:pt x="815" y="810"/>
                  </a:lnTo>
                  <a:lnTo>
                    <a:pt x="675" y="440"/>
                  </a:lnTo>
                  <a:lnTo>
                    <a:pt x="735" y="320"/>
                  </a:lnTo>
                  <a:lnTo>
                    <a:pt x="600" y="260"/>
                  </a:lnTo>
                  <a:lnTo>
                    <a:pt x="29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1ACC5E-C849-19F4-45F5-053210EA6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8735" y="3926902"/>
              <a:ext cx="533400" cy="782637"/>
            </a:xfrm>
            <a:custGeom>
              <a:avLst/>
              <a:gdLst/>
              <a:ahLst/>
              <a:cxnLst>
                <a:cxn ang="0">
                  <a:pos x="1679" y="231"/>
                </a:cxn>
                <a:cxn ang="0">
                  <a:pos x="1531" y="534"/>
                </a:cxn>
                <a:cxn ang="0">
                  <a:pos x="1675" y="668"/>
                </a:cxn>
                <a:cxn ang="0">
                  <a:pos x="1680" y="755"/>
                </a:cxn>
                <a:cxn ang="0">
                  <a:pos x="1522" y="726"/>
                </a:cxn>
                <a:cxn ang="0">
                  <a:pos x="1517" y="952"/>
                </a:cxn>
                <a:cxn ang="0">
                  <a:pos x="1493" y="1370"/>
                </a:cxn>
                <a:cxn ang="0">
                  <a:pos x="1560" y="1471"/>
                </a:cxn>
                <a:cxn ang="0">
                  <a:pos x="1478" y="1586"/>
                </a:cxn>
                <a:cxn ang="0">
                  <a:pos x="1632" y="1716"/>
                </a:cxn>
                <a:cxn ang="0">
                  <a:pos x="1584" y="1995"/>
                </a:cxn>
                <a:cxn ang="0">
                  <a:pos x="1574" y="2119"/>
                </a:cxn>
                <a:cxn ang="0">
                  <a:pos x="1488" y="2264"/>
                </a:cxn>
                <a:cxn ang="0">
                  <a:pos x="1536" y="2394"/>
                </a:cxn>
                <a:cxn ang="0">
                  <a:pos x="1402" y="2423"/>
                </a:cxn>
                <a:cxn ang="0">
                  <a:pos x="1223" y="2465"/>
                </a:cxn>
                <a:cxn ang="0">
                  <a:pos x="1171" y="2341"/>
                </a:cxn>
                <a:cxn ang="0">
                  <a:pos x="1061" y="2278"/>
                </a:cxn>
                <a:cxn ang="0">
                  <a:pos x="902" y="2054"/>
                </a:cxn>
                <a:cxn ang="0">
                  <a:pos x="999" y="1960"/>
                </a:cxn>
                <a:cxn ang="0">
                  <a:pos x="1046" y="1823"/>
                </a:cxn>
                <a:cxn ang="0">
                  <a:pos x="990" y="1634"/>
                </a:cxn>
                <a:cxn ang="0">
                  <a:pos x="711" y="1519"/>
                </a:cxn>
                <a:cxn ang="0">
                  <a:pos x="687" y="1312"/>
                </a:cxn>
                <a:cxn ang="0">
                  <a:pos x="429" y="1030"/>
                </a:cxn>
                <a:cxn ang="0">
                  <a:pos x="365" y="856"/>
                </a:cxn>
                <a:cxn ang="0">
                  <a:pos x="270" y="957"/>
                </a:cxn>
                <a:cxn ang="0">
                  <a:pos x="136" y="980"/>
                </a:cxn>
                <a:cxn ang="0">
                  <a:pos x="63" y="906"/>
                </a:cxn>
                <a:cxn ang="0">
                  <a:pos x="0" y="814"/>
                </a:cxn>
                <a:cxn ang="0">
                  <a:pos x="1" y="644"/>
                </a:cxn>
                <a:cxn ang="0">
                  <a:pos x="61" y="496"/>
                </a:cxn>
                <a:cxn ang="0">
                  <a:pos x="187" y="596"/>
                </a:cxn>
                <a:cxn ang="0">
                  <a:pos x="311" y="534"/>
                </a:cxn>
                <a:cxn ang="0">
                  <a:pos x="311" y="331"/>
                </a:cxn>
                <a:cxn ang="0">
                  <a:pos x="496" y="218"/>
                </a:cxn>
                <a:cxn ang="0">
                  <a:pos x="489" y="34"/>
                </a:cxn>
                <a:cxn ang="0">
                  <a:pos x="687" y="0"/>
                </a:cxn>
                <a:cxn ang="0">
                  <a:pos x="941" y="106"/>
                </a:cxn>
                <a:cxn ang="0">
                  <a:pos x="1679" y="231"/>
                </a:cxn>
              </a:cxnLst>
              <a:rect l="0" t="0" r="r" b="b"/>
              <a:pathLst>
                <a:path w="1680" h="2465">
                  <a:moveTo>
                    <a:pt x="1679" y="231"/>
                  </a:moveTo>
                  <a:lnTo>
                    <a:pt x="1531" y="534"/>
                  </a:lnTo>
                  <a:lnTo>
                    <a:pt x="1675" y="668"/>
                  </a:lnTo>
                  <a:lnTo>
                    <a:pt x="1680" y="755"/>
                  </a:lnTo>
                  <a:lnTo>
                    <a:pt x="1522" y="726"/>
                  </a:lnTo>
                  <a:lnTo>
                    <a:pt x="1517" y="952"/>
                  </a:lnTo>
                  <a:lnTo>
                    <a:pt x="1493" y="1370"/>
                  </a:lnTo>
                  <a:lnTo>
                    <a:pt x="1560" y="1471"/>
                  </a:lnTo>
                  <a:lnTo>
                    <a:pt x="1478" y="1586"/>
                  </a:lnTo>
                  <a:lnTo>
                    <a:pt x="1632" y="1716"/>
                  </a:lnTo>
                  <a:lnTo>
                    <a:pt x="1584" y="1995"/>
                  </a:lnTo>
                  <a:lnTo>
                    <a:pt x="1574" y="2119"/>
                  </a:lnTo>
                  <a:lnTo>
                    <a:pt x="1488" y="2264"/>
                  </a:lnTo>
                  <a:lnTo>
                    <a:pt x="1536" y="2394"/>
                  </a:lnTo>
                  <a:lnTo>
                    <a:pt x="1402" y="2423"/>
                  </a:lnTo>
                  <a:lnTo>
                    <a:pt x="1223" y="2465"/>
                  </a:lnTo>
                  <a:lnTo>
                    <a:pt x="1171" y="2341"/>
                  </a:lnTo>
                  <a:lnTo>
                    <a:pt x="1061" y="2278"/>
                  </a:lnTo>
                  <a:lnTo>
                    <a:pt x="902" y="2054"/>
                  </a:lnTo>
                  <a:lnTo>
                    <a:pt x="999" y="1960"/>
                  </a:lnTo>
                  <a:lnTo>
                    <a:pt x="1046" y="1823"/>
                  </a:lnTo>
                  <a:lnTo>
                    <a:pt x="990" y="1634"/>
                  </a:lnTo>
                  <a:lnTo>
                    <a:pt x="711" y="1519"/>
                  </a:lnTo>
                  <a:lnTo>
                    <a:pt x="687" y="1312"/>
                  </a:lnTo>
                  <a:lnTo>
                    <a:pt x="429" y="1030"/>
                  </a:lnTo>
                  <a:lnTo>
                    <a:pt x="365" y="856"/>
                  </a:lnTo>
                  <a:lnTo>
                    <a:pt x="270" y="957"/>
                  </a:lnTo>
                  <a:lnTo>
                    <a:pt x="136" y="980"/>
                  </a:lnTo>
                  <a:lnTo>
                    <a:pt x="63" y="906"/>
                  </a:lnTo>
                  <a:lnTo>
                    <a:pt x="0" y="814"/>
                  </a:lnTo>
                  <a:lnTo>
                    <a:pt x="1" y="644"/>
                  </a:lnTo>
                  <a:lnTo>
                    <a:pt x="61" y="496"/>
                  </a:lnTo>
                  <a:lnTo>
                    <a:pt x="187" y="596"/>
                  </a:lnTo>
                  <a:lnTo>
                    <a:pt x="311" y="534"/>
                  </a:lnTo>
                  <a:lnTo>
                    <a:pt x="311" y="331"/>
                  </a:lnTo>
                  <a:lnTo>
                    <a:pt x="496" y="218"/>
                  </a:lnTo>
                  <a:lnTo>
                    <a:pt x="489" y="34"/>
                  </a:lnTo>
                  <a:lnTo>
                    <a:pt x="687" y="0"/>
                  </a:lnTo>
                  <a:lnTo>
                    <a:pt x="941" y="106"/>
                  </a:lnTo>
                  <a:lnTo>
                    <a:pt x="1679" y="231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2FCE31CF-184B-4B1E-F9E1-F80C72D2F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585" y="4377752"/>
              <a:ext cx="539750" cy="849312"/>
            </a:xfrm>
            <a:custGeom>
              <a:avLst/>
              <a:gdLst/>
              <a:ahLst/>
              <a:cxnLst>
                <a:cxn ang="0">
                  <a:pos x="679" y="0"/>
                </a:cxn>
                <a:cxn ang="0">
                  <a:pos x="549" y="83"/>
                </a:cxn>
                <a:cxn ang="0">
                  <a:pos x="419" y="89"/>
                </a:cxn>
                <a:cxn ang="0">
                  <a:pos x="576" y="576"/>
                </a:cxn>
                <a:cxn ang="0">
                  <a:pos x="544" y="870"/>
                </a:cxn>
                <a:cxn ang="0">
                  <a:pos x="532" y="1104"/>
                </a:cxn>
                <a:cxn ang="0">
                  <a:pos x="34" y="1690"/>
                </a:cxn>
                <a:cxn ang="0">
                  <a:pos x="0" y="2129"/>
                </a:cxn>
                <a:cxn ang="0">
                  <a:pos x="260" y="2177"/>
                </a:cxn>
                <a:cxn ang="0">
                  <a:pos x="341" y="2119"/>
                </a:cxn>
                <a:cxn ang="0">
                  <a:pos x="543" y="2292"/>
                </a:cxn>
                <a:cxn ang="0">
                  <a:pos x="677" y="2278"/>
                </a:cxn>
                <a:cxn ang="0">
                  <a:pos x="688" y="2465"/>
                </a:cxn>
                <a:cxn ang="0">
                  <a:pos x="876" y="2565"/>
                </a:cxn>
                <a:cxn ang="0">
                  <a:pos x="877" y="2676"/>
                </a:cxn>
                <a:cxn ang="0">
                  <a:pos x="985" y="2665"/>
                </a:cxn>
                <a:cxn ang="0">
                  <a:pos x="947" y="2461"/>
                </a:cxn>
                <a:cxn ang="0">
                  <a:pos x="904" y="2305"/>
                </a:cxn>
                <a:cxn ang="0">
                  <a:pos x="925" y="2185"/>
                </a:cxn>
                <a:cxn ang="0">
                  <a:pos x="1004" y="2193"/>
                </a:cxn>
                <a:cxn ang="0">
                  <a:pos x="1084" y="2113"/>
                </a:cxn>
                <a:cxn ang="0">
                  <a:pos x="1147" y="2244"/>
                </a:cxn>
                <a:cxn ang="0">
                  <a:pos x="1244" y="2145"/>
                </a:cxn>
                <a:cxn ang="0">
                  <a:pos x="1372" y="2165"/>
                </a:cxn>
                <a:cxn ang="0">
                  <a:pos x="1453" y="2224"/>
                </a:cxn>
                <a:cxn ang="0">
                  <a:pos x="1476" y="2357"/>
                </a:cxn>
                <a:cxn ang="0">
                  <a:pos x="1516" y="2382"/>
                </a:cxn>
                <a:cxn ang="0">
                  <a:pos x="1596" y="2071"/>
                </a:cxn>
                <a:cxn ang="0">
                  <a:pos x="1654" y="1884"/>
                </a:cxn>
                <a:cxn ang="0">
                  <a:pos x="1683" y="1586"/>
                </a:cxn>
                <a:cxn ang="0">
                  <a:pos x="1659" y="1437"/>
                </a:cxn>
                <a:cxn ang="0">
                  <a:pos x="1700" y="1295"/>
                </a:cxn>
                <a:cxn ang="0">
                  <a:pos x="1583" y="1206"/>
                </a:cxn>
                <a:cxn ang="0">
                  <a:pos x="1535" y="993"/>
                </a:cxn>
                <a:cxn ang="0">
                  <a:pos x="1396" y="1008"/>
                </a:cxn>
                <a:cxn ang="0">
                  <a:pos x="1138" y="740"/>
                </a:cxn>
                <a:cxn ang="0">
                  <a:pos x="990" y="392"/>
                </a:cxn>
                <a:cxn ang="0">
                  <a:pos x="778" y="164"/>
                </a:cxn>
                <a:cxn ang="0">
                  <a:pos x="679" y="0"/>
                </a:cxn>
              </a:cxnLst>
              <a:rect l="0" t="0" r="r" b="b"/>
              <a:pathLst>
                <a:path w="1700" h="2676">
                  <a:moveTo>
                    <a:pt x="679" y="0"/>
                  </a:moveTo>
                  <a:lnTo>
                    <a:pt x="549" y="83"/>
                  </a:lnTo>
                  <a:lnTo>
                    <a:pt x="419" y="89"/>
                  </a:lnTo>
                  <a:lnTo>
                    <a:pt x="576" y="576"/>
                  </a:lnTo>
                  <a:lnTo>
                    <a:pt x="544" y="870"/>
                  </a:lnTo>
                  <a:lnTo>
                    <a:pt x="532" y="1104"/>
                  </a:lnTo>
                  <a:lnTo>
                    <a:pt x="34" y="1690"/>
                  </a:lnTo>
                  <a:lnTo>
                    <a:pt x="0" y="2129"/>
                  </a:lnTo>
                  <a:lnTo>
                    <a:pt x="260" y="2177"/>
                  </a:lnTo>
                  <a:lnTo>
                    <a:pt x="341" y="2119"/>
                  </a:lnTo>
                  <a:lnTo>
                    <a:pt x="543" y="2292"/>
                  </a:lnTo>
                  <a:lnTo>
                    <a:pt x="677" y="2278"/>
                  </a:lnTo>
                  <a:lnTo>
                    <a:pt x="688" y="2465"/>
                  </a:lnTo>
                  <a:lnTo>
                    <a:pt x="876" y="2565"/>
                  </a:lnTo>
                  <a:lnTo>
                    <a:pt x="877" y="2676"/>
                  </a:lnTo>
                  <a:lnTo>
                    <a:pt x="985" y="2665"/>
                  </a:lnTo>
                  <a:lnTo>
                    <a:pt x="947" y="2461"/>
                  </a:lnTo>
                  <a:lnTo>
                    <a:pt x="904" y="2305"/>
                  </a:lnTo>
                  <a:lnTo>
                    <a:pt x="925" y="2185"/>
                  </a:lnTo>
                  <a:lnTo>
                    <a:pt x="1004" y="2193"/>
                  </a:lnTo>
                  <a:lnTo>
                    <a:pt x="1084" y="2113"/>
                  </a:lnTo>
                  <a:lnTo>
                    <a:pt x="1147" y="2244"/>
                  </a:lnTo>
                  <a:lnTo>
                    <a:pt x="1244" y="2145"/>
                  </a:lnTo>
                  <a:lnTo>
                    <a:pt x="1372" y="2165"/>
                  </a:lnTo>
                  <a:lnTo>
                    <a:pt x="1453" y="2224"/>
                  </a:lnTo>
                  <a:lnTo>
                    <a:pt x="1476" y="2357"/>
                  </a:lnTo>
                  <a:lnTo>
                    <a:pt x="1516" y="2382"/>
                  </a:lnTo>
                  <a:lnTo>
                    <a:pt x="1596" y="2071"/>
                  </a:lnTo>
                  <a:lnTo>
                    <a:pt x="1654" y="1884"/>
                  </a:lnTo>
                  <a:lnTo>
                    <a:pt x="1683" y="1586"/>
                  </a:lnTo>
                  <a:lnTo>
                    <a:pt x="1659" y="1437"/>
                  </a:lnTo>
                  <a:lnTo>
                    <a:pt x="1700" y="1295"/>
                  </a:lnTo>
                  <a:lnTo>
                    <a:pt x="1583" y="1206"/>
                  </a:lnTo>
                  <a:lnTo>
                    <a:pt x="1535" y="993"/>
                  </a:lnTo>
                  <a:lnTo>
                    <a:pt x="1396" y="1008"/>
                  </a:lnTo>
                  <a:lnTo>
                    <a:pt x="1138" y="740"/>
                  </a:lnTo>
                  <a:lnTo>
                    <a:pt x="990" y="392"/>
                  </a:lnTo>
                  <a:lnTo>
                    <a:pt x="778" y="164"/>
                  </a:lnTo>
                  <a:lnTo>
                    <a:pt x="679" y="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857528D6-C2EE-FBFE-A12B-EC661F57C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597" y="4765102"/>
              <a:ext cx="296863" cy="523875"/>
            </a:xfrm>
            <a:custGeom>
              <a:avLst/>
              <a:gdLst/>
              <a:ahLst/>
              <a:cxnLst>
                <a:cxn ang="0">
                  <a:pos x="317" y="1649"/>
                </a:cxn>
                <a:cxn ang="0">
                  <a:pos x="140" y="1532"/>
                </a:cxn>
                <a:cxn ang="0">
                  <a:pos x="75" y="1259"/>
                </a:cxn>
                <a:cxn ang="0">
                  <a:pos x="0" y="1161"/>
                </a:cxn>
                <a:cxn ang="0">
                  <a:pos x="82" y="852"/>
                </a:cxn>
                <a:cxn ang="0">
                  <a:pos x="140" y="659"/>
                </a:cxn>
                <a:cxn ang="0">
                  <a:pos x="168" y="372"/>
                </a:cxn>
                <a:cxn ang="0">
                  <a:pos x="145" y="219"/>
                </a:cxn>
                <a:cxn ang="0">
                  <a:pos x="187" y="75"/>
                </a:cxn>
                <a:cxn ang="0">
                  <a:pos x="302" y="63"/>
                </a:cxn>
                <a:cxn ang="0">
                  <a:pos x="412" y="0"/>
                </a:cxn>
                <a:cxn ang="0">
                  <a:pos x="751" y="217"/>
                </a:cxn>
                <a:cxn ang="0">
                  <a:pos x="850" y="470"/>
                </a:cxn>
                <a:cxn ang="0">
                  <a:pos x="935" y="694"/>
                </a:cxn>
                <a:cxn ang="0">
                  <a:pos x="887" y="800"/>
                </a:cxn>
                <a:cxn ang="0">
                  <a:pos x="929" y="1100"/>
                </a:cxn>
                <a:cxn ang="0">
                  <a:pos x="872" y="1233"/>
                </a:cxn>
                <a:cxn ang="0">
                  <a:pos x="777" y="1435"/>
                </a:cxn>
                <a:cxn ang="0">
                  <a:pos x="599" y="1406"/>
                </a:cxn>
                <a:cxn ang="0">
                  <a:pos x="502" y="1573"/>
                </a:cxn>
                <a:cxn ang="0">
                  <a:pos x="317" y="1649"/>
                </a:cxn>
              </a:cxnLst>
              <a:rect l="0" t="0" r="r" b="b"/>
              <a:pathLst>
                <a:path w="935" h="1649">
                  <a:moveTo>
                    <a:pt x="317" y="1649"/>
                  </a:moveTo>
                  <a:lnTo>
                    <a:pt x="140" y="1532"/>
                  </a:lnTo>
                  <a:lnTo>
                    <a:pt x="75" y="1259"/>
                  </a:lnTo>
                  <a:lnTo>
                    <a:pt x="0" y="1161"/>
                  </a:lnTo>
                  <a:lnTo>
                    <a:pt x="82" y="852"/>
                  </a:lnTo>
                  <a:lnTo>
                    <a:pt x="140" y="659"/>
                  </a:lnTo>
                  <a:lnTo>
                    <a:pt x="168" y="372"/>
                  </a:lnTo>
                  <a:lnTo>
                    <a:pt x="145" y="219"/>
                  </a:lnTo>
                  <a:lnTo>
                    <a:pt x="187" y="75"/>
                  </a:lnTo>
                  <a:lnTo>
                    <a:pt x="302" y="63"/>
                  </a:lnTo>
                  <a:lnTo>
                    <a:pt x="412" y="0"/>
                  </a:lnTo>
                  <a:lnTo>
                    <a:pt x="751" y="217"/>
                  </a:lnTo>
                  <a:lnTo>
                    <a:pt x="850" y="470"/>
                  </a:lnTo>
                  <a:lnTo>
                    <a:pt x="935" y="694"/>
                  </a:lnTo>
                  <a:lnTo>
                    <a:pt x="887" y="800"/>
                  </a:lnTo>
                  <a:lnTo>
                    <a:pt x="929" y="1100"/>
                  </a:lnTo>
                  <a:lnTo>
                    <a:pt x="872" y="1233"/>
                  </a:lnTo>
                  <a:lnTo>
                    <a:pt x="777" y="1435"/>
                  </a:lnTo>
                  <a:lnTo>
                    <a:pt x="599" y="1406"/>
                  </a:lnTo>
                  <a:lnTo>
                    <a:pt x="502" y="1573"/>
                  </a:lnTo>
                  <a:lnTo>
                    <a:pt x="317" y="1649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C67EF41-BC7F-334F-C65D-896E6430C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2722" y="4687314"/>
              <a:ext cx="363538" cy="427038"/>
            </a:xfrm>
            <a:custGeom>
              <a:avLst/>
              <a:gdLst/>
              <a:ahLst/>
              <a:cxnLst>
                <a:cxn ang="0">
                  <a:pos x="846" y="893"/>
                </a:cxn>
                <a:cxn ang="0">
                  <a:pos x="704" y="898"/>
                </a:cxn>
                <a:cxn ang="0">
                  <a:pos x="570" y="956"/>
                </a:cxn>
                <a:cxn ang="0">
                  <a:pos x="446" y="1042"/>
                </a:cxn>
                <a:cxn ang="0">
                  <a:pos x="331" y="1066"/>
                </a:cxn>
                <a:cxn ang="0">
                  <a:pos x="178" y="1347"/>
                </a:cxn>
                <a:cxn ang="0">
                  <a:pos x="137" y="1047"/>
                </a:cxn>
                <a:cxn ang="0">
                  <a:pos x="187" y="937"/>
                </a:cxn>
                <a:cxn ang="0">
                  <a:pos x="0" y="460"/>
                </a:cxn>
                <a:cxn ang="0">
                  <a:pos x="143" y="360"/>
                </a:cxn>
                <a:cxn ang="0">
                  <a:pos x="203" y="264"/>
                </a:cxn>
                <a:cxn ang="0">
                  <a:pos x="215" y="147"/>
                </a:cxn>
                <a:cxn ang="0">
                  <a:pos x="301" y="120"/>
                </a:cxn>
                <a:cxn ang="0">
                  <a:pos x="542" y="231"/>
                </a:cxn>
                <a:cxn ang="0">
                  <a:pos x="733" y="72"/>
                </a:cxn>
                <a:cxn ang="0">
                  <a:pos x="918" y="26"/>
                </a:cxn>
                <a:cxn ang="0">
                  <a:pos x="1049" y="0"/>
                </a:cxn>
                <a:cxn ang="0">
                  <a:pos x="1145" y="100"/>
                </a:cxn>
                <a:cxn ang="0">
                  <a:pos x="1006" y="322"/>
                </a:cxn>
                <a:cxn ang="0">
                  <a:pos x="978" y="475"/>
                </a:cxn>
                <a:cxn ang="0">
                  <a:pos x="771" y="509"/>
                </a:cxn>
                <a:cxn ang="0">
                  <a:pos x="790" y="663"/>
                </a:cxn>
                <a:cxn ang="0">
                  <a:pos x="846" y="893"/>
                </a:cxn>
              </a:cxnLst>
              <a:rect l="0" t="0" r="r" b="b"/>
              <a:pathLst>
                <a:path w="1145" h="1347">
                  <a:moveTo>
                    <a:pt x="846" y="893"/>
                  </a:moveTo>
                  <a:lnTo>
                    <a:pt x="704" y="898"/>
                  </a:lnTo>
                  <a:lnTo>
                    <a:pt x="570" y="956"/>
                  </a:lnTo>
                  <a:lnTo>
                    <a:pt x="446" y="1042"/>
                  </a:lnTo>
                  <a:lnTo>
                    <a:pt x="331" y="1066"/>
                  </a:lnTo>
                  <a:lnTo>
                    <a:pt x="178" y="1347"/>
                  </a:lnTo>
                  <a:lnTo>
                    <a:pt x="137" y="1047"/>
                  </a:lnTo>
                  <a:lnTo>
                    <a:pt x="187" y="937"/>
                  </a:lnTo>
                  <a:lnTo>
                    <a:pt x="0" y="460"/>
                  </a:lnTo>
                  <a:lnTo>
                    <a:pt x="143" y="360"/>
                  </a:lnTo>
                  <a:lnTo>
                    <a:pt x="203" y="264"/>
                  </a:lnTo>
                  <a:lnTo>
                    <a:pt x="215" y="147"/>
                  </a:lnTo>
                  <a:lnTo>
                    <a:pt x="301" y="120"/>
                  </a:lnTo>
                  <a:lnTo>
                    <a:pt x="542" y="231"/>
                  </a:lnTo>
                  <a:lnTo>
                    <a:pt x="733" y="72"/>
                  </a:lnTo>
                  <a:lnTo>
                    <a:pt x="918" y="26"/>
                  </a:lnTo>
                  <a:lnTo>
                    <a:pt x="1049" y="0"/>
                  </a:lnTo>
                  <a:lnTo>
                    <a:pt x="1145" y="100"/>
                  </a:lnTo>
                  <a:lnTo>
                    <a:pt x="1006" y="322"/>
                  </a:lnTo>
                  <a:lnTo>
                    <a:pt x="978" y="475"/>
                  </a:lnTo>
                  <a:lnTo>
                    <a:pt x="771" y="509"/>
                  </a:lnTo>
                  <a:lnTo>
                    <a:pt x="790" y="663"/>
                  </a:lnTo>
                  <a:lnTo>
                    <a:pt x="846" y="893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C9DB935C-8020-AD24-9F5E-2F336C516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7197" y="4522214"/>
              <a:ext cx="331788" cy="482600"/>
            </a:xfrm>
            <a:custGeom>
              <a:avLst/>
              <a:gdLst/>
              <a:ahLst/>
              <a:cxnLst>
                <a:cxn ang="0">
                  <a:pos x="340" y="125"/>
                </a:cxn>
                <a:cxn ang="0">
                  <a:pos x="485" y="0"/>
                </a:cxn>
                <a:cxn ang="0">
                  <a:pos x="545" y="65"/>
                </a:cxn>
                <a:cxn ang="0">
                  <a:pos x="560" y="170"/>
                </a:cxn>
                <a:cxn ang="0">
                  <a:pos x="650" y="180"/>
                </a:cxn>
                <a:cxn ang="0">
                  <a:pos x="795" y="135"/>
                </a:cxn>
                <a:cxn ang="0">
                  <a:pos x="890" y="365"/>
                </a:cxn>
                <a:cxn ang="0">
                  <a:pos x="990" y="425"/>
                </a:cxn>
                <a:cxn ang="0">
                  <a:pos x="1085" y="650"/>
                </a:cxn>
                <a:cxn ang="0">
                  <a:pos x="960" y="990"/>
                </a:cxn>
                <a:cxn ang="0">
                  <a:pos x="780" y="1161"/>
                </a:cxn>
                <a:cxn ang="0">
                  <a:pos x="545" y="1290"/>
                </a:cxn>
                <a:cxn ang="0">
                  <a:pos x="465" y="1365"/>
                </a:cxn>
                <a:cxn ang="0">
                  <a:pos x="425" y="1580"/>
                </a:cxn>
                <a:cxn ang="0">
                  <a:pos x="290" y="1520"/>
                </a:cxn>
                <a:cxn ang="0">
                  <a:pos x="78" y="1470"/>
                </a:cxn>
                <a:cxn ang="0">
                  <a:pos x="19" y="1227"/>
                </a:cxn>
                <a:cxn ang="0">
                  <a:pos x="0" y="1070"/>
                </a:cxn>
                <a:cxn ang="0">
                  <a:pos x="215" y="1035"/>
                </a:cxn>
                <a:cxn ang="0">
                  <a:pos x="245" y="875"/>
                </a:cxn>
                <a:cxn ang="0">
                  <a:pos x="390" y="645"/>
                </a:cxn>
                <a:cxn ang="0">
                  <a:pos x="291" y="539"/>
                </a:cxn>
                <a:cxn ang="0">
                  <a:pos x="240" y="405"/>
                </a:cxn>
                <a:cxn ang="0">
                  <a:pos x="330" y="255"/>
                </a:cxn>
                <a:cxn ang="0">
                  <a:pos x="340" y="125"/>
                </a:cxn>
              </a:cxnLst>
              <a:rect l="0" t="0" r="r" b="b"/>
              <a:pathLst>
                <a:path w="1085" h="1580">
                  <a:moveTo>
                    <a:pt x="340" y="125"/>
                  </a:moveTo>
                  <a:lnTo>
                    <a:pt x="485" y="0"/>
                  </a:lnTo>
                  <a:lnTo>
                    <a:pt x="545" y="65"/>
                  </a:lnTo>
                  <a:lnTo>
                    <a:pt x="560" y="170"/>
                  </a:lnTo>
                  <a:lnTo>
                    <a:pt x="650" y="180"/>
                  </a:lnTo>
                  <a:lnTo>
                    <a:pt x="795" y="135"/>
                  </a:lnTo>
                  <a:lnTo>
                    <a:pt x="890" y="365"/>
                  </a:lnTo>
                  <a:lnTo>
                    <a:pt x="990" y="425"/>
                  </a:lnTo>
                  <a:lnTo>
                    <a:pt x="1085" y="650"/>
                  </a:lnTo>
                  <a:lnTo>
                    <a:pt x="960" y="990"/>
                  </a:lnTo>
                  <a:lnTo>
                    <a:pt x="780" y="1161"/>
                  </a:lnTo>
                  <a:lnTo>
                    <a:pt x="545" y="1290"/>
                  </a:lnTo>
                  <a:lnTo>
                    <a:pt x="465" y="1365"/>
                  </a:lnTo>
                  <a:lnTo>
                    <a:pt x="425" y="1580"/>
                  </a:lnTo>
                  <a:lnTo>
                    <a:pt x="290" y="1520"/>
                  </a:lnTo>
                  <a:lnTo>
                    <a:pt x="78" y="1470"/>
                  </a:lnTo>
                  <a:lnTo>
                    <a:pt x="19" y="1227"/>
                  </a:lnTo>
                  <a:lnTo>
                    <a:pt x="0" y="1070"/>
                  </a:lnTo>
                  <a:lnTo>
                    <a:pt x="215" y="1035"/>
                  </a:lnTo>
                  <a:lnTo>
                    <a:pt x="245" y="875"/>
                  </a:lnTo>
                  <a:lnTo>
                    <a:pt x="390" y="645"/>
                  </a:lnTo>
                  <a:lnTo>
                    <a:pt x="291" y="539"/>
                  </a:lnTo>
                  <a:lnTo>
                    <a:pt x="240" y="405"/>
                  </a:lnTo>
                  <a:lnTo>
                    <a:pt x="330" y="255"/>
                  </a:lnTo>
                  <a:lnTo>
                    <a:pt x="340" y="125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1A41B0B-243E-D4D6-C1AC-21A0788AC4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872" y="4971477"/>
              <a:ext cx="360363" cy="363537"/>
            </a:xfrm>
            <a:custGeom>
              <a:avLst/>
              <a:gdLst/>
              <a:ahLst/>
              <a:cxnLst>
                <a:cxn ang="0">
                  <a:pos x="999" y="104"/>
                </a:cxn>
                <a:cxn ang="0">
                  <a:pos x="909" y="346"/>
                </a:cxn>
                <a:cxn ang="0">
                  <a:pos x="981" y="582"/>
                </a:cxn>
                <a:cxn ang="0">
                  <a:pos x="1135" y="669"/>
                </a:cxn>
                <a:cxn ang="0">
                  <a:pos x="1072" y="924"/>
                </a:cxn>
                <a:cxn ang="0">
                  <a:pos x="845" y="947"/>
                </a:cxn>
                <a:cxn ang="0">
                  <a:pos x="736" y="1145"/>
                </a:cxn>
                <a:cxn ang="0">
                  <a:pos x="635" y="986"/>
                </a:cxn>
                <a:cxn ang="0">
                  <a:pos x="423" y="938"/>
                </a:cxn>
                <a:cxn ang="0">
                  <a:pos x="332" y="823"/>
                </a:cxn>
                <a:cxn ang="0">
                  <a:pos x="0" y="447"/>
                </a:cxn>
                <a:cxn ang="0">
                  <a:pos x="151" y="171"/>
                </a:cxn>
                <a:cxn ang="0">
                  <a:pos x="266" y="149"/>
                </a:cxn>
                <a:cxn ang="0">
                  <a:pos x="387" y="64"/>
                </a:cxn>
                <a:cxn ang="0">
                  <a:pos x="520" y="5"/>
                </a:cxn>
                <a:cxn ang="0">
                  <a:pos x="668" y="0"/>
                </a:cxn>
                <a:cxn ang="0">
                  <a:pos x="871" y="49"/>
                </a:cxn>
                <a:cxn ang="0">
                  <a:pos x="999" y="104"/>
                </a:cxn>
              </a:cxnLst>
              <a:rect l="0" t="0" r="r" b="b"/>
              <a:pathLst>
                <a:path w="1135" h="1145">
                  <a:moveTo>
                    <a:pt x="999" y="104"/>
                  </a:moveTo>
                  <a:lnTo>
                    <a:pt x="909" y="346"/>
                  </a:lnTo>
                  <a:lnTo>
                    <a:pt x="981" y="582"/>
                  </a:lnTo>
                  <a:lnTo>
                    <a:pt x="1135" y="669"/>
                  </a:lnTo>
                  <a:lnTo>
                    <a:pt x="1072" y="924"/>
                  </a:lnTo>
                  <a:lnTo>
                    <a:pt x="845" y="947"/>
                  </a:lnTo>
                  <a:lnTo>
                    <a:pt x="736" y="1145"/>
                  </a:lnTo>
                  <a:lnTo>
                    <a:pt x="635" y="986"/>
                  </a:lnTo>
                  <a:lnTo>
                    <a:pt x="423" y="938"/>
                  </a:lnTo>
                  <a:lnTo>
                    <a:pt x="332" y="823"/>
                  </a:lnTo>
                  <a:lnTo>
                    <a:pt x="0" y="447"/>
                  </a:lnTo>
                  <a:lnTo>
                    <a:pt x="151" y="171"/>
                  </a:lnTo>
                  <a:lnTo>
                    <a:pt x="266" y="149"/>
                  </a:lnTo>
                  <a:lnTo>
                    <a:pt x="387" y="64"/>
                  </a:lnTo>
                  <a:lnTo>
                    <a:pt x="520" y="5"/>
                  </a:lnTo>
                  <a:lnTo>
                    <a:pt x="668" y="0"/>
                  </a:lnTo>
                  <a:lnTo>
                    <a:pt x="871" y="49"/>
                  </a:lnTo>
                  <a:lnTo>
                    <a:pt x="999" y="104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CD3DD850-493D-522C-CE47-16265C54D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8797" y="4720652"/>
              <a:ext cx="349250" cy="469900"/>
            </a:xfrm>
            <a:custGeom>
              <a:avLst/>
              <a:gdLst/>
              <a:ahLst/>
              <a:cxnLst>
                <a:cxn ang="0">
                  <a:pos x="754" y="0"/>
                </a:cxn>
                <a:cxn ang="0">
                  <a:pos x="885" y="44"/>
                </a:cxn>
                <a:cxn ang="0">
                  <a:pos x="1010" y="254"/>
                </a:cxn>
                <a:cxn ang="0">
                  <a:pos x="1145" y="379"/>
                </a:cxn>
                <a:cxn ang="0">
                  <a:pos x="920" y="444"/>
                </a:cxn>
                <a:cxn ang="0">
                  <a:pos x="1110" y="479"/>
                </a:cxn>
                <a:cxn ang="0">
                  <a:pos x="1020" y="564"/>
                </a:cxn>
                <a:cxn ang="0">
                  <a:pos x="825" y="479"/>
                </a:cxn>
                <a:cxn ang="0">
                  <a:pos x="785" y="659"/>
                </a:cxn>
                <a:cxn ang="0">
                  <a:pos x="690" y="834"/>
                </a:cxn>
                <a:cxn ang="0">
                  <a:pos x="530" y="929"/>
                </a:cxn>
                <a:cxn ang="0">
                  <a:pos x="615" y="999"/>
                </a:cxn>
                <a:cxn ang="0">
                  <a:pos x="815" y="974"/>
                </a:cxn>
                <a:cxn ang="0">
                  <a:pos x="755" y="1064"/>
                </a:cxn>
                <a:cxn ang="0">
                  <a:pos x="660" y="1089"/>
                </a:cxn>
                <a:cxn ang="0">
                  <a:pos x="710" y="1239"/>
                </a:cxn>
                <a:cxn ang="0">
                  <a:pos x="540" y="1304"/>
                </a:cxn>
                <a:cxn ang="0">
                  <a:pos x="455" y="1409"/>
                </a:cxn>
                <a:cxn ang="0">
                  <a:pos x="410" y="1539"/>
                </a:cxn>
                <a:cxn ang="0">
                  <a:pos x="330" y="1509"/>
                </a:cxn>
                <a:cxn ang="0">
                  <a:pos x="300" y="1314"/>
                </a:cxn>
                <a:cxn ang="0">
                  <a:pos x="230" y="1254"/>
                </a:cxn>
                <a:cxn ang="0">
                  <a:pos x="235" y="1515"/>
                </a:cxn>
                <a:cxn ang="0">
                  <a:pos x="75" y="1424"/>
                </a:cxn>
                <a:cxn ang="0">
                  <a:pos x="0" y="1179"/>
                </a:cxn>
                <a:cxn ang="0">
                  <a:pos x="55" y="1035"/>
                </a:cxn>
                <a:cxn ang="0">
                  <a:pos x="185" y="1134"/>
                </a:cxn>
                <a:cxn ang="0">
                  <a:pos x="315" y="1119"/>
                </a:cxn>
                <a:cxn ang="0">
                  <a:pos x="290" y="929"/>
                </a:cxn>
                <a:cxn ang="0">
                  <a:pos x="290" y="794"/>
                </a:cxn>
                <a:cxn ang="0">
                  <a:pos x="217" y="638"/>
                </a:cxn>
                <a:cxn ang="0">
                  <a:pos x="450" y="509"/>
                </a:cxn>
                <a:cxn ang="0">
                  <a:pos x="630" y="339"/>
                </a:cxn>
                <a:cxn ang="0">
                  <a:pos x="754" y="0"/>
                </a:cxn>
              </a:cxnLst>
              <a:rect l="0" t="0" r="r" b="b"/>
              <a:pathLst>
                <a:path w="1145" h="1539">
                  <a:moveTo>
                    <a:pt x="754" y="0"/>
                  </a:moveTo>
                  <a:lnTo>
                    <a:pt x="885" y="44"/>
                  </a:lnTo>
                  <a:lnTo>
                    <a:pt x="1010" y="254"/>
                  </a:lnTo>
                  <a:lnTo>
                    <a:pt x="1145" y="379"/>
                  </a:lnTo>
                  <a:lnTo>
                    <a:pt x="920" y="444"/>
                  </a:lnTo>
                  <a:lnTo>
                    <a:pt x="1110" y="479"/>
                  </a:lnTo>
                  <a:lnTo>
                    <a:pt x="1020" y="564"/>
                  </a:lnTo>
                  <a:lnTo>
                    <a:pt x="825" y="479"/>
                  </a:lnTo>
                  <a:lnTo>
                    <a:pt x="785" y="659"/>
                  </a:lnTo>
                  <a:lnTo>
                    <a:pt x="690" y="834"/>
                  </a:lnTo>
                  <a:lnTo>
                    <a:pt x="530" y="929"/>
                  </a:lnTo>
                  <a:lnTo>
                    <a:pt x="615" y="999"/>
                  </a:lnTo>
                  <a:lnTo>
                    <a:pt x="815" y="974"/>
                  </a:lnTo>
                  <a:lnTo>
                    <a:pt x="755" y="1064"/>
                  </a:lnTo>
                  <a:lnTo>
                    <a:pt x="660" y="1089"/>
                  </a:lnTo>
                  <a:lnTo>
                    <a:pt x="710" y="1239"/>
                  </a:lnTo>
                  <a:lnTo>
                    <a:pt x="540" y="1304"/>
                  </a:lnTo>
                  <a:lnTo>
                    <a:pt x="455" y="1409"/>
                  </a:lnTo>
                  <a:lnTo>
                    <a:pt x="410" y="1539"/>
                  </a:lnTo>
                  <a:lnTo>
                    <a:pt x="330" y="1509"/>
                  </a:lnTo>
                  <a:lnTo>
                    <a:pt x="300" y="1314"/>
                  </a:lnTo>
                  <a:lnTo>
                    <a:pt x="230" y="1254"/>
                  </a:lnTo>
                  <a:lnTo>
                    <a:pt x="235" y="1515"/>
                  </a:lnTo>
                  <a:lnTo>
                    <a:pt x="75" y="1424"/>
                  </a:lnTo>
                  <a:lnTo>
                    <a:pt x="0" y="1179"/>
                  </a:lnTo>
                  <a:lnTo>
                    <a:pt x="55" y="1035"/>
                  </a:lnTo>
                  <a:lnTo>
                    <a:pt x="185" y="1134"/>
                  </a:lnTo>
                  <a:lnTo>
                    <a:pt x="315" y="1119"/>
                  </a:lnTo>
                  <a:lnTo>
                    <a:pt x="290" y="929"/>
                  </a:lnTo>
                  <a:lnTo>
                    <a:pt x="290" y="794"/>
                  </a:lnTo>
                  <a:lnTo>
                    <a:pt x="217" y="638"/>
                  </a:lnTo>
                  <a:lnTo>
                    <a:pt x="450" y="509"/>
                  </a:lnTo>
                  <a:lnTo>
                    <a:pt x="630" y="339"/>
                  </a:lnTo>
                  <a:lnTo>
                    <a:pt x="754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DB14166A-3E2A-9168-5CB1-39E62B276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7297" y="5114352"/>
              <a:ext cx="522288" cy="515937"/>
            </a:xfrm>
            <a:custGeom>
              <a:avLst/>
              <a:gdLst/>
              <a:ahLst/>
              <a:cxnLst>
                <a:cxn ang="0">
                  <a:pos x="895" y="1532"/>
                </a:cxn>
                <a:cxn ang="0">
                  <a:pos x="615" y="1692"/>
                </a:cxn>
                <a:cxn ang="0">
                  <a:pos x="460" y="1467"/>
                </a:cxn>
                <a:cxn ang="0">
                  <a:pos x="450" y="1307"/>
                </a:cxn>
                <a:cxn ang="0">
                  <a:pos x="400" y="1182"/>
                </a:cxn>
                <a:cxn ang="0">
                  <a:pos x="270" y="1272"/>
                </a:cxn>
                <a:cxn ang="0">
                  <a:pos x="0" y="1202"/>
                </a:cxn>
                <a:cxn ang="0">
                  <a:pos x="90" y="947"/>
                </a:cxn>
                <a:cxn ang="0">
                  <a:pos x="286" y="570"/>
                </a:cxn>
                <a:cxn ang="0">
                  <a:pos x="480" y="492"/>
                </a:cxn>
                <a:cxn ang="0">
                  <a:pos x="580" y="317"/>
                </a:cxn>
                <a:cxn ang="0">
                  <a:pos x="765" y="347"/>
                </a:cxn>
                <a:cxn ang="0">
                  <a:pos x="868" y="131"/>
                </a:cxn>
                <a:cxn ang="0">
                  <a:pos x="926" y="0"/>
                </a:cxn>
                <a:cxn ang="0">
                  <a:pos x="1268" y="386"/>
                </a:cxn>
                <a:cxn ang="0">
                  <a:pos x="1364" y="507"/>
                </a:cxn>
                <a:cxn ang="0">
                  <a:pos x="1585" y="555"/>
                </a:cxn>
                <a:cxn ang="0">
                  <a:pos x="1691" y="722"/>
                </a:cxn>
                <a:cxn ang="0">
                  <a:pos x="1710" y="822"/>
                </a:cxn>
                <a:cxn ang="0">
                  <a:pos x="1560" y="942"/>
                </a:cxn>
                <a:cxn ang="0">
                  <a:pos x="1585" y="1167"/>
                </a:cxn>
                <a:cxn ang="0">
                  <a:pos x="1530" y="1362"/>
                </a:cxn>
                <a:cxn ang="0">
                  <a:pos x="1365" y="1232"/>
                </a:cxn>
                <a:cxn ang="0">
                  <a:pos x="1165" y="1187"/>
                </a:cxn>
                <a:cxn ang="0">
                  <a:pos x="1075" y="1292"/>
                </a:cxn>
                <a:cxn ang="0">
                  <a:pos x="1125" y="1487"/>
                </a:cxn>
                <a:cxn ang="0">
                  <a:pos x="1035" y="1617"/>
                </a:cxn>
                <a:cxn ang="0">
                  <a:pos x="895" y="1532"/>
                </a:cxn>
              </a:cxnLst>
              <a:rect l="0" t="0" r="r" b="b"/>
              <a:pathLst>
                <a:path w="1710" h="1692">
                  <a:moveTo>
                    <a:pt x="895" y="1532"/>
                  </a:moveTo>
                  <a:lnTo>
                    <a:pt x="615" y="1692"/>
                  </a:lnTo>
                  <a:lnTo>
                    <a:pt x="460" y="1467"/>
                  </a:lnTo>
                  <a:lnTo>
                    <a:pt x="450" y="1307"/>
                  </a:lnTo>
                  <a:lnTo>
                    <a:pt x="400" y="1182"/>
                  </a:lnTo>
                  <a:lnTo>
                    <a:pt x="270" y="1272"/>
                  </a:lnTo>
                  <a:lnTo>
                    <a:pt x="0" y="1202"/>
                  </a:lnTo>
                  <a:lnTo>
                    <a:pt x="90" y="947"/>
                  </a:lnTo>
                  <a:lnTo>
                    <a:pt x="286" y="570"/>
                  </a:lnTo>
                  <a:lnTo>
                    <a:pt x="480" y="492"/>
                  </a:lnTo>
                  <a:lnTo>
                    <a:pt x="580" y="317"/>
                  </a:lnTo>
                  <a:lnTo>
                    <a:pt x="765" y="347"/>
                  </a:lnTo>
                  <a:lnTo>
                    <a:pt x="868" y="131"/>
                  </a:lnTo>
                  <a:lnTo>
                    <a:pt x="926" y="0"/>
                  </a:lnTo>
                  <a:lnTo>
                    <a:pt x="1268" y="386"/>
                  </a:lnTo>
                  <a:lnTo>
                    <a:pt x="1364" y="507"/>
                  </a:lnTo>
                  <a:lnTo>
                    <a:pt x="1585" y="555"/>
                  </a:lnTo>
                  <a:lnTo>
                    <a:pt x="1691" y="722"/>
                  </a:lnTo>
                  <a:lnTo>
                    <a:pt x="1710" y="822"/>
                  </a:lnTo>
                  <a:lnTo>
                    <a:pt x="1560" y="942"/>
                  </a:lnTo>
                  <a:lnTo>
                    <a:pt x="1585" y="1167"/>
                  </a:lnTo>
                  <a:lnTo>
                    <a:pt x="1530" y="1362"/>
                  </a:lnTo>
                  <a:lnTo>
                    <a:pt x="1365" y="1232"/>
                  </a:lnTo>
                  <a:lnTo>
                    <a:pt x="1165" y="1187"/>
                  </a:lnTo>
                  <a:lnTo>
                    <a:pt x="1075" y="1292"/>
                  </a:lnTo>
                  <a:lnTo>
                    <a:pt x="1125" y="1487"/>
                  </a:lnTo>
                  <a:lnTo>
                    <a:pt x="1035" y="1617"/>
                  </a:lnTo>
                  <a:lnTo>
                    <a:pt x="895" y="1532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FD8C241B-C310-6B10-A12A-67EAD58A0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472" y="5474714"/>
              <a:ext cx="523875" cy="468313"/>
            </a:xfrm>
            <a:custGeom>
              <a:avLst/>
              <a:gdLst/>
              <a:ahLst/>
              <a:cxnLst>
                <a:cxn ang="0">
                  <a:pos x="1573" y="1124"/>
                </a:cxn>
                <a:cxn ang="0">
                  <a:pos x="1393" y="1099"/>
                </a:cxn>
                <a:cxn ang="0">
                  <a:pos x="1273" y="1189"/>
                </a:cxn>
                <a:cxn ang="0">
                  <a:pos x="1133" y="1094"/>
                </a:cxn>
                <a:cxn ang="0">
                  <a:pos x="878" y="1159"/>
                </a:cxn>
                <a:cxn ang="0">
                  <a:pos x="823" y="1279"/>
                </a:cxn>
                <a:cxn ang="0">
                  <a:pos x="848" y="1409"/>
                </a:cxn>
                <a:cxn ang="0">
                  <a:pos x="788" y="1534"/>
                </a:cxn>
                <a:cxn ang="0">
                  <a:pos x="718" y="1379"/>
                </a:cxn>
                <a:cxn ang="0">
                  <a:pos x="613" y="1324"/>
                </a:cxn>
                <a:cxn ang="0">
                  <a:pos x="345" y="1339"/>
                </a:cxn>
                <a:cxn ang="0">
                  <a:pos x="344" y="1339"/>
                </a:cxn>
                <a:cxn ang="0">
                  <a:pos x="279" y="1251"/>
                </a:cxn>
                <a:cxn ang="0">
                  <a:pos x="155" y="1204"/>
                </a:cxn>
                <a:cxn ang="0">
                  <a:pos x="0" y="1236"/>
                </a:cxn>
                <a:cxn ang="0">
                  <a:pos x="36" y="1131"/>
                </a:cxn>
                <a:cxn ang="0">
                  <a:pos x="419" y="679"/>
                </a:cxn>
                <a:cxn ang="0">
                  <a:pos x="488" y="405"/>
                </a:cxn>
                <a:cxn ang="0">
                  <a:pos x="578" y="322"/>
                </a:cxn>
                <a:cxn ang="0">
                  <a:pos x="688" y="343"/>
                </a:cxn>
                <a:cxn ang="0">
                  <a:pos x="825" y="19"/>
                </a:cxn>
                <a:cxn ang="0">
                  <a:pos x="1092" y="88"/>
                </a:cxn>
                <a:cxn ang="0">
                  <a:pos x="1224" y="0"/>
                </a:cxn>
                <a:cxn ang="0">
                  <a:pos x="1273" y="123"/>
                </a:cxn>
                <a:cxn ang="0">
                  <a:pos x="1284" y="288"/>
                </a:cxn>
                <a:cxn ang="0">
                  <a:pos x="1439" y="508"/>
                </a:cxn>
                <a:cxn ang="0">
                  <a:pos x="1718" y="348"/>
                </a:cxn>
                <a:cxn ang="0">
                  <a:pos x="1679" y="658"/>
                </a:cxn>
                <a:cxn ang="0">
                  <a:pos x="1599" y="919"/>
                </a:cxn>
                <a:cxn ang="0">
                  <a:pos x="1573" y="1124"/>
                </a:cxn>
              </a:cxnLst>
              <a:rect l="0" t="0" r="r" b="b"/>
              <a:pathLst>
                <a:path w="1718" h="1534">
                  <a:moveTo>
                    <a:pt x="1573" y="1124"/>
                  </a:moveTo>
                  <a:lnTo>
                    <a:pt x="1393" y="1099"/>
                  </a:lnTo>
                  <a:lnTo>
                    <a:pt x="1273" y="1189"/>
                  </a:lnTo>
                  <a:lnTo>
                    <a:pt x="1133" y="1094"/>
                  </a:lnTo>
                  <a:lnTo>
                    <a:pt x="878" y="1159"/>
                  </a:lnTo>
                  <a:lnTo>
                    <a:pt x="823" y="1279"/>
                  </a:lnTo>
                  <a:lnTo>
                    <a:pt x="848" y="1409"/>
                  </a:lnTo>
                  <a:lnTo>
                    <a:pt x="788" y="1534"/>
                  </a:lnTo>
                  <a:lnTo>
                    <a:pt x="718" y="1379"/>
                  </a:lnTo>
                  <a:lnTo>
                    <a:pt x="613" y="1324"/>
                  </a:lnTo>
                  <a:lnTo>
                    <a:pt x="345" y="1339"/>
                  </a:lnTo>
                  <a:lnTo>
                    <a:pt x="344" y="1339"/>
                  </a:lnTo>
                  <a:lnTo>
                    <a:pt x="279" y="1251"/>
                  </a:lnTo>
                  <a:lnTo>
                    <a:pt x="155" y="1204"/>
                  </a:lnTo>
                  <a:lnTo>
                    <a:pt x="0" y="1236"/>
                  </a:lnTo>
                  <a:lnTo>
                    <a:pt x="36" y="1131"/>
                  </a:lnTo>
                  <a:lnTo>
                    <a:pt x="419" y="679"/>
                  </a:lnTo>
                  <a:lnTo>
                    <a:pt x="488" y="405"/>
                  </a:lnTo>
                  <a:lnTo>
                    <a:pt x="578" y="322"/>
                  </a:lnTo>
                  <a:lnTo>
                    <a:pt x="688" y="343"/>
                  </a:lnTo>
                  <a:lnTo>
                    <a:pt x="825" y="19"/>
                  </a:lnTo>
                  <a:lnTo>
                    <a:pt x="1092" y="88"/>
                  </a:lnTo>
                  <a:lnTo>
                    <a:pt x="1224" y="0"/>
                  </a:lnTo>
                  <a:lnTo>
                    <a:pt x="1273" y="123"/>
                  </a:lnTo>
                  <a:lnTo>
                    <a:pt x="1284" y="288"/>
                  </a:lnTo>
                  <a:lnTo>
                    <a:pt x="1439" y="508"/>
                  </a:lnTo>
                  <a:lnTo>
                    <a:pt x="1718" y="348"/>
                  </a:lnTo>
                  <a:lnTo>
                    <a:pt x="1679" y="658"/>
                  </a:lnTo>
                  <a:lnTo>
                    <a:pt x="1599" y="919"/>
                  </a:lnTo>
                  <a:lnTo>
                    <a:pt x="1573" y="1124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26A6C8F6-1FC1-2AE8-C67C-F4852BF3C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6160" y="5808089"/>
              <a:ext cx="527050" cy="300038"/>
            </a:xfrm>
            <a:custGeom>
              <a:avLst/>
              <a:gdLst/>
              <a:ahLst/>
              <a:cxnLst>
                <a:cxn ang="0">
                  <a:pos x="1389" y="30"/>
                </a:cxn>
                <a:cxn ang="0">
                  <a:pos x="1660" y="318"/>
                </a:cxn>
                <a:cxn ang="0">
                  <a:pos x="1615" y="410"/>
                </a:cxn>
                <a:cxn ang="0">
                  <a:pos x="1460" y="425"/>
                </a:cxn>
                <a:cxn ang="0">
                  <a:pos x="1355" y="636"/>
                </a:cxn>
                <a:cxn ang="0">
                  <a:pos x="1338" y="816"/>
                </a:cxn>
                <a:cxn ang="0">
                  <a:pos x="1283" y="896"/>
                </a:cxn>
                <a:cxn ang="0">
                  <a:pos x="889" y="944"/>
                </a:cxn>
                <a:cxn ang="0">
                  <a:pos x="747" y="909"/>
                </a:cxn>
                <a:cxn ang="0">
                  <a:pos x="438" y="814"/>
                </a:cxn>
                <a:cxn ang="0">
                  <a:pos x="248" y="927"/>
                </a:cxn>
                <a:cxn ang="0">
                  <a:pos x="95" y="894"/>
                </a:cxn>
                <a:cxn ang="0">
                  <a:pos x="89" y="710"/>
                </a:cxn>
                <a:cxn ang="0">
                  <a:pos x="0" y="447"/>
                </a:cxn>
                <a:cxn ang="0">
                  <a:pos x="165" y="383"/>
                </a:cxn>
                <a:cxn ang="0">
                  <a:pos x="260" y="333"/>
                </a:cxn>
                <a:cxn ang="0">
                  <a:pos x="208" y="238"/>
                </a:cxn>
                <a:cxn ang="0">
                  <a:pos x="461" y="221"/>
                </a:cxn>
                <a:cxn ang="0">
                  <a:pos x="569" y="277"/>
                </a:cxn>
                <a:cxn ang="0">
                  <a:pos x="632" y="422"/>
                </a:cxn>
                <a:cxn ang="0">
                  <a:pos x="690" y="305"/>
                </a:cxn>
                <a:cxn ang="0">
                  <a:pos x="663" y="179"/>
                </a:cxn>
                <a:cxn ang="0">
                  <a:pos x="716" y="65"/>
                </a:cxn>
                <a:cxn ang="0">
                  <a:pos x="962" y="0"/>
                </a:cxn>
                <a:cxn ang="0">
                  <a:pos x="1097" y="93"/>
                </a:cxn>
                <a:cxn ang="0">
                  <a:pos x="1208" y="6"/>
                </a:cxn>
                <a:cxn ang="0">
                  <a:pos x="1389" y="30"/>
                </a:cxn>
              </a:cxnLst>
              <a:rect l="0" t="0" r="r" b="b"/>
              <a:pathLst>
                <a:path w="1660" h="944">
                  <a:moveTo>
                    <a:pt x="1389" y="30"/>
                  </a:moveTo>
                  <a:lnTo>
                    <a:pt x="1660" y="318"/>
                  </a:lnTo>
                  <a:lnTo>
                    <a:pt x="1615" y="410"/>
                  </a:lnTo>
                  <a:lnTo>
                    <a:pt x="1460" y="425"/>
                  </a:lnTo>
                  <a:lnTo>
                    <a:pt x="1355" y="636"/>
                  </a:lnTo>
                  <a:lnTo>
                    <a:pt x="1338" y="816"/>
                  </a:lnTo>
                  <a:lnTo>
                    <a:pt x="1283" y="896"/>
                  </a:lnTo>
                  <a:lnTo>
                    <a:pt x="889" y="944"/>
                  </a:lnTo>
                  <a:lnTo>
                    <a:pt x="747" y="909"/>
                  </a:lnTo>
                  <a:lnTo>
                    <a:pt x="438" y="814"/>
                  </a:lnTo>
                  <a:lnTo>
                    <a:pt x="248" y="927"/>
                  </a:lnTo>
                  <a:lnTo>
                    <a:pt x="95" y="894"/>
                  </a:lnTo>
                  <a:lnTo>
                    <a:pt x="89" y="710"/>
                  </a:lnTo>
                  <a:lnTo>
                    <a:pt x="0" y="447"/>
                  </a:lnTo>
                  <a:lnTo>
                    <a:pt x="165" y="383"/>
                  </a:lnTo>
                  <a:lnTo>
                    <a:pt x="260" y="333"/>
                  </a:lnTo>
                  <a:lnTo>
                    <a:pt x="208" y="238"/>
                  </a:lnTo>
                  <a:lnTo>
                    <a:pt x="461" y="221"/>
                  </a:lnTo>
                  <a:lnTo>
                    <a:pt x="569" y="277"/>
                  </a:lnTo>
                  <a:lnTo>
                    <a:pt x="632" y="422"/>
                  </a:lnTo>
                  <a:lnTo>
                    <a:pt x="690" y="305"/>
                  </a:lnTo>
                  <a:lnTo>
                    <a:pt x="663" y="179"/>
                  </a:lnTo>
                  <a:lnTo>
                    <a:pt x="716" y="65"/>
                  </a:lnTo>
                  <a:lnTo>
                    <a:pt x="962" y="0"/>
                  </a:lnTo>
                  <a:lnTo>
                    <a:pt x="1097" y="93"/>
                  </a:lnTo>
                  <a:lnTo>
                    <a:pt x="1208" y="6"/>
                  </a:lnTo>
                  <a:lnTo>
                    <a:pt x="1389" y="30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A33A35E7-DA70-8646-EEC1-20E083E40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610" y="5476302"/>
              <a:ext cx="334962" cy="715962"/>
            </a:xfrm>
            <a:custGeom>
              <a:avLst/>
              <a:gdLst/>
              <a:ahLst/>
              <a:cxnLst>
                <a:cxn ang="0">
                  <a:pos x="498" y="2033"/>
                </a:cxn>
                <a:cxn ang="0">
                  <a:pos x="332" y="1992"/>
                </a:cxn>
                <a:cxn ang="0">
                  <a:pos x="117" y="1941"/>
                </a:cxn>
                <a:cxn ang="0">
                  <a:pos x="0" y="1862"/>
                </a:cxn>
                <a:cxn ang="0">
                  <a:pos x="14" y="1689"/>
                </a:cxn>
                <a:cxn ang="0">
                  <a:pos x="120" y="1472"/>
                </a:cxn>
                <a:cxn ang="0">
                  <a:pos x="275" y="1458"/>
                </a:cxn>
                <a:cxn ang="0">
                  <a:pos x="321" y="1365"/>
                </a:cxn>
                <a:cxn ang="0">
                  <a:pos x="46" y="1073"/>
                </a:cxn>
                <a:cxn ang="0">
                  <a:pos x="72" y="880"/>
                </a:cxn>
                <a:cxn ang="0">
                  <a:pos x="145" y="630"/>
                </a:cxn>
                <a:cxn ang="0">
                  <a:pos x="184" y="329"/>
                </a:cxn>
                <a:cxn ang="0">
                  <a:pos x="318" y="413"/>
                </a:cxn>
                <a:cxn ang="0">
                  <a:pos x="409" y="287"/>
                </a:cxn>
                <a:cxn ang="0">
                  <a:pos x="362" y="101"/>
                </a:cxn>
                <a:cxn ang="0">
                  <a:pos x="449" y="0"/>
                </a:cxn>
                <a:cxn ang="0">
                  <a:pos x="641" y="43"/>
                </a:cxn>
                <a:cxn ang="0">
                  <a:pos x="799" y="168"/>
                </a:cxn>
                <a:cxn ang="0">
                  <a:pos x="694" y="361"/>
                </a:cxn>
                <a:cxn ang="0">
                  <a:pos x="713" y="471"/>
                </a:cxn>
                <a:cxn ang="0">
                  <a:pos x="809" y="572"/>
                </a:cxn>
                <a:cxn ang="0">
                  <a:pos x="679" y="688"/>
                </a:cxn>
                <a:cxn ang="0">
                  <a:pos x="795" y="779"/>
                </a:cxn>
                <a:cxn ang="0">
                  <a:pos x="665" y="1106"/>
                </a:cxn>
                <a:cxn ang="0">
                  <a:pos x="713" y="1222"/>
                </a:cxn>
                <a:cxn ang="0">
                  <a:pos x="650" y="1429"/>
                </a:cxn>
                <a:cxn ang="0">
                  <a:pos x="621" y="1732"/>
                </a:cxn>
                <a:cxn ang="0">
                  <a:pos x="872" y="1400"/>
                </a:cxn>
                <a:cxn ang="0">
                  <a:pos x="959" y="1024"/>
                </a:cxn>
                <a:cxn ang="0">
                  <a:pos x="1031" y="822"/>
                </a:cxn>
                <a:cxn ang="0">
                  <a:pos x="1055" y="1120"/>
                </a:cxn>
                <a:cxn ang="0">
                  <a:pos x="896" y="1444"/>
                </a:cxn>
                <a:cxn ang="0">
                  <a:pos x="795" y="1804"/>
                </a:cxn>
                <a:cxn ang="0">
                  <a:pos x="664" y="2256"/>
                </a:cxn>
                <a:cxn ang="0">
                  <a:pos x="612" y="1746"/>
                </a:cxn>
                <a:cxn ang="0">
                  <a:pos x="549" y="1790"/>
                </a:cxn>
                <a:cxn ang="0">
                  <a:pos x="498" y="2033"/>
                </a:cxn>
              </a:cxnLst>
              <a:rect l="0" t="0" r="r" b="b"/>
              <a:pathLst>
                <a:path w="1055" h="2256">
                  <a:moveTo>
                    <a:pt x="498" y="2033"/>
                  </a:moveTo>
                  <a:lnTo>
                    <a:pt x="332" y="1992"/>
                  </a:lnTo>
                  <a:lnTo>
                    <a:pt x="117" y="1941"/>
                  </a:lnTo>
                  <a:lnTo>
                    <a:pt x="0" y="1862"/>
                  </a:lnTo>
                  <a:lnTo>
                    <a:pt x="14" y="1689"/>
                  </a:lnTo>
                  <a:lnTo>
                    <a:pt x="120" y="1472"/>
                  </a:lnTo>
                  <a:lnTo>
                    <a:pt x="275" y="1458"/>
                  </a:lnTo>
                  <a:lnTo>
                    <a:pt x="321" y="1365"/>
                  </a:lnTo>
                  <a:lnTo>
                    <a:pt x="46" y="1073"/>
                  </a:lnTo>
                  <a:lnTo>
                    <a:pt x="72" y="880"/>
                  </a:lnTo>
                  <a:lnTo>
                    <a:pt x="145" y="630"/>
                  </a:lnTo>
                  <a:lnTo>
                    <a:pt x="184" y="329"/>
                  </a:lnTo>
                  <a:lnTo>
                    <a:pt x="318" y="413"/>
                  </a:lnTo>
                  <a:lnTo>
                    <a:pt x="409" y="287"/>
                  </a:lnTo>
                  <a:lnTo>
                    <a:pt x="362" y="101"/>
                  </a:lnTo>
                  <a:lnTo>
                    <a:pt x="449" y="0"/>
                  </a:lnTo>
                  <a:lnTo>
                    <a:pt x="641" y="43"/>
                  </a:lnTo>
                  <a:lnTo>
                    <a:pt x="799" y="168"/>
                  </a:lnTo>
                  <a:lnTo>
                    <a:pt x="694" y="361"/>
                  </a:lnTo>
                  <a:lnTo>
                    <a:pt x="713" y="471"/>
                  </a:lnTo>
                  <a:lnTo>
                    <a:pt x="809" y="572"/>
                  </a:lnTo>
                  <a:lnTo>
                    <a:pt x="679" y="688"/>
                  </a:lnTo>
                  <a:lnTo>
                    <a:pt x="795" y="779"/>
                  </a:lnTo>
                  <a:lnTo>
                    <a:pt x="665" y="1106"/>
                  </a:lnTo>
                  <a:lnTo>
                    <a:pt x="713" y="1222"/>
                  </a:lnTo>
                  <a:lnTo>
                    <a:pt x="650" y="1429"/>
                  </a:lnTo>
                  <a:lnTo>
                    <a:pt x="621" y="1732"/>
                  </a:lnTo>
                  <a:lnTo>
                    <a:pt x="872" y="1400"/>
                  </a:lnTo>
                  <a:lnTo>
                    <a:pt x="959" y="1024"/>
                  </a:lnTo>
                  <a:lnTo>
                    <a:pt x="1031" y="822"/>
                  </a:lnTo>
                  <a:lnTo>
                    <a:pt x="1055" y="1120"/>
                  </a:lnTo>
                  <a:lnTo>
                    <a:pt x="896" y="1444"/>
                  </a:lnTo>
                  <a:lnTo>
                    <a:pt x="795" y="1804"/>
                  </a:lnTo>
                  <a:lnTo>
                    <a:pt x="664" y="2256"/>
                  </a:lnTo>
                  <a:lnTo>
                    <a:pt x="612" y="1746"/>
                  </a:lnTo>
                  <a:lnTo>
                    <a:pt x="549" y="1790"/>
                  </a:lnTo>
                  <a:lnTo>
                    <a:pt x="498" y="2033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35FDA888-CEB7-A8A6-0E90-FB42532BB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3597" y="6066852"/>
              <a:ext cx="452438" cy="442912"/>
            </a:xfrm>
            <a:custGeom>
              <a:avLst/>
              <a:gdLst/>
              <a:ahLst/>
              <a:cxnLst>
                <a:cxn ang="0">
                  <a:pos x="1399" y="421"/>
                </a:cxn>
                <a:cxn ang="0">
                  <a:pos x="1272" y="199"/>
                </a:cxn>
                <a:cxn ang="0">
                  <a:pos x="1324" y="95"/>
                </a:cxn>
                <a:cxn ang="0">
                  <a:pos x="1013" y="0"/>
                </a:cxn>
                <a:cxn ang="0">
                  <a:pos x="821" y="115"/>
                </a:cxn>
                <a:cxn ang="0">
                  <a:pos x="673" y="80"/>
                </a:cxn>
                <a:cxn ang="0">
                  <a:pos x="418" y="183"/>
                </a:cxn>
                <a:cxn ang="0">
                  <a:pos x="269" y="39"/>
                </a:cxn>
                <a:cxn ang="0">
                  <a:pos x="185" y="160"/>
                </a:cxn>
                <a:cxn ang="0">
                  <a:pos x="261" y="230"/>
                </a:cxn>
                <a:cxn ang="0">
                  <a:pos x="0" y="387"/>
                </a:cxn>
                <a:cxn ang="0">
                  <a:pos x="155" y="578"/>
                </a:cxn>
                <a:cxn ang="0">
                  <a:pos x="271" y="937"/>
                </a:cxn>
                <a:cxn ang="0">
                  <a:pos x="290" y="1169"/>
                </a:cxn>
                <a:cxn ang="0">
                  <a:pos x="211" y="1361"/>
                </a:cxn>
                <a:cxn ang="0">
                  <a:pos x="314" y="1352"/>
                </a:cxn>
                <a:cxn ang="0">
                  <a:pos x="455" y="1397"/>
                </a:cxn>
                <a:cxn ang="0">
                  <a:pos x="707" y="1279"/>
                </a:cxn>
                <a:cxn ang="0">
                  <a:pos x="955" y="1310"/>
                </a:cxn>
                <a:cxn ang="0">
                  <a:pos x="1051" y="1396"/>
                </a:cxn>
                <a:cxn ang="0">
                  <a:pos x="1126" y="1325"/>
                </a:cxn>
                <a:cxn ang="0">
                  <a:pos x="1184" y="1224"/>
                </a:cxn>
                <a:cxn ang="0">
                  <a:pos x="1184" y="1099"/>
                </a:cxn>
                <a:cxn ang="0">
                  <a:pos x="1078" y="964"/>
                </a:cxn>
                <a:cxn ang="0">
                  <a:pos x="1064" y="805"/>
                </a:cxn>
                <a:cxn ang="0">
                  <a:pos x="1213" y="732"/>
                </a:cxn>
                <a:cxn ang="0">
                  <a:pos x="1324" y="617"/>
                </a:cxn>
                <a:cxn ang="0">
                  <a:pos x="1425" y="588"/>
                </a:cxn>
                <a:cxn ang="0">
                  <a:pos x="1399" y="421"/>
                </a:cxn>
              </a:cxnLst>
              <a:rect l="0" t="0" r="r" b="b"/>
              <a:pathLst>
                <a:path w="1425" h="1397">
                  <a:moveTo>
                    <a:pt x="1399" y="421"/>
                  </a:moveTo>
                  <a:lnTo>
                    <a:pt x="1272" y="199"/>
                  </a:lnTo>
                  <a:lnTo>
                    <a:pt x="1324" y="95"/>
                  </a:lnTo>
                  <a:lnTo>
                    <a:pt x="1013" y="0"/>
                  </a:lnTo>
                  <a:lnTo>
                    <a:pt x="821" y="115"/>
                  </a:lnTo>
                  <a:lnTo>
                    <a:pt x="673" y="80"/>
                  </a:lnTo>
                  <a:lnTo>
                    <a:pt x="418" y="183"/>
                  </a:lnTo>
                  <a:lnTo>
                    <a:pt x="269" y="39"/>
                  </a:lnTo>
                  <a:lnTo>
                    <a:pt x="185" y="160"/>
                  </a:lnTo>
                  <a:lnTo>
                    <a:pt x="261" y="230"/>
                  </a:lnTo>
                  <a:lnTo>
                    <a:pt x="0" y="387"/>
                  </a:lnTo>
                  <a:lnTo>
                    <a:pt x="155" y="578"/>
                  </a:lnTo>
                  <a:lnTo>
                    <a:pt x="271" y="937"/>
                  </a:lnTo>
                  <a:lnTo>
                    <a:pt x="290" y="1169"/>
                  </a:lnTo>
                  <a:lnTo>
                    <a:pt x="211" y="1361"/>
                  </a:lnTo>
                  <a:lnTo>
                    <a:pt x="314" y="1352"/>
                  </a:lnTo>
                  <a:lnTo>
                    <a:pt x="455" y="1397"/>
                  </a:lnTo>
                  <a:lnTo>
                    <a:pt x="707" y="1279"/>
                  </a:lnTo>
                  <a:lnTo>
                    <a:pt x="955" y="1310"/>
                  </a:lnTo>
                  <a:lnTo>
                    <a:pt x="1051" y="1396"/>
                  </a:lnTo>
                  <a:lnTo>
                    <a:pt x="1126" y="1325"/>
                  </a:lnTo>
                  <a:lnTo>
                    <a:pt x="1184" y="1224"/>
                  </a:lnTo>
                  <a:lnTo>
                    <a:pt x="1184" y="1099"/>
                  </a:lnTo>
                  <a:lnTo>
                    <a:pt x="1078" y="964"/>
                  </a:lnTo>
                  <a:lnTo>
                    <a:pt x="1064" y="805"/>
                  </a:lnTo>
                  <a:lnTo>
                    <a:pt x="1213" y="732"/>
                  </a:lnTo>
                  <a:lnTo>
                    <a:pt x="1324" y="617"/>
                  </a:lnTo>
                  <a:lnTo>
                    <a:pt x="1425" y="588"/>
                  </a:lnTo>
                  <a:lnTo>
                    <a:pt x="1399" y="421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04A854E4-90A9-C12C-0019-F5C393A7A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822" y="6066852"/>
              <a:ext cx="376238" cy="190500"/>
            </a:xfrm>
            <a:custGeom>
              <a:avLst/>
              <a:gdLst/>
              <a:ahLst/>
              <a:cxnLst>
                <a:cxn ang="0">
                  <a:pos x="1170" y="503"/>
                </a:cxn>
                <a:cxn ang="0">
                  <a:pos x="1230" y="478"/>
                </a:cxn>
                <a:cxn ang="0">
                  <a:pos x="1125" y="358"/>
                </a:cxn>
                <a:cxn ang="0">
                  <a:pos x="1187" y="178"/>
                </a:cxn>
                <a:cxn ang="0">
                  <a:pos x="1018" y="135"/>
                </a:cxn>
                <a:cxn ang="0">
                  <a:pos x="790" y="83"/>
                </a:cxn>
                <a:cxn ang="0">
                  <a:pos x="670" y="0"/>
                </a:cxn>
                <a:cxn ang="0">
                  <a:pos x="610" y="83"/>
                </a:cxn>
                <a:cxn ang="0">
                  <a:pos x="195" y="133"/>
                </a:cxn>
                <a:cxn ang="0">
                  <a:pos x="55" y="98"/>
                </a:cxn>
                <a:cxn ang="0">
                  <a:pos x="0" y="203"/>
                </a:cxn>
                <a:cxn ang="0">
                  <a:pos x="130" y="433"/>
                </a:cxn>
                <a:cxn ang="0">
                  <a:pos x="265" y="458"/>
                </a:cxn>
                <a:cxn ang="0">
                  <a:pos x="490" y="478"/>
                </a:cxn>
                <a:cxn ang="0">
                  <a:pos x="610" y="563"/>
                </a:cxn>
                <a:cxn ang="0">
                  <a:pos x="670" y="488"/>
                </a:cxn>
                <a:cxn ang="0">
                  <a:pos x="840" y="538"/>
                </a:cxn>
                <a:cxn ang="0">
                  <a:pos x="975" y="623"/>
                </a:cxn>
                <a:cxn ang="0">
                  <a:pos x="1170" y="503"/>
                </a:cxn>
              </a:cxnLst>
              <a:rect l="0" t="0" r="r" b="b"/>
              <a:pathLst>
                <a:path w="1230" h="623">
                  <a:moveTo>
                    <a:pt x="1170" y="503"/>
                  </a:moveTo>
                  <a:lnTo>
                    <a:pt x="1230" y="478"/>
                  </a:lnTo>
                  <a:lnTo>
                    <a:pt x="1125" y="358"/>
                  </a:lnTo>
                  <a:lnTo>
                    <a:pt x="1187" y="178"/>
                  </a:lnTo>
                  <a:lnTo>
                    <a:pt x="1018" y="135"/>
                  </a:lnTo>
                  <a:lnTo>
                    <a:pt x="790" y="83"/>
                  </a:lnTo>
                  <a:lnTo>
                    <a:pt x="670" y="0"/>
                  </a:lnTo>
                  <a:lnTo>
                    <a:pt x="610" y="83"/>
                  </a:lnTo>
                  <a:lnTo>
                    <a:pt x="195" y="133"/>
                  </a:lnTo>
                  <a:lnTo>
                    <a:pt x="55" y="98"/>
                  </a:lnTo>
                  <a:lnTo>
                    <a:pt x="0" y="203"/>
                  </a:lnTo>
                  <a:lnTo>
                    <a:pt x="130" y="433"/>
                  </a:lnTo>
                  <a:lnTo>
                    <a:pt x="265" y="458"/>
                  </a:lnTo>
                  <a:lnTo>
                    <a:pt x="490" y="478"/>
                  </a:lnTo>
                  <a:lnTo>
                    <a:pt x="610" y="563"/>
                  </a:lnTo>
                  <a:lnTo>
                    <a:pt x="670" y="488"/>
                  </a:lnTo>
                  <a:lnTo>
                    <a:pt x="840" y="538"/>
                  </a:lnTo>
                  <a:lnTo>
                    <a:pt x="975" y="623"/>
                  </a:lnTo>
                  <a:lnTo>
                    <a:pt x="1170" y="503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319780AA-0829-A0D5-AE9E-34ED8FF0E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8660" y="5517577"/>
              <a:ext cx="239712" cy="401637"/>
            </a:xfrm>
            <a:custGeom>
              <a:avLst/>
              <a:gdLst/>
              <a:ahLst/>
              <a:cxnLst>
                <a:cxn ang="0">
                  <a:pos x="18" y="252"/>
                </a:cxn>
                <a:cxn ang="0">
                  <a:pos x="27" y="224"/>
                </a:cxn>
                <a:cxn ang="0">
                  <a:pos x="0" y="173"/>
                </a:cxn>
                <a:cxn ang="0">
                  <a:pos x="12" y="155"/>
                </a:cxn>
                <a:cxn ang="0">
                  <a:pos x="7" y="81"/>
                </a:cxn>
                <a:cxn ang="0">
                  <a:pos x="33" y="75"/>
                </a:cxn>
                <a:cxn ang="0">
                  <a:pos x="75" y="15"/>
                </a:cxn>
                <a:cxn ang="0">
                  <a:pos x="88" y="36"/>
                </a:cxn>
                <a:cxn ang="0">
                  <a:pos x="109" y="20"/>
                </a:cxn>
                <a:cxn ang="0">
                  <a:pos x="133" y="3"/>
                </a:cxn>
                <a:cxn ang="0">
                  <a:pos x="157" y="0"/>
                </a:cxn>
                <a:cxn ang="0">
                  <a:pos x="117" y="50"/>
                </a:cxn>
                <a:cxn ang="0">
                  <a:pos x="90" y="96"/>
                </a:cxn>
                <a:cxn ang="0">
                  <a:pos x="102" y="140"/>
                </a:cxn>
                <a:cxn ang="0">
                  <a:pos x="75" y="192"/>
                </a:cxn>
                <a:cxn ang="0">
                  <a:pos x="46" y="213"/>
                </a:cxn>
                <a:cxn ang="0">
                  <a:pos x="42" y="243"/>
                </a:cxn>
                <a:cxn ang="0">
                  <a:pos x="25" y="263"/>
                </a:cxn>
                <a:cxn ang="0">
                  <a:pos x="18" y="252"/>
                </a:cxn>
              </a:cxnLst>
              <a:rect l="0" t="0" r="r" b="b"/>
              <a:pathLst>
                <a:path w="157" h="263">
                  <a:moveTo>
                    <a:pt x="18" y="252"/>
                  </a:moveTo>
                  <a:lnTo>
                    <a:pt x="27" y="224"/>
                  </a:lnTo>
                  <a:lnTo>
                    <a:pt x="0" y="173"/>
                  </a:lnTo>
                  <a:lnTo>
                    <a:pt x="12" y="155"/>
                  </a:lnTo>
                  <a:lnTo>
                    <a:pt x="7" y="81"/>
                  </a:lnTo>
                  <a:lnTo>
                    <a:pt x="33" y="75"/>
                  </a:lnTo>
                  <a:lnTo>
                    <a:pt x="75" y="15"/>
                  </a:lnTo>
                  <a:lnTo>
                    <a:pt x="88" y="36"/>
                  </a:lnTo>
                  <a:lnTo>
                    <a:pt x="109" y="20"/>
                  </a:lnTo>
                  <a:lnTo>
                    <a:pt x="133" y="3"/>
                  </a:lnTo>
                  <a:lnTo>
                    <a:pt x="157" y="0"/>
                  </a:lnTo>
                  <a:lnTo>
                    <a:pt x="117" y="50"/>
                  </a:lnTo>
                  <a:lnTo>
                    <a:pt x="90" y="96"/>
                  </a:lnTo>
                  <a:lnTo>
                    <a:pt x="102" y="140"/>
                  </a:lnTo>
                  <a:lnTo>
                    <a:pt x="75" y="192"/>
                  </a:lnTo>
                  <a:lnTo>
                    <a:pt x="46" y="213"/>
                  </a:lnTo>
                  <a:lnTo>
                    <a:pt x="42" y="243"/>
                  </a:lnTo>
                  <a:lnTo>
                    <a:pt x="25" y="263"/>
                  </a:lnTo>
                  <a:lnTo>
                    <a:pt x="18" y="252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EAF8F69D-F8E1-508E-249C-AA82D64E6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5160" y="5050852"/>
              <a:ext cx="679450" cy="801687"/>
            </a:xfrm>
            <a:custGeom>
              <a:avLst/>
              <a:gdLst/>
              <a:ahLst/>
              <a:cxnLst>
                <a:cxn ang="0">
                  <a:pos x="1630" y="1645"/>
                </a:cxn>
                <a:cxn ang="0">
                  <a:pos x="1735" y="1666"/>
                </a:cxn>
                <a:cxn ang="0">
                  <a:pos x="1864" y="1357"/>
                </a:cxn>
                <a:cxn ang="0">
                  <a:pos x="1945" y="1124"/>
                </a:cxn>
                <a:cxn ang="0">
                  <a:pos x="2138" y="748"/>
                </a:cxn>
                <a:cxn ang="0">
                  <a:pos x="1960" y="629"/>
                </a:cxn>
                <a:cxn ang="0">
                  <a:pos x="1900" y="362"/>
                </a:cxn>
                <a:cxn ang="0">
                  <a:pos x="1820" y="261"/>
                </a:cxn>
                <a:cxn ang="0">
                  <a:pos x="1785" y="239"/>
                </a:cxn>
                <a:cxn ang="0">
                  <a:pos x="1704" y="354"/>
                </a:cxn>
                <a:cxn ang="0">
                  <a:pos x="1761" y="444"/>
                </a:cxn>
                <a:cxn ang="0">
                  <a:pos x="1744" y="627"/>
                </a:cxn>
                <a:cxn ang="0">
                  <a:pos x="1575" y="635"/>
                </a:cxn>
                <a:cxn ang="0">
                  <a:pos x="1512" y="677"/>
                </a:cxn>
                <a:cxn ang="0">
                  <a:pos x="1603" y="816"/>
                </a:cxn>
                <a:cxn ang="0">
                  <a:pos x="1479" y="833"/>
                </a:cxn>
                <a:cxn ang="0">
                  <a:pos x="1350" y="900"/>
                </a:cxn>
                <a:cxn ang="0">
                  <a:pos x="1291" y="1037"/>
                </a:cxn>
                <a:cxn ang="0">
                  <a:pos x="1191" y="1028"/>
                </a:cxn>
                <a:cxn ang="0">
                  <a:pos x="1222" y="825"/>
                </a:cxn>
                <a:cxn ang="0">
                  <a:pos x="1174" y="809"/>
                </a:cxn>
                <a:cxn ang="0">
                  <a:pos x="1024" y="1014"/>
                </a:cxn>
                <a:cxn ang="0">
                  <a:pos x="945" y="1056"/>
                </a:cxn>
                <a:cxn ang="0">
                  <a:pos x="904" y="1127"/>
                </a:cxn>
                <a:cxn ang="0">
                  <a:pos x="873" y="1056"/>
                </a:cxn>
                <a:cxn ang="0">
                  <a:pos x="777" y="1131"/>
                </a:cxn>
                <a:cxn ang="0">
                  <a:pos x="673" y="1145"/>
                </a:cxn>
                <a:cxn ang="0">
                  <a:pos x="904" y="845"/>
                </a:cxn>
                <a:cxn ang="0">
                  <a:pos x="792" y="816"/>
                </a:cxn>
                <a:cxn ang="0">
                  <a:pos x="822" y="686"/>
                </a:cxn>
                <a:cxn ang="0">
                  <a:pos x="994" y="344"/>
                </a:cxn>
                <a:cxn ang="0">
                  <a:pos x="984" y="158"/>
                </a:cxn>
                <a:cxn ang="0">
                  <a:pos x="855" y="176"/>
                </a:cxn>
                <a:cxn ang="0">
                  <a:pos x="648" y="0"/>
                </a:cxn>
                <a:cxn ang="0">
                  <a:pos x="570" y="59"/>
                </a:cxn>
                <a:cxn ang="0">
                  <a:pos x="307" y="11"/>
                </a:cxn>
                <a:cxn ang="0">
                  <a:pos x="276" y="387"/>
                </a:cxn>
                <a:cxn ang="0">
                  <a:pos x="159" y="368"/>
                </a:cxn>
                <a:cxn ang="0">
                  <a:pos x="105" y="182"/>
                </a:cxn>
                <a:cxn ang="0">
                  <a:pos x="0" y="186"/>
                </a:cxn>
                <a:cxn ang="0">
                  <a:pos x="15" y="692"/>
                </a:cxn>
                <a:cxn ang="0">
                  <a:pos x="12" y="1080"/>
                </a:cxn>
                <a:cxn ang="0">
                  <a:pos x="201" y="1061"/>
                </a:cxn>
                <a:cxn ang="0">
                  <a:pos x="286" y="1193"/>
                </a:cxn>
                <a:cxn ang="0">
                  <a:pos x="417" y="1169"/>
                </a:cxn>
                <a:cxn ang="0">
                  <a:pos x="430" y="1340"/>
                </a:cxn>
                <a:cxn ang="0">
                  <a:pos x="321" y="1497"/>
                </a:cxn>
                <a:cxn ang="0">
                  <a:pos x="235" y="1712"/>
                </a:cxn>
                <a:cxn ang="0">
                  <a:pos x="300" y="1893"/>
                </a:cxn>
                <a:cxn ang="0">
                  <a:pos x="406" y="1949"/>
                </a:cxn>
                <a:cxn ang="0">
                  <a:pos x="489" y="2000"/>
                </a:cxn>
                <a:cxn ang="0">
                  <a:pos x="631" y="1944"/>
                </a:cxn>
                <a:cxn ang="0">
                  <a:pos x="622" y="2250"/>
                </a:cxn>
                <a:cxn ang="0">
                  <a:pos x="937" y="2301"/>
                </a:cxn>
                <a:cxn ang="0">
                  <a:pos x="1000" y="2451"/>
                </a:cxn>
                <a:cxn ang="0">
                  <a:pos x="1072" y="2525"/>
                </a:cxn>
                <a:cxn ang="0">
                  <a:pos x="1107" y="2426"/>
                </a:cxn>
                <a:cxn ang="0">
                  <a:pos x="1473" y="1989"/>
                </a:cxn>
                <a:cxn ang="0">
                  <a:pos x="1542" y="1725"/>
                </a:cxn>
                <a:cxn ang="0">
                  <a:pos x="1630" y="1645"/>
                </a:cxn>
              </a:cxnLst>
              <a:rect l="0" t="0" r="r" b="b"/>
              <a:pathLst>
                <a:path w="2138" h="2525">
                  <a:moveTo>
                    <a:pt x="1630" y="1645"/>
                  </a:moveTo>
                  <a:lnTo>
                    <a:pt x="1735" y="1666"/>
                  </a:lnTo>
                  <a:lnTo>
                    <a:pt x="1864" y="1357"/>
                  </a:lnTo>
                  <a:lnTo>
                    <a:pt x="1945" y="1124"/>
                  </a:lnTo>
                  <a:lnTo>
                    <a:pt x="2138" y="748"/>
                  </a:lnTo>
                  <a:lnTo>
                    <a:pt x="1960" y="629"/>
                  </a:lnTo>
                  <a:lnTo>
                    <a:pt x="1900" y="362"/>
                  </a:lnTo>
                  <a:lnTo>
                    <a:pt x="1820" y="261"/>
                  </a:lnTo>
                  <a:lnTo>
                    <a:pt x="1785" y="239"/>
                  </a:lnTo>
                  <a:lnTo>
                    <a:pt x="1704" y="354"/>
                  </a:lnTo>
                  <a:lnTo>
                    <a:pt x="1761" y="444"/>
                  </a:lnTo>
                  <a:lnTo>
                    <a:pt x="1744" y="627"/>
                  </a:lnTo>
                  <a:lnTo>
                    <a:pt x="1575" y="635"/>
                  </a:lnTo>
                  <a:lnTo>
                    <a:pt x="1512" y="677"/>
                  </a:lnTo>
                  <a:lnTo>
                    <a:pt x="1603" y="816"/>
                  </a:lnTo>
                  <a:lnTo>
                    <a:pt x="1479" y="833"/>
                  </a:lnTo>
                  <a:lnTo>
                    <a:pt x="1350" y="900"/>
                  </a:lnTo>
                  <a:lnTo>
                    <a:pt x="1291" y="1037"/>
                  </a:lnTo>
                  <a:lnTo>
                    <a:pt x="1191" y="1028"/>
                  </a:lnTo>
                  <a:lnTo>
                    <a:pt x="1222" y="825"/>
                  </a:lnTo>
                  <a:lnTo>
                    <a:pt x="1174" y="809"/>
                  </a:lnTo>
                  <a:lnTo>
                    <a:pt x="1024" y="1014"/>
                  </a:lnTo>
                  <a:lnTo>
                    <a:pt x="945" y="1056"/>
                  </a:lnTo>
                  <a:lnTo>
                    <a:pt x="904" y="1127"/>
                  </a:lnTo>
                  <a:lnTo>
                    <a:pt x="873" y="1056"/>
                  </a:lnTo>
                  <a:lnTo>
                    <a:pt x="777" y="1131"/>
                  </a:lnTo>
                  <a:lnTo>
                    <a:pt x="673" y="1145"/>
                  </a:lnTo>
                  <a:lnTo>
                    <a:pt x="904" y="845"/>
                  </a:lnTo>
                  <a:lnTo>
                    <a:pt x="792" y="816"/>
                  </a:lnTo>
                  <a:lnTo>
                    <a:pt x="822" y="686"/>
                  </a:lnTo>
                  <a:lnTo>
                    <a:pt x="994" y="344"/>
                  </a:lnTo>
                  <a:lnTo>
                    <a:pt x="984" y="158"/>
                  </a:lnTo>
                  <a:lnTo>
                    <a:pt x="855" y="176"/>
                  </a:lnTo>
                  <a:lnTo>
                    <a:pt x="648" y="0"/>
                  </a:lnTo>
                  <a:lnTo>
                    <a:pt x="570" y="59"/>
                  </a:lnTo>
                  <a:lnTo>
                    <a:pt x="307" y="11"/>
                  </a:lnTo>
                  <a:lnTo>
                    <a:pt x="276" y="387"/>
                  </a:lnTo>
                  <a:lnTo>
                    <a:pt x="159" y="368"/>
                  </a:lnTo>
                  <a:lnTo>
                    <a:pt x="105" y="182"/>
                  </a:lnTo>
                  <a:lnTo>
                    <a:pt x="0" y="186"/>
                  </a:lnTo>
                  <a:lnTo>
                    <a:pt x="15" y="692"/>
                  </a:lnTo>
                  <a:lnTo>
                    <a:pt x="12" y="1080"/>
                  </a:lnTo>
                  <a:lnTo>
                    <a:pt x="201" y="1061"/>
                  </a:lnTo>
                  <a:lnTo>
                    <a:pt x="286" y="1193"/>
                  </a:lnTo>
                  <a:lnTo>
                    <a:pt x="417" y="1169"/>
                  </a:lnTo>
                  <a:lnTo>
                    <a:pt x="430" y="1340"/>
                  </a:lnTo>
                  <a:lnTo>
                    <a:pt x="321" y="1497"/>
                  </a:lnTo>
                  <a:lnTo>
                    <a:pt x="235" y="1712"/>
                  </a:lnTo>
                  <a:lnTo>
                    <a:pt x="300" y="1893"/>
                  </a:lnTo>
                  <a:lnTo>
                    <a:pt x="406" y="1949"/>
                  </a:lnTo>
                  <a:lnTo>
                    <a:pt x="489" y="2000"/>
                  </a:lnTo>
                  <a:lnTo>
                    <a:pt x="631" y="1944"/>
                  </a:lnTo>
                  <a:lnTo>
                    <a:pt x="622" y="2250"/>
                  </a:lnTo>
                  <a:lnTo>
                    <a:pt x="937" y="2301"/>
                  </a:lnTo>
                  <a:lnTo>
                    <a:pt x="1000" y="2451"/>
                  </a:lnTo>
                  <a:lnTo>
                    <a:pt x="1072" y="2525"/>
                  </a:lnTo>
                  <a:lnTo>
                    <a:pt x="1107" y="2426"/>
                  </a:lnTo>
                  <a:lnTo>
                    <a:pt x="1473" y="1989"/>
                  </a:lnTo>
                  <a:lnTo>
                    <a:pt x="1542" y="1725"/>
                  </a:lnTo>
                  <a:lnTo>
                    <a:pt x="1630" y="1645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6BD25D81-9DDD-D9EE-8873-2258AB89A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3747" y="5668389"/>
              <a:ext cx="334963" cy="457200"/>
            </a:xfrm>
            <a:custGeom>
              <a:avLst/>
              <a:gdLst/>
              <a:ahLst/>
              <a:cxnLst>
                <a:cxn ang="0">
                  <a:pos x="669" y="576"/>
                </a:cxn>
                <a:cxn ang="0">
                  <a:pos x="597" y="507"/>
                </a:cxn>
                <a:cxn ang="0">
                  <a:pos x="534" y="355"/>
                </a:cxn>
                <a:cxn ang="0">
                  <a:pos x="219" y="304"/>
                </a:cxn>
                <a:cxn ang="0">
                  <a:pos x="228" y="0"/>
                </a:cxn>
                <a:cxn ang="0">
                  <a:pos x="87" y="52"/>
                </a:cxn>
                <a:cxn ang="0">
                  <a:pos x="0" y="0"/>
                </a:cxn>
                <a:cxn ang="0">
                  <a:pos x="3" y="250"/>
                </a:cxn>
                <a:cxn ang="0">
                  <a:pos x="26" y="364"/>
                </a:cxn>
                <a:cxn ang="0">
                  <a:pos x="162" y="595"/>
                </a:cxn>
                <a:cxn ang="0">
                  <a:pos x="188" y="763"/>
                </a:cxn>
                <a:cxn ang="0">
                  <a:pos x="291" y="820"/>
                </a:cxn>
                <a:cxn ang="0">
                  <a:pos x="404" y="1125"/>
                </a:cxn>
                <a:cxn ang="0">
                  <a:pos x="489" y="1294"/>
                </a:cxn>
                <a:cxn ang="0">
                  <a:pos x="639" y="1440"/>
                </a:cxn>
                <a:cxn ang="0">
                  <a:pos x="890" y="1336"/>
                </a:cxn>
                <a:cxn ang="0">
                  <a:pos x="884" y="1152"/>
                </a:cxn>
                <a:cxn ang="0">
                  <a:pos x="795" y="889"/>
                </a:cxn>
                <a:cxn ang="0">
                  <a:pos x="959" y="826"/>
                </a:cxn>
                <a:cxn ang="0">
                  <a:pos x="1056" y="775"/>
                </a:cxn>
                <a:cxn ang="0">
                  <a:pos x="1002" y="681"/>
                </a:cxn>
                <a:cxn ang="0">
                  <a:pos x="939" y="594"/>
                </a:cxn>
                <a:cxn ang="0">
                  <a:pos x="818" y="550"/>
                </a:cxn>
                <a:cxn ang="0">
                  <a:pos x="818" y="549"/>
                </a:cxn>
                <a:cxn ang="0">
                  <a:pos x="669" y="576"/>
                </a:cxn>
              </a:cxnLst>
              <a:rect l="0" t="0" r="r" b="b"/>
              <a:pathLst>
                <a:path w="1056" h="1440">
                  <a:moveTo>
                    <a:pt x="669" y="576"/>
                  </a:moveTo>
                  <a:lnTo>
                    <a:pt x="597" y="507"/>
                  </a:lnTo>
                  <a:lnTo>
                    <a:pt x="534" y="355"/>
                  </a:lnTo>
                  <a:lnTo>
                    <a:pt x="219" y="304"/>
                  </a:lnTo>
                  <a:lnTo>
                    <a:pt x="228" y="0"/>
                  </a:lnTo>
                  <a:lnTo>
                    <a:pt x="87" y="52"/>
                  </a:lnTo>
                  <a:lnTo>
                    <a:pt x="0" y="0"/>
                  </a:lnTo>
                  <a:lnTo>
                    <a:pt x="3" y="250"/>
                  </a:lnTo>
                  <a:lnTo>
                    <a:pt x="26" y="364"/>
                  </a:lnTo>
                  <a:lnTo>
                    <a:pt x="162" y="595"/>
                  </a:lnTo>
                  <a:lnTo>
                    <a:pt x="188" y="763"/>
                  </a:lnTo>
                  <a:lnTo>
                    <a:pt x="291" y="820"/>
                  </a:lnTo>
                  <a:lnTo>
                    <a:pt x="404" y="1125"/>
                  </a:lnTo>
                  <a:lnTo>
                    <a:pt x="489" y="1294"/>
                  </a:lnTo>
                  <a:lnTo>
                    <a:pt x="639" y="1440"/>
                  </a:lnTo>
                  <a:lnTo>
                    <a:pt x="890" y="1336"/>
                  </a:lnTo>
                  <a:lnTo>
                    <a:pt x="884" y="1152"/>
                  </a:lnTo>
                  <a:lnTo>
                    <a:pt x="795" y="889"/>
                  </a:lnTo>
                  <a:lnTo>
                    <a:pt x="959" y="826"/>
                  </a:lnTo>
                  <a:lnTo>
                    <a:pt x="1056" y="775"/>
                  </a:lnTo>
                  <a:lnTo>
                    <a:pt x="1002" y="681"/>
                  </a:lnTo>
                  <a:lnTo>
                    <a:pt x="939" y="594"/>
                  </a:lnTo>
                  <a:lnTo>
                    <a:pt x="818" y="550"/>
                  </a:lnTo>
                  <a:lnTo>
                    <a:pt x="818" y="549"/>
                  </a:lnTo>
                  <a:lnTo>
                    <a:pt x="669" y="576"/>
                  </a:lnTo>
                  <a:close/>
                </a:path>
              </a:pathLst>
            </a:custGeom>
            <a:grpFill/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8978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375221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308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6840DE-D0FF-4145-843F-B1AB943A3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dagens användarforum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0BB36F-BDC0-4C02-A2FD-EB8CEA53D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401725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CFE46A-FE09-46F7-953A-876A2F17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F2390D9-FD4B-49A5-A84A-D5E6DDB8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81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6" y="1375221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Kommande användarforum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77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B3CAC4E-845C-4464-A04D-C4DB3DE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4713"/>
          </a:xfrm>
        </p:spPr>
        <p:txBody>
          <a:bodyPr/>
          <a:lstStyle/>
          <a:p>
            <a:pPr algn="ctr"/>
            <a:r>
              <a:rPr lang="en-US" dirty="0" err="1"/>
              <a:t>Några</a:t>
            </a:r>
            <a:r>
              <a:rPr lang="en-US" dirty="0"/>
              <a:t> </a:t>
            </a:r>
            <a:r>
              <a:rPr lang="en-US" dirty="0" err="1"/>
              <a:t>enkla</a:t>
            </a:r>
            <a:r>
              <a:rPr lang="en-US" dirty="0"/>
              <a:t> </a:t>
            </a:r>
            <a:r>
              <a:rPr lang="en-US" dirty="0" err="1"/>
              <a:t>förhållningsregler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vi </a:t>
            </a:r>
            <a:r>
              <a:rPr lang="en-US" dirty="0" err="1"/>
              <a:t>börjar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93CAB1-87C1-455A-819E-ACEEB293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547"/>
            <a:ext cx="11130280" cy="4351338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 dirty="0"/>
              <a:t>Mikrofonen avstängd, förutom när du vill säga något.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 dirty="0"/>
              <a:t>Vill du säga något? Skriv i chatten eller använd funktionen ”Räck upp handen”.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 sz="1800" dirty="0"/>
              <a:t>Om du vill prata, glöm inte att inleda med att presentera dig med namn samt region.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 dirty="0"/>
              <a:t>Stäng av er kamera för allas skull.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sv-SE" dirty="0"/>
              <a:t>Användarforumet spelas in och publiceras på Öppna </a:t>
            </a:r>
            <a:r>
              <a:rPr lang="sv-SE" dirty="0" err="1"/>
              <a:t>confluence</a:t>
            </a:r>
            <a:r>
              <a:rPr lang="sv-SE" dirty="0"/>
              <a:t>. </a:t>
            </a:r>
            <a:endParaRPr lang="en-US" dirty="0"/>
          </a:p>
        </p:txBody>
      </p:sp>
      <p:pic>
        <p:nvPicPr>
          <p:cNvPr id="5" name="Bild 4" descr="Poddsändning">
            <a:extLst>
              <a:ext uri="{FF2B5EF4-FFF2-40B4-BE49-F238E27FC236}">
                <a16:creationId xmlns:a16="http://schemas.microsoft.com/office/drawing/2014/main" id="{BBECEADC-8CA8-4164-849C-07EB5F4D1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09452" y="1451911"/>
            <a:ext cx="692482" cy="692482"/>
          </a:xfrm>
          <a:prstGeom prst="rect">
            <a:avLst/>
          </a:prstGeom>
        </p:spPr>
      </p:pic>
      <p:pic>
        <p:nvPicPr>
          <p:cNvPr id="6" name="Bild 5" descr="Videokamera">
            <a:extLst>
              <a:ext uri="{FF2B5EF4-FFF2-40B4-BE49-F238E27FC236}">
                <a16:creationId xmlns:a16="http://schemas.microsoft.com/office/drawing/2014/main" id="{444986D8-15ED-4B88-BCA7-52BCC50FBD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60161" y="3521727"/>
            <a:ext cx="596109" cy="596109"/>
          </a:xfrm>
          <a:prstGeom prst="rect">
            <a:avLst/>
          </a:prstGeom>
        </p:spPr>
      </p:pic>
      <p:pic>
        <p:nvPicPr>
          <p:cNvPr id="3" name="Bild 2" descr="Filmklappa med hel fyllning">
            <a:extLst>
              <a:ext uri="{FF2B5EF4-FFF2-40B4-BE49-F238E27FC236}">
                <a16:creationId xmlns:a16="http://schemas.microsoft.com/office/drawing/2014/main" id="{32A7759F-F2D2-466D-B470-B88B57B60D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58785" y="4283201"/>
            <a:ext cx="691359" cy="691359"/>
          </a:xfrm>
          <a:prstGeom prst="rect">
            <a:avLst/>
          </a:prstGeom>
        </p:spPr>
      </p:pic>
      <p:pic>
        <p:nvPicPr>
          <p:cNvPr id="8" name="Bild 7" descr="Stäng med hel fyllning">
            <a:extLst>
              <a:ext uri="{FF2B5EF4-FFF2-40B4-BE49-F238E27FC236}">
                <a16:creationId xmlns:a16="http://schemas.microsoft.com/office/drawing/2014/main" id="{C0EFF943-D4CD-45A5-B84E-CC15B29E75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20369" y="3429000"/>
            <a:ext cx="781565" cy="781565"/>
          </a:xfrm>
          <a:prstGeom prst="rect">
            <a:avLst/>
          </a:prstGeom>
        </p:spPr>
      </p:pic>
      <p:pic>
        <p:nvPicPr>
          <p:cNvPr id="12" name="Bild 11" descr="Stäng med hel fyllning">
            <a:extLst>
              <a:ext uri="{FF2B5EF4-FFF2-40B4-BE49-F238E27FC236}">
                <a16:creationId xmlns:a16="http://schemas.microsoft.com/office/drawing/2014/main" id="{18D4DD37-C385-4B27-A17E-B201DE59DD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64911" y="1358673"/>
            <a:ext cx="781565" cy="781565"/>
          </a:xfrm>
          <a:prstGeom prst="rect">
            <a:avLst/>
          </a:prstGeom>
        </p:spPr>
      </p:pic>
      <p:pic>
        <p:nvPicPr>
          <p:cNvPr id="13" name="Bild 12" descr="Chattbubbla med hel fyllning">
            <a:extLst>
              <a:ext uri="{FF2B5EF4-FFF2-40B4-BE49-F238E27FC236}">
                <a16:creationId xmlns:a16="http://schemas.microsoft.com/office/drawing/2014/main" id="{ADF5A4C4-B38F-46A1-A720-9D7990C692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583569">
            <a:off x="10289470" y="2345486"/>
            <a:ext cx="587792" cy="587792"/>
          </a:xfrm>
          <a:prstGeom prst="rect">
            <a:avLst/>
          </a:prstGeom>
        </p:spPr>
      </p:pic>
      <p:pic>
        <p:nvPicPr>
          <p:cNvPr id="15" name="Bild 14" descr="Höjd hand kontur">
            <a:extLst>
              <a:ext uri="{FF2B5EF4-FFF2-40B4-BE49-F238E27FC236}">
                <a16:creationId xmlns:a16="http://schemas.microsoft.com/office/drawing/2014/main" id="{A1FEA663-DB3A-434F-99D7-B0F02F1BA2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372961">
            <a:off x="10666396" y="2599131"/>
            <a:ext cx="535420" cy="53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02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4ECAD1-1366-4DC6-A52D-46CAD4ED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Kommande användarforum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CACF75-476D-4F67-8A65-18DCB5017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630" y="4928486"/>
            <a:ext cx="10515600" cy="930428"/>
          </a:xfrm>
        </p:spPr>
        <p:txBody>
          <a:bodyPr/>
          <a:lstStyle/>
          <a:p>
            <a:pPr marL="0" indent="0">
              <a:buNone/>
            </a:pPr>
            <a:endParaRPr lang="sv-SE" dirty="0"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sv-SE" dirty="0">
                <a:hlinkClick r:id="rId2"/>
              </a:rPr>
              <a:t>Stöd och behandlings Användarforum 2023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A023E84-A1EB-4477-8B49-1989F555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35B657-67F1-4FD9-8175-5BA0694E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20</a:t>
            </a:fld>
            <a:endParaRPr lang="sv-SE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F09DA5A7-C9AC-44A3-BF24-1C5D5F57A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27242"/>
              </p:ext>
            </p:extLst>
          </p:nvPr>
        </p:nvGraphicFramePr>
        <p:xfrm>
          <a:off x="903937" y="1346385"/>
          <a:ext cx="7845169" cy="381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5169">
                  <a:extLst>
                    <a:ext uri="{9D8B030D-6E8A-4147-A177-3AD203B41FA5}">
                      <a16:colId xmlns:a16="http://schemas.microsoft.com/office/drawing/2014/main" val="3436364400"/>
                    </a:ext>
                  </a:extLst>
                </a:gridCol>
              </a:tblGrid>
              <a:tr h="277776">
                <a:tc>
                  <a:txBody>
                    <a:bodyPr/>
                    <a:lstStyle/>
                    <a:p>
                      <a:r>
                        <a:rPr lang="sv-SE" sz="1400" dirty="0"/>
                        <a:t>Datum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12703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r>
                        <a:rPr lang="sv-SE" sz="1600" dirty="0"/>
                        <a:t>1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70745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r>
                        <a:rPr lang="sv-SE" sz="1600" dirty="0"/>
                        <a:t>29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006129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27 oktober</a:t>
                      </a:r>
                    </a:p>
                    <a:p>
                      <a:endParaRPr lang="sv-S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61289"/>
                  </a:ext>
                </a:extLst>
              </a:tr>
              <a:tr h="8779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11 november</a:t>
                      </a:r>
                    </a:p>
                    <a:p>
                      <a:endParaRPr lang="sv-S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90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080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9685"/>
            <a:ext cx="10515600" cy="1149264"/>
          </a:xfrm>
        </p:spPr>
        <p:txBody>
          <a:bodyPr/>
          <a:lstStyle/>
          <a:p>
            <a:r>
              <a:rPr lang="sv-SE">
                <a:ea typeface="+mj-lt"/>
                <a:cs typeface="+mj-lt"/>
              </a:rPr>
              <a:t>Syfte: Koordinera och samla in behov samt kanal för informations- och erfarenhetsutbyte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082" y="1314460"/>
            <a:ext cx="10459450" cy="4098851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pPr>
              <a:lnSpc>
                <a:spcPct val="100000"/>
              </a:lnSpc>
            </a:pPr>
            <a:endParaRPr lang="sv-SE" dirty="0">
              <a:ea typeface="+mn-lt"/>
              <a:cs typeface="+mn-lt"/>
            </a:endParaRPr>
          </a:p>
          <a:p>
            <a:pPr marL="0">
              <a:lnSpc>
                <a:spcPct val="100000"/>
              </a:lnSpc>
              <a:buFont typeface="Arial" panose="020B0604020202020204" pitchFamily="34" charset="0"/>
              <a:buNone/>
            </a:pPr>
            <a:endParaRPr lang="sv-SE" dirty="0">
              <a:ea typeface="+mn-lt"/>
              <a:cs typeface="+mn-lt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sv-SE" dirty="0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5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A6A901-29AB-1FF7-6E32-56A30E57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Break </a:t>
            </a:r>
            <a:r>
              <a:rPr lang="sv-SE" dirty="0" err="1"/>
              <a:t>out</a:t>
            </a:r>
            <a:r>
              <a:rPr lang="sv-SE" dirty="0"/>
              <a:t>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5BDD45-0E29-5BC6-12F6-31B2376C5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 7 minuter och prata med varandra.</a:t>
            </a:r>
          </a:p>
          <a:p>
            <a:r>
              <a:rPr lang="sv-SE" dirty="0"/>
              <a:t>Vilka möjligheter ser ni under hösten för ert arbete med Stöd och behandling?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952139C-C6F5-CFA4-0495-EDC72D2B2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51E3EB-230A-F1ED-42C9-34285455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4</a:t>
            </a:fld>
            <a:endParaRPr lang="sv-SE"/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AB6F3EDE-D3C6-5DDA-0A27-98AACC7B9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1187" y="3672115"/>
            <a:ext cx="809625" cy="809625"/>
          </a:xfrm>
          <a:prstGeom prst="rect">
            <a:avLst/>
          </a:prstGeom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7E4FFE2F-3FFD-7DC9-A977-CFC8D4ECB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08155" y="3289083"/>
            <a:ext cx="2385313" cy="2385313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F3259887-70DB-D1FE-0204-329EF9D999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08155" y="3267486"/>
            <a:ext cx="2428505" cy="242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9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CCCF5-BAA9-4E4C-96B6-6829CE83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+mj-lt"/>
                <a:cs typeface="+mj-lt"/>
              </a:rPr>
              <a:t>Agenda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C5C837C-7D53-4E50-BDC1-752E6FCF0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06194"/>
            <a:ext cx="10459450" cy="356452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Teknikinformation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Öppna moment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endParaRPr lang="sv-SE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>
                <a:solidFill>
                  <a:schemeClr val="tx1"/>
                </a:solidFill>
                <a:ea typeface="Open Sans"/>
                <a:cs typeface="Open Sans"/>
              </a:rPr>
              <a:t> 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B9BDEB0-A059-4A27-A7FB-18D322E6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1C981C-F9F9-4167-9BDA-91B21A78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20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07BD9-A3D6-4994-B676-46D8042D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Teknikinformation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6CD917-DBE6-486B-AFD8-EE5E1A9D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9FBC94-CB35-41C8-99ED-633B1B0C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6</a:t>
            </a:fld>
            <a:endParaRPr lang="sv-SE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00339DDF-120F-4211-ADF4-C9A168CE7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10459450" cy="3935170"/>
          </a:xfrm>
        </p:spPr>
        <p:txBody>
          <a:bodyPr/>
          <a:lstStyle/>
          <a:p>
            <a:r>
              <a:rPr lang="sv-SE" dirty="0"/>
              <a:t>Problem av och till med prestanda när det gäller filmer </a:t>
            </a:r>
          </a:p>
          <a:p>
            <a:r>
              <a:rPr lang="sv-SE" dirty="0"/>
              <a:t>Drabbar invånare</a:t>
            </a:r>
          </a:p>
          <a:p>
            <a:r>
              <a:rPr lang="sv-SE" dirty="0"/>
              <a:t>Information om när det sker, datum och klockslag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C1C26DC-D37C-44B5-B1A6-A2095050117C}"/>
              </a:ext>
            </a:extLst>
          </p:cNvPr>
          <p:cNvSpPr txBox="1"/>
          <p:nvPr/>
        </p:nvSpPr>
        <p:spPr>
          <a:xfrm>
            <a:off x="6647948" y="6160018"/>
            <a:ext cx="47339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900">
                <a:hlinkClick r:id="rId2" tooltip="https://creativecommons.org/licenses/by-nc/3.0/"/>
              </a:rPr>
              <a:t> BY-NC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219157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07BD9-A3D6-4994-B676-46D8042D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Teknikinformation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6CD917-DBE6-486B-AFD8-EE5E1A9D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D9FBC94-CB35-41C8-99ED-633B1B0C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7</a:t>
            </a:fld>
            <a:endParaRPr lang="sv-SE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00339DDF-120F-4211-ADF4-C9A168CE7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10459450" cy="393517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Produktionssättning av ny version i Stöd och behandling</a:t>
            </a:r>
          </a:p>
          <a:p>
            <a:pPr marL="0" indent="0">
              <a:buNone/>
            </a:pPr>
            <a:r>
              <a:rPr lang="sv-SE" dirty="0"/>
              <a:t>	Snabbt</a:t>
            </a:r>
          </a:p>
          <a:p>
            <a:pPr marL="0" indent="0">
              <a:buNone/>
            </a:pPr>
            <a:r>
              <a:rPr lang="sv-SE" dirty="0"/>
              <a:t>	Ingen manuell hantering</a:t>
            </a:r>
          </a:p>
          <a:p>
            <a:pPr marL="0" indent="0">
              <a:buNone/>
            </a:pPr>
            <a:r>
              <a:rPr lang="sv-SE" dirty="0"/>
              <a:t>	Ingen användarpåverkan</a:t>
            </a:r>
          </a:p>
          <a:p>
            <a:pPr marL="0" indent="0">
              <a:buNone/>
            </a:pPr>
            <a:r>
              <a:rPr lang="sv-SE" dirty="0"/>
              <a:t>	Tekniken gör det enkelt att gå tillbaka till föregående version om det skulle 	behövas</a:t>
            </a:r>
          </a:p>
          <a:p>
            <a:pPr marL="0" indent="0">
              <a:buNone/>
            </a:pPr>
            <a:r>
              <a:rPr lang="sv-SE" dirty="0"/>
              <a:t>	Servicefönster endast vid förändringar i databasen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C1C26DC-D37C-44B5-B1A6-A2095050117C}"/>
              </a:ext>
            </a:extLst>
          </p:cNvPr>
          <p:cNvSpPr txBox="1"/>
          <p:nvPr/>
        </p:nvSpPr>
        <p:spPr>
          <a:xfrm>
            <a:off x="6647948" y="6160018"/>
            <a:ext cx="473392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900">
                <a:hlinkClick r:id="rId2" tooltip="https://creativecommons.org/licenses/by-nc/3.0/"/>
              </a:rPr>
              <a:t> BY-NC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50790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DC100-F96C-4F7E-91D8-28F42007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EA1ACE-F745-469A-9F5D-EDBECE153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5" y="1414977"/>
            <a:ext cx="10459450" cy="35645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Nationella förvaltningen informerar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Teknikinformation	</a:t>
            </a:r>
          </a:p>
          <a:p>
            <a:pPr lvl="1">
              <a:lnSpc>
                <a:spcPct val="100000"/>
              </a:lnSpc>
            </a:pPr>
            <a:r>
              <a:rPr lang="sv-SE" b="1" dirty="0">
                <a:ea typeface="+mn-lt"/>
                <a:cs typeface="+mn-lt"/>
              </a:rPr>
              <a:t>Aktuella ämnen</a:t>
            </a:r>
          </a:p>
          <a:p>
            <a:pPr lvl="1"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Support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Anmälda frågor 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På gång i regionerna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Sammanfattning av dagens användarforum</a:t>
            </a:r>
          </a:p>
          <a:p>
            <a:pPr>
              <a:lnSpc>
                <a:spcPct val="100000"/>
              </a:lnSpc>
            </a:pPr>
            <a:r>
              <a:rPr lang="sv-SE" dirty="0">
                <a:ea typeface="+mn-lt"/>
                <a:cs typeface="+mn-lt"/>
              </a:rPr>
              <a:t>Kommande användarforum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dirty="0">
                <a:ea typeface="+mn-lt"/>
                <a:cs typeface="+mn-lt"/>
              </a:rPr>
              <a:t> 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7A5240F-EF9B-4653-A677-35F7A68F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E2E8E3-5EA4-4906-B204-9BF711DF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389D8-6223-4B1D-82AB-19C377706A8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88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>
            <a:extLst>
              <a:ext uri="{FF2B5EF4-FFF2-40B4-BE49-F238E27FC236}">
                <a16:creationId xmlns:a16="http://schemas.microsoft.com/office/drawing/2014/main" id="{4EC3AEAA-0F52-44A4-9C3C-57FA7EB0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67736" cy="1149264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/>
              <a:t>Aktuella ämnen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F705308-C509-4B30-B528-AE4C983D4437}"/>
              </a:ext>
            </a:extLst>
          </p:cNvPr>
          <p:cNvSpPr txBox="1"/>
          <p:nvPr/>
        </p:nvSpPr>
        <p:spPr>
          <a:xfrm>
            <a:off x="922424" y="1693273"/>
            <a:ext cx="6127856" cy="35645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marL="114300" indent="-3429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accent2"/>
              </a:solidFill>
              <a:ea typeface="Open Sans"/>
              <a:cs typeface="Open Sans"/>
            </a:endParaRPr>
          </a:p>
        </p:txBody>
      </p:sp>
      <p:sp>
        <p:nvSpPr>
          <p:cNvPr id="2055" name="Footer Placeholder 3">
            <a:extLst>
              <a:ext uri="{FF2B5EF4-FFF2-40B4-BE49-F238E27FC236}">
                <a16:creationId xmlns:a16="http://schemas.microsoft.com/office/drawing/2014/main" id="{87783700-9587-13A7-3710-8D8DB595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1722" y="6311973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2057" name="Slide Number Placeholder 4">
            <a:extLst>
              <a:ext uri="{FF2B5EF4-FFF2-40B4-BE49-F238E27FC236}">
                <a16:creationId xmlns:a16="http://schemas.microsoft.com/office/drawing/2014/main" id="{81A328C0-553C-6B60-4B2E-18EBF910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F155A8-5C6D-4241-95DF-81E4F2B16EE5}" type="slidenum">
              <a:rPr lang="sv-SE" smtClean="0"/>
              <a:pPr>
                <a:spcAft>
                  <a:spcPts val="600"/>
                </a:spcAft>
              </a:pPr>
              <a:t>9</a:t>
            </a:fld>
            <a:endParaRPr lang="sv-SE"/>
          </a:p>
        </p:txBody>
      </p:sp>
      <p:sp>
        <p:nvSpPr>
          <p:cNvPr id="5" name="Platshållare för bildnummer 4" hidden="1">
            <a:extLst>
              <a:ext uri="{FF2B5EF4-FFF2-40B4-BE49-F238E27FC236}">
                <a16:creationId xmlns:a16="http://schemas.microsoft.com/office/drawing/2014/main" id="{ED3626E5-17AA-47E4-AE44-B10F77EC71B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76721" y="6311994"/>
            <a:ext cx="390055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1B389D8-6223-4B1D-82AB-19C377706A8C}" type="slidenum">
              <a:rPr lang="sv-SE" sz="300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sv-SE" sz="300"/>
          </a:p>
        </p:txBody>
      </p:sp>
      <p:sp>
        <p:nvSpPr>
          <p:cNvPr id="1035" name="Slide Number Placeholder 4" hidden="1">
            <a:extLst>
              <a:ext uri="{FF2B5EF4-FFF2-40B4-BE49-F238E27FC236}">
                <a16:creationId xmlns:a16="http://schemas.microsoft.com/office/drawing/2014/main" id="{7AA256D2-6913-F77E-DD3B-12A3EDDCA9B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FF155A8-5C6D-4241-95DF-81E4F2B16EE5}" type="slidenum">
              <a:rPr lang="sv-SE" smtClean="0"/>
              <a:pPr>
                <a:spcAft>
                  <a:spcPts val="600"/>
                </a:spcAft>
              </a:pPr>
              <a:t>9</a:t>
            </a:fld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8E6E6FFC-F506-76EA-DB66-BF10E45B0DB1}"/>
              </a:ext>
            </a:extLst>
          </p:cNvPr>
          <p:cNvSpPr txBox="1"/>
          <p:nvPr/>
        </p:nvSpPr>
        <p:spPr>
          <a:xfrm>
            <a:off x="1005416" y="1283229"/>
            <a:ext cx="5318125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endParaRPr lang="sv-SE" dirty="0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r>
              <a:rPr lang="sv-SE" dirty="0">
                <a:ea typeface="Open Sans"/>
                <a:cs typeface="Open Sans"/>
              </a:rPr>
              <a:t>Personalvyerna</a:t>
            </a:r>
          </a:p>
          <a:p>
            <a:pPr marL="285750" indent="-285750">
              <a:buFont typeface="Calibri"/>
              <a:buChar char="-"/>
            </a:pPr>
            <a:r>
              <a:rPr lang="sv-SE" dirty="0">
                <a:ea typeface="Open Sans"/>
                <a:cs typeface="Open Sans"/>
              </a:rPr>
              <a:t>Visning av kalenderformulär</a:t>
            </a:r>
          </a:p>
          <a:p>
            <a:pPr marL="285750" indent="-285750">
              <a:buFont typeface="Calibri"/>
              <a:buChar char="-"/>
            </a:pPr>
            <a:r>
              <a:rPr lang="sv-SE" dirty="0">
                <a:ea typeface="Open Sans"/>
                <a:cs typeface="Open Sans"/>
              </a:rPr>
              <a:t>RCCs funktionsgrupp för MVP </a:t>
            </a:r>
          </a:p>
          <a:p>
            <a:pPr marL="285750" indent="-285750">
              <a:buFont typeface="Calibri"/>
              <a:buChar char="-"/>
            </a:pPr>
            <a:r>
              <a:rPr lang="sv-SE" dirty="0">
                <a:ea typeface="Open Sans"/>
                <a:cs typeface="Open Sans"/>
              </a:rPr>
              <a:t>Uppdaterat formulär för förbättringsförslag på inera.se</a:t>
            </a:r>
          </a:p>
          <a:p>
            <a:pPr marL="285750" indent="-285750">
              <a:buFont typeface="Calibri"/>
              <a:buChar char="-"/>
            </a:pPr>
            <a:r>
              <a:rPr lang="sv-SE" dirty="0">
                <a:ea typeface="Open Sans"/>
                <a:cs typeface="Open Sans"/>
              </a:rPr>
              <a:t>PULS-formuläret, har det använts?</a:t>
            </a:r>
          </a:p>
          <a:p>
            <a:pPr marL="285750" indent="-285750">
              <a:buFont typeface="Calibri"/>
              <a:buChar char="-"/>
            </a:pPr>
            <a:r>
              <a:rPr lang="sv-SE" dirty="0">
                <a:ea typeface="Open Sans"/>
                <a:cs typeface="Open Sans"/>
              </a:rPr>
              <a:t>Nationell utgivning, uppdateringar under hösten</a:t>
            </a:r>
          </a:p>
          <a:p>
            <a:pPr marL="285750" indent="-285750">
              <a:buFont typeface="Calibri"/>
              <a:buChar char="-"/>
            </a:pPr>
            <a:endParaRPr lang="sv-SE" dirty="0">
              <a:ea typeface="Open Sans"/>
              <a:cs typeface="Open Sans"/>
            </a:endParaRPr>
          </a:p>
          <a:p>
            <a:pPr marL="285750" indent="-285750">
              <a:buFont typeface="Calibri"/>
              <a:buChar char="-"/>
            </a:pPr>
            <a:endParaRPr lang="sv-SE" dirty="0">
              <a:ea typeface="Open Sans"/>
              <a:cs typeface="Open Sans"/>
            </a:endParaRP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FFD3B362-F1DB-950A-7000-F603C5756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3480" y="1496438"/>
            <a:ext cx="3206704" cy="320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177_Mall_2022_PPT" id="{F0558235-F980-9842-AE80-35F66CA6E98D}" vid="{F832F52E-FA2C-7747-B507-937D1506238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C6D97D8-0D54-4DFC-BB35-19146B4C02E7}">
  <we:reference id="33491e4f-5d38-4c24-85cb-c5144f8a0d2f" version="1.0.0.0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18" ma:contentTypeDescription="Skapa ett nytt dokument." ma:contentTypeScope="" ma:versionID="75f5a7b032e2fdcd4bcac8eb6de31bc7">
  <xsd:schema xmlns:xsd="http://www.w3.org/2001/XMLSchema" xmlns:xs="http://www.w3.org/2001/XMLSchema" xmlns:p="http://schemas.microsoft.com/office/2006/metadata/properties" xmlns:ns2="69252be8-17ef-4408-949c-5e7cc87314a9" xmlns:ns3="820a17fa-c612-436a-ad40-1f0b54d174c8" targetNamespace="http://schemas.microsoft.com/office/2006/metadata/properties" ma:root="true" ma:fieldsID="02603e728f4af0fa67ed16cebe14a0b8" ns2:_="" ns3:_="">
    <xsd:import namespace="69252be8-17ef-4408-949c-5e7cc87314a9"/>
    <xsd:import namespace="820a17fa-c612-436a-ad40-1f0b54d17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LengthInSeconds" minOccurs="0"/>
                <xsd:element ref="ns2:Notering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Notering" ma:index="21" nillable="true" ma:displayName="Notering" ma:format="Dropdown" ma:internalName="Notering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a17fa-c612-436a-ad40-1f0b54d174c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55771c1-dc24-4a76-bc59-e65bba6642bc}" ma:internalName="TaxCatchAll" ma:showField="CatchAllData" ma:web="820a17fa-c612-436a-ad40-1f0b54d174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0a17fa-c612-436a-ad40-1f0b54d174c8" xsi:nil="true"/>
    <lcf76f155ced4ddcb4097134ff3c332f xmlns="69252be8-17ef-4408-949c-5e7cc87314a9">
      <Terms xmlns="http://schemas.microsoft.com/office/infopath/2007/PartnerControls"/>
    </lcf76f155ced4ddcb4097134ff3c332f>
    <Notering xmlns="69252be8-17ef-4408-949c-5e7cc87314a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2900C6-8B94-4BEB-80D5-C0243180D9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52be8-17ef-4408-949c-5e7cc87314a9"/>
    <ds:schemaRef ds:uri="820a17fa-c612-436a-ad40-1f0b54d17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2BBF9D-F6C3-4ABF-AFAF-532C0509F3B3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820a17fa-c612-436a-ad40-1f0b54d174c8"/>
    <ds:schemaRef ds:uri="http://purl.org/dc/dcmitype/"/>
    <ds:schemaRef ds:uri="http://purl.org/dc/terms/"/>
    <ds:schemaRef ds:uri="http://schemas.microsoft.com/office/infopath/2007/PartnerControls"/>
    <ds:schemaRef ds:uri="69252be8-17ef-4408-949c-5e7cc87314a9"/>
  </ds:schemaRefs>
</ds:datastoreItem>
</file>

<file path=customXml/itemProps3.xml><?xml version="1.0" encoding="utf-8"?>
<ds:datastoreItem xmlns:ds="http://schemas.openxmlformats.org/officeDocument/2006/customXml" ds:itemID="{861AD5CA-C494-41BD-8315-7D0E2F154D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1177_Mall_2022_PPT</Template>
  <TotalTime>238</TotalTime>
  <Words>520</Words>
  <Application>Microsoft Office PowerPoint</Application>
  <PresentationFormat>Bredbild</PresentationFormat>
  <Paragraphs>160</Paragraphs>
  <Slides>21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7" baseType="lpstr">
      <vt:lpstr>Arial</vt:lpstr>
      <vt:lpstr>Calibri</vt:lpstr>
      <vt:lpstr>Inter</vt:lpstr>
      <vt:lpstr>Open Sans</vt:lpstr>
      <vt:lpstr>Wingdings</vt:lpstr>
      <vt:lpstr>1177 Vårguiden</vt:lpstr>
      <vt:lpstr>Användarforum    Stöd och behandling</vt:lpstr>
      <vt:lpstr>Några enkla förhållningsregler innan vi börjar</vt:lpstr>
      <vt:lpstr>Syfte: Koordinera och samla in behov samt kanal för informations- och erfarenhetsutbyte</vt:lpstr>
      <vt:lpstr>Break out!</vt:lpstr>
      <vt:lpstr>Agenda</vt:lpstr>
      <vt:lpstr>Teknikinformation</vt:lpstr>
      <vt:lpstr>Teknikinformation</vt:lpstr>
      <vt:lpstr>Agenda</vt:lpstr>
      <vt:lpstr>Aktuella ämnen</vt:lpstr>
      <vt:lpstr>Agenda</vt:lpstr>
      <vt:lpstr>Support</vt:lpstr>
      <vt:lpstr>Agenda</vt:lpstr>
      <vt:lpstr>Anmälda frågor</vt:lpstr>
      <vt:lpstr>Agenda</vt:lpstr>
      <vt:lpstr>Reflektion från dagens användarforum</vt:lpstr>
      <vt:lpstr>På gång i regionerna </vt:lpstr>
      <vt:lpstr>Agenda</vt:lpstr>
      <vt:lpstr>Sammanfattning av dagens användarforum</vt:lpstr>
      <vt:lpstr>Agenda</vt:lpstr>
      <vt:lpstr>Kommande användarforum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Användarforum    Stöd och behandling</dc:title>
  <dc:creator>Axelsson Jenny</dc:creator>
  <cp:lastModifiedBy>Olars Björn</cp:lastModifiedBy>
  <cp:revision>42</cp:revision>
  <dcterms:created xsi:type="dcterms:W3CDTF">2022-09-20T06:32:16Z</dcterms:created>
  <dcterms:modified xsi:type="dcterms:W3CDTF">2023-10-09T09:22:47Z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0x010100E04AF1B5AFADE1438984E4ED97CAED62</vt:lpwstr>
  </property>
</Properties>
</file>