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3"/>
  </p:notesMasterIdLst>
  <p:handoutMasterIdLst>
    <p:handoutMasterId r:id="rId44"/>
  </p:handoutMasterIdLst>
  <p:sldIdLst>
    <p:sldId id="312" r:id="rId5"/>
    <p:sldId id="259" r:id="rId6"/>
    <p:sldId id="327" r:id="rId7"/>
    <p:sldId id="499" r:id="rId8"/>
    <p:sldId id="522" r:id="rId9"/>
    <p:sldId id="472" r:id="rId10"/>
    <p:sldId id="524" r:id="rId11"/>
    <p:sldId id="502" r:id="rId12"/>
    <p:sldId id="503" r:id="rId13"/>
    <p:sldId id="523" r:id="rId14"/>
    <p:sldId id="521" r:id="rId15"/>
    <p:sldId id="530" r:id="rId16"/>
    <p:sldId id="531" r:id="rId17"/>
    <p:sldId id="525" r:id="rId18"/>
    <p:sldId id="462" r:id="rId19"/>
    <p:sldId id="494" r:id="rId20"/>
    <p:sldId id="508" r:id="rId21"/>
    <p:sldId id="509" r:id="rId22"/>
    <p:sldId id="510" r:id="rId23"/>
    <p:sldId id="514" r:id="rId24"/>
    <p:sldId id="513" r:id="rId25"/>
    <p:sldId id="515" r:id="rId26"/>
    <p:sldId id="512" r:id="rId27"/>
    <p:sldId id="516" r:id="rId28"/>
    <p:sldId id="517" r:id="rId29"/>
    <p:sldId id="518" r:id="rId30"/>
    <p:sldId id="519" r:id="rId31"/>
    <p:sldId id="498" r:id="rId32"/>
    <p:sldId id="526" r:id="rId33"/>
    <p:sldId id="497" r:id="rId34"/>
    <p:sldId id="506" r:id="rId35"/>
    <p:sldId id="507" r:id="rId36"/>
    <p:sldId id="527" r:id="rId37"/>
    <p:sldId id="495" r:id="rId38"/>
    <p:sldId id="528" r:id="rId39"/>
    <p:sldId id="529" r:id="rId40"/>
    <p:sldId id="459" r:id="rId41"/>
    <p:sldId id="262" r:id="rId42"/>
  </p:sldIdLst>
  <p:sldSz cx="12192000" cy="6858000"/>
  <p:notesSz cx="6858000" cy="9144000"/>
  <p:custDataLst>
    <p:tags r:id="rId45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D104D4-F53C-1204-F02B-44653E221722}" name="Anderzon Frida" initials="AF" userId="S::Frida.Anderzon@inera.se::6e4615d3-b2c2-4443-b967-9a552c4b043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dqvist Anne-Louise" initials="NAL" lastIdx="1" clrIdx="0">
    <p:extLst>
      <p:ext uri="{19B8F6BF-5375-455C-9EA6-DF929625EA0E}">
        <p15:presenceInfo xmlns:p15="http://schemas.microsoft.com/office/powerpoint/2012/main" userId="S::Anne-Louise.Nordqvist@inera.se::298fd2ba-5879-4078-9dd0-cb16eef6a8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A417FF-86ED-C17B-CA93-1DFEC727220B}" v="860" dt="2023-10-27T06:44:37.105"/>
    <p1510:client id="{C971413C-FF74-48F4-B223-E6BFF300FC5C}" v="154" vWet="156" dt="2023-10-27T06:10:51.746"/>
    <p1510:client id="{D07DAD09-1894-40A2-97DB-AC89853BBEAA}" v="839" dt="2023-10-27T13:05:38.465"/>
    <p1510:client id="{E4627BF8-99AB-41BC-A5D8-BED57898AE14}" v="4" dt="2023-11-01T13:26:13.0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gs" Target="tags/tag1.xml"/><Relationship Id="rId53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rnstedt Annika" userId="S::annika.ahrnstedt@inera.se::91c8a1f3-bada-4420-aab9-6d3adb221bfd" providerId="AD" clId="Web-{CDE671A4-0A4E-49DE-9D23-C64A708A5DA1}"/>
    <pc:docChg chg="addSld modSld">
      <pc:chgData name="Ahrnstedt Annika" userId="S::annika.ahrnstedt@inera.se::91c8a1f3-bada-4420-aab9-6d3adb221bfd" providerId="AD" clId="Web-{CDE671A4-0A4E-49DE-9D23-C64A708A5DA1}" dt="2023-10-25T08:10:17.733" v="14" actId="1076"/>
      <pc:docMkLst>
        <pc:docMk/>
      </pc:docMkLst>
      <pc:sldChg chg="modSp">
        <pc:chgData name="Ahrnstedt Annika" userId="S::annika.ahrnstedt@inera.se::91c8a1f3-bada-4420-aab9-6d3adb221bfd" providerId="AD" clId="Web-{CDE671A4-0A4E-49DE-9D23-C64A708A5DA1}" dt="2023-10-25T08:06:14.563" v="1"/>
        <pc:sldMkLst>
          <pc:docMk/>
          <pc:sldMk cId="688302191" sldId="259"/>
        </pc:sldMkLst>
        <pc:picChg chg="mod">
          <ac:chgData name="Ahrnstedt Annika" userId="S::annika.ahrnstedt@inera.se::91c8a1f3-bada-4420-aab9-6d3adb221bfd" providerId="AD" clId="Web-{CDE671A4-0A4E-49DE-9D23-C64A708A5DA1}" dt="2023-10-25T08:06:14.563" v="1"/>
          <ac:picMkLst>
            <pc:docMk/>
            <pc:sldMk cId="688302191" sldId="259"/>
            <ac:picMk id="8" creationId="{C0EFF943-D4CD-45A5-B84E-CC15B29E75B5}"/>
          </ac:picMkLst>
        </pc:picChg>
        <pc:picChg chg="mod">
          <ac:chgData name="Ahrnstedt Annika" userId="S::annika.ahrnstedt@inera.se::91c8a1f3-bada-4420-aab9-6d3adb221bfd" providerId="AD" clId="Web-{CDE671A4-0A4E-49DE-9D23-C64A708A5DA1}" dt="2023-10-25T08:05:52.876" v="0"/>
          <ac:picMkLst>
            <pc:docMk/>
            <pc:sldMk cId="688302191" sldId="259"/>
            <ac:picMk id="12" creationId="{18D4DD37-C385-4B27-A17E-B201DE59DDEC}"/>
          </ac:picMkLst>
        </pc:picChg>
      </pc:sldChg>
      <pc:sldChg chg="delSp modSp">
        <pc:chgData name="Ahrnstedt Annika" userId="S::annika.ahrnstedt@inera.se::91c8a1f3-bada-4420-aab9-6d3adb221bfd" providerId="AD" clId="Web-{CDE671A4-0A4E-49DE-9D23-C64A708A5DA1}" dt="2023-10-25T08:07:54.250" v="10" actId="20577"/>
        <pc:sldMkLst>
          <pc:docMk/>
          <pc:sldMk cId="3738514320" sldId="327"/>
        </pc:sldMkLst>
        <pc:spChg chg="del mod">
          <ac:chgData name="Ahrnstedt Annika" userId="S::annika.ahrnstedt@inera.se::91c8a1f3-bada-4420-aab9-6d3adb221bfd" providerId="AD" clId="Web-{CDE671A4-0A4E-49DE-9D23-C64A708A5DA1}" dt="2023-10-25T08:07:45.922" v="7"/>
          <ac:spMkLst>
            <pc:docMk/>
            <pc:sldMk cId="3738514320" sldId="327"/>
            <ac:spMk id="2" creationId="{0CFCCCF5-BAA9-4E4C-96B6-6829CE835F12}"/>
          </ac:spMkLst>
        </pc:spChg>
        <pc:spChg chg="mod">
          <ac:chgData name="Ahrnstedt Annika" userId="S::annika.ahrnstedt@inera.se::91c8a1f3-bada-4420-aab9-6d3adb221bfd" providerId="AD" clId="Web-{CDE671A4-0A4E-49DE-9D23-C64A708A5DA1}" dt="2023-10-25T08:07:54.250" v="10" actId="20577"/>
          <ac:spMkLst>
            <pc:docMk/>
            <pc:sldMk cId="3738514320" sldId="327"/>
            <ac:spMk id="5" creationId="{BC5C837C-7D53-4E50-BDC1-752E6FCF03A0}"/>
          </ac:spMkLst>
        </pc:spChg>
      </pc:sldChg>
      <pc:sldChg chg="modSp add replId">
        <pc:chgData name="Ahrnstedt Annika" userId="S::annika.ahrnstedt@inera.se::91c8a1f3-bada-4420-aab9-6d3adb221bfd" providerId="AD" clId="Web-{CDE671A4-0A4E-49DE-9D23-C64A708A5DA1}" dt="2023-10-25T08:10:17.733" v="14" actId="1076"/>
        <pc:sldMkLst>
          <pc:docMk/>
          <pc:sldMk cId="1719396534" sldId="499"/>
        </pc:sldMkLst>
        <pc:spChg chg="mod">
          <ac:chgData name="Ahrnstedt Annika" userId="S::annika.ahrnstedt@inera.se::91c8a1f3-bada-4420-aab9-6d3adb221bfd" providerId="AD" clId="Web-{CDE671A4-0A4E-49DE-9D23-C64A708A5DA1}" dt="2023-10-25T08:10:17.733" v="14" actId="1076"/>
          <ac:spMkLst>
            <pc:docMk/>
            <pc:sldMk cId="1719396534" sldId="499"/>
            <ac:spMk id="2" creationId="{0CFCCCF5-BAA9-4E4C-96B6-6829CE835F12}"/>
          </ac:spMkLst>
        </pc:spChg>
      </pc:sldChg>
    </pc:docChg>
  </pc:docChgLst>
  <pc:docChgLst>
    <pc:chgData name="Olars Björn" userId="S::bjorn.olars@inera.se::1c81218a-21ec-413f-8dc1-a8bd0b85f8ba" providerId="AD" clId="Web-{EC136B2C-D41D-46FC-B0CF-0E3BA2EDE0A8}"/>
    <pc:docChg chg="delSld modSld">
      <pc:chgData name="Olars Björn" userId="S::bjorn.olars@inera.se::1c81218a-21ec-413f-8dc1-a8bd0b85f8ba" providerId="AD" clId="Web-{EC136B2C-D41D-46FC-B0CF-0E3BA2EDE0A8}" dt="2023-10-03T09:43:26.834" v="32" actId="20577"/>
      <pc:docMkLst>
        <pc:docMk/>
      </pc:docMkLst>
      <pc:sldChg chg="modSp">
        <pc:chgData name="Olars Björn" userId="S::bjorn.olars@inera.se::1c81218a-21ec-413f-8dc1-a8bd0b85f8ba" providerId="AD" clId="Web-{EC136B2C-D41D-46FC-B0CF-0E3BA2EDE0A8}" dt="2023-10-03T09:42:36.817" v="13" actId="20577"/>
        <pc:sldMkLst>
          <pc:docMk/>
          <pc:sldMk cId="1758125725" sldId="462"/>
        </pc:sldMkLst>
        <pc:spChg chg="mod">
          <ac:chgData name="Olars Björn" userId="S::bjorn.olars@inera.se::1c81218a-21ec-413f-8dc1-a8bd0b85f8ba" providerId="AD" clId="Web-{EC136B2C-D41D-46FC-B0CF-0E3BA2EDE0A8}" dt="2023-10-03T09:42:36.817" v="13" actId="20577"/>
          <ac:spMkLst>
            <pc:docMk/>
            <pc:sldMk cId="1758125725" sldId="462"/>
            <ac:spMk id="2" creationId="{8E6E6FFC-F506-76EA-DB66-BF10E45B0DB1}"/>
          </ac:spMkLst>
        </pc:spChg>
      </pc:sldChg>
      <pc:sldChg chg="del">
        <pc:chgData name="Olars Björn" userId="S::bjorn.olars@inera.se::1c81218a-21ec-413f-8dc1-a8bd0b85f8ba" providerId="AD" clId="Web-{EC136B2C-D41D-46FC-B0CF-0E3BA2EDE0A8}" dt="2023-10-03T09:43:11.755" v="23"/>
        <pc:sldMkLst>
          <pc:docMk/>
          <pc:sldMk cId="3929294371" sldId="487"/>
        </pc:sldMkLst>
      </pc:sldChg>
      <pc:sldChg chg="modSp">
        <pc:chgData name="Olars Björn" userId="S::bjorn.olars@inera.se::1c81218a-21ec-413f-8dc1-a8bd0b85f8ba" providerId="AD" clId="Web-{EC136B2C-D41D-46FC-B0CF-0E3BA2EDE0A8}" dt="2023-10-03T09:43:26.834" v="32" actId="20577"/>
        <pc:sldMkLst>
          <pc:docMk/>
          <pc:sldMk cId="2319610945" sldId="489"/>
        </pc:sldMkLst>
        <pc:spChg chg="mod">
          <ac:chgData name="Olars Björn" userId="S::bjorn.olars@inera.se::1c81218a-21ec-413f-8dc1-a8bd0b85f8ba" providerId="AD" clId="Web-{EC136B2C-D41D-46FC-B0CF-0E3BA2EDE0A8}" dt="2023-10-03T09:43:26.834" v="32" actId="20577"/>
          <ac:spMkLst>
            <pc:docMk/>
            <pc:sldMk cId="2319610945" sldId="489"/>
            <ac:spMk id="2" creationId="{88DA64AE-428E-1548-6D41-43955C11CFDE}"/>
          </ac:spMkLst>
        </pc:spChg>
        <pc:spChg chg="mod">
          <ac:chgData name="Olars Björn" userId="S::bjorn.olars@inera.se::1c81218a-21ec-413f-8dc1-a8bd0b85f8ba" providerId="AD" clId="Web-{EC136B2C-D41D-46FC-B0CF-0E3BA2EDE0A8}" dt="2023-10-03T09:43:16.396" v="24" actId="20577"/>
          <ac:spMkLst>
            <pc:docMk/>
            <pc:sldMk cId="2319610945" sldId="489"/>
            <ac:spMk id="3" creationId="{D067E76C-C5C5-8670-F5C4-5B7D174387FC}"/>
          </ac:spMkLst>
        </pc:spChg>
      </pc:sldChg>
      <pc:sldChg chg="modSp">
        <pc:chgData name="Olars Björn" userId="S::bjorn.olars@inera.se::1c81218a-21ec-413f-8dc1-a8bd0b85f8ba" providerId="AD" clId="Web-{EC136B2C-D41D-46FC-B0CF-0E3BA2EDE0A8}" dt="2023-10-03T09:42:58.333" v="20" actId="20577"/>
        <pc:sldMkLst>
          <pc:docMk/>
          <pc:sldMk cId="2441181108" sldId="490"/>
        </pc:sldMkLst>
        <pc:spChg chg="mod">
          <ac:chgData name="Olars Björn" userId="S::bjorn.olars@inera.se::1c81218a-21ec-413f-8dc1-a8bd0b85f8ba" providerId="AD" clId="Web-{EC136B2C-D41D-46FC-B0CF-0E3BA2EDE0A8}" dt="2023-10-03T09:42:58.333" v="20" actId="20577"/>
          <ac:spMkLst>
            <pc:docMk/>
            <pc:sldMk cId="2441181108" sldId="490"/>
            <ac:spMk id="7" creationId="{53F29352-DAA3-8D5F-3232-D1157EE5FBAB}"/>
          </ac:spMkLst>
        </pc:spChg>
      </pc:sldChg>
      <pc:sldChg chg="modSp">
        <pc:chgData name="Olars Björn" userId="S::bjorn.olars@inera.se::1c81218a-21ec-413f-8dc1-a8bd0b85f8ba" providerId="AD" clId="Web-{EC136B2C-D41D-46FC-B0CF-0E3BA2EDE0A8}" dt="2023-10-03T09:42:47.567" v="17" actId="20577"/>
        <pc:sldMkLst>
          <pc:docMk/>
          <pc:sldMk cId="4153725429" sldId="491"/>
        </pc:sldMkLst>
        <pc:spChg chg="mod">
          <ac:chgData name="Olars Björn" userId="S::bjorn.olars@inera.se::1c81218a-21ec-413f-8dc1-a8bd0b85f8ba" providerId="AD" clId="Web-{EC136B2C-D41D-46FC-B0CF-0E3BA2EDE0A8}" dt="2023-10-03T09:42:47.567" v="17" actId="20577"/>
          <ac:spMkLst>
            <pc:docMk/>
            <pc:sldMk cId="4153725429" sldId="491"/>
            <ac:spMk id="7" creationId="{53F29352-DAA3-8D5F-3232-D1157EE5FBAB}"/>
          </ac:spMkLst>
        </pc:spChg>
      </pc:sldChg>
      <pc:sldChg chg="modSp">
        <pc:chgData name="Olars Björn" userId="S::bjorn.olars@inera.se::1c81218a-21ec-413f-8dc1-a8bd0b85f8ba" providerId="AD" clId="Web-{EC136B2C-D41D-46FC-B0CF-0E3BA2EDE0A8}" dt="2023-10-03T09:43:05.693" v="22" actId="20577"/>
        <pc:sldMkLst>
          <pc:docMk/>
          <pc:sldMk cId="855348256" sldId="492"/>
        </pc:sldMkLst>
        <pc:spChg chg="mod">
          <ac:chgData name="Olars Björn" userId="S::bjorn.olars@inera.se::1c81218a-21ec-413f-8dc1-a8bd0b85f8ba" providerId="AD" clId="Web-{EC136B2C-D41D-46FC-B0CF-0E3BA2EDE0A8}" dt="2023-10-03T09:43:05.693" v="22" actId="20577"/>
          <ac:spMkLst>
            <pc:docMk/>
            <pc:sldMk cId="855348256" sldId="492"/>
            <ac:spMk id="7" creationId="{53F29352-DAA3-8D5F-3232-D1157EE5FBAB}"/>
          </ac:spMkLst>
        </pc:spChg>
      </pc:sldChg>
    </pc:docChg>
  </pc:docChgLst>
  <pc:docChgLst>
    <pc:chgData name="Jonsson Åsa" userId="S::asa.jonsson@inera.se::e7c157ac-c4f4-446a-aea7-2d9507f60b0e" providerId="AD" clId="Web-{D5D628D7-D25F-448F-877B-23DE122527F4}"/>
    <pc:docChg chg="modSld">
      <pc:chgData name="Jonsson Åsa" userId="S::asa.jonsson@inera.se::e7c157ac-c4f4-446a-aea7-2d9507f60b0e" providerId="AD" clId="Web-{D5D628D7-D25F-448F-877B-23DE122527F4}" dt="2023-09-01T06:12:45.448" v="6" actId="20577"/>
      <pc:docMkLst>
        <pc:docMk/>
      </pc:docMkLst>
      <pc:sldChg chg="modSp">
        <pc:chgData name="Jonsson Åsa" userId="S::asa.jonsson@inera.se::e7c157ac-c4f4-446a-aea7-2d9507f60b0e" providerId="AD" clId="Web-{D5D628D7-D25F-448F-877B-23DE122527F4}" dt="2023-09-01T06:12:45.448" v="6" actId="20577"/>
        <pc:sldMkLst>
          <pc:docMk/>
          <pc:sldMk cId="325621087" sldId="463"/>
        </pc:sldMkLst>
        <pc:spChg chg="mod">
          <ac:chgData name="Jonsson Åsa" userId="S::asa.jonsson@inera.se::e7c157ac-c4f4-446a-aea7-2d9507f60b0e" providerId="AD" clId="Web-{D5D628D7-D25F-448F-877B-23DE122527F4}" dt="2023-09-01T06:12:45.448" v="6" actId="20577"/>
          <ac:spMkLst>
            <pc:docMk/>
            <pc:sldMk cId="325621087" sldId="463"/>
            <ac:spMk id="6" creationId="{563B5A6B-47A2-4449-A0D4-AA60E92E37CF}"/>
          </ac:spMkLst>
        </pc:spChg>
      </pc:sldChg>
    </pc:docChg>
  </pc:docChgLst>
  <pc:docChgLst>
    <pc:chgData name="Axelsson Jenny" userId="35153831-a041-4e19-963c-026d50be729b" providerId="ADAL" clId="{8513A9B5-0F1C-466D-8EEA-31EDBB683F90}"/>
    <pc:docChg chg="undo custSel addSld delSld modSld sldOrd">
      <pc:chgData name="Axelsson Jenny" userId="35153831-a041-4e19-963c-026d50be729b" providerId="ADAL" clId="{8513A9B5-0F1C-466D-8EEA-31EDBB683F90}" dt="2022-10-14T11:22:37.753" v="2523" actId="948"/>
      <pc:docMkLst>
        <pc:docMk/>
      </pc:docMkLst>
      <pc:sldChg chg="modSp mod">
        <pc:chgData name="Axelsson Jenny" userId="35153831-a041-4e19-963c-026d50be729b" providerId="ADAL" clId="{8513A9B5-0F1C-466D-8EEA-31EDBB683F90}" dt="2022-10-11T13:52:13.159" v="2482" actId="6549"/>
        <pc:sldMkLst>
          <pc:docMk/>
          <pc:sldMk cId="3738514320" sldId="327"/>
        </pc:sldMkLst>
        <pc:spChg chg="mod">
          <ac:chgData name="Axelsson Jenny" userId="35153831-a041-4e19-963c-026d50be729b" providerId="ADAL" clId="{8513A9B5-0F1C-466D-8EEA-31EDBB683F90}" dt="2022-10-11T13:52:13.159" v="2482" actId="6549"/>
          <ac:spMkLst>
            <pc:docMk/>
            <pc:sldMk cId="3738514320" sldId="327"/>
            <ac:spMk id="5" creationId="{BC5C837C-7D53-4E50-BDC1-752E6FCF03A0}"/>
          </ac:spMkLst>
        </pc:spChg>
      </pc:sldChg>
      <pc:sldChg chg="modSp mod">
        <pc:chgData name="Axelsson Jenny" userId="35153831-a041-4e19-963c-026d50be729b" providerId="ADAL" clId="{8513A9B5-0F1C-466D-8EEA-31EDBB683F90}" dt="2022-10-11T13:52:16.262" v="2483" actId="6549"/>
        <pc:sldMkLst>
          <pc:docMk/>
          <pc:sldMk cId="4158201782" sldId="328"/>
        </pc:sldMkLst>
        <pc:spChg chg="mod">
          <ac:chgData name="Axelsson Jenny" userId="35153831-a041-4e19-963c-026d50be729b" providerId="ADAL" clId="{8513A9B5-0F1C-466D-8EEA-31EDBB683F90}" dt="2022-10-11T13:52:16.262" v="2483" actId="6549"/>
          <ac:spMkLst>
            <pc:docMk/>
            <pc:sldMk cId="4158201782" sldId="328"/>
            <ac:spMk id="5" creationId="{BC5C837C-7D53-4E50-BDC1-752E6FCF03A0}"/>
          </ac:spMkLst>
        </pc:spChg>
      </pc:sldChg>
      <pc:sldChg chg="modSp mod">
        <pc:chgData name="Axelsson Jenny" userId="35153831-a041-4e19-963c-026d50be729b" providerId="ADAL" clId="{8513A9B5-0F1C-466D-8EEA-31EDBB683F90}" dt="2022-10-11T13:52:56.921" v="2491" actId="6549"/>
        <pc:sldMkLst>
          <pc:docMk/>
          <pc:sldMk cId="4230818810" sldId="332"/>
        </pc:sldMkLst>
        <pc:spChg chg="mod">
          <ac:chgData name="Axelsson Jenny" userId="35153831-a041-4e19-963c-026d50be729b" providerId="ADAL" clId="{8513A9B5-0F1C-466D-8EEA-31EDBB683F90}" dt="2022-10-11T13:52:56.921" v="2491" actId="6549"/>
          <ac:spMkLst>
            <pc:docMk/>
            <pc:sldMk cId="4230818810" sldId="332"/>
            <ac:spMk id="3" creationId="{8F0BB36F-BDC0-4C02-A2FD-EB8CEA53D633}"/>
          </ac:spMkLst>
        </pc:spChg>
      </pc:sldChg>
      <pc:sldChg chg="modSp mod">
        <pc:chgData name="Axelsson Jenny" userId="35153831-a041-4e19-963c-026d50be729b" providerId="ADAL" clId="{8513A9B5-0F1C-466D-8EEA-31EDBB683F90}" dt="2022-10-11T13:52:08.284" v="2481" actId="6549"/>
        <pc:sldMkLst>
          <pc:docMk/>
          <pc:sldMk cId="1301884714" sldId="449"/>
        </pc:sldMkLst>
        <pc:spChg chg="mod">
          <ac:chgData name="Axelsson Jenny" userId="35153831-a041-4e19-963c-026d50be729b" providerId="ADAL" clId="{8513A9B5-0F1C-466D-8EEA-31EDBB683F90}" dt="2022-10-11T13:52:08.284" v="2481" actId="6549"/>
          <ac:spMkLst>
            <pc:docMk/>
            <pc:sldMk cId="1301884714" sldId="449"/>
            <ac:spMk id="3" creationId="{97EA1ACE-F745-469A-9F5D-EDBECE1535C9}"/>
          </ac:spMkLst>
        </pc:spChg>
      </pc:sldChg>
      <pc:sldChg chg="modSp mod">
        <pc:chgData name="Axelsson Jenny" userId="35153831-a041-4e19-963c-026d50be729b" providerId="ADAL" clId="{8513A9B5-0F1C-466D-8EEA-31EDBB683F90}" dt="2022-10-11T13:52:23.123" v="2484" actId="6549"/>
        <pc:sldMkLst>
          <pc:docMk/>
          <pc:sldMk cId="2430241799" sldId="450"/>
        </pc:sldMkLst>
        <pc:spChg chg="mod">
          <ac:chgData name="Axelsson Jenny" userId="35153831-a041-4e19-963c-026d50be729b" providerId="ADAL" clId="{8513A9B5-0F1C-466D-8EEA-31EDBB683F90}" dt="2022-10-11T13:52:23.123" v="2484" actId="6549"/>
          <ac:spMkLst>
            <pc:docMk/>
            <pc:sldMk cId="2430241799" sldId="450"/>
            <ac:spMk id="3" creationId="{97EA1ACE-F745-469A-9F5D-EDBECE1535C9}"/>
          </ac:spMkLst>
        </pc:spChg>
      </pc:sldChg>
      <pc:sldChg chg="modSp mod">
        <pc:chgData name="Axelsson Jenny" userId="35153831-a041-4e19-963c-026d50be729b" providerId="ADAL" clId="{8513A9B5-0F1C-466D-8EEA-31EDBB683F90}" dt="2022-10-11T13:52:26.974" v="2485" actId="6549"/>
        <pc:sldMkLst>
          <pc:docMk/>
          <pc:sldMk cId="2414750201" sldId="451"/>
        </pc:sldMkLst>
        <pc:spChg chg="mod">
          <ac:chgData name="Axelsson Jenny" userId="35153831-a041-4e19-963c-026d50be729b" providerId="ADAL" clId="{8513A9B5-0F1C-466D-8EEA-31EDBB683F90}" dt="2022-10-11T13:52:26.974" v="2485" actId="6549"/>
          <ac:spMkLst>
            <pc:docMk/>
            <pc:sldMk cId="2414750201" sldId="451"/>
            <ac:spMk id="3" creationId="{97EA1ACE-F745-469A-9F5D-EDBECE1535C9}"/>
          </ac:spMkLst>
        </pc:spChg>
      </pc:sldChg>
      <pc:sldChg chg="modSp mod">
        <pc:chgData name="Axelsson Jenny" userId="35153831-a041-4e19-963c-026d50be729b" providerId="ADAL" clId="{8513A9B5-0F1C-466D-8EEA-31EDBB683F90}" dt="2022-10-11T13:52:34.745" v="2487" actId="6549"/>
        <pc:sldMkLst>
          <pc:docMk/>
          <pc:sldMk cId="2933609921" sldId="452"/>
        </pc:sldMkLst>
        <pc:spChg chg="mod">
          <ac:chgData name="Axelsson Jenny" userId="35153831-a041-4e19-963c-026d50be729b" providerId="ADAL" clId="{8513A9B5-0F1C-466D-8EEA-31EDBB683F90}" dt="2022-10-11T13:52:34.745" v="2487" actId="6549"/>
          <ac:spMkLst>
            <pc:docMk/>
            <pc:sldMk cId="2933609921" sldId="452"/>
            <ac:spMk id="3" creationId="{97EA1ACE-F745-469A-9F5D-EDBECE1535C9}"/>
          </ac:spMkLst>
        </pc:spChg>
      </pc:sldChg>
      <pc:sldChg chg="modSp del mod">
        <pc:chgData name="Axelsson Jenny" userId="35153831-a041-4e19-963c-026d50be729b" providerId="ADAL" clId="{8513A9B5-0F1C-466D-8EEA-31EDBB683F90}" dt="2022-10-11T13:52:42.123" v="2488" actId="47"/>
        <pc:sldMkLst>
          <pc:docMk/>
          <pc:sldMk cId="3427469977" sldId="453"/>
        </pc:sldMkLst>
        <pc:spChg chg="mod">
          <ac:chgData name="Axelsson Jenny" userId="35153831-a041-4e19-963c-026d50be729b" providerId="ADAL" clId="{8513A9B5-0F1C-466D-8EEA-31EDBB683F90}" dt="2022-10-11T13:51:06.519" v="2476" actId="6549"/>
          <ac:spMkLst>
            <pc:docMk/>
            <pc:sldMk cId="3427469977" sldId="453"/>
            <ac:spMk id="3" creationId="{97EA1ACE-F745-469A-9F5D-EDBECE1535C9}"/>
          </ac:spMkLst>
        </pc:spChg>
      </pc:sldChg>
      <pc:sldChg chg="modSp mod">
        <pc:chgData name="Axelsson Jenny" userId="35153831-a041-4e19-963c-026d50be729b" providerId="ADAL" clId="{8513A9B5-0F1C-466D-8EEA-31EDBB683F90}" dt="2022-10-11T13:52:45.927" v="2489" actId="6549"/>
        <pc:sldMkLst>
          <pc:docMk/>
          <pc:sldMk cId="3554431323" sldId="454"/>
        </pc:sldMkLst>
        <pc:spChg chg="mod">
          <ac:chgData name="Axelsson Jenny" userId="35153831-a041-4e19-963c-026d50be729b" providerId="ADAL" clId="{8513A9B5-0F1C-466D-8EEA-31EDBB683F90}" dt="2022-10-11T13:52:45.927" v="2489" actId="6549"/>
          <ac:spMkLst>
            <pc:docMk/>
            <pc:sldMk cId="3554431323" sldId="454"/>
            <ac:spMk id="3" creationId="{97EA1ACE-F745-469A-9F5D-EDBECE1535C9}"/>
          </ac:spMkLst>
        </pc:spChg>
      </pc:sldChg>
      <pc:sldChg chg="modSp del mod">
        <pc:chgData name="Axelsson Jenny" userId="35153831-a041-4e19-963c-026d50be729b" providerId="ADAL" clId="{8513A9B5-0F1C-466D-8EEA-31EDBB683F90}" dt="2022-10-06T14:06:14.553" v="2475" actId="47"/>
        <pc:sldMkLst>
          <pc:docMk/>
          <pc:sldMk cId="2285838535" sldId="455"/>
        </pc:sldMkLst>
        <pc:spChg chg="mod">
          <ac:chgData name="Axelsson Jenny" userId="35153831-a041-4e19-963c-026d50be729b" providerId="ADAL" clId="{8513A9B5-0F1C-466D-8EEA-31EDBB683F90}" dt="2022-09-21T08:04:05.700" v="68" actId="6549"/>
          <ac:spMkLst>
            <pc:docMk/>
            <pc:sldMk cId="2285838535" sldId="455"/>
            <ac:spMk id="3" creationId="{97EA1ACE-F745-469A-9F5D-EDBECE1535C9}"/>
          </ac:spMkLst>
        </pc:spChg>
      </pc:sldChg>
      <pc:sldChg chg="modSp mod">
        <pc:chgData name="Axelsson Jenny" userId="35153831-a041-4e19-963c-026d50be729b" providerId="ADAL" clId="{8513A9B5-0F1C-466D-8EEA-31EDBB683F90}" dt="2022-10-11T13:52:52.173" v="2490" actId="6549"/>
        <pc:sldMkLst>
          <pc:docMk/>
          <pc:sldMk cId="1529308584" sldId="456"/>
        </pc:sldMkLst>
        <pc:spChg chg="mod">
          <ac:chgData name="Axelsson Jenny" userId="35153831-a041-4e19-963c-026d50be729b" providerId="ADAL" clId="{8513A9B5-0F1C-466D-8EEA-31EDBB683F90}" dt="2022-10-11T13:52:52.173" v="2490" actId="6549"/>
          <ac:spMkLst>
            <pc:docMk/>
            <pc:sldMk cId="1529308584" sldId="456"/>
            <ac:spMk id="3" creationId="{97EA1ACE-F745-469A-9F5D-EDBECE1535C9}"/>
          </ac:spMkLst>
        </pc:spChg>
      </pc:sldChg>
      <pc:sldChg chg="modSp mod">
        <pc:chgData name="Axelsson Jenny" userId="35153831-a041-4e19-963c-026d50be729b" providerId="ADAL" clId="{8513A9B5-0F1C-466D-8EEA-31EDBB683F90}" dt="2022-10-11T13:53:00.401" v="2492" actId="6549"/>
        <pc:sldMkLst>
          <pc:docMk/>
          <pc:sldMk cId="4141771608" sldId="461"/>
        </pc:sldMkLst>
        <pc:spChg chg="mod">
          <ac:chgData name="Axelsson Jenny" userId="35153831-a041-4e19-963c-026d50be729b" providerId="ADAL" clId="{8513A9B5-0F1C-466D-8EEA-31EDBB683F90}" dt="2022-10-11T13:53:00.401" v="2492" actId="6549"/>
          <ac:spMkLst>
            <pc:docMk/>
            <pc:sldMk cId="4141771608" sldId="461"/>
            <ac:spMk id="3" creationId="{97EA1ACE-F745-469A-9F5D-EDBECE1535C9}"/>
          </ac:spMkLst>
        </pc:spChg>
      </pc:sldChg>
      <pc:sldChg chg="modSp mod">
        <pc:chgData name="Axelsson Jenny" userId="35153831-a041-4e19-963c-026d50be729b" providerId="ADAL" clId="{8513A9B5-0F1C-466D-8EEA-31EDBB683F90}" dt="2022-10-12T11:05:23.477" v="2520" actId="20577"/>
        <pc:sldMkLst>
          <pc:docMk/>
          <pc:sldMk cId="1758125725" sldId="462"/>
        </pc:sldMkLst>
        <pc:spChg chg="mod">
          <ac:chgData name="Axelsson Jenny" userId="35153831-a041-4e19-963c-026d50be729b" providerId="ADAL" clId="{8513A9B5-0F1C-466D-8EEA-31EDBB683F90}" dt="2022-10-06T13:54:53.211" v="2308" actId="6549"/>
          <ac:spMkLst>
            <pc:docMk/>
            <pc:sldMk cId="1758125725" sldId="462"/>
            <ac:spMk id="9" creationId="{43FE9BD4-D122-46E7-A8CA-4537AF497D53}"/>
          </ac:spMkLst>
        </pc:spChg>
        <pc:spChg chg="mod">
          <ac:chgData name="Axelsson Jenny" userId="35153831-a041-4e19-963c-026d50be729b" providerId="ADAL" clId="{8513A9B5-0F1C-466D-8EEA-31EDBB683F90}" dt="2022-10-12T11:05:23.477" v="2520" actId="20577"/>
          <ac:spMkLst>
            <pc:docMk/>
            <pc:sldMk cId="1758125725" sldId="462"/>
            <ac:spMk id="20" creationId="{62392101-AE08-4E5D-AED7-2B0B56947784}"/>
          </ac:spMkLst>
        </pc:spChg>
      </pc:sldChg>
      <pc:sldChg chg="modSp mod">
        <pc:chgData name="Axelsson Jenny" userId="35153831-a041-4e19-963c-026d50be729b" providerId="ADAL" clId="{8513A9B5-0F1C-466D-8EEA-31EDBB683F90}" dt="2022-10-06T13:56:43.064" v="2313" actId="20577"/>
        <pc:sldMkLst>
          <pc:docMk/>
          <pc:sldMk cId="325621087" sldId="463"/>
        </pc:sldMkLst>
        <pc:spChg chg="mod">
          <ac:chgData name="Axelsson Jenny" userId="35153831-a041-4e19-963c-026d50be729b" providerId="ADAL" clId="{8513A9B5-0F1C-466D-8EEA-31EDBB683F90}" dt="2022-10-06T13:56:43.064" v="2313" actId="20577"/>
          <ac:spMkLst>
            <pc:docMk/>
            <pc:sldMk cId="325621087" sldId="463"/>
            <ac:spMk id="12" creationId="{69836D69-EE7E-4570-B7C2-86EC0D73D187}"/>
          </ac:spMkLst>
        </pc:spChg>
      </pc:sldChg>
      <pc:sldChg chg="modSp add mod">
        <pc:chgData name="Axelsson Jenny" userId="35153831-a041-4e19-963c-026d50be729b" providerId="ADAL" clId="{8513A9B5-0F1C-466D-8EEA-31EDBB683F90}" dt="2022-10-11T13:52:30.600" v="2486" actId="6549"/>
        <pc:sldMkLst>
          <pc:docMk/>
          <pc:sldMk cId="1542810606" sldId="465"/>
        </pc:sldMkLst>
        <pc:spChg chg="mod">
          <ac:chgData name="Axelsson Jenny" userId="35153831-a041-4e19-963c-026d50be729b" providerId="ADAL" clId="{8513A9B5-0F1C-466D-8EEA-31EDBB683F90}" dt="2022-10-11T13:52:30.600" v="2486" actId="6549"/>
          <ac:spMkLst>
            <pc:docMk/>
            <pc:sldMk cId="1542810606" sldId="465"/>
            <ac:spMk id="3" creationId="{97EA1ACE-F745-469A-9F5D-EDBECE1535C9}"/>
          </ac:spMkLst>
        </pc:spChg>
      </pc:sldChg>
      <pc:sldChg chg="addSp delSp modSp new mod">
        <pc:chgData name="Axelsson Jenny" userId="35153831-a041-4e19-963c-026d50be729b" providerId="ADAL" clId="{8513A9B5-0F1C-466D-8EEA-31EDBB683F90}" dt="2022-09-23T07:39:13.243" v="2135" actId="20577"/>
        <pc:sldMkLst>
          <pc:docMk/>
          <pc:sldMk cId="4158420642" sldId="466"/>
        </pc:sldMkLst>
        <pc:spChg chg="mod">
          <ac:chgData name="Axelsson Jenny" userId="35153831-a041-4e19-963c-026d50be729b" providerId="ADAL" clId="{8513A9B5-0F1C-466D-8EEA-31EDBB683F90}" dt="2022-09-23T07:06:04.167" v="681" actId="1076"/>
          <ac:spMkLst>
            <pc:docMk/>
            <pc:sldMk cId="4158420642" sldId="466"/>
            <ac:spMk id="2" creationId="{9EF297B4-513A-4EF4-95BB-027ECDAA5EB0}"/>
          </ac:spMkLst>
        </pc:spChg>
        <pc:spChg chg="mod">
          <ac:chgData name="Axelsson Jenny" userId="35153831-a041-4e19-963c-026d50be729b" providerId="ADAL" clId="{8513A9B5-0F1C-466D-8EEA-31EDBB683F90}" dt="2022-09-23T07:39:13.243" v="2135" actId="20577"/>
          <ac:spMkLst>
            <pc:docMk/>
            <pc:sldMk cId="4158420642" sldId="466"/>
            <ac:spMk id="3" creationId="{BE589D18-FE33-4AC2-845B-A553175B150D}"/>
          </ac:spMkLst>
        </pc:spChg>
        <pc:picChg chg="add mod modCrop">
          <ac:chgData name="Axelsson Jenny" userId="35153831-a041-4e19-963c-026d50be729b" providerId="ADAL" clId="{8513A9B5-0F1C-466D-8EEA-31EDBB683F90}" dt="2022-09-23T07:06:21.944" v="686" actId="1076"/>
          <ac:picMkLst>
            <pc:docMk/>
            <pc:sldMk cId="4158420642" sldId="466"/>
            <ac:picMk id="6" creationId="{1D978DE2-4B76-4057-BA2E-E6EA12EF1EFF}"/>
          </ac:picMkLst>
        </pc:picChg>
        <pc:picChg chg="add mod">
          <ac:chgData name="Axelsson Jenny" userId="35153831-a041-4e19-963c-026d50be729b" providerId="ADAL" clId="{8513A9B5-0F1C-466D-8EEA-31EDBB683F90}" dt="2022-09-23T07:30:46.832" v="2129" actId="1076"/>
          <ac:picMkLst>
            <pc:docMk/>
            <pc:sldMk cId="4158420642" sldId="466"/>
            <ac:picMk id="7" creationId="{04F4612D-5315-48BF-B25E-0002B78934B3}"/>
          </ac:picMkLst>
        </pc:picChg>
        <pc:picChg chg="add mod ord">
          <ac:chgData name="Axelsson Jenny" userId="35153831-a041-4e19-963c-026d50be729b" providerId="ADAL" clId="{8513A9B5-0F1C-466D-8EEA-31EDBB683F90}" dt="2022-09-23T07:30:40.801" v="2126" actId="1076"/>
          <ac:picMkLst>
            <pc:docMk/>
            <pc:sldMk cId="4158420642" sldId="466"/>
            <ac:picMk id="8" creationId="{E5F7192E-2B65-4C4F-9C8C-80DF626D6548}"/>
          </ac:picMkLst>
        </pc:picChg>
        <pc:picChg chg="add mod">
          <ac:chgData name="Axelsson Jenny" userId="35153831-a041-4e19-963c-026d50be729b" providerId="ADAL" clId="{8513A9B5-0F1C-466D-8EEA-31EDBB683F90}" dt="2022-09-23T07:30:42.985" v="2127" actId="1076"/>
          <ac:picMkLst>
            <pc:docMk/>
            <pc:sldMk cId="4158420642" sldId="466"/>
            <ac:picMk id="9" creationId="{CDCC9D0C-739B-4611-A97D-ED91195439CB}"/>
          </ac:picMkLst>
        </pc:picChg>
        <pc:picChg chg="add mod">
          <ac:chgData name="Axelsson Jenny" userId="35153831-a041-4e19-963c-026d50be729b" providerId="ADAL" clId="{8513A9B5-0F1C-466D-8EEA-31EDBB683F90}" dt="2022-09-23T07:30:44.888" v="2128" actId="1076"/>
          <ac:picMkLst>
            <pc:docMk/>
            <pc:sldMk cId="4158420642" sldId="466"/>
            <ac:picMk id="10" creationId="{243878CC-827C-4603-B8F0-68446355B3ED}"/>
          </ac:picMkLst>
        </pc:picChg>
        <pc:picChg chg="add del mod">
          <ac:chgData name="Axelsson Jenny" userId="35153831-a041-4e19-963c-026d50be729b" providerId="ADAL" clId="{8513A9B5-0F1C-466D-8EEA-31EDBB683F90}" dt="2022-09-23T07:30:29.769" v="2124" actId="478"/>
          <ac:picMkLst>
            <pc:docMk/>
            <pc:sldMk cId="4158420642" sldId="466"/>
            <ac:picMk id="11" creationId="{615455E0-F412-4C56-99F0-FFB2F4017E88}"/>
          </ac:picMkLst>
        </pc:picChg>
        <pc:picChg chg="add del mod">
          <ac:chgData name="Axelsson Jenny" userId="35153831-a041-4e19-963c-026d50be729b" providerId="ADAL" clId="{8513A9B5-0F1C-466D-8EEA-31EDBB683F90}" dt="2022-09-23T07:30:28.491" v="2123" actId="478"/>
          <ac:picMkLst>
            <pc:docMk/>
            <pc:sldMk cId="4158420642" sldId="466"/>
            <ac:picMk id="12" creationId="{FA6F87B5-CF89-4691-89D0-BFDC875AF0CA}"/>
          </ac:picMkLst>
        </pc:picChg>
      </pc:sldChg>
      <pc:sldChg chg="addSp delSp modSp add mod">
        <pc:chgData name="Axelsson Jenny" userId="35153831-a041-4e19-963c-026d50be729b" providerId="ADAL" clId="{8513A9B5-0F1C-466D-8EEA-31EDBB683F90}" dt="2022-09-23T07:16:35.753" v="1464" actId="1076"/>
        <pc:sldMkLst>
          <pc:docMk/>
          <pc:sldMk cId="375704079" sldId="467"/>
        </pc:sldMkLst>
        <pc:spChg chg="mod">
          <ac:chgData name="Axelsson Jenny" userId="35153831-a041-4e19-963c-026d50be729b" providerId="ADAL" clId="{8513A9B5-0F1C-466D-8EEA-31EDBB683F90}" dt="2022-09-23T07:14:46.148" v="1458" actId="12"/>
          <ac:spMkLst>
            <pc:docMk/>
            <pc:sldMk cId="375704079" sldId="467"/>
            <ac:spMk id="3" creationId="{BE589D18-FE33-4AC2-845B-A553175B150D}"/>
          </ac:spMkLst>
        </pc:spChg>
        <pc:picChg chg="del">
          <ac:chgData name="Axelsson Jenny" userId="35153831-a041-4e19-963c-026d50be729b" providerId="ADAL" clId="{8513A9B5-0F1C-466D-8EEA-31EDBB683F90}" dt="2022-09-23T07:07:01.099" v="703" actId="478"/>
          <ac:picMkLst>
            <pc:docMk/>
            <pc:sldMk cId="375704079" sldId="467"/>
            <ac:picMk id="6" creationId="{1D978DE2-4B76-4057-BA2E-E6EA12EF1EFF}"/>
          </ac:picMkLst>
        </pc:picChg>
        <pc:picChg chg="add mod">
          <ac:chgData name="Axelsson Jenny" userId="35153831-a041-4e19-963c-026d50be729b" providerId="ADAL" clId="{8513A9B5-0F1C-466D-8EEA-31EDBB683F90}" dt="2022-09-23T07:16:35.753" v="1464" actId="1076"/>
          <ac:picMkLst>
            <pc:docMk/>
            <pc:sldMk cId="375704079" sldId="467"/>
            <ac:picMk id="8" creationId="{6D4F180A-7AC0-463E-B85D-B503458374DA}"/>
          </ac:picMkLst>
        </pc:picChg>
      </pc:sldChg>
      <pc:sldChg chg="new del">
        <pc:chgData name="Axelsson Jenny" userId="35153831-a041-4e19-963c-026d50be729b" providerId="ADAL" clId="{8513A9B5-0F1C-466D-8EEA-31EDBB683F90}" dt="2022-09-23T07:06:43.416" v="688" actId="47"/>
        <pc:sldMkLst>
          <pc:docMk/>
          <pc:sldMk cId="2885776648" sldId="467"/>
        </pc:sldMkLst>
      </pc:sldChg>
      <pc:sldChg chg="addSp delSp modSp new mod">
        <pc:chgData name="Axelsson Jenny" userId="35153831-a041-4e19-963c-026d50be729b" providerId="ADAL" clId="{8513A9B5-0F1C-466D-8EEA-31EDBB683F90}" dt="2022-10-14T06:38:40.581" v="2522" actId="20577"/>
        <pc:sldMkLst>
          <pc:docMk/>
          <pc:sldMk cId="340872767" sldId="468"/>
        </pc:sldMkLst>
        <pc:spChg chg="mod">
          <ac:chgData name="Axelsson Jenny" userId="35153831-a041-4e19-963c-026d50be729b" providerId="ADAL" clId="{8513A9B5-0F1C-466D-8EEA-31EDBB683F90}" dt="2022-09-23T07:16:59.415" v="1466"/>
          <ac:spMkLst>
            <pc:docMk/>
            <pc:sldMk cId="340872767" sldId="468"/>
            <ac:spMk id="2" creationId="{42222688-678A-41CF-B275-B19ADF490201}"/>
          </ac:spMkLst>
        </pc:spChg>
        <pc:spChg chg="mod">
          <ac:chgData name="Axelsson Jenny" userId="35153831-a041-4e19-963c-026d50be729b" providerId="ADAL" clId="{8513A9B5-0F1C-466D-8EEA-31EDBB683F90}" dt="2022-10-14T06:38:40.581" v="2522" actId="20577"/>
          <ac:spMkLst>
            <pc:docMk/>
            <pc:sldMk cId="340872767" sldId="468"/>
            <ac:spMk id="3" creationId="{4CC47449-CB36-4762-801A-4AF7C647721E}"/>
          </ac:spMkLst>
        </pc:spChg>
        <pc:picChg chg="add del mod">
          <ac:chgData name="Axelsson Jenny" userId="35153831-a041-4e19-963c-026d50be729b" providerId="ADAL" clId="{8513A9B5-0F1C-466D-8EEA-31EDBB683F90}" dt="2022-09-23T07:31:01.398" v="2130" actId="21"/>
          <ac:picMkLst>
            <pc:docMk/>
            <pc:sldMk cId="340872767" sldId="468"/>
            <ac:picMk id="7" creationId="{1B005F28-9000-4329-B30D-AD851607036B}"/>
          </ac:picMkLst>
        </pc:picChg>
        <pc:picChg chg="add mod ord">
          <ac:chgData name="Axelsson Jenny" userId="35153831-a041-4e19-963c-026d50be729b" providerId="ADAL" clId="{8513A9B5-0F1C-466D-8EEA-31EDBB683F90}" dt="2022-09-23T07:31:40.957" v="2133" actId="207"/>
          <ac:picMkLst>
            <pc:docMk/>
            <pc:sldMk cId="340872767" sldId="468"/>
            <ac:picMk id="9" creationId="{B4F95FF6-8C55-4FFF-9078-139D18A26EA4}"/>
          </ac:picMkLst>
        </pc:picChg>
        <pc:picChg chg="add del mod">
          <ac:chgData name="Axelsson Jenny" userId="35153831-a041-4e19-963c-026d50be729b" providerId="ADAL" clId="{8513A9B5-0F1C-466D-8EEA-31EDBB683F90}" dt="2022-09-23T07:28:35.047" v="2089" actId="21"/>
          <ac:picMkLst>
            <pc:docMk/>
            <pc:sldMk cId="340872767" sldId="468"/>
            <ac:picMk id="11" creationId="{19F554AD-31B7-42BD-B0C6-65985B03853E}"/>
          </ac:picMkLst>
        </pc:picChg>
        <pc:picChg chg="add mod">
          <ac:chgData name="Axelsson Jenny" userId="35153831-a041-4e19-963c-026d50be729b" providerId="ADAL" clId="{8513A9B5-0F1C-466D-8EEA-31EDBB683F90}" dt="2022-09-23T07:31:47.683" v="2134" actId="207"/>
          <ac:picMkLst>
            <pc:docMk/>
            <pc:sldMk cId="340872767" sldId="468"/>
            <ac:picMk id="13" creationId="{12B088BC-F102-4EC5-8135-205F1FB031FC}"/>
          </ac:picMkLst>
        </pc:picChg>
      </pc:sldChg>
      <pc:sldChg chg="modSp new mod ord">
        <pc:chgData name="Axelsson Jenny" userId="35153831-a041-4e19-963c-026d50be729b" providerId="ADAL" clId="{8513A9B5-0F1C-466D-8EEA-31EDBB683F90}" dt="2022-10-06T13:53:30.457" v="2307" actId="20577"/>
        <pc:sldMkLst>
          <pc:docMk/>
          <pc:sldMk cId="1017674186" sldId="469"/>
        </pc:sldMkLst>
        <pc:spChg chg="mod">
          <ac:chgData name="Axelsson Jenny" userId="35153831-a041-4e19-963c-026d50be729b" providerId="ADAL" clId="{8513A9B5-0F1C-466D-8EEA-31EDBB683F90}" dt="2022-10-06T13:49:22.649" v="2157" actId="20577"/>
          <ac:spMkLst>
            <pc:docMk/>
            <pc:sldMk cId="1017674186" sldId="469"/>
            <ac:spMk id="2" creationId="{C9E07BD9-A3D6-4994-B676-46D8042DEDF4}"/>
          </ac:spMkLst>
        </pc:spChg>
        <pc:spChg chg="mod">
          <ac:chgData name="Axelsson Jenny" userId="35153831-a041-4e19-963c-026d50be729b" providerId="ADAL" clId="{8513A9B5-0F1C-466D-8EEA-31EDBB683F90}" dt="2022-10-06T13:53:30.457" v="2307" actId="20577"/>
          <ac:spMkLst>
            <pc:docMk/>
            <pc:sldMk cId="1017674186" sldId="469"/>
            <ac:spMk id="3" creationId="{D908A67C-54D5-44C7-A958-06A5265950CB}"/>
          </ac:spMkLst>
        </pc:spChg>
      </pc:sldChg>
      <pc:sldChg chg="modSp mod">
        <pc:chgData name="Axelsson Jenny" userId="35153831-a041-4e19-963c-026d50be729b" providerId="ADAL" clId="{8513A9B5-0F1C-466D-8EEA-31EDBB683F90}" dt="2022-10-14T11:22:37.753" v="2523" actId="948"/>
        <pc:sldMkLst>
          <pc:docMk/>
          <pc:sldMk cId="1019929240" sldId="473"/>
        </pc:sldMkLst>
        <pc:spChg chg="mod">
          <ac:chgData name="Axelsson Jenny" userId="35153831-a041-4e19-963c-026d50be729b" providerId="ADAL" clId="{8513A9B5-0F1C-466D-8EEA-31EDBB683F90}" dt="2022-10-14T11:22:37.753" v="2523" actId="948"/>
          <ac:spMkLst>
            <pc:docMk/>
            <pc:sldMk cId="1019929240" sldId="473"/>
            <ac:spMk id="3" creationId="{2749F82C-6806-4C4F-A2D3-E8B2B1E66E45}"/>
          </ac:spMkLst>
        </pc:spChg>
      </pc:sldChg>
    </pc:docChg>
  </pc:docChgLst>
  <pc:docChgLst>
    <pc:chgData name="Jonsson Åsa" userId="S::asa.jonsson@inera.se::e7c157ac-c4f4-446a-aea7-2d9507f60b0e" providerId="AD" clId="Web-{D608C59E-7AE5-4A26-9495-34A1C1B6AF2A}"/>
    <pc:docChg chg="modSld">
      <pc:chgData name="Jonsson Åsa" userId="S::asa.jonsson@inera.se::e7c157ac-c4f4-446a-aea7-2d9507f60b0e" providerId="AD" clId="Web-{D608C59E-7AE5-4A26-9495-34A1C1B6AF2A}" dt="2023-08-25T07:48:10.069" v="32" actId="20577"/>
      <pc:docMkLst>
        <pc:docMk/>
      </pc:docMkLst>
      <pc:sldChg chg="addSp modSp">
        <pc:chgData name="Jonsson Åsa" userId="S::asa.jonsson@inera.se::e7c157ac-c4f4-446a-aea7-2d9507f60b0e" providerId="AD" clId="Web-{D608C59E-7AE5-4A26-9495-34A1C1B6AF2A}" dt="2023-08-25T07:48:10.069" v="32" actId="20577"/>
        <pc:sldMkLst>
          <pc:docMk/>
          <pc:sldMk cId="1758125725" sldId="462"/>
        </pc:sldMkLst>
        <pc:spChg chg="add mod">
          <ac:chgData name="Jonsson Åsa" userId="S::asa.jonsson@inera.se::e7c157ac-c4f4-446a-aea7-2d9507f60b0e" providerId="AD" clId="Web-{D608C59E-7AE5-4A26-9495-34A1C1B6AF2A}" dt="2023-08-25T07:48:10.069" v="32" actId="20577"/>
          <ac:spMkLst>
            <pc:docMk/>
            <pc:sldMk cId="1758125725" sldId="462"/>
            <ac:spMk id="2" creationId="{8E6E6FFC-F506-76EA-DB66-BF10E45B0DB1}"/>
          </ac:spMkLst>
        </pc:spChg>
      </pc:sldChg>
      <pc:sldChg chg="modSp">
        <pc:chgData name="Jonsson Åsa" userId="S::asa.jonsson@inera.se::e7c157ac-c4f4-446a-aea7-2d9507f60b0e" providerId="AD" clId="Web-{D608C59E-7AE5-4A26-9495-34A1C1B6AF2A}" dt="2023-08-25T07:26:52.618" v="4" actId="20577"/>
        <pc:sldMkLst>
          <pc:docMk/>
          <pc:sldMk cId="325621087" sldId="463"/>
        </pc:sldMkLst>
        <pc:spChg chg="mod">
          <ac:chgData name="Jonsson Åsa" userId="S::asa.jonsson@inera.se::e7c157ac-c4f4-446a-aea7-2d9507f60b0e" providerId="AD" clId="Web-{D608C59E-7AE5-4A26-9495-34A1C1B6AF2A}" dt="2023-08-25T07:26:52.618" v="4" actId="20577"/>
          <ac:spMkLst>
            <pc:docMk/>
            <pc:sldMk cId="325621087" sldId="463"/>
            <ac:spMk id="6" creationId="{563B5A6B-47A2-4449-A0D4-AA60E92E37CF}"/>
          </ac:spMkLst>
        </pc:spChg>
      </pc:sldChg>
    </pc:docChg>
  </pc:docChgLst>
  <pc:docChgLst>
    <pc:chgData name="Jonsson Åsa" userId="S::asa.jonsson@inera.se::e7c157ac-c4f4-446a-aea7-2d9507f60b0e" providerId="AD" clId="Web-{9E1A4D67-0C8F-E5A8-6892-B231FF40A757}"/>
    <pc:docChg chg="modSld">
      <pc:chgData name="Jonsson Åsa" userId="S::asa.jonsson@inera.se::e7c157ac-c4f4-446a-aea7-2d9507f60b0e" providerId="AD" clId="Web-{9E1A4D67-0C8F-E5A8-6892-B231FF40A757}" dt="2022-10-07T08:21:04.472" v="14" actId="20577"/>
      <pc:docMkLst>
        <pc:docMk/>
      </pc:docMkLst>
      <pc:sldChg chg="modSp">
        <pc:chgData name="Jonsson Åsa" userId="S::asa.jonsson@inera.se::e7c157ac-c4f4-446a-aea7-2d9507f60b0e" providerId="AD" clId="Web-{9E1A4D67-0C8F-E5A8-6892-B231FF40A757}" dt="2022-10-07T08:21:04.472" v="14" actId="20577"/>
        <pc:sldMkLst>
          <pc:docMk/>
          <pc:sldMk cId="1758125725" sldId="462"/>
        </pc:sldMkLst>
        <pc:spChg chg="mod">
          <ac:chgData name="Jonsson Åsa" userId="S::asa.jonsson@inera.se::e7c157ac-c4f4-446a-aea7-2d9507f60b0e" providerId="AD" clId="Web-{9E1A4D67-0C8F-E5A8-6892-B231FF40A757}" dt="2022-10-07T08:21:04.472" v="14" actId="20577"/>
          <ac:spMkLst>
            <pc:docMk/>
            <pc:sldMk cId="1758125725" sldId="462"/>
            <ac:spMk id="20" creationId="{62392101-AE08-4E5D-AED7-2B0B56947784}"/>
          </ac:spMkLst>
        </pc:spChg>
      </pc:sldChg>
    </pc:docChg>
  </pc:docChgLst>
  <pc:docChgLst>
    <pc:chgData name="Ahrnstedt Annika" userId="S::annika.ahrnstedt@inera.se::91c8a1f3-bada-4420-aab9-6d3adb221bfd" providerId="AD" clId="Web-{DDC90647-F6F9-4F23-AE70-088E2BEF03D6}"/>
    <pc:docChg chg="delSld modSld">
      <pc:chgData name="Ahrnstedt Annika" userId="S::annika.ahrnstedt@inera.se::91c8a1f3-bada-4420-aab9-6d3adb221bfd" providerId="AD" clId="Web-{DDC90647-F6F9-4F23-AE70-088E2BEF03D6}" dt="2023-10-26T08:06:11.360" v="16" actId="1076"/>
      <pc:docMkLst>
        <pc:docMk/>
      </pc:docMkLst>
      <pc:sldChg chg="modSp">
        <pc:chgData name="Ahrnstedt Annika" userId="S::annika.ahrnstedt@inera.se::91c8a1f3-bada-4420-aab9-6d3adb221bfd" providerId="AD" clId="Web-{DDC90647-F6F9-4F23-AE70-088E2BEF03D6}" dt="2023-10-26T08:00:33.299" v="0" actId="20577"/>
        <pc:sldMkLst>
          <pc:docMk/>
          <pc:sldMk cId="3738514320" sldId="327"/>
        </pc:sldMkLst>
        <pc:spChg chg="mod">
          <ac:chgData name="Ahrnstedt Annika" userId="S::annika.ahrnstedt@inera.se::91c8a1f3-bada-4420-aab9-6d3adb221bfd" providerId="AD" clId="Web-{DDC90647-F6F9-4F23-AE70-088E2BEF03D6}" dt="2023-10-26T08:00:33.299" v="0" actId="20577"/>
          <ac:spMkLst>
            <pc:docMk/>
            <pc:sldMk cId="3738514320" sldId="327"/>
            <ac:spMk id="5" creationId="{BC5C837C-7D53-4E50-BDC1-752E6FCF03A0}"/>
          </ac:spMkLst>
        </pc:spChg>
      </pc:sldChg>
      <pc:sldChg chg="modSp">
        <pc:chgData name="Ahrnstedt Annika" userId="S::annika.ahrnstedt@inera.se::91c8a1f3-bada-4420-aab9-6d3adb221bfd" providerId="AD" clId="Web-{DDC90647-F6F9-4F23-AE70-088E2BEF03D6}" dt="2023-10-26T08:06:11.360" v="16" actId="1076"/>
        <pc:sldMkLst>
          <pc:docMk/>
          <pc:sldMk cId="1529308584" sldId="456"/>
        </pc:sldMkLst>
        <pc:spChg chg="mod">
          <ac:chgData name="Ahrnstedt Annika" userId="S::annika.ahrnstedt@inera.se::91c8a1f3-bada-4420-aab9-6d3adb221bfd" providerId="AD" clId="Web-{DDC90647-F6F9-4F23-AE70-088E2BEF03D6}" dt="2023-10-26T08:06:11.360" v="16" actId="1076"/>
          <ac:spMkLst>
            <pc:docMk/>
            <pc:sldMk cId="1529308584" sldId="456"/>
            <ac:spMk id="3" creationId="{97EA1ACE-F745-469A-9F5D-EDBECE1535C9}"/>
          </ac:spMkLst>
        </pc:spChg>
      </pc:sldChg>
      <pc:sldChg chg="del">
        <pc:chgData name="Ahrnstedt Annika" userId="S::annika.ahrnstedt@inera.se::91c8a1f3-bada-4420-aab9-6d3adb221bfd" providerId="AD" clId="Web-{DDC90647-F6F9-4F23-AE70-088E2BEF03D6}" dt="2023-10-26T08:01:15.189" v="2"/>
        <pc:sldMkLst>
          <pc:docMk/>
          <pc:sldMk cId="2930397234" sldId="473"/>
        </pc:sldMkLst>
      </pc:sldChg>
      <pc:sldChg chg="modSp">
        <pc:chgData name="Ahrnstedt Annika" userId="S::annika.ahrnstedt@inera.se::91c8a1f3-bada-4420-aab9-6d3adb221bfd" providerId="AD" clId="Web-{DDC90647-F6F9-4F23-AE70-088E2BEF03D6}" dt="2023-10-26T08:01:02.924" v="1" actId="20577"/>
        <pc:sldMkLst>
          <pc:docMk/>
          <pc:sldMk cId="528868991" sldId="495"/>
        </pc:sldMkLst>
        <pc:spChg chg="mod">
          <ac:chgData name="Ahrnstedt Annika" userId="S::annika.ahrnstedt@inera.se::91c8a1f3-bada-4420-aab9-6d3adb221bfd" providerId="AD" clId="Web-{DDC90647-F6F9-4F23-AE70-088E2BEF03D6}" dt="2023-10-26T08:01:02.924" v="1" actId="20577"/>
          <ac:spMkLst>
            <pc:docMk/>
            <pc:sldMk cId="528868991" sldId="495"/>
            <ac:spMk id="23" creationId="{37883ECF-8A0B-A329-2EA3-0763DB84BFFA}"/>
          </ac:spMkLst>
        </pc:spChg>
      </pc:sldChg>
      <pc:sldChg chg="modSp">
        <pc:chgData name="Ahrnstedt Annika" userId="S::annika.ahrnstedt@inera.se::91c8a1f3-bada-4420-aab9-6d3adb221bfd" providerId="AD" clId="Web-{DDC90647-F6F9-4F23-AE70-088E2BEF03D6}" dt="2023-10-26T08:06:06.126" v="15" actId="1076"/>
        <pc:sldMkLst>
          <pc:docMk/>
          <pc:sldMk cId="33398753" sldId="496"/>
        </pc:sldMkLst>
        <pc:spChg chg="mod">
          <ac:chgData name="Ahrnstedt Annika" userId="S::annika.ahrnstedt@inera.se::91c8a1f3-bada-4420-aab9-6d3adb221bfd" providerId="AD" clId="Web-{DDC90647-F6F9-4F23-AE70-088E2BEF03D6}" dt="2023-10-26T08:06:06.126" v="15" actId="1076"/>
          <ac:spMkLst>
            <pc:docMk/>
            <pc:sldMk cId="33398753" sldId="496"/>
            <ac:spMk id="3" creationId="{97EA1ACE-F745-469A-9F5D-EDBECE1535C9}"/>
          </ac:spMkLst>
        </pc:spChg>
      </pc:sldChg>
    </pc:docChg>
  </pc:docChgLst>
  <pc:docChgLst>
    <pc:chgData name="Jonsson Åsa" userId="S::asa.jonsson@inera.se::e7c157ac-c4f4-446a-aea7-2d9507f60b0e" providerId="AD" clId="Web-{87D732C7-2254-07AE-7960-DA2D87EE2F32}"/>
    <pc:docChg chg="modSld">
      <pc:chgData name="Jonsson Åsa" userId="S::asa.jonsson@inera.se::e7c157ac-c4f4-446a-aea7-2d9507f60b0e" providerId="AD" clId="Web-{87D732C7-2254-07AE-7960-DA2D87EE2F32}" dt="2022-10-06T11:53:59.027" v="7" actId="20577"/>
      <pc:docMkLst>
        <pc:docMk/>
      </pc:docMkLst>
      <pc:sldChg chg="modSp">
        <pc:chgData name="Jonsson Åsa" userId="S::asa.jonsson@inera.se::e7c157ac-c4f4-446a-aea7-2d9507f60b0e" providerId="AD" clId="Web-{87D732C7-2254-07AE-7960-DA2D87EE2F32}" dt="2022-10-06T11:53:59.027" v="7" actId="20577"/>
        <pc:sldMkLst>
          <pc:docMk/>
          <pc:sldMk cId="3232292107" sldId="464"/>
        </pc:sldMkLst>
        <pc:spChg chg="mod">
          <ac:chgData name="Jonsson Åsa" userId="S::asa.jonsson@inera.se::e7c157ac-c4f4-446a-aea7-2d9507f60b0e" providerId="AD" clId="Web-{87D732C7-2254-07AE-7960-DA2D87EE2F32}" dt="2022-10-06T11:53:59.027" v="7" actId="20577"/>
          <ac:spMkLst>
            <pc:docMk/>
            <pc:sldMk cId="3232292107" sldId="464"/>
            <ac:spMk id="16" creationId="{81228A0D-0352-40A4-BD68-CE4EF8F512CB}"/>
          </ac:spMkLst>
        </pc:spChg>
      </pc:sldChg>
    </pc:docChg>
  </pc:docChgLst>
  <pc:docChgLst>
    <pc:chgData name="Nordqvist Anne-Louise" userId="298fd2ba-5879-4078-9dd0-cb16eef6a860" providerId="ADAL" clId="{C5C63F35-EBD3-434C-ABBD-456BDBB44AF3}"/>
    <pc:docChg chg="undo custSel modSld">
      <pc:chgData name="Nordqvist Anne-Louise" userId="298fd2ba-5879-4078-9dd0-cb16eef6a860" providerId="ADAL" clId="{C5C63F35-EBD3-434C-ABBD-456BDBB44AF3}" dt="2023-09-01T09:31:58.989" v="568" actId="20577"/>
      <pc:docMkLst>
        <pc:docMk/>
      </pc:docMkLst>
      <pc:sldChg chg="modSp mod">
        <pc:chgData name="Nordqvist Anne-Louise" userId="298fd2ba-5879-4078-9dd0-cb16eef6a860" providerId="ADAL" clId="{C5C63F35-EBD3-434C-ABBD-456BDBB44AF3}" dt="2023-09-01T09:31:58.989" v="568" actId="20577"/>
        <pc:sldMkLst>
          <pc:docMk/>
          <pc:sldMk cId="2191574587" sldId="472"/>
        </pc:sldMkLst>
        <pc:spChg chg="mod">
          <ac:chgData name="Nordqvist Anne-Louise" userId="298fd2ba-5879-4078-9dd0-cb16eef6a860" providerId="ADAL" clId="{C5C63F35-EBD3-434C-ABBD-456BDBB44AF3}" dt="2023-09-01T09:31:58.989" v="568" actId="20577"/>
          <ac:spMkLst>
            <pc:docMk/>
            <pc:sldMk cId="2191574587" sldId="472"/>
            <ac:spMk id="9" creationId="{00339DDF-120F-4211-ADF4-C9A168CE7F1E}"/>
          </ac:spMkLst>
        </pc:spChg>
      </pc:sldChg>
      <pc:sldChg chg="addSp delSp modSp mod">
        <pc:chgData name="Nordqvist Anne-Louise" userId="298fd2ba-5879-4078-9dd0-cb16eef6a860" providerId="ADAL" clId="{C5C63F35-EBD3-434C-ABBD-456BDBB44AF3}" dt="2023-09-01T09:31:17.153" v="554" actId="20577"/>
        <pc:sldMkLst>
          <pc:docMk/>
          <pc:sldMk cId="507906234" sldId="475"/>
        </pc:sldMkLst>
        <pc:spChg chg="add del mod">
          <ac:chgData name="Nordqvist Anne-Louise" userId="298fd2ba-5879-4078-9dd0-cb16eef6a860" providerId="ADAL" clId="{C5C63F35-EBD3-434C-ABBD-456BDBB44AF3}" dt="2023-09-01T09:30:58.070" v="529" actId="478"/>
          <ac:spMkLst>
            <pc:docMk/>
            <pc:sldMk cId="507906234" sldId="475"/>
            <ac:spMk id="8" creationId="{B2490E11-04FB-6F34-12D9-3B168720DCC6}"/>
          </ac:spMkLst>
        </pc:spChg>
        <pc:spChg chg="mod">
          <ac:chgData name="Nordqvist Anne-Louise" userId="298fd2ba-5879-4078-9dd0-cb16eef6a860" providerId="ADAL" clId="{C5C63F35-EBD3-434C-ABBD-456BDBB44AF3}" dt="2023-09-01T09:31:17.153" v="554" actId="20577"/>
          <ac:spMkLst>
            <pc:docMk/>
            <pc:sldMk cId="507906234" sldId="475"/>
            <ac:spMk id="9" creationId="{00339DDF-120F-4211-ADF4-C9A168CE7F1E}"/>
          </ac:spMkLst>
        </pc:spChg>
        <pc:picChg chg="add del mod">
          <ac:chgData name="Nordqvist Anne-Louise" userId="298fd2ba-5879-4078-9dd0-cb16eef6a860" providerId="ADAL" clId="{C5C63F35-EBD3-434C-ABBD-456BDBB44AF3}" dt="2023-09-01T09:30:58.070" v="529" actId="478"/>
          <ac:picMkLst>
            <pc:docMk/>
            <pc:sldMk cId="507906234" sldId="475"/>
            <ac:picMk id="6" creationId="{C43D6EC0-DCD9-B7E1-58CD-56F4CF9D9B83}"/>
          </ac:picMkLst>
        </pc:picChg>
      </pc:sldChg>
    </pc:docChg>
  </pc:docChgLst>
  <pc:docChgLst>
    <pc:chgData name="Nordqvist Anne-Louise" userId="298fd2ba-5879-4078-9dd0-cb16eef6a860" providerId="ADAL" clId="{469BAF5C-E87E-4E7E-9DED-4C5382B9E1F0}"/>
    <pc:docChg chg="undo custSel addSld delSld modSld sldOrd">
      <pc:chgData name="Nordqvist Anne-Louise" userId="298fd2ba-5879-4078-9dd0-cb16eef6a860" providerId="ADAL" clId="{469BAF5C-E87E-4E7E-9DED-4C5382B9E1F0}" dt="2022-10-13T18:27:42.857" v="1991" actId="20577"/>
      <pc:docMkLst>
        <pc:docMk/>
      </pc:docMkLst>
      <pc:sldChg chg="addSp delSp modSp mod ord">
        <pc:chgData name="Nordqvist Anne-Louise" userId="298fd2ba-5879-4078-9dd0-cb16eef6a860" providerId="ADAL" clId="{469BAF5C-E87E-4E7E-9DED-4C5382B9E1F0}" dt="2022-10-13T18:26:14.265" v="1941" actId="20577"/>
        <pc:sldMkLst>
          <pc:docMk/>
          <pc:sldMk cId="1017674186" sldId="469"/>
        </pc:sldMkLst>
        <pc:spChg chg="del mod">
          <ac:chgData name="Nordqvist Anne-Louise" userId="298fd2ba-5879-4078-9dd0-cb16eef6a860" providerId="ADAL" clId="{469BAF5C-E87E-4E7E-9DED-4C5382B9E1F0}" dt="2022-10-12T13:45:03.704" v="1" actId="22"/>
          <ac:spMkLst>
            <pc:docMk/>
            <pc:sldMk cId="1017674186" sldId="469"/>
            <ac:spMk id="3" creationId="{D908A67C-54D5-44C7-A958-06A5265950CB}"/>
          </ac:spMkLst>
        </pc:spChg>
        <pc:spChg chg="add mod">
          <ac:chgData name="Nordqvist Anne-Louise" userId="298fd2ba-5879-4078-9dd0-cb16eef6a860" providerId="ADAL" clId="{469BAF5C-E87E-4E7E-9DED-4C5382B9E1F0}" dt="2022-10-13T18:26:14.265" v="1941" actId="20577"/>
          <ac:spMkLst>
            <pc:docMk/>
            <pc:sldMk cId="1017674186" sldId="469"/>
            <ac:spMk id="9" creationId="{00339DDF-120F-4211-ADF4-C9A168CE7F1E}"/>
          </ac:spMkLst>
        </pc:spChg>
        <pc:spChg chg="add del mod">
          <ac:chgData name="Nordqvist Anne-Louise" userId="298fd2ba-5879-4078-9dd0-cb16eef6a860" providerId="ADAL" clId="{469BAF5C-E87E-4E7E-9DED-4C5382B9E1F0}" dt="2022-10-12T14:10:42.689" v="1545" actId="478"/>
          <ac:spMkLst>
            <pc:docMk/>
            <pc:sldMk cId="1017674186" sldId="469"/>
            <ac:spMk id="12" creationId="{9B657886-1742-462B-ACAF-3CAF862AFE7F}"/>
          </ac:spMkLst>
        </pc:spChg>
        <pc:spChg chg="add del mod">
          <ac:chgData name="Nordqvist Anne-Louise" userId="298fd2ba-5879-4078-9dd0-cb16eef6a860" providerId="ADAL" clId="{469BAF5C-E87E-4E7E-9DED-4C5382B9E1F0}" dt="2022-10-12T14:10:42.689" v="1545" actId="478"/>
          <ac:spMkLst>
            <pc:docMk/>
            <pc:sldMk cId="1017674186" sldId="469"/>
            <ac:spMk id="15" creationId="{0B0A0EFF-45B2-4113-B64A-477ECE5BDBDD}"/>
          </ac:spMkLst>
        </pc:spChg>
        <pc:spChg chg="add del mod">
          <ac:chgData name="Nordqvist Anne-Louise" userId="298fd2ba-5879-4078-9dd0-cb16eef6a860" providerId="ADAL" clId="{469BAF5C-E87E-4E7E-9DED-4C5382B9E1F0}" dt="2022-10-12T14:16:13.527" v="1789"/>
          <ac:spMkLst>
            <pc:docMk/>
            <pc:sldMk cId="1017674186" sldId="469"/>
            <ac:spMk id="20" creationId="{B8ADF861-74A6-4A51-9596-78AD3E6C8B07}"/>
          </ac:spMkLst>
        </pc:spChg>
        <pc:picChg chg="add del mod ord">
          <ac:chgData name="Nordqvist Anne-Louise" userId="298fd2ba-5879-4078-9dd0-cb16eef6a860" providerId="ADAL" clId="{469BAF5C-E87E-4E7E-9DED-4C5382B9E1F0}" dt="2022-10-12T13:45:33.804" v="7" actId="21"/>
          <ac:picMkLst>
            <pc:docMk/>
            <pc:sldMk cId="1017674186" sldId="469"/>
            <ac:picMk id="7" creationId="{27507599-7049-4EF2-8D0C-7EF472AA6FC5}"/>
          </ac:picMkLst>
        </pc:picChg>
        <pc:picChg chg="add del mod">
          <ac:chgData name="Nordqvist Anne-Louise" userId="298fd2ba-5879-4078-9dd0-cb16eef6a860" providerId="ADAL" clId="{469BAF5C-E87E-4E7E-9DED-4C5382B9E1F0}" dt="2022-10-12T14:10:42.689" v="1545" actId="478"/>
          <ac:picMkLst>
            <pc:docMk/>
            <pc:sldMk cId="1017674186" sldId="469"/>
            <ac:picMk id="11" creationId="{EF3015E2-E478-4667-8B0A-DE480F7A4A39}"/>
          </ac:picMkLst>
        </pc:picChg>
        <pc:picChg chg="add del mod">
          <ac:chgData name="Nordqvist Anne-Louise" userId="298fd2ba-5879-4078-9dd0-cb16eef6a860" providerId="ADAL" clId="{469BAF5C-E87E-4E7E-9DED-4C5382B9E1F0}" dt="2022-10-12T14:10:42.689" v="1545" actId="478"/>
          <ac:picMkLst>
            <pc:docMk/>
            <pc:sldMk cId="1017674186" sldId="469"/>
            <ac:picMk id="14" creationId="{D8E86160-A82A-4670-A3C1-6E707F500316}"/>
          </ac:picMkLst>
        </pc:picChg>
        <pc:picChg chg="add mod">
          <ac:chgData name="Nordqvist Anne-Louise" userId="298fd2ba-5879-4078-9dd0-cb16eef6a860" providerId="ADAL" clId="{469BAF5C-E87E-4E7E-9DED-4C5382B9E1F0}" dt="2022-10-12T14:11:43.354" v="1550" actId="1076"/>
          <ac:picMkLst>
            <pc:docMk/>
            <pc:sldMk cId="1017674186" sldId="469"/>
            <ac:picMk id="17" creationId="{B997A828-A3C5-48DB-9547-6644859101A2}"/>
          </ac:picMkLst>
        </pc:picChg>
        <pc:picChg chg="add del mod">
          <ac:chgData name="Nordqvist Anne-Louise" userId="298fd2ba-5879-4078-9dd0-cb16eef6a860" providerId="ADAL" clId="{469BAF5C-E87E-4E7E-9DED-4C5382B9E1F0}" dt="2022-10-12T14:16:20.035" v="1790" actId="478"/>
          <ac:picMkLst>
            <pc:docMk/>
            <pc:sldMk cId="1017674186" sldId="469"/>
            <ac:picMk id="19" creationId="{C8575B9E-C9F6-415D-91F9-7D5CBF922C1B}"/>
          </ac:picMkLst>
        </pc:picChg>
      </pc:sldChg>
      <pc:sldChg chg="addSp delSp modSp mod addCm delCm">
        <pc:chgData name="Nordqvist Anne-Louise" userId="298fd2ba-5879-4078-9dd0-cb16eef6a860" providerId="ADAL" clId="{469BAF5C-E87E-4E7E-9DED-4C5382B9E1F0}" dt="2022-10-13T18:25:16.640" v="1908" actId="14100"/>
        <pc:sldMkLst>
          <pc:docMk/>
          <pc:sldMk cId="3901449333" sldId="470"/>
        </pc:sldMkLst>
        <pc:spChg chg="mod">
          <ac:chgData name="Nordqvist Anne-Louise" userId="298fd2ba-5879-4078-9dd0-cb16eef6a860" providerId="ADAL" clId="{469BAF5C-E87E-4E7E-9DED-4C5382B9E1F0}" dt="2022-10-12T13:47:32.789" v="278" actId="6549"/>
          <ac:spMkLst>
            <pc:docMk/>
            <pc:sldMk cId="3901449333" sldId="470"/>
            <ac:spMk id="9" creationId="{00339DDF-120F-4211-ADF4-C9A168CE7F1E}"/>
          </ac:spMkLst>
        </pc:spChg>
        <pc:spChg chg="add del mod">
          <ac:chgData name="Nordqvist Anne-Louise" userId="298fd2ba-5879-4078-9dd0-cb16eef6a860" providerId="ADAL" clId="{469BAF5C-E87E-4E7E-9DED-4C5382B9E1F0}" dt="2022-10-13T18:24:57.913" v="1904" actId="478"/>
          <ac:spMkLst>
            <pc:docMk/>
            <pc:sldMk cId="3901449333" sldId="470"/>
            <ac:spMk id="10" creationId="{3890D620-2377-41BC-ABFF-E6E9B1CD8CE9}"/>
          </ac:spMkLst>
        </pc:spChg>
        <pc:picChg chg="add del mod">
          <ac:chgData name="Nordqvist Anne-Louise" userId="298fd2ba-5879-4078-9dd0-cb16eef6a860" providerId="ADAL" clId="{469BAF5C-E87E-4E7E-9DED-4C5382B9E1F0}" dt="2022-10-13T18:24:44.728" v="1853" actId="478"/>
          <ac:picMkLst>
            <pc:docMk/>
            <pc:sldMk cId="3901449333" sldId="470"/>
            <ac:picMk id="6" creationId="{E0D798C4-A9E6-4144-89D9-83915D72A1CD}"/>
          </ac:picMkLst>
        </pc:picChg>
        <pc:picChg chg="add mod">
          <ac:chgData name="Nordqvist Anne-Louise" userId="298fd2ba-5879-4078-9dd0-cb16eef6a860" providerId="ADAL" clId="{469BAF5C-E87E-4E7E-9DED-4C5382B9E1F0}" dt="2022-10-13T18:25:16.640" v="1908" actId="14100"/>
          <ac:picMkLst>
            <pc:docMk/>
            <pc:sldMk cId="3901449333" sldId="470"/>
            <ac:picMk id="7" creationId="{DEA9DC97-E6D9-4394-9252-C369690E4058}"/>
          </ac:picMkLst>
        </pc:picChg>
        <pc:cxnChg chg="add del">
          <ac:chgData name="Nordqvist Anne-Louise" userId="298fd2ba-5879-4078-9dd0-cb16eef6a860" providerId="ADAL" clId="{469BAF5C-E87E-4E7E-9DED-4C5382B9E1F0}" dt="2022-10-13T18:25:00.521" v="1905" actId="478"/>
          <ac:cxnSpMkLst>
            <pc:docMk/>
            <pc:sldMk cId="3901449333" sldId="470"/>
            <ac:cxnSpMk id="8" creationId="{B4F077CC-770F-4D9B-80C0-0E4D4B543301}"/>
          </ac:cxnSpMkLst>
        </pc:cxnChg>
      </pc:sldChg>
      <pc:sldChg chg="add del">
        <pc:chgData name="Nordqvist Anne-Louise" userId="298fd2ba-5879-4078-9dd0-cb16eef6a860" providerId="ADAL" clId="{469BAF5C-E87E-4E7E-9DED-4C5382B9E1F0}" dt="2022-10-12T13:47:42.434" v="280"/>
        <pc:sldMkLst>
          <pc:docMk/>
          <pc:sldMk cId="1926985001" sldId="471"/>
        </pc:sldMkLst>
      </pc:sldChg>
      <pc:sldChg chg="addSp delSp modSp mod">
        <pc:chgData name="Nordqvist Anne-Louise" userId="298fd2ba-5879-4078-9dd0-cb16eef6a860" providerId="ADAL" clId="{469BAF5C-E87E-4E7E-9DED-4C5382B9E1F0}" dt="2022-10-13T18:27:42.857" v="1991" actId="20577"/>
        <pc:sldMkLst>
          <pc:docMk/>
          <pc:sldMk cId="2644192305" sldId="471"/>
        </pc:sldMkLst>
        <pc:spChg chg="mod">
          <ac:chgData name="Nordqvist Anne-Louise" userId="298fd2ba-5879-4078-9dd0-cb16eef6a860" providerId="ADAL" clId="{469BAF5C-E87E-4E7E-9DED-4C5382B9E1F0}" dt="2022-10-13T18:27:42.857" v="1991" actId="20577"/>
          <ac:spMkLst>
            <pc:docMk/>
            <pc:sldMk cId="2644192305" sldId="471"/>
            <ac:spMk id="9" creationId="{00339DDF-120F-4211-ADF4-C9A168CE7F1E}"/>
          </ac:spMkLst>
        </pc:spChg>
        <pc:spChg chg="del mod">
          <ac:chgData name="Nordqvist Anne-Louise" userId="298fd2ba-5879-4078-9dd0-cb16eef6a860" providerId="ADAL" clId="{469BAF5C-E87E-4E7E-9DED-4C5382B9E1F0}" dt="2022-10-12T13:51:04.005" v="357" actId="478"/>
          <ac:spMkLst>
            <pc:docMk/>
            <pc:sldMk cId="2644192305" sldId="471"/>
            <ac:spMk id="10" creationId="{3890D620-2377-41BC-ABFF-E6E9B1CD8CE9}"/>
          </ac:spMkLst>
        </pc:spChg>
        <pc:picChg chg="del">
          <ac:chgData name="Nordqvist Anne-Louise" userId="298fd2ba-5879-4078-9dd0-cb16eef6a860" providerId="ADAL" clId="{469BAF5C-E87E-4E7E-9DED-4C5382B9E1F0}" dt="2022-10-12T13:50:51.610" v="353" actId="478"/>
          <ac:picMkLst>
            <pc:docMk/>
            <pc:sldMk cId="2644192305" sldId="471"/>
            <ac:picMk id="6" creationId="{E0D798C4-A9E6-4144-89D9-83915D72A1CD}"/>
          </ac:picMkLst>
        </pc:picChg>
        <pc:picChg chg="add del mod">
          <ac:chgData name="Nordqvist Anne-Louise" userId="298fd2ba-5879-4078-9dd0-cb16eef6a860" providerId="ADAL" clId="{469BAF5C-E87E-4E7E-9DED-4C5382B9E1F0}" dt="2022-10-12T14:18:46.311" v="1796" actId="478"/>
          <ac:picMkLst>
            <pc:docMk/>
            <pc:sldMk cId="2644192305" sldId="471"/>
            <ac:picMk id="7" creationId="{A361EC74-C03E-40DC-B65B-451F1C8FB657}"/>
          </ac:picMkLst>
        </pc:picChg>
        <pc:cxnChg chg="del">
          <ac:chgData name="Nordqvist Anne-Louise" userId="298fd2ba-5879-4078-9dd0-cb16eef6a860" providerId="ADAL" clId="{469BAF5C-E87E-4E7E-9DED-4C5382B9E1F0}" dt="2022-10-12T13:51:06.496" v="358" actId="478"/>
          <ac:cxnSpMkLst>
            <pc:docMk/>
            <pc:sldMk cId="2644192305" sldId="471"/>
            <ac:cxnSpMk id="8" creationId="{B4F077CC-770F-4D9B-80C0-0E4D4B543301}"/>
          </ac:cxnSpMkLst>
        </pc:cxnChg>
      </pc:sldChg>
      <pc:sldChg chg="addSp modSp add mod">
        <pc:chgData name="Nordqvist Anne-Louise" userId="298fd2ba-5879-4078-9dd0-cb16eef6a860" providerId="ADAL" clId="{469BAF5C-E87E-4E7E-9DED-4C5382B9E1F0}" dt="2022-10-12T14:09:17.991" v="1539" actId="14100"/>
        <pc:sldMkLst>
          <pc:docMk/>
          <pc:sldMk cId="2191574587" sldId="472"/>
        </pc:sldMkLst>
        <pc:spChg chg="add mod">
          <ac:chgData name="Nordqvist Anne-Louise" userId="298fd2ba-5879-4078-9dd0-cb16eef6a860" providerId="ADAL" clId="{469BAF5C-E87E-4E7E-9DED-4C5382B9E1F0}" dt="2022-10-12T14:08:20.129" v="1535" actId="20577"/>
          <ac:spMkLst>
            <pc:docMk/>
            <pc:sldMk cId="2191574587" sldId="472"/>
            <ac:spMk id="7" creationId="{9C1C26DC-D37C-44B5-B1A6-A2095050117C}"/>
          </ac:spMkLst>
        </pc:spChg>
        <pc:spChg chg="mod">
          <ac:chgData name="Nordqvist Anne-Louise" userId="298fd2ba-5879-4078-9dd0-cb16eef6a860" providerId="ADAL" clId="{469BAF5C-E87E-4E7E-9DED-4C5382B9E1F0}" dt="2022-10-12T14:09:17.991" v="1539" actId="14100"/>
          <ac:spMkLst>
            <pc:docMk/>
            <pc:sldMk cId="2191574587" sldId="472"/>
            <ac:spMk id="9" creationId="{00339DDF-120F-4211-ADF4-C9A168CE7F1E}"/>
          </ac:spMkLst>
        </pc:spChg>
        <pc:picChg chg="add mod">
          <ac:chgData name="Nordqvist Anne-Louise" userId="298fd2ba-5879-4078-9dd0-cb16eef6a860" providerId="ADAL" clId="{469BAF5C-E87E-4E7E-9DED-4C5382B9E1F0}" dt="2022-10-12T14:08:05.268" v="1478" actId="1076"/>
          <ac:picMkLst>
            <pc:docMk/>
            <pc:sldMk cId="2191574587" sldId="472"/>
            <ac:picMk id="6" creationId="{AA85C40B-4CEB-4D75-AE9B-B0BB89C7AEF8}"/>
          </ac:picMkLst>
        </pc:picChg>
        <pc:picChg chg="add mod">
          <ac:chgData name="Nordqvist Anne-Louise" userId="298fd2ba-5879-4078-9dd0-cb16eef6a860" providerId="ADAL" clId="{469BAF5C-E87E-4E7E-9DED-4C5382B9E1F0}" dt="2022-10-12T14:09:13.663" v="1538" actId="1076"/>
          <ac:picMkLst>
            <pc:docMk/>
            <pc:sldMk cId="2191574587" sldId="472"/>
            <ac:picMk id="10" creationId="{6404398A-0583-41B2-A076-C0BD1AF9C757}"/>
          </ac:picMkLst>
        </pc:picChg>
      </pc:sldChg>
      <pc:sldChg chg="new del">
        <pc:chgData name="Nordqvist Anne-Louise" userId="298fd2ba-5879-4078-9dd0-cb16eef6a860" providerId="ADAL" clId="{469BAF5C-E87E-4E7E-9DED-4C5382B9E1F0}" dt="2022-10-12T14:19:10.130" v="1799" actId="680"/>
        <pc:sldMkLst>
          <pc:docMk/>
          <pc:sldMk cId="246412508" sldId="473"/>
        </pc:sldMkLst>
      </pc:sldChg>
    </pc:docChg>
  </pc:docChgLst>
  <pc:docChgLst>
    <pc:chgData name="Axelsson Jenny" userId="35153831-a041-4e19-963c-026d50be729b" providerId="ADAL" clId="{5685479E-5723-4B5E-B4B7-4126884DB19F}"/>
    <pc:docChg chg="undo custSel delSld modSld">
      <pc:chgData name="Axelsson Jenny" userId="35153831-a041-4e19-963c-026d50be729b" providerId="ADAL" clId="{5685479E-5723-4B5E-B4B7-4126884DB19F}" dt="2022-12-21T09:24:33.630" v="488" actId="1076"/>
      <pc:docMkLst>
        <pc:docMk/>
      </pc:docMkLst>
      <pc:sldChg chg="addSp delSp modSp mod">
        <pc:chgData name="Axelsson Jenny" userId="35153831-a041-4e19-963c-026d50be729b" providerId="ADAL" clId="{5685479E-5723-4B5E-B4B7-4126884DB19F}" dt="2022-12-21T09:11:57.289" v="471" actId="20577"/>
        <pc:sldMkLst>
          <pc:docMk/>
          <pc:sldMk cId="688302191" sldId="259"/>
        </pc:sldMkLst>
        <pc:spChg chg="mod">
          <ac:chgData name="Axelsson Jenny" userId="35153831-a041-4e19-963c-026d50be729b" providerId="ADAL" clId="{5685479E-5723-4B5E-B4B7-4126884DB19F}" dt="2022-12-21T09:08:18.697" v="434" actId="20577"/>
          <ac:spMkLst>
            <pc:docMk/>
            <pc:sldMk cId="688302191" sldId="259"/>
            <ac:spMk id="7" creationId="{7B3CAC4E-845C-4464-A04D-C4DB3DE46AF3}"/>
          </ac:spMkLst>
        </pc:spChg>
        <pc:spChg chg="mod">
          <ac:chgData name="Axelsson Jenny" userId="35153831-a041-4e19-963c-026d50be729b" providerId="ADAL" clId="{5685479E-5723-4B5E-B4B7-4126884DB19F}" dt="2022-12-21T09:11:57.289" v="471" actId="20577"/>
          <ac:spMkLst>
            <pc:docMk/>
            <pc:sldMk cId="688302191" sldId="259"/>
            <ac:spMk id="9" creationId="{9993CAB1-87C1-455A-819E-ACEEB293788A}"/>
          </ac:spMkLst>
        </pc:spChg>
        <pc:picChg chg="add mod">
          <ac:chgData name="Axelsson Jenny" userId="35153831-a041-4e19-963c-026d50be729b" providerId="ADAL" clId="{5685479E-5723-4B5E-B4B7-4126884DB19F}" dt="2022-12-21T09:09:47.667" v="447" actId="1076"/>
          <ac:picMkLst>
            <pc:docMk/>
            <pc:sldMk cId="688302191" sldId="259"/>
            <ac:picMk id="3" creationId="{32A7759F-F2D2-466D-B470-B88B57B60D4A}"/>
          </ac:picMkLst>
        </pc:picChg>
        <pc:picChg chg="mod">
          <ac:chgData name="Axelsson Jenny" userId="35153831-a041-4e19-963c-026d50be729b" providerId="ADAL" clId="{5685479E-5723-4B5E-B4B7-4126884DB19F}" dt="2022-12-21T09:09:18.074" v="437" actId="1076"/>
          <ac:picMkLst>
            <pc:docMk/>
            <pc:sldMk cId="688302191" sldId="259"/>
            <ac:picMk id="5" creationId="{BBECEADC-8CA8-4164-849C-07EB5F4D139F}"/>
          </ac:picMkLst>
        </pc:picChg>
        <pc:picChg chg="add del mod">
          <ac:chgData name="Axelsson Jenny" userId="35153831-a041-4e19-963c-026d50be729b" providerId="ADAL" clId="{5685479E-5723-4B5E-B4B7-4126884DB19F}" dt="2022-12-21T09:09:37.937" v="445" actId="1076"/>
          <ac:picMkLst>
            <pc:docMk/>
            <pc:sldMk cId="688302191" sldId="259"/>
            <ac:picMk id="6" creationId="{444986D8-15ED-4B88-BCA7-52BCC50FBD77}"/>
          </ac:picMkLst>
        </pc:picChg>
        <pc:picChg chg="add mod">
          <ac:chgData name="Axelsson Jenny" userId="35153831-a041-4e19-963c-026d50be729b" providerId="ADAL" clId="{5685479E-5723-4B5E-B4B7-4126884DB19F}" dt="2022-12-21T09:09:42.077" v="446" actId="1076"/>
          <ac:picMkLst>
            <pc:docMk/>
            <pc:sldMk cId="688302191" sldId="259"/>
            <ac:picMk id="8" creationId="{C0EFF943-D4CD-45A5-B84E-CC15B29E75B5}"/>
          </ac:picMkLst>
        </pc:picChg>
        <pc:picChg chg="del mod">
          <ac:chgData name="Axelsson Jenny" userId="35153831-a041-4e19-963c-026d50be729b" providerId="ADAL" clId="{5685479E-5723-4B5E-B4B7-4126884DB19F}" dt="2022-12-21T09:02:57.907" v="335" actId="478"/>
          <ac:picMkLst>
            <pc:docMk/>
            <pc:sldMk cId="688302191" sldId="259"/>
            <ac:picMk id="10" creationId="{B8FB716B-E4DE-4BFB-A4CA-29452ECD36CC}"/>
          </ac:picMkLst>
        </pc:picChg>
        <pc:picChg chg="add mod">
          <ac:chgData name="Axelsson Jenny" userId="35153831-a041-4e19-963c-026d50be729b" providerId="ADAL" clId="{5685479E-5723-4B5E-B4B7-4126884DB19F}" dt="2022-12-21T09:09:13.803" v="436" actId="1076"/>
          <ac:picMkLst>
            <pc:docMk/>
            <pc:sldMk cId="688302191" sldId="259"/>
            <ac:picMk id="12" creationId="{18D4DD37-C385-4B27-A17E-B201DE59DDEC}"/>
          </ac:picMkLst>
        </pc:picChg>
        <pc:picChg chg="add mod">
          <ac:chgData name="Axelsson Jenny" userId="35153831-a041-4e19-963c-026d50be729b" providerId="ADAL" clId="{5685479E-5723-4B5E-B4B7-4126884DB19F}" dt="2022-12-21T09:10:53.885" v="460" actId="1076"/>
          <ac:picMkLst>
            <pc:docMk/>
            <pc:sldMk cId="688302191" sldId="259"/>
            <ac:picMk id="13" creationId="{ADF5A4C4-B38F-46A1-A720-9D7990C69224}"/>
          </ac:picMkLst>
        </pc:picChg>
        <pc:picChg chg="add mod">
          <ac:chgData name="Axelsson Jenny" userId="35153831-a041-4e19-963c-026d50be729b" providerId="ADAL" clId="{5685479E-5723-4B5E-B4B7-4126884DB19F}" dt="2022-12-21T09:10:59.225" v="461" actId="1076"/>
          <ac:picMkLst>
            <pc:docMk/>
            <pc:sldMk cId="688302191" sldId="259"/>
            <ac:picMk id="15" creationId="{A1FEA663-DB3A-434F-99D7-B0F02F1BA247}"/>
          </ac:picMkLst>
        </pc:picChg>
        <pc:picChg chg="del mod">
          <ac:chgData name="Axelsson Jenny" userId="35153831-a041-4e19-963c-026d50be729b" providerId="ADAL" clId="{5685479E-5723-4B5E-B4B7-4126884DB19F}" dt="2022-12-21T09:02:44.564" v="334" actId="478"/>
          <ac:picMkLst>
            <pc:docMk/>
            <pc:sldMk cId="688302191" sldId="259"/>
            <ac:picMk id="20" creationId="{B4533BC8-CB80-4FA1-9CB7-461589A7ADC2}"/>
          </ac:picMkLst>
        </pc:picChg>
      </pc:sldChg>
      <pc:sldChg chg="modSp mod">
        <pc:chgData name="Axelsson Jenny" userId="35153831-a041-4e19-963c-026d50be729b" providerId="ADAL" clId="{5685479E-5723-4B5E-B4B7-4126884DB19F}" dt="2022-12-21T08:35:28.318" v="7" actId="20577"/>
        <pc:sldMkLst>
          <pc:docMk/>
          <pc:sldMk cId="2974578957" sldId="312"/>
        </pc:sldMkLst>
        <pc:spChg chg="mod">
          <ac:chgData name="Axelsson Jenny" userId="35153831-a041-4e19-963c-026d50be729b" providerId="ADAL" clId="{5685479E-5723-4B5E-B4B7-4126884DB19F}" dt="2022-12-21T08:35:28.318" v="7" actId="20577"/>
          <ac:spMkLst>
            <pc:docMk/>
            <pc:sldMk cId="2974578957" sldId="312"/>
            <ac:spMk id="4" creationId="{7C3A8192-81A1-4B54-8CE2-055E1C43C19C}"/>
          </ac:spMkLst>
        </pc:spChg>
      </pc:sldChg>
      <pc:sldChg chg="modSp mod">
        <pc:chgData name="Axelsson Jenny" userId="35153831-a041-4e19-963c-026d50be729b" providerId="ADAL" clId="{5685479E-5723-4B5E-B4B7-4126884DB19F}" dt="2022-12-21T08:42:00.027" v="92" actId="20577"/>
        <pc:sldMkLst>
          <pc:docMk/>
          <pc:sldMk cId="3738514320" sldId="327"/>
        </pc:sldMkLst>
        <pc:spChg chg="mod">
          <ac:chgData name="Axelsson Jenny" userId="35153831-a041-4e19-963c-026d50be729b" providerId="ADAL" clId="{5685479E-5723-4B5E-B4B7-4126884DB19F}" dt="2022-12-21T08:42:00.027" v="92" actId="20577"/>
          <ac:spMkLst>
            <pc:docMk/>
            <pc:sldMk cId="3738514320" sldId="327"/>
            <ac:spMk id="5" creationId="{BC5C837C-7D53-4E50-BDC1-752E6FCF03A0}"/>
          </ac:spMkLst>
        </pc:spChg>
      </pc:sldChg>
      <pc:sldChg chg="modSp mod">
        <pc:chgData name="Axelsson Jenny" userId="35153831-a041-4e19-963c-026d50be729b" providerId="ADAL" clId="{5685479E-5723-4B5E-B4B7-4126884DB19F}" dt="2022-12-21T08:42:57.144" v="93" actId="6549"/>
        <pc:sldMkLst>
          <pc:docMk/>
          <pc:sldMk cId="4158201782" sldId="328"/>
        </pc:sldMkLst>
        <pc:spChg chg="mod">
          <ac:chgData name="Axelsson Jenny" userId="35153831-a041-4e19-963c-026d50be729b" providerId="ADAL" clId="{5685479E-5723-4B5E-B4B7-4126884DB19F}" dt="2022-12-21T08:42:57.144" v="93" actId="6549"/>
          <ac:spMkLst>
            <pc:docMk/>
            <pc:sldMk cId="4158201782" sldId="328"/>
            <ac:spMk id="5" creationId="{BC5C837C-7D53-4E50-BDC1-752E6FCF03A0}"/>
          </ac:spMkLst>
        </pc:spChg>
      </pc:sldChg>
      <pc:sldChg chg="modSp mod">
        <pc:chgData name="Axelsson Jenny" userId="35153831-a041-4e19-963c-026d50be729b" providerId="ADAL" clId="{5685479E-5723-4B5E-B4B7-4126884DB19F}" dt="2022-12-21T08:43:57.486" v="103" actId="6549"/>
        <pc:sldMkLst>
          <pc:docMk/>
          <pc:sldMk cId="4230818810" sldId="332"/>
        </pc:sldMkLst>
        <pc:spChg chg="mod">
          <ac:chgData name="Axelsson Jenny" userId="35153831-a041-4e19-963c-026d50be729b" providerId="ADAL" clId="{5685479E-5723-4B5E-B4B7-4126884DB19F}" dt="2022-12-21T08:43:57.486" v="103" actId="6549"/>
          <ac:spMkLst>
            <pc:docMk/>
            <pc:sldMk cId="4230818810" sldId="332"/>
            <ac:spMk id="3" creationId="{8F0BB36F-BDC0-4C02-A2FD-EB8CEA53D633}"/>
          </ac:spMkLst>
        </pc:spChg>
      </pc:sldChg>
      <pc:sldChg chg="modSp mod">
        <pc:chgData name="Axelsson Jenny" userId="35153831-a041-4e19-963c-026d50be729b" providerId="ADAL" clId="{5685479E-5723-4B5E-B4B7-4126884DB19F}" dt="2022-12-21T08:43:06.991" v="94" actId="6549"/>
        <pc:sldMkLst>
          <pc:docMk/>
          <pc:sldMk cId="1301884714" sldId="449"/>
        </pc:sldMkLst>
        <pc:spChg chg="mod">
          <ac:chgData name="Axelsson Jenny" userId="35153831-a041-4e19-963c-026d50be729b" providerId="ADAL" clId="{5685479E-5723-4B5E-B4B7-4126884DB19F}" dt="2022-12-21T08:43:06.991" v="94" actId="6549"/>
          <ac:spMkLst>
            <pc:docMk/>
            <pc:sldMk cId="1301884714" sldId="449"/>
            <ac:spMk id="3" creationId="{97EA1ACE-F745-469A-9F5D-EDBECE1535C9}"/>
          </ac:spMkLst>
        </pc:spChg>
      </pc:sldChg>
      <pc:sldChg chg="modSp mod">
        <pc:chgData name="Axelsson Jenny" userId="35153831-a041-4e19-963c-026d50be729b" providerId="ADAL" clId="{5685479E-5723-4B5E-B4B7-4126884DB19F}" dt="2022-12-21T08:43:13.867" v="95" actId="6549"/>
        <pc:sldMkLst>
          <pc:docMk/>
          <pc:sldMk cId="2430241799" sldId="450"/>
        </pc:sldMkLst>
        <pc:spChg chg="mod">
          <ac:chgData name="Axelsson Jenny" userId="35153831-a041-4e19-963c-026d50be729b" providerId="ADAL" clId="{5685479E-5723-4B5E-B4B7-4126884DB19F}" dt="2022-12-21T08:43:13.867" v="95" actId="6549"/>
          <ac:spMkLst>
            <pc:docMk/>
            <pc:sldMk cId="2430241799" sldId="450"/>
            <ac:spMk id="3" creationId="{97EA1ACE-F745-469A-9F5D-EDBECE1535C9}"/>
          </ac:spMkLst>
        </pc:spChg>
      </pc:sldChg>
      <pc:sldChg chg="modSp mod">
        <pc:chgData name="Axelsson Jenny" userId="35153831-a041-4e19-963c-026d50be729b" providerId="ADAL" clId="{5685479E-5723-4B5E-B4B7-4126884DB19F}" dt="2022-12-21T08:43:23.071" v="96" actId="6549"/>
        <pc:sldMkLst>
          <pc:docMk/>
          <pc:sldMk cId="2414750201" sldId="451"/>
        </pc:sldMkLst>
        <pc:spChg chg="mod">
          <ac:chgData name="Axelsson Jenny" userId="35153831-a041-4e19-963c-026d50be729b" providerId="ADAL" clId="{5685479E-5723-4B5E-B4B7-4126884DB19F}" dt="2022-12-21T08:43:23.071" v="96" actId="6549"/>
          <ac:spMkLst>
            <pc:docMk/>
            <pc:sldMk cId="2414750201" sldId="451"/>
            <ac:spMk id="3" creationId="{97EA1ACE-F745-469A-9F5D-EDBECE1535C9}"/>
          </ac:spMkLst>
        </pc:spChg>
      </pc:sldChg>
      <pc:sldChg chg="del">
        <pc:chgData name="Axelsson Jenny" userId="35153831-a041-4e19-963c-026d50be729b" providerId="ADAL" clId="{5685479E-5723-4B5E-B4B7-4126884DB19F}" dt="2022-12-21T08:43:35.181" v="99" actId="47"/>
        <pc:sldMkLst>
          <pc:docMk/>
          <pc:sldMk cId="2933609921" sldId="452"/>
        </pc:sldMkLst>
      </pc:sldChg>
      <pc:sldChg chg="modSp mod">
        <pc:chgData name="Axelsson Jenny" userId="35153831-a041-4e19-963c-026d50be729b" providerId="ADAL" clId="{5685479E-5723-4B5E-B4B7-4126884DB19F}" dt="2022-12-21T08:43:42.487" v="100" actId="6549"/>
        <pc:sldMkLst>
          <pc:docMk/>
          <pc:sldMk cId="3554431323" sldId="454"/>
        </pc:sldMkLst>
        <pc:spChg chg="mod">
          <ac:chgData name="Axelsson Jenny" userId="35153831-a041-4e19-963c-026d50be729b" providerId="ADAL" clId="{5685479E-5723-4B5E-B4B7-4126884DB19F}" dt="2022-12-21T08:43:42.487" v="100" actId="6549"/>
          <ac:spMkLst>
            <pc:docMk/>
            <pc:sldMk cId="3554431323" sldId="454"/>
            <ac:spMk id="3" creationId="{97EA1ACE-F745-469A-9F5D-EDBECE1535C9}"/>
          </ac:spMkLst>
        </pc:spChg>
      </pc:sldChg>
      <pc:sldChg chg="modSp mod">
        <pc:chgData name="Axelsson Jenny" userId="35153831-a041-4e19-963c-026d50be729b" providerId="ADAL" clId="{5685479E-5723-4B5E-B4B7-4126884DB19F}" dt="2022-12-21T08:43:52.559" v="102" actId="6549"/>
        <pc:sldMkLst>
          <pc:docMk/>
          <pc:sldMk cId="1529308584" sldId="456"/>
        </pc:sldMkLst>
        <pc:spChg chg="mod">
          <ac:chgData name="Axelsson Jenny" userId="35153831-a041-4e19-963c-026d50be729b" providerId="ADAL" clId="{5685479E-5723-4B5E-B4B7-4126884DB19F}" dt="2022-12-21T08:43:52.559" v="102" actId="6549"/>
          <ac:spMkLst>
            <pc:docMk/>
            <pc:sldMk cId="1529308584" sldId="456"/>
            <ac:spMk id="3" creationId="{97EA1ACE-F745-469A-9F5D-EDBECE1535C9}"/>
          </ac:spMkLst>
        </pc:spChg>
      </pc:sldChg>
      <pc:sldChg chg="addSp delSp modSp mod">
        <pc:chgData name="Axelsson Jenny" userId="35153831-a041-4e19-963c-026d50be729b" providerId="ADAL" clId="{5685479E-5723-4B5E-B4B7-4126884DB19F}" dt="2022-12-21T08:59:47.229" v="179" actId="1076"/>
        <pc:sldMkLst>
          <pc:docMk/>
          <pc:sldMk cId="3548978254" sldId="457"/>
        </pc:sldMkLst>
        <pc:picChg chg="del">
          <ac:chgData name="Axelsson Jenny" userId="35153831-a041-4e19-963c-026d50be729b" providerId="ADAL" clId="{5685479E-5723-4B5E-B4B7-4126884DB19F}" dt="2022-12-21T08:55:58.192" v="151" actId="478"/>
          <ac:picMkLst>
            <pc:docMk/>
            <pc:sldMk cId="3548978254" sldId="457"/>
            <ac:picMk id="7" creationId="{57482C9F-9541-48C0-8E5E-457BF42EE034}"/>
          </ac:picMkLst>
        </pc:picChg>
        <pc:picChg chg="add del mod">
          <ac:chgData name="Axelsson Jenny" userId="35153831-a041-4e19-963c-026d50be729b" providerId="ADAL" clId="{5685479E-5723-4B5E-B4B7-4126884DB19F}" dt="2022-12-21T08:57:24.388" v="171" actId="478"/>
          <ac:picMkLst>
            <pc:docMk/>
            <pc:sldMk cId="3548978254" sldId="457"/>
            <ac:picMk id="4098" creationId="{D4F670E8-E769-4B31-81EF-248F8146C21F}"/>
          </ac:picMkLst>
        </pc:picChg>
        <pc:picChg chg="add mod">
          <ac:chgData name="Axelsson Jenny" userId="35153831-a041-4e19-963c-026d50be729b" providerId="ADAL" clId="{5685479E-5723-4B5E-B4B7-4126884DB19F}" dt="2022-12-21T08:59:47.229" v="179" actId="1076"/>
          <ac:picMkLst>
            <pc:docMk/>
            <pc:sldMk cId="3548978254" sldId="457"/>
            <ac:picMk id="4100" creationId="{99B14CD6-018F-4233-863B-DC31261B22BE}"/>
          </ac:picMkLst>
        </pc:picChg>
      </pc:sldChg>
      <pc:sldChg chg="modSp mod">
        <pc:chgData name="Axelsson Jenny" userId="35153831-a041-4e19-963c-026d50be729b" providerId="ADAL" clId="{5685479E-5723-4B5E-B4B7-4126884DB19F}" dt="2022-12-21T08:41:32.813" v="89" actId="14100"/>
        <pc:sldMkLst>
          <pc:docMk/>
          <pc:sldMk cId="1378080449" sldId="459"/>
        </pc:sldMkLst>
        <pc:spChg chg="mod">
          <ac:chgData name="Axelsson Jenny" userId="35153831-a041-4e19-963c-026d50be729b" providerId="ADAL" clId="{5685479E-5723-4B5E-B4B7-4126884DB19F}" dt="2022-12-21T08:41:21.178" v="86" actId="14100"/>
          <ac:spMkLst>
            <pc:docMk/>
            <pc:sldMk cId="1378080449" sldId="459"/>
            <ac:spMk id="3" creationId="{3BCACF75-476D-4F67-8A65-18DCB5017B51}"/>
          </ac:spMkLst>
        </pc:spChg>
        <pc:graphicFrameChg chg="mod modGraphic">
          <ac:chgData name="Axelsson Jenny" userId="35153831-a041-4e19-963c-026d50be729b" providerId="ADAL" clId="{5685479E-5723-4B5E-B4B7-4126884DB19F}" dt="2022-12-21T08:41:32.813" v="89" actId="14100"/>
          <ac:graphicFrameMkLst>
            <pc:docMk/>
            <pc:sldMk cId="1378080449" sldId="459"/>
            <ac:graphicFrameMk id="8" creationId="{F09DA5A7-C9AC-44A3-BF24-1C5D5F57A064}"/>
          </ac:graphicFrameMkLst>
        </pc:graphicFrameChg>
      </pc:sldChg>
      <pc:sldChg chg="modSp mod">
        <pc:chgData name="Axelsson Jenny" userId="35153831-a041-4e19-963c-026d50be729b" providerId="ADAL" clId="{5685479E-5723-4B5E-B4B7-4126884DB19F}" dt="2022-12-21T08:44:02.311" v="104" actId="6549"/>
        <pc:sldMkLst>
          <pc:docMk/>
          <pc:sldMk cId="4141771608" sldId="461"/>
        </pc:sldMkLst>
        <pc:spChg chg="mod">
          <ac:chgData name="Axelsson Jenny" userId="35153831-a041-4e19-963c-026d50be729b" providerId="ADAL" clId="{5685479E-5723-4B5E-B4B7-4126884DB19F}" dt="2022-12-21T08:44:02.311" v="104" actId="6549"/>
          <ac:spMkLst>
            <pc:docMk/>
            <pc:sldMk cId="4141771608" sldId="461"/>
            <ac:spMk id="3" creationId="{97EA1ACE-F745-469A-9F5D-EDBECE1535C9}"/>
          </ac:spMkLst>
        </pc:spChg>
      </pc:sldChg>
      <pc:sldChg chg="addSp delSp modSp mod modClrScheme chgLayout">
        <pc:chgData name="Axelsson Jenny" userId="35153831-a041-4e19-963c-026d50be729b" providerId="ADAL" clId="{5685479E-5723-4B5E-B4B7-4126884DB19F}" dt="2022-12-21T09:24:33.630" v="488" actId="1076"/>
        <pc:sldMkLst>
          <pc:docMk/>
          <pc:sldMk cId="1758125725" sldId="462"/>
        </pc:sldMkLst>
        <pc:spChg chg="add del mod ord">
          <ac:chgData name="Axelsson Jenny" userId="35153831-a041-4e19-963c-026d50be729b" providerId="ADAL" clId="{5685479E-5723-4B5E-B4B7-4126884DB19F}" dt="2022-12-21T08:45:53.510" v="109" actId="26606"/>
          <ac:spMkLst>
            <pc:docMk/>
            <pc:sldMk cId="1758125725" sldId="462"/>
            <ac:spMk id="2" creationId="{0DFA1C93-2E56-4B9D-934B-14D983124C58}"/>
          </ac:spMkLst>
        </pc:spChg>
        <pc:spChg chg="add del mod ord">
          <ac:chgData name="Axelsson Jenny" userId="35153831-a041-4e19-963c-026d50be729b" providerId="ADAL" clId="{5685479E-5723-4B5E-B4B7-4126884DB19F}" dt="2022-12-21T08:45:53.510" v="109" actId="26606"/>
          <ac:spMkLst>
            <pc:docMk/>
            <pc:sldMk cId="1758125725" sldId="462"/>
            <ac:spMk id="3" creationId="{E8E2D640-73E9-45D2-BEB5-DA41DEB51B02}"/>
          </ac:spMkLst>
        </pc:spChg>
        <pc:spChg chg="mod ord">
          <ac:chgData name="Axelsson Jenny" userId="35153831-a041-4e19-963c-026d50be729b" providerId="ADAL" clId="{5685479E-5723-4B5E-B4B7-4126884DB19F}" dt="2022-12-21T08:45:53.510" v="109" actId="26606"/>
          <ac:spMkLst>
            <pc:docMk/>
            <pc:sldMk cId="1758125725" sldId="462"/>
            <ac:spMk id="5" creationId="{ED3626E5-17AA-47E4-AE44-B10F77EC71BC}"/>
          </ac:spMkLst>
        </pc:spChg>
        <pc:spChg chg="del mod ord">
          <ac:chgData name="Axelsson Jenny" userId="35153831-a041-4e19-963c-026d50be729b" providerId="ADAL" clId="{5685479E-5723-4B5E-B4B7-4126884DB19F}" dt="2022-12-21T08:45:44.175" v="107" actId="700"/>
          <ac:spMkLst>
            <pc:docMk/>
            <pc:sldMk cId="1758125725" sldId="462"/>
            <ac:spMk id="9" creationId="{43FE9BD4-D122-46E7-A8CA-4537AF497D53}"/>
          </ac:spMkLst>
        </pc:spChg>
        <pc:spChg chg="del mod">
          <ac:chgData name="Axelsson Jenny" userId="35153831-a041-4e19-963c-026d50be729b" providerId="ADAL" clId="{5685479E-5723-4B5E-B4B7-4126884DB19F}" dt="2022-12-21T08:45:59.035" v="111" actId="478"/>
          <ac:spMkLst>
            <pc:docMk/>
            <pc:sldMk cId="1758125725" sldId="462"/>
            <ac:spMk id="20" creationId="{62392101-AE08-4E5D-AED7-2B0B56947784}"/>
          </ac:spMkLst>
        </pc:spChg>
        <pc:spChg chg="mod ord">
          <ac:chgData name="Axelsson Jenny" userId="35153831-a041-4e19-963c-026d50be729b" providerId="ADAL" clId="{5685479E-5723-4B5E-B4B7-4126884DB19F}" dt="2022-12-21T08:45:53.510" v="109" actId="26606"/>
          <ac:spMkLst>
            <pc:docMk/>
            <pc:sldMk cId="1758125725" sldId="462"/>
            <ac:spMk id="22" creationId="{4EC3AEAA-0F52-44A4-9C3C-57FA7EB01F84}"/>
          </ac:spMkLst>
        </pc:spChg>
        <pc:spChg chg="add mod">
          <ac:chgData name="Axelsson Jenny" userId="35153831-a041-4e19-963c-026d50be729b" providerId="ADAL" clId="{5685479E-5723-4B5E-B4B7-4126884DB19F}" dt="2022-12-21T09:24:22.276" v="487" actId="14100"/>
          <ac:spMkLst>
            <pc:docMk/>
            <pc:sldMk cId="1758125725" sldId="462"/>
            <ac:spMk id="1031" creationId="{9340B50A-ADC7-ADBA-DA18-749918657EBC}"/>
          </ac:spMkLst>
        </pc:spChg>
        <pc:spChg chg="add mod">
          <ac:chgData name="Axelsson Jenny" userId="35153831-a041-4e19-963c-026d50be729b" providerId="ADAL" clId="{5685479E-5723-4B5E-B4B7-4126884DB19F}" dt="2022-12-21T08:45:53.510" v="109" actId="26606"/>
          <ac:spMkLst>
            <pc:docMk/>
            <pc:sldMk cId="1758125725" sldId="462"/>
            <ac:spMk id="1033" creationId="{A30F30DA-8382-66FA-9232-E12C506DD19F}"/>
          </ac:spMkLst>
        </pc:spChg>
        <pc:spChg chg="add mod">
          <ac:chgData name="Axelsson Jenny" userId="35153831-a041-4e19-963c-026d50be729b" providerId="ADAL" clId="{5685479E-5723-4B5E-B4B7-4126884DB19F}" dt="2022-12-21T08:45:53.510" v="109" actId="26606"/>
          <ac:spMkLst>
            <pc:docMk/>
            <pc:sldMk cId="1758125725" sldId="462"/>
            <ac:spMk id="1035" creationId="{7AA256D2-6913-F77E-DD3B-12A3EDDCA9B4}"/>
          </ac:spMkLst>
        </pc:spChg>
        <pc:picChg chg="del">
          <ac:chgData name="Axelsson Jenny" userId="35153831-a041-4e19-963c-026d50be729b" providerId="ADAL" clId="{5685479E-5723-4B5E-B4B7-4126884DB19F}" dt="2022-12-21T08:45:37.062" v="106" actId="478"/>
          <ac:picMkLst>
            <pc:docMk/>
            <pc:sldMk cId="1758125725" sldId="462"/>
            <ac:picMk id="15" creationId="{5ECAF3B6-8C8F-4F99-8636-78B0FEC66434}"/>
          </ac:picMkLst>
        </pc:picChg>
        <pc:picChg chg="add del mod ord">
          <ac:chgData name="Axelsson Jenny" userId="35153831-a041-4e19-963c-026d50be729b" providerId="ADAL" clId="{5685479E-5723-4B5E-B4B7-4126884DB19F}" dt="2022-12-21T09:23:27.481" v="474" actId="478"/>
          <ac:picMkLst>
            <pc:docMk/>
            <pc:sldMk cId="1758125725" sldId="462"/>
            <ac:picMk id="1026" creationId="{BD01DBE2-D1D6-4458-B3DE-25CD5F81CEDA}"/>
          </ac:picMkLst>
        </pc:picChg>
        <pc:picChg chg="add mod">
          <ac:chgData name="Axelsson Jenny" userId="35153831-a041-4e19-963c-026d50be729b" providerId="ADAL" clId="{5685479E-5723-4B5E-B4B7-4126884DB19F}" dt="2022-12-21T09:24:33.630" v="488" actId="1076"/>
          <ac:picMkLst>
            <pc:docMk/>
            <pc:sldMk cId="1758125725" sldId="462"/>
            <ac:picMk id="1028" creationId="{5EE24114-7928-4F4D-BF7A-6213A78C00E0}"/>
          </ac:picMkLst>
        </pc:picChg>
      </pc:sldChg>
      <pc:sldChg chg="addSp delSp modSp mod">
        <pc:chgData name="Axelsson Jenny" userId="35153831-a041-4e19-963c-026d50be729b" providerId="ADAL" clId="{5685479E-5723-4B5E-B4B7-4126884DB19F}" dt="2022-12-21T08:50:12.823" v="136" actId="14100"/>
        <pc:sldMkLst>
          <pc:docMk/>
          <pc:sldMk cId="325621087" sldId="463"/>
        </pc:sldMkLst>
        <pc:spChg chg="add mod">
          <ac:chgData name="Axelsson Jenny" userId="35153831-a041-4e19-963c-026d50be729b" providerId="ADAL" clId="{5685479E-5723-4B5E-B4B7-4126884DB19F}" dt="2022-12-21T08:50:04.208" v="135" actId="14100"/>
          <ac:spMkLst>
            <pc:docMk/>
            <pc:sldMk cId="325621087" sldId="463"/>
            <ac:spMk id="6" creationId="{563B5A6B-47A2-4449-A0D4-AA60E92E37CF}"/>
          </ac:spMkLst>
        </pc:spChg>
        <pc:picChg chg="del">
          <ac:chgData name="Axelsson Jenny" userId="35153831-a041-4e19-963c-026d50be729b" providerId="ADAL" clId="{5685479E-5723-4B5E-B4B7-4126884DB19F}" dt="2022-12-21T08:48:48.398" v="118" actId="478"/>
          <ac:picMkLst>
            <pc:docMk/>
            <pc:sldMk cId="325621087" sldId="463"/>
            <ac:picMk id="10" creationId="{A754AE58-3F96-4655-973A-7CBB5F54ACEB}"/>
          </ac:picMkLst>
        </pc:picChg>
        <pc:picChg chg="add mod">
          <ac:chgData name="Axelsson Jenny" userId="35153831-a041-4e19-963c-026d50be729b" providerId="ADAL" clId="{5685479E-5723-4B5E-B4B7-4126884DB19F}" dt="2022-12-21T08:50:12.823" v="136" actId="14100"/>
          <ac:picMkLst>
            <pc:docMk/>
            <pc:sldMk cId="325621087" sldId="463"/>
            <ac:picMk id="2050" creationId="{C018968A-6250-4783-BE8D-708863C17400}"/>
          </ac:picMkLst>
        </pc:picChg>
      </pc:sldChg>
      <pc:sldChg chg="addSp delSp modSp mod">
        <pc:chgData name="Axelsson Jenny" userId="35153831-a041-4e19-963c-026d50be729b" providerId="ADAL" clId="{5685479E-5723-4B5E-B4B7-4126884DB19F}" dt="2022-12-21T08:51:53.840" v="150" actId="1076"/>
        <pc:sldMkLst>
          <pc:docMk/>
          <pc:sldMk cId="3232292107" sldId="464"/>
        </pc:sldMkLst>
        <pc:spChg chg="add del mod">
          <ac:chgData name="Axelsson Jenny" userId="35153831-a041-4e19-963c-026d50be729b" providerId="ADAL" clId="{5685479E-5723-4B5E-B4B7-4126884DB19F}" dt="2022-12-21T08:50:39.814" v="139" actId="478"/>
          <ac:spMkLst>
            <pc:docMk/>
            <pc:sldMk cId="3232292107" sldId="464"/>
            <ac:spMk id="3" creationId="{3C3A3CD7-72A2-4976-9A72-225014E634A9}"/>
          </ac:spMkLst>
        </pc:spChg>
        <pc:spChg chg="mod">
          <ac:chgData name="Axelsson Jenny" userId="35153831-a041-4e19-963c-026d50be729b" providerId="ADAL" clId="{5685479E-5723-4B5E-B4B7-4126884DB19F}" dt="2022-12-21T08:43:48.179" v="101" actId="6549"/>
          <ac:spMkLst>
            <pc:docMk/>
            <pc:sldMk cId="3232292107" sldId="464"/>
            <ac:spMk id="16" creationId="{81228A0D-0352-40A4-BD68-CE4EF8F512CB}"/>
          </ac:spMkLst>
        </pc:spChg>
        <pc:picChg chg="del">
          <ac:chgData name="Axelsson Jenny" userId="35153831-a041-4e19-963c-026d50be729b" providerId="ADAL" clId="{5685479E-5723-4B5E-B4B7-4126884DB19F}" dt="2022-12-21T08:50:36.415" v="137" actId="478"/>
          <ac:picMkLst>
            <pc:docMk/>
            <pc:sldMk cId="3232292107" sldId="464"/>
            <ac:picMk id="19" creationId="{27D1DA58-DE65-4A58-8750-92C16522C275}"/>
          </ac:picMkLst>
        </pc:picChg>
        <pc:picChg chg="add mod">
          <ac:chgData name="Axelsson Jenny" userId="35153831-a041-4e19-963c-026d50be729b" providerId="ADAL" clId="{5685479E-5723-4B5E-B4B7-4126884DB19F}" dt="2022-12-21T08:51:53.840" v="150" actId="1076"/>
          <ac:picMkLst>
            <pc:docMk/>
            <pc:sldMk cId="3232292107" sldId="464"/>
            <ac:picMk id="3074" creationId="{3F60749F-62AD-4E82-B7D0-E1574F80D8BA}"/>
          </ac:picMkLst>
        </pc:picChg>
      </pc:sldChg>
      <pc:sldChg chg="modSp del mod">
        <pc:chgData name="Axelsson Jenny" userId="35153831-a041-4e19-963c-026d50be729b" providerId="ADAL" clId="{5685479E-5723-4B5E-B4B7-4126884DB19F}" dt="2022-12-21T08:43:34.329" v="98" actId="47"/>
        <pc:sldMkLst>
          <pc:docMk/>
          <pc:sldMk cId="1542810606" sldId="465"/>
        </pc:sldMkLst>
        <pc:spChg chg="mod">
          <ac:chgData name="Axelsson Jenny" userId="35153831-a041-4e19-963c-026d50be729b" providerId="ADAL" clId="{5685479E-5723-4B5E-B4B7-4126884DB19F}" dt="2022-12-21T08:43:32.605" v="97" actId="6549"/>
          <ac:spMkLst>
            <pc:docMk/>
            <pc:sldMk cId="1542810606" sldId="465"/>
            <ac:spMk id="3" creationId="{97EA1ACE-F745-469A-9F5D-EDBECE1535C9}"/>
          </ac:spMkLst>
        </pc:spChg>
      </pc:sldChg>
      <pc:sldChg chg="del">
        <pc:chgData name="Axelsson Jenny" userId="35153831-a041-4e19-963c-026d50be729b" providerId="ADAL" clId="{5685479E-5723-4B5E-B4B7-4126884DB19F}" dt="2022-12-21T08:36:25.679" v="16" actId="47"/>
        <pc:sldMkLst>
          <pc:docMk/>
          <pc:sldMk cId="4158420642" sldId="466"/>
        </pc:sldMkLst>
      </pc:sldChg>
      <pc:sldChg chg="del">
        <pc:chgData name="Axelsson Jenny" userId="35153831-a041-4e19-963c-026d50be729b" providerId="ADAL" clId="{5685479E-5723-4B5E-B4B7-4126884DB19F}" dt="2022-12-21T08:36:26.299" v="17" actId="47"/>
        <pc:sldMkLst>
          <pc:docMk/>
          <pc:sldMk cId="375704079" sldId="467"/>
        </pc:sldMkLst>
      </pc:sldChg>
      <pc:sldChg chg="del">
        <pc:chgData name="Axelsson Jenny" userId="35153831-a041-4e19-963c-026d50be729b" providerId="ADAL" clId="{5685479E-5723-4B5E-B4B7-4126884DB19F}" dt="2022-12-21T08:36:27.341" v="18" actId="47"/>
        <pc:sldMkLst>
          <pc:docMk/>
          <pc:sldMk cId="340872767" sldId="468"/>
        </pc:sldMkLst>
      </pc:sldChg>
      <pc:sldChg chg="modSp del mod">
        <pc:chgData name="Axelsson Jenny" userId="35153831-a041-4e19-963c-026d50be729b" providerId="ADAL" clId="{5685479E-5723-4B5E-B4B7-4126884DB19F}" dt="2022-12-21T08:35:54.483" v="12" actId="47"/>
        <pc:sldMkLst>
          <pc:docMk/>
          <pc:sldMk cId="1017674186" sldId="469"/>
        </pc:sldMkLst>
        <pc:spChg chg="mod">
          <ac:chgData name="Axelsson Jenny" userId="35153831-a041-4e19-963c-026d50be729b" providerId="ADAL" clId="{5685479E-5723-4B5E-B4B7-4126884DB19F}" dt="2022-12-21T08:35:53.516" v="11" actId="6549"/>
          <ac:spMkLst>
            <pc:docMk/>
            <pc:sldMk cId="1017674186" sldId="469"/>
            <ac:spMk id="9" creationId="{00339DDF-120F-4211-ADF4-C9A168CE7F1E}"/>
          </ac:spMkLst>
        </pc:spChg>
      </pc:sldChg>
      <pc:sldChg chg="del">
        <pc:chgData name="Axelsson Jenny" userId="35153831-a041-4e19-963c-026d50be729b" providerId="ADAL" clId="{5685479E-5723-4B5E-B4B7-4126884DB19F}" dt="2022-12-21T08:35:55.836" v="13" actId="47"/>
        <pc:sldMkLst>
          <pc:docMk/>
          <pc:sldMk cId="3901449333" sldId="470"/>
        </pc:sldMkLst>
      </pc:sldChg>
      <pc:sldChg chg="del">
        <pc:chgData name="Axelsson Jenny" userId="35153831-a041-4e19-963c-026d50be729b" providerId="ADAL" clId="{5685479E-5723-4B5E-B4B7-4126884DB19F}" dt="2022-12-21T08:35:57.393" v="14" actId="47"/>
        <pc:sldMkLst>
          <pc:docMk/>
          <pc:sldMk cId="2644192305" sldId="471"/>
        </pc:sldMkLst>
      </pc:sldChg>
      <pc:sldChg chg="delSp modSp mod">
        <pc:chgData name="Axelsson Jenny" userId="35153831-a041-4e19-963c-026d50be729b" providerId="ADAL" clId="{5685479E-5723-4B5E-B4B7-4126884DB19F}" dt="2022-12-21T08:35:47.052" v="10" actId="478"/>
        <pc:sldMkLst>
          <pc:docMk/>
          <pc:sldMk cId="2191574587" sldId="472"/>
        </pc:sldMkLst>
        <pc:spChg chg="mod">
          <ac:chgData name="Axelsson Jenny" userId="35153831-a041-4e19-963c-026d50be729b" providerId="ADAL" clId="{5685479E-5723-4B5E-B4B7-4126884DB19F}" dt="2022-12-21T08:35:43.970" v="8" actId="6549"/>
          <ac:spMkLst>
            <pc:docMk/>
            <pc:sldMk cId="2191574587" sldId="472"/>
            <ac:spMk id="9" creationId="{00339DDF-120F-4211-ADF4-C9A168CE7F1E}"/>
          </ac:spMkLst>
        </pc:spChg>
        <pc:picChg chg="del">
          <ac:chgData name="Axelsson Jenny" userId="35153831-a041-4e19-963c-026d50be729b" providerId="ADAL" clId="{5685479E-5723-4B5E-B4B7-4126884DB19F}" dt="2022-12-21T08:35:45.493" v="9" actId="478"/>
          <ac:picMkLst>
            <pc:docMk/>
            <pc:sldMk cId="2191574587" sldId="472"/>
            <ac:picMk id="6" creationId="{AA85C40B-4CEB-4D75-AE9B-B0BB89C7AEF8}"/>
          </ac:picMkLst>
        </pc:picChg>
        <pc:picChg chg="del">
          <ac:chgData name="Axelsson Jenny" userId="35153831-a041-4e19-963c-026d50be729b" providerId="ADAL" clId="{5685479E-5723-4B5E-B4B7-4126884DB19F}" dt="2022-12-21T08:35:47.052" v="10" actId="478"/>
          <ac:picMkLst>
            <pc:docMk/>
            <pc:sldMk cId="2191574587" sldId="472"/>
            <ac:picMk id="10" creationId="{6404398A-0583-41B2-A076-C0BD1AF9C757}"/>
          </ac:picMkLst>
        </pc:picChg>
      </pc:sldChg>
      <pc:sldChg chg="del">
        <pc:chgData name="Axelsson Jenny" userId="35153831-a041-4e19-963c-026d50be729b" providerId="ADAL" clId="{5685479E-5723-4B5E-B4B7-4126884DB19F}" dt="2022-12-21T08:36:31.278" v="19" actId="47"/>
        <pc:sldMkLst>
          <pc:docMk/>
          <pc:sldMk cId="1019929240" sldId="473"/>
        </pc:sldMkLst>
      </pc:sldChg>
    </pc:docChg>
  </pc:docChgLst>
  <pc:docChgLst>
    <pc:chgData name="Bengtner Christel" userId="S::christel.bengtner@inera.se::0b21906c-1014-4e40-9179-9c7631d949d5" providerId="AD" clId="Web-{98C4D6C2-D799-1D28-5944-8B6ED69F43CC}"/>
    <pc:docChg chg="addSld delSld modSld sldOrd">
      <pc:chgData name="Bengtner Christel" userId="S::christel.bengtner@inera.se::0b21906c-1014-4e40-9179-9c7631d949d5" providerId="AD" clId="Web-{98C4D6C2-D799-1D28-5944-8B6ED69F43CC}" dt="2023-09-28T12:16:55.384" v="1033"/>
      <pc:docMkLst>
        <pc:docMk/>
      </pc:docMkLst>
      <pc:sldChg chg="del">
        <pc:chgData name="Bengtner Christel" userId="S::christel.bengtner@inera.se::0b21906c-1014-4e40-9179-9c7631d949d5" providerId="AD" clId="Web-{98C4D6C2-D799-1D28-5944-8B6ED69F43CC}" dt="2023-09-28T12:16:51.431" v="1032"/>
        <pc:sldMkLst>
          <pc:docMk/>
          <pc:sldMk cId="771878917" sldId="476"/>
        </pc:sldMkLst>
      </pc:sldChg>
      <pc:sldChg chg="del">
        <pc:chgData name="Bengtner Christel" userId="S::christel.bengtner@inera.se::0b21906c-1014-4e40-9179-9c7631d949d5" providerId="AD" clId="Web-{98C4D6C2-D799-1D28-5944-8B6ED69F43CC}" dt="2023-09-28T12:16:55.384" v="1033"/>
        <pc:sldMkLst>
          <pc:docMk/>
          <pc:sldMk cId="3066561189" sldId="477"/>
        </pc:sldMkLst>
      </pc:sldChg>
      <pc:sldChg chg="del">
        <pc:chgData name="Bengtner Christel" userId="S::christel.bengtner@inera.se::0b21906c-1014-4e40-9179-9c7631d949d5" providerId="AD" clId="Web-{98C4D6C2-D799-1D28-5944-8B6ED69F43CC}" dt="2023-09-28T12:16:49.619" v="1031"/>
        <pc:sldMkLst>
          <pc:docMk/>
          <pc:sldMk cId="3148552036" sldId="480"/>
        </pc:sldMkLst>
      </pc:sldChg>
      <pc:sldChg chg="modSp del">
        <pc:chgData name="Bengtner Christel" userId="S::christel.bengtner@inera.se::0b21906c-1014-4e40-9179-9c7631d949d5" providerId="AD" clId="Web-{98C4D6C2-D799-1D28-5944-8B6ED69F43CC}" dt="2023-09-28T12:16:34.962" v="1030"/>
        <pc:sldMkLst>
          <pc:docMk/>
          <pc:sldMk cId="2714691628" sldId="481"/>
        </pc:sldMkLst>
        <pc:spChg chg="mod">
          <ac:chgData name="Bengtner Christel" userId="S::christel.bengtner@inera.se::0b21906c-1014-4e40-9179-9c7631d949d5" providerId="AD" clId="Web-{98C4D6C2-D799-1D28-5944-8B6ED69F43CC}" dt="2023-09-28T11:40:12.809" v="64" actId="20577"/>
          <ac:spMkLst>
            <pc:docMk/>
            <pc:sldMk cId="2714691628" sldId="481"/>
            <ac:spMk id="3" creationId="{3F36E621-1BC5-612C-098C-005C990B53CC}"/>
          </ac:spMkLst>
        </pc:spChg>
      </pc:sldChg>
      <pc:sldChg chg="addSp delSp modSp new del">
        <pc:chgData name="Bengtner Christel" userId="S::christel.bengtner@inera.se::0b21906c-1014-4e40-9179-9c7631d949d5" providerId="AD" clId="Web-{98C4D6C2-D799-1D28-5944-8B6ED69F43CC}" dt="2023-09-28T11:45:50.684" v="212"/>
        <pc:sldMkLst>
          <pc:docMk/>
          <pc:sldMk cId="2313023909" sldId="482"/>
        </pc:sldMkLst>
        <pc:spChg chg="mod">
          <ac:chgData name="Bengtner Christel" userId="S::christel.bengtner@inera.se::0b21906c-1014-4e40-9179-9c7631d949d5" providerId="AD" clId="Web-{98C4D6C2-D799-1D28-5944-8B6ED69F43CC}" dt="2023-09-28T11:43:31.715" v="102" actId="20577"/>
          <ac:spMkLst>
            <pc:docMk/>
            <pc:sldMk cId="2313023909" sldId="482"/>
            <ac:spMk id="2" creationId="{37FD6895-D18F-1492-C2E6-8A5AAF1BC504}"/>
          </ac:spMkLst>
        </pc:spChg>
        <pc:spChg chg="del mod">
          <ac:chgData name="Bengtner Christel" userId="S::christel.bengtner@inera.se::0b21906c-1014-4e40-9179-9c7631d949d5" providerId="AD" clId="Web-{98C4D6C2-D799-1D28-5944-8B6ED69F43CC}" dt="2023-09-28T11:45:36.465" v="207"/>
          <ac:spMkLst>
            <pc:docMk/>
            <pc:sldMk cId="2313023909" sldId="482"/>
            <ac:spMk id="3" creationId="{8A153928-7733-C1E7-4893-E8A08E519E33}"/>
          </ac:spMkLst>
        </pc:spChg>
        <pc:spChg chg="del">
          <ac:chgData name="Bengtner Christel" userId="S::christel.bengtner@inera.se::0b21906c-1014-4e40-9179-9c7631d949d5" providerId="AD" clId="Web-{98C4D6C2-D799-1D28-5944-8B6ED69F43CC}" dt="2023-09-28T11:43:10.465" v="88"/>
          <ac:spMkLst>
            <pc:docMk/>
            <pc:sldMk cId="2313023909" sldId="482"/>
            <ac:spMk id="6" creationId="{A39A9FC7-E2D7-68B7-06A6-3B76FD2F9784}"/>
          </ac:spMkLst>
        </pc:spChg>
        <pc:spChg chg="add mod">
          <ac:chgData name="Bengtner Christel" userId="S::christel.bengtner@inera.se::0b21906c-1014-4e40-9179-9c7631d949d5" providerId="AD" clId="Web-{98C4D6C2-D799-1D28-5944-8B6ED69F43CC}" dt="2023-09-28T11:45:46.434" v="211"/>
          <ac:spMkLst>
            <pc:docMk/>
            <pc:sldMk cId="2313023909" sldId="482"/>
            <ac:spMk id="9" creationId="{BE7D719E-7CBF-8E2D-0BBD-96D06BC4437D}"/>
          </ac:spMkLst>
        </pc:spChg>
        <pc:picChg chg="add mod">
          <ac:chgData name="Bengtner Christel" userId="S::christel.bengtner@inera.se::0b21906c-1014-4e40-9179-9c7631d949d5" providerId="AD" clId="Web-{98C4D6C2-D799-1D28-5944-8B6ED69F43CC}" dt="2023-09-28T11:44:27.465" v="147" actId="1076"/>
          <ac:picMkLst>
            <pc:docMk/>
            <pc:sldMk cId="2313023909" sldId="482"/>
            <ac:picMk id="8" creationId="{1A7694E5-2EE1-32F4-4799-D52A4E21A2AD}"/>
          </ac:picMkLst>
        </pc:picChg>
      </pc:sldChg>
      <pc:sldChg chg="delSp modSp new">
        <pc:chgData name="Bengtner Christel" userId="S::christel.bengtner@inera.se::0b21906c-1014-4e40-9179-9c7631d949d5" providerId="AD" clId="Web-{98C4D6C2-D799-1D28-5944-8B6ED69F43CC}" dt="2023-09-28T12:16:09.462" v="1029" actId="20577"/>
        <pc:sldMkLst>
          <pc:docMk/>
          <pc:sldMk cId="2611025654" sldId="483"/>
        </pc:sldMkLst>
        <pc:spChg chg="mod">
          <ac:chgData name="Bengtner Christel" userId="S::christel.bengtner@inera.se::0b21906c-1014-4e40-9179-9c7631d949d5" providerId="AD" clId="Web-{98C4D6C2-D799-1D28-5944-8B6ED69F43CC}" dt="2023-09-28T12:16:09.462" v="1029" actId="20577"/>
          <ac:spMkLst>
            <pc:docMk/>
            <pc:sldMk cId="2611025654" sldId="483"/>
            <ac:spMk id="2" creationId="{BD433A91-972F-1688-DB48-B483709917DD}"/>
          </ac:spMkLst>
        </pc:spChg>
        <pc:spChg chg="mod">
          <ac:chgData name="Bengtner Christel" userId="S::christel.bengtner@inera.se::0b21906c-1014-4e40-9179-9c7631d949d5" providerId="AD" clId="Web-{98C4D6C2-D799-1D28-5944-8B6ED69F43CC}" dt="2023-09-28T12:15:04.400" v="992" actId="20577"/>
          <ac:spMkLst>
            <pc:docMk/>
            <pc:sldMk cId="2611025654" sldId="483"/>
            <ac:spMk id="3" creationId="{5EBDBEF6-8BDA-DDBC-EA93-B632D9908F23}"/>
          </ac:spMkLst>
        </pc:spChg>
        <pc:spChg chg="del">
          <ac:chgData name="Bengtner Christel" userId="S::christel.bengtner@inera.se::0b21906c-1014-4e40-9179-9c7631d949d5" providerId="AD" clId="Web-{98C4D6C2-D799-1D28-5944-8B6ED69F43CC}" dt="2023-09-28T11:49:36.230" v="498"/>
          <ac:spMkLst>
            <pc:docMk/>
            <pc:sldMk cId="2611025654" sldId="483"/>
            <ac:spMk id="6" creationId="{C9B35D3A-0819-8840-4FF2-1F43F2E3CB66}"/>
          </ac:spMkLst>
        </pc:spChg>
      </pc:sldChg>
      <pc:sldChg chg="delSp modSp new">
        <pc:chgData name="Bengtner Christel" userId="S::christel.bengtner@inera.se::0b21906c-1014-4e40-9179-9c7631d949d5" providerId="AD" clId="Web-{98C4D6C2-D799-1D28-5944-8B6ED69F43CC}" dt="2023-09-28T12:12:49.306" v="987" actId="20577"/>
        <pc:sldMkLst>
          <pc:docMk/>
          <pc:sldMk cId="1844740843" sldId="484"/>
        </pc:sldMkLst>
        <pc:spChg chg="mod">
          <ac:chgData name="Bengtner Christel" userId="S::christel.bengtner@inera.se::0b21906c-1014-4e40-9179-9c7631d949d5" providerId="AD" clId="Web-{98C4D6C2-D799-1D28-5944-8B6ED69F43CC}" dt="2023-09-28T11:43:48.575" v="120" actId="20577"/>
          <ac:spMkLst>
            <pc:docMk/>
            <pc:sldMk cId="1844740843" sldId="484"/>
            <ac:spMk id="2" creationId="{87B174D2-DAEE-4AF1-2A29-8EE3D49C1B4D}"/>
          </ac:spMkLst>
        </pc:spChg>
        <pc:spChg chg="mod">
          <ac:chgData name="Bengtner Christel" userId="S::christel.bengtner@inera.se::0b21906c-1014-4e40-9179-9c7631d949d5" providerId="AD" clId="Web-{98C4D6C2-D799-1D28-5944-8B6ED69F43CC}" dt="2023-09-28T12:12:49.306" v="987" actId="20577"/>
          <ac:spMkLst>
            <pc:docMk/>
            <pc:sldMk cId="1844740843" sldId="484"/>
            <ac:spMk id="3" creationId="{79C1A820-8D26-FCA5-E9BE-C6154A611E6D}"/>
          </ac:spMkLst>
        </pc:spChg>
        <pc:spChg chg="del">
          <ac:chgData name="Bengtner Christel" userId="S::christel.bengtner@inera.se::0b21906c-1014-4e40-9179-9c7631d949d5" providerId="AD" clId="Web-{98C4D6C2-D799-1D28-5944-8B6ED69F43CC}" dt="2023-09-28T11:47:55.965" v="367"/>
          <ac:spMkLst>
            <pc:docMk/>
            <pc:sldMk cId="1844740843" sldId="484"/>
            <ac:spMk id="6" creationId="{67B23A5B-4FB2-31F3-5A41-E930F1002A30}"/>
          </ac:spMkLst>
        </pc:spChg>
      </pc:sldChg>
      <pc:sldChg chg="addSp delSp modSp new ord">
        <pc:chgData name="Bengtner Christel" userId="S::christel.bengtner@inera.se::0b21906c-1014-4e40-9179-9c7631d949d5" providerId="AD" clId="Web-{98C4D6C2-D799-1D28-5944-8B6ED69F43CC}" dt="2023-09-28T12:04:51.776" v="975" actId="20577"/>
        <pc:sldMkLst>
          <pc:docMk/>
          <pc:sldMk cId="2533398542" sldId="485"/>
        </pc:sldMkLst>
        <pc:spChg chg="mod">
          <ac:chgData name="Bengtner Christel" userId="S::christel.bengtner@inera.se::0b21906c-1014-4e40-9179-9c7631d949d5" providerId="AD" clId="Web-{98C4D6C2-D799-1D28-5944-8B6ED69F43CC}" dt="2023-09-28T11:46:17.137" v="234" actId="20577"/>
          <ac:spMkLst>
            <pc:docMk/>
            <pc:sldMk cId="2533398542" sldId="485"/>
            <ac:spMk id="2" creationId="{10281F8C-4C8E-6517-258F-75C13293C8B4}"/>
          </ac:spMkLst>
        </pc:spChg>
        <pc:spChg chg="mod">
          <ac:chgData name="Bengtner Christel" userId="S::christel.bengtner@inera.se::0b21906c-1014-4e40-9179-9c7631d949d5" providerId="AD" clId="Web-{98C4D6C2-D799-1D28-5944-8B6ED69F43CC}" dt="2023-09-28T12:04:51.776" v="975" actId="20577"/>
          <ac:spMkLst>
            <pc:docMk/>
            <pc:sldMk cId="2533398542" sldId="485"/>
            <ac:spMk id="3" creationId="{8B65A584-B7CA-A0C3-DBAB-DA3412ABEB96}"/>
          </ac:spMkLst>
        </pc:spChg>
        <pc:spChg chg="del">
          <ac:chgData name="Bengtner Christel" userId="S::christel.bengtner@inera.se::0b21906c-1014-4e40-9179-9c7631d949d5" providerId="AD" clId="Web-{98C4D6C2-D799-1D28-5944-8B6ED69F43CC}" dt="2023-09-28T11:47:46.465" v="364"/>
          <ac:spMkLst>
            <pc:docMk/>
            <pc:sldMk cId="2533398542" sldId="485"/>
            <ac:spMk id="6" creationId="{502B5804-81AA-F0D4-AC3D-FB208B9FC526}"/>
          </ac:spMkLst>
        </pc:spChg>
        <pc:picChg chg="add del mod">
          <ac:chgData name="Bengtner Christel" userId="S::christel.bengtner@inera.se::0b21906c-1014-4e40-9179-9c7631d949d5" providerId="AD" clId="Web-{98C4D6C2-D799-1D28-5944-8B6ED69F43CC}" dt="2023-09-28T11:55:45.120" v="973"/>
          <ac:picMkLst>
            <pc:docMk/>
            <pc:sldMk cId="2533398542" sldId="485"/>
            <ac:picMk id="8" creationId="{54A1D971-4D0F-710B-EDC8-2589FFF095F4}"/>
          </ac:picMkLst>
        </pc:picChg>
      </pc:sldChg>
    </pc:docChg>
  </pc:docChgLst>
  <pc:docChgLst>
    <pc:chgData name="Axelsson Jenny" userId="35153831-a041-4e19-963c-026d50be729b" providerId="ADAL" clId="{A8CF1CF6-DB12-4F38-B0BD-EF5A66CE6C1B}"/>
    <pc:docChg chg="undo custSel modSld">
      <pc:chgData name="Axelsson Jenny" userId="35153831-a041-4e19-963c-026d50be729b" providerId="ADAL" clId="{A8CF1CF6-DB12-4F38-B0BD-EF5A66CE6C1B}" dt="2022-12-21T10:39:17.238" v="54" actId="14100"/>
      <pc:docMkLst>
        <pc:docMk/>
      </pc:docMkLst>
      <pc:sldChg chg="modSp mod">
        <pc:chgData name="Axelsson Jenny" userId="35153831-a041-4e19-963c-026d50be729b" providerId="ADAL" clId="{A8CF1CF6-DB12-4F38-B0BD-EF5A66CE6C1B}" dt="2022-12-21T10:27:11.326" v="3" actId="20577"/>
        <pc:sldMkLst>
          <pc:docMk/>
          <pc:sldMk cId="2974578957" sldId="312"/>
        </pc:sldMkLst>
        <pc:spChg chg="mod">
          <ac:chgData name="Axelsson Jenny" userId="35153831-a041-4e19-963c-026d50be729b" providerId="ADAL" clId="{A8CF1CF6-DB12-4F38-B0BD-EF5A66CE6C1B}" dt="2022-12-21T10:27:11.326" v="3" actId="20577"/>
          <ac:spMkLst>
            <pc:docMk/>
            <pc:sldMk cId="2974578957" sldId="312"/>
            <ac:spMk id="4" creationId="{7C3A8192-81A1-4B54-8CE2-055E1C43C19C}"/>
          </ac:spMkLst>
        </pc:spChg>
      </pc:sldChg>
      <pc:sldChg chg="modSp mod">
        <pc:chgData name="Axelsson Jenny" userId="35153831-a041-4e19-963c-026d50be729b" providerId="ADAL" clId="{A8CF1CF6-DB12-4F38-B0BD-EF5A66CE6C1B}" dt="2022-12-21T10:27:36.417" v="6" actId="1076"/>
        <pc:sldMkLst>
          <pc:docMk/>
          <pc:sldMk cId="1378080449" sldId="459"/>
        </pc:sldMkLst>
        <pc:spChg chg="mod">
          <ac:chgData name="Axelsson Jenny" userId="35153831-a041-4e19-963c-026d50be729b" providerId="ADAL" clId="{A8CF1CF6-DB12-4F38-B0BD-EF5A66CE6C1B}" dt="2022-12-21T10:27:36.417" v="6" actId="1076"/>
          <ac:spMkLst>
            <pc:docMk/>
            <pc:sldMk cId="1378080449" sldId="459"/>
            <ac:spMk id="3" creationId="{3BCACF75-476D-4F67-8A65-18DCB5017B51}"/>
          </ac:spMkLst>
        </pc:spChg>
        <pc:graphicFrameChg chg="mod modGraphic">
          <ac:chgData name="Axelsson Jenny" userId="35153831-a041-4e19-963c-026d50be729b" providerId="ADAL" clId="{A8CF1CF6-DB12-4F38-B0BD-EF5A66CE6C1B}" dt="2022-12-21T10:27:31.931" v="5" actId="1076"/>
          <ac:graphicFrameMkLst>
            <pc:docMk/>
            <pc:sldMk cId="1378080449" sldId="459"/>
            <ac:graphicFrameMk id="8" creationId="{F09DA5A7-C9AC-44A3-BF24-1C5D5F57A064}"/>
          </ac:graphicFrameMkLst>
        </pc:graphicFrameChg>
      </pc:sldChg>
      <pc:sldChg chg="addSp delSp modSp mod modClrScheme chgLayout">
        <pc:chgData name="Axelsson Jenny" userId="35153831-a041-4e19-963c-026d50be729b" providerId="ADAL" clId="{A8CF1CF6-DB12-4F38-B0BD-EF5A66CE6C1B}" dt="2022-12-21T10:31:36.012" v="32" actId="108"/>
        <pc:sldMkLst>
          <pc:docMk/>
          <pc:sldMk cId="1758125725" sldId="462"/>
        </pc:sldMkLst>
        <pc:spChg chg="add mod">
          <ac:chgData name="Axelsson Jenny" userId="35153831-a041-4e19-963c-026d50be729b" providerId="ADAL" clId="{A8CF1CF6-DB12-4F38-B0BD-EF5A66CE6C1B}" dt="2022-12-21T10:31:36.012" v="32" actId="108"/>
          <ac:spMkLst>
            <pc:docMk/>
            <pc:sldMk cId="1758125725" sldId="462"/>
            <ac:spMk id="3" creationId="{5F705308-C509-4B30-B528-AE4C983D4437}"/>
          </ac:spMkLst>
        </pc:spChg>
        <pc:spChg chg="mod">
          <ac:chgData name="Axelsson Jenny" userId="35153831-a041-4e19-963c-026d50be729b" providerId="ADAL" clId="{A8CF1CF6-DB12-4F38-B0BD-EF5A66CE6C1B}" dt="2022-12-21T10:30:54.440" v="10" actId="26606"/>
          <ac:spMkLst>
            <pc:docMk/>
            <pc:sldMk cId="1758125725" sldId="462"/>
            <ac:spMk id="5" creationId="{ED3626E5-17AA-47E4-AE44-B10F77EC71BC}"/>
          </ac:spMkLst>
        </pc:spChg>
        <pc:spChg chg="mod">
          <ac:chgData name="Axelsson Jenny" userId="35153831-a041-4e19-963c-026d50be729b" providerId="ADAL" clId="{A8CF1CF6-DB12-4F38-B0BD-EF5A66CE6C1B}" dt="2022-12-21T10:31:05.695" v="12" actId="14100"/>
          <ac:spMkLst>
            <pc:docMk/>
            <pc:sldMk cId="1758125725" sldId="462"/>
            <ac:spMk id="22" creationId="{4EC3AEAA-0F52-44A4-9C3C-57FA7EB01F84}"/>
          </ac:spMkLst>
        </pc:spChg>
        <pc:spChg chg="del">
          <ac:chgData name="Axelsson Jenny" userId="35153831-a041-4e19-963c-026d50be729b" providerId="ADAL" clId="{A8CF1CF6-DB12-4F38-B0BD-EF5A66CE6C1B}" dt="2022-12-21T10:30:54.440" v="10" actId="26606"/>
          <ac:spMkLst>
            <pc:docMk/>
            <pc:sldMk cId="1758125725" sldId="462"/>
            <ac:spMk id="1031" creationId="{9340B50A-ADC7-ADBA-DA18-749918657EBC}"/>
          </ac:spMkLst>
        </pc:spChg>
        <pc:spChg chg="del">
          <ac:chgData name="Axelsson Jenny" userId="35153831-a041-4e19-963c-026d50be729b" providerId="ADAL" clId="{A8CF1CF6-DB12-4F38-B0BD-EF5A66CE6C1B}" dt="2022-12-21T10:30:54.440" v="10" actId="26606"/>
          <ac:spMkLst>
            <pc:docMk/>
            <pc:sldMk cId="1758125725" sldId="462"/>
            <ac:spMk id="1033" creationId="{A30F30DA-8382-66FA-9232-E12C506DD19F}"/>
          </ac:spMkLst>
        </pc:spChg>
        <pc:spChg chg="mod ord modVis">
          <ac:chgData name="Axelsson Jenny" userId="35153831-a041-4e19-963c-026d50be729b" providerId="ADAL" clId="{A8CF1CF6-DB12-4F38-B0BD-EF5A66CE6C1B}" dt="2022-12-21T10:30:54.440" v="10" actId="26606"/>
          <ac:spMkLst>
            <pc:docMk/>
            <pc:sldMk cId="1758125725" sldId="462"/>
            <ac:spMk id="1035" creationId="{7AA256D2-6913-F77E-DD3B-12A3EDDCA9B4}"/>
          </ac:spMkLst>
        </pc:spChg>
        <pc:spChg chg="add mod">
          <ac:chgData name="Axelsson Jenny" userId="35153831-a041-4e19-963c-026d50be729b" providerId="ADAL" clId="{A8CF1CF6-DB12-4F38-B0BD-EF5A66CE6C1B}" dt="2022-12-21T10:30:54.440" v="10" actId="26606"/>
          <ac:spMkLst>
            <pc:docMk/>
            <pc:sldMk cId="1758125725" sldId="462"/>
            <ac:spMk id="1040" creationId="{5E4E8140-F6CE-2F1C-6C18-8F00350CD840}"/>
          </ac:spMkLst>
        </pc:spChg>
        <pc:picChg chg="add mod ord">
          <ac:chgData name="Axelsson Jenny" userId="35153831-a041-4e19-963c-026d50be729b" providerId="ADAL" clId="{A8CF1CF6-DB12-4F38-B0BD-EF5A66CE6C1B}" dt="2022-12-21T10:30:54.440" v="10" actId="26606"/>
          <ac:picMkLst>
            <pc:docMk/>
            <pc:sldMk cId="1758125725" sldId="462"/>
            <ac:picMk id="2" creationId="{42B9073F-F442-4881-A8EA-DCE4DB0A2855}"/>
          </ac:picMkLst>
        </pc:picChg>
        <pc:picChg chg="add del">
          <ac:chgData name="Axelsson Jenny" userId="35153831-a041-4e19-963c-026d50be729b" providerId="ADAL" clId="{A8CF1CF6-DB12-4F38-B0BD-EF5A66CE6C1B}" dt="2022-12-21T10:30:38.849" v="8" actId="478"/>
          <ac:picMkLst>
            <pc:docMk/>
            <pc:sldMk cId="1758125725" sldId="462"/>
            <ac:picMk id="1026" creationId="{229C7C07-8635-4151-9065-751AA6BD6AC3}"/>
          </ac:picMkLst>
        </pc:picChg>
        <pc:picChg chg="del">
          <ac:chgData name="Axelsson Jenny" userId="35153831-a041-4e19-963c-026d50be729b" providerId="ADAL" clId="{A8CF1CF6-DB12-4F38-B0BD-EF5A66CE6C1B}" dt="2022-12-21T10:30:38.849" v="8" actId="478"/>
          <ac:picMkLst>
            <pc:docMk/>
            <pc:sldMk cId="1758125725" sldId="462"/>
            <ac:picMk id="1028" creationId="{5EE24114-7928-4F4D-BF7A-6213A78C00E0}"/>
          </ac:picMkLst>
        </pc:picChg>
      </pc:sldChg>
      <pc:sldChg chg="addSp delSp modSp mod">
        <pc:chgData name="Axelsson Jenny" userId="35153831-a041-4e19-963c-026d50be729b" providerId="ADAL" clId="{A8CF1CF6-DB12-4F38-B0BD-EF5A66CE6C1B}" dt="2022-12-21T10:34:08.922" v="45" actId="14100"/>
        <pc:sldMkLst>
          <pc:docMk/>
          <pc:sldMk cId="325621087" sldId="463"/>
        </pc:sldMkLst>
        <pc:spChg chg="mod">
          <ac:chgData name="Axelsson Jenny" userId="35153831-a041-4e19-963c-026d50be729b" providerId="ADAL" clId="{A8CF1CF6-DB12-4F38-B0BD-EF5A66CE6C1B}" dt="2022-12-21T10:34:08.922" v="45" actId="14100"/>
          <ac:spMkLst>
            <pc:docMk/>
            <pc:sldMk cId="325621087" sldId="463"/>
            <ac:spMk id="6" creationId="{563B5A6B-47A2-4449-A0D4-AA60E92E37CF}"/>
          </ac:spMkLst>
        </pc:spChg>
        <pc:picChg chg="add mod">
          <ac:chgData name="Axelsson Jenny" userId="35153831-a041-4e19-963c-026d50be729b" providerId="ADAL" clId="{A8CF1CF6-DB12-4F38-B0BD-EF5A66CE6C1B}" dt="2022-12-21T10:34:03.029" v="44" actId="1076"/>
          <ac:picMkLst>
            <pc:docMk/>
            <pc:sldMk cId="325621087" sldId="463"/>
            <ac:picMk id="3" creationId="{8581D455-C956-43B1-85C9-46068BE8E4A4}"/>
          </ac:picMkLst>
        </pc:picChg>
        <pc:picChg chg="del">
          <ac:chgData name="Axelsson Jenny" userId="35153831-a041-4e19-963c-026d50be729b" providerId="ADAL" clId="{A8CF1CF6-DB12-4F38-B0BD-EF5A66CE6C1B}" dt="2022-12-21T10:33:06.938" v="33" actId="478"/>
          <ac:picMkLst>
            <pc:docMk/>
            <pc:sldMk cId="325621087" sldId="463"/>
            <ac:picMk id="2050" creationId="{C018968A-6250-4783-BE8D-708863C17400}"/>
          </ac:picMkLst>
        </pc:picChg>
      </pc:sldChg>
      <pc:sldChg chg="addSp delSp modSp mod modClrScheme chgLayout">
        <pc:chgData name="Axelsson Jenny" userId="35153831-a041-4e19-963c-026d50be729b" providerId="ADAL" clId="{A8CF1CF6-DB12-4F38-B0BD-EF5A66CE6C1B}" dt="2022-12-21T10:39:17.238" v="54" actId="14100"/>
        <pc:sldMkLst>
          <pc:docMk/>
          <pc:sldMk cId="3232292107" sldId="464"/>
        </pc:sldMkLst>
        <pc:spChg chg="mod modVis">
          <ac:chgData name="Axelsson Jenny" userId="35153831-a041-4e19-963c-026d50be729b" providerId="ADAL" clId="{A8CF1CF6-DB12-4F38-B0BD-EF5A66CE6C1B}" dt="2022-12-21T10:38:48.124" v="50" actId="26606"/>
          <ac:spMkLst>
            <pc:docMk/>
            <pc:sldMk cId="3232292107" sldId="464"/>
            <ac:spMk id="5" creationId="{84C523F7-2C97-4895-B794-AC4097AC236C}"/>
          </ac:spMkLst>
        </pc:spChg>
        <pc:spChg chg="mod ord">
          <ac:chgData name="Axelsson Jenny" userId="35153831-a041-4e19-963c-026d50be729b" providerId="ADAL" clId="{A8CF1CF6-DB12-4F38-B0BD-EF5A66CE6C1B}" dt="2022-12-21T10:38:48.124" v="50" actId="26606"/>
          <ac:spMkLst>
            <pc:docMk/>
            <pc:sldMk cId="3232292107" sldId="464"/>
            <ac:spMk id="6" creationId="{AC35794A-941E-41BC-A96F-61315D2AF913}"/>
          </ac:spMkLst>
        </pc:spChg>
        <pc:spChg chg="add del mod">
          <ac:chgData name="Axelsson Jenny" userId="35153831-a041-4e19-963c-026d50be729b" providerId="ADAL" clId="{A8CF1CF6-DB12-4F38-B0BD-EF5A66CE6C1B}" dt="2022-12-21T10:38:48.119" v="49" actId="26606"/>
          <ac:spMkLst>
            <pc:docMk/>
            <pc:sldMk cId="3232292107" sldId="464"/>
            <ac:spMk id="11" creationId="{6104014A-894D-B9C9-C738-AA3A722A8FDD}"/>
          </ac:spMkLst>
        </pc:spChg>
        <pc:spChg chg="add mod">
          <ac:chgData name="Axelsson Jenny" userId="35153831-a041-4e19-963c-026d50be729b" providerId="ADAL" clId="{A8CF1CF6-DB12-4F38-B0BD-EF5A66CE6C1B}" dt="2022-12-21T10:38:48.124" v="50" actId="26606"/>
          <ac:spMkLst>
            <pc:docMk/>
            <pc:sldMk cId="3232292107" sldId="464"/>
            <ac:spMk id="13" creationId="{449719AF-2D2B-77EF-C1A8-7EA95DCCF9E3}"/>
          </ac:spMkLst>
        </pc:spChg>
        <pc:spChg chg="add mod">
          <ac:chgData name="Axelsson Jenny" userId="35153831-a041-4e19-963c-026d50be729b" providerId="ADAL" clId="{A8CF1CF6-DB12-4F38-B0BD-EF5A66CE6C1B}" dt="2022-12-21T10:39:17.238" v="54" actId="14100"/>
          <ac:spMkLst>
            <pc:docMk/>
            <pc:sldMk cId="3232292107" sldId="464"/>
            <ac:spMk id="14" creationId="{7C91213B-BF82-E8EF-140C-6068271A5B68}"/>
          </ac:spMkLst>
        </pc:spChg>
        <pc:spChg chg="del">
          <ac:chgData name="Axelsson Jenny" userId="35153831-a041-4e19-963c-026d50be729b" providerId="ADAL" clId="{A8CF1CF6-DB12-4F38-B0BD-EF5A66CE6C1B}" dt="2022-12-21T10:38:33.966" v="47"/>
          <ac:spMkLst>
            <pc:docMk/>
            <pc:sldMk cId="3232292107" sldId="464"/>
            <ac:spMk id="16" creationId="{81228A0D-0352-40A4-BD68-CE4EF8F512CB}"/>
          </ac:spMkLst>
        </pc:spChg>
        <pc:picChg chg="add mod ord">
          <ac:chgData name="Axelsson Jenny" userId="35153831-a041-4e19-963c-026d50be729b" providerId="ADAL" clId="{A8CF1CF6-DB12-4F38-B0BD-EF5A66CE6C1B}" dt="2022-12-21T10:38:59.555" v="51" actId="1076"/>
          <ac:picMkLst>
            <pc:docMk/>
            <pc:sldMk cId="3232292107" sldId="464"/>
            <ac:picMk id="3" creationId="{CDCAD41F-C385-4D6D-825E-A48334605742}"/>
          </ac:picMkLst>
        </pc:picChg>
        <pc:picChg chg="del">
          <ac:chgData name="Axelsson Jenny" userId="35153831-a041-4e19-963c-026d50be729b" providerId="ADAL" clId="{A8CF1CF6-DB12-4F38-B0BD-EF5A66CE6C1B}" dt="2022-12-21T10:38:33.263" v="46" actId="478"/>
          <ac:picMkLst>
            <pc:docMk/>
            <pc:sldMk cId="3232292107" sldId="464"/>
            <ac:picMk id="3074" creationId="{3F60749F-62AD-4E82-B7D0-E1574F80D8BA}"/>
          </ac:picMkLst>
        </pc:picChg>
      </pc:sldChg>
    </pc:docChg>
  </pc:docChgLst>
  <pc:docChgLst>
    <pc:chgData name="Jonsson Åsa" userId="S::asa.jonsson@inera.se::e7c157ac-c4f4-446a-aea7-2d9507f60b0e" providerId="AD" clId="Web-{DFC44F26-A4C9-2CE3-EA66-D044AD8E57D3}"/>
    <pc:docChg chg="modSld">
      <pc:chgData name="Jonsson Åsa" userId="S::asa.jonsson@inera.se::e7c157ac-c4f4-446a-aea7-2d9507f60b0e" providerId="AD" clId="Web-{DFC44F26-A4C9-2CE3-EA66-D044AD8E57D3}" dt="2023-05-16T12:19:01.114" v="121" actId="20577"/>
      <pc:docMkLst>
        <pc:docMk/>
      </pc:docMkLst>
      <pc:sldChg chg="delSp modSp">
        <pc:chgData name="Jonsson Åsa" userId="S::asa.jonsson@inera.se::e7c157ac-c4f4-446a-aea7-2d9507f60b0e" providerId="AD" clId="Web-{DFC44F26-A4C9-2CE3-EA66-D044AD8E57D3}" dt="2023-05-16T12:19:01.114" v="121" actId="20577"/>
        <pc:sldMkLst>
          <pc:docMk/>
          <pc:sldMk cId="325621087" sldId="463"/>
        </pc:sldMkLst>
        <pc:spChg chg="mod">
          <ac:chgData name="Jonsson Åsa" userId="S::asa.jonsson@inera.se::e7c157ac-c4f4-446a-aea7-2d9507f60b0e" providerId="AD" clId="Web-{DFC44F26-A4C9-2CE3-EA66-D044AD8E57D3}" dt="2023-05-16T12:19:01.114" v="121" actId="20577"/>
          <ac:spMkLst>
            <pc:docMk/>
            <pc:sldMk cId="325621087" sldId="463"/>
            <ac:spMk id="6" creationId="{563B5A6B-47A2-4449-A0D4-AA60E92E37CF}"/>
          </ac:spMkLst>
        </pc:spChg>
        <pc:picChg chg="del mod">
          <ac:chgData name="Jonsson Åsa" userId="S::asa.jonsson@inera.se::e7c157ac-c4f4-446a-aea7-2d9507f60b0e" providerId="AD" clId="Web-{DFC44F26-A4C9-2CE3-EA66-D044AD8E57D3}" dt="2023-05-16T12:18:50.739" v="108"/>
          <ac:picMkLst>
            <pc:docMk/>
            <pc:sldMk cId="325621087" sldId="463"/>
            <ac:picMk id="3074" creationId="{577D6141-7E79-4DBB-82E1-CEC9C0CF8C7C}"/>
          </ac:picMkLst>
        </pc:picChg>
      </pc:sldChg>
    </pc:docChg>
  </pc:docChgLst>
  <pc:docChgLst>
    <pc:chgData name="Olars Björn" userId="1c81218a-21ec-413f-8dc1-a8bd0b85f8ba" providerId="ADAL" clId="{51F9EF8F-A328-4F42-83F1-1352F7E7C0DC}"/>
    <pc:docChg chg="undo custSel addSld delSld modSld sldOrd">
      <pc:chgData name="Olars Björn" userId="1c81218a-21ec-413f-8dc1-a8bd0b85f8ba" providerId="ADAL" clId="{51F9EF8F-A328-4F42-83F1-1352F7E7C0DC}" dt="2023-09-29T11:58:37.316" v="210" actId="2165"/>
      <pc:docMkLst>
        <pc:docMk/>
      </pc:docMkLst>
      <pc:sldChg chg="modSp mod">
        <pc:chgData name="Olars Björn" userId="1c81218a-21ec-413f-8dc1-a8bd0b85f8ba" providerId="ADAL" clId="{51F9EF8F-A328-4F42-83F1-1352F7E7C0DC}" dt="2023-09-29T11:53:55.443" v="87" actId="20577"/>
        <pc:sldMkLst>
          <pc:docMk/>
          <pc:sldMk cId="2430241799" sldId="450"/>
        </pc:sldMkLst>
        <pc:spChg chg="mod">
          <ac:chgData name="Olars Björn" userId="1c81218a-21ec-413f-8dc1-a8bd0b85f8ba" providerId="ADAL" clId="{51F9EF8F-A328-4F42-83F1-1352F7E7C0DC}" dt="2023-09-29T11:53:55.443" v="87" actId="20577"/>
          <ac:spMkLst>
            <pc:docMk/>
            <pc:sldMk cId="2430241799" sldId="450"/>
            <ac:spMk id="3" creationId="{97EA1ACE-F745-469A-9F5D-EDBECE1535C9}"/>
          </ac:spMkLst>
        </pc:spChg>
      </pc:sldChg>
      <pc:sldChg chg="modSp mod">
        <pc:chgData name="Olars Björn" userId="1c81218a-21ec-413f-8dc1-a8bd0b85f8ba" providerId="ADAL" clId="{51F9EF8F-A328-4F42-83F1-1352F7E7C0DC}" dt="2023-09-29T11:58:37.316" v="210" actId="2165"/>
        <pc:sldMkLst>
          <pc:docMk/>
          <pc:sldMk cId="1378080449" sldId="459"/>
        </pc:sldMkLst>
        <pc:graphicFrameChg chg="modGraphic">
          <ac:chgData name="Olars Björn" userId="1c81218a-21ec-413f-8dc1-a8bd0b85f8ba" providerId="ADAL" clId="{51F9EF8F-A328-4F42-83F1-1352F7E7C0DC}" dt="2023-09-29T11:58:37.316" v="210" actId="2165"/>
          <ac:graphicFrameMkLst>
            <pc:docMk/>
            <pc:sldMk cId="1378080449" sldId="459"/>
            <ac:graphicFrameMk id="8" creationId="{F09DA5A7-C9AC-44A3-BF24-1C5D5F57A064}"/>
          </ac:graphicFrameMkLst>
        </pc:graphicFrameChg>
      </pc:sldChg>
      <pc:sldChg chg="modSp mod">
        <pc:chgData name="Olars Björn" userId="1c81218a-21ec-413f-8dc1-a8bd0b85f8ba" providerId="ADAL" clId="{51F9EF8F-A328-4F42-83F1-1352F7E7C0DC}" dt="2023-09-29T11:52:41.586" v="2" actId="1076"/>
        <pc:sldMkLst>
          <pc:docMk/>
          <pc:sldMk cId="1758125725" sldId="462"/>
        </pc:sldMkLst>
        <pc:spChg chg="mod">
          <ac:chgData name="Olars Björn" userId="1c81218a-21ec-413f-8dc1-a8bd0b85f8ba" providerId="ADAL" clId="{51F9EF8F-A328-4F42-83F1-1352F7E7C0DC}" dt="2023-09-29T11:52:41.586" v="2" actId="1076"/>
          <ac:spMkLst>
            <pc:docMk/>
            <pc:sldMk cId="1758125725" sldId="462"/>
            <ac:spMk id="2" creationId="{8E6E6FFC-F506-76EA-DB66-BF10E45B0DB1}"/>
          </ac:spMkLst>
        </pc:spChg>
      </pc:sldChg>
      <pc:sldChg chg="modSp mod ord">
        <pc:chgData name="Olars Björn" userId="1c81218a-21ec-413f-8dc1-a8bd0b85f8ba" providerId="ADAL" clId="{51F9EF8F-A328-4F42-83F1-1352F7E7C0DC}" dt="2023-09-29T11:55:29.257" v="207" actId="20577"/>
        <pc:sldMkLst>
          <pc:docMk/>
          <pc:sldMk cId="325621087" sldId="463"/>
        </pc:sldMkLst>
        <pc:spChg chg="mod">
          <ac:chgData name="Olars Björn" userId="1c81218a-21ec-413f-8dc1-a8bd0b85f8ba" providerId="ADAL" clId="{51F9EF8F-A328-4F42-83F1-1352F7E7C0DC}" dt="2023-09-29T11:55:29.257" v="207" actId="20577"/>
          <ac:spMkLst>
            <pc:docMk/>
            <pc:sldMk cId="325621087" sldId="463"/>
            <ac:spMk id="6" creationId="{563B5A6B-47A2-4449-A0D4-AA60E92E37CF}"/>
          </ac:spMkLst>
        </pc:spChg>
      </pc:sldChg>
      <pc:sldChg chg="modSp mod">
        <pc:chgData name="Olars Björn" userId="1c81218a-21ec-413f-8dc1-a8bd0b85f8ba" providerId="ADAL" clId="{51F9EF8F-A328-4F42-83F1-1352F7E7C0DC}" dt="2023-09-29T11:58:25.364" v="209" actId="20577"/>
        <pc:sldMkLst>
          <pc:docMk/>
          <pc:sldMk cId="2930397234" sldId="473"/>
        </pc:sldMkLst>
        <pc:spChg chg="mod">
          <ac:chgData name="Olars Björn" userId="1c81218a-21ec-413f-8dc1-a8bd0b85f8ba" providerId="ADAL" clId="{51F9EF8F-A328-4F42-83F1-1352F7E7C0DC}" dt="2023-09-29T11:58:25.364" v="209" actId="20577"/>
          <ac:spMkLst>
            <pc:docMk/>
            <pc:sldMk cId="2930397234" sldId="473"/>
            <ac:spMk id="3" creationId="{D85BDD45-0E29-5BC6-12F6-31B2376C55A5}"/>
          </ac:spMkLst>
        </pc:spChg>
      </pc:sldChg>
      <pc:sldChg chg="del">
        <pc:chgData name="Olars Björn" userId="1c81218a-21ec-413f-8dc1-a8bd0b85f8ba" providerId="ADAL" clId="{51F9EF8F-A328-4F42-83F1-1352F7E7C0DC}" dt="2023-09-29T11:55:37.011" v="208" actId="47"/>
        <pc:sldMkLst>
          <pc:docMk/>
          <pc:sldMk cId="262754385" sldId="474"/>
        </pc:sldMkLst>
      </pc:sldChg>
      <pc:sldChg chg="addSp delSp modSp new mod modClrScheme chgLayout">
        <pc:chgData name="Olars Björn" userId="1c81218a-21ec-413f-8dc1-a8bd0b85f8ba" providerId="ADAL" clId="{51F9EF8F-A328-4F42-83F1-1352F7E7C0DC}" dt="2023-09-29T11:53:22.486" v="61" actId="20577"/>
        <pc:sldMkLst>
          <pc:docMk/>
          <pc:sldMk cId="2441181108" sldId="490"/>
        </pc:sldMkLst>
        <pc:spChg chg="del mod ord">
          <ac:chgData name="Olars Björn" userId="1c81218a-21ec-413f-8dc1-a8bd0b85f8ba" providerId="ADAL" clId="{51F9EF8F-A328-4F42-83F1-1352F7E7C0DC}" dt="2023-09-29T11:52:56.947" v="4" actId="700"/>
          <ac:spMkLst>
            <pc:docMk/>
            <pc:sldMk cId="2441181108" sldId="490"/>
            <ac:spMk id="2" creationId="{749B5B93-8DCB-6912-46B4-6069070A2ECF}"/>
          </ac:spMkLst>
        </pc:spChg>
        <pc:spChg chg="del">
          <ac:chgData name="Olars Björn" userId="1c81218a-21ec-413f-8dc1-a8bd0b85f8ba" providerId="ADAL" clId="{51F9EF8F-A328-4F42-83F1-1352F7E7C0DC}" dt="2023-09-29T11:52:56.947" v="4" actId="700"/>
          <ac:spMkLst>
            <pc:docMk/>
            <pc:sldMk cId="2441181108" sldId="490"/>
            <ac:spMk id="3" creationId="{8B0D2177-C82B-6203-FC3A-0BD5CE086F04}"/>
          </ac:spMkLst>
        </pc:spChg>
        <pc:spChg chg="mod ord">
          <ac:chgData name="Olars Björn" userId="1c81218a-21ec-413f-8dc1-a8bd0b85f8ba" providerId="ADAL" clId="{51F9EF8F-A328-4F42-83F1-1352F7E7C0DC}" dt="2023-09-29T11:52:56.947" v="4" actId="700"/>
          <ac:spMkLst>
            <pc:docMk/>
            <pc:sldMk cId="2441181108" sldId="490"/>
            <ac:spMk id="4" creationId="{7C44B02C-8D50-CB2E-8EB6-6C3A1C8CBC59}"/>
          </ac:spMkLst>
        </pc:spChg>
        <pc:spChg chg="mod ord">
          <ac:chgData name="Olars Björn" userId="1c81218a-21ec-413f-8dc1-a8bd0b85f8ba" providerId="ADAL" clId="{51F9EF8F-A328-4F42-83F1-1352F7E7C0DC}" dt="2023-09-29T11:52:56.947" v="4" actId="700"/>
          <ac:spMkLst>
            <pc:docMk/>
            <pc:sldMk cId="2441181108" sldId="490"/>
            <ac:spMk id="5" creationId="{B42020AE-958F-F5AE-9E75-F4EEE183171A}"/>
          </ac:spMkLst>
        </pc:spChg>
        <pc:spChg chg="del">
          <ac:chgData name="Olars Björn" userId="1c81218a-21ec-413f-8dc1-a8bd0b85f8ba" providerId="ADAL" clId="{51F9EF8F-A328-4F42-83F1-1352F7E7C0DC}" dt="2023-09-29T11:52:56.947" v="4" actId="700"/>
          <ac:spMkLst>
            <pc:docMk/>
            <pc:sldMk cId="2441181108" sldId="490"/>
            <ac:spMk id="6" creationId="{90566BB0-47D7-11DB-CCC9-5246B46BE3F6}"/>
          </ac:spMkLst>
        </pc:spChg>
        <pc:spChg chg="add mod ord">
          <ac:chgData name="Olars Björn" userId="1c81218a-21ec-413f-8dc1-a8bd0b85f8ba" providerId="ADAL" clId="{51F9EF8F-A328-4F42-83F1-1352F7E7C0DC}" dt="2023-09-29T11:53:22.486" v="61" actId="20577"/>
          <ac:spMkLst>
            <pc:docMk/>
            <pc:sldMk cId="2441181108" sldId="490"/>
            <ac:spMk id="7" creationId="{53F29352-DAA3-8D5F-3232-D1157EE5FBAB}"/>
          </ac:spMkLst>
        </pc:spChg>
      </pc:sldChg>
      <pc:sldChg chg="modSp add mod ord">
        <pc:chgData name="Olars Björn" userId="1c81218a-21ec-413f-8dc1-a8bd0b85f8ba" providerId="ADAL" clId="{51F9EF8F-A328-4F42-83F1-1352F7E7C0DC}" dt="2023-09-29T11:53:09.324" v="27" actId="20577"/>
        <pc:sldMkLst>
          <pc:docMk/>
          <pc:sldMk cId="4153725429" sldId="491"/>
        </pc:sldMkLst>
        <pc:spChg chg="mod">
          <ac:chgData name="Olars Björn" userId="1c81218a-21ec-413f-8dc1-a8bd0b85f8ba" providerId="ADAL" clId="{51F9EF8F-A328-4F42-83F1-1352F7E7C0DC}" dt="2023-09-29T11:53:09.324" v="27" actId="20577"/>
          <ac:spMkLst>
            <pc:docMk/>
            <pc:sldMk cId="4153725429" sldId="491"/>
            <ac:spMk id="7" creationId="{53F29352-DAA3-8D5F-3232-D1157EE5FBAB}"/>
          </ac:spMkLst>
        </pc:spChg>
      </pc:sldChg>
      <pc:sldChg chg="modSp add mod ord">
        <pc:chgData name="Olars Björn" userId="1c81218a-21ec-413f-8dc1-a8bd0b85f8ba" providerId="ADAL" clId="{51F9EF8F-A328-4F42-83F1-1352F7E7C0DC}" dt="2023-09-29T11:53:31.704" v="83" actId="20577"/>
        <pc:sldMkLst>
          <pc:docMk/>
          <pc:sldMk cId="855348256" sldId="492"/>
        </pc:sldMkLst>
        <pc:spChg chg="mod">
          <ac:chgData name="Olars Björn" userId="1c81218a-21ec-413f-8dc1-a8bd0b85f8ba" providerId="ADAL" clId="{51F9EF8F-A328-4F42-83F1-1352F7E7C0DC}" dt="2023-09-29T11:53:31.704" v="83" actId="20577"/>
          <ac:spMkLst>
            <pc:docMk/>
            <pc:sldMk cId="855348256" sldId="492"/>
            <ac:spMk id="7" creationId="{53F29352-DAA3-8D5F-3232-D1157EE5FBAB}"/>
          </ac:spMkLst>
        </pc:spChg>
      </pc:sldChg>
    </pc:docChg>
  </pc:docChgLst>
  <pc:docChgLst>
    <pc:chgData name="Anderzon Frida" userId="6e4615d3-b2c2-4443-b967-9a552c4b0434" providerId="ADAL" clId="{5146AE60-A0B7-4869-980E-98442CA1FB4A}"/>
    <pc:docChg chg="undo custSel addSld delSld modSld sldOrd">
      <pc:chgData name="Anderzon Frida" userId="6e4615d3-b2c2-4443-b967-9a552c4b0434" providerId="ADAL" clId="{5146AE60-A0B7-4869-980E-98442CA1FB4A}" dt="2023-09-28T08:03:31.217" v="2596" actId="20577"/>
      <pc:docMkLst>
        <pc:docMk/>
      </pc:docMkLst>
      <pc:sldChg chg="add del setBg">
        <pc:chgData name="Anderzon Frida" userId="6e4615d3-b2c2-4443-b967-9a552c4b0434" providerId="ADAL" clId="{5146AE60-A0B7-4869-980E-98442CA1FB4A}" dt="2023-09-27T13:41:24.012" v="1023"/>
        <pc:sldMkLst>
          <pc:docMk/>
          <pc:sldMk cId="972248516" sldId="315"/>
        </pc:sldMkLst>
      </pc:sldChg>
      <pc:sldChg chg="delSp modSp mod addCm delCm">
        <pc:chgData name="Anderzon Frida" userId="6e4615d3-b2c2-4443-b967-9a552c4b0434" providerId="ADAL" clId="{5146AE60-A0B7-4869-980E-98442CA1FB4A}" dt="2023-09-28T06:22:25.293" v="1633"/>
        <pc:sldMkLst>
          <pc:docMk/>
          <pc:sldMk cId="771878917" sldId="476"/>
        </pc:sldMkLst>
        <pc:spChg chg="mod">
          <ac:chgData name="Anderzon Frida" userId="6e4615d3-b2c2-4443-b967-9a552c4b0434" providerId="ADAL" clId="{5146AE60-A0B7-4869-980E-98442CA1FB4A}" dt="2023-09-28T06:22:25.293" v="1633"/>
          <ac:spMkLst>
            <pc:docMk/>
            <pc:sldMk cId="771878917" sldId="476"/>
            <ac:spMk id="2" creationId="{37C93302-7E86-DD23-B302-D3A4F9D55EA3}"/>
          </ac:spMkLst>
        </pc:spChg>
        <pc:spChg chg="mod">
          <ac:chgData name="Anderzon Frida" userId="6e4615d3-b2c2-4443-b967-9a552c4b0434" providerId="ADAL" clId="{5146AE60-A0B7-4869-980E-98442CA1FB4A}" dt="2023-09-28T06:19:16.672" v="1578" actId="403"/>
          <ac:spMkLst>
            <pc:docMk/>
            <pc:sldMk cId="771878917" sldId="476"/>
            <ac:spMk id="3" creationId="{CD8A5FDF-3173-6854-2DF3-457FF595AD74}"/>
          </ac:spMkLst>
        </pc:spChg>
        <pc:spChg chg="del mod">
          <ac:chgData name="Anderzon Frida" userId="6e4615d3-b2c2-4443-b967-9a552c4b0434" providerId="ADAL" clId="{5146AE60-A0B7-4869-980E-98442CA1FB4A}" dt="2023-09-26T11:18:34.166" v="22" actId="478"/>
          <ac:spMkLst>
            <pc:docMk/>
            <pc:sldMk cId="771878917" sldId="476"/>
            <ac:spMk id="6" creationId="{D72A7D00-4A42-40F7-C733-81A8C5A7243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Anderzon Frida" userId="6e4615d3-b2c2-4443-b967-9a552c4b0434" providerId="ADAL" clId="{5146AE60-A0B7-4869-980E-98442CA1FB4A}" dt="2023-09-27T13:17:47.002" v="209"/>
              <pc2:cmMkLst xmlns:pc2="http://schemas.microsoft.com/office/powerpoint/2019/9/main/command">
                <pc:docMk/>
                <pc:sldMk cId="771878917" sldId="476"/>
                <pc2:cmMk id="{95309CB4-3CBB-43D5-9791-046A2B727458}"/>
              </pc2:cmMkLst>
            </pc226:cmChg>
            <pc226:cmChg xmlns:pc226="http://schemas.microsoft.com/office/powerpoint/2022/06/main/command" chg="add del">
              <pc226:chgData name="Anderzon Frida" userId="6e4615d3-b2c2-4443-b967-9a552c4b0434" providerId="ADAL" clId="{5146AE60-A0B7-4869-980E-98442CA1FB4A}" dt="2023-09-27T13:22:14.477" v="211"/>
              <pc2:cmMkLst xmlns:pc2="http://schemas.microsoft.com/office/powerpoint/2019/9/main/command">
                <pc:docMk/>
                <pc:sldMk cId="771878917" sldId="476"/>
                <pc2:cmMk id="{447240CB-67BE-4B9C-BB4A-A52D58CB8D7C}"/>
              </pc2:cmMkLst>
            </pc226:cmChg>
          </p:ext>
        </pc:extLst>
      </pc:sldChg>
      <pc:sldChg chg="addSp delSp modSp mod addCm delCm modCm">
        <pc:chgData name="Anderzon Frida" userId="6e4615d3-b2c2-4443-b967-9a552c4b0434" providerId="ADAL" clId="{5146AE60-A0B7-4869-980E-98442CA1FB4A}" dt="2023-09-28T07:02:05.551" v="2066" actId="14100"/>
        <pc:sldMkLst>
          <pc:docMk/>
          <pc:sldMk cId="3066561189" sldId="477"/>
        </pc:sldMkLst>
        <pc:spChg chg="mod ord">
          <ac:chgData name="Anderzon Frida" userId="6e4615d3-b2c2-4443-b967-9a552c4b0434" providerId="ADAL" clId="{5146AE60-A0B7-4869-980E-98442CA1FB4A}" dt="2023-09-28T07:01:50.631" v="2062"/>
          <ac:spMkLst>
            <pc:docMk/>
            <pc:sldMk cId="3066561189" sldId="477"/>
            <ac:spMk id="2" creationId="{37C93302-7E86-DD23-B302-D3A4F9D55EA3}"/>
          </ac:spMkLst>
        </pc:spChg>
        <pc:spChg chg="add del mod">
          <ac:chgData name="Anderzon Frida" userId="6e4615d3-b2c2-4443-b967-9a552c4b0434" providerId="ADAL" clId="{5146AE60-A0B7-4869-980E-98442CA1FB4A}" dt="2023-09-26T11:25:12.438" v="39"/>
          <ac:spMkLst>
            <pc:docMk/>
            <pc:sldMk cId="3066561189" sldId="477"/>
            <ac:spMk id="3" creationId="{CD8A5FDF-3173-6854-2DF3-457FF595AD74}"/>
          </ac:spMkLst>
        </pc:spChg>
        <pc:spChg chg="add del">
          <ac:chgData name="Anderzon Frida" userId="6e4615d3-b2c2-4443-b967-9a552c4b0434" providerId="ADAL" clId="{5146AE60-A0B7-4869-980E-98442CA1FB4A}" dt="2023-09-26T11:25:29.086" v="42" actId="478"/>
          <ac:spMkLst>
            <pc:docMk/>
            <pc:sldMk cId="3066561189" sldId="477"/>
            <ac:spMk id="6" creationId="{D72A7D00-4A42-40F7-C733-81A8C5A72439}"/>
          </ac:spMkLst>
        </pc:spChg>
        <pc:spChg chg="add del mod">
          <ac:chgData name="Anderzon Frida" userId="6e4615d3-b2c2-4443-b967-9a552c4b0434" providerId="ADAL" clId="{5146AE60-A0B7-4869-980E-98442CA1FB4A}" dt="2023-09-26T11:26:53.102" v="55"/>
          <ac:spMkLst>
            <pc:docMk/>
            <pc:sldMk cId="3066561189" sldId="477"/>
            <ac:spMk id="11" creationId="{F6A8C1B1-F271-6ECC-18FE-4FE8929AF438}"/>
          </ac:spMkLst>
        </pc:spChg>
        <pc:spChg chg="add del mod">
          <ac:chgData name="Anderzon Frida" userId="6e4615d3-b2c2-4443-b967-9a552c4b0434" providerId="ADAL" clId="{5146AE60-A0B7-4869-980E-98442CA1FB4A}" dt="2023-09-27T13:41:35.836" v="1026" actId="478"/>
          <ac:spMkLst>
            <pc:docMk/>
            <pc:sldMk cId="3066561189" sldId="477"/>
            <ac:spMk id="14" creationId="{628C2E0F-D2C4-F122-3203-B86379552460}"/>
          </ac:spMkLst>
        </pc:spChg>
        <pc:spChg chg="add del mod">
          <ac:chgData name="Anderzon Frida" userId="6e4615d3-b2c2-4443-b967-9a552c4b0434" providerId="ADAL" clId="{5146AE60-A0B7-4869-980E-98442CA1FB4A}" dt="2023-09-27T13:42:05.984" v="1029"/>
          <ac:spMkLst>
            <pc:docMk/>
            <pc:sldMk cId="3066561189" sldId="477"/>
            <ac:spMk id="16" creationId="{AB93E4E1-FAB1-42F4-0FE1-4E6778521BCE}"/>
          </ac:spMkLst>
        </pc:spChg>
        <pc:picChg chg="add mod">
          <ac:chgData name="Anderzon Frida" userId="6e4615d3-b2c2-4443-b967-9a552c4b0434" providerId="ADAL" clId="{5146AE60-A0B7-4869-980E-98442CA1FB4A}" dt="2023-09-26T11:24:50.655" v="36"/>
          <ac:picMkLst>
            <pc:docMk/>
            <pc:sldMk cId="3066561189" sldId="477"/>
            <ac:picMk id="7" creationId="{DB577415-15B9-A70C-9C6F-8913DD4CCFD3}"/>
          </ac:picMkLst>
        </pc:picChg>
        <pc:picChg chg="add mod">
          <ac:chgData name="Anderzon Frida" userId="6e4615d3-b2c2-4443-b967-9a552c4b0434" providerId="ADAL" clId="{5146AE60-A0B7-4869-980E-98442CA1FB4A}" dt="2023-09-26T11:24:58.159" v="38"/>
          <ac:picMkLst>
            <pc:docMk/>
            <pc:sldMk cId="3066561189" sldId="477"/>
            <ac:picMk id="8" creationId="{530BF230-D199-BC13-D2E0-8A1861B9C527}"/>
          </ac:picMkLst>
        </pc:picChg>
        <pc:picChg chg="add del mod">
          <ac:chgData name="Anderzon Frida" userId="6e4615d3-b2c2-4443-b967-9a552c4b0434" providerId="ADAL" clId="{5146AE60-A0B7-4869-980E-98442CA1FB4A}" dt="2023-09-26T11:26:35.891" v="54" actId="478"/>
          <ac:picMkLst>
            <pc:docMk/>
            <pc:sldMk cId="3066561189" sldId="477"/>
            <ac:picMk id="9" creationId="{AD9EB396-82E7-BEE2-AE6F-CF4582ED80F6}"/>
          </ac:picMkLst>
        </pc:picChg>
        <pc:picChg chg="add del mod">
          <ac:chgData name="Anderzon Frida" userId="6e4615d3-b2c2-4443-b967-9a552c4b0434" providerId="ADAL" clId="{5146AE60-A0B7-4869-980E-98442CA1FB4A}" dt="2023-09-27T13:41:59.953" v="1028" actId="478"/>
          <ac:picMkLst>
            <pc:docMk/>
            <pc:sldMk cId="3066561189" sldId="477"/>
            <ac:picMk id="12" creationId="{4C5D4015-59A2-0475-5CE0-675A48ADCFCE}"/>
          </ac:picMkLst>
        </pc:picChg>
        <pc:picChg chg="add mod">
          <ac:chgData name="Anderzon Frida" userId="6e4615d3-b2c2-4443-b967-9a552c4b0434" providerId="ADAL" clId="{5146AE60-A0B7-4869-980E-98442CA1FB4A}" dt="2023-09-28T07:02:05.551" v="2066" actId="14100"/>
          <ac:picMkLst>
            <pc:docMk/>
            <pc:sldMk cId="3066561189" sldId="477"/>
            <ac:picMk id="17" creationId="{D7E1F6F3-2521-D186-ADC0-B1343F1FB2E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Anderzon Frida" userId="6e4615d3-b2c2-4443-b967-9a552c4b0434" providerId="ADAL" clId="{5146AE60-A0B7-4869-980E-98442CA1FB4A}" dt="2023-09-27T13:42:41.995" v="1037"/>
              <pc2:cmMkLst xmlns:pc2="http://schemas.microsoft.com/office/powerpoint/2019/9/main/command">
                <pc:docMk/>
                <pc:sldMk cId="3066561189" sldId="477"/>
                <pc2:cmMk id="{C2FB5E4C-DA30-4064-8489-1788DEA26721}"/>
              </pc2:cmMkLst>
              <pc226:cmRplyChg chg="add">
                <pc226:chgData name="Anderzon Frida" userId="6e4615d3-b2c2-4443-b967-9a552c4b0434" providerId="ADAL" clId="{5146AE60-A0B7-4869-980E-98442CA1FB4A}" dt="2023-09-27T12:13:27.005" v="203"/>
                <pc2:cmRplyMkLst xmlns:pc2="http://schemas.microsoft.com/office/powerpoint/2019/9/main/command">
                  <pc:docMk/>
                  <pc:sldMk cId="3066561189" sldId="477"/>
                  <pc2:cmMk id="{C2FB5E4C-DA30-4064-8489-1788DEA26721}"/>
                  <pc2:cmRplyMk id="{5AF6A5F3-C64C-4F66-A595-6F699E18C061}"/>
                </pc2:cmRplyMkLst>
              </pc226:cmRplyChg>
            </pc226:cmChg>
          </p:ext>
        </pc:extLst>
      </pc:sldChg>
      <pc:sldChg chg="addSp delSp modSp del mod ord">
        <pc:chgData name="Anderzon Frida" userId="6e4615d3-b2c2-4443-b967-9a552c4b0434" providerId="ADAL" clId="{5146AE60-A0B7-4869-980E-98442CA1FB4A}" dt="2023-09-28T07:01:20.479" v="2061" actId="2696"/>
        <pc:sldMkLst>
          <pc:docMk/>
          <pc:sldMk cId="2365803391" sldId="478"/>
        </pc:sldMkLst>
        <pc:spChg chg="add del mod">
          <ac:chgData name="Anderzon Frida" userId="6e4615d3-b2c2-4443-b967-9a552c4b0434" providerId="ADAL" clId="{5146AE60-A0B7-4869-980E-98442CA1FB4A}" dt="2023-09-27T13:45:45.362" v="1374" actId="20577"/>
          <ac:spMkLst>
            <pc:docMk/>
            <pc:sldMk cId="2365803391" sldId="478"/>
            <ac:spMk id="3" creationId="{CD8A5FDF-3173-6854-2DF3-457FF595AD74}"/>
          </ac:spMkLst>
        </pc:spChg>
        <pc:spChg chg="del">
          <ac:chgData name="Anderzon Frida" userId="6e4615d3-b2c2-4443-b967-9a552c4b0434" providerId="ADAL" clId="{5146AE60-A0B7-4869-980E-98442CA1FB4A}" dt="2023-09-27T13:44:18.589" v="1239" actId="478"/>
          <ac:spMkLst>
            <pc:docMk/>
            <pc:sldMk cId="2365803391" sldId="478"/>
            <ac:spMk id="6" creationId="{D72A7D00-4A42-40F7-C733-81A8C5A72439}"/>
          </ac:spMkLst>
        </pc:spChg>
        <pc:picChg chg="add del mod">
          <ac:chgData name="Anderzon Frida" userId="6e4615d3-b2c2-4443-b967-9a552c4b0434" providerId="ADAL" clId="{5146AE60-A0B7-4869-980E-98442CA1FB4A}" dt="2023-09-26T11:22:28.379" v="34"/>
          <ac:picMkLst>
            <pc:docMk/>
            <pc:sldMk cId="2365803391" sldId="478"/>
            <ac:picMk id="7" creationId="{56A3AF04-E8C0-864E-EB44-3150658CA9DC}"/>
          </ac:picMkLst>
        </pc:picChg>
      </pc:sldChg>
      <pc:sldChg chg="addSp delSp modSp">
        <pc:chgData name="Anderzon Frida" userId="6e4615d3-b2c2-4443-b967-9a552c4b0434" providerId="ADAL" clId="{5146AE60-A0B7-4869-980E-98442CA1FB4A}" dt="2023-09-27T13:41:34.676" v="1025"/>
        <pc:sldMkLst>
          <pc:docMk/>
          <pc:sldMk cId="839276416" sldId="479"/>
        </pc:sldMkLst>
        <pc:spChg chg="add del">
          <ac:chgData name="Anderzon Frida" userId="6e4615d3-b2c2-4443-b967-9a552c4b0434" providerId="ADAL" clId="{5146AE60-A0B7-4869-980E-98442CA1FB4A}" dt="2023-09-27T13:41:34.676" v="1025"/>
          <ac:spMkLst>
            <pc:docMk/>
            <pc:sldMk cId="839276416" sldId="479"/>
            <ac:spMk id="3" creationId="{348BB0ED-D53F-E295-C069-EA3A7D97760B}"/>
          </ac:spMkLst>
        </pc:spChg>
        <pc:picChg chg="add del mod">
          <ac:chgData name="Anderzon Frida" userId="6e4615d3-b2c2-4443-b967-9a552c4b0434" providerId="ADAL" clId="{5146AE60-A0B7-4869-980E-98442CA1FB4A}" dt="2023-09-27T13:41:34.676" v="1025"/>
          <ac:picMkLst>
            <pc:docMk/>
            <pc:sldMk cId="839276416" sldId="479"/>
            <ac:picMk id="7" creationId="{E1112C9F-983D-8632-33CD-3FEC589839CE}"/>
          </ac:picMkLst>
        </pc:picChg>
      </pc:sldChg>
      <pc:sldChg chg="modSp add mod modNotesTx">
        <pc:chgData name="Anderzon Frida" userId="6e4615d3-b2c2-4443-b967-9a552c4b0434" providerId="ADAL" clId="{5146AE60-A0B7-4869-980E-98442CA1FB4A}" dt="2023-09-28T08:03:31.217" v="2596" actId="20577"/>
        <pc:sldMkLst>
          <pc:docMk/>
          <pc:sldMk cId="3148552036" sldId="480"/>
        </pc:sldMkLst>
        <pc:spChg chg="mod">
          <ac:chgData name="Anderzon Frida" userId="6e4615d3-b2c2-4443-b967-9a552c4b0434" providerId="ADAL" clId="{5146AE60-A0B7-4869-980E-98442CA1FB4A}" dt="2023-09-28T06:23:49.164" v="1653"/>
          <ac:spMkLst>
            <pc:docMk/>
            <pc:sldMk cId="3148552036" sldId="480"/>
            <ac:spMk id="2" creationId="{37C93302-7E86-DD23-B302-D3A4F9D55EA3}"/>
          </ac:spMkLst>
        </pc:spChg>
        <pc:spChg chg="mod">
          <ac:chgData name="Anderzon Frida" userId="6e4615d3-b2c2-4443-b967-9a552c4b0434" providerId="ADAL" clId="{5146AE60-A0B7-4869-980E-98442CA1FB4A}" dt="2023-09-28T08:03:31.217" v="2596" actId="20577"/>
          <ac:spMkLst>
            <pc:docMk/>
            <pc:sldMk cId="3148552036" sldId="480"/>
            <ac:spMk id="3" creationId="{CD8A5FDF-3173-6854-2DF3-457FF595AD74}"/>
          </ac:spMkLst>
        </pc:spChg>
      </pc:sldChg>
      <pc:sldChg chg="addSp delSp modSp new mod ord">
        <pc:chgData name="Anderzon Frida" userId="6e4615d3-b2c2-4443-b967-9a552c4b0434" providerId="ADAL" clId="{5146AE60-A0B7-4869-980E-98442CA1FB4A}" dt="2023-09-28T06:21:58.165" v="1615" actId="20577"/>
        <pc:sldMkLst>
          <pc:docMk/>
          <pc:sldMk cId="2714691628" sldId="481"/>
        </pc:sldMkLst>
        <pc:spChg chg="mod">
          <ac:chgData name="Anderzon Frida" userId="6e4615d3-b2c2-4443-b967-9a552c4b0434" providerId="ADAL" clId="{5146AE60-A0B7-4869-980E-98442CA1FB4A}" dt="2023-09-28T06:18:37.275" v="1574" actId="20577"/>
          <ac:spMkLst>
            <pc:docMk/>
            <pc:sldMk cId="2714691628" sldId="481"/>
            <ac:spMk id="2" creationId="{EC083733-A0CE-7832-1CBC-9F7D51B32E61}"/>
          </ac:spMkLst>
        </pc:spChg>
        <pc:spChg chg="mod">
          <ac:chgData name="Anderzon Frida" userId="6e4615d3-b2c2-4443-b967-9a552c4b0434" providerId="ADAL" clId="{5146AE60-A0B7-4869-980E-98442CA1FB4A}" dt="2023-09-28T06:21:58.165" v="1615" actId="20577"/>
          <ac:spMkLst>
            <pc:docMk/>
            <pc:sldMk cId="2714691628" sldId="481"/>
            <ac:spMk id="3" creationId="{3F36E621-1BC5-612C-098C-005C990B53CC}"/>
          </ac:spMkLst>
        </pc:spChg>
        <pc:spChg chg="add del mod">
          <ac:chgData name="Anderzon Frida" userId="6e4615d3-b2c2-4443-b967-9a552c4b0434" providerId="ADAL" clId="{5146AE60-A0B7-4869-980E-98442CA1FB4A}" dt="2023-09-28T06:20:22.135" v="1585"/>
          <ac:spMkLst>
            <pc:docMk/>
            <pc:sldMk cId="2714691628" sldId="481"/>
            <ac:spMk id="6" creationId="{47C9E65C-5674-183C-2D98-032424C119A7}"/>
          </ac:spMkLst>
        </pc:spChg>
        <pc:picChg chg="add del mod">
          <ac:chgData name="Anderzon Frida" userId="6e4615d3-b2c2-4443-b967-9a552c4b0434" providerId="ADAL" clId="{5146AE60-A0B7-4869-980E-98442CA1FB4A}" dt="2023-09-28T06:20:09.367" v="1582"/>
          <ac:picMkLst>
            <pc:docMk/>
            <pc:sldMk cId="2714691628" sldId="481"/>
            <ac:picMk id="7" creationId="{B6E9FC20-8118-B5CB-6FCB-C4F5892E5462}"/>
          </ac:picMkLst>
        </pc:picChg>
        <pc:picChg chg="add mod">
          <ac:chgData name="Anderzon Frida" userId="6e4615d3-b2c2-4443-b967-9a552c4b0434" providerId="ADAL" clId="{5146AE60-A0B7-4869-980E-98442CA1FB4A}" dt="2023-09-28T06:21:38.268" v="1614" actId="1035"/>
          <ac:picMkLst>
            <pc:docMk/>
            <pc:sldMk cId="2714691628" sldId="481"/>
            <ac:picMk id="8" creationId="{D5977B7D-E491-91A7-A364-7060CB9A57AA}"/>
          </ac:picMkLst>
        </pc:picChg>
      </pc:sldChg>
    </pc:docChg>
  </pc:docChgLst>
  <pc:docChgLst>
    <pc:chgData name="Olars Björn" userId="S::bjorn.olars@inera.se::1c81218a-21ec-413f-8dc1-a8bd0b85f8ba" providerId="AD" clId="Web-{4B48C5B3-BDE4-43CC-99E7-B6A33D9DE809}"/>
    <pc:docChg chg="addSld delSld modSld">
      <pc:chgData name="Olars Björn" userId="S::bjorn.olars@inera.se::1c81218a-21ec-413f-8dc1-a8bd0b85f8ba" providerId="AD" clId="Web-{4B48C5B3-BDE4-43CC-99E7-B6A33D9DE809}" dt="2023-09-25T11:54:22.455" v="84" actId="20577"/>
      <pc:docMkLst>
        <pc:docMk/>
      </pc:docMkLst>
      <pc:sldChg chg="modSp">
        <pc:chgData name="Olars Björn" userId="S::bjorn.olars@inera.se::1c81218a-21ec-413f-8dc1-a8bd0b85f8ba" providerId="AD" clId="Web-{4B48C5B3-BDE4-43CC-99E7-B6A33D9DE809}" dt="2023-09-25T11:51:32.141" v="62" actId="20577"/>
        <pc:sldMkLst>
          <pc:docMk/>
          <pc:sldMk cId="1758125725" sldId="462"/>
        </pc:sldMkLst>
        <pc:spChg chg="mod">
          <ac:chgData name="Olars Björn" userId="S::bjorn.olars@inera.se::1c81218a-21ec-413f-8dc1-a8bd0b85f8ba" providerId="AD" clId="Web-{4B48C5B3-BDE4-43CC-99E7-B6A33D9DE809}" dt="2023-09-25T11:51:32.141" v="62" actId="20577"/>
          <ac:spMkLst>
            <pc:docMk/>
            <pc:sldMk cId="1758125725" sldId="462"/>
            <ac:spMk id="2" creationId="{8E6E6FFC-F506-76EA-DB66-BF10E45B0DB1}"/>
          </ac:spMkLst>
        </pc:spChg>
      </pc:sldChg>
      <pc:sldChg chg="modSp">
        <pc:chgData name="Olars Björn" userId="S::bjorn.olars@inera.se::1c81218a-21ec-413f-8dc1-a8bd0b85f8ba" providerId="AD" clId="Web-{4B48C5B3-BDE4-43CC-99E7-B6A33D9DE809}" dt="2023-09-25T11:46:48.967" v="28" actId="20577"/>
        <pc:sldMkLst>
          <pc:docMk/>
          <pc:sldMk cId="2191574587" sldId="472"/>
        </pc:sldMkLst>
        <pc:spChg chg="mod">
          <ac:chgData name="Olars Björn" userId="S::bjorn.olars@inera.se::1c81218a-21ec-413f-8dc1-a8bd0b85f8ba" providerId="AD" clId="Web-{4B48C5B3-BDE4-43CC-99E7-B6A33D9DE809}" dt="2023-09-25T11:46:48.967" v="28" actId="20577"/>
          <ac:spMkLst>
            <pc:docMk/>
            <pc:sldMk cId="2191574587" sldId="472"/>
            <ac:spMk id="9" creationId="{00339DDF-120F-4211-ADF4-C9A168CE7F1E}"/>
          </ac:spMkLst>
        </pc:spChg>
      </pc:sldChg>
      <pc:sldChg chg="modSp">
        <pc:chgData name="Olars Björn" userId="S::bjorn.olars@inera.se::1c81218a-21ec-413f-8dc1-a8bd0b85f8ba" providerId="AD" clId="Web-{4B48C5B3-BDE4-43CC-99E7-B6A33D9DE809}" dt="2023-09-25T11:46:10.264" v="12" actId="20577"/>
        <pc:sldMkLst>
          <pc:docMk/>
          <pc:sldMk cId="2930397234" sldId="473"/>
        </pc:sldMkLst>
        <pc:spChg chg="mod">
          <ac:chgData name="Olars Björn" userId="S::bjorn.olars@inera.se::1c81218a-21ec-413f-8dc1-a8bd0b85f8ba" providerId="AD" clId="Web-{4B48C5B3-BDE4-43CC-99E7-B6A33D9DE809}" dt="2023-09-25T11:46:10.264" v="12" actId="20577"/>
          <ac:spMkLst>
            <pc:docMk/>
            <pc:sldMk cId="2930397234" sldId="473"/>
            <ac:spMk id="3" creationId="{D85BDD45-0E29-5BC6-12F6-31B2376C55A5}"/>
          </ac:spMkLst>
        </pc:spChg>
      </pc:sldChg>
      <pc:sldChg chg="modSp">
        <pc:chgData name="Olars Björn" userId="S::bjorn.olars@inera.se::1c81218a-21ec-413f-8dc1-a8bd0b85f8ba" providerId="AD" clId="Web-{4B48C5B3-BDE4-43CC-99E7-B6A33D9DE809}" dt="2023-09-25T11:46:42.858" v="27" actId="20577"/>
        <pc:sldMkLst>
          <pc:docMk/>
          <pc:sldMk cId="507906234" sldId="475"/>
        </pc:sldMkLst>
        <pc:spChg chg="mod">
          <ac:chgData name="Olars Björn" userId="S::bjorn.olars@inera.se::1c81218a-21ec-413f-8dc1-a8bd0b85f8ba" providerId="AD" clId="Web-{4B48C5B3-BDE4-43CC-99E7-B6A33D9DE809}" dt="2023-09-25T11:46:42.858" v="27" actId="20577"/>
          <ac:spMkLst>
            <pc:docMk/>
            <pc:sldMk cId="507906234" sldId="475"/>
            <ac:spMk id="9" creationId="{00339DDF-120F-4211-ADF4-C9A168CE7F1E}"/>
          </ac:spMkLst>
        </pc:spChg>
      </pc:sldChg>
      <pc:sldChg chg="modSp new">
        <pc:chgData name="Olars Björn" userId="S::bjorn.olars@inera.se::1c81218a-21ec-413f-8dc1-a8bd0b85f8ba" providerId="AD" clId="Web-{4B48C5B3-BDE4-43CC-99E7-B6A33D9DE809}" dt="2023-09-25T11:47:40.811" v="35" actId="20577"/>
        <pc:sldMkLst>
          <pc:docMk/>
          <pc:sldMk cId="771878917" sldId="476"/>
        </pc:sldMkLst>
        <pc:spChg chg="mod">
          <ac:chgData name="Olars Björn" userId="S::bjorn.olars@inera.se::1c81218a-21ec-413f-8dc1-a8bd0b85f8ba" providerId="AD" clId="Web-{4B48C5B3-BDE4-43CC-99E7-B6A33D9DE809}" dt="2023-09-25T11:47:40.811" v="35" actId="20577"/>
          <ac:spMkLst>
            <pc:docMk/>
            <pc:sldMk cId="771878917" sldId="476"/>
            <ac:spMk id="2" creationId="{37C93302-7E86-DD23-B302-D3A4F9D55EA3}"/>
          </ac:spMkLst>
        </pc:spChg>
      </pc:sldChg>
      <pc:sldChg chg="del">
        <pc:chgData name="Olars Björn" userId="S::bjorn.olars@inera.se::1c81218a-21ec-413f-8dc1-a8bd0b85f8ba" providerId="AD" clId="Web-{4B48C5B3-BDE4-43CC-99E7-B6A33D9DE809}" dt="2023-09-25T11:45:51.623" v="0"/>
        <pc:sldMkLst>
          <pc:docMk/>
          <pc:sldMk cId="1823660046" sldId="476"/>
        </pc:sldMkLst>
      </pc:sldChg>
      <pc:sldChg chg="add replId">
        <pc:chgData name="Olars Björn" userId="S::bjorn.olars@inera.se::1c81218a-21ec-413f-8dc1-a8bd0b85f8ba" providerId="AD" clId="Web-{4B48C5B3-BDE4-43CC-99E7-B6A33D9DE809}" dt="2023-09-25T11:47:45.796" v="36"/>
        <pc:sldMkLst>
          <pc:docMk/>
          <pc:sldMk cId="3066561189" sldId="477"/>
        </pc:sldMkLst>
      </pc:sldChg>
      <pc:sldChg chg="add replId">
        <pc:chgData name="Olars Björn" userId="S::bjorn.olars@inera.se::1c81218a-21ec-413f-8dc1-a8bd0b85f8ba" providerId="AD" clId="Web-{4B48C5B3-BDE4-43CC-99E7-B6A33D9DE809}" dt="2023-09-25T11:47:46.374" v="37"/>
        <pc:sldMkLst>
          <pc:docMk/>
          <pc:sldMk cId="2365803391" sldId="478"/>
        </pc:sldMkLst>
      </pc:sldChg>
      <pc:sldChg chg="modSp new">
        <pc:chgData name="Olars Björn" userId="S::bjorn.olars@inera.se::1c81218a-21ec-413f-8dc1-a8bd0b85f8ba" providerId="AD" clId="Web-{4B48C5B3-BDE4-43CC-99E7-B6A33D9DE809}" dt="2023-09-25T11:54:22.455" v="84" actId="20577"/>
        <pc:sldMkLst>
          <pc:docMk/>
          <pc:sldMk cId="839276416" sldId="479"/>
        </pc:sldMkLst>
        <pc:spChg chg="mod">
          <ac:chgData name="Olars Björn" userId="S::bjorn.olars@inera.se::1c81218a-21ec-413f-8dc1-a8bd0b85f8ba" providerId="AD" clId="Web-{4B48C5B3-BDE4-43CC-99E7-B6A33D9DE809}" dt="2023-09-25T11:54:22.455" v="84" actId="20577"/>
          <ac:spMkLst>
            <pc:docMk/>
            <pc:sldMk cId="839276416" sldId="479"/>
            <ac:spMk id="2" creationId="{6BB264C0-DE82-739D-FDB2-CF9BB4516AE4}"/>
          </ac:spMkLst>
        </pc:spChg>
      </pc:sldChg>
    </pc:docChg>
  </pc:docChgLst>
  <pc:docChgLst>
    <pc:chgData name="Ahrnstedt Annika" userId="S::annika.ahrnstedt@inera.se::91c8a1f3-bada-4420-aab9-6d3adb221bfd" providerId="AD" clId="Web-{5C16314D-3ABA-41A5-B60D-382B2DAF71A5}"/>
    <pc:docChg chg="modSld">
      <pc:chgData name="Ahrnstedt Annika" userId="S::annika.ahrnstedt@inera.se::91c8a1f3-bada-4420-aab9-6d3adb221bfd" providerId="AD" clId="Web-{5C16314D-3ABA-41A5-B60D-382B2DAF71A5}" dt="2023-10-17T12:29:04.793" v="2" actId="20577"/>
      <pc:docMkLst>
        <pc:docMk/>
      </pc:docMkLst>
      <pc:sldChg chg="modSp">
        <pc:chgData name="Ahrnstedt Annika" userId="S::annika.ahrnstedt@inera.se::91c8a1f3-bada-4420-aab9-6d3adb221bfd" providerId="AD" clId="Web-{5C16314D-3ABA-41A5-B60D-382B2DAF71A5}" dt="2023-10-17T12:29:04.793" v="2" actId="20577"/>
        <pc:sldMkLst>
          <pc:docMk/>
          <pc:sldMk cId="2974578957" sldId="312"/>
        </pc:sldMkLst>
        <pc:spChg chg="mod">
          <ac:chgData name="Ahrnstedt Annika" userId="S::annika.ahrnstedt@inera.se::91c8a1f3-bada-4420-aab9-6d3adb221bfd" providerId="AD" clId="Web-{5C16314D-3ABA-41A5-B60D-382B2DAF71A5}" dt="2023-10-17T12:29:04.793" v="2" actId="20577"/>
          <ac:spMkLst>
            <pc:docMk/>
            <pc:sldMk cId="2974578957" sldId="312"/>
            <ac:spMk id="4" creationId="{7C3A8192-81A1-4B54-8CE2-055E1C43C19C}"/>
          </ac:spMkLst>
        </pc:spChg>
      </pc:sldChg>
    </pc:docChg>
  </pc:docChgLst>
  <pc:docChgLst>
    <pc:chgData name="Nordqvist Anne-Louise" userId="S::anne-louise.nordqvist@inera.se::298fd2ba-5879-4078-9dd0-cb16eef6a860" providerId="AD" clId="Web-{255AA43D-B340-4439-A6E0-63F4F39F6A99}"/>
    <pc:docChg chg="modSld">
      <pc:chgData name="Nordqvist Anne-Louise" userId="S::anne-louise.nordqvist@inera.se::298fd2ba-5879-4078-9dd0-cb16eef6a860" providerId="AD" clId="Web-{255AA43D-B340-4439-A6E0-63F4F39F6A99}" dt="2023-10-25T13:34:44.361" v="231" actId="20577"/>
      <pc:docMkLst>
        <pc:docMk/>
      </pc:docMkLst>
      <pc:sldChg chg="delSp modSp">
        <pc:chgData name="Nordqvist Anne-Louise" userId="S::anne-louise.nordqvist@inera.se::298fd2ba-5879-4078-9dd0-cb16eef6a860" providerId="AD" clId="Web-{255AA43D-B340-4439-A6E0-63F4F39F6A99}" dt="2023-10-25T13:34:44.361" v="231" actId="20577"/>
        <pc:sldMkLst>
          <pc:docMk/>
          <pc:sldMk cId="2191574587" sldId="472"/>
        </pc:sldMkLst>
        <pc:spChg chg="mod">
          <ac:chgData name="Nordqvist Anne-Louise" userId="S::anne-louise.nordqvist@inera.se::298fd2ba-5879-4078-9dd0-cb16eef6a860" providerId="AD" clId="Web-{255AA43D-B340-4439-A6E0-63F4F39F6A99}" dt="2023-10-25T13:34:44.361" v="231" actId="20577"/>
          <ac:spMkLst>
            <pc:docMk/>
            <pc:sldMk cId="2191574587" sldId="472"/>
            <ac:spMk id="9" creationId="{00339DDF-120F-4211-ADF4-C9A168CE7F1E}"/>
          </ac:spMkLst>
        </pc:spChg>
        <pc:picChg chg="del">
          <ac:chgData name="Nordqvist Anne-Louise" userId="S::anne-louise.nordqvist@inera.se::298fd2ba-5879-4078-9dd0-cb16eef6a860" providerId="AD" clId="Web-{255AA43D-B340-4439-A6E0-63F4F39F6A99}" dt="2023-10-25T13:29:12.503" v="0"/>
          <ac:picMkLst>
            <pc:docMk/>
            <pc:sldMk cId="2191574587" sldId="472"/>
            <ac:picMk id="11" creationId="{6B9A92C2-6F60-A50C-4DFD-19C3C9D18794}"/>
          </ac:picMkLst>
        </pc:picChg>
      </pc:sldChg>
    </pc:docChg>
  </pc:docChgLst>
  <pc:docChgLst>
    <pc:chgData name="Olars Björn" userId="S::bjorn.olars@inera.se::1c81218a-21ec-413f-8dc1-a8bd0b85f8ba" providerId="AD" clId="Web-{30699CA3-2F17-4392-8C45-1C0D54D86905}"/>
    <pc:docChg chg="modSld">
      <pc:chgData name="Olars Björn" userId="S::bjorn.olars@inera.se::1c81218a-21ec-413f-8dc1-a8bd0b85f8ba" providerId="AD" clId="Web-{30699CA3-2F17-4392-8C45-1C0D54D86905}" dt="2023-09-25T12:13:42.683" v="74" actId="1076"/>
      <pc:docMkLst>
        <pc:docMk/>
      </pc:docMkLst>
      <pc:sldChg chg="addSp modSp">
        <pc:chgData name="Olars Björn" userId="S::bjorn.olars@inera.se::1c81218a-21ec-413f-8dc1-a8bd0b85f8ba" providerId="AD" clId="Web-{30699CA3-2F17-4392-8C45-1C0D54D86905}" dt="2023-09-25T12:13:42.683" v="74" actId="1076"/>
        <pc:sldMkLst>
          <pc:docMk/>
          <pc:sldMk cId="3548978254" sldId="457"/>
        </pc:sldMkLst>
        <pc:picChg chg="add mod">
          <ac:chgData name="Olars Björn" userId="S::bjorn.olars@inera.se::1c81218a-21ec-413f-8dc1-a8bd0b85f8ba" providerId="AD" clId="Web-{30699CA3-2F17-4392-8C45-1C0D54D86905}" dt="2023-09-25T12:13:42.683" v="74" actId="1076"/>
          <ac:picMkLst>
            <pc:docMk/>
            <pc:sldMk cId="3548978254" sldId="457"/>
            <ac:picMk id="29" creationId="{C012D4A4-C633-86FF-1FE8-5EF6B0696058}"/>
          </ac:picMkLst>
        </pc:picChg>
      </pc:sldChg>
      <pc:sldChg chg="addSp delSp modSp">
        <pc:chgData name="Olars Björn" userId="S::bjorn.olars@inera.se::1c81218a-21ec-413f-8dc1-a8bd0b85f8ba" providerId="AD" clId="Web-{30699CA3-2F17-4392-8C45-1C0D54D86905}" dt="2023-09-25T12:13:18.120" v="70" actId="20577"/>
        <pc:sldMkLst>
          <pc:docMk/>
          <pc:sldMk cId="2930397234" sldId="473"/>
        </pc:sldMkLst>
        <pc:spChg chg="mod">
          <ac:chgData name="Olars Björn" userId="S::bjorn.olars@inera.se::1c81218a-21ec-413f-8dc1-a8bd0b85f8ba" providerId="AD" clId="Web-{30699CA3-2F17-4392-8C45-1C0D54D86905}" dt="2023-09-25T12:13:18.120" v="70" actId="20577"/>
          <ac:spMkLst>
            <pc:docMk/>
            <pc:sldMk cId="2930397234" sldId="473"/>
            <ac:spMk id="3" creationId="{D85BDD45-0E29-5BC6-12F6-31B2376C55A5}"/>
          </ac:spMkLst>
        </pc:spChg>
        <pc:grpChg chg="add mod">
          <ac:chgData name="Olars Björn" userId="S::bjorn.olars@inera.se::1c81218a-21ec-413f-8dc1-a8bd0b85f8ba" providerId="AD" clId="Web-{30699CA3-2F17-4392-8C45-1C0D54D86905}" dt="2023-09-25T12:13:04.682" v="64" actId="1076"/>
          <ac:grpSpMkLst>
            <pc:docMk/>
            <pc:sldMk cId="2930397234" sldId="473"/>
            <ac:grpSpMk id="31" creationId="{7791961D-6393-BE9A-7CDC-335A10E0E42A}"/>
          </ac:grpSpMkLst>
        </pc:grpChg>
        <pc:picChg chg="del mod">
          <ac:chgData name="Olars Björn" userId="S::bjorn.olars@inera.se::1c81218a-21ec-413f-8dc1-a8bd0b85f8ba" providerId="AD" clId="Web-{30699CA3-2F17-4392-8C45-1C0D54D86905}" dt="2023-09-25T12:13:06.292" v="66"/>
          <ac:picMkLst>
            <pc:docMk/>
            <pc:sldMk cId="2930397234" sldId="473"/>
            <ac:picMk id="6" creationId="{AB6F3EDE-D3C6-5DDA-0A27-98AACC7B9CC9}"/>
          </ac:picMkLst>
        </pc:picChg>
        <pc:picChg chg="del mod">
          <ac:chgData name="Olars Björn" userId="S::bjorn.olars@inera.se::1c81218a-21ec-413f-8dc1-a8bd0b85f8ba" providerId="AD" clId="Web-{30699CA3-2F17-4392-8C45-1C0D54D86905}" dt="2023-09-25T12:13:05.698" v="65"/>
          <ac:picMkLst>
            <pc:docMk/>
            <pc:sldMk cId="2930397234" sldId="473"/>
            <ac:picMk id="7" creationId="{7E4FFE2F-3FFD-7DC9-A977-CFC8D4ECB365}"/>
          </ac:picMkLst>
        </pc:picChg>
        <pc:picChg chg="del mod">
          <ac:chgData name="Olars Björn" userId="S::bjorn.olars@inera.se::1c81218a-21ec-413f-8dc1-a8bd0b85f8ba" providerId="AD" clId="Web-{30699CA3-2F17-4392-8C45-1C0D54D86905}" dt="2023-09-25T12:13:06.760" v="67"/>
          <ac:picMkLst>
            <pc:docMk/>
            <pc:sldMk cId="2930397234" sldId="473"/>
            <ac:picMk id="8" creationId="{F3259887-70DB-D1FE-0204-329EF9D99998}"/>
          </ac:picMkLst>
        </pc:picChg>
      </pc:sldChg>
    </pc:docChg>
  </pc:docChgLst>
  <pc:docChgLst>
    <pc:chgData name="Wollin Anna" userId="b5a2638c-59e1-4a16-8822-e449ae131256" providerId="ADAL" clId="{D07DAD09-1894-40A2-97DB-AC89853BBEAA}"/>
    <pc:docChg chg="undo custSel addSld delSld modSld sldOrd replTag">
      <pc:chgData name="Wollin Anna" userId="b5a2638c-59e1-4a16-8822-e449ae131256" providerId="ADAL" clId="{D07DAD09-1894-40A2-97DB-AC89853BBEAA}" dt="2023-10-27T13:05:38.467" v="974" actId="47"/>
      <pc:docMkLst>
        <pc:docMk/>
      </pc:docMkLst>
      <pc:sldChg chg="modSp mod">
        <pc:chgData name="Wollin Anna" userId="b5a2638c-59e1-4a16-8822-e449ae131256" providerId="ADAL" clId="{D07DAD09-1894-40A2-97DB-AC89853BBEAA}" dt="2023-10-27T09:41:03.938" v="929" actId="108"/>
        <pc:sldMkLst>
          <pc:docMk/>
          <pc:sldMk cId="2974578957" sldId="312"/>
        </pc:sldMkLst>
        <pc:spChg chg="mod">
          <ac:chgData name="Wollin Anna" userId="b5a2638c-59e1-4a16-8822-e449ae131256" providerId="ADAL" clId="{D07DAD09-1894-40A2-97DB-AC89853BBEAA}" dt="2023-10-27T09:41:03.938" v="929" actId="108"/>
          <ac:spMkLst>
            <pc:docMk/>
            <pc:sldMk cId="2974578957" sldId="312"/>
            <ac:spMk id="2" creationId="{56573EA7-C0D5-4A99-856B-5428F6A2DAB2}"/>
          </ac:spMkLst>
        </pc:spChg>
      </pc:sldChg>
      <pc:sldChg chg="addSp modSp mod">
        <pc:chgData name="Wollin Anna" userId="b5a2638c-59e1-4a16-8822-e449ae131256" providerId="ADAL" clId="{D07DAD09-1894-40A2-97DB-AC89853BBEAA}" dt="2023-10-27T09:44:09.593" v="967" actId="20577"/>
        <pc:sldMkLst>
          <pc:docMk/>
          <pc:sldMk cId="3738514320" sldId="327"/>
        </pc:sldMkLst>
        <pc:spChg chg="mod">
          <ac:chgData name="Wollin Anna" userId="b5a2638c-59e1-4a16-8822-e449ae131256" providerId="ADAL" clId="{D07DAD09-1894-40A2-97DB-AC89853BBEAA}" dt="2023-10-27T09:44:09.593" v="967" actId="20577"/>
          <ac:spMkLst>
            <pc:docMk/>
            <pc:sldMk cId="3738514320" sldId="327"/>
            <ac:spMk id="5" creationId="{BC5C837C-7D53-4E50-BDC1-752E6FCF03A0}"/>
          </ac:spMkLst>
        </pc:spChg>
        <pc:spChg chg="add mod">
          <ac:chgData name="Wollin Anna" userId="b5a2638c-59e1-4a16-8822-e449ae131256" providerId="ADAL" clId="{D07DAD09-1894-40A2-97DB-AC89853BBEAA}" dt="2023-10-27T09:41:48.183" v="944" actId="20577"/>
          <ac:spMkLst>
            <pc:docMk/>
            <pc:sldMk cId="3738514320" sldId="327"/>
            <ac:spMk id="6" creationId="{C6276F13-1703-D485-C5C8-636FF4D054AA}"/>
          </ac:spMkLst>
        </pc:spChg>
        <pc:picChg chg="add mod">
          <ac:chgData name="Wollin Anna" userId="b5a2638c-59e1-4a16-8822-e449ae131256" providerId="ADAL" clId="{D07DAD09-1894-40A2-97DB-AC89853BBEAA}" dt="2023-10-26T09:47:34.684" v="247" actId="14100"/>
          <ac:picMkLst>
            <pc:docMk/>
            <pc:sldMk cId="3738514320" sldId="327"/>
            <ac:picMk id="2" creationId="{AFCA0FE1-191B-75CC-8CFC-5E4F5EFE91C1}"/>
          </ac:picMkLst>
        </pc:picChg>
      </pc:sldChg>
      <pc:sldChg chg="addSp modSp del mod">
        <pc:chgData name="Wollin Anna" userId="b5a2638c-59e1-4a16-8822-e449ae131256" providerId="ADAL" clId="{D07DAD09-1894-40A2-97DB-AC89853BBEAA}" dt="2023-10-27T06:24:09.626" v="657" actId="47"/>
        <pc:sldMkLst>
          <pc:docMk/>
          <pc:sldMk cId="4158201782" sldId="328"/>
        </pc:sldMkLst>
        <pc:spChg chg="mod">
          <ac:chgData name="Wollin Anna" userId="b5a2638c-59e1-4a16-8822-e449ae131256" providerId="ADAL" clId="{D07DAD09-1894-40A2-97DB-AC89853BBEAA}" dt="2023-10-26T10:15:20.075" v="395" actId="114"/>
          <ac:spMkLst>
            <pc:docMk/>
            <pc:sldMk cId="4158201782" sldId="328"/>
            <ac:spMk id="5" creationId="{BC5C837C-7D53-4E50-BDC1-752E6FCF03A0}"/>
          </ac:spMkLst>
        </pc:spChg>
        <pc:picChg chg="add mod">
          <ac:chgData name="Wollin Anna" userId="b5a2638c-59e1-4a16-8822-e449ae131256" providerId="ADAL" clId="{D07DAD09-1894-40A2-97DB-AC89853BBEAA}" dt="2023-10-26T10:16:23.433" v="404"/>
          <ac:picMkLst>
            <pc:docMk/>
            <pc:sldMk cId="4158201782" sldId="328"/>
            <ac:picMk id="6" creationId="{FE09B7B1-2826-FE6C-7DCC-A40104352229}"/>
          </ac:picMkLst>
        </pc:picChg>
      </pc:sldChg>
      <pc:sldChg chg="addSp modSp del mod">
        <pc:chgData name="Wollin Anna" userId="b5a2638c-59e1-4a16-8822-e449ae131256" providerId="ADAL" clId="{D07DAD09-1894-40A2-97DB-AC89853BBEAA}" dt="2023-10-27T06:25:03.912" v="687" actId="47"/>
        <pc:sldMkLst>
          <pc:docMk/>
          <pc:sldMk cId="1301884714" sldId="449"/>
        </pc:sldMkLst>
        <pc:spChg chg="mod">
          <ac:chgData name="Wollin Anna" userId="b5a2638c-59e1-4a16-8822-e449ae131256" providerId="ADAL" clId="{D07DAD09-1894-40A2-97DB-AC89853BBEAA}" dt="2023-10-26T10:11:10.291" v="314" actId="6549"/>
          <ac:spMkLst>
            <pc:docMk/>
            <pc:sldMk cId="1301884714" sldId="449"/>
            <ac:spMk id="3" creationId="{97EA1ACE-F745-469A-9F5D-EDBECE1535C9}"/>
          </ac:spMkLst>
        </pc:spChg>
        <pc:picChg chg="add mod">
          <ac:chgData name="Wollin Anna" userId="b5a2638c-59e1-4a16-8822-e449ae131256" providerId="ADAL" clId="{D07DAD09-1894-40A2-97DB-AC89853BBEAA}" dt="2023-10-26T10:16:27.029" v="405"/>
          <ac:picMkLst>
            <pc:docMk/>
            <pc:sldMk cId="1301884714" sldId="449"/>
            <ac:picMk id="6" creationId="{1E303185-011F-8032-119B-187360E38A79}"/>
          </ac:picMkLst>
        </pc:picChg>
      </pc:sldChg>
      <pc:sldChg chg="addSp modSp del mod">
        <pc:chgData name="Wollin Anna" userId="b5a2638c-59e1-4a16-8822-e449ae131256" providerId="ADAL" clId="{D07DAD09-1894-40A2-97DB-AC89853BBEAA}" dt="2023-10-26T12:46:52.229" v="485" actId="47"/>
        <pc:sldMkLst>
          <pc:docMk/>
          <pc:sldMk cId="2430241799" sldId="450"/>
        </pc:sldMkLst>
        <pc:spChg chg="mod">
          <ac:chgData name="Wollin Anna" userId="b5a2638c-59e1-4a16-8822-e449ae131256" providerId="ADAL" clId="{D07DAD09-1894-40A2-97DB-AC89853BBEAA}" dt="2023-10-26T10:12:13.237" v="320" actId="114"/>
          <ac:spMkLst>
            <pc:docMk/>
            <pc:sldMk cId="2430241799" sldId="450"/>
            <ac:spMk id="3" creationId="{97EA1ACE-F745-469A-9F5D-EDBECE1535C9}"/>
          </ac:spMkLst>
        </pc:spChg>
        <pc:picChg chg="add mod">
          <ac:chgData name="Wollin Anna" userId="b5a2638c-59e1-4a16-8822-e449ae131256" providerId="ADAL" clId="{D07DAD09-1894-40A2-97DB-AC89853BBEAA}" dt="2023-10-26T10:16:33.551" v="406"/>
          <ac:picMkLst>
            <pc:docMk/>
            <pc:sldMk cId="2430241799" sldId="450"/>
            <ac:picMk id="6" creationId="{695B0B6E-1323-F35E-963E-B772789685FC}"/>
          </ac:picMkLst>
        </pc:picChg>
      </pc:sldChg>
      <pc:sldChg chg="addSp modSp del mod">
        <pc:chgData name="Wollin Anna" userId="b5a2638c-59e1-4a16-8822-e449ae131256" providerId="ADAL" clId="{D07DAD09-1894-40A2-97DB-AC89853BBEAA}" dt="2023-10-27T06:25:28.980" v="689" actId="47"/>
        <pc:sldMkLst>
          <pc:docMk/>
          <pc:sldMk cId="2414750201" sldId="451"/>
        </pc:sldMkLst>
        <pc:spChg chg="mod">
          <ac:chgData name="Wollin Anna" userId="b5a2638c-59e1-4a16-8822-e449ae131256" providerId="ADAL" clId="{D07DAD09-1894-40A2-97DB-AC89853BBEAA}" dt="2023-10-26T10:14:53.685" v="392"/>
          <ac:spMkLst>
            <pc:docMk/>
            <pc:sldMk cId="2414750201" sldId="451"/>
            <ac:spMk id="3" creationId="{97EA1ACE-F745-469A-9F5D-EDBECE1535C9}"/>
          </ac:spMkLst>
        </pc:spChg>
        <pc:picChg chg="add mod">
          <ac:chgData name="Wollin Anna" userId="b5a2638c-59e1-4a16-8822-e449ae131256" providerId="ADAL" clId="{D07DAD09-1894-40A2-97DB-AC89853BBEAA}" dt="2023-10-26T10:16:35.509" v="407"/>
          <ac:picMkLst>
            <pc:docMk/>
            <pc:sldMk cId="2414750201" sldId="451"/>
            <ac:picMk id="6" creationId="{5CBE93C7-45F4-115D-6E83-1D42CFBCBF8E}"/>
          </ac:picMkLst>
        </pc:picChg>
      </pc:sldChg>
      <pc:sldChg chg="addSp modSp del mod">
        <pc:chgData name="Wollin Anna" userId="b5a2638c-59e1-4a16-8822-e449ae131256" providerId="ADAL" clId="{D07DAD09-1894-40A2-97DB-AC89853BBEAA}" dt="2023-10-27T06:27:01.906" v="768" actId="47"/>
        <pc:sldMkLst>
          <pc:docMk/>
          <pc:sldMk cId="1529308584" sldId="456"/>
        </pc:sldMkLst>
        <pc:spChg chg="mod">
          <ac:chgData name="Wollin Anna" userId="b5a2638c-59e1-4a16-8822-e449ae131256" providerId="ADAL" clId="{D07DAD09-1894-40A2-97DB-AC89853BBEAA}" dt="2023-10-26T10:14:34.394" v="386" actId="20577"/>
          <ac:spMkLst>
            <pc:docMk/>
            <pc:sldMk cId="1529308584" sldId="456"/>
            <ac:spMk id="3" creationId="{97EA1ACE-F745-469A-9F5D-EDBECE1535C9}"/>
          </ac:spMkLst>
        </pc:spChg>
        <pc:picChg chg="add mod">
          <ac:chgData name="Wollin Anna" userId="b5a2638c-59e1-4a16-8822-e449ae131256" providerId="ADAL" clId="{D07DAD09-1894-40A2-97DB-AC89853BBEAA}" dt="2023-10-26T10:16:41.722" v="410"/>
          <ac:picMkLst>
            <pc:docMk/>
            <pc:sldMk cId="1529308584" sldId="456"/>
            <ac:picMk id="4" creationId="{F24B5B0F-CCD0-5F99-09CA-EF7FD42BE908}"/>
          </ac:picMkLst>
        </pc:picChg>
      </pc:sldChg>
      <pc:sldChg chg="addSp delSp modSp mod">
        <pc:chgData name="Wollin Anna" userId="b5a2638c-59e1-4a16-8822-e449ae131256" providerId="ADAL" clId="{D07DAD09-1894-40A2-97DB-AC89853BBEAA}" dt="2023-10-27T09:45:13.893" v="973" actId="255"/>
        <pc:sldMkLst>
          <pc:docMk/>
          <pc:sldMk cId="1378080449" sldId="459"/>
        </pc:sldMkLst>
        <pc:spChg chg="mod">
          <ac:chgData name="Wollin Anna" userId="b5a2638c-59e1-4a16-8822-e449ae131256" providerId="ADAL" clId="{D07DAD09-1894-40A2-97DB-AC89853BBEAA}" dt="2023-10-26T15:05:51.190" v="640" actId="20577"/>
          <ac:spMkLst>
            <pc:docMk/>
            <pc:sldMk cId="1378080449" sldId="459"/>
            <ac:spMk id="3" creationId="{3BCACF75-476D-4F67-8A65-18DCB5017B51}"/>
          </ac:spMkLst>
        </pc:spChg>
        <pc:spChg chg="add mod">
          <ac:chgData name="Wollin Anna" userId="b5a2638c-59e1-4a16-8822-e449ae131256" providerId="ADAL" clId="{D07DAD09-1894-40A2-97DB-AC89853BBEAA}" dt="2023-10-27T09:44:54.993" v="969" actId="20577"/>
          <ac:spMkLst>
            <pc:docMk/>
            <pc:sldMk cId="1378080449" sldId="459"/>
            <ac:spMk id="9" creationId="{42F001CC-7352-1830-0746-F01E269D88C9}"/>
          </ac:spMkLst>
        </pc:spChg>
        <pc:spChg chg="add mod">
          <ac:chgData name="Wollin Anna" userId="b5a2638c-59e1-4a16-8822-e449ae131256" providerId="ADAL" clId="{D07DAD09-1894-40A2-97DB-AC89853BBEAA}" dt="2023-10-27T09:45:13.893" v="973" actId="255"/>
          <ac:spMkLst>
            <pc:docMk/>
            <pc:sldMk cId="1378080449" sldId="459"/>
            <ac:spMk id="10" creationId="{850235EC-70FC-697E-8CBF-E6C37C336C7C}"/>
          </ac:spMkLst>
        </pc:spChg>
        <pc:graphicFrameChg chg="add del">
          <ac:chgData name="Wollin Anna" userId="b5a2638c-59e1-4a16-8822-e449ae131256" providerId="ADAL" clId="{D07DAD09-1894-40A2-97DB-AC89853BBEAA}" dt="2023-10-26T10:07:23.101" v="291" actId="21"/>
          <ac:graphicFrameMkLst>
            <pc:docMk/>
            <pc:sldMk cId="1378080449" sldId="459"/>
            <ac:graphicFrameMk id="6" creationId="{4F0EBA3D-8468-C73A-CB91-7AC6E0C8280C}"/>
          </ac:graphicFrameMkLst>
        </pc:graphicFrameChg>
        <pc:graphicFrameChg chg="add del mod modGraphic">
          <ac:chgData name="Wollin Anna" userId="b5a2638c-59e1-4a16-8822-e449ae131256" providerId="ADAL" clId="{D07DAD09-1894-40A2-97DB-AC89853BBEAA}" dt="2023-10-26T15:03:20.674" v="601" actId="478"/>
          <ac:graphicFrameMkLst>
            <pc:docMk/>
            <pc:sldMk cId="1378080449" sldId="459"/>
            <ac:graphicFrameMk id="8" creationId="{F09DA5A7-C9AC-44A3-BF24-1C5D5F57A064}"/>
          </ac:graphicFrameMkLst>
        </pc:graphicFrameChg>
      </pc:sldChg>
      <pc:sldChg chg="modSp mod">
        <pc:chgData name="Wollin Anna" userId="b5a2638c-59e1-4a16-8822-e449ae131256" providerId="ADAL" clId="{D07DAD09-1894-40A2-97DB-AC89853BBEAA}" dt="2023-10-26T12:48:17.150" v="514" actId="5793"/>
        <pc:sldMkLst>
          <pc:docMk/>
          <pc:sldMk cId="1758125725" sldId="462"/>
        </pc:sldMkLst>
        <pc:spChg chg="mod">
          <ac:chgData name="Wollin Anna" userId="b5a2638c-59e1-4a16-8822-e449ae131256" providerId="ADAL" clId="{D07DAD09-1894-40A2-97DB-AC89853BBEAA}" dt="2023-10-26T12:48:17.150" v="514" actId="5793"/>
          <ac:spMkLst>
            <pc:docMk/>
            <pc:sldMk cId="1758125725" sldId="462"/>
            <ac:spMk id="2" creationId="{8E6E6FFC-F506-76EA-DB66-BF10E45B0DB1}"/>
          </ac:spMkLst>
        </pc:spChg>
      </pc:sldChg>
      <pc:sldChg chg="addSp delSp modSp mod ord">
        <pc:chgData name="Wollin Anna" userId="b5a2638c-59e1-4a16-8822-e449ae131256" providerId="ADAL" clId="{D07DAD09-1894-40A2-97DB-AC89853BBEAA}" dt="2023-10-26T12:47:23.223" v="487" actId="20577"/>
        <pc:sldMkLst>
          <pc:docMk/>
          <pc:sldMk cId="2191574587" sldId="472"/>
        </pc:sldMkLst>
        <pc:spChg chg="mod">
          <ac:chgData name="Wollin Anna" userId="b5a2638c-59e1-4a16-8822-e449ae131256" providerId="ADAL" clId="{D07DAD09-1894-40A2-97DB-AC89853BBEAA}" dt="2023-10-26T12:47:23.223" v="487" actId="20577"/>
          <ac:spMkLst>
            <pc:docMk/>
            <pc:sldMk cId="2191574587" sldId="472"/>
            <ac:spMk id="9" creationId="{00339DDF-120F-4211-ADF4-C9A168CE7F1E}"/>
          </ac:spMkLst>
        </pc:spChg>
        <pc:picChg chg="add mod">
          <ac:chgData name="Wollin Anna" userId="b5a2638c-59e1-4a16-8822-e449ae131256" providerId="ADAL" clId="{D07DAD09-1894-40A2-97DB-AC89853BBEAA}" dt="2023-10-26T10:16:14.555" v="402" actId="14100"/>
          <ac:picMkLst>
            <pc:docMk/>
            <pc:sldMk cId="2191574587" sldId="472"/>
            <ac:picMk id="3" creationId="{2297056E-65BB-879D-C1CD-C87B25A21620}"/>
          </ac:picMkLst>
        </pc:picChg>
        <pc:picChg chg="del mod">
          <ac:chgData name="Wollin Anna" userId="b5a2638c-59e1-4a16-8822-e449ae131256" providerId="ADAL" clId="{D07DAD09-1894-40A2-97DB-AC89853BBEAA}" dt="2023-10-26T10:15:42.716" v="397" actId="478"/>
          <ac:picMkLst>
            <pc:docMk/>
            <pc:sldMk cId="2191574587" sldId="472"/>
            <ac:picMk id="6" creationId="{CDA88D86-D3AC-B686-9F0D-95114319B258}"/>
          </ac:picMkLst>
        </pc:picChg>
      </pc:sldChg>
      <pc:sldChg chg="del">
        <pc:chgData name="Wollin Anna" userId="b5a2638c-59e1-4a16-8822-e449ae131256" providerId="ADAL" clId="{D07DAD09-1894-40A2-97DB-AC89853BBEAA}" dt="2023-10-27T13:05:38.467" v="974" actId="47"/>
        <pc:sldMkLst>
          <pc:docMk/>
          <pc:sldMk cId="4153725429" sldId="491"/>
        </pc:sldMkLst>
      </pc:sldChg>
      <pc:sldChg chg="addSp delSp modSp mod">
        <pc:chgData name="Wollin Anna" userId="b5a2638c-59e1-4a16-8822-e449ae131256" providerId="ADAL" clId="{D07DAD09-1894-40A2-97DB-AC89853BBEAA}" dt="2023-10-27T09:39:04.157" v="868"/>
        <pc:sldMkLst>
          <pc:docMk/>
          <pc:sldMk cId="528868991" sldId="495"/>
        </pc:sldMkLst>
        <pc:spChg chg="add del mod">
          <ac:chgData name="Wollin Anna" userId="b5a2638c-59e1-4a16-8822-e449ae131256" providerId="ADAL" clId="{D07DAD09-1894-40A2-97DB-AC89853BBEAA}" dt="2023-10-26T10:08:09.102" v="298" actId="478"/>
          <ac:spMkLst>
            <pc:docMk/>
            <pc:sldMk cId="528868991" sldId="495"/>
            <ac:spMk id="6" creationId="{B4DE3FB2-9311-C2A2-E27B-45D5501FBF6B}"/>
          </ac:spMkLst>
        </pc:spChg>
        <pc:spChg chg="add mod">
          <ac:chgData name="Wollin Anna" userId="b5a2638c-59e1-4a16-8822-e449ae131256" providerId="ADAL" clId="{D07DAD09-1894-40A2-97DB-AC89853BBEAA}" dt="2023-10-27T09:39:04.157" v="868"/>
          <ac:spMkLst>
            <pc:docMk/>
            <pc:sldMk cId="528868991" sldId="495"/>
            <ac:spMk id="7" creationId="{1C75C872-DE6D-4B4B-507B-A93DA563A22C}"/>
          </ac:spMkLst>
        </pc:spChg>
        <pc:spChg chg="del">
          <ac:chgData name="Wollin Anna" userId="b5a2638c-59e1-4a16-8822-e449ae131256" providerId="ADAL" clId="{D07DAD09-1894-40A2-97DB-AC89853BBEAA}" dt="2023-10-27T09:39:03.106" v="867" actId="478"/>
          <ac:spMkLst>
            <pc:docMk/>
            <pc:sldMk cId="528868991" sldId="495"/>
            <ac:spMk id="35" creationId="{12B504E0-BED8-FE50-AAC6-B638F05C94B8}"/>
          </ac:spMkLst>
        </pc:spChg>
        <pc:graphicFrameChg chg="add mod">
          <ac:chgData name="Wollin Anna" userId="b5a2638c-59e1-4a16-8822-e449ae131256" providerId="ADAL" clId="{D07DAD09-1894-40A2-97DB-AC89853BBEAA}" dt="2023-10-26T10:08:28.280" v="301" actId="1076"/>
          <ac:graphicFrameMkLst>
            <pc:docMk/>
            <pc:sldMk cId="528868991" sldId="495"/>
            <ac:graphicFrameMk id="2" creationId="{E68B715C-2383-8F5F-93D6-3314190D9A16}"/>
          </ac:graphicFrameMkLst>
        </pc:graphicFrameChg>
        <pc:graphicFrameChg chg="del">
          <ac:chgData name="Wollin Anna" userId="b5a2638c-59e1-4a16-8822-e449ae131256" providerId="ADAL" clId="{D07DAD09-1894-40A2-97DB-AC89853BBEAA}" dt="2023-10-26T10:08:06.547" v="297" actId="478"/>
          <ac:graphicFrameMkLst>
            <pc:docMk/>
            <pc:sldMk cId="528868991" sldId="495"/>
            <ac:graphicFrameMk id="19" creationId="{570DD28E-E2D7-8BB6-C3C2-6B08479CD5E7}"/>
          </ac:graphicFrameMkLst>
        </pc:graphicFrameChg>
        <pc:picChg chg="mod">
          <ac:chgData name="Wollin Anna" userId="b5a2638c-59e1-4a16-8822-e449ae131256" providerId="ADAL" clId="{D07DAD09-1894-40A2-97DB-AC89853BBEAA}" dt="2023-10-26T10:07:52.828" v="296" actId="1076"/>
          <ac:picMkLst>
            <pc:docMk/>
            <pc:sldMk cId="528868991" sldId="495"/>
            <ac:picMk id="3" creationId="{9077E77D-C120-A39B-DCF8-89A14770E722}"/>
          </ac:picMkLst>
        </pc:picChg>
      </pc:sldChg>
      <pc:sldChg chg="addSp modSp del mod">
        <pc:chgData name="Wollin Anna" userId="b5a2638c-59e1-4a16-8822-e449ae131256" providerId="ADAL" clId="{D07DAD09-1894-40A2-97DB-AC89853BBEAA}" dt="2023-10-27T06:26:48.964" v="766" actId="47"/>
        <pc:sldMkLst>
          <pc:docMk/>
          <pc:sldMk cId="33398753" sldId="496"/>
        </pc:sldMkLst>
        <pc:spChg chg="mod">
          <ac:chgData name="Wollin Anna" userId="b5a2638c-59e1-4a16-8822-e449ae131256" providerId="ADAL" clId="{D07DAD09-1894-40A2-97DB-AC89853BBEAA}" dt="2023-10-26T10:14:40.027" v="388"/>
          <ac:spMkLst>
            <pc:docMk/>
            <pc:sldMk cId="33398753" sldId="496"/>
            <ac:spMk id="3" creationId="{97EA1ACE-F745-469A-9F5D-EDBECE1535C9}"/>
          </ac:spMkLst>
        </pc:spChg>
        <pc:picChg chg="add mod">
          <ac:chgData name="Wollin Anna" userId="b5a2638c-59e1-4a16-8822-e449ae131256" providerId="ADAL" clId="{D07DAD09-1894-40A2-97DB-AC89853BBEAA}" dt="2023-10-26T10:16:39.696" v="409"/>
          <ac:picMkLst>
            <pc:docMk/>
            <pc:sldMk cId="33398753" sldId="496"/>
            <ac:picMk id="6" creationId="{34DEF9B6-6541-7689-6C5B-417EB222A56A}"/>
          </ac:picMkLst>
        </pc:picChg>
      </pc:sldChg>
      <pc:sldChg chg="addSp delSp modSp mod">
        <pc:chgData name="Wollin Anna" userId="b5a2638c-59e1-4a16-8822-e449ae131256" providerId="ADAL" clId="{D07DAD09-1894-40A2-97DB-AC89853BBEAA}" dt="2023-10-27T09:39:32.335" v="871" actId="1076"/>
        <pc:sldMkLst>
          <pc:docMk/>
          <pc:sldMk cId="3662726581" sldId="497"/>
        </pc:sldMkLst>
        <pc:spChg chg="mod">
          <ac:chgData name="Wollin Anna" userId="b5a2638c-59e1-4a16-8822-e449ae131256" providerId="ADAL" clId="{D07DAD09-1894-40A2-97DB-AC89853BBEAA}" dt="2023-10-27T09:38:02.955" v="854" actId="207"/>
          <ac:spMkLst>
            <pc:docMk/>
            <pc:sldMk cId="3662726581" sldId="497"/>
            <ac:spMk id="4" creationId="{E76CD917-DBE6-486B-AFD8-EE5E1A9D961B}"/>
          </ac:spMkLst>
        </pc:spChg>
        <pc:spChg chg="mod">
          <ac:chgData name="Wollin Anna" userId="b5a2638c-59e1-4a16-8822-e449ae131256" providerId="ADAL" clId="{D07DAD09-1894-40A2-97DB-AC89853BBEAA}" dt="2023-10-26T12:55:51.492" v="521" actId="14100"/>
          <ac:spMkLst>
            <pc:docMk/>
            <pc:sldMk cId="3662726581" sldId="497"/>
            <ac:spMk id="9" creationId="{00339DDF-120F-4211-ADF4-C9A168CE7F1E}"/>
          </ac:spMkLst>
        </pc:spChg>
        <pc:graphicFrameChg chg="add del">
          <ac:chgData name="Wollin Anna" userId="b5a2638c-59e1-4a16-8822-e449ae131256" providerId="ADAL" clId="{D07DAD09-1894-40A2-97DB-AC89853BBEAA}" dt="2023-10-26T12:56:54.072" v="523" actId="478"/>
          <ac:graphicFrameMkLst>
            <pc:docMk/>
            <pc:sldMk cId="3662726581" sldId="497"/>
            <ac:graphicFrameMk id="3" creationId="{3D3F4BEA-EB6A-C54C-49DD-F673C4CFEF74}"/>
          </ac:graphicFrameMkLst>
        </pc:graphicFrameChg>
        <pc:picChg chg="add mod modCrop">
          <ac:chgData name="Wollin Anna" userId="b5a2638c-59e1-4a16-8822-e449ae131256" providerId="ADAL" clId="{D07DAD09-1894-40A2-97DB-AC89853BBEAA}" dt="2023-10-27T09:39:32.335" v="871" actId="1076"/>
          <ac:picMkLst>
            <pc:docMk/>
            <pc:sldMk cId="3662726581" sldId="497"/>
            <ac:picMk id="8" creationId="{5FE22B05-C50A-7F31-8818-48AC6241DC11}"/>
          </ac:picMkLst>
        </pc:picChg>
        <pc:picChg chg="add mod">
          <ac:chgData name="Wollin Anna" userId="b5a2638c-59e1-4a16-8822-e449ae131256" providerId="ADAL" clId="{D07DAD09-1894-40A2-97DB-AC89853BBEAA}" dt="2023-10-26T13:12:59.787" v="560"/>
          <ac:picMkLst>
            <pc:docMk/>
            <pc:sldMk cId="3662726581" sldId="497"/>
            <ac:picMk id="10" creationId="{29DF399E-2B18-A61D-5CA0-FC8C29E3AD77}"/>
          </ac:picMkLst>
        </pc:picChg>
      </pc:sldChg>
      <pc:sldChg chg="modSp mod">
        <pc:chgData name="Wollin Anna" userId="b5a2638c-59e1-4a16-8822-e449ae131256" providerId="ADAL" clId="{D07DAD09-1894-40A2-97DB-AC89853BBEAA}" dt="2023-10-26T10:10:05.968" v="309" actId="1076"/>
        <pc:sldMkLst>
          <pc:docMk/>
          <pc:sldMk cId="498581874" sldId="498"/>
        </pc:sldMkLst>
        <pc:picChg chg="mod">
          <ac:chgData name="Wollin Anna" userId="b5a2638c-59e1-4a16-8822-e449ae131256" providerId="ADAL" clId="{D07DAD09-1894-40A2-97DB-AC89853BBEAA}" dt="2023-10-26T10:10:05.968" v="309" actId="1076"/>
          <ac:picMkLst>
            <pc:docMk/>
            <pc:sldMk cId="498581874" sldId="498"/>
            <ac:picMk id="9" creationId="{F9207585-FBE1-885F-9FE9-86D5DB416D76}"/>
          </ac:picMkLst>
        </pc:picChg>
      </pc:sldChg>
      <pc:sldChg chg="addSp delSp modSp mod">
        <pc:chgData name="Wollin Anna" userId="b5a2638c-59e1-4a16-8822-e449ae131256" providerId="ADAL" clId="{D07DAD09-1894-40A2-97DB-AC89853BBEAA}" dt="2023-10-27T09:37:04.124" v="824" actId="1076"/>
        <pc:sldMkLst>
          <pc:docMk/>
          <pc:sldMk cId="1719396534" sldId="499"/>
        </pc:sldMkLst>
        <pc:spChg chg="mod">
          <ac:chgData name="Wollin Anna" userId="b5a2638c-59e1-4a16-8822-e449ae131256" providerId="ADAL" clId="{D07DAD09-1894-40A2-97DB-AC89853BBEAA}" dt="2023-10-26T10:10:50.694" v="312" actId="20577"/>
          <ac:spMkLst>
            <pc:docMk/>
            <pc:sldMk cId="1719396534" sldId="499"/>
            <ac:spMk id="5" creationId="{BC5C837C-7D53-4E50-BDC1-752E6FCF03A0}"/>
          </ac:spMkLst>
        </pc:spChg>
        <pc:spChg chg="add del mod">
          <ac:chgData name="Wollin Anna" userId="b5a2638c-59e1-4a16-8822-e449ae131256" providerId="ADAL" clId="{D07DAD09-1894-40A2-97DB-AC89853BBEAA}" dt="2023-10-27T09:36:43.482" v="817" actId="478"/>
          <ac:spMkLst>
            <pc:docMk/>
            <pc:sldMk cId="1719396534" sldId="499"/>
            <ac:spMk id="9" creationId="{797BA0A6-F4D6-E972-7A88-9632FEC8AAE5}"/>
          </ac:spMkLst>
        </pc:spChg>
        <pc:picChg chg="add mod">
          <ac:chgData name="Wollin Anna" userId="b5a2638c-59e1-4a16-8822-e449ae131256" providerId="ADAL" clId="{D07DAD09-1894-40A2-97DB-AC89853BBEAA}" dt="2023-10-26T09:47:27.682" v="245" actId="1076"/>
          <ac:picMkLst>
            <pc:docMk/>
            <pc:sldMk cId="1719396534" sldId="499"/>
            <ac:picMk id="6" creationId="{7F667C2A-7DFA-3F0F-BEAC-A6CA16E6C50B}"/>
          </ac:picMkLst>
        </pc:picChg>
        <pc:picChg chg="add del mod">
          <ac:chgData name="Wollin Anna" userId="b5a2638c-59e1-4a16-8822-e449ae131256" providerId="ADAL" clId="{D07DAD09-1894-40A2-97DB-AC89853BBEAA}" dt="2023-10-27T09:36:40.654" v="816" actId="478"/>
          <ac:picMkLst>
            <pc:docMk/>
            <pc:sldMk cId="1719396534" sldId="499"/>
            <ac:picMk id="8" creationId="{1A483856-2F6F-D31B-6768-78D6999BEFD1}"/>
          </ac:picMkLst>
        </pc:picChg>
        <pc:picChg chg="add mod modCrop">
          <ac:chgData name="Wollin Anna" userId="b5a2638c-59e1-4a16-8822-e449ae131256" providerId="ADAL" clId="{D07DAD09-1894-40A2-97DB-AC89853BBEAA}" dt="2023-10-27T09:37:04.124" v="824" actId="1076"/>
          <ac:picMkLst>
            <pc:docMk/>
            <pc:sldMk cId="1719396534" sldId="499"/>
            <ac:picMk id="11" creationId="{2B392175-0CCB-3DA4-51D1-521EF3858DB8}"/>
          </ac:picMkLst>
        </pc:picChg>
      </pc:sldChg>
      <pc:sldChg chg="del">
        <pc:chgData name="Wollin Anna" userId="b5a2638c-59e1-4a16-8822-e449ae131256" providerId="ADAL" clId="{D07DAD09-1894-40A2-97DB-AC89853BBEAA}" dt="2023-10-26T09:49:50.183" v="285" actId="47"/>
        <pc:sldMkLst>
          <pc:docMk/>
          <pc:sldMk cId="3817439442" sldId="500"/>
        </pc:sldMkLst>
      </pc:sldChg>
      <pc:sldChg chg="modSp new del mod">
        <pc:chgData name="Wollin Anna" userId="b5a2638c-59e1-4a16-8822-e449ae131256" providerId="ADAL" clId="{D07DAD09-1894-40A2-97DB-AC89853BBEAA}" dt="2023-10-26T09:43:11.180" v="198" actId="47"/>
        <pc:sldMkLst>
          <pc:docMk/>
          <pc:sldMk cId="3388682148" sldId="501"/>
        </pc:sldMkLst>
        <pc:spChg chg="mod">
          <ac:chgData name="Wollin Anna" userId="b5a2638c-59e1-4a16-8822-e449ae131256" providerId="ADAL" clId="{D07DAD09-1894-40A2-97DB-AC89853BBEAA}" dt="2023-10-26T09:39:47.555" v="46" actId="20577"/>
          <ac:spMkLst>
            <pc:docMk/>
            <pc:sldMk cId="3388682148" sldId="501"/>
            <ac:spMk id="2" creationId="{442B8C3B-DC86-F6F4-72F2-BFD73B784890}"/>
          </ac:spMkLst>
        </pc:spChg>
        <pc:spChg chg="mod">
          <ac:chgData name="Wollin Anna" userId="b5a2638c-59e1-4a16-8822-e449ae131256" providerId="ADAL" clId="{D07DAD09-1894-40A2-97DB-AC89853BBEAA}" dt="2023-10-26T09:39:58.087" v="49" actId="15"/>
          <ac:spMkLst>
            <pc:docMk/>
            <pc:sldMk cId="3388682148" sldId="501"/>
            <ac:spMk id="3" creationId="{A501FB5C-3EAE-2C7E-A3A5-0D4BD8F51064}"/>
          </ac:spMkLst>
        </pc:spChg>
      </pc:sldChg>
      <pc:sldChg chg="modSp add mod">
        <pc:chgData name="Wollin Anna" userId="b5a2638c-59e1-4a16-8822-e449ae131256" providerId="ADAL" clId="{D07DAD09-1894-40A2-97DB-AC89853BBEAA}" dt="2023-10-26T12:46:18.333" v="484" actId="20577"/>
        <pc:sldMkLst>
          <pc:docMk/>
          <pc:sldMk cId="1028763786" sldId="502"/>
        </pc:sldMkLst>
        <pc:spChg chg="mod">
          <ac:chgData name="Wollin Anna" userId="b5a2638c-59e1-4a16-8822-e449ae131256" providerId="ADAL" clId="{D07DAD09-1894-40A2-97DB-AC89853BBEAA}" dt="2023-10-26T10:17:04.822" v="417" actId="20577"/>
          <ac:spMkLst>
            <pc:docMk/>
            <pc:sldMk cId="1028763786" sldId="502"/>
            <ac:spMk id="2" creationId="{442B8C3B-DC86-F6F4-72F2-BFD73B784890}"/>
          </ac:spMkLst>
        </pc:spChg>
        <pc:spChg chg="mod">
          <ac:chgData name="Wollin Anna" userId="b5a2638c-59e1-4a16-8822-e449ae131256" providerId="ADAL" clId="{D07DAD09-1894-40A2-97DB-AC89853BBEAA}" dt="2023-10-26T12:46:18.333" v="484" actId="20577"/>
          <ac:spMkLst>
            <pc:docMk/>
            <pc:sldMk cId="1028763786" sldId="502"/>
            <ac:spMk id="3" creationId="{A501FB5C-3EAE-2C7E-A3A5-0D4BD8F51064}"/>
          </ac:spMkLst>
        </pc:spChg>
      </pc:sldChg>
      <pc:sldChg chg="modSp add del mod">
        <pc:chgData name="Wollin Anna" userId="b5a2638c-59e1-4a16-8822-e449ae131256" providerId="ADAL" clId="{D07DAD09-1894-40A2-97DB-AC89853BBEAA}" dt="2023-10-26T09:42:55.044" v="195" actId="47"/>
        <pc:sldMkLst>
          <pc:docMk/>
          <pc:sldMk cId="1255960651" sldId="503"/>
        </pc:sldMkLst>
        <pc:spChg chg="mod">
          <ac:chgData name="Wollin Anna" userId="b5a2638c-59e1-4a16-8822-e449ae131256" providerId="ADAL" clId="{D07DAD09-1894-40A2-97DB-AC89853BBEAA}" dt="2023-10-26T09:42:52.532" v="194" actId="21"/>
          <ac:spMkLst>
            <pc:docMk/>
            <pc:sldMk cId="1255960651" sldId="503"/>
            <ac:spMk id="3" creationId="{A501FB5C-3EAE-2C7E-A3A5-0D4BD8F51064}"/>
          </ac:spMkLst>
        </pc:spChg>
      </pc:sldChg>
      <pc:sldChg chg="modSp new mod">
        <pc:chgData name="Wollin Anna" userId="b5a2638c-59e1-4a16-8822-e449ae131256" providerId="ADAL" clId="{D07DAD09-1894-40A2-97DB-AC89853BBEAA}" dt="2023-10-26T12:45:59.671" v="441" actId="1076"/>
        <pc:sldMkLst>
          <pc:docMk/>
          <pc:sldMk cId="4038246068" sldId="503"/>
        </pc:sldMkLst>
        <pc:spChg chg="mod">
          <ac:chgData name="Wollin Anna" userId="b5a2638c-59e1-4a16-8822-e449ae131256" providerId="ADAL" clId="{D07DAD09-1894-40A2-97DB-AC89853BBEAA}" dt="2023-10-26T09:43:35.826" v="230" actId="20577"/>
          <ac:spMkLst>
            <pc:docMk/>
            <pc:sldMk cId="4038246068" sldId="503"/>
            <ac:spMk id="2" creationId="{8253ED5F-FF97-BA27-739B-79D381A37C91}"/>
          </ac:spMkLst>
        </pc:spChg>
        <pc:spChg chg="mod">
          <ac:chgData name="Wollin Anna" userId="b5a2638c-59e1-4a16-8822-e449ae131256" providerId="ADAL" clId="{D07DAD09-1894-40A2-97DB-AC89853BBEAA}" dt="2023-10-26T12:45:59.671" v="441" actId="1076"/>
          <ac:spMkLst>
            <pc:docMk/>
            <pc:sldMk cId="4038246068" sldId="503"/>
            <ac:spMk id="3" creationId="{1BA3D5DF-4EB1-B63F-74FC-3FA420874318}"/>
          </ac:spMkLst>
        </pc:spChg>
        <pc:picChg chg="mod">
          <ac:chgData name="Wollin Anna" userId="b5a2638c-59e1-4a16-8822-e449ae131256" providerId="ADAL" clId="{D07DAD09-1894-40A2-97DB-AC89853BBEAA}" dt="2023-10-26T12:44:47.077" v="440" actId="1076"/>
          <ac:picMkLst>
            <pc:docMk/>
            <pc:sldMk cId="4038246068" sldId="503"/>
            <ac:picMk id="10" creationId="{A39D28AA-2D0D-4C0A-A5F0-58A0DB64A81C}"/>
          </ac:picMkLst>
        </pc:picChg>
      </pc:sldChg>
      <pc:sldChg chg="modSp add del mod">
        <pc:chgData name="Wollin Anna" userId="b5a2638c-59e1-4a16-8822-e449ae131256" providerId="ADAL" clId="{D07DAD09-1894-40A2-97DB-AC89853BBEAA}" dt="2023-10-27T06:24:33.815" v="669" actId="47"/>
        <pc:sldMkLst>
          <pc:docMk/>
          <pc:sldMk cId="3700049728" sldId="504"/>
        </pc:sldMkLst>
        <pc:spChg chg="mod">
          <ac:chgData name="Wollin Anna" userId="b5a2638c-59e1-4a16-8822-e449ae131256" providerId="ADAL" clId="{D07DAD09-1894-40A2-97DB-AC89853BBEAA}" dt="2023-10-26T10:11:35.376" v="317" actId="20577"/>
          <ac:spMkLst>
            <pc:docMk/>
            <pc:sldMk cId="3700049728" sldId="504"/>
            <ac:spMk id="5" creationId="{BC5C837C-7D53-4E50-BDC1-752E6FCF03A0}"/>
          </ac:spMkLst>
        </pc:spChg>
        <pc:picChg chg="mod">
          <ac:chgData name="Wollin Anna" userId="b5a2638c-59e1-4a16-8822-e449ae131256" providerId="ADAL" clId="{D07DAD09-1894-40A2-97DB-AC89853BBEAA}" dt="2023-10-26T10:16:19.586" v="403" actId="1076"/>
          <ac:picMkLst>
            <pc:docMk/>
            <pc:sldMk cId="3700049728" sldId="504"/>
            <ac:picMk id="6" creationId="{7F667C2A-7DFA-3F0F-BEAC-A6CA16E6C50B}"/>
          </ac:picMkLst>
        </pc:picChg>
      </pc:sldChg>
      <pc:sldChg chg="addSp modSp add del mod">
        <pc:chgData name="Wollin Anna" userId="b5a2638c-59e1-4a16-8822-e449ae131256" providerId="ADAL" clId="{D07DAD09-1894-40A2-97DB-AC89853BBEAA}" dt="2023-10-27T06:26:17.198" v="726" actId="47"/>
        <pc:sldMkLst>
          <pc:docMk/>
          <pc:sldMk cId="575518408" sldId="505"/>
        </pc:sldMkLst>
        <pc:spChg chg="mod">
          <ac:chgData name="Wollin Anna" userId="b5a2638c-59e1-4a16-8822-e449ae131256" providerId="ADAL" clId="{D07DAD09-1894-40A2-97DB-AC89853BBEAA}" dt="2023-10-26T10:14:43.937" v="390"/>
          <ac:spMkLst>
            <pc:docMk/>
            <pc:sldMk cId="575518408" sldId="505"/>
            <ac:spMk id="3" creationId="{97EA1ACE-F745-469A-9F5D-EDBECE1535C9}"/>
          </ac:spMkLst>
        </pc:spChg>
        <pc:picChg chg="add mod">
          <ac:chgData name="Wollin Anna" userId="b5a2638c-59e1-4a16-8822-e449ae131256" providerId="ADAL" clId="{D07DAD09-1894-40A2-97DB-AC89853BBEAA}" dt="2023-10-26T10:16:38.525" v="408"/>
          <ac:picMkLst>
            <pc:docMk/>
            <pc:sldMk cId="575518408" sldId="505"/>
            <ac:picMk id="6" creationId="{AE0FBDFC-4D9F-2E05-E506-BBFE9F612B08}"/>
          </ac:picMkLst>
        </pc:picChg>
      </pc:sldChg>
      <pc:sldChg chg="addSp delSp modSp new mod">
        <pc:chgData name="Wollin Anna" userId="b5a2638c-59e1-4a16-8822-e449ae131256" providerId="ADAL" clId="{D07DAD09-1894-40A2-97DB-AC89853BBEAA}" dt="2023-10-27T09:38:19.292" v="856"/>
        <pc:sldMkLst>
          <pc:docMk/>
          <pc:sldMk cId="918543497" sldId="506"/>
        </pc:sldMkLst>
        <pc:spChg chg="del">
          <ac:chgData name="Wollin Anna" userId="b5a2638c-59e1-4a16-8822-e449ae131256" providerId="ADAL" clId="{D07DAD09-1894-40A2-97DB-AC89853BBEAA}" dt="2023-10-26T13:07:27.741" v="543" actId="478"/>
          <ac:spMkLst>
            <pc:docMk/>
            <pc:sldMk cId="918543497" sldId="506"/>
            <ac:spMk id="2" creationId="{623E9FDA-E3F8-7DF5-BC07-4A3954607628}"/>
          </ac:spMkLst>
        </pc:spChg>
        <pc:spChg chg="del">
          <ac:chgData name="Wollin Anna" userId="b5a2638c-59e1-4a16-8822-e449ae131256" providerId="ADAL" clId="{D07DAD09-1894-40A2-97DB-AC89853BBEAA}" dt="2023-10-26T12:57:36.141" v="531"/>
          <ac:spMkLst>
            <pc:docMk/>
            <pc:sldMk cId="918543497" sldId="506"/>
            <ac:spMk id="3" creationId="{9DADDC67-EE13-7B19-1500-3600B43AAED9}"/>
          </ac:spMkLst>
        </pc:spChg>
        <pc:spChg chg="del">
          <ac:chgData name="Wollin Anna" userId="b5a2638c-59e1-4a16-8822-e449ae131256" providerId="ADAL" clId="{D07DAD09-1894-40A2-97DB-AC89853BBEAA}" dt="2023-10-27T09:38:18.920" v="855" actId="478"/>
          <ac:spMkLst>
            <pc:docMk/>
            <pc:sldMk cId="918543497" sldId="506"/>
            <ac:spMk id="4" creationId="{E2E906E2-03EC-FAB0-9D28-51E4C3E0DB30}"/>
          </ac:spMkLst>
        </pc:spChg>
        <pc:spChg chg="add mod">
          <ac:chgData name="Wollin Anna" userId="b5a2638c-59e1-4a16-8822-e449ae131256" providerId="ADAL" clId="{D07DAD09-1894-40A2-97DB-AC89853BBEAA}" dt="2023-10-26T13:12:41.496" v="558"/>
          <ac:spMkLst>
            <pc:docMk/>
            <pc:sldMk cId="918543497" sldId="506"/>
            <ac:spMk id="7" creationId="{B325C969-427D-B851-C1C5-95E3CFE68617}"/>
          </ac:spMkLst>
        </pc:spChg>
        <pc:spChg chg="add mod">
          <ac:chgData name="Wollin Anna" userId="b5a2638c-59e1-4a16-8822-e449ae131256" providerId="ADAL" clId="{D07DAD09-1894-40A2-97DB-AC89853BBEAA}" dt="2023-10-27T09:38:19.292" v="856"/>
          <ac:spMkLst>
            <pc:docMk/>
            <pc:sldMk cId="918543497" sldId="506"/>
            <ac:spMk id="9" creationId="{E6AE8FD6-2425-E980-025D-C1B63EFD2BBE}"/>
          </ac:spMkLst>
        </pc:spChg>
        <pc:graphicFrameChg chg="add mod">
          <ac:chgData name="Wollin Anna" userId="b5a2638c-59e1-4a16-8822-e449ae131256" providerId="ADAL" clId="{D07DAD09-1894-40A2-97DB-AC89853BBEAA}" dt="2023-10-26T13:12:48.369" v="559" actId="1076"/>
          <ac:graphicFrameMkLst>
            <pc:docMk/>
            <pc:sldMk cId="918543497" sldId="506"/>
            <ac:graphicFrameMk id="6" creationId="{03C0E0B3-0FC7-ED7B-D83A-9E7028C3E5C5}"/>
          </ac:graphicFrameMkLst>
        </pc:graphicFrameChg>
        <pc:picChg chg="add mod">
          <ac:chgData name="Wollin Anna" userId="b5a2638c-59e1-4a16-8822-e449ae131256" providerId="ADAL" clId="{D07DAD09-1894-40A2-97DB-AC89853BBEAA}" dt="2023-10-26T13:12:41.496" v="558"/>
          <ac:picMkLst>
            <pc:docMk/>
            <pc:sldMk cId="918543497" sldId="506"/>
            <ac:picMk id="8" creationId="{3A509E9D-3066-7276-7A00-78BFE1C3B3C3}"/>
          </ac:picMkLst>
        </pc:picChg>
      </pc:sldChg>
      <pc:sldChg chg="addSp delSp modSp new mod">
        <pc:chgData name="Wollin Anna" userId="b5a2638c-59e1-4a16-8822-e449ae131256" providerId="ADAL" clId="{D07DAD09-1894-40A2-97DB-AC89853BBEAA}" dt="2023-10-27T09:38:53.803" v="866"/>
        <pc:sldMkLst>
          <pc:docMk/>
          <pc:sldMk cId="4205330490" sldId="507"/>
        </pc:sldMkLst>
        <pc:spChg chg="del">
          <ac:chgData name="Wollin Anna" userId="b5a2638c-59e1-4a16-8822-e449ae131256" providerId="ADAL" clId="{D07DAD09-1894-40A2-97DB-AC89853BBEAA}" dt="2023-10-26T13:11:02.828" v="547" actId="478"/>
          <ac:spMkLst>
            <pc:docMk/>
            <pc:sldMk cId="4205330490" sldId="507"/>
            <ac:spMk id="2" creationId="{4B950F2D-1ED7-7C92-4F2C-435B571808C9}"/>
          </ac:spMkLst>
        </pc:spChg>
        <pc:spChg chg="del mod">
          <ac:chgData name="Wollin Anna" userId="b5a2638c-59e1-4a16-8822-e449ae131256" providerId="ADAL" clId="{D07DAD09-1894-40A2-97DB-AC89853BBEAA}" dt="2023-10-26T13:07:52.625" v="546" actId="478"/>
          <ac:spMkLst>
            <pc:docMk/>
            <pc:sldMk cId="4205330490" sldId="507"/>
            <ac:spMk id="3" creationId="{B75612BD-A855-BEB5-7EF7-04A00A7CFC05}"/>
          </ac:spMkLst>
        </pc:spChg>
        <pc:spChg chg="add del">
          <ac:chgData name="Wollin Anna" userId="b5a2638c-59e1-4a16-8822-e449ae131256" providerId="ADAL" clId="{D07DAD09-1894-40A2-97DB-AC89853BBEAA}" dt="2023-10-27T09:38:52.980" v="865" actId="478"/>
          <ac:spMkLst>
            <pc:docMk/>
            <pc:sldMk cId="4205330490" sldId="507"/>
            <ac:spMk id="4" creationId="{BB9CE435-9404-3F3A-E688-6625E10BEEB4}"/>
          </ac:spMkLst>
        </pc:spChg>
        <pc:spChg chg="add mod">
          <ac:chgData name="Wollin Anna" userId="b5a2638c-59e1-4a16-8822-e449ae131256" providerId="ADAL" clId="{D07DAD09-1894-40A2-97DB-AC89853BBEAA}" dt="2023-10-26T13:12:28.967" v="556"/>
          <ac:spMkLst>
            <pc:docMk/>
            <pc:sldMk cId="4205330490" sldId="507"/>
            <ac:spMk id="7" creationId="{6E947693-0531-E741-411F-D7B688D822FE}"/>
          </ac:spMkLst>
        </pc:spChg>
        <pc:spChg chg="add del mod">
          <ac:chgData name="Wollin Anna" userId="b5a2638c-59e1-4a16-8822-e449ae131256" providerId="ADAL" clId="{D07DAD09-1894-40A2-97DB-AC89853BBEAA}" dt="2023-10-27T09:38:42.432" v="863"/>
          <ac:spMkLst>
            <pc:docMk/>
            <pc:sldMk cId="4205330490" sldId="507"/>
            <ac:spMk id="9" creationId="{21CD852E-F6FA-E320-2B0E-38FFA33F7514}"/>
          </ac:spMkLst>
        </pc:spChg>
        <pc:spChg chg="add mod">
          <ac:chgData name="Wollin Anna" userId="b5a2638c-59e1-4a16-8822-e449ae131256" providerId="ADAL" clId="{D07DAD09-1894-40A2-97DB-AC89853BBEAA}" dt="2023-10-27T09:38:53.803" v="866"/>
          <ac:spMkLst>
            <pc:docMk/>
            <pc:sldMk cId="4205330490" sldId="507"/>
            <ac:spMk id="10" creationId="{1E76B303-7AEF-43F9-FBF7-77DB43EB8C86}"/>
          </ac:spMkLst>
        </pc:spChg>
        <pc:graphicFrameChg chg="add del mod">
          <ac:chgData name="Wollin Anna" userId="b5a2638c-59e1-4a16-8822-e449ae131256" providerId="ADAL" clId="{D07DAD09-1894-40A2-97DB-AC89853BBEAA}" dt="2023-10-27T09:38:43.697" v="864" actId="478"/>
          <ac:graphicFrameMkLst>
            <pc:docMk/>
            <pc:sldMk cId="4205330490" sldId="507"/>
            <ac:graphicFrameMk id="6" creationId="{209789BB-0343-7C89-0EBB-58A4478D1BB1}"/>
          </ac:graphicFrameMkLst>
        </pc:graphicFrameChg>
        <pc:picChg chg="add mod">
          <ac:chgData name="Wollin Anna" userId="b5a2638c-59e1-4a16-8822-e449ae131256" providerId="ADAL" clId="{D07DAD09-1894-40A2-97DB-AC89853BBEAA}" dt="2023-10-26T13:12:28.967" v="556"/>
          <ac:picMkLst>
            <pc:docMk/>
            <pc:sldMk cId="4205330490" sldId="507"/>
            <ac:picMk id="8" creationId="{D2B5E374-3244-60CF-59F3-F58C5B0F2AD0}"/>
          </ac:picMkLst>
        </pc:picChg>
      </pc:sldChg>
      <pc:sldChg chg="delSp new del mod">
        <pc:chgData name="Wollin Anna" userId="b5a2638c-59e1-4a16-8822-e449ae131256" providerId="ADAL" clId="{D07DAD09-1894-40A2-97DB-AC89853BBEAA}" dt="2023-10-26T13:12:04.085" v="555" actId="47"/>
        <pc:sldMkLst>
          <pc:docMk/>
          <pc:sldMk cId="607269679" sldId="508"/>
        </pc:sldMkLst>
        <pc:spChg chg="del">
          <ac:chgData name="Wollin Anna" userId="b5a2638c-59e1-4a16-8822-e449ae131256" providerId="ADAL" clId="{D07DAD09-1894-40A2-97DB-AC89853BBEAA}" dt="2023-10-26T13:11:47.489" v="553" actId="478"/>
          <ac:spMkLst>
            <pc:docMk/>
            <pc:sldMk cId="607269679" sldId="508"/>
            <ac:spMk id="2" creationId="{97D3F15C-E2C7-C187-7894-754277970FBC}"/>
          </ac:spMkLst>
        </pc:spChg>
        <pc:spChg chg="del">
          <ac:chgData name="Wollin Anna" userId="b5a2638c-59e1-4a16-8822-e449ae131256" providerId="ADAL" clId="{D07DAD09-1894-40A2-97DB-AC89853BBEAA}" dt="2023-10-26T13:11:50.952" v="554" actId="478"/>
          <ac:spMkLst>
            <pc:docMk/>
            <pc:sldMk cId="607269679" sldId="508"/>
            <ac:spMk id="3" creationId="{4F99F99D-F586-EAC2-19FA-116C60544A5A}"/>
          </ac:spMkLst>
        </pc:spChg>
      </pc:sldChg>
      <pc:sldChg chg="addSp delSp modSp mod">
        <pc:chgData name="Wollin Anna" userId="b5a2638c-59e1-4a16-8822-e449ae131256" providerId="ADAL" clId="{D07DAD09-1894-40A2-97DB-AC89853BBEAA}" dt="2023-10-27T06:23:39.458" v="654" actId="478"/>
        <pc:sldMkLst>
          <pc:docMk/>
          <pc:sldMk cId="1010194526" sldId="521"/>
        </pc:sldMkLst>
        <pc:picChg chg="add del mod">
          <ac:chgData name="Wollin Anna" userId="b5a2638c-59e1-4a16-8822-e449ae131256" providerId="ADAL" clId="{D07DAD09-1894-40A2-97DB-AC89853BBEAA}" dt="2023-10-27T06:23:39.458" v="654" actId="478"/>
          <ac:picMkLst>
            <pc:docMk/>
            <pc:sldMk cId="1010194526" sldId="521"/>
            <ac:picMk id="2" creationId="{96A0C85D-B663-2517-994F-9E2913BDCAAF}"/>
          </ac:picMkLst>
        </pc:picChg>
      </pc:sldChg>
      <pc:sldChg chg="addSp delSp modSp new mod">
        <pc:chgData name="Wollin Anna" userId="b5a2638c-59e1-4a16-8822-e449ae131256" providerId="ADAL" clId="{D07DAD09-1894-40A2-97DB-AC89853BBEAA}" dt="2023-10-27T06:23:52.152" v="656" actId="1076"/>
        <pc:sldMkLst>
          <pc:docMk/>
          <pc:sldMk cId="2032757886" sldId="522"/>
        </pc:sldMkLst>
        <pc:spChg chg="add del">
          <ac:chgData name="Wollin Anna" userId="b5a2638c-59e1-4a16-8822-e449ae131256" providerId="ADAL" clId="{D07DAD09-1894-40A2-97DB-AC89853BBEAA}" dt="2023-10-27T06:22:12.439" v="646" actId="478"/>
          <ac:spMkLst>
            <pc:docMk/>
            <pc:sldMk cId="2032757886" sldId="522"/>
            <ac:spMk id="2" creationId="{552EB761-A6C4-02E2-C0BA-7FCD23BF2905}"/>
          </ac:spMkLst>
        </pc:spChg>
        <pc:spChg chg="mod">
          <ac:chgData name="Wollin Anna" userId="b5a2638c-59e1-4a16-8822-e449ae131256" providerId="ADAL" clId="{D07DAD09-1894-40A2-97DB-AC89853BBEAA}" dt="2023-10-27T06:23:10.870" v="652" actId="6549"/>
          <ac:spMkLst>
            <pc:docMk/>
            <pc:sldMk cId="2032757886" sldId="522"/>
            <ac:spMk id="3" creationId="{F4D4A8DC-7408-43FA-4E41-FF6B48423B21}"/>
          </ac:spMkLst>
        </pc:spChg>
        <pc:picChg chg="add mod">
          <ac:chgData name="Wollin Anna" userId="b5a2638c-59e1-4a16-8822-e449ae131256" providerId="ADAL" clId="{D07DAD09-1894-40A2-97DB-AC89853BBEAA}" dt="2023-10-27T06:23:52.152" v="656" actId="1076"/>
          <ac:picMkLst>
            <pc:docMk/>
            <pc:sldMk cId="2032757886" sldId="522"/>
            <ac:picMk id="5" creationId="{B5DEBD63-2EB3-117F-B72D-66CB0F35D7E7}"/>
          </ac:picMkLst>
        </pc:picChg>
      </pc:sldChg>
      <pc:sldChg chg="modSp add mod">
        <pc:chgData name="Wollin Anna" userId="b5a2638c-59e1-4a16-8822-e449ae131256" providerId="ADAL" clId="{D07DAD09-1894-40A2-97DB-AC89853BBEAA}" dt="2023-10-27T06:24:25.092" v="668" actId="20577"/>
        <pc:sldMkLst>
          <pc:docMk/>
          <pc:sldMk cId="3530129192" sldId="524"/>
        </pc:sldMkLst>
        <pc:spChg chg="mod">
          <ac:chgData name="Wollin Anna" userId="b5a2638c-59e1-4a16-8822-e449ae131256" providerId="ADAL" clId="{D07DAD09-1894-40A2-97DB-AC89853BBEAA}" dt="2023-10-27T06:24:25.092" v="668" actId="20577"/>
          <ac:spMkLst>
            <pc:docMk/>
            <pc:sldMk cId="3530129192" sldId="524"/>
            <ac:spMk id="3" creationId="{F4D4A8DC-7408-43FA-4E41-FF6B48423B21}"/>
          </ac:spMkLst>
        </pc:spChg>
      </pc:sldChg>
      <pc:sldChg chg="modSp add mod">
        <pc:chgData name="Wollin Anna" userId="b5a2638c-59e1-4a16-8822-e449ae131256" providerId="ADAL" clId="{D07DAD09-1894-40A2-97DB-AC89853BBEAA}" dt="2023-10-27T06:24:59.625" v="686" actId="20577"/>
        <pc:sldMkLst>
          <pc:docMk/>
          <pc:sldMk cId="1165075159" sldId="525"/>
        </pc:sldMkLst>
        <pc:spChg chg="mod">
          <ac:chgData name="Wollin Anna" userId="b5a2638c-59e1-4a16-8822-e449ae131256" providerId="ADAL" clId="{D07DAD09-1894-40A2-97DB-AC89853BBEAA}" dt="2023-10-27T06:24:59.625" v="686" actId="20577"/>
          <ac:spMkLst>
            <pc:docMk/>
            <pc:sldMk cId="1165075159" sldId="525"/>
            <ac:spMk id="3" creationId="{F4D4A8DC-7408-43FA-4E41-FF6B48423B21}"/>
          </ac:spMkLst>
        </pc:spChg>
      </pc:sldChg>
      <pc:sldChg chg="modSp add mod">
        <pc:chgData name="Wollin Anna" userId="b5a2638c-59e1-4a16-8822-e449ae131256" providerId="ADAL" clId="{D07DAD09-1894-40A2-97DB-AC89853BBEAA}" dt="2023-10-27T06:25:44.313" v="704" actId="1076"/>
        <pc:sldMkLst>
          <pc:docMk/>
          <pc:sldMk cId="2287269533" sldId="526"/>
        </pc:sldMkLst>
        <pc:spChg chg="mod">
          <ac:chgData name="Wollin Anna" userId="b5a2638c-59e1-4a16-8822-e449ae131256" providerId="ADAL" clId="{D07DAD09-1894-40A2-97DB-AC89853BBEAA}" dt="2023-10-27T06:25:44.313" v="704" actId="1076"/>
          <ac:spMkLst>
            <pc:docMk/>
            <pc:sldMk cId="2287269533" sldId="526"/>
            <ac:spMk id="3" creationId="{F4D4A8DC-7408-43FA-4E41-FF6B48423B21}"/>
          </ac:spMkLst>
        </pc:spChg>
      </pc:sldChg>
      <pc:sldChg chg="modSp add mod">
        <pc:chgData name="Wollin Anna" userId="b5a2638c-59e1-4a16-8822-e449ae131256" providerId="ADAL" clId="{D07DAD09-1894-40A2-97DB-AC89853BBEAA}" dt="2023-10-27T06:26:10.181" v="725" actId="20577"/>
        <pc:sldMkLst>
          <pc:docMk/>
          <pc:sldMk cId="422316122" sldId="527"/>
        </pc:sldMkLst>
        <pc:spChg chg="mod">
          <ac:chgData name="Wollin Anna" userId="b5a2638c-59e1-4a16-8822-e449ae131256" providerId="ADAL" clId="{D07DAD09-1894-40A2-97DB-AC89853BBEAA}" dt="2023-10-27T06:26:10.181" v="725" actId="20577"/>
          <ac:spMkLst>
            <pc:docMk/>
            <pc:sldMk cId="422316122" sldId="527"/>
            <ac:spMk id="3" creationId="{F4D4A8DC-7408-43FA-4E41-FF6B48423B21}"/>
          </ac:spMkLst>
        </pc:spChg>
      </pc:sldChg>
      <pc:sldChg chg="modSp add mod">
        <pc:chgData name="Wollin Anna" userId="b5a2638c-59e1-4a16-8822-e449ae131256" providerId="ADAL" clId="{D07DAD09-1894-40A2-97DB-AC89853BBEAA}" dt="2023-10-27T06:26:36.235" v="765" actId="20577"/>
        <pc:sldMkLst>
          <pc:docMk/>
          <pc:sldMk cId="3165201520" sldId="528"/>
        </pc:sldMkLst>
        <pc:spChg chg="mod">
          <ac:chgData name="Wollin Anna" userId="b5a2638c-59e1-4a16-8822-e449ae131256" providerId="ADAL" clId="{D07DAD09-1894-40A2-97DB-AC89853BBEAA}" dt="2023-10-27T06:26:36.235" v="765" actId="20577"/>
          <ac:spMkLst>
            <pc:docMk/>
            <pc:sldMk cId="3165201520" sldId="528"/>
            <ac:spMk id="3" creationId="{F4D4A8DC-7408-43FA-4E41-FF6B48423B21}"/>
          </ac:spMkLst>
        </pc:spChg>
      </pc:sldChg>
      <pc:sldChg chg="modSp add mod">
        <pc:chgData name="Wollin Anna" userId="b5a2638c-59e1-4a16-8822-e449ae131256" providerId="ADAL" clId="{D07DAD09-1894-40A2-97DB-AC89853BBEAA}" dt="2023-10-27T06:27:10.347" v="777" actId="20577"/>
        <pc:sldMkLst>
          <pc:docMk/>
          <pc:sldMk cId="828270302" sldId="529"/>
        </pc:sldMkLst>
        <pc:spChg chg="mod">
          <ac:chgData name="Wollin Anna" userId="b5a2638c-59e1-4a16-8822-e449ae131256" providerId="ADAL" clId="{D07DAD09-1894-40A2-97DB-AC89853BBEAA}" dt="2023-10-27T06:27:10.347" v="777" actId="20577"/>
          <ac:spMkLst>
            <pc:docMk/>
            <pc:sldMk cId="828270302" sldId="529"/>
            <ac:spMk id="3" creationId="{F4D4A8DC-7408-43FA-4E41-FF6B48423B21}"/>
          </ac:spMkLst>
        </pc:spChg>
      </pc:sldChg>
    </pc:docChg>
  </pc:docChgLst>
  <pc:docChgLst>
    <pc:chgData name="Olars Björn" userId="1c81218a-21ec-413f-8dc1-a8bd0b85f8ba" providerId="ADAL" clId="{B2305D7D-DDEE-4AB2-A8AB-3D645895C0F0}"/>
    <pc:docChg chg="undo custSel addSld delSld modSld sldOrd">
      <pc:chgData name="Olars Björn" userId="1c81218a-21ec-413f-8dc1-a8bd0b85f8ba" providerId="ADAL" clId="{B2305D7D-DDEE-4AB2-A8AB-3D645895C0F0}" dt="2023-10-03T09:47:14.339" v="280" actId="47"/>
      <pc:docMkLst>
        <pc:docMk/>
      </pc:docMkLst>
      <pc:sldChg chg="modSp mod">
        <pc:chgData name="Olars Björn" userId="1c81218a-21ec-413f-8dc1-a8bd0b85f8ba" providerId="ADAL" clId="{B2305D7D-DDEE-4AB2-A8AB-3D645895C0F0}" dt="2023-10-03T09:44:11.190" v="19" actId="20577"/>
        <pc:sldMkLst>
          <pc:docMk/>
          <pc:sldMk cId="3738514320" sldId="327"/>
        </pc:sldMkLst>
        <pc:spChg chg="mod">
          <ac:chgData name="Olars Björn" userId="1c81218a-21ec-413f-8dc1-a8bd0b85f8ba" providerId="ADAL" clId="{B2305D7D-DDEE-4AB2-A8AB-3D645895C0F0}" dt="2023-10-03T09:44:11.190" v="19" actId="20577"/>
          <ac:spMkLst>
            <pc:docMk/>
            <pc:sldMk cId="3738514320" sldId="327"/>
            <ac:spMk id="5" creationId="{BC5C837C-7D53-4E50-BDC1-752E6FCF03A0}"/>
          </ac:spMkLst>
        </pc:spChg>
      </pc:sldChg>
      <pc:sldChg chg="modSp mod">
        <pc:chgData name="Olars Björn" userId="1c81218a-21ec-413f-8dc1-a8bd0b85f8ba" providerId="ADAL" clId="{B2305D7D-DDEE-4AB2-A8AB-3D645895C0F0}" dt="2023-10-03T09:44:30.891" v="32" actId="20577"/>
        <pc:sldMkLst>
          <pc:docMk/>
          <pc:sldMk cId="4158201782" sldId="328"/>
        </pc:sldMkLst>
        <pc:spChg chg="mod">
          <ac:chgData name="Olars Björn" userId="1c81218a-21ec-413f-8dc1-a8bd0b85f8ba" providerId="ADAL" clId="{B2305D7D-DDEE-4AB2-A8AB-3D645895C0F0}" dt="2023-10-03T09:44:30.891" v="32" actId="20577"/>
          <ac:spMkLst>
            <pc:docMk/>
            <pc:sldMk cId="4158201782" sldId="328"/>
            <ac:spMk id="5" creationId="{BC5C837C-7D53-4E50-BDC1-752E6FCF03A0}"/>
          </ac:spMkLst>
        </pc:spChg>
      </pc:sldChg>
      <pc:sldChg chg="ord">
        <pc:chgData name="Olars Björn" userId="1c81218a-21ec-413f-8dc1-a8bd0b85f8ba" providerId="ADAL" clId="{B2305D7D-DDEE-4AB2-A8AB-3D645895C0F0}" dt="2023-10-03T09:47:12.812" v="279"/>
        <pc:sldMkLst>
          <pc:docMk/>
          <pc:sldMk cId="1378080449" sldId="459"/>
        </pc:sldMkLst>
      </pc:sldChg>
      <pc:sldChg chg="del">
        <pc:chgData name="Olars Björn" userId="1c81218a-21ec-413f-8dc1-a8bd0b85f8ba" providerId="ADAL" clId="{B2305D7D-DDEE-4AB2-A8AB-3D645895C0F0}" dt="2023-10-03T09:47:14.339" v="280" actId="47"/>
        <pc:sldMkLst>
          <pc:docMk/>
          <pc:sldMk cId="4141771608" sldId="461"/>
        </pc:sldMkLst>
      </pc:sldChg>
      <pc:sldChg chg="modSp mod">
        <pc:chgData name="Olars Björn" userId="1c81218a-21ec-413f-8dc1-a8bd0b85f8ba" providerId="ADAL" clId="{B2305D7D-DDEE-4AB2-A8AB-3D645895C0F0}" dt="2023-10-03T09:45:13.408" v="181" actId="20577"/>
        <pc:sldMkLst>
          <pc:docMk/>
          <pc:sldMk cId="1758125725" sldId="462"/>
        </pc:sldMkLst>
        <pc:spChg chg="mod">
          <ac:chgData name="Olars Björn" userId="1c81218a-21ec-413f-8dc1-a8bd0b85f8ba" providerId="ADAL" clId="{B2305D7D-DDEE-4AB2-A8AB-3D645895C0F0}" dt="2023-10-03T09:45:13.408" v="181" actId="20577"/>
          <ac:spMkLst>
            <pc:docMk/>
            <pc:sldMk cId="1758125725" sldId="462"/>
            <ac:spMk id="2" creationId="{8E6E6FFC-F506-76EA-DB66-BF10E45B0DB1}"/>
          </ac:spMkLst>
        </pc:spChg>
      </pc:sldChg>
      <pc:sldChg chg="modSp mod">
        <pc:chgData name="Olars Björn" userId="1c81218a-21ec-413f-8dc1-a8bd0b85f8ba" providerId="ADAL" clId="{B2305D7D-DDEE-4AB2-A8AB-3D645895C0F0}" dt="2023-10-03T09:46:57.082" v="276" actId="20577"/>
        <pc:sldMkLst>
          <pc:docMk/>
          <pc:sldMk cId="325621087" sldId="463"/>
        </pc:sldMkLst>
        <pc:spChg chg="mod">
          <ac:chgData name="Olars Björn" userId="1c81218a-21ec-413f-8dc1-a8bd0b85f8ba" providerId="ADAL" clId="{B2305D7D-DDEE-4AB2-A8AB-3D645895C0F0}" dt="2023-10-03T09:46:57.082" v="276" actId="20577"/>
          <ac:spMkLst>
            <pc:docMk/>
            <pc:sldMk cId="325621087" sldId="463"/>
            <ac:spMk id="6" creationId="{563B5A6B-47A2-4449-A0D4-AA60E92E37CF}"/>
          </ac:spMkLst>
        </pc:spChg>
      </pc:sldChg>
      <pc:sldChg chg="modSp mod">
        <pc:chgData name="Olars Björn" userId="1c81218a-21ec-413f-8dc1-a8bd0b85f8ba" providerId="ADAL" clId="{B2305D7D-DDEE-4AB2-A8AB-3D645895C0F0}" dt="2023-10-03T09:46:06.751" v="259" actId="20577"/>
        <pc:sldMkLst>
          <pc:docMk/>
          <pc:sldMk cId="2191574587" sldId="472"/>
        </pc:sldMkLst>
        <pc:spChg chg="mod">
          <ac:chgData name="Olars Björn" userId="1c81218a-21ec-413f-8dc1-a8bd0b85f8ba" providerId="ADAL" clId="{B2305D7D-DDEE-4AB2-A8AB-3D645895C0F0}" dt="2023-10-03T09:46:06.751" v="259" actId="20577"/>
          <ac:spMkLst>
            <pc:docMk/>
            <pc:sldMk cId="2191574587" sldId="472"/>
            <ac:spMk id="9" creationId="{00339DDF-120F-4211-ADF4-C9A168CE7F1E}"/>
          </ac:spMkLst>
        </pc:spChg>
      </pc:sldChg>
      <pc:sldChg chg="modSp mod">
        <pc:chgData name="Olars Björn" userId="1c81218a-21ec-413f-8dc1-a8bd0b85f8ba" providerId="ADAL" clId="{B2305D7D-DDEE-4AB2-A8AB-3D645895C0F0}" dt="2023-10-03T09:47:02.149" v="277" actId="20577"/>
        <pc:sldMkLst>
          <pc:docMk/>
          <pc:sldMk cId="2930397234" sldId="473"/>
        </pc:sldMkLst>
        <pc:spChg chg="mod">
          <ac:chgData name="Olars Björn" userId="1c81218a-21ec-413f-8dc1-a8bd0b85f8ba" providerId="ADAL" clId="{B2305D7D-DDEE-4AB2-A8AB-3D645895C0F0}" dt="2023-10-03T09:47:02.149" v="277" actId="20577"/>
          <ac:spMkLst>
            <pc:docMk/>
            <pc:sldMk cId="2930397234" sldId="473"/>
            <ac:spMk id="3" creationId="{D85BDD45-0E29-5BC6-12F6-31B2376C55A5}"/>
          </ac:spMkLst>
        </pc:spChg>
      </pc:sldChg>
      <pc:sldChg chg="del">
        <pc:chgData name="Olars Björn" userId="1c81218a-21ec-413f-8dc1-a8bd0b85f8ba" providerId="ADAL" clId="{B2305D7D-DDEE-4AB2-A8AB-3D645895C0F0}" dt="2023-10-03T09:45:34.806" v="229" actId="47"/>
        <pc:sldMkLst>
          <pc:docMk/>
          <pc:sldMk cId="839276416" sldId="479"/>
        </pc:sldMkLst>
      </pc:sldChg>
      <pc:sldChg chg="del">
        <pc:chgData name="Olars Björn" userId="1c81218a-21ec-413f-8dc1-a8bd0b85f8ba" providerId="ADAL" clId="{B2305D7D-DDEE-4AB2-A8AB-3D645895C0F0}" dt="2023-10-03T09:45:45.430" v="237" actId="47"/>
        <pc:sldMkLst>
          <pc:docMk/>
          <pc:sldMk cId="2611025654" sldId="483"/>
        </pc:sldMkLst>
      </pc:sldChg>
      <pc:sldChg chg="del">
        <pc:chgData name="Olars Björn" userId="1c81218a-21ec-413f-8dc1-a8bd0b85f8ba" providerId="ADAL" clId="{B2305D7D-DDEE-4AB2-A8AB-3D645895C0F0}" dt="2023-10-03T09:45:46.541" v="238" actId="47"/>
        <pc:sldMkLst>
          <pc:docMk/>
          <pc:sldMk cId="1844740843" sldId="484"/>
        </pc:sldMkLst>
      </pc:sldChg>
      <pc:sldChg chg="del">
        <pc:chgData name="Olars Björn" userId="1c81218a-21ec-413f-8dc1-a8bd0b85f8ba" providerId="ADAL" clId="{B2305D7D-DDEE-4AB2-A8AB-3D645895C0F0}" dt="2023-10-03T09:45:44.213" v="236" actId="47"/>
        <pc:sldMkLst>
          <pc:docMk/>
          <pc:sldMk cId="2533398542" sldId="485"/>
        </pc:sldMkLst>
      </pc:sldChg>
      <pc:sldChg chg="del">
        <pc:chgData name="Olars Björn" userId="1c81218a-21ec-413f-8dc1-a8bd0b85f8ba" providerId="ADAL" clId="{B2305D7D-DDEE-4AB2-A8AB-3D645895C0F0}" dt="2023-10-03T09:45:57.686" v="239" actId="47"/>
        <pc:sldMkLst>
          <pc:docMk/>
          <pc:sldMk cId="1241743213" sldId="486"/>
        </pc:sldMkLst>
      </pc:sldChg>
      <pc:sldChg chg="del">
        <pc:chgData name="Olars Björn" userId="1c81218a-21ec-413f-8dc1-a8bd0b85f8ba" providerId="ADAL" clId="{B2305D7D-DDEE-4AB2-A8AB-3D645895C0F0}" dt="2023-10-03T09:45:35.537" v="230" actId="47"/>
        <pc:sldMkLst>
          <pc:docMk/>
          <pc:sldMk cId="3446727644" sldId="488"/>
        </pc:sldMkLst>
      </pc:sldChg>
      <pc:sldChg chg="modSp mod">
        <pc:chgData name="Olars Björn" userId="1c81218a-21ec-413f-8dc1-a8bd0b85f8ba" providerId="ADAL" clId="{B2305D7D-DDEE-4AB2-A8AB-3D645895C0F0}" dt="2023-10-03T09:45:24.981" v="223" actId="20577"/>
        <pc:sldMkLst>
          <pc:docMk/>
          <pc:sldMk cId="4153725429" sldId="491"/>
        </pc:sldMkLst>
        <pc:spChg chg="mod">
          <ac:chgData name="Olars Björn" userId="1c81218a-21ec-413f-8dc1-a8bd0b85f8ba" providerId="ADAL" clId="{B2305D7D-DDEE-4AB2-A8AB-3D645895C0F0}" dt="2023-10-03T09:45:24.981" v="223" actId="20577"/>
          <ac:spMkLst>
            <pc:docMk/>
            <pc:sldMk cId="4153725429" sldId="491"/>
            <ac:spMk id="7" creationId="{53F29352-DAA3-8D5F-3232-D1157EE5FBAB}"/>
          </ac:spMkLst>
        </pc:spChg>
      </pc:sldChg>
      <pc:sldChg chg="add ord">
        <pc:chgData name="Olars Björn" userId="1c81218a-21ec-413f-8dc1-a8bd0b85f8ba" providerId="ADAL" clId="{B2305D7D-DDEE-4AB2-A8AB-3D645895C0F0}" dt="2023-10-03T09:45:33.259" v="228"/>
        <pc:sldMkLst>
          <pc:docMk/>
          <pc:sldMk cId="3146603200" sldId="493"/>
        </pc:sldMkLst>
      </pc:sldChg>
      <pc:sldChg chg="add ord">
        <pc:chgData name="Olars Björn" userId="1c81218a-21ec-413f-8dc1-a8bd0b85f8ba" providerId="ADAL" clId="{B2305D7D-DDEE-4AB2-A8AB-3D645895C0F0}" dt="2023-10-03T09:45:41.750" v="235"/>
        <pc:sldMkLst>
          <pc:docMk/>
          <pc:sldMk cId="4187894141" sldId="494"/>
        </pc:sldMkLst>
      </pc:sldChg>
    </pc:docChg>
  </pc:docChgLst>
  <pc:docChgLst>
    <pc:chgData name="Annika Ahrnstedt" userId="91c8a1f3-bada-4420-aab9-6d3adb221bfd" providerId="ADAL" clId="{36AC2AC4-4221-7345-ADC9-CA3478A99B92}"/>
    <pc:docChg chg="modSld">
      <pc:chgData name="Annika Ahrnstedt" userId="91c8a1f3-bada-4420-aab9-6d3adb221bfd" providerId="ADAL" clId="{36AC2AC4-4221-7345-ADC9-CA3478A99B92}" dt="2023-10-26T07:13:59.142" v="18" actId="20577"/>
      <pc:docMkLst>
        <pc:docMk/>
      </pc:docMkLst>
      <pc:sldChg chg="modSp">
        <pc:chgData name="Annika Ahrnstedt" userId="91c8a1f3-bada-4420-aab9-6d3adb221bfd" providerId="ADAL" clId="{36AC2AC4-4221-7345-ADC9-CA3478A99B92}" dt="2023-10-26T07:13:59.142" v="18" actId="20577"/>
        <pc:sldMkLst>
          <pc:docMk/>
          <pc:sldMk cId="528868991" sldId="495"/>
        </pc:sldMkLst>
        <pc:spChg chg="mod">
          <ac:chgData name="Annika Ahrnstedt" userId="91c8a1f3-bada-4420-aab9-6d3adb221bfd" providerId="ADAL" clId="{36AC2AC4-4221-7345-ADC9-CA3478A99B92}" dt="2023-10-26T07:13:59.142" v="18" actId="20577"/>
          <ac:spMkLst>
            <pc:docMk/>
            <pc:sldMk cId="528868991" sldId="495"/>
            <ac:spMk id="23" creationId="{37883ECF-8A0B-A329-2EA3-0763DB84BFFA}"/>
          </ac:spMkLst>
        </pc:spChg>
      </pc:sldChg>
    </pc:docChg>
  </pc:docChgLst>
  <pc:docChgLst>
    <pc:chgData name="Olars Björn" userId="S::bjorn.olars@inera.se::1c81218a-21ec-413f-8dc1-a8bd0b85f8ba" providerId="AD" clId="Web-{FF3457F7-C0A8-404B-B601-535DFBBCF227}"/>
    <pc:docChg chg="addSld delSld modSld sldOrd">
      <pc:chgData name="Olars Björn" userId="S::bjorn.olars@inera.se::1c81218a-21ec-413f-8dc1-a8bd0b85f8ba" providerId="AD" clId="Web-{FF3457F7-C0A8-404B-B601-535DFBBCF227}" dt="2023-09-29T11:51:29.440" v="2081"/>
      <pc:docMkLst>
        <pc:docMk/>
      </pc:docMkLst>
      <pc:sldChg chg="modSp">
        <pc:chgData name="Olars Björn" userId="S::bjorn.olars@inera.se::1c81218a-21ec-413f-8dc1-a8bd0b85f8ba" providerId="AD" clId="Web-{FF3457F7-C0A8-404B-B601-535DFBBCF227}" dt="2023-09-29T11:12:51.355" v="108" actId="20577"/>
        <pc:sldMkLst>
          <pc:docMk/>
          <pc:sldMk cId="3738514320" sldId="327"/>
        </pc:sldMkLst>
        <pc:spChg chg="mod">
          <ac:chgData name="Olars Björn" userId="S::bjorn.olars@inera.se::1c81218a-21ec-413f-8dc1-a8bd0b85f8ba" providerId="AD" clId="Web-{FF3457F7-C0A8-404B-B601-535DFBBCF227}" dt="2023-09-29T11:12:51.355" v="108" actId="20577"/>
          <ac:spMkLst>
            <pc:docMk/>
            <pc:sldMk cId="3738514320" sldId="327"/>
            <ac:spMk id="5" creationId="{BC5C837C-7D53-4E50-BDC1-752E6FCF03A0}"/>
          </ac:spMkLst>
        </pc:spChg>
      </pc:sldChg>
      <pc:sldChg chg="modSp">
        <pc:chgData name="Olars Björn" userId="S::bjorn.olars@inera.se::1c81218a-21ec-413f-8dc1-a8bd0b85f8ba" providerId="AD" clId="Web-{FF3457F7-C0A8-404B-B601-535DFBBCF227}" dt="2023-09-29T11:12:46.293" v="106" actId="20577"/>
        <pc:sldMkLst>
          <pc:docMk/>
          <pc:sldMk cId="4158201782" sldId="328"/>
        </pc:sldMkLst>
        <pc:spChg chg="mod">
          <ac:chgData name="Olars Björn" userId="S::bjorn.olars@inera.se::1c81218a-21ec-413f-8dc1-a8bd0b85f8ba" providerId="AD" clId="Web-{FF3457F7-C0A8-404B-B601-535DFBBCF227}" dt="2023-09-29T11:12:46.293" v="106" actId="20577"/>
          <ac:spMkLst>
            <pc:docMk/>
            <pc:sldMk cId="4158201782" sldId="328"/>
            <ac:spMk id="5" creationId="{BC5C837C-7D53-4E50-BDC1-752E6FCF03A0}"/>
          </ac:spMkLst>
        </pc:spChg>
      </pc:sldChg>
      <pc:sldChg chg="del">
        <pc:chgData name="Olars Björn" userId="S::bjorn.olars@inera.se::1c81218a-21ec-413f-8dc1-a8bd0b85f8ba" providerId="AD" clId="Web-{FF3457F7-C0A8-404B-B601-535DFBBCF227}" dt="2023-09-29T11:15:31.704" v="281"/>
        <pc:sldMkLst>
          <pc:docMk/>
          <pc:sldMk cId="4230818810" sldId="332"/>
        </pc:sldMkLst>
      </pc:sldChg>
      <pc:sldChg chg="modSp ord">
        <pc:chgData name="Olars Björn" userId="S::bjorn.olars@inera.se::1c81218a-21ec-413f-8dc1-a8bd0b85f8ba" providerId="AD" clId="Web-{FF3457F7-C0A8-404B-B601-535DFBBCF227}" dt="2023-09-29T11:31:42.373" v="1220"/>
        <pc:sldMkLst>
          <pc:docMk/>
          <pc:sldMk cId="2430241799" sldId="450"/>
        </pc:sldMkLst>
        <pc:spChg chg="mod">
          <ac:chgData name="Olars Björn" userId="S::bjorn.olars@inera.se::1c81218a-21ec-413f-8dc1-a8bd0b85f8ba" providerId="AD" clId="Web-{FF3457F7-C0A8-404B-B601-535DFBBCF227}" dt="2023-09-29T11:18:40.366" v="393" actId="20577"/>
          <ac:spMkLst>
            <pc:docMk/>
            <pc:sldMk cId="2430241799" sldId="450"/>
            <ac:spMk id="3" creationId="{97EA1ACE-F745-469A-9F5D-EDBECE1535C9}"/>
          </ac:spMkLst>
        </pc:spChg>
      </pc:sldChg>
      <pc:sldChg chg="modSp ord">
        <pc:chgData name="Olars Björn" userId="S::bjorn.olars@inera.se::1c81218a-21ec-413f-8dc1-a8bd0b85f8ba" providerId="AD" clId="Web-{FF3457F7-C0A8-404B-B601-535DFBBCF227}" dt="2023-09-29T11:18:15.881" v="388" actId="20577"/>
        <pc:sldMkLst>
          <pc:docMk/>
          <pc:sldMk cId="2414750201" sldId="451"/>
        </pc:sldMkLst>
        <pc:spChg chg="mod">
          <ac:chgData name="Olars Björn" userId="S::bjorn.olars@inera.se::1c81218a-21ec-413f-8dc1-a8bd0b85f8ba" providerId="AD" clId="Web-{FF3457F7-C0A8-404B-B601-535DFBBCF227}" dt="2023-09-29T11:18:15.881" v="388" actId="20577"/>
          <ac:spMkLst>
            <pc:docMk/>
            <pc:sldMk cId="2414750201" sldId="451"/>
            <ac:spMk id="3" creationId="{97EA1ACE-F745-469A-9F5D-EDBECE1535C9}"/>
          </ac:spMkLst>
        </pc:spChg>
      </pc:sldChg>
      <pc:sldChg chg="del">
        <pc:chgData name="Olars Björn" userId="S::bjorn.olars@inera.se::1c81218a-21ec-413f-8dc1-a8bd0b85f8ba" providerId="AD" clId="Web-{FF3457F7-C0A8-404B-B601-535DFBBCF227}" dt="2023-09-29T11:18:09.302" v="384"/>
        <pc:sldMkLst>
          <pc:docMk/>
          <pc:sldMk cId="3554431323" sldId="454"/>
        </pc:sldMkLst>
      </pc:sldChg>
      <pc:sldChg chg="del">
        <pc:chgData name="Olars Björn" userId="S::bjorn.olars@inera.se::1c81218a-21ec-413f-8dc1-a8bd0b85f8ba" providerId="AD" clId="Web-{FF3457F7-C0A8-404B-B601-535DFBBCF227}" dt="2023-09-29T11:15:26.235" v="280"/>
        <pc:sldMkLst>
          <pc:docMk/>
          <pc:sldMk cId="3548978254" sldId="457"/>
        </pc:sldMkLst>
      </pc:sldChg>
      <pc:sldChg chg="modSp">
        <pc:chgData name="Olars Björn" userId="S::bjorn.olars@inera.se::1c81218a-21ec-413f-8dc1-a8bd0b85f8ba" providerId="AD" clId="Web-{FF3457F7-C0A8-404B-B601-535DFBBCF227}" dt="2023-09-29T11:17:13.238" v="381"/>
        <pc:sldMkLst>
          <pc:docMk/>
          <pc:sldMk cId="1378080449" sldId="459"/>
        </pc:sldMkLst>
        <pc:graphicFrameChg chg="mod modGraphic">
          <ac:chgData name="Olars Björn" userId="S::bjorn.olars@inera.se::1c81218a-21ec-413f-8dc1-a8bd0b85f8ba" providerId="AD" clId="Web-{FF3457F7-C0A8-404B-B601-535DFBBCF227}" dt="2023-09-29T11:17:13.238" v="381"/>
          <ac:graphicFrameMkLst>
            <pc:docMk/>
            <pc:sldMk cId="1378080449" sldId="459"/>
            <ac:graphicFrameMk id="8" creationId="{F09DA5A7-C9AC-44A3-BF24-1C5D5F57A064}"/>
          </ac:graphicFrameMkLst>
        </pc:graphicFrameChg>
      </pc:sldChg>
      <pc:sldChg chg="modSp">
        <pc:chgData name="Olars Björn" userId="S::bjorn.olars@inera.se::1c81218a-21ec-413f-8dc1-a8bd0b85f8ba" providerId="AD" clId="Web-{FF3457F7-C0A8-404B-B601-535DFBBCF227}" dt="2023-09-29T11:13:24.497" v="128" actId="20577"/>
        <pc:sldMkLst>
          <pc:docMk/>
          <pc:sldMk cId="1758125725" sldId="462"/>
        </pc:sldMkLst>
        <pc:spChg chg="mod">
          <ac:chgData name="Olars Björn" userId="S::bjorn.olars@inera.se::1c81218a-21ec-413f-8dc1-a8bd0b85f8ba" providerId="AD" clId="Web-{FF3457F7-C0A8-404B-B601-535DFBBCF227}" dt="2023-09-29T11:13:24.497" v="128" actId="20577"/>
          <ac:spMkLst>
            <pc:docMk/>
            <pc:sldMk cId="1758125725" sldId="462"/>
            <ac:spMk id="2" creationId="{8E6E6FFC-F506-76EA-DB66-BF10E45B0DB1}"/>
          </ac:spMkLst>
        </pc:spChg>
      </pc:sldChg>
      <pc:sldChg chg="del">
        <pc:chgData name="Olars Björn" userId="S::bjorn.olars@inera.se::1c81218a-21ec-413f-8dc1-a8bd0b85f8ba" providerId="AD" clId="Web-{FF3457F7-C0A8-404B-B601-535DFBBCF227}" dt="2023-09-29T11:18:10.271" v="385"/>
        <pc:sldMkLst>
          <pc:docMk/>
          <pc:sldMk cId="3232292107" sldId="464"/>
        </pc:sldMkLst>
      </pc:sldChg>
      <pc:sldChg chg="ord">
        <pc:chgData name="Olars Björn" userId="S::bjorn.olars@inera.se::1c81218a-21ec-413f-8dc1-a8bd0b85f8ba" providerId="AD" clId="Web-{FF3457F7-C0A8-404B-B601-535DFBBCF227}" dt="2023-09-29T11:12:52.762" v="109"/>
        <pc:sldMkLst>
          <pc:docMk/>
          <pc:sldMk cId="2191574587" sldId="472"/>
        </pc:sldMkLst>
      </pc:sldChg>
      <pc:sldChg chg="modSp ord">
        <pc:chgData name="Olars Björn" userId="S::bjorn.olars@inera.se::1c81218a-21ec-413f-8dc1-a8bd0b85f8ba" providerId="AD" clId="Web-{FF3457F7-C0A8-404B-B601-535DFBBCF227}" dt="2023-09-29T11:18:00.177" v="383"/>
        <pc:sldMkLst>
          <pc:docMk/>
          <pc:sldMk cId="2930397234" sldId="473"/>
        </pc:sldMkLst>
        <pc:spChg chg="mod">
          <ac:chgData name="Olars Björn" userId="S::bjorn.olars@inera.se::1c81218a-21ec-413f-8dc1-a8bd0b85f8ba" providerId="AD" clId="Web-{FF3457F7-C0A8-404B-B601-535DFBBCF227}" dt="2023-09-29T11:15:20.094" v="279" actId="20577"/>
          <ac:spMkLst>
            <pc:docMk/>
            <pc:sldMk cId="2930397234" sldId="473"/>
            <ac:spMk id="3" creationId="{D85BDD45-0E29-5BC6-12F6-31B2376C55A5}"/>
          </ac:spMkLst>
        </pc:spChg>
      </pc:sldChg>
      <pc:sldChg chg="delSp modSp">
        <pc:chgData name="Olars Björn" userId="S::bjorn.olars@inera.se::1c81218a-21ec-413f-8dc1-a8bd0b85f8ba" providerId="AD" clId="Web-{FF3457F7-C0A8-404B-B601-535DFBBCF227}" dt="2023-09-29T11:31:00.606" v="1142" actId="20577"/>
        <pc:sldMkLst>
          <pc:docMk/>
          <pc:sldMk cId="839276416" sldId="479"/>
        </pc:sldMkLst>
        <pc:spChg chg="mod">
          <ac:chgData name="Olars Björn" userId="S::bjorn.olars@inera.se::1c81218a-21ec-413f-8dc1-a8bd0b85f8ba" providerId="AD" clId="Web-{FF3457F7-C0A8-404B-B601-535DFBBCF227}" dt="2023-09-29T11:31:00.606" v="1142" actId="20577"/>
          <ac:spMkLst>
            <pc:docMk/>
            <pc:sldMk cId="839276416" sldId="479"/>
            <ac:spMk id="3" creationId="{348BB0ED-D53F-E295-C069-EA3A7D97760B}"/>
          </ac:spMkLst>
        </pc:spChg>
        <pc:spChg chg="del">
          <ac:chgData name="Olars Björn" userId="S::bjorn.olars@inera.se::1c81218a-21ec-413f-8dc1-a8bd0b85f8ba" providerId="AD" clId="Web-{FF3457F7-C0A8-404B-B601-535DFBBCF227}" dt="2023-09-29T11:18:53.851" v="395"/>
          <ac:spMkLst>
            <pc:docMk/>
            <pc:sldMk cId="839276416" sldId="479"/>
            <ac:spMk id="6" creationId="{36D4F891-6678-F06A-2A95-CB3092BFDACB}"/>
          </ac:spMkLst>
        </pc:spChg>
      </pc:sldChg>
      <pc:sldChg chg="ord">
        <pc:chgData name="Olars Björn" userId="S::bjorn.olars@inera.se::1c81218a-21ec-413f-8dc1-a8bd0b85f8ba" providerId="AD" clId="Web-{FF3457F7-C0A8-404B-B601-535DFBBCF227}" dt="2023-09-29T11:18:45.460" v="394"/>
        <pc:sldMkLst>
          <pc:docMk/>
          <pc:sldMk cId="1844740843" sldId="484"/>
        </pc:sldMkLst>
      </pc:sldChg>
      <pc:sldChg chg="addSp delSp modSp new mod modClrScheme chgLayout">
        <pc:chgData name="Olars Björn" userId="S::bjorn.olars@inera.se::1c81218a-21ec-413f-8dc1-a8bd0b85f8ba" providerId="AD" clId="Web-{FF3457F7-C0A8-404B-B601-535DFBBCF227}" dt="2023-09-29T11:51:04.673" v="2079" actId="20577"/>
        <pc:sldMkLst>
          <pc:docMk/>
          <pc:sldMk cId="3929294371" sldId="487"/>
        </pc:sldMkLst>
        <pc:spChg chg="mod">
          <ac:chgData name="Olars Björn" userId="S::bjorn.olars@inera.se::1c81218a-21ec-413f-8dc1-a8bd0b85f8ba" providerId="AD" clId="Web-{FF3457F7-C0A8-404B-B601-535DFBBCF227}" dt="2023-09-29T11:44:18.255" v="1680"/>
          <ac:spMkLst>
            <pc:docMk/>
            <pc:sldMk cId="3929294371" sldId="487"/>
            <ac:spMk id="2" creationId="{327CECD2-A17F-F5CB-EC3B-F0D2CD3FC61B}"/>
          </ac:spMkLst>
        </pc:spChg>
        <pc:spChg chg="del mod">
          <ac:chgData name="Olars Björn" userId="S::bjorn.olars@inera.se::1c81218a-21ec-413f-8dc1-a8bd0b85f8ba" providerId="AD" clId="Web-{FF3457F7-C0A8-404B-B601-535DFBBCF227}" dt="2023-09-29T11:44:18.255" v="1680"/>
          <ac:spMkLst>
            <pc:docMk/>
            <pc:sldMk cId="3929294371" sldId="487"/>
            <ac:spMk id="3" creationId="{4A4C4A6A-E572-3281-6142-3B3AC2643DB3}"/>
          </ac:spMkLst>
        </pc:spChg>
        <pc:spChg chg="del">
          <ac:chgData name="Olars Björn" userId="S::bjorn.olars@inera.se::1c81218a-21ec-413f-8dc1-a8bd0b85f8ba" providerId="AD" clId="Web-{FF3457F7-C0A8-404B-B601-535DFBBCF227}" dt="2023-09-29T11:44:18.255" v="1680"/>
          <ac:spMkLst>
            <pc:docMk/>
            <pc:sldMk cId="3929294371" sldId="487"/>
            <ac:spMk id="4" creationId="{BA894BF7-A33E-105F-ADE5-1782F9ADED6A}"/>
          </ac:spMkLst>
        </pc:spChg>
        <pc:spChg chg="mod">
          <ac:chgData name="Olars Björn" userId="S::bjorn.olars@inera.se::1c81218a-21ec-413f-8dc1-a8bd0b85f8ba" providerId="AD" clId="Web-{FF3457F7-C0A8-404B-B601-535DFBBCF227}" dt="2023-09-29T11:44:18.255" v="1680"/>
          <ac:spMkLst>
            <pc:docMk/>
            <pc:sldMk cId="3929294371" sldId="487"/>
            <ac:spMk id="5" creationId="{459B1652-AE37-036A-6CD1-259BE784BB06}"/>
          </ac:spMkLst>
        </pc:spChg>
        <pc:spChg chg="del">
          <ac:chgData name="Olars Björn" userId="S::bjorn.olars@inera.se::1c81218a-21ec-413f-8dc1-a8bd0b85f8ba" providerId="AD" clId="Web-{FF3457F7-C0A8-404B-B601-535DFBBCF227}" dt="2023-09-29T11:25:18.721" v="999"/>
          <ac:spMkLst>
            <pc:docMk/>
            <pc:sldMk cId="3929294371" sldId="487"/>
            <ac:spMk id="6" creationId="{C962CD58-A3E0-9153-C98B-B3BEBD62AECA}"/>
          </ac:spMkLst>
        </pc:spChg>
        <pc:spChg chg="add mod">
          <ac:chgData name="Olars Björn" userId="S::bjorn.olars@inera.se::1c81218a-21ec-413f-8dc1-a8bd0b85f8ba" providerId="AD" clId="Web-{FF3457F7-C0A8-404B-B601-535DFBBCF227}" dt="2023-09-29T11:44:18.255" v="1680"/>
          <ac:spMkLst>
            <pc:docMk/>
            <pc:sldMk cId="3929294371" sldId="487"/>
            <ac:spMk id="11" creationId="{1E47358D-C237-EB93-D756-A3F582188270}"/>
          </ac:spMkLst>
        </pc:spChg>
        <pc:graphicFrameChg chg="add mod modGraphic">
          <ac:chgData name="Olars Björn" userId="S::bjorn.olars@inera.se::1c81218a-21ec-413f-8dc1-a8bd0b85f8ba" providerId="AD" clId="Web-{FF3457F7-C0A8-404B-B601-535DFBBCF227}" dt="2023-09-29T11:51:04.673" v="2079" actId="20577"/>
          <ac:graphicFrameMkLst>
            <pc:docMk/>
            <pc:sldMk cId="3929294371" sldId="487"/>
            <ac:graphicFrameMk id="7" creationId="{13ED753B-F149-0648-8CA1-411E5B94437C}"/>
          </ac:graphicFrameMkLst>
        </pc:graphicFrameChg>
      </pc:sldChg>
      <pc:sldChg chg="addSp delSp modSp new">
        <pc:chgData name="Olars Björn" userId="S::bjorn.olars@inera.se::1c81218a-21ec-413f-8dc1-a8bd0b85f8ba" providerId="AD" clId="Web-{FF3457F7-C0A8-404B-B601-535DFBBCF227}" dt="2023-09-29T11:51:29.440" v="2081"/>
        <pc:sldMkLst>
          <pc:docMk/>
          <pc:sldMk cId="3446727644" sldId="488"/>
        </pc:sldMkLst>
        <pc:spChg chg="mod">
          <ac:chgData name="Olars Björn" userId="S::bjorn.olars@inera.se::1c81218a-21ec-413f-8dc1-a8bd0b85f8ba" providerId="AD" clId="Web-{FF3457F7-C0A8-404B-B601-535DFBBCF227}" dt="2023-09-29T11:21:21.355" v="720" actId="20577"/>
          <ac:spMkLst>
            <pc:docMk/>
            <pc:sldMk cId="3446727644" sldId="488"/>
            <ac:spMk id="2" creationId="{A49348FD-625A-0DA2-7BB9-114568552BD1}"/>
          </ac:spMkLst>
        </pc:spChg>
        <pc:spChg chg="del">
          <ac:chgData name="Olars Björn" userId="S::bjorn.olars@inera.se::1c81218a-21ec-413f-8dc1-a8bd0b85f8ba" providerId="AD" clId="Web-{FF3457F7-C0A8-404B-B601-535DFBBCF227}" dt="2023-09-29T11:21:22.964" v="721"/>
          <ac:spMkLst>
            <pc:docMk/>
            <pc:sldMk cId="3446727644" sldId="488"/>
            <ac:spMk id="3" creationId="{C7F14F8F-A2A4-F4A2-3EA1-F1A6EE62D595}"/>
          </ac:spMkLst>
        </pc:spChg>
        <pc:spChg chg="del">
          <ac:chgData name="Olars Björn" userId="S::bjorn.olars@inera.se::1c81218a-21ec-413f-8dc1-a8bd0b85f8ba" providerId="AD" clId="Web-{FF3457F7-C0A8-404B-B601-535DFBBCF227}" dt="2023-09-29T11:21:23.839" v="722"/>
          <ac:spMkLst>
            <pc:docMk/>
            <pc:sldMk cId="3446727644" sldId="488"/>
            <ac:spMk id="6" creationId="{1F6D61F5-A790-C2E7-6F7E-38CDA5B9AA4C}"/>
          </ac:spMkLst>
        </pc:spChg>
        <pc:spChg chg="add del mod">
          <ac:chgData name="Olars Björn" userId="S::bjorn.olars@inera.se::1c81218a-21ec-413f-8dc1-a8bd0b85f8ba" providerId="AD" clId="Web-{FF3457F7-C0A8-404B-B601-535DFBBCF227}" dt="2023-09-29T11:21:34.418" v="725"/>
          <ac:spMkLst>
            <pc:docMk/>
            <pc:sldMk cId="3446727644" sldId="488"/>
            <ac:spMk id="7" creationId="{BF4C1AD6-7767-BA1B-7EDB-5259E472E519}"/>
          </ac:spMkLst>
        </pc:spChg>
        <pc:spChg chg="add mod">
          <ac:chgData name="Olars Björn" userId="S::bjorn.olars@inera.se::1c81218a-21ec-413f-8dc1-a8bd0b85f8ba" providerId="AD" clId="Web-{FF3457F7-C0A8-404B-B601-535DFBBCF227}" dt="2023-09-29T11:23:48.234" v="877" actId="1076"/>
          <ac:spMkLst>
            <pc:docMk/>
            <pc:sldMk cId="3446727644" sldId="488"/>
            <ac:spMk id="9" creationId="{C792B74C-5B91-1028-CF75-D8B05812A1EE}"/>
          </ac:spMkLst>
        </pc:spChg>
        <pc:spChg chg="add mod">
          <ac:chgData name="Olars Björn" userId="S::bjorn.olars@inera.se::1c81218a-21ec-413f-8dc1-a8bd0b85f8ba" providerId="AD" clId="Web-{FF3457F7-C0A8-404B-B601-535DFBBCF227}" dt="2023-09-29T11:51:26.221" v="2080"/>
          <ac:spMkLst>
            <pc:docMk/>
            <pc:sldMk cId="3446727644" sldId="488"/>
            <ac:spMk id="10" creationId="{3D735FEE-A942-1F7F-4FF4-BCE8EB01ED74}"/>
          </ac:spMkLst>
        </pc:spChg>
        <pc:spChg chg="add mod">
          <ac:chgData name="Olars Björn" userId="S::bjorn.olars@inera.se::1c81218a-21ec-413f-8dc1-a8bd0b85f8ba" providerId="AD" clId="Web-{FF3457F7-C0A8-404B-B601-535DFBBCF227}" dt="2023-09-29T11:51:29.440" v="2081"/>
          <ac:spMkLst>
            <pc:docMk/>
            <pc:sldMk cId="3446727644" sldId="488"/>
            <ac:spMk id="11" creationId="{D6A99852-B167-8AB1-29A8-38C9CDAB01C9}"/>
          </ac:spMkLst>
        </pc:spChg>
        <pc:spChg chg="add mod">
          <ac:chgData name="Olars Björn" userId="S::bjorn.olars@inera.se::1c81218a-21ec-413f-8dc1-a8bd0b85f8ba" providerId="AD" clId="Web-{FF3457F7-C0A8-404B-B601-535DFBBCF227}" dt="2023-09-29T11:30:13.324" v="1088" actId="1076"/>
          <ac:spMkLst>
            <pc:docMk/>
            <pc:sldMk cId="3446727644" sldId="488"/>
            <ac:spMk id="12" creationId="{BEDC24D5-0357-7721-F239-3A7DF939D434}"/>
          </ac:spMkLst>
        </pc:spChg>
        <pc:spChg chg="add mod">
          <ac:chgData name="Olars Björn" userId="S::bjorn.olars@inera.se::1c81218a-21ec-413f-8dc1-a8bd0b85f8ba" providerId="AD" clId="Web-{FF3457F7-C0A8-404B-B601-535DFBBCF227}" dt="2023-09-29T11:30:15.355" v="1089" actId="1076"/>
          <ac:spMkLst>
            <pc:docMk/>
            <pc:sldMk cId="3446727644" sldId="488"/>
            <ac:spMk id="13" creationId="{14EC1CBF-7593-70C9-23FB-2F8C54D85260}"/>
          </ac:spMkLst>
        </pc:spChg>
        <pc:spChg chg="add mod">
          <ac:chgData name="Olars Björn" userId="S::bjorn.olars@inera.se::1c81218a-21ec-413f-8dc1-a8bd0b85f8ba" providerId="AD" clId="Web-{FF3457F7-C0A8-404B-B601-535DFBBCF227}" dt="2023-09-29T11:30:20.121" v="1090" actId="1076"/>
          <ac:spMkLst>
            <pc:docMk/>
            <pc:sldMk cId="3446727644" sldId="488"/>
            <ac:spMk id="14" creationId="{6134A05A-BC52-5DF9-40E6-AD17645C4611}"/>
          </ac:spMkLst>
        </pc:spChg>
        <pc:spChg chg="add del mod">
          <ac:chgData name="Olars Björn" userId="S::bjorn.olars@inera.se::1c81218a-21ec-413f-8dc1-a8bd0b85f8ba" providerId="AD" clId="Web-{FF3457F7-C0A8-404B-B601-535DFBBCF227}" dt="2023-09-29T11:27:06.974" v="1075"/>
          <ac:spMkLst>
            <pc:docMk/>
            <pc:sldMk cId="3446727644" sldId="488"/>
            <ac:spMk id="15" creationId="{732C07AB-0DC8-C682-F0DB-5CF577BFE706}"/>
          </ac:spMkLst>
        </pc:spChg>
        <pc:spChg chg="add del mod">
          <ac:chgData name="Olars Björn" userId="S::bjorn.olars@inera.se::1c81218a-21ec-413f-8dc1-a8bd0b85f8ba" providerId="AD" clId="Web-{FF3457F7-C0A8-404B-B601-535DFBBCF227}" dt="2023-09-29T11:27:09.990" v="1076"/>
          <ac:spMkLst>
            <pc:docMk/>
            <pc:sldMk cId="3446727644" sldId="488"/>
            <ac:spMk id="16" creationId="{FCC96D5F-138A-C743-5F58-39BE06C7189C}"/>
          </ac:spMkLst>
        </pc:spChg>
        <pc:spChg chg="add mod">
          <ac:chgData name="Olars Björn" userId="S::bjorn.olars@inera.se::1c81218a-21ec-413f-8dc1-a8bd0b85f8ba" providerId="AD" clId="Web-{FF3457F7-C0A8-404B-B601-535DFBBCF227}" dt="2023-09-29T11:27:18.912" v="1078" actId="1076"/>
          <ac:spMkLst>
            <pc:docMk/>
            <pc:sldMk cId="3446727644" sldId="488"/>
            <ac:spMk id="17" creationId="{4B43BFA1-6B38-8F1A-5D45-30D20FE08F15}"/>
          </ac:spMkLst>
        </pc:spChg>
        <pc:cxnChg chg="add mod">
          <ac:chgData name="Olars Björn" userId="S::bjorn.olars@inera.se::1c81218a-21ec-413f-8dc1-a8bd0b85f8ba" providerId="AD" clId="Web-{FF3457F7-C0A8-404B-B601-535DFBBCF227}" dt="2023-09-29T11:21:48.074" v="729" actId="1076"/>
          <ac:cxnSpMkLst>
            <pc:docMk/>
            <pc:sldMk cId="3446727644" sldId="488"/>
            <ac:cxnSpMk id="8" creationId="{B2F704D2-FE3D-728C-AB22-39D7F19758E6}"/>
          </ac:cxnSpMkLst>
        </pc:cxnChg>
        <pc:cxnChg chg="add mod">
          <ac:chgData name="Olars Björn" userId="S::bjorn.olars@inera.se::1c81218a-21ec-413f-8dc1-a8bd0b85f8ba" providerId="AD" clId="Web-{FF3457F7-C0A8-404B-B601-535DFBBCF227}" dt="2023-09-29T11:27:37.022" v="1083" actId="14100"/>
          <ac:cxnSpMkLst>
            <pc:docMk/>
            <pc:sldMk cId="3446727644" sldId="488"/>
            <ac:cxnSpMk id="18" creationId="{272BD1CE-713A-D6BF-B156-D9160DD37F77}"/>
          </ac:cxnSpMkLst>
        </pc:cxnChg>
        <pc:cxnChg chg="add mod">
          <ac:chgData name="Olars Björn" userId="S::bjorn.olars@inera.se::1c81218a-21ec-413f-8dc1-a8bd0b85f8ba" providerId="AD" clId="Web-{FF3457F7-C0A8-404B-B601-535DFBBCF227}" dt="2023-09-29T11:27:48.273" v="1087" actId="1076"/>
          <ac:cxnSpMkLst>
            <pc:docMk/>
            <pc:sldMk cId="3446727644" sldId="488"/>
            <ac:cxnSpMk id="19" creationId="{03E38F66-4A45-ECDF-7D68-91E30EE3F6AB}"/>
          </ac:cxnSpMkLst>
        </pc:cxnChg>
      </pc:sldChg>
      <pc:sldChg chg="delSp modSp new">
        <pc:chgData name="Olars Björn" userId="S::bjorn.olars@inera.se::1c81218a-21ec-413f-8dc1-a8bd0b85f8ba" providerId="AD" clId="Web-{FF3457F7-C0A8-404B-B601-535DFBBCF227}" dt="2023-09-29T11:38:36.932" v="1679" actId="1076"/>
        <pc:sldMkLst>
          <pc:docMk/>
          <pc:sldMk cId="2319610945" sldId="489"/>
        </pc:sldMkLst>
        <pc:spChg chg="mod">
          <ac:chgData name="Olars Björn" userId="S::bjorn.olars@inera.se::1c81218a-21ec-413f-8dc1-a8bd0b85f8ba" providerId="AD" clId="Web-{FF3457F7-C0A8-404B-B601-535DFBBCF227}" dt="2023-09-29T11:38:36.932" v="1679" actId="1076"/>
          <ac:spMkLst>
            <pc:docMk/>
            <pc:sldMk cId="2319610945" sldId="489"/>
            <ac:spMk id="2" creationId="{88DA64AE-428E-1548-6D41-43955C11CFDE}"/>
          </ac:spMkLst>
        </pc:spChg>
        <pc:spChg chg="mod">
          <ac:chgData name="Olars Björn" userId="S::bjorn.olars@inera.se::1c81218a-21ec-413f-8dc1-a8bd0b85f8ba" providerId="AD" clId="Web-{FF3457F7-C0A8-404B-B601-535DFBBCF227}" dt="2023-09-29T11:38:34.995" v="1678" actId="1076"/>
          <ac:spMkLst>
            <pc:docMk/>
            <pc:sldMk cId="2319610945" sldId="489"/>
            <ac:spMk id="3" creationId="{D067E76C-C5C5-8670-F5C4-5B7D174387FC}"/>
          </ac:spMkLst>
        </pc:spChg>
        <pc:spChg chg="del">
          <ac:chgData name="Olars Björn" userId="S::bjorn.olars@inera.se::1c81218a-21ec-413f-8dc1-a8bd0b85f8ba" providerId="AD" clId="Web-{FF3457F7-C0A8-404B-B601-535DFBBCF227}" dt="2023-09-29T11:35:11.254" v="1452"/>
          <ac:spMkLst>
            <pc:docMk/>
            <pc:sldMk cId="2319610945" sldId="489"/>
            <ac:spMk id="6" creationId="{1916FB4E-3594-F3C0-09E0-014135410AC4}"/>
          </ac:spMkLst>
        </pc:spChg>
      </pc:sldChg>
    </pc:docChg>
  </pc:docChgLst>
  <pc:docChgLst>
    <pc:chgData name="Jonsson Åsa" userId="S::asa.jonsson@inera.se::e7c157ac-c4f4-446a-aea7-2d9507f60b0e" providerId="AD" clId="Web-{B3643ED7-EF0E-0E41-5522-C2EFB0CC4D33}"/>
    <pc:docChg chg="modSld">
      <pc:chgData name="Jonsson Åsa" userId="S::asa.jonsson@inera.se::e7c157ac-c4f4-446a-aea7-2d9507f60b0e" providerId="AD" clId="Web-{B3643ED7-EF0E-0E41-5522-C2EFB0CC4D33}" dt="2022-10-11T11:22:14.627" v="47" actId="20577"/>
      <pc:docMkLst>
        <pc:docMk/>
      </pc:docMkLst>
      <pc:sldChg chg="modSp">
        <pc:chgData name="Jonsson Åsa" userId="S::asa.jonsson@inera.se::e7c157ac-c4f4-446a-aea7-2d9507f60b0e" providerId="AD" clId="Web-{B3643ED7-EF0E-0E41-5522-C2EFB0CC4D33}" dt="2022-10-11T11:21:40.799" v="45" actId="20577"/>
        <pc:sldMkLst>
          <pc:docMk/>
          <pc:sldMk cId="3427469977" sldId="453"/>
        </pc:sldMkLst>
        <pc:spChg chg="mod">
          <ac:chgData name="Jonsson Åsa" userId="S::asa.jonsson@inera.se::e7c157ac-c4f4-446a-aea7-2d9507f60b0e" providerId="AD" clId="Web-{B3643ED7-EF0E-0E41-5522-C2EFB0CC4D33}" dt="2022-10-11T11:21:40.799" v="45" actId="20577"/>
          <ac:spMkLst>
            <pc:docMk/>
            <pc:sldMk cId="3427469977" sldId="453"/>
            <ac:spMk id="3" creationId="{97EA1ACE-F745-469A-9F5D-EDBECE1535C9}"/>
          </ac:spMkLst>
        </pc:spChg>
      </pc:sldChg>
      <pc:sldChg chg="modSp">
        <pc:chgData name="Jonsson Åsa" userId="S::asa.jonsson@inera.se::e7c157ac-c4f4-446a-aea7-2d9507f60b0e" providerId="AD" clId="Web-{B3643ED7-EF0E-0E41-5522-C2EFB0CC4D33}" dt="2022-10-11T11:22:14.627" v="47" actId="20577"/>
        <pc:sldMkLst>
          <pc:docMk/>
          <pc:sldMk cId="3232292107" sldId="464"/>
        </pc:sldMkLst>
        <pc:spChg chg="mod">
          <ac:chgData name="Jonsson Åsa" userId="S::asa.jonsson@inera.se::e7c157ac-c4f4-446a-aea7-2d9507f60b0e" providerId="AD" clId="Web-{B3643ED7-EF0E-0E41-5522-C2EFB0CC4D33}" dt="2022-10-11T11:22:14.627" v="47" actId="20577"/>
          <ac:spMkLst>
            <pc:docMk/>
            <pc:sldMk cId="3232292107" sldId="464"/>
            <ac:spMk id="16" creationId="{81228A0D-0352-40A4-BD68-CE4EF8F512CB}"/>
          </ac:spMkLst>
        </pc:spChg>
      </pc:sldChg>
    </pc:docChg>
  </pc:docChgLst>
  <pc:docChgLst>
    <pc:chgData name="Ahrnstedt Annika" userId="S::annika.ahrnstedt@inera.se::91c8a1f3-bada-4420-aab9-6d3adb221bfd" providerId="AD" clId="Web-{E4627BF8-99AB-41BC-A5D8-BED57898AE14}"/>
    <pc:docChg chg="modSld">
      <pc:chgData name="Ahrnstedt Annika" userId="S::annika.ahrnstedt@inera.se::91c8a1f3-bada-4420-aab9-6d3adb221bfd" providerId="AD" clId="Web-{E4627BF8-99AB-41BC-A5D8-BED57898AE14}" dt="2023-11-01T13:26:12.030" v="2" actId="20577"/>
      <pc:docMkLst>
        <pc:docMk/>
      </pc:docMkLst>
      <pc:sldChg chg="modSp">
        <pc:chgData name="Ahrnstedt Annika" userId="S::annika.ahrnstedt@inera.se::91c8a1f3-bada-4420-aab9-6d3adb221bfd" providerId="AD" clId="Web-{E4627BF8-99AB-41BC-A5D8-BED57898AE14}" dt="2023-11-01T13:26:12.030" v="2" actId="20577"/>
        <pc:sldMkLst>
          <pc:docMk/>
          <pc:sldMk cId="2032757886" sldId="522"/>
        </pc:sldMkLst>
        <pc:spChg chg="mod">
          <ac:chgData name="Ahrnstedt Annika" userId="S::annika.ahrnstedt@inera.se::91c8a1f3-bada-4420-aab9-6d3adb221bfd" providerId="AD" clId="Web-{E4627BF8-99AB-41BC-A5D8-BED57898AE14}" dt="2023-11-01T13:26:12.030" v="2" actId="20577"/>
          <ac:spMkLst>
            <pc:docMk/>
            <pc:sldMk cId="2032757886" sldId="522"/>
            <ac:spMk id="3" creationId="{F4D4A8DC-7408-43FA-4E41-FF6B48423B21}"/>
          </ac:spMkLst>
        </pc:spChg>
      </pc:sldChg>
    </pc:docChg>
  </pc:docChgLst>
  <pc:docChgLst>
    <pc:chgData name="Nordqvist Anne-Louise" userId="298fd2ba-5879-4078-9dd0-cb16eef6a860" providerId="ADAL" clId="{FB1E372E-2640-40A0-B1B0-88930682F071}"/>
    <pc:docChg chg="modSld">
      <pc:chgData name="Nordqvist Anne-Louise" userId="298fd2ba-5879-4078-9dd0-cb16eef6a860" providerId="ADAL" clId="{FB1E372E-2640-40A0-B1B0-88930682F071}" dt="2023-10-25T13:47:34.037" v="19" actId="20577"/>
      <pc:docMkLst>
        <pc:docMk/>
      </pc:docMkLst>
      <pc:sldChg chg="addSp delSp modSp mod">
        <pc:chgData name="Nordqvist Anne-Louise" userId="298fd2ba-5879-4078-9dd0-cb16eef6a860" providerId="ADAL" clId="{FB1E372E-2640-40A0-B1B0-88930682F071}" dt="2023-10-25T13:47:34.037" v="19" actId="20577"/>
        <pc:sldMkLst>
          <pc:docMk/>
          <pc:sldMk cId="2191574587" sldId="472"/>
        </pc:sldMkLst>
        <pc:spChg chg="add del mod">
          <ac:chgData name="Nordqvist Anne-Louise" userId="298fd2ba-5879-4078-9dd0-cb16eef6a860" providerId="ADAL" clId="{FB1E372E-2640-40A0-B1B0-88930682F071}" dt="2023-10-25T13:47:13.307" v="4"/>
          <ac:spMkLst>
            <pc:docMk/>
            <pc:sldMk cId="2191574587" sldId="472"/>
            <ac:spMk id="8" creationId="{2871F353-D10D-BFDB-C210-4EB8B1E17FCE}"/>
          </ac:spMkLst>
        </pc:spChg>
        <pc:spChg chg="mod">
          <ac:chgData name="Nordqvist Anne-Louise" userId="298fd2ba-5879-4078-9dd0-cb16eef6a860" providerId="ADAL" clId="{FB1E372E-2640-40A0-B1B0-88930682F071}" dt="2023-10-25T13:47:34.037" v="19" actId="20577"/>
          <ac:spMkLst>
            <pc:docMk/>
            <pc:sldMk cId="2191574587" sldId="472"/>
            <ac:spMk id="9" creationId="{00339DDF-120F-4211-ADF4-C9A168CE7F1E}"/>
          </ac:spMkLst>
        </pc:spChg>
        <pc:picChg chg="add mod">
          <ac:chgData name="Nordqvist Anne-Louise" userId="298fd2ba-5879-4078-9dd0-cb16eef6a860" providerId="ADAL" clId="{FB1E372E-2640-40A0-B1B0-88930682F071}" dt="2023-10-25T13:47:08.493" v="1" actId="1076"/>
          <ac:picMkLst>
            <pc:docMk/>
            <pc:sldMk cId="2191574587" sldId="472"/>
            <ac:picMk id="6" creationId="{CDA88D86-D3AC-B686-9F0D-95114319B258}"/>
          </ac:picMkLst>
        </pc:picChg>
      </pc:sldChg>
    </pc:docChg>
  </pc:docChgLst>
  <pc:docChgLst>
    <pc:chgData name="Anderzon Frida" userId="6e4615d3-b2c2-4443-b967-9a552c4b0434" providerId="ADAL" clId="{C971413C-FF74-48F4-B223-E6BFF300FC5C}"/>
    <pc:docChg chg="undo custSel addSld delSld modSld sldOrd">
      <pc:chgData name="Anderzon Frida" userId="6e4615d3-b2c2-4443-b967-9a552c4b0434" providerId="ADAL" clId="{C971413C-FF74-48F4-B223-E6BFF300FC5C}" dt="2023-10-27T06:03:39.385" v="166" actId="2696"/>
      <pc:docMkLst>
        <pc:docMk/>
      </pc:docMkLst>
      <pc:sldChg chg="addSp delSp modSp new mod">
        <pc:chgData name="Anderzon Frida" userId="6e4615d3-b2c2-4443-b967-9a552c4b0434" providerId="ADAL" clId="{C971413C-FF74-48F4-B223-E6BFF300FC5C}" dt="2023-10-27T05:49:31.708" v="13"/>
        <pc:sldMkLst>
          <pc:docMk/>
          <pc:sldMk cId="706065542" sldId="508"/>
        </pc:sldMkLst>
        <pc:spChg chg="mod">
          <ac:chgData name="Anderzon Frida" userId="6e4615d3-b2c2-4443-b967-9a552c4b0434" providerId="ADAL" clId="{C971413C-FF74-48F4-B223-E6BFF300FC5C}" dt="2023-10-27T05:49:31.708" v="13"/>
          <ac:spMkLst>
            <pc:docMk/>
            <pc:sldMk cId="706065542" sldId="508"/>
            <ac:spMk id="2" creationId="{49BAC1BA-47EA-73B3-6B8A-AC6BE9FF7416}"/>
          </ac:spMkLst>
        </pc:spChg>
        <pc:spChg chg="del">
          <ac:chgData name="Anderzon Frida" userId="6e4615d3-b2c2-4443-b967-9a552c4b0434" providerId="ADAL" clId="{C971413C-FF74-48F4-B223-E6BFF300FC5C}" dt="2023-10-27T05:48:50.749" v="2"/>
          <ac:spMkLst>
            <pc:docMk/>
            <pc:sldMk cId="706065542" sldId="508"/>
            <ac:spMk id="3" creationId="{9B0E8989-4721-7FB3-3FBB-BB8E73EBE072}"/>
          </ac:spMkLst>
        </pc:spChg>
        <pc:spChg chg="del">
          <ac:chgData name="Anderzon Frida" userId="6e4615d3-b2c2-4443-b967-9a552c4b0434" providerId="ADAL" clId="{C971413C-FF74-48F4-B223-E6BFF300FC5C}" dt="2023-10-27T05:49:04.290" v="6" actId="478"/>
          <ac:spMkLst>
            <pc:docMk/>
            <pc:sldMk cId="706065542" sldId="508"/>
            <ac:spMk id="6" creationId="{1A4AA571-9434-2A2F-6B63-EA328112829A}"/>
          </ac:spMkLst>
        </pc:spChg>
        <pc:picChg chg="add mod">
          <ac:chgData name="Anderzon Frida" userId="6e4615d3-b2c2-4443-b967-9a552c4b0434" providerId="ADAL" clId="{C971413C-FF74-48F4-B223-E6BFF300FC5C}" dt="2023-10-27T05:49:13.944" v="12" actId="14100"/>
          <ac:picMkLst>
            <pc:docMk/>
            <pc:sldMk cId="706065542" sldId="508"/>
            <ac:picMk id="7" creationId="{DF363BD2-E440-6755-657A-3EFD34515D91}"/>
          </ac:picMkLst>
        </pc:picChg>
      </pc:sldChg>
      <pc:sldChg chg="addSp delSp modSp new mod">
        <pc:chgData name="Anderzon Frida" userId="6e4615d3-b2c2-4443-b967-9a552c4b0434" providerId="ADAL" clId="{C971413C-FF74-48F4-B223-E6BFF300FC5C}" dt="2023-10-27T05:50:15.644" v="17"/>
        <pc:sldMkLst>
          <pc:docMk/>
          <pc:sldMk cId="2421319429" sldId="509"/>
        </pc:sldMkLst>
        <pc:spChg chg="mod">
          <ac:chgData name="Anderzon Frida" userId="6e4615d3-b2c2-4443-b967-9a552c4b0434" providerId="ADAL" clId="{C971413C-FF74-48F4-B223-E6BFF300FC5C}" dt="2023-10-27T05:50:15.644" v="17"/>
          <ac:spMkLst>
            <pc:docMk/>
            <pc:sldMk cId="2421319429" sldId="509"/>
            <ac:spMk id="2" creationId="{4CE4C55D-5559-4C22-B7B6-DF714E46F2A7}"/>
          </ac:spMkLst>
        </pc:spChg>
        <pc:spChg chg="del">
          <ac:chgData name="Anderzon Frida" userId="6e4615d3-b2c2-4443-b967-9a552c4b0434" providerId="ADAL" clId="{C971413C-FF74-48F4-B223-E6BFF300FC5C}" dt="2023-10-27T05:50:01.322" v="15" actId="478"/>
          <ac:spMkLst>
            <pc:docMk/>
            <pc:sldMk cId="2421319429" sldId="509"/>
            <ac:spMk id="3" creationId="{107B4D96-751D-8322-1C06-4ACAA21765DF}"/>
          </ac:spMkLst>
        </pc:spChg>
        <pc:spChg chg="del">
          <ac:chgData name="Anderzon Frida" userId="6e4615d3-b2c2-4443-b967-9a552c4b0434" providerId="ADAL" clId="{C971413C-FF74-48F4-B223-E6BFF300FC5C}" dt="2023-10-27T05:50:02.493" v="16" actId="478"/>
          <ac:spMkLst>
            <pc:docMk/>
            <pc:sldMk cId="2421319429" sldId="509"/>
            <ac:spMk id="6" creationId="{CE1F2F9B-9C64-4738-64CA-E1D7E0990B0F}"/>
          </ac:spMkLst>
        </pc:spChg>
        <pc:picChg chg="add">
          <ac:chgData name="Anderzon Frida" userId="6e4615d3-b2c2-4443-b967-9a552c4b0434" providerId="ADAL" clId="{C971413C-FF74-48F4-B223-E6BFF300FC5C}" dt="2023-10-27T05:49:57.919" v="14"/>
          <ac:picMkLst>
            <pc:docMk/>
            <pc:sldMk cId="2421319429" sldId="509"/>
            <ac:picMk id="7" creationId="{CEACEFE7-5B0E-DDFE-3525-4EF4016CA4A2}"/>
          </ac:picMkLst>
        </pc:picChg>
      </pc:sldChg>
      <pc:sldChg chg="addSp delSp modSp new mod">
        <pc:chgData name="Anderzon Frida" userId="6e4615d3-b2c2-4443-b967-9a552c4b0434" providerId="ADAL" clId="{C971413C-FF74-48F4-B223-E6BFF300FC5C}" dt="2023-10-27T06:03:35.801" v="165" actId="1076"/>
        <pc:sldMkLst>
          <pc:docMk/>
          <pc:sldMk cId="737435308" sldId="510"/>
        </pc:sldMkLst>
        <pc:spChg chg="mod">
          <ac:chgData name="Anderzon Frida" userId="6e4615d3-b2c2-4443-b967-9a552c4b0434" providerId="ADAL" clId="{C971413C-FF74-48F4-B223-E6BFF300FC5C}" dt="2023-10-27T06:02:44.195" v="142" actId="20577"/>
          <ac:spMkLst>
            <pc:docMk/>
            <pc:sldMk cId="737435308" sldId="510"/>
            <ac:spMk id="2" creationId="{8D5BBE7F-1BB0-8F26-0D00-70908960E662}"/>
          </ac:spMkLst>
        </pc:spChg>
        <pc:spChg chg="del">
          <ac:chgData name="Anderzon Frida" userId="6e4615d3-b2c2-4443-b967-9a552c4b0434" providerId="ADAL" clId="{C971413C-FF74-48F4-B223-E6BFF300FC5C}" dt="2023-10-27T05:50:36.735" v="21" actId="478"/>
          <ac:spMkLst>
            <pc:docMk/>
            <pc:sldMk cId="737435308" sldId="510"/>
            <ac:spMk id="3" creationId="{532AED33-B890-9A1B-0F72-E94FECBC0DC1}"/>
          </ac:spMkLst>
        </pc:spChg>
        <pc:spChg chg="del">
          <ac:chgData name="Anderzon Frida" userId="6e4615d3-b2c2-4443-b967-9a552c4b0434" providerId="ADAL" clId="{C971413C-FF74-48F4-B223-E6BFF300FC5C}" dt="2023-10-27T05:50:38.557" v="22" actId="478"/>
          <ac:spMkLst>
            <pc:docMk/>
            <pc:sldMk cId="737435308" sldId="510"/>
            <ac:spMk id="6" creationId="{A2C2E6D8-303C-907E-EE20-92141E9CCB7B}"/>
          </ac:spMkLst>
        </pc:spChg>
        <pc:picChg chg="add del">
          <ac:chgData name="Anderzon Frida" userId="6e4615d3-b2c2-4443-b967-9a552c4b0434" providerId="ADAL" clId="{C971413C-FF74-48F4-B223-E6BFF300FC5C}" dt="2023-10-27T05:50:45.688" v="24"/>
          <ac:picMkLst>
            <pc:docMk/>
            <pc:sldMk cId="737435308" sldId="510"/>
            <ac:picMk id="7" creationId="{2AD54AA5-3C9A-E92C-A6F0-3241B224C110}"/>
          </ac:picMkLst>
        </pc:picChg>
        <pc:picChg chg="add mod">
          <ac:chgData name="Anderzon Frida" userId="6e4615d3-b2c2-4443-b967-9a552c4b0434" providerId="ADAL" clId="{C971413C-FF74-48F4-B223-E6BFF300FC5C}" dt="2023-10-27T06:03:29.983" v="163" actId="14100"/>
          <ac:picMkLst>
            <pc:docMk/>
            <pc:sldMk cId="737435308" sldId="510"/>
            <ac:picMk id="8" creationId="{21D20AA8-527B-A269-3F7E-C12F9850BF62}"/>
          </ac:picMkLst>
        </pc:picChg>
        <pc:picChg chg="add mod">
          <ac:chgData name="Anderzon Frida" userId="6e4615d3-b2c2-4443-b967-9a552c4b0434" providerId="ADAL" clId="{C971413C-FF74-48F4-B223-E6BFF300FC5C}" dt="2023-10-27T06:03:35.801" v="165" actId="1076"/>
          <ac:picMkLst>
            <pc:docMk/>
            <pc:sldMk cId="737435308" sldId="510"/>
            <ac:picMk id="9" creationId="{0449C916-EF64-C82D-F736-FA17464B7835}"/>
          </ac:picMkLst>
        </pc:picChg>
        <pc:picChg chg="add mod">
          <ac:chgData name="Anderzon Frida" userId="6e4615d3-b2c2-4443-b967-9a552c4b0434" providerId="ADAL" clId="{C971413C-FF74-48F4-B223-E6BFF300FC5C}" dt="2023-10-27T06:03:14.848" v="156" actId="1076"/>
          <ac:picMkLst>
            <pc:docMk/>
            <pc:sldMk cId="737435308" sldId="510"/>
            <ac:picMk id="10" creationId="{0F631DBE-8E88-2151-66DB-035917AA7C2D}"/>
          </ac:picMkLst>
        </pc:picChg>
      </pc:sldChg>
      <pc:sldChg chg="addSp delSp modSp new del mod">
        <pc:chgData name="Anderzon Frida" userId="6e4615d3-b2c2-4443-b967-9a552c4b0434" providerId="ADAL" clId="{C971413C-FF74-48F4-B223-E6BFF300FC5C}" dt="2023-10-27T06:03:39.385" v="166" actId="2696"/>
        <pc:sldMkLst>
          <pc:docMk/>
          <pc:sldMk cId="457785833" sldId="511"/>
        </pc:sldMkLst>
        <pc:spChg chg="mod">
          <ac:chgData name="Anderzon Frida" userId="6e4615d3-b2c2-4443-b967-9a552c4b0434" providerId="ADAL" clId="{C971413C-FF74-48F4-B223-E6BFF300FC5C}" dt="2023-10-27T05:51:48.958" v="36"/>
          <ac:spMkLst>
            <pc:docMk/>
            <pc:sldMk cId="457785833" sldId="511"/>
            <ac:spMk id="2" creationId="{8730B436-431D-9522-2CDA-7AC6E67F1723}"/>
          </ac:spMkLst>
        </pc:spChg>
        <pc:spChg chg="del mod">
          <ac:chgData name="Anderzon Frida" userId="6e4615d3-b2c2-4443-b967-9a552c4b0434" providerId="ADAL" clId="{C971413C-FF74-48F4-B223-E6BFF300FC5C}" dt="2023-10-27T05:51:27.627" v="30" actId="478"/>
          <ac:spMkLst>
            <pc:docMk/>
            <pc:sldMk cId="457785833" sldId="511"/>
            <ac:spMk id="3" creationId="{B3B7D0FC-72AF-1F86-3391-41EC96D4AD4C}"/>
          </ac:spMkLst>
        </pc:spChg>
        <pc:spChg chg="del">
          <ac:chgData name="Anderzon Frida" userId="6e4615d3-b2c2-4443-b967-9a552c4b0434" providerId="ADAL" clId="{C971413C-FF74-48F4-B223-E6BFF300FC5C}" dt="2023-10-27T05:51:28.429" v="31" actId="478"/>
          <ac:spMkLst>
            <pc:docMk/>
            <pc:sldMk cId="457785833" sldId="511"/>
            <ac:spMk id="6" creationId="{EC7A803C-3589-C632-AD18-E19C397292C5}"/>
          </ac:spMkLst>
        </pc:spChg>
        <pc:picChg chg="add del mod">
          <ac:chgData name="Anderzon Frida" userId="6e4615d3-b2c2-4443-b967-9a552c4b0434" providerId="ADAL" clId="{C971413C-FF74-48F4-B223-E6BFF300FC5C}" dt="2023-10-27T06:02:48.900" v="143" actId="21"/>
          <ac:picMkLst>
            <pc:docMk/>
            <pc:sldMk cId="457785833" sldId="511"/>
            <ac:picMk id="7" creationId="{EB3FD1E3-3902-2C5D-B6EE-762C93DC2353}"/>
          </ac:picMkLst>
        </pc:picChg>
      </pc:sldChg>
      <pc:sldChg chg="addSp delSp modSp new mod">
        <pc:chgData name="Anderzon Frida" userId="6e4615d3-b2c2-4443-b967-9a552c4b0434" providerId="ADAL" clId="{C971413C-FF74-48F4-B223-E6BFF300FC5C}" dt="2023-10-27T05:56:43.255" v="62"/>
        <pc:sldMkLst>
          <pc:docMk/>
          <pc:sldMk cId="296437487" sldId="512"/>
        </pc:sldMkLst>
        <pc:spChg chg="mod">
          <ac:chgData name="Anderzon Frida" userId="6e4615d3-b2c2-4443-b967-9a552c4b0434" providerId="ADAL" clId="{C971413C-FF74-48F4-B223-E6BFF300FC5C}" dt="2023-10-27T05:56:43.255" v="62"/>
          <ac:spMkLst>
            <pc:docMk/>
            <pc:sldMk cId="296437487" sldId="512"/>
            <ac:spMk id="2" creationId="{9A7E877E-07FF-20B3-1ABC-B842058C1CBE}"/>
          </ac:spMkLst>
        </pc:spChg>
        <pc:spChg chg="del mod">
          <ac:chgData name="Anderzon Frida" userId="6e4615d3-b2c2-4443-b967-9a552c4b0434" providerId="ADAL" clId="{C971413C-FF74-48F4-B223-E6BFF300FC5C}" dt="2023-10-27T05:56:27.374" v="58" actId="478"/>
          <ac:spMkLst>
            <pc:docMk/>
            <pc:sldMk cId="296437487" sldId="512"/>
            <ac:spMk id="3" creationId="{33D6B8E5-089D-82E8-857C-F6FE0B6D3ED4}"/>
          </ac:spMkLst>
        </pc:spChg>
        <pc:spChg chg="del">
          <ac:chgData name="Anderzon Frida" userId="6e4615d3-b2c2-4443-b967-9a552c4b0434" providerId="ADAL" clId="{C971413C-FF74-48F4-B223-E6BFF300FC5C}" dt="2023-10-27T05:56:28.195" v="59" actId="478"/>
          <ac:spMkLst>
            <pc:docMk/>
            <pc:sldMk cId="296437487" sldId="512"/>
            <ac:spMk id="6" creationId="{4662C748-0F58-0BBA-5052-4D321B7176CC}"/>
          </ac:spMkLst>
        </pc:spChg>
        <pc:picChg chg="add mod">
          <ac:chgData name="Anderzon Frida" userId="6e4615d3-b2c2-4443-b967-9a552c4b0434" providerId="ADAL" clId="{C971413C-FF74-48F4-B223-E6BFF300FC5C}" dt="2023-10-27T05:56:32.767" v="61" actId="14100"/>
          <ac:picMkLst>
            <pc:docMk/>
            <pc:sldMk cId="296437487" sldId="512"/>
            <ac:picMk id="7" creationId="{F2DDFF04-E2B8-0053-9A8A-B6F8ED646666}"/>
          </ac:picMkLst>
        </pc:picChg>
      </pc:sldChg>
      <pc:sldChg chg="addSp delSp modSp new mod">
        <pc:chgData name="Anderzon Frida" userId="6e4615d3-b2c2-4443-b967-9a552c4b0434" providerId="ADAL" clId="{C971413C-FF74-48F4-B223-E6BFF300FC5C}" dt="2023-10-27T05:55:11.933" v="49"/>
        <pc:sldMkLst>
          <pc:docMk/>
          <pc:sldMk cId="967422499" sldId="513"/>
        </pc:sldMkLst>
        <pc:spChg chg="mod">
          <ac:chgData name="Anderzon Frida" userId="6e4615d3-b2c2-4443-b967-9a552c4b0434" providerId="ADAL" clId="{C971413C-FF74-48F4-B223-E6BFF300FC5C}" dt="2023-10-27T05:55:11.933" v="49"/>
          <ac:spMkLst>
            <pc:docMk/>
            <pc:sldMk cId="967422499" sldId="513"/>
            <ac:spMk id="2" creationId="{8BFDF126-5140-BA41-8C05-5777FBCFF79C}"/>
          </ac:spMkLst>
        </pc:spChg>
        <pc:spChg chg="del">
          <ac:chgData name="Anderzon Frida" userId="6e4615d3-b2c2-4443-b967-9a552c4b0434" providerId="ADAL" clId="{C971413C-FF74-48F4-B223-E6BFF300FC5C}" dt="2023-10-27T05:54:40.659" v="46" actId="478"/>
          <ac:spMkLst>
            <pc:docMk/>
            <pc:sldMk cId="967422499" sldId="513"/>
            <ac:spMk id="3" creationId="{B09D016D-9E9C-BFF7-C278-A196557BC338}"/>
          </ac:spMkLst>
        </pc:spChg>
        <pc:spChg chg="del">
          <ac:chgData name="Anderzon Frida" userId="6e4615d3-b2c2-4443-b967-9a552c4b0434" providerId="ADAL" clId="{C971413C-FF74-48F4-B223-E6BFF300FC5C}" dt="2023-10-27T05:54:42.380" v="47" actId="478"/>
          <ac:spMkLst>
            <pc:docMk/>
            <pc:sldMk cId="967422499" sldId="513"/>
            <ac:spMk id="6" creationId="{6C756CE8-74EA-5D9D-4E01-798324B95998}"/>
          </ac:spMkLst>
        </pc:spChg>
        <pc:picChg chg="add">
          <ac:chgData name="Anderzon Frida" userId="6e4615d3-b2c2-4443-b967-9a552c4b0434" providerId="ADAL" clId="{C971413C-FF74-48F4-B223-E6BFF300FC5C}" dt="2023-10-27T05:54:44.839" v="48"/>
          <ac:picMkLst>
            <pc:docMk/>
            <pc:sldMk cId="967422499" sldId="513"/>
            <ac:picMk id="7" creationId="{531D04D1-E791-783B-8D5F-3938E4C3589D}"/>
          </ac:picMkLst>
        </pc:picChg>
      </pc:sldChg>
      <pc:sldChg chg="addSp delSp modSp new mod ord">
        <pc:chgData name="Anderzon Frida" userId="6e4615d3-b2c2-4443-b967-9a552c4b0434" providerId="ADAL" clId="{C971413C-FF74-48F4-B223-E6BFF300FC5C}" dt="2023-10-27T05:52:31.798" v="45"/>
        <pc:sldMkLst>
          <pc:docMk/>
          <pc:sldMk cId="1933039211" sldId="514"/>
        </pc:sldMkLst>
        <pc:spChg chg="mod">
          <ac:chgData name="Anderzon Frida" userId="6e4615d3-b2c2-4443-b967-9a552c4b0434" providerId="ADAL" clId="{C971413C-FF74-48F4-B223-E6BFF300FC5C}" dt="2023-10-27T05:52:29.532" v="43"/>
          <ac:spMkLst>
            <pc:docMk/>
            <pc:sldMk cId="1933039211" sldId="514"/>
            <ac:spMk id="2" creationId="{8DA3E23B-E973-D7E8-3D03-85AFDC44D42D}"/>
          </ac:spMkLst>
        </pc:spChg>
        <pc:spChg chg="del">
          <ac:chgData name="Anderzon Frida" userId="6e4615d3-b2c2-4443-b967-9a552c4b0434" providerId="ADAL" clId="{C971413C-FF74-48F4-B223-E6BFF300FC5C}" dt="2023-10-27T05:52:08.012" v="39" actId="478"/>
          <ac:spMkLst>
            <pc:docMk/>
            <pc:sldMk cId="1933039211" sldId="514"/>
            <ac:spMk id="3" creationId="{89DC886E-4E58-E61C-713A-B51D3194D0BB}"/>
          </ac:spMkLst>
        </pc:spChg>
        <pc:spChg chg="del">
          <ac:chgData name="Anderzon Frida" userId="6e4615d3-b2c2-4443-b967-9a552c4b0434" providerId="ADAL" clId="{C971413C-FF74-48F4-B223-E6BFF300FC5C}" dt="2023-10-27T05:52:09.867" v="40" actId="478"/>
          <ac:spMkLst>
            <pc:docMk/>
            <pc:sldMk cId="1933039211" sldId="514"/>
            <ac:spMk id="6" creationId="{DFA08025-B0D1-BCF6-C84E-7DD6D04798AC}"/>
          </ac:spMkLst>
        </pc:spChg>
        <pc:picChg chg="add mod">
          <ac:chgData name="Anderzon Frida" userId="6e4615d3-b2c2-4443-b967-9a552c4b0434" providerId="ADAL" clId="{C971413C-FF74-48F4-B223-E6BFF300FC5C}" dt="2023-10-27T05:52:18.039" v="42" actId="14100"/>
          <ac:picMkLst>
            <pc:docMk/>
            <pc:sldMk cId="1933039211" sldId="514"/>
            <ac:picMk id="7" creationId="{7A2F7A80-D72B-D381-B702-E818C861E106}"/>
          </ac:picMkLst>
        </pc:picChg>
      </pc:sldChg>
      <pc:sldChg chg="addSp delSp modSp new mod">
        <pc:chgData name="Anderzon Frida" userId="6e4615d3-b2c2-4443-b967-9a552c4b0434" providerId="ADAL" clId="{C971413C-FF74-48F4-B223-E6BFF300FC5C}" dt="2023-10-27T05:55:54.518" v="56" actId="1076"/>
        <pc:sldMkLst>
          <pc:docMk/>
          <pc:sldMk cId="4239269956" sldId="515"/>
        </pc:sldMkLst>
        <pc:spChg chg="mod">
          <ac:chgData name="Anderzon Frida" userId="6e4615d3-b2c2-4443-b967-9a552c4b0434" providerId="ADAL" clId="{C971413C-FF74-48F4-B223-E6BFF300FC5C}" dt="2023-10-27T05:55:28.525" v="51"/>
          <ac:spMkLst>
            <pc:docMk/>
            <pc:sldMk cId="4239269956" sldId="515"/>
            <ac:spMk id="2" creationId="{9D19BF07-2B65-632B-560A-6B1C4507C130}"/>
          </ac:spMkLst>
        </pc:spChg>
        <pc:spChg chg="del">
          <ac:chgData name="Anderzon Frida" userId="6e4615d3-b2c2-4443-b967-9a552c4b0434" providerId="ADAL" clId="{C971413C-FF74-48F4-B223-E6BFF300FC5C}" dt="2023-10-27T05:55:42.993" v="52" actId="478"/>
          <ac:spMkLst>
            <pc:docMk/>
            <pc:sldMk cId="4239269956" sldId="515"/>
            <ac:spMk id="3" creationId="{5FEBFD04-F7C6-37F0-24BC-EC19B6EBABB2}"/>
          </ac:spMkLst>
        </pc:spChg>
        <pc:spChg chg="del">
          <ac:chgData name="Anderzon Frida" userId="6e4615d3-b2c2-4443-b967-9a552c4b0434" providerId="ADAL" clId="{C971413C-FF74-48F4-B223-E6BFF300FC5C}" dt="2023-10-27T05:55:44.497" v="53" actId="478"/>
          <ac:spMkLst>
            <pc:docMk/>
            <pc:sldMk cId="4239269956" sldId="515"/>
            <ac:spMk id="6" creationId="{AEEF57C4-9A32-0EDD-A54A-F357A1A5BA3D}"/>
          </ac:spMkLst>
        </pc:spChg>
        <pc:picChg chg="add mod">
          <ac:chgData name="Anderzon Frida" userId="6e4615d3-b2c2-4443-b967-9a552c4b0434" providerId="ADAL" clId="{C971413C-FF74-48F4-B223-E6BFF300FC5C}" dt="2023-10-27T05:55:54.518" v="56" actId="1076"/>
          <ac:picMkLst>
            <pc:docMk/>
            <pc:sldMk cId="4239269956" sldId="515"/>
            <ac:picMk id="7" creationId="{116800D4-7570-6EC1-F2E4-A260571A6792}"/>
          </ac:picMkLst>
        </pc:picChg>
      </pc:sldChg>
      <pc:sldChg chg="addSp delSp modSp new mod">
        <pc:chgData name="Anderzon Frida" userId="6e4615d3-b2c2-4443-b967-9a552c4b0434" providerId="ADAL" clId="{C971413C-FF74-48F4-B223-E6BFF300FC5C}" dt="2023-10-27T05:57:27.999" v="70" actId="1076"/>
        <pc:sldMkLst>
          <pc:docMk/>
          <pc:sldMk cId="423632110" sldId="516"/>
        </pc:sldMkLst>
        <pc:spChg chg="mod">
          <ac:chgData name="Anderzon Frida" userId="6e4615d3-b2c2-4443-b967-9a552c4b0434" providerId="ADAL" clId="{C971413C-FF74-48F4-B223-E6BFF300FC5C}" dt="2023-10-27T05:57:03.288" v="65"/>
          <ac:spMkLst>
            <pc:docMk/>
            <pc:sldMk cId="423632110" sldId="516"/>
            <ac:spMk id="2" creationId="{99B1EAEC-EC3A-9B3E-87E4-638657E12BFB}"/>
          </ac:spMkLst>
        </pc:spChg>
        <pc:spChg chg="del">
          <ac:chgData name="Anderzon Frida" userId="6e4615d3-b2c2-4443-b967-9a552c4b0434" providerId="ADAL" clId="{C971413C-FF74-48F4-B223-E6BFF300FC5C}" dt="2023-10-27T05:57:05.551" v="66" actId="478"/>
          <ac:spMkLst>
            <pc:docMk/>
            <pc:sldMk cId="423632110" sldId="516"/>
            <ac:spMk id="3" creationId="{65970027-8423-074E-8E3B-D6C6F487E047}"/>
          </ac:spMkLst>
        </pc:spChg>
        <pc:spChg chg="del">
          <ac:chgData name="Anderzon Frida" userId="6e4615d3-b2c2-4443-b967-9a552c4b0434" providerId="ADAL" clId="{C971413C-FF74-48F4-B223-E6BFF300FC5C}" dt="2023-10-27T05:57:06.532" v="67" actId="478"/>
          <ac:spMkLst>
            <pc:docMk/>
            <pc:sldMk cId="423632110" sldId="516"/>
            <ac:spMk id="6" creationId="{C98A32B5-2DB8-DCD6-9BBF-3B120E8692B4}"/>
          </ac:spMkLst>
        </pc:spChg>
        <pc:picChg chg="add mod">
          <ac:chgData name="Anderzon Frida" userId="6e4615d3-b2c2-4443-b967-9a552c4b0434" providerId="ADAL" clId="{C971413C-FF74-48F4-B223-E6BFF300FC5C}" dt="2023-10-27T05:57:27.999" v="70" actId="1076"/>
          <ac:picMkLst>
            <pc:docMk/>
            <pc:sldMk cId="423632110" sldId="516"/>
            <ac:picMk id="7" creationId="{A2E344E6-1BCB-04AE-BA5E-29C01973BFB5}"/>
          </ac:picMkLst>
        </pc:picChg>
      </pc:sldChg>
      <pc:sldChg chg="addSp delSp modSp new mod">
        <pc:chgData name="Anderzon Frida" userId="6e4615d3-b2c2-4443-b967-9a552c4b0434" providerId="ADAL" clId="{C971413C-FF74-48F4-B223-E6BFF300FC5C}" dt="2023-10-27T05:59:52.436" v="103" actId="1076"/>
        <pc:sldMkLst>
          <pc:docMk/>
          <pc:sldMk cId="3545917548" sldId="517"/>
        </pc:sldMkLst>
        <pc:spChg chg="mod">
          <ac:chgData name="Anderzon Frida" userId="6e4615d3-b2c2-4443-b967-9a552c4b0434" providerId="ADAL" clId="{C971413C-FF74-48F4-B223-E6BFF300FC5C}" dt="2023-10-27T05:57:41.615" v="71"/>
          <ac:spMkLst>
            <pc:docMk/>
            <pc:sldMk cId="3545917548" sldId="517"/>
            <ac:spMk id="2" creationId="{035BB26F-98D3-223C-578F-A9B78B0BB227}"/>
          </ac:spMkLst>
        </pc:spChg>
        <pc:spChg chg="del mod">
          <ac:chgData name="Anderzon Frida" userId="6e4615d3-b2c2-4443-b967-9a552c4b0434" providerId="ADAL" clId="{C971413C-FF74-48F4-B223-E6BFF300FC5C}" dt="2023-10-27T05:57:45.204" v="73" actId="478"/>
          <ac:spMkLst>
            <pc:docMk/>
            <pc:sldMk cId="3545917548" sldId="517"/>
            <ac:spMk id="3" creationId="{C2D4E0EE-FEC9-9208-9440-6A92241426F0}"/>
          </ac:spMkLst>
        </pc:spChg>
        <pc:spChg chg="del">
          <ac:chgData name="Anderzon Frida" userId="6e4615d3-b2c2-4443-b967-9a552c4b0434" providerId="ADAL" clId="{C971413C-FF74-48F4-B223-E6BFF300FC5C}" dt="2023-10-27T05:57:45.769" v="74" actId="478"/>
          <ac:spMkLst>
            <pc:docMk/>
            <pc:sldMk cId="3545917548" sldId="517"/>
            <ac:spMk id="6" creationId="{265A7898-03F9-4C04-883B-D717CAEFC549}"/>
          </ac:spMkLst>
        </pc:spChg>
        <pc:picChg chg="add del mod">
          <ac:chgData name="Anderzon Frida" userId="6e4615d3-b2c2-4443-b967-9a552c4b0434" providerId="ADAL" clId="{C971413C-FF74-48F4-B223-E6BFF300FC5C}" dt="2023-10-27T05:58:36.983" v="83" actId="478"/>
          <ac:picMkLst>
            <pc:docMk/>
            <pc:sldMk cId="3545917548" sldId="517"/>
            <ac:picMk id="7" creationId="{260DF53B-3A28-271B-D679-AD43C595FCD5}"/>
          </ac:picMkLst>
        </pc:picChg>
        <pc:picChg chg="add mod">
          <ac:chgData name="Anderzon Frida" userId="6e4615d3-b2c2-4443-b967-9a552c4b0434" providerId="ADAL" clId="{C971413C-FF74-48F4-B223-E6BFF300FC5C}" dt="2023-10-27T05:59:29.754" v="96" actId="1076"/>
          <ac:picMkLst>
            <pc:docMk/>
            <pc:sldMk cId="3545917548" sldId="517"/>
            <ac:picMk id="8" creationId="{0D3E8CA6-4919-6DF8-20ED-4F261A5F144C}"/>
          </ac:picMkLst>
        </pc:picChg>
        <pc:picChg chg="add mod">
          <ac:chgData name="Anderzon Frida" userId="6e4615d3-b2c2-4443-b967-9a552c4b0434" providerId="ADAL" clId="{C971413C-FF74-48F4-B223-E6BFF300FC5C}" dt="2023-10-27T05:59:24.553" v="94" actId="14100"/>
          <ac:picMkLst>
            <pc:docMk/>
            <pc:sldMk cId="3545917548" sldId="517"/>
            <ac:picMk id="9" creationId="{E26A6359-BC10-0ED5-28B4-185A07622BBE}"/>
          </ac:picMkLst>
        </pc:picChg>
        <pc:picChg chg="add mod">
          <ac:chgData name="Anderzon Frida" userId="6e4615d3-b2c2-4443-b967-9a552c4b0434" providerId="ADAL" clId="{C971413C-FF74-48F4-B223-E6BFF300FC5C}" dt="2023-10-27T05:59:52.436" v="103" actId="1076"/>
          <ac:picMkLst>
            <pc:docMk/>
            <pc:sldMk cId="3545917548" sldId="517"/>
            <ac:picMk id="10" creationId="{2F6A89B3-A6EB-5D2C-9C01-D0176C489C64}"/>
          </ac:picMkLst>
        </pc:picChg>
      </pc:sldChg>
      <pc:sldChg chg="addSp delSp modSp new mod">
        <pc:chgData name="Anderzon Frida" userId="6e4615d3-b2c2-4443-b967-9a552c4b0434" providerId="ADAL" clId="{C971413C-FF74-48F4-B223-E6BFF300FC5C}" dt="2023-10-27T06:00:33.877" v="108" actId="1076"/>
        <pc:sldMkLst>
          <pc:docMk/>
          <pc:sldMk cId="3005089325" sldId="518"/>
        </pc:sldMkLst>
        <pc:spChg chg="mod">
          <ac:chgData name="Anderzon Frida" userId="6e4615d3-b2c2-4443-b967-9a552c4b0434" providerId="ADAL" clId="{C971413C-FF74-48F4-B223-E6BFF300FC5C}" dt="2023-10-27T06:00:20.026" v="106"/>
          <ac:spMkLst>
            <pc:docMk/>
            <pc:sldMk cId="3005089325" sldId="518"/>
            <ac:spMk id="2" creationId="{EFE8ABE1-8F54-4366-475D-BE9544C362EF}"/>
          </ac:spMkLst>
        </pc:spChg>
        <pc:spChg chg="del">
          <ac:chgData name="Anderzon Frida" userId="6e4615d3-b2c2-4443-b967-9a552c4b0434" providerId="ADAL" clId="{C971413C-FF74-48F4-B223-E6BFF300FC5C}" dt="2023-10-27T06:00:17.304" v="104" actId="478"/>
          <ac:spMkLst>
            <pc:docMk/>
            <pc:sldMk cId="3005089325" sldId="518"/>
            <ac:spMk id="3" creationId="{3AA463D2-BF9C-4932-10A9-A1B4ACD7F084}"/>
          </ac:spMkLst>
        </pc:spChg>
        <pc:spChg chg="del">
          <ac:chgData name="Anderzon Frida" userId="6e4615d3-b2c2-4443-b967-9a552c4b0434" providerId="ADAL" clId="{C971413C-FF74-48F4-B223-E6BFF300FC5C}" dt="2023-10-27T06:00:18.254" v="105" actId="478"/>
          <ac:spMkLst>
            <pc:docMk/>
            <pc:sldMk cId="3005089325" sldId="518"/>
            <ac:spMk id="6" creationId="{FA5F0C00-329F-E569-38F6-7E7C28FEBFB0}"/>
          </ac:spMkLst>
        </pc:spChg>
        <pc:picChg chg="add mod">
          <ac:chgData name="Anderzon Frida" userId="6e4615d3-b2c2-4443-b967-9a552c4b0434" providerId="ADAL" clId="{C971413C-FF74-48F4-B223-E6BFF300FC5C}" dt="2023-10-27T06:00:33.877" v="108" actId="1076"/>
          <ac:picMkLst>
            <pc:docMk/>
            <pc:sldMk cId="3005089325" sldId="518"/>
            <ac:picMk id="7" creationId="{26C48010-30C2-2198-8C62-ED7D49EF8A17}"/>
          </ac:picMkLst>
        </pc:picChg>
      </pc:sldChg>
      <pc:sldChg chg="addSp delSp modSp new mod">
        <pc:chgData name="Anderzon Frida" userId="6e4615d3-b2c2-4443-b967-9a552c4b0434" providerId="ADAL" clId="{C971413C-FF74-48F4-B223-E6BFF300FC5C}" dt="2023-10-27T06:02:10.251" v="133" actId="1076"/>
        <pc:sldMkLst>
          <pc:docMk/>
          <pc:sldMk cId="1826288038" sldId="519"/>
        </pc:sldMkLst>
        <pc:spChg chg="mod">
          <ac:chgData name="Anderzon Frida" userId="6e4615d3-b2c2-4443-b967-9a552c4b0434" providerId="ADAL" clId="{C971413C-FF74-48F4-B223-E6BFF300FC5C}" dt="2023-10-27T06:00:46.307" v="109"/>
          <ac:spMkLst>
            <pc:docMk/>
            <pc:sldMk cId="1826288038" sldId="519"/>
            <ac:spMk id="2" creationId="{979A02B8-9267-2F27-BAB8-9E3F1C8826DF}"/>
          </ac:spMkLst>
        </pc:spChg>
        <pc:spChg chg="del">
          <ac:chgData name="Anderzon Frida" userId="6e4615d3-b2c2-4443-b967-9a552c4b0434" providerId="ADAL" clId="{C971413C-FF74-48F4-B223-E6BFF300FC5C}" dt="2023-10-27T05:58:10.341" v="79" actId="478"/>
          <ac:spMkLst>
            <pc:docMk/>
            <pc:sldMk cId="1826288038" sldId="519"/>
            <ac:spMk id="3" creationId="{FBD4F571-D9A2-8BBE-8199-8A3FCB0E5692}"/>
          </ac:spMkLst>
        </pc:spChg>
        <pc:spChg chg="del">
          <ac:chgData name="Anderzon Frida" userId="6e4615d3-b2c2-4443-b967-9a552c4b0434" providerId="ADAL" clId="{C971413C-FF74-48F4-B223-E6BFF300FC5C}" dt="2023-10-27T05:58:11.545" v="80" actId="478"/>
          <ac:spMkLst>
            <pc:docMk/>
            <pc:sldMk cId="1826288038" sldId="519"/>
            <ac:spMk id="6" creationId="{D137AA8B-437C-DE22-C3E4-25BB48A053C0}"/>
          </ac:spMkLst>
        </pc:spChg>
        <pc:picChg chg="add mod">
          <ac:chgData name="Anderzon Frida" userId="6e4615d3-b2c2-4443-b967-9a552c4b0434" providerId="ADAL" clId="{C971413C-FF74-48F4-B223-E6BFF300FC5C}" dt="2023-10-27T06:02:04.734" v="131" actId="1076"/>
          <ac:picMkLst>
            <pc:docMk/>
            <pc:sldMk cId="1826288038" sldId="519"/>
            <ac:picMk id="7" creationId="{80CB2A00-BC58-0117-6C75-08F8314FEC5C}"/>
          </ac:picMkLst>
        </pc:picChg>
        <pc:picChg chg="add mod">
          <ac:chgData name="Anderzon Frida" userId="6e4615d3-b2c2-4443-b967-9a552c4b0434" providerId="ADAL" clId="{C971413C-FF74-48F4-B223-E6BFF300FC5C}" dt="2023-10-27T06:02:07.364" v="132" actId="1076"/>
          <ac:picMkLst>
            <pc:docMk/>
            <pc:sldMk cId="1826288038" sldId="519"/>
            <ac:picMk id="8" creationId="{9BD0F9DE-5D96-B01C-6249-790BDA0693BD}"/>
          </ac:picMkLst>
        </pc:picChg>
        <pc:picChg chg="add mod">
          <ac:chgData name="Anderzon Frida" userId="6e4615d3-b2c2-4443-b967-9a552c4b0434" providerId="ADAL" clId="{C971413C-FF74-48F4-B223-E6BFF300FC5C}" dt="2023-10-27T06:02:10.251" v="133" actId="1076"/>
          <ac:picMkLst>
            <pc:docMk/>
            <pc:sldMk cId="1826288038" sldId="519"/>
            <ac:picMk id="9" creationId="{E34C5CDB-B105-7AB4-D7A7-8ABFE2F5F711}"/>
          </ac:picMkLst>
        </pc:picChg>
      </pc:sldChg>
    </pc:docChg>
  </pc:docChgLst>
  <pc:docChgLst>
    <pc:chgData name="Axelsson Jenny" userId="35153831-a041-4e19-963c-026d50be729b" providerId="ADAL" clId="{B103FEB1-F6DA-4DC5-A1FD-CD171F9DA0E1}"/>
    <pc:docChg chg="undo redo custSel modSld sldOrd">
      <pc:chgData name="Axelsson Jenny" userId="35153831-a041-4e19-963c-026d50be729b" providerId="ADAL" clId="{B103FEB1-F6DA-4DC5-A1FD-CD171F9DA0E1}" dt="2023-04-25T12:31:00.271" v="353" actId="14100"/>
      <pc:docMkLst>
        <pc:docMk/>
      </pc:docMkLst>
      <pc:sldChg chg="addSp delSp modSp mod modClrScheme chgLayout">
        <pc:chgData name="Axelsson Jenny" userId="35153831-a041-4e19-963c-026d50be729b" providerId="ADAL" clId="{B103FEB1-F6DA-4DC5-A1FD-CD171F9DA0E1}" dt="2022-12-21T13:27:55.930" v="101" actId="14838"/>
        <pc:sldMkLst>
          <pc:docMk/>
          <pc:sldMk cId="2219666961" sldId="297"/>
        </pc:sldMkLst>
        <pc:spChg chg="mod">
          <ac:chgData name="Axelsson Jenny" userId="35153831-a041-4e19-963c-026d50be729b" providerId="ADAL" clId="{B103FEB1-F6DA-4DC5-A1FD-CD171F9DA0E1}" dt="2022-12-21T13:27:10.997" v="79" actId="1076"/>
          <ac:spMkLst>
            <pc:docMk/>
            <pc:sldMk cId="2219666961" sldId="297"/>
            <ac:spMk id="2" creationId="{0C28D93B-810B-4496-B5A7-8067431BE536}"/>
          </ac:spMkLst>
        </pc:spChg>
        <pc:spChg chg="del">
          <ac:chgData name="Axelsson Jenny" userId="35153831-a041-4e19-963c-026d50be729b" providerId="ADAL" clId="{B103FEB1-F6DA-4DC5-A1FD-CD171F9DA0E1}" dt="2022-12-21T13:27:05.468" v="78" actId="26606"/>
          <ac:spMkLst>
            <pc:docMk/>
            <pc:sldMk cId="2219666961" sldId="297"/>
            <ac:spMk id="3" creationId="{1B2485EB-416D-41A4-8A24-F8A094637633}"/>
          </ac:spMkLst>
        </pc:spChg>
        <pc:spChg chg="mod modVis">
          <ac:chgData name="Axelsson Jenny" userId="35153831-a041-4e19-963c-026d50be729b" providerId="ADAL" clId="{B103FEB1-F6DA-4DC5-A1FD-CD171F9DA0E1}" dt="2022-12-21T13:27:05.468" v="78" actId="26606"/>
          <ac:spMkLst>
            <pc:docMk/>
            <pc:sldMk cId="2219666961" sldId="297"/>
            <ac:spMk id="4" creationId="{60576C32-35B8-4D1C-9C86-5C58C6FF8AD2}"/>
          </ac:spMkLst>
        </pc:spChg>
        <pc:spChg chg="add mod">
          <ac:chgData name="Axelsson Jenny" userId="35153831-a041-4e19-963c-026d50be729b" providerId="ADAL" clId="{B103FEB1-F6DA-4DC5-A1FD-CD171F9DA0E1}" dt="2022-12-21T13:27:55.930" v="101" actId="14838"/>
          <ac:spMkLst>
            <pc:docMk/>
            <pc:sldMk cId="2219666961" sldId="297"/>
            <ac:spMk id="5" creationId="{6AB0D452-E868-4332-90A2-80D8FDD4571D}"/>
          </ac:spMkLst>
        </pc:spChg>
        <pc:spChg chg="add mod">
          <ac:chgData name="Axelsson Jenny" userId="35153831-a041-4e19-963c-026d50be729b" providerId="ADAL" clId="{B103FEB1-F6DA-4DC5-A1FD-CD171F9DA0E1}" dt="2022-12-21T13:27:05.468" v="78" actId="26606"/>
          <ac:spMkLst>
            <pc:docMk/>
            <pc:sldMk cId="2219666961" sldId="297"/>
            <ac:spMk id="1031" creationId="{6CF5FE2D-2324-0E0F-45F1-B9EC489BDD79}"/>
          </ac:spMkLst>
        </pc:spChg>
        <pc:picChg chg="add mod ord">
          <ac:chgData name="Axelsson Jenny" userId="35153831-a041-4e19-963c-026d50be729b" providerId="ADAL" clId="{B103FEB1-F6DA-4DC5-A1FD-CD171F9DA0E1}" dt="2022-12-21T13:27:05.468" v="78" actId="26606"/>
          <ac:picMkLst>
            <pc:docMk/>
            <pc:sldMk cId="2219666961" sldId="297"/>
            <ac:picMk id="1026" creationId="{A1F5438A-B00C-4CDC-B5D2-7D15FAD14FDE}"/>
          </ac:picMkLst>
        </pc:picChg>
      </pc:sldChg>
      <pc:sldChg chg="modSp mod">
        <pc:chgData name="Axelsson Jenny" userId="35153831-a041-4e19-963c-026d50be729b" providerId="ADAL" clId="{B103FEB1-F6DA-4DC5-A1FD-CD171F9DA0E1}" dt="2023-01-09T13:25:58.137" v="189" actId="20577"/>
        <pc:sldMkLst>
          <pc:docMk/>
          <pc:sldMk cId="2974578957" sldId="312"/>
        </pc:sldMkLst>
        <pc:spChg chg="mod">
          <ac:chgData name="Axelsson Jenny" userId="35153831-a041-4e19-963c-026d50be729b" providerId="ADAL" clId="{B103FEB1-F6DA-4DC5-A1FD-CD171F9DA0E1}" dt="2023-01-09T13:25:58.137" v="189" actId="20577"/>
          <ac:spMkLst>
            <pc:docMk/>
            <pc:sldMk cId="2974578957" sldId="312"/>
            <ac:spMk id="4" creationId="{7C3A8192-81A1-4B54-8CE2-055E1C43C19C}"/>
          </ac:spMkLst>
        </pc:spChg>
      </pc:sldChg>
      <pc:sldChg chg="modSp mod">
        <pc:chgData name="Axelsson Jenny" userId="35153831-a041-4e19-963c-026d50be729b" providerId="ADAL" clId="{B103FEB1-F6DA-4DC5-A1FD-CD171F9DA0E1}" dt="2023-01-20T09:47:52.338" v="190" actId="20578"/>
        <pc:sldMkLst>
          <pc:docMk/>
          <pc:sldMk cId="3738514320" sldId="327"/>
        </pc:sldMkLst>
        <pc:spChg chg="mod">
          <ac:chgData name="Axelsson Jenny" userId="35153831-a041-4e19-963c-026d50be729b" providerId="ADAL" clId="{B103FEB1-F6DA-4DC5-A1FD-CD171F9DA0E1}" dt="2023-01-20T09:47:52.338" v="190" actId="20578"/>
          <ac:spMkLst>
            <pc:docMk/>
            <pc:sldMk cId="3738514320" sldId="327"/>
            <ac:spMk id="5" creationId="{BC5C837C-7D53-4E50-BDC1-752E6FCF03A0}"/>
          </ac:spMkLst>
        </pc:spChg>
      </pc:sldChg>
      <pc:sldChg chg="modSp mod">
        <pc:chgData name="Axelsson Jenny" userId="35153831-a041-4e19-963c-026d50be729b" providerId="ADAL" clId="{B103FEB1-F6DA-4DC5-A1FD-CD171F9DA0E1}" dt="2023-01-20T09:47:55.365" v="191" actId="20578"/>
        <pc:sldMkLst>
          <pc:docMk/>
          <pc:sldMk cId="4158201782" sldId="328"/>
        </pc:sldMkLst>
        <pc:spChg chg="mod">
          <ac:chgData name="Axelsson Jenny" userId="35153831-a041-4e19-963c-026d50be729b" providerId="ADAL" clId="{B103FEB1-F6DA-4DC5-A1FD-CD171F9DA0E1}" dt="2023-01-20T09:47:55.365" v="191" actId="20578"/>
          <ac:spMkLst>
            <pc:docMk/>
            <pc:sldMk cId="4158201782" sldId="328"/>
            <ac:spMk id="5" creationId="{BC5C837C-7D53-4E50-BDC1-752E6FCF03A0}"/>
          </ac:spMkLst>
        </pc:spChg>
      </pc:sldChg>
      <pc:sldChg chg="modSp mod">
        <pc:chgData name="Axelsson Jenny" userId="35153831-a041-4e19-963c-026d50be729b" providerId="ADAL" clId="{B103FEB1-F6DA-4DC5-A1FD-CD171F9DA0E1}" dt="2023-01-20T09:48:54.257" v="206" actId="20578"/>
        <pc:sldMkLst>
          <pc:docMk/>
          <pc:sldMk cId="4230818810" sldId="332"/>
        </pc:sldMkLst>
        <pc:spChg chg="mod">
          <ac:chgData name="Axelsson Jenny" userId="35153831-a041-4e19-963c-026d50be729b" providerId="ADAL" clId="{B103FEB1-F6DA-4DC5-A1FD-CD171F9DA0E1}" dt="2023-01-20T09:48:54.257" v="206" actId="20578"/>
          <ac:spMkLst>
            <pc:docMk/>
            <pc:sldMk cId="4230818810" sldId="332"/>
            <ac:spMk id="3" creationId="{8F0BB36F-BDC0-4C02-A2FD-EB8CEA53D633}"/>
          </ac:spMkLst>
        </pc:spChg>
      </pc:sldChg>
      <pc:sldChg chg="modSp mod">
        <pc:chgData name="Axelsson Jenny" userId="35153831-a041-4e19-963c-026d50be729b" providerId="ADAL" clId="{B103FEB1-F6DA-4DC5-A1FD-CD171F9DA0E1}" dt="2023-01-20T09:47:59.370" v="192" actId="20578"/>
        <pc:sldMkLst>
          <pc:docMk/>
          <pc:sldMk cId="1301884714" sldId="449"/>
        </pc:sldMkLst>
        <pc:spChg chg="mod">
          <ac:chgData name="Axelsson Jenny" userId="35153831-a041-4e19-963c-026d50be729b" providerId="ADAL" clId="{B103FEB1-F6DA-4DC5-A1FD-CD171F9DA0E1}" dt="2023-01-20T09:47:59.370" v="192" actId="20578"/>
          <ac:spMkLst>
            <pc:docMk/>
            <pc:sldMk cId="1301884714" sldId="449"/>
            <ac:spMk id="3" creationId="{97EA1ACE-F745-469A-9F5D-EDBECE1535C9}"/>
          </ac:spMkLst>
        </pc:spChg>
      </pc:sldChg>
      <pc:sldChg chg="modSp mod">
        <pc:chgData name="Axelsson Jenny" userId="35153831-a041-4e19-963c-026d50be729b" providerId="ADAL" clId="{B103FEB1-F6DA-4DC5-A1FD-CD171F9DA0E1}" dt="2023-01-20T09:48:03.485" v="193" actId="20578"/>
        <pc:sldMkLst>
          <pc:docMk/>
          <pc:sldMk cId="2430241799" sldId="450"/>
        </pc:sldMkLst>
        <pc:spChg chg="mod">
          <ac:chgData name="Axelsson Jenny" userId="35153831-a041-4e19-963c-026d50be729b" providerId="ADAL" clId="{B103FEB1-F6DA-4DC5-A1FD-CD171F9DA0E1}" dt="2023-01-20T09:48:03.485" v="193" actId="20578"/>
          <ac:spMkLst>
            <pc:docMk/>
            <pc:sldMk cId="2430241799" sldId="450"/>
            <ac:spMk id="3" creationId="{97EA1ACE-F745-469A-9F5D-EDBECE1535C9}"/>
          </ac:spMkLst>
        </pc:spChg>
      </pc:sldChg>
      <pc:sldChg chg="modSp mod ord">
        <pc:chgData name="Axelsson Jenny" userId="35153831-a041-4e19-963c-026d50be729b" providerId="ADAL" clId="{B103FEB1-F6DA-4DC5-A1FD-CD171F9DA0E1}" dt="2023-01-20T09:48:37.744" v="203"/>
        <pc:sldMkLst>
          <pc:docMk/>
          <pc:sldMk cId="2414750201" sldId="451"/>
        </pc:sldMkLst>
        <pc:spChg chg="mod">
          <ac:chgData name="Axelsson Jenny" userId="35153831-a041-4e19-963c-026d50be729b" providerId="ADAL" clId="{B103FEB1-F6DA-4DC5-A1FD-CD171F9DA0E1}" dt="2023-01-20T09:48:26.931" v="199" actId="20578"/>
          <ac:spMkLst>
            <pc:docMk/>
            <pc:sldMk cId="2414750201" sldId="451"/>
            <ac:spMk id="3" creationId="{97EA1ACE-F745-469A-9F5D-EDBECE1535C9}"/>
          </ac:spMkLst>
        </pc:spChg>
      </pc:sldChg>
      <pc:sldChg chg="modSp mod ord">
        <pc:chgData name="Axelsson Jenny" userId="35153831-a041-4e19-963c-026d50be729b" providerId="ADAL" clId="{B103FEB1-F6DA-4DC5-A1FD-CD171F9DA0E1}" dt="2023-01-20T09:48:41.243" v="204" actId="20578"/>
        <pc:sldMkLst>
          <pc:docMk/>
          <pc:sldMk cId="3554431323" sldId="454"/>
        </pc:sldMkLst>
        <pc:spChg chg="mod">
          <ac:chgData name="Axelsson Jenny" userId="35153831-a041-4e19-963c-026d50be729b" providerId="ADAL" clId="{B103FEB1-F6DA-4DC5-A1FD-CD171F9DA0E1}" dt="2023-01-20T09:48:41.243" v="204" actId="20578"/>
          <ac:spMkLst>
            <pc:docMk/>
            <pc:sldMk cId="3554431323" sldId="454"/>
            <ac:spMk id="3" creationId="{97EA1ACE-F745-469A-9F5D-EDBECE1535C9}"/>
          </ac:spMkLst>
        </pc:spChg>
      </pc:sldChg>
      <pc:sldChg chg="modSp mod">
        <pc:chgData name="Axelsson Jenny" userId="35153831-a041-4e19-963c-026d50be729b" providerId="ADAL" clId="{B103FEB1-F6DA-4DC5-A1FD-CD171F9DA0E1}" dt="2023-01-20T09:48:51.219" v="205" actId="20578"/>
        <pc:sldMkLst>
          <pc:docMk/>
          <pc:sldMk cId="1529308584" sldId="456"/>
        </pc:sldMkLst>
        <pc:spChg chg="mod">
          <ac:chgData name="Axelsson Jenny" userId="35153831-a041-4e19-963c-026d50be729b" providerId="ADAL" clId="{B103FEB1-F6DA-4DC5-A1FD-CD171F9DA0E1}" dt="2023-01-20T09:48:51.219" v="205" actId="20578"/>
          <ac:spMkLst>
            <pc:docMk/>
            <pc:sldMk cId="1529308584" sldId="456"/>
            <ac:spMk id="3" creationId="{97EA1ACE-F745-469A-9F5D-EDBECE1535C9}"/>
          </ac:spMkLst>
        </pc:spChg>
      </pc:sldChg>
      <pc:sldChg chg="ord">
        <pc:chgData name="Axelsson Jenny" userId="35153831-a041-4e19-963c-026d50be729b" providerId="ADAL" clId="{B103FEB1-F6DA-4DC5-A1FD-CD171F9DA0E1}" dt="2023-01-20T09:48:22.433" v="198"/>
        <pc:sldMkLst>
          <pc:docMk/>
          <pc:sldMk cId="3548978254" sldId="457"/>
        </pc:sldMkLst>
      </pc:sldChg>
      <pc:sldChg chg="addSp delSp modSp mod">
        <pc:chgData name="Axelsson Jenny" userId="35153831-a041-4e19-963c-026d50be729b" providerId="ADAL" clId="{B103FEB1-F6DA-4DC5-A1FD-CD171F9DA0E1}" dt="2023-01-24T14:12:19.224" v="212" actId="1076"/>
        <pc:sldMkLst>
          <pc:docMk/>
          <pc:sldMk cId="1378080449" sldId="459"/>
        </pc:sldMkLst>
        <pc:spChg chg="mod">
          <ac:chgData name="Axelsson Jenny" userId="35153831-a041-4e19-963c-026d50be729b" providerId="ADAL" clId="{B103FEB1-F6DA-4DC5-A1FD-CD171F9DA0E1}" dt="2023-01-24T14:12:19.224" v="212" actId="1076"/>
          <ac:spMkLst>
            <pc:docMk/>
            <pc:sldMk cId="1378080449" sldId="459"/>
            <ac:spMk id="3" creationId="{3BCACF75-476D-4F67-8A65-18DCB5017B51}"/>
          </ac:spMkLst>
        </pc:spChg>
        <pc:graphicFrameChg chg="add del mod modGraphic">
          <ac:chgData name="Axelsson Jenny" userId="35153831-a041-4e19-963c-026d50be729b" providerId="ADAL" clId="{B103FEB1-F6DA-4DC5-A1FD-CD171F9DA0E1}" dt="2023-01-24T14:12:14.200" v="211" actId="1076"/>
          <ac:graphicFrameMkLst>
            <pc:docMk/>
            <pc:sldMk cId="1378080449" sldId="459"/>
            <ac:graphicFrameMk id="8" creationId="{F09DA5A7-C9AC-44A3-BF24-1C5D5F57A064}"/>
          </ac:graphicFrameMkLst>
        </pc:graphicFrameChg>
      </pc:sldChg>
      <pc:sldChg chg="modSp mod">
        <pc:chgData name="Axelsson Jenny" userId="35153831-a041-4e19-963c-026d50be729b" providerId="ADAL" clId="{B103FEB1-F6DA-4DC5-A1FD-CD171F9DA0E1}" dt="2023-01-20T09:48:58.058" v="207" actId="20578"/>
        <pc:sldMkLst>
          <pc:docMk/>
          <pc:sldMk cId="4141771608" sldId="461"/>
        </pc:sldMkLst>
        <pc:spChg chg="mod">
          <ac:chgData name="Axelsson Jenny" userId="35153831-a041-4e19-963c-026d50be729b" providerId="ADAL" clId="{B103FEB1-F6DA-4DC5-A1FD-CD171F9DA0E1}" dt="2023-01-20T09:48:58.058" v="207" actId="20578"/>
          <ac:spMkLst>
            <pc:docMk/>
            <pc:sldMk cId="4141771608" sldId="461"/>
            <ac:spMk id="3" creationId="{97EA1ACE-F745-469A-9F5D-EDBECE1535C9}"/>
          </ac:spMkLst>
        </pc:spChg>
      </pc:sldChg>
      <pc:sldChg chg="addSp delSp modSp mod modClrScheme chgLayout">
        <pc:chgData name="Axelsson Jenny" userId="35153831-a041-4e19-963c-026d50be729b" providerId="ADAL" clId="{B103FEB1-F6DA-4DC5-A1FD-CD171F9DA0E1}" dt="2023-04-25T12:31:00.271" v="353" actId="14100"/>
        <pc:sldMkLst>
          <pc:docMk/>
          <pc:sldMk cId="1758125725" sldId="462"/>
        </pc:sldMkLst>
        <pc:spChg chg="mod">
          <ac:chgData name="Axelsson Jenny" userId="35153831-a041-4e19-963c-026d50be729b" providerId="ADAL" clId="{B103FEB1-F6DA-4DC5-A1FD-CD171F9DA0E1}" dt="2023-04-25T12:31:00.271" v="353" actId="14100"/>
          <ac:spMkLst>
            <pc:docMk/>
            <pc:sldMk cId="1758125725" sldId="462"/>
            <ac:spMk id="3" creationId="{5F705308-C509-4B30-B528-AE4C983D4437}"/>
          </ac:spMkLst>
        </pc:spChg>
        <pc:spChg chg="ord">
          <ac:chgData name="Axelsson Jenny" userId="35153831-a041-4e19-963c-026d50be729b" providerId="ADAL" clId="{B103FEB1-F6DA-4DC5-A1FD-CD171F9DA0E1}" dt="2022-12-21T13:28:47.423" v="104" actId="26606"/>
          <ac:spMkLst>
            <pc:docMk/>
            <pc:sldMk cId="1758125725" sldId="462"/>
            <ac:spMk id="5" creationId="{ED3626E5-17AA-47E4-AE44-B10F77EC71BC}"/>
          </ac:spMkLst>
        </pc:spChg>
        <pc:spChg chg="mod">
          <ac:chgData name="Axelsson Jenny" userId="35153831-a041-4e19-963c-026d50be729b" providerId="ADAL" clId="{B103FEB1-F6DA-4DC5-A1FD-CD171F9DA0E1}" dt="2022-12-21T13:30:07.952" v="119" actId="207"/>
          <ac:spMkLst>
            <pc:docMk/>
            <pc:sldMk cId="1758125725" sldId="462"/>
            <ac:spMk id="22" creationId="{4EC3AEAA-0F52-44A4-9C3C-57FA7EB01F84}"/>
          </ac:spMkLst>
        </pc:spChg>
        <pc:spChg chg="ord">
          <ac:chgData name="Axelsson Jenny" userId="35153831-a041-4e19-963c-026d50be729b" providerId="ADAL" clId="{B103FEB1-F6DA-4DC5-A1FD-CD171F9DA0E1}" dt="2022-12-21T13:28:47.423" v="104" actId="26606"/>
          <ac:spMkLst>
            <pc:docMk/>
            <pc:sldMk cId="1758125725" sldId="462"/>
            <ac:spMk id="1035" creationId="{7AA256D2-6913-F77E-DD3B-12A3EDDCA9B4}"/>
          </ac:spMkLst>
        </pc:spChg>
        <pc:spChg chg="del">
          <ac:chgData name="Axelsson Jenny" userId="35153831-a041-4e19-963c-026d50be729b" providerId="ADAL" clId="{B103FEB1-F6DA-4DC5-A1FD-CD171F9DA0E1}" dt="2022-12-21T13:28:47.423" v="104" actId="26606"/>
          <ac:spMkLst>
            <pc:docMk/>
            <pc:sldMk cId="1758125725" sldId="462"/>
            <ac:spMk id="1040" creationId="{5E4E8140-F6CE-2F1C-6C18-8F00350CD840}"/>
          </ac:spMkLst>
        </pc:spChg>
        <pc:spChg chg="add mod">
          <ac:chgData name="Axelsson Jenny" userId="35153831-a041-4e19-963c-026d50be729b" providerId="ADAL" clId="{B103FEB1-F6DA-4DC5-A1FD-CD171F9DA0E1}" dt="2022-12-21T13:28:47.423" v="104" actId="26606"/>
          <ac:spMkLst>
            <pc:docMk/>
            <pc:sldMk cId="1758125725" sldId="462"/>
            <ac:spMk id="2055" creationId="{87783700-9587-13A7-3710-8D8DB5950224}"/>
          </ac:spMkLst>
        </pc:spChg>
        <pc:spChg chg="add mod">
          <ac:chgData name="Axelsson Jenny" userId="35153831-a041-4e19-963c-026d50be729b" providerId="ADAL" clId="{B103FEB1-F6DA-4DC5-A1FD-CD171F9DA0E1}" dt="2022-12-21T13:28:47.423" v="104" actId="26606"/>
          <ac:spMkLst>
            <pc:docMk/>
            <pc:sldMk cId="1758125725" sldId="462"/>
            <ac:spMk id="2057" creationId="{81A328C0-553C-6B60-4B2E-18EBF9106093}"/>
          </ac:spMkLst>
        </pc:spChg>
        <pc:picChg chg="del">
          <ac:chgData name="Axelsson Jenny" userId="35153831-a041-4e19-963c-026d50be729b" providerId="ADAL" clId="{B103FEB1-F6DA-4DC5-A1FD-CD171F9DA0E1}" dt="2022-12-21T13:28:35.997" v="102" actId="478"/>
          <ac:picMkLst>
            <pc:docMk/>
            <pc:sldMk cId="1758125725" sldId="462"/>
            <ac:picMk id="2" creationId="{42B9073F-F442-4881-A8EA-DCE4DB0A2855}"/>
          </ac:picMkLst>
        </pc:picChg>
        <pc:picChg chg="add mod">
          <ac:chgData name="Axelsson Jenny" userId="35153831-a041-4e19-963c-026d50be729b" providerId="ADAL" clId="{B103FEB1-F6DA-4DC5-A1FD-CD171F9DA0E1}" dt="2023-04-25T12:30:57.344" v="352" actId="1076"/>
          <ac:picMkLst>
            <pc:docMk/>
            <pc:sldMk cId="1758125725" sldId="462"/>
            <ac:picMk id="2050" creationId="{26481C4D-72DD-4258-B587-502E900EEC2A}"/>
          </ac:picMkLst>
        </pc:picChg>
      </pc:sldChg>
      <pc:sldChg chg="addSp delSp modSp mod">
        <pc:chgData name="Axelsson Jenny" userId="35153831-a041-4e19-963c-026d50be729b" providerId="ADAL" clId="{B103FEB1-F6DA-4DC5-A1FD-CD171F9DA0E1}" dt="2022-12-21T13:31:52.056" v="133" actId="14100"/>
        <pc:sldMkLst>
          <pc:docMk/>
          <pc:sldMk cId="325621087" sldId="463"/>
        </pc:sldMkLst>
        <pc:spChg chg="mod">
          <ac:chgData name="Axelsson Jenny" userId="35153831-a041-4e19-963c-026d50be729b" providerId="ADAL" clId="{B103FEB1-F6DA-4DC5-A1FD-CD171F9DA0E1}" dt="2022-12-21T13:31:52.056" v="133" actId="14100"/>
          <ac:spMkLst>
            <pc:docMk/>
            <pc:sldMk cId="325621087" sldId="463"/>
            <ac:spMk id="6" creationId="{563B5A6B-47A2-4449-A0D4-AA60E92E37CF}"/>
          </ac:spMkLst>
        </pc:spChg>
        <pc:picChg chg="del">
          <ac:chgData name="Axelsson Jenny" userId="35153831-a041-4e19-963c-026d50be729b" providerId="ADAL" clId="{B103FEB1-F6DA-4DC5-A1FD-CD171F9DA0E1}" dt="2022-12-21T13:31:03.083" v="121" actId="478"/>
          <ac:picMkLst>
            <pc:docMk/>
            <pc:sldMk cId="325621087" sldId="463"/>
            <ac:picMk id="3" creationId="{8581D455-C956-43B1-85C9-46068BE8E4A4}"/>
          </ac:picMkLst>
        </pc:picChg>
        <pc:picChg chg="add mod">
          <ac:chgData name="Axelsson Jenny" userId="35153831-a041-4e19-963c-026d50be729b" providerId="ADAL" clId="{B103FEB1-F6DA-4DC5-A1FD-CD171F9DA0E1}" dt="2022-12-21T13:31:44.340" v="131" actId="1076"/>
          <ac:picMkLst>
            <pc:docMk/>
            <pc:sldMk cId="325621087" sldId="463"/>
            <ac:picMk id="3074" creationId="{577D6141-7E79-4DBB-82E1-CEC9C0CF8C7C}"/>
          </ac:picMkLst>
        </pc:picChg>
      </pc:sldChg>
      <pc:sldChg chg="addSp delSp modSp mod modClrScheme chgLayout">
        <pc:chgData name="Axelsson Jenny" userId="35153831-a041-4e19-963c-026d50be729b" providerId="ADAL" clId="{B103FEB1-F6DA-4DC5-A1FD-CD171F9DA0E1}" dt="2023-04-25T12:28:03.632" v="245"/>
        <pc:sldMkLst>
          <pc:docMk/>
          <pc:sldMk cId="3232292107" sldId="464"/>
        </pc:sldMkLst>
        <pc:spChg chg="add del mod">
          <ac:chgData name="Axelsson Jenny" userId="35153831-a041-4e19-963c-026d50be729b" providerId="ADAL" clId="{B103FEB1-F6DA-4DC5-A1FD-CD171F9DA0E1}" dt="2022-12-21T13:34:39.418" v="136" actId="26606"/>
          <ac:spMkLst>
            <pc:docMk/>
            <pc:sldMk cId="3232292107" sldId="464"/>
            <ac:spMk id="4" creationId="{97B7A5C6-09E7-4B42-B349-A113D82A13D9}"/>
          </ac:spMkLst>
        </pc:spChg>
        <pc:spChg chg="mod">
          <ac:chgData name="Axelsson Jenny" userId="35153831-a041-4e19-963c-026d50be729b" providerId="ADAL" clId="{B103FEB1-F6DA-4DC5-A1FD-CD171F9DA0E1}" dt="2022-12-21T13:34:39.418" v="136" actId="26606"/>
          <ac:spMkLst>
            <pc:docMk/>
            <pc:sldMk cId="3232292107" sldId="464"/>
            <ac:spMk id="5" creationId="{84C523F7-2C97-4895-B794-AC4097AC236C}"/>
          </ac:spMkLst>
        </pc:spChg>
        <pc:spChg chg="mod">
          <ac:chgData name="Axelsson Jenny" userId="35153831-a041-4e19-963c-026d50be729b" providerId="ADAL" clId="{B103FEB1-F6DA-4DC5-A1FD-CD171F9DA0E1}" dt="2022-12-21T13:34:39.418" v="136" actId="26606"/>
          <ac:spMkLst>
            <pc:docMk/>
            <pc:sldMk cId="3232292107" sldId="464"/>
            <ac:spMk id="6" creationId="{AC35794A-941E-41BC-A96F-61315D2AF913}"/>
          </ac:spMkLst>
        </pc:spChg>
        <pc:spChg chg="del">
          <ac:chgData name="Axelsson Jenny" userId="35153831-a041-4e19-963c-026d50be729b" providerId="ADAL" clId="{B103FEB1-F6DA-4DC5-A1FD-CD171F9DA0E1}" dt="2022-12-21T13:34:39.418" v="136" actId="26606"/>
          <ac:spMkLst>
            <pc:docMk/>
            <pc:sldMk cId="3232292107" sldId="464"/>
            <ac:spMk id="13" creationId="{449719AF-2D2B-77EF-C1A8-7EA95DCCF9E3}"/>
          </ac:spMkLst>
        </pc:spChg>
        <pc:spChg chg="del">
          <ac:chgData name="Axelsson Jenny" userId="35153831-a041-4e19-963c-026d50be729b" providerId="ADAL" clId="{B103FEB1-F6DA-4DC5-A1FD-CD171F9DA0E1}" dt="2022-12-21T13:34:39.418" v="136" actId="26606"/>
          <ac:spMkLst>
            <pc:docMk/>
            <pc:sldMk cId="3232292107" sldId="464"/>
            <ac:spMk id="14" creationId="{7C91213B-BF82-E8EF-140C-6068271A5B68}"/>
          </ac:spMkLst>
        </pc:spChg>
        <pc:spChg chg="add mod">
          <ac:chgData name="Axelsson Jenny" userId="35153831-a041-4e19-963c-026d50be729b" providerId="ADAL" clId="{B103FEB1-F6DA-4DC5-A1FD-CD171F9DA0E1}" dt="2023-04-25T12:28:03.632" v="245"/>
          <ac:spMkLst>
            <pc:docMk/>
            <pc:sldMk cId="3232292107" sldId="464"/>
            <ac:spMk id="4103" creationId="{F79AC20C-5A2F-129F-C1C6-8B284C55AF2A}"/>
          </ac:spMkLst>
        </pc:spChg>
        <pc:spChg chg="add mod">
          <ac:chgData name="Axelsson Jenny" userId="35153831-a041-4e19-963c-026d50be729b" providerId="ADAL" clId="{B103FEB1-F6DA-4DC5-A1FD-CD171F9DA0E1}" dt="2022-12-21T13:34:39.418" v="136" actId="26606"/>
          <ac:spMkLst>
            <pc:docMk/>
            <pc:sldMk cId="3232292107" sldId="464"/>
            <ac:spMk id="4105" creationId="{510B8E44-A469-160D-E31F-C78DA51BEE81}"/>
          </ac:spMkLst>
        </pc:spChg>
        <pc:picChg chg="del">
          <ac:chgData name="Axelsson Jenny" userId="35153831-a041-4e19-963c-026d50be729b" providerId="ADAL" clId="{B103FEB1-F6DA-4DC5-A1FD-CD171F9DA0E1}" dt="2022-12-21T13:34:32.878" v="134" actId="478"/>
          <ac:picMkLst>
            <pc:docMk/>
            <pc:sldMk cId="3232292107" sldId="464"/>
            <ac:picMk id="3" creationId="{CDCAD41F-C385-4D6D-825E-A48334605742}"/>
          </ac:picMkLst>
        </pc:picChg>
        <pc:picChg chg="add mod">
          <ac:chgData name="Axelsson Jenny" userId="35153831-a041-4e19-963c-026d50be729b" providerId="ADAL" clId="{B103FEB1-F6DA-4DC5-A1FD-CD171F9DA0E1}" dt="2022-12-21T13:34:39.418" v="136" actId="26606"/>
          <ac:picMkLst>
            <pc:docMk/>
            <pc:sldMk cId="3232292107" sldId="464"/>
            <ac:picMk id="4098" creationId="{AFBC0796-989C-4746-8A44-37CC5C0141CA}"/>
          </ac:picMkLst>
        </pc:picChg>
      </pc:sldChg>
    </pc:docChg>
  </pc:docChgLst>
  <pc:docChgLst>
    <pc:chgData name="Ahrnstedt Annika" userId="S::annika.ahrnstedt@inera.se::91c8a1f3-bada-4420-aab9-6d3adb221bfd" providerId="AD" clId="Web-{A2958F7F-2B8C-4EBF-A470-4B37BAC5CCE3}"/>
    <pc:docChg chg="addSld modSld sldOrd">
      <pc:chgData name="Ahrnstedt Annika" userId="S::annika.ahrnstedt@inera.se::91c8a1f3-bada-4420-aab9-6d3adb221bfd" providerId="AD" clId="Web-{A2958F7F-2B8C-4EBF-A470-4B37BAC5CCE3}" dt="2023-10-23T06:47:30.045" v="103"/>
      <pc:docMkLst>
        <pc:docMk/>
      </pc:docMkLst>
      <pc:sldChg chg="modSp">
        <pc:chgData name="Ahrnstedt Annika" userId="S::annika.ahrnstedt@inera.se::91c8a1f3-bada-4420-aab9-6d3adb221bfd" providerId="AD" clId="Web-{A2958F7F-2B8C-4EBF-A470-4B37BAC5CCE3}" dt="2023-10-23T06:44:40.683" v="71" actId="20577"/>
        <pc:sldMkLst>
          <pc:docMk/>
          <pc:sldMk cId="2414750201" sldId="451"/>
        </pc:sldMkLst>
        <pc:spChg chg="mod">
          <ac:chgData name="Ahrnstedt Annika" userId="S::annika.ahrnstedt@inera.se::91c8a1f3-bada-4420-aab9-6d3adb221bfd" providerId="AD" clId="Web-{A2958F7F-2B8C-4EBF-A470-4B37BAC5CCE3}" dt="2023-10-23T06:44:40.683" v="71" actId="20577"/>
          <ac:spMkLst>
            <pc:docMk/>
            <pc:sldMk cId="2414750201" sldId="451"/>
            <ac:spMk id="3" creationId="{97EA1ACE-F745-469A-9F5D-EDBECE1535C9}"/>
          </ac:spMkLst>
        </pc:spChg>
      </pc:sldChg>
      <pc:sldChg chg="modSp">
        <pc:chgData name="Ahrnstedt Annika" userId="S::annika.ahrnstedt@inera.se::91c8a1f3-bada-4420-aab9-6d3adb221bfd" providerId="AD" clId="Web-{A2958F7F-2B8C-4EBF-A470-4B37BAC5CCE3}" dt="2023-10-23T06:40:46.210" v="21" actId="20577"/>
        <pc:sldMkLst>
          <pc:docMk/>
          <pc:sldMk cId="325621087" sldId="463"/>
        </pc:sldMkLst>
        <pc:spChg chg="mod">
          <ac:chgData name="Ahrnstedt Annika" userId="S::annika.ahrnstedt@inera.se::91c8a1f3-bada-4420-aab9-6d3adb221bfd" providerId="AD" clId="Web-{A2958F7F-2B8C-4EBF-A470-4B37BAC5CCE3}" dt="2023-10-23T06:40:46.210" v="21" actId="20577"/>
          <ac:spMkLst>
            <pc:docMk/>
            <pc:sldMk cId="325621087" sldId="463"/>
            <ac:spMk id="6" creationId="{563B5A6B-47A2-4449-A0D4-AA60E92E37CF}"/>
          </ac:spMkLst>
        </pc:spChg>
      </pc:sldChg>
      <pc:sldChg chg="modSp">
        <pc:chgData name="Ahrnstedt Annika" userId="S::annika.ahrnstedt@inera.se::91c8a1f3-bada-4420-aab9-6d3adb221bfd" providerId="AD" clId="Web-{A2958F7F-2B8C-4EBF-A470-4B37BAC5CCE3}" dt="2023-10-23T06:41:59.289" v="58" actId="20577"/>
        <pc:sldMkLst>
          <pc:docMk/>
          <pc:sldMk cId="2930397234" sldId="473"/>
        </pc:sldMkLst>
        <pc:spChg chg="mod">
          <ac:chgData name="Ahrnstedt Annika" userId="S::annika.ahrnstedt@inera.se::91c8a1f3-bada-4420-aab9-6d3adb221bfd" providerId="AD" clId="Web-{A2958F7F-2B8C-4EBF-A470-4B37BAC5CCE3}" dt="2023-10-23T06:41:59.289" v="58" actId="20577"/>
          <ac:spMkLst>
            <pc:docMk/>
            <pc:sldMk cId="2930397234" sldId="473"/>
            <ac:spMk id="3" creationId="{D85BDD45-0E29-5BC6-12F6-31B2376C55A5}"/>
          </ac:spMkLst>
        </pc:spChg>
      </pc:sldChg>
      <pc:sldChg chg="addSp delSp modSp mod ord modClrScheme chgLayout">
        <pc:chgData name="Ahrnstedt Annika" userId="S::annika.ahrnstedt@inera.se::91c8a1f3-bada-4420-aab9-6d3adb221bfd" providerId="AD" clId="Web-{A2958F7F-2B8C-4EBF-A470-4B37BAC5CCE3}" dt="2023-10-23T06:47:30.045" v="103"/>
        <pc:sldMkLst>
          <pc:docMk/>
          <pc:sldMk cId="528868991" sldId="495"/>
        </pc:sldMkLst>
        <pc:spChg chg="del mod ord">
          <ac:chgData name="Ahrnstedt Annika" userId="S::annika.ahrnstedt@inera.se::91c8a1f3-bada-4420-aab9-6d3adb221bfd" providerId="AD" clId="Web-{A2958F7F-2B8C-4EBF-A470-4B37BAC5CCE3}" dt="2023-10-23T06:46:44.966" v="81"/>
          <ac:spMkLst>
            <pc:docMk/>
            <pc:sldMk cId="528868991" sldId="495"/>
            <ac:spMk id="2" creationId="{FC2DFB7A-E755-406F-965A-19820751E5D8}"/>
          </ac:spMkLst>
        </pc:spChg>
        <pc:spChg chg="add del mod ord">
          <ac:chgData name="Ahrnstedt Annika" userId="S::annika.ahrnstedt@inera.se::91c8a1f3-bada-4420-aab9-6d3adb221bfd" providerId="AD" clId="Web-{A2958F7F-2B8C-4EBF-A470-4B37BAC5CCE3}" dt="2023-10-23T06:46:07.715" v="76"/>
          <ac:spMkLst>
            <pc:docMk/>
            <pc:sldMk cId="528868991" sldId="495"/>
            <ac:spMk id="3" creationId="{C5EDE196-45AA-5A94-0DF5-0EF19AA23641}"/>
          </ac:spMkLst>
        </pc:spChg>
        <pc:spChg chg="del">
          <ac:chgData name="Ahrnstedt Annika" userId="S::annika.ahrnstedt@inera.se::91c8a1f3-bada-4420-aab9-6d3adb221bfd" providerId="AD" clId="Web-{A2958F7F-2B8C-4EBF-A470-4B37BAC5CCE3}" dt="2023-10-23T06:45:58.731" v="75"/>
          <ac:spMkLst>
            <pc:docMk/>
            <pc:sldMk cId="528868991" sldId="495"/>
            <ac:spMk id="4" creationId="{ECFD6BE6-C94D-4AB3-AE4B-8C6FCB22803D}"/>
          </ac:spMkLst>
        </pc:spChg>
        <pc:spChg chg="mod ord">
          <ac:chgData name="Ahrnstedt Annika" userId="S::annika.ahrnstedt@inera.se::91c8a1f3-bada-4420-aab9-6d3adb221bfd" providerId="AD" clId="Web-{A2958F7F-2B8C-4EBF-A470-4B37BAC5CCE3}" dt="2023-10-23T06:47:30.045" v="103"/>
          <ac:spMkLst>
            <pc:docMk/>
            <pc:sldMk cId="528868991" sldId="495"/>
            <ac:spMk id="5" creationId="{73C86AAB-191F-4895-9E1F-B88BBC89DF83}"/>
          </ac:spMkLst>
        </pc:spChg>
        <pc:spChg chg="add del mod ord">
          <ac:chgData name="Ahrnstedt Annika" userId="S::annika.ahrnstedt@inera.se::91c8a1f3-bada-4420-aab9-6d3adb221bfd" providerId="AD" clId="Web-{A2958F7F-2B8C-4EBF-A470-4B37BAC5CCE3}" dt="2023-10-23T06:46:44.966" v="81"/>
          <ac:spMkLst>
            <pc:docMk/>
            <pc:sldMk cId="528868991" sldId="495"/>
            <ac:spMk id="6" creationId="{563B5A6B-47A2-4449-A0D4-AA60E92E37CF}"/>
          </ac:spMkLst>
        </pc:spChg>
        <pc:spChg chg="add del mod ord">
          <ac:chgData name="Ahrnstedt Annika" userId="S::annika.ahrnstedt@inera.se::91c8a1f3-bada-4420-aab9-6d3adb221bfd" providerId="AD" clId="Web-{A2958F7F-2B8C-4EBF-A470-4B37BAC5CCE3}" dt="2023-10-23T06:46:44.966" v="81"/>
          <ac:spMkLst>
            <pc:docMk/>
            <pc:sldMk cId="528868991" sldId="495"/>
            <ac:spMk id="17" creationId="{7A4512C3-EF87-44E4-15FE-744F157BC841}"/>
          </ac:spMkLst>
        </pc:spChg>
        <pc:spChg chg="add mod">
          <ac:chgData name="Ahrnstedt Annika" userId="S::annika.ahrnstedt@inera.se::91c8a1f3-bada-4420-aab9-6d3adb221bfd" providerId="AD" clId="Web-{A2958F7F-2B8C-4EBF-A470-4B37BAC5CCE3}" dt="2023-10-23T06:47:30.045" v="103"/>
          <ac:spMkLst>
            <pc:docMk/>
            <pc:sldMk cId="528868991" sldId="495"/>
            <ac:spMk id="23" creationId="{37883ECF-8A0B-A329-2EA3-0763DB84BFFA}"/>
          </ac:spMkLst>
        </pc:spChg>
        <pc:spChg chg="add del mod">
          <ac:chgData name="Ahrnstedt Annika" userId="S::annika.ahrnstedt@inera.se::91c8a1f3-bada-4420-aab9-6d3adb221bfd" providerId="AD" clId="Web-{A2958F7F-2B8C-4EBF-A470-4B37BAC5CCE3}" dt="2023-10-23T06:47:30.045" v="103"/>
          <ac:spMkLst>
            <pc:docMk/>
            <pc:sldMk cId="528868991" sldId="495"/>
            <ac:spMk id="25" creationId="{ACDE1335-851D-210A-240D-0D7AAA61CBDB}"/>
          </ac:spMkLst>
        </pc:spChg>
        <pc:spChg chg="add del">
          <ac:chgData name="Ahrnstedt Annika" userId="S::annika.ahrnstedt@inera.se::91c8a1f3-bada-4420-aab9-6d3adb221bfd" providerId="AD" clId="Web-{A2958F7F-2B8C-4EBF-A470-4B37BAC5CCE3}" dt="2023-10-23T06:47:26.763" v="100"/>
          <ac:spMkLst>
            <pc:docMk/>
            <pc:sldMk cId="528868991" sldId="495"/>
            <ac:spMk id="30" creationId="{B28B0298-B65D-2573-1AE8-FAFCEE7437FD}"/>
          </ac:spMkLst>
        </pc:spChg>
        <pc:spChg chg="add del mod">
          <ac:chgData name="Ahrnstedt Annika" userId="S::annika.ahrnstedt@inera.se::91c8a1f3-bada-4420-aab9-6d3adb221bfd" providerId="AD" clId="Web-{A2958F7F-2B8C-4EBF-A470-4B37BAC5CCE3}" dt="2023-10-23T06:47:30.013" v="102"/>
          <ac:spMkLst>
            <pc:docMk/>
            <pc:sldMk cId="528868991" sldId="495"/>
            <ac:spMk id="32" creationId="{50BADA6F-8D81-56B6-79C8-1A4615BCD358}"/>
          </ac:spMkLst>
        </pc:spChg>
        <pc:spChg chg="add del mod">
          <ac:chgData name="Ahrnstedt Annika" userId="S::annika.ahrnstedt@inera.se::91c8a1f3-bada-4420-aab9-6d3adb221bfd" providerId="AD" clId="Web-{A2958F7F-2B8C-4EBF-A470-4B37BAC5CCE3}" dt="2023-10-23T06:47:30.013" v="102"/>
          <ac:spMkLst>
            <pc:docMk/>
            <pc:sldMk cId="528868991" sldId="495"/>
            <ac:spMk id="33" creationId="{EAE5AB1E-0C57-08C1-701B-8249F3F0CA4F}"/>
          </ac:spMkLst>
        </pc:spChg>
        <pc:spChg chg="add mod">
          <ac:chgData name="Ahrnstedt Annika" userId="S::annika.ahrnstedt@inera.se::91c8a1f3-bada-4420-aab9-6d3adb221bfd" providerId="AD" clId="Web-{A2958F7F-2B8C-4EBF-A470-4B37BAC5CCE3}" dt="2023-10-23T06:47:30.045" v="103"/>
          <ac:spMkLst>
            <pc:docMk/>
            <pc:sldMk cId="528868991" sldId="495"/>
            <ac:spMk id="35" creationId="{12B504E0-BED8-FE50-AAC6-B638F05C94B8}"/>
          </ac:spMkLst>
        </pc:spChg>
        <pc:spChg chg="add mod">
          <ac:chgData name="Ahrnstedt Annika" userId="S::annika.ahrnstedt@inera.se::91c8a1f3-bada-4420-aab9-6d3adb221bfd" providerId="AD" clId="Web-{A2958F7F-2B8C-4EBF-A470-4B37BAC5CCE3}" dt="2023-10-23T06:47:30.045" v="103"/>
          <ac:spMkLst>
            <pc:docMk/>
            <pc:sldMk cId="528868991" sldId="495"/>
            <ac:spMk id="36" creationId="{A1A56EE3-A98D-9CBE-F5E0-4C50DA9B5837}"/>
          </ac:spMkLst>
        </pc:spChg>
        <pc:graphicFrameChg chg="add mod modGraphic">
          <ac:chgData name="Ahrnstedt Annika" userId="S::annika.ahrnstedt@inera.se::91c8a1f3-bada-4420-aab9-6d3adb221bfd" providerId="AD" clId="Web-{A2958F7F-2B8C-4EBF-A470-4B37BAC5CCE3}" dt="2023-10-23T06:47:30.045" v="103"/>
          <ac:graphicFrameMkLst>
            <pc:docMk/>
            <pc:sldMk cId="528868991" sldId="495"/>
            <ac:graphicFrameMk id="19" creationId="{570DD28E-E2D7-8BB6-C3C2-6B08479CD5E7}"/>
          </ac:graphicFrameMkLst>
        </pc:graphicFrameChg>
      </pc:sldChg>
      <pc:sldChg chg="modSp ord">
        <pc:chgData name="Ahrnstedt Annika" userId="S::annika.ahrnstedt@inera.se::91c8a1f3-bada-4420-aab9-6d3adb221bfd" providerId="AD" clId="Web-{A2958F7F-2B8C-4EBF-A470-4B37BAC5CCE3}" dt="2023-10-23T06:45:22.089" v="74" actId="20577"/>
        <pc:sldMkLst>
          <pc:docMk/>
          <pc:sldMk cId="33398753" sldId="496"/>
        </pc:sldMkLst>
        <pc:spChg chg="mod">
          <ac:chgData name="Ahrnstedt Annika" userId="S::annika.ahrnstedt@inera.se::91c8a1f3-bada-4420-aab9-6d3adb221bfd" providerId="AD" clId="Web-{A2958F7F-2B8C-4EBF-A470-4B37BAC5CCE3}" dt="2023-10-23T06:45:22.089" v="74" actId="20577"/>
          <ac:spMkLst>
            <pc:docMk/>
            <pc:sldMk cId="33398753" sldId="496"/>
            <ac:spMk id="3" creationId="{97EA1ACE-F745-469A-9F5D-EDBECE1535C9}"/>
          </ac:spMkLst>
        </pc:spChg>
      </pc:sldChg>
      <pc:sldChg chg="modSp add ord replId">
        <pc:chgData name="Ahrnstedt Annika" userId="S::annika.ahrnstedt@inera.se::91c8a1f3-bada-4420-aab9-6d3adb221bfd" providerId="AD" clId="Web-{A2958F7F-2B8C-4EBF-A470-4B37BAC5CCE3}" dt="2023-10-23T06:44:27.792" v="70" actId="20577"/>
        <pc:sldMkLst>
          <pc:docMk/>
          <pc:sldMk cId="3662726581" sldId="497"/>
        </pc:sldMkLst>
        <pc:spChg chg="mod">
          <ac:chgData name="Ahrnstedt Annika" userId="S::annika.ahrnstedt@inera.se::91c8a1f3-bada-4420-aab9-6d3adb221bfd" providerId="AD" clId="Web-{A2958F7F-2B8C-4EBF-A470-4B37BAC5CCE3}" dt="2023-10-23T06:44:27.792" v="70" actId="20577"/>
          <ac:spMkLst>
            <pc:docMk/>
            <pc:sldMk cId="3662726581" sldId="497"/>
            <ac:spMk id="2" creationId="{C9E07BD9-A3D6-4994-B676-46D8042DEDF4}"/>
          </ac:spMkLst>
        </pc:spChg>
      </pc:sldChg>
    </pc:docChg>
  </pc:docChgLst>
  <pc:docChgLst>
    <pc:chgData name="Jonsson Åsa" userId="S::asa.jonsson@inera.se::e7c157ac-c4f4-446a-aea7-2d9507f60b0e" providerId="AD" clId="Web-{93B140E9-D3CD-F833-36FC-E8D60AF08F6E}"/>
    <pc:docChg chg="modSld">
      <pc:chgData name="Jonsson Åsa" userId="S::asa.jonsson@inera.se::e7c157ac-c4f4-446a-aea7-2d9507f60b0e" providerId="AD" clId="Web-{93B140E9-D3CD-F833-36FC-E8D60AF08F6E}" dt="2023-05-16T12:13:28.473" v="5" actId="20577"/>
      <pc:docMkLst>
        <pc:docMk/>
      </pc:docMkLst>
      <pc:sldChg chg="modSp">
        <pc:chgData name="Jonsson Åsa" userId="S::asa.jonsson@inera.se::e7c157ac-c4f4-446a-aea7-2d9507f60b0e" providerId="AD" clId="Web-{93B140E9-D3CD-F833-36FC-E8D60AF08F6E}" dt="2023-05-16T12:13:12.629" v="4" actId="20577"/>
        <pc:sldMkLst>
          <pc:docMk/>
          <pc:sldMk cId="2974578957" sldId="312"/>
        </pc:sldMkLst>
        <pc:spChg chg="mod">
          <ac:chgData name="Jonsson Åsa" userId="S::asa.jonsson@inera.se::e7c157ac-c4f4-446a-aea7-2d9507f60b0e" providerId="AD" clId="Web-{93B140E9-D3CD-F833-36FC-E8D60AF08F6E}" dt="2023-05-16T12:13:12.629" v="4" actId="20577"/>
          <ac:spMkLst>
            <pc:docMk/>
            <pc:sldMk cId="2974578957" sldId="312"/>
            <ac:spMk id="4" creationId="{7C3A8192-81A1-4B54-8CE2-055E1C43C19C}"/>
          </ac:spMkLst>
        </pc:spChg>
      </pc:sldChg>
      <pc:sldChg chg="modSp">
        <pc:chgData name="Jonsson Åsa" userId="S::asa.jonsson@inera.se::e7c157ac-c4f4-446a-aea7-2d9507f60b0e" providerId="AD" clId="Web-{93B140E9-D3CD-F833-36FC-E8D60AF08F6E}" dt="2023-05-16T12:13:28.473" v="5" actId="20577"/>
        <pc:sldMkLst>
          <pc:docMk/>
          <pc:sldMk cId="1758125725" sldId="462"/>
        </pc:sldMkLst>
        <pc:spChg chg="mod">
          <ac:chgData name="Jonsson Åsa" userId="S::asa.jonsson@inera.se::e7c157ac-c4f4-446a-aea7-2d9507f60b0e" providerId="AD" clId="Web-{93B140E9-D3CD-F833-36FC-E8D60AF08F6E}" dt="2023-05-16T12:13:28.473" v="5" actId="20577"/>
          <ac:spMkLst>
            <pc:docMk/>
            <pc:sldMk cId="1758125725" sldId="462"/>
            <ac:spMk id="3" creationId="{5F705308-C509-4B30-B528-AE4C983D4437}"/>
          </ac:spMkLst>
        </pc:spChg>
      </pc:sldChg>
    </pc:docChg>
  </pc:docChgLst>
  <pc:docChgLst>
    <pc:chgData name="Ahrnstedt Annika" userId="91c8a1f3-bada-4420-aab9-6d3adb221bfd" providerId="ADAL" clId="{3958D5E6-579E-4331-BA36-F21F84F51710}"/>
    <pc:docChg chg="undo custSel addSld delSld modSld sldOrd">
      <pc:chgData name="Ahrnstedt Annika" userId="91c8a1f3-bada-4420-aab9-6d3adb221bfd" providerId="ADAL" clId="{3958D5E6-579E-4331-BA36-F21F84F51710}" dt="2023-10-26T11:32:52.688" v="1213" actId="1036"/>
      <pc:docMkLst>
        <pc:docMk/>
      </pc:docMkLst>
      <pc:sldChg chg="modSp mod">
        <pc:chgData name="Ahrnstedt Annika" userId="91c8a1f3-bada-4420-aab9-6d3adb221bfd" providerId="ADAL" clId="{3958D5E6-579E-4331-BA36-F21F84F51710}" dt="2023-10-24T13:04:23.311" v="837" actId="207"/>
        <pc:sldMkLst>
          <pc:docMk/>
          <pc:sldMk cId="688302191" sldId="259"/>
        </pc:sldMkLst>
        <pc:spChg chg="mod">
          <ac:chgData name="Ahrnstedt Annika" userId="91c8a1f3-bada-4420-aab9-6d3adb221bfd" providerId="ADAL" clId="{3958D5E6-579E-4331-BA36-F21F84F51710}" dt="2023-10-24T13:04:23.311" v="837" actId="207"/>
          <ac:spMkLst>
            <pc:docMk/>
            <pc:sldMk cId="688302191" sldId="259"/>
            <ac:spMk id="7" creationId="{7B3CAC4E-845C-4464-A04D-C4DB3DE46AF3}"/>
          </ac:spMkLst>
        </pc:spChg>
      </pc:sldChg>
      <pc:sldChg chg="modSp mod">
        <pc:chgData name="Ahrnstedt Annika" userId="91c8a1f3-bada-4420-aab9-6d3adb221bfd" providerId="ADAL" clId="{3958D5E6-579E-4331-BA36-F21F84F51710}" dt="2023-10-24T13:01:53.854" v="800" actId="20577"/>
        <pc:sldMkLst>
          <pc:docMk/>
          <pc:sldMk cId="3738514320" sldId="327"/>
        </pc:sldMkLst>
        <pc:spChg chg="mod">
          <ac:chgData name="Ahrnstedt Annika" userId="91c8a1f3-bada-4420-aab9-6d3adb221bfd" providerId="ADAL" clId="{3958D5E6-579E-4331-BA36-F21F84F51710}" dt="2023-10-23T06:52:58.975" v="501" actId="404"/>
          <ac:spMkLst>
            <pc:docMk/>
            <pc:sldMk cId="3738514320" sldId="327"/>
            <ac:spMk id="2" creationId="{0CFCCCF5-BAA9-4E4C-96B6-6829CE835F12}"/>
          </ac:spMkLst>
        </pc:spChg>
        <pc:spChg chg="mod">
          <ac:chgData name="Ahrnstedt Annika" userId="91c8a1f3-bada-4420-aab9-6d3adb221bfd" providerId="ADAL" clId="{3958D5E6-579E-4331-BA36-F21F84F51710}" dt="2023-10-24T13:01:53.854" v="800" actId="20577"/>
          <ac:spMkLst>
            <pc:docMk/>
            <pc:sldMk cId="3738514320" sldId="327"/>
            <ac:spMk id="5" creationId="{BC5C837C-7D53-4E50-BDC1-752E6FCF03A0}"/>
          </ac:spMkLst>
        </pc:spChg>
      </pc:sldChg>
      <pc:sldChg chg="modSp mod">
        <pc:chgData name="Ahrnstedt Annika" userId="91c8a1f3-bada-4420-aab9-6d3adb221bfd" providerId="ADAL" clId="{3958D5E6-579E-4331-BA36-F21F84F51710}" dt="2023-10-26T11:30:21.640" v="1190" actId="6549"/>
        <pc:sldMkLst>
          <pc:docMk/>
          <pc:sldMk cId="4158201782" sldId="328"/>
        </pc:sldMkLst>
        <pc:spChg chg="mod">
          <ac:chgData name="Ahrnstedt Annika" userId="91c8a1f3-bada-4420-aab9-6d3adb221bfd" providerId="ADAL" clId="{3958D5E6-579E-4331-BA36-F21F84F51710}" dt="2023-10-26T11:30:21.640" v="1190" actId="6549"/>
          <ac:spMkLst>
            <pc:docMk/>
            <pc:sldMk cId="4158201782" sldId="328"/>
            <ac:spMk id="5" creationId="{BC5C837C-7D53-4E50-BDC1-752E6FCF03A0}"/>
          </ac:spMkLst>
        </pc:spChg>
      </pc:sldChg>
      <pc:sldChg chg="modSp mod">
        <pc:chgData name="Ahrnstedt Annika" userId="91c8a1f3-bada-4420-aab9-6d3adb221bfd" providerId="ADAL" clId="{3958D5E6-579E-4331-BA36-F21F84F51710}" dt="2023-10-26T11:30:37.164" v="1192" actId="6549"/>
        <pc:sldMkLst>
          <pc:docMk/>
          <pc:sldMk cId="1301884714" sldId="449"/>
        </pc:sldMkLst>
        <pc:spChg chg="mod">
          <ac:chgData name="Ahrnstedt Annika" userId="91c8a1f3-bada-4420-aab9-6d3adb221bfd" providerId="ADAL" clId="{3958D5E6-579E-4331-BA36-F21F84F51710}" dt="2023-10-26T11:30:37.164" v="1192" actId="6549"/>
          <ac:spMkLst>
            <pc:docMk/>
            <pc:sldMk cId="1301884714" sldId="449"/>
            <ac:spMk id="3" creationId="{97EA1ACE-F745-469A-9F5D-EDBECE1535C9}"/>
          </ac:spMkLst>
        </pc:spChg>
      </pc:sldChg>
      <pc:sldChg chg="modSp mod">
        <pc:chgData name="Ahrnstedt Annika" userId="91c8a1f3-bada-4420-aab9-6d3adb221bfd" providerId="ADAL" clId="{3958D5E6-579E-4331-BA36-F21F84F51710}" dt="2023-10-26T11:31:19.417" v="1204" actId="20577"/>
        <pc:sldMkLst>
          <pc:docMk/>
          <pc:sldMk cId="2430241799" sldId="450"/>
        </pc:sldMkLst>
        <pc:spChg chg="mod">
          <ac:chgData name="Ahrnstedt Annika" userId="91c8a1f3-bada-4420-aab9-6d3adb221bfd" providerId="ADAL" clId="{3958D5E6-579E-4331-BA36-F21F84F51710}" dt="2023-10-26T11:31:19.417" v="1204" actId="20577"/>
          <ac:spMkLst>
            <pc:docMk/>
            <pc:sldMk cId="2430241799" sldId="450"/>
            <ac:spMk id="3" creationId="{97EA1ACE-F745-469A-9F5D-EDBECE1535C9}"/>
          </ac:spMkLst>
        </pc:spChg>
      </pc:sldChg>
      <pc:sldChg chg="modSp mod modShow">
        <pc:chgData name="Ahrnstedt Annika" userId="91c8a1f3-bada-4420-aab9-6d3adb221bfd" providerId="ADAL" clId="{3958D5E6-579E-4331-BA36-F21F84F51710}" dt="2023-10-26T11:32:52.688" v="1213" actId="1036"/>
        <pc:sldMkLst>
          <pc:docMk/>
          <pc:sldMk cId="2414750201" sldId="451"/>
        </pc:sldMkLst>
        <pc:spChg chg="mod">
          <ac:chgData name="Ahrnstedt Annika" userId="91c8a1f3-bada-4420-aab9-6d3adb221bfd" providerId="ADAL" clId="{3958D5E6-579E-4331-BA36-F21F84F51710}" dt="2023-10-26T11:32:52.688" v="1213" actId="1036"/>
          <ac:spMkLst>
            <pc:docMk/>
            <pc:sldMk cId="2414750201" sldId="451"/>
            <ac:spMk id="3" creationId="{97EA1ACE-F745-469A-9F5D-EDBECE1535C9}"/>
          </ac:spMkLst>
        </pc:spChg>
      </pc:sldChg>
      <pc:sldChg chg="modSp mod">
        <pc:chgData name="Ahrnstedt Annika" userId="91c8a1f3-bada-4420-aab9-6d3adb221bfd" providerId="ADAL" clId="{3958D5E6-579E-4331-BA36-F21F84F51710}" dt="2023-10-26T11:31:56.199" v="1209" actId="6549"/>
        <pc:sldMkLst>
          <pc:docMk/>
          <pc:sldMk cId="1529308584" sldId="456"/>
        </pc:sldMkLst>
        <pc:spChg chg="mod">
          <ac:chgData name="Ahrnstedt Annika" userId="91c8a1f3-bada-4420-aab9-6d3adb221bfd" providerId="ADAL" clId="{3958D5E6-579E-4331-BA36-F21F84F51710}" dt="2023-10-26T11:31:56.199" v="1209" actId="6549"/>
          <ac:spMkLst>
            <pc:docMk/>
            <pc:sldMk cId="1529308584" sldId="456"/>
            <ac:spMk id="3" creationId="{97EA1ACE-F745-469A-9F5D-EDBECE1535C9}"/>
          </ac:spMkLst>
        </pc:spChg>
      </pc:sldChg>
      <pc:sldChg chg="modSp mod">
        <pc:chgData name="Ahrnstedt Annika" userId="91c8a1f3-bada-4420-aab9-6d3adb221bfd" providerId="ADAL" clId="{3958D5E6-579E-4331-BA36-F21F84F51710}" dt="2023-10-26T09:14:22.151" v="1156" actId="20577"/>
        <pc:sldMkLst>
          <pc:docMk/>
          <pc:sldMk cId="1378080449" sldId="459"/>
        </pc:sldMkLst>
        <pc:graphicFrameChg chg="mod modGraphic">
          <ac:chgData name="Ahrnstedt Annika" userId="91c8a1f3-bada-4420-aab9-6d3adb221bfd" providerId="ADAL" clId="{3958D5E6-579E-4331-BA36-F21F84F51710}" dt="2023-10-26T09:14:22.151" v="1156" actId="20577"/>
          <ac:graphicFrameMkLst>
            <pc:docMk/>
            <pc:sldMk cId="1378080449" sldId="459"/>
            <ac:graphicFrameMk id="8" creationId="{F09DA5A7-C9AC-44A3-BF24-1C5D5F57A064}"/>
          </ac:graphicFrameMkLst>
        </pc:graphicFrameChg>
      </pc:sldChg>
      <pc:sldChg chg="modSp mod">
        <pc:chgData name="Ahrnstedt Annika" userId="91c8a1f3-bada-4420-aab9-6d3adb221bfd" providerId="ADAL" clId="{3958D5E6-579E-4331-BA36-F21F84F51710}" dt="2023-10-24T13:00:25.527" v="748" actId="2710"/>
        <pc:sldMkLst>
          <pc:docMk/>
          <pc:sldMk cId="1758125725" sldId="462"/>
        </pc:sldMkLst>
        <pc:spChg chg="mod">
          <ac:chgData name="Ahrnstedt Annika" userId="91c8a1f3-bada-4420-aab9-6d3adb221bfd" providerId="ADAL" clId="{3958D5E6-579E-4331-BA36-F21F84F51710}" dt="2023-10-24T13:00:25.527" v="748" actId="2710"/>
          <ac:spMkLst>
            <pc:docMk/>
            <pc:sldMk cId="1758125725" sldId="462"/>
            <ac:spMk id="2" creationId="{8E6E6FFC-F506-76EA-DB66-BF10E45B0DB1}"/>
          </ac:spMkLst>
        </pc:spChg>
        <pc:picChg chg="mod">
          <ac:chgData name="Ahrnstedt Annika" userId="91c8a1f3-bada-4420-aab9-6d3adb221bfd" providerId="ADAL" clId="{3958D5E6-579E-4331-BA36-F21F84F51710}" dt="2023-10-23T08:15:31.387" v="516" actId="14100"/>
          <ac:picMkLst>
            <pc:docMk/>
            <pc:sldMk cId="1758125725" sldId="462"/>
            <ac:picMk id="4" creationId="{FFD3B362-F1DB-950A-7000-F603C575618E}"/>
          </ac:picMkLst>
        </pc:picChg>
      </pc:sldChg>
      <pc:sldChg chg="addSp delSp modSp del mod modShow">
        <pc:chgData name="Ahrnstedt Annika" userId="91c8a1f3-bada-4420-aab9-6d3adb221bfd" providerId="ADAL" clId="{3958D5E6-579E-4331-BA36-F21F84F51710}" dt="2023-10-26T11:31:30.724" v="1205" actId="2696"/>
        <pc:sldMkLst>
          <pc:docMk/>
          <pc:sldMk cId="325621087" sldId="463"/>
        </pc:sldMkLst>
        <pc:picChg chg="add del mod">
          <ac:chgData name="Ahrnstedt Annika" userId="91c8a1f3-bada-4420-aab9-6d3adb221bfd" providerId="ADAL" clId="{3958D5E6-579E-4331-BA36-F21F84F51710}" dt="2023-10-23T08:16:42.032" v="520" actId="478"/>
          <ac:picMkLst>
            <pc:docMk/>
            <pc:sldMk cId="325621087" sldId="463"/>
            <ac:picMk id="3" creationId="{3D3F16F1-6831-2FC9-0BA5-AA5B4FD1EF3F}"/>
          </ac:picMkLst>
        </pc:picChg>
        <pc:picChg chg="add mod">
          <ac:chgData name="Ahrnstedt Annika" userId="91c8a1f3-bada-4420-aab9-6d3adb221bfd" providerId="ADAL" clId="{3958D5E6-579E-4331-BA36-F21F84F51710}" dt="2023-10-23T08:18:24.392" v="552" actId="1035"/>
          <ac:picMkLst>
            <pc:docMk/>
            <pc:sldMk cId="325621087" sldId="463"/>
            <ac:picMk id="7" creationId="{49318735-50CA-3038-8CCE-7AA4732F7F04}"/>
          </ac:picMkLst>
        </pc:picChg>
      </pc:sldChg>
      <pc:sldChg chg="addSp delSp modSp mod">
        <pc:chgData name="Ahrnstedt Annika" userId="91c8a1f3-bada-4420-aab9-6d3adb221bfd" providerId="ADAL" clId="{3958D5E6-579E-4331-BA36-F21F84F51710}" dt="2023-10-24T11:27:23.594" v="728" actId="6549"/>
        <pc:sldMkLst>
          <pc:docMk/>
          <pc:sldMk cId="2191574587" sldId="472"/>
        </pc:sldMkLst>
        <pc:spChg chg="mod">
          <ac:chgData name="Ahrnstedt Annika" userId="91c8a1f3-bada-4420-aab9-6d3adb221bfd" providerId="ADAL" clId="{3958D5E6-579E-4331-BA36-F21F84F51710}" dt="2023-10-24T11:27:23.594" v="728" actId="6549"/>
          <ac:spMkLst>
            <pc:docMk/>
            <pc:sldMk cId="2191574587" sldId="472"/>
            <ac:spMk id="9" creationId="{00339DDF-120F-4211-ADF4-C9A168CE7F1E}"/>
          </ac:spMkLst>
        </pc:spChg>
        <pc:picChg chg="add del mod">
          <ac:chgData name="Ahrnstedt Annika" userId="91c8a1f3-bada-4420-aab9-6d3adb221bfd" providerId="ADAL" clId="{3958D5E6-579E-4331-BA36-F21F84F51710}" dt="2023-10-23T08:19:58.815" v="555" actId="478"/>
          <ac:picMkLst>
            <pc:docMk/>
            <pc:sldMk cId="2191574587" sldId="472"/>
            <ac:picMk id="3" creationId="{308A37BA-E1C2-3F6C-DB3C-5887CED07E78}"/>
          </ac:picMkLst>
        </pc:picChg>
        <pc:picChg chg="add del mod">
          <ac:chgData name="Ahrnstedt Annika" userId="91c8a1f3-bada-4420-aab9-6d3adb221bfd" providerId="ADAL" clId="{3958D5E6-579E-4331-BA36-F21F84F51710}" dt="2023-10-23T08:20:55.778" v="559" actId="478"/>
          <ac:picMkLst>
            <pc:docMk/>
            <pc:sldMk cId="2191574587" sldId="472"/>
            <ac:picMk id="6" creationId="{F05EB297-4017-33A0-EA36-C28F197C132A}"/>
          </ac:picMkLst>
        </pc:picChg>
        <pc:picChg chg="add del mod">
          <ac:chgData name="Ahrnstedt Annika" userId="91c8a1f3-bada-4420-aab9-6d3adb221bfd" providerId="ADAL" clId="{3958D5E6-579E-4331-BA36-F21F84F51710}" dt="2023-10-23T08:21:06.240" v="562" actId="478"/>
          <ac:picMkLst>
            <pc:docMk/>
            <pc:sldMk cId="2191574587" sldId="472"/>
            <ac:picMk id="8" creationId="{80DA5B66-58AF-1526-59CB-9F21835FEBDF}"/>
          </ac:picMkLst>
        </pc:picChg>
        <pc:picChg chg="add del mod">
          <ac:chgData name="Ahrnstedt Annika" userId="91c8a1f3-bada-4420-aab9-6d3adb221bfd" providerId="ADAL" clId="{3958D5E6-579E-4331-BA36-F21F84F51710}" dt="2023-10-23T08:23:26.841" v="567" actId="478"/>
          <ac:picMkLst>
            <pc:docMk/>
            <pc:sldMk cId="2191574587" sldId="472"/>
            <ac:picMk id="10" creationId="{F15FF4B7-E265-A246-294D-9D5896F65621}"/>
          </ac:picMkLst>
        </pc:picChg>
        <pc:picChg chg="add mod">
          <ac:chgData name="Ahrnstedt Annika" userId="91c8a1f3-bada-4420-aab9-6d3adb221bfd" providerId="ADAL" clId="{3958D5E6-579E-4331-BA36-F21F84F51710}" dt="2023-10-23T08:23:41.886" v="571" actId="14100"/>
          <ac:picMkLst>
            <pc:docMk/>
            <pc:sldMk cId="2191574587" sldId="472"/>
            <ac:picMk id="11" creationId="{6B9A92C2-6F60-A50C-4DFD-19C3C9D18794}"/>
          </ac:picMkLst>
        </pc:picChg>
      </pc:sldChg>
      <pc:sldChg chg="modSp mod ord modShow">
        <pc:chgData name="Ahrnstedt Annika" userId="91c8a1f3-bada-4420-aab9-6d3adb221bfd" providerId="ADAL" clId="{3958D5E6-579E-4331-BA36-F21F84F51710}" dt="2023-10-19T12:39:39.883" v="322"/>
        <pc:sldMkLst>
          <pc:docMk/>
          <pc:sldMk cId="2930397234" sldId="473"/>
        </pc:sldMkLst>
        <pc:spChg chg="mod">
          <ac:chgData name="Ahrnstedt Annika" userId="91c8a1f3-bada-4420-aab9-6d3adb221bfd" providerId="ADAL" clId="{3958D5E6-579E-4331-BA36-F21F84F51710}" dt="2023-10-19T12:39:15.848" v="319" actId="20577"/>
          <ac:spMkLst>
            <pc:docMk/>
            <pc:sldMk cId="2930397234" sldId="473"/>
            <ac:spMk id="2" creationId="{0DA6A901-29AB-1FF7-6E32-56A30E5792A7}"/>
          </ac:spMkLst>
        </pc:spChg>
      </pc:sldChg>
      <pc:sldChg chg="del">
        <pc:chgData name="Ahrnstedt Annika" userId="91c8a1f3-bada-4420-aab9-6d3adb221bfd" providerId="ADAL" clId="{3958D5E6-579E-4331-BA36-F21F84F51710}" dt="2023-10-24T11:36:31.856" v="730" actId="47"/>
        <pc:sldMkLst>
          <pc:docMk/>
          <pc:sldMk cId="2319610945" sldId="489"/>
        </pc:sldMkLst>
      </pc:sldChg>
      <pc:sldChg chg="del">
        <pc:chgData name="Ahrnstedt Annika" userId="91c8a1f3-bada-4420-aab9-6d3adb221bfd" providerId="ADAL" clId="{3958D5E6-579E-4331-BA36-F21F84F51710}" dt="2023-10-26T10:38:15.922" v="1161" actId="47"/>
        <pc:sldMkLst>
          <pc:docMk/>
          <pc:sldMk cId="2441181108" sldId="490"/>
        </pc:sldMkLst>
      </pc:sldChg>
      <pc:sldChg chg="del">
        <pc:chgData name="Ahrnstedt Annika" userId="91c8a1f3-bada-4420-aab9-6d3adb221bfd" providerId="ADAL" clId="{3958D5E6-579E-4331-BA36-F21F84F51710}" dt="2023-10-24T11:36:30.784" v="729" actId="47"/>
        <pc:sldMkLst>
          <pc:docMk/>
          <pc:sldMk cId="855348256" sldId="492"/>
        </pc:sldMkLst>
      </pc:sldChg>
      <pc:sldChg chg="modSp del mod">
        <pc:chgData name="Ahrnstedt Annika" userId="91c8a1f3-bada-4420-aab9-6d3adb221bfd" providerId="ADAL" clId="{3958D5E6-579E-4331-BA36-F21F84F51710}" dt="2023-10-26T10:38:18.155" v="1162" actId="47"/>
        <pc:sldMkLst>
          <pc:docMk/>
          <pc:sldMk cId="3146603200" sldId="493"/>
        </pc:sldMkLst>
        <pc:spChg chg="mod">
          <ac:chgData name="Ahrnstedt Annika" userId="91c8a1f3-bada-4420-aab9-6d3adb221bfd" providerId="ADAL" clId="{3958D5E6-579E-4331-BA36-F21F84F51710}" dt="2023-10-24T13:05:02.239" v="843" actId="20577"/>
          <ac:spMkLst>
            <pc:docMk/>
            <pc:sldMk cId="3146603200" sldId="493"/>
            <ac:spMk id="2" creationId="{88DA64AE-428E-1548-6D41-43955C11CFDE}"/>
          </ac:spMkLst>
        </pc:spChg>
      </pc:sldChg>
      <pc:sldChg chg="modSp mod">
        <pc:chgData name="Ahrnstedt Annika" userId="91c8a1f3-bada-4420-aab9-6d3adb221bfd" providerId="ADAL" clId="{3958D5E6-579E-4331-BA36-F21F84F51710}" dt="2023-10-24T13:01:00.007" v="785" actId="20577"/>
        <pc:sldMkLst>
          <pc:docMk/>
          <pc:sldMk cId="4187894141" sldId="494"/>
        </pc:sldMkLst>
        <pc:spChg chg="mod">
          <ac:chgData name="Ahrnstedt Annika" userId="91c8a1f3-bada-4420-aab9-6d3adb221bfd" providerId="ADAL" clId="{3958D5E6-579E-4331-BA36-F21F84F51710}" dt="2023-10-24T13:00:52.680" v="773" actId="20577"/>
          <ac:spMkLst>
            <pc:docMk/>
            <pc:sldMk cId="4187894141" sldId="494"/>
            <ac:spMk id="2" creationId="{88DA64AE-428E-1548-6D41-43955C11CFDE}"/>
          </ac:spMkLst>
        </pc:spChg>
        <pc:spChg chg="mod">
          <ac:chgData name="Ahrnstedt Annika" userId="91c8a1f3-bada-4420-aab9-6d3adb221bfd" providerId="ADAL" clId="{3958D5E6-579E-4331-BA36-F21F84F51710}" dt="2023-10-24T13:01:00.007" v="785" actId="20577"/>
          <ac:spMkLst>
            <pc:docMk/>
            <pc:sldMk cId="4187894141" sldId="494"/>
            <ac:spMk id="3" creationId="{D067E76C-C5C5-8670-F5C4-5B7D174387FC}"/>
          </ac:spMkLst>
        </pc:spChg>
      </pc:sldChg>
      <pc:sldChg chg="addSp delSp modSp add mod ord">
        <pc:chgData name="Ahrnstedt Annika" userId="91c8a1f3-bada-4420-aab9-6d3adb221bfd" providerId="ADAL" clId="{3958D5E6-579E-4331-BA36-F21F84F51710}" dt="2023-10-24T13:01:38.783" v="796" actId="20577"/>
        <pc:sldMkLst>
          <pc:docMk/>
          <pc:sldMk cId="528868991" sldId="495"/>
        </pc:sldMkLst>
        <pc:spChg chg="mod">
          <ac:chgData name="Ahrnstedt Annika" userId="91c8a1f3-bada-4420-aab9-6d3adb221bfd" providerId="ADAL" clId="{3958D5E6-579E-4331-BA36-F21F84F51710}" dt="2023-10-19T12:40:06.401" v="325" actId="20577"/>
          <ac:spMkLst>
            <pc:docMk/>
            <pc:sldMk cId="528868991" sldId="495"/>
            <ac:spMk id="2" creationId="{FC2DFB7A-E755-406F-965A-19820751E5D8}"/>
          </ac:spMkLst>
        </pc:spChg>
        <pc:spChg chg="mod">
          <ac:chgData name="Ahrnstedt Annika" userId="91c8a1f3-bada-4420-aab9-6d3adb221bfd" providerId="ADAL" clId="{3958D5E6-579E-4331-BA36-F21F84F51710}" dt="2023-10-19T12:41:15.452" v="441" actId="20577"/>
          <ac:spMkLst>
            <pc:docMk/>
            <pc:sldMk cId="528868991" sldId="495"/>
            <ac:spMk id="6" creationId="{563B5A6B-47A2-4449-A0D4-AA60E92E37CF}"/>
          </ac:spMkLst>
        </pc:spChg>
        <pc:spChg chg="mod">
          <ac:chgData name="Ahrnstedt Annika" userId="91c8a1f3-bada-4420-aab9-6d3adb221bfd" providerId="ADAL" clId="{3958D5E6-579E-4331-BA36-F21F84F51710}" dt="2023-10-24T13:01:38.783" v="796" actId="20577"/>
          <ac:spMkLst>
            <pc:docMk/>
            <pc:sldMk cId="528868991" sldId="495"/>
            <ac:spMk id="23" creationId="{37883ECF-8A0B-A329-2EA3-0763DB84BFFA}"/>
          </ac:spMkLst>
        </pc:spChg>
        <pc:spChg chg="del">
          <ac:chgData name="Ahrnstedt Annika" userId="91c8a1f3-bada-4420-aab9-6d3adb221bfd" providerId="ADAL" clId="{3958D5E6-579E-4331-BA36-F21F84F51710}" dt="2023-10-23T06:50:44.773" v="486" actId="478"/>
          <ac:spMkLst>
            <pc:docMk/>
            <pc:sldMk cId="528868991" sldId="495"/>
            <ac:spMk id="36" creationId="{A1A56EE3-A98D-9CBE-F5E0-4C50DA9B5837}"/>
          </ac:spMkLst>
        </pc:spChg>
        <pc:graphicFrameChg chg="mod modGraphic">
          <ac:chgData name="Ahrnstedt Annika" userId="91c8a1f3-bada-4420-aab9-6d3adb221bfd" providerId="ADAL" clId="{3958D5E6-579E-4331-BA36-F21F84F51710}" dt="2023-10-24T13:01:33.687" v="794" actId="113"/>
          <ac:graphicFrameMkLst>
            <pc:docMk/>
            <pc:sldMk cId="528868991" sldId="495"/>
            <ac:graphicFrameMk id="19" creationId="{570DD28E-E2D7-8BB6-C3C2-6B08479CD5E7}"/>
          </ac:graphicFrameMkLst>
        </pc:graphicFrameChg>
        <pc:picChg chg="add mod">
          <ac:chgData name="Ahrnstedt Annika" userId="91c8a1f3-bada-4420-aab9-6d3adb221bfd" providerId="ADAL" clId="{3958D5E6-579E-4331-BA36-F21F84F51710}" dt="2023-10-23T06:50:41.746" v="485" actId="14100"/>
          <ac:picMkLst>
            <pc:docMk/>
            <pc:sldMk cId="528868991" sldId="495"/>
            <ac:picMk id="3" creationId="{9077E77D-C120-A39B-DCF8-89A14770E722}"/>
          </ac:picMkLst>
        </pc:picChg>
      </pc:sldChg>
      <pc:sldChg chg="modSp add mod ord">
        <pc:chgData name="Ahrnstedt Annika" userId="91c8a1f3-bada-4420-aab9-6d3adb221bfd" providerId="ADAL" clId="{3958D5E6-579E-4331-BA36-F21F84F51710}" dt="2023-10-26T11:31:49.883" v="1208" actId="6549"/>
        <pc:sldMkLst>
          <pc:docMk/>
          <pc:sldMk cId="33398753" sldId="496"/>
        </pc:sldMkLst>
        <pc:spChg chg="mod">
          <ac:chgData name="Ahrnstedt Annika" userId="91c8a1f3-bada-4420-aab9-6d3adb221bfd" providerId="ADAL" clId="{3958D5E6-579E-4331-BA36-F21F84F51710}" dt="2023-10-26T11:31:49.883" v="1208" actId="6549"/>
          <ac:spMkLst>
            <pc:docMk/>
            <pc:sldMk cId="33398753" sldId="496"/>
            <ac:spMk id="3" creationId="{97EA1ACE-F745-469A-9F5D-EDBECE1535C9}"/>
          </ac:spMkLst>
        </pc:spChg>
      </pc:sldChg>
      <pc:sldChg chg="modSp mod modShow">
        <pc:chgData name="Ahrnstedt Annika" userId="91c8a1f3-bada-4420-aab9-6d3adb221bfd" providerId="ADAL" clId="{3958D5E6-579E-4331-BA36-F21F84F51710}" dt="2023-10-26T10:43:46.746" v="1188" actId="207"/>
        <pc:sldMkLst>
          <pc:docMk/>
          <pc:sldMk cId="3662726581" sldId="497"/>
        </pc:sldMkLst>
        <pc:spChg chg="mod">
          <ac:chgData name="Ahrnstedt Annika" userId="91c8a1f3-bada-4420-aab9-6d3adb221bfd" providerId="ADAL" clId="{3958D5E6-579E-4331-BA36-F21F84F51710}" dt="2023-10-26T10:43:46.746" v="1188" actId="207"/>
          <ac:spMkLst>
            <pc:docMk/>
            <pc:sldMk cId="3662726581" sldId="497"/>
            <ac:spMk id="9" creationId="{00339DDF-120F-4211-ADF4-C9A168CE7F1E}"/>
          </ac:spMkLst>
        </pc:spChg>
      </pc:sldChg>
      <pc:sldChg chg="addSp delSp modSp new mod modClrScheme chgLayout">
        <pc:chgData name="Ahrnstedt Annika" userId="91c8a1f3-bada-4420-aab9-6d3adb221bfd" providerId="ADAL" clId="{3958D5E6-579E-4331-BA36-F21F84F51710}" dt="2023-10-23T08:14:33.169" v="514" actId="1076"/>
        <pc:sldMkLst>
          <pc:docMk/>
          <pc:sldMk cId="498581874" sldId="498"/>
        </pc:sldMkLst>
        <pc:spChg chg="del mod ord">
          <ac:chgData name="Ahrnstedt Annika" userId="91c8a1f3-bada-4420-aab9-6d3adb221bfd" providerId="ADAL" clId="{3958D5E6-579E-4331-BA36-F21F84F51710}" dt="2023-10-23T07:59:30.017" v="503" actId="700"/>
          <ac:spMkLst>
            <pc:docMk/>
            <pc:sldMk cId="498581874" sldId="498"/>
            <ac:spMk id="2" creationId="{2A9BBA1C-0636-AC64-414C-89AC01922F14}"/>
          </ac:spMkLst>
        </pc:spChg>
        <pc:spChg chg="del mod ord">
          <ac:chgData name="Ahrnstedt Annika" userId="91c8a1f3-bada-4420-aab9-6d3adb221bfd" providerId="ADAL" clId="{3958D5E6-579E-4331-BA36-F21F84F51710}" dt="2023-10-23T07:59:30.017" v="503" actId="700"/>
          <ac:spMkLst>
            <pc:docMk/>
            <pc:sldMk cId="498581874" sldId="498"/>
            <ac:spMk id="3" creationId="{EF60D6BA-E3B3-EADF-E2E0-B75F63B645DB}"/>
          </ac:spMkLst>
        </pc:spChg>
        <pc:spChg chg="mod ord">
          <ac:chgData name="Ahrnstedt Annika" userId="91c8a1f3-bada-4420-aab9-6d3adb221bfd" providerId="ADAL" clId="{3958D5E6-579E-4331-BA36-F21F84F51710}" dt="2023-10-23T07:59:30.017" v="503" actId="700"/>
          <ac:spMkLst>
            <pc:docMk/>
            <pc:sldMk cId="498581874" sldId="498"/>
            <ac:spMk id="4" creationId="{B7068C03-CC76-47A2-265A-FB85769FB47D}"/>
          </ac:spMkLst>
        </pc:spChg>
        <pc:spChg chg="mod ord">
          <ac:chgData name="Ahrnstedt Annika" userId="91c8a1f3-bada-4420-aab9-6d3adb221bfd" providerId="ADAL" clId="{3958D5E6-579E-4331-BA36-F21F84F51710}" dt="2023-10-23T07:59:30.017" v="503" actId="700"/>
          <ac:spMkLst>
            <pc:docMk/>
            <pc:sldMk cId="498581874" sldId="498"/>
            <ac:spMk id="5" creationId="{BA313602-1B80-E256-3C41-48BFAC98D141}"/>
          </ac:spMkLst>
        </pc:spChg>
        <pc:spChg chg="del">
          <ac:chgData name="Ahrnstedt Annika" userId="91c8a1f3-bada-4420-aab9-6d3adb221bfd" providerId="ADAL" clId="{3958D5E6-579E-4331-BA36-F21F84F51710}" dt="2023-10-23T07:59:30.017" v="503" actId="700"/>
          <ac:spMkLst>
            <pc:docMk/>
            <pc:sldMk cId="498581874" sldId="498"/>
            <ac:spMk id="6" creationId="{76B30252-869E-9019-4A4E-0BBD66F184B5}"/>
          </ac:spMkLst>
        </pc:spChg>
        <pc:spChg chg="add mod ord">
          <ac:chgData name="Ahrnstedt Annika" userId="91c8a1f3-bada-4420-aab9-6d3adb221bfd" providerId="ADAL" clId="{3958D5E6-579E-4331-BA36-F21F84F51710}" dt="2023-10-23T07:59:34.708" v="510" actId="20577"/>
          <ac:spMkLst>
            <pc:docMk/>
            <pc:sldMk cId="498581874" sldId="498"/>
            <ac:spMk id="7" creationId="{AF3BA28B-985D-AB65-A514-2C5105030543}"/>
          </ac:spMkLst>
        </pc:spChg>
        <pc:spChg chg="add mod ord">
          <ac:chgData name="Ahrnstedt Annika" userId="91c8a1f3-bada-4420-aab9-6d3adb221bfd" providerId="ADAL" clId="{3958D5E6-579E-4331-BA36-F21F84F51710}" dt="2023-10-23T07:59:30.017" v="503" actId="700"/>
          <ac:spMkLst>
            <pc:docMk/>
            <pc:sldMk cId="498581874" sldId="498"/>
            <ac:spMk id="8" creationId="{25A6104A-E8E2-248F-1777-F335F7AC1870}"/>
          </ac:spMkLst>
        </pc:spChg>
        <pc:picChg chg="add mod">
          <ac:chgData name="Ahrnstedt Annika" userId="91c8a1f3-bada-4420-aab9-6d3adb221bfd" providerId="ADAL" clId="{3958D5E6-579E-4331-BA36-F21F84F51710}" dt="2023-10-23T08:14:33.169" v="514" actId="1076"/>
          <ac:picMkLst>
            <pc:docMk/>
            <pc:sldMk cId="498581874" sldId="498"/>
            <ac:picMk id="9" creationId="{F9207585-FBE1-885F-9FE9-86D5DB416D76}"/>
          </ac:picMkLst>
        </pc:picChg>
      </pc:sldChg>
      <pc:sldChg chg="modSp mod">
        <pc:chgData name="Ahrnstedt Annika" userId="91c8a1f3-bada-4420-aab9-6d3adb221bfd" providerId="ADAL" clId="{3958D5E6-579E-4331-BA36-F21F84F51710}" dt="2023-10-26T11:30:16.189" v="1189" actId="6549"/>
        <pc:sldMkLst>
          <pc:docMk/>
          <pc:sldMk cId="1719396534" sldId="499"/>
        </pc:sldMkLst>
        <pc:spChg chg="mod">
          <ac:chgData name="Ahrnstedt Annika" userId="91c8a1f3-bada-4420-aab9-6d3adb221bfd" providerId="ADAL" clId="{3958D5E6-579E-4331-BA36-F21F84F51710}" dt="2023-10-26T11:30:16.189" v="1189" actId="6549"/>
          <ac:spMkLst>
            <pc:docMk/>
            <pc:sldMk cId="1719396534" sldId="499"/>
            <ac:spMk id="5" creationId="{BC5C837C-7D53-4E50-BDC1-752E6FCF03A0}"/>
          </ac:spMkLst>
        </pc:spChg>
      </pc:sldChg>
      <pc:sldChg chg="addSp delSp modSp new mod modClrScheme chgLayout">
        <pc:chgData name="Ahrnstedt Annika" userId="91c8a1f3-bada-4420-aab9-6d3adb221bfd" providerId="ADAL" clId="{3958D5E6-579E-4331-BA36-F21F84F51710}" dt="2023-10-26T09:10:16.675" v="1133"/>
        <pc:sldMkLst>
          <pc:docMk/>
          <pc:sldMk cId="3817439442" sldId="500"/>
        </pc:sldMkLst>
        <pc:spChg chg="mod ord">
          <ac:chgData name="Ahrnstedt Annika" userId="91c8a1f3-bada-4420-aab9-6d3adb221bfd" providerId="ADAL" clId="{3958D5E6-579E-4331-BA36-F21F84F51710}" dt="2023-10-26T09:10:16.675" v="1133"/>
          <ac:spMkLst>
            <pc:docMk/>
            <pc:sldMk cId="3817439442" sldId="500"/>
            <ac:spMk id="2" creationId="{C7FC4C9D-8D5B-E319-01AC-CBBADB06F50C}"/>
          </ac:spMkLst>
        </pc:spChg>
        <pc:spChg chg="del mod ord">
          <ac:chgData name="Ahrnstedt Annika" userId="91c8a1f3-bada-4420-aab9-6d3adb221bfd" providerId="ADAL" clId="{3958D5E6-579E-4331-BA36-F21F84F51710}" dt="2023-10-26T09:00:13.305" v="1087" actId="700"/>
          <ac:spMkLst>
            <pc:docMk/>
            <pc:sldMk cId="3817439442" sldId="500"/>
            <ac:spMk id="3" creationId="{049F9CC8-FFFE-5EBA-BA68-88DBE959EA24}"/>
          </ac:spMkLst>
        </pc:spChg>
        <pc:spChg chg="mod ord">
          <ac:chgData name="Ahrnstedt Annika" userId="91c8a1f3-bada-4420-aab9-6d3adb221bfd" providerId="ADAL" clId="{3958D5E6-579E-4331-BA36-F21F84F51710}" dt="2023-10-26T09:00:13.305" v="1087" actId="700"/>
          <ac:spMkLst>
            <pc:docMk/>
            <pc:sldMk cId="3817439442" sldId="500"/>
            <ac:spMk id="4" creationId="{27EF9B76-1F6E-E5EA-6CE1-6A2926F7EF98}"/>
          </ac:spMkLst>
        </pc:spChg>
        <pc:spChg chg="mod ord">
          <ac:chgData name="Ahrnstedt Annika" userId="91c8a1f3-bada-4420-aab9-6d3adb221bfd" providerId="ADAL" clId="{3958D5E6-579E-4331-BA36-F21F84F51710}" dt="2023-10-26T09:00:13.305" v="1087" actId="700"/>
          <ac:spMkLst>
            <pc:docMk/>
            <pc:sldMk cId="3817439442" sldId="500"/>
            <ac:spMk id="5" creationId="{D364D2D8-E45B-A257-CD29-BFCE3B33578F}"/>
          </ac:spMkLst>
        </pc:spChg>
        <pc:spChg chg="del">
          <ac:chgData name="Ahrnstedt Annika" userId="91c8a1f3-bada-4420-aab9-6d3adb221bfd" providerId="ADAL" clId="{3958D5E6-579E-4331-BA36-F21F84F51710}" dt="2023-10-26T09:00:13.305" v="1087" actId="700"/>
          <ac:spMkLst>
            <pc:docMk/>
            <pc:sldMk cId="3817439442" sldId="500"/>
            <ac:spMk id="6" creationId="{77668A77-EE83-CCBA-50B3-41484229475F}"/>
          </ac:spMkLst>
        </pc:spChg>
        <pc:spChg chg="add mod ord">
          <ac:chgData name="Ahrnstedt Annika" userId="91c8a1f3-bada-4420-aab9-6d3adb221bfd" providerId="ADAL" clId="{3958D5E6-579E-4331-BA36-F21F84F51710}" dt="2023-10-26T09:00:13.305" v="1087" actId="700"/>
          <ac:spMkLst>
            <pc:docMk/>
            <pc:sldMk cId="3817439442" sldId="500"/>
            <ac:spMk id="7" creationId="{50457834-F642-2A60-2FB0-9809DFBE508C}"/>
          </ac:spMkLst>
        </pc:spChg>
      </pc:sldChg>
      <pc:sldChg chg="modSp mod">
        <pc:chgData name="Ahrnstedt Annika" userId="91c8a1f3-bada-4420-aab9-6d3adb221bfd" providerId="ADAL" clId="{3958D5E6-579E-4331-BA36-F21F84F51710}" dt="2023-10-26T11:30:29.566" v="1191" actId="6549"/>
        <pc:sldMkLst>
          <pc:docMk/>
          <pc:sldMk cId="3700049728" sldId="504"/>
        </pc:sldMkLst>
        <pc:spChg chg="mod">
          <ac:chgData name="Ahrnstedt Annika" userId="91c8a1f3-bada-4420-aab9-6d3adb221bfd" providerId="ADAL" clId="{3958D5E6-579E-4331-BA36-F21F84F51710}" dt="2023-10-26T11:30:29.566" v="1191" actId="6549"/>
          <ac:spMkLst>
            <pc:docMk/>
            <pc:sldMk cId="3700049728" sldId="504"/>
            <ac:spMk id="5" creationId="{BC5C837C-7D53-4E50-BDC1-752E6FCF03A0}"/>
          </ac:spMkLst>
        </pc:spChg>
      </pc:sldChg>
      <pc:sldChg chg="modSp mod">
        <pc:chgData name="Ahrnstedt Annika" userId="91c8a1f3-bada-4420-aab9-6d3adb221bfd" providerId="ADAL" clId="{3958D5E6-579E-4331-BA36-F21F84F51710}" dt="2023-10-26T11:31:43.579" v="1207" actId="6549"/>
        <pc:sldMkLst>
          <pc:docMk/>
          <pc:sldMk cId="575518408" sldId="505"/>
        </pc:sldMkLst>
        <pc:spChg chg="mod">
          <ac:chgData name="Ahrnstedt Annika" userId="91c8a1f3-bada-4420-aab9-6d3adb221bfd" providerId="ADAL" clId="{3958D5E6-579E-4331-BA36-F21F84F51710}" dt="2023-10-26T11:31:43.579" v="1207" actId="6549"/>
          <ac:spMkLst>
            <pc:docMk/>
            <pc:sldMk cId="575518408" sldId="505"/>
            <ac:spMk id="3" creationId="{97EA1ACE-F745-469A-9F5D-EDBECE1535C9}"/>
          </ac:spMkLst>
        </pc:spChg>
      </pc:sldChg>
      <pc:sldChg chg="new del">
        <pc:chgData name="Ahrnstedt Annika" userId="91c8a1f3-bada-4420-aab9-6d3adb221bfd" providerId="ADAL" clId="{3958D5E6-579E-4331-BA36-F21F84F51710}" dt="2023-10-26T10:39:54.220" v="1187" actId="2696"/>
        <pc:sldMkLst>
          <pc:docMk/>
          <pc:sldMk cId="1660232933" sldId="506"/>
        </pc:sldMkLst>
      </pc:sldChg>
    </pc:docChg>
  </pc:docChgLst>
  <pc:docChgLst>
    <pc:chgData name="Nordqvist Anne-Louise" userId="298fd2ba-5879-4078-9dd0-cb16eef6a860" providerId="ADAL" clId="{85E399A7-7D4E-4F95-B23C-598030A095B2}"/>
    <pc:docChg chg="custSel addSld delSld modSld">
      <pc:chgData name="Nordqvist Anne-Louise" userId="298fd2ba-5879-4078-9dd0-cb16eef6a860" providerId="ADAL" clId="{85E399A7-7D4E-4F95-B23C-598030A095B2}" dt="2023-09-29T07:24:55.009" v="937" actId="47"/>
      <pc:docMkLst>
        <pc:docMk/>
      </pc:docMkLst>
      <pc:sldChg chg="modSp mod">
        <pc:chgData name="Nordqvist Anne-Louise" userId="298fd2ba-5879-4078-9dd0-cb16eef6a860" providerId="ADAL" clId="{85E399A7-7D4E-4F95-B23C-598030A095B2}" dt="2023-09-29T07:21:10.205" v="276" actId="20577"/>
        <pc:sldMkLst>
          <pc:docMk/>
          <pc:sldMk cId="2191574587" sldId="472"/>
        </pc:sldMkLst>
        <pc:spChg chg="mod">
          <ac:chgData name="Nordqvist Anne-Louise" userId="298fd2ba-5879-4078-9dd0-cb16eef6a860" providerId="ADAL" clId="{85E399A7-7D4E-4F95-B23C-598030A095B2}" dt="2023-09-29T07:21:10.205" v="276" actId="20577"/>
          <ac:spMkLst>
            <pc:docMk/>
            <pc:sldMk cId="2191574587" sldId="472"/>
            <ac:spMk id="9" creationId="{00339DDF-120F-4211-ADF4-C9A168CE7F1E}"/>
          </ac:spMkLst>
        </pc:spChg>
      </pc:sldChg>
      <pc:sldChg chg="del">
        <pc:chgData name="Nordqvist Anne-Louise" userId="298fd2ba-5879-4078-9dd0-cb16eef6a860" providerId="ADAL" clId="{85E399A7-7D4E-4F95-B23C-598030A095B2}" dt="2023-09-29T07:24:55.009" v="937" actId="47"/>
        <pc:sldMkLst>
          <pc:docMk/>
          <pc:sldMk cId="507906234" sldId="475"/>
        </pc:sldMkLst>
      </pc:sldChg>
      <pc:sldChg chg="modSp add mod">
        <pc:chgData name="Nordqvist Anne-Louise" userId="298fd2ba-5879-4078-9dd0-cb16eef6a860" providerId="ADAL" clId="{85E399A7-7D4E-4F95-B23C-598030A095B2}" dt="2023-09-29T07:24:29.447" v="935" actId="5793"/>
        <pc:sldMkLst>
          <pc:docMk/>
          <pc:sldMk cId="1241743213" sldId="486"/>
        </pc:sldMkLst>
        <pc:spChg chg="mod">
          <ac:chgData name="Nordqvist Anne-Louise" userId="298fd2ba-5879-4078-9dd0-cb16eef6a860" providerId="ADAL" clId="{85E399A7-7D4E-4F95-B23C-598030A095B2}" dt="2023-09-29T07:24:29.447" v="935" actId="5793"/>
          <ac:spMkLst>
            <pc:docMk/>
            <pc:sldMk cId="1241743213" sldId="486"/>
            <ac:spMk id="9" creationId="{00339DDF-120F-4211-ADF4-C9A168CE7F1E}"/>
          </ac:spMkLst>
        </pc:spChg>
      </pc:sldChg>
      <pc:sldChg chg="add del">
        <pc:chgData name="Nordqvist Anne-Louise" userId="298fd2ba-5879-4078-9dd0-cb16eef6a860" providerId="ADAL" clId="{85E399A7-7D4E-4F95-B23C-598030A095B2}" dt="2023-09-29T07:24:52.458" v="936" actId="47"/>
        <pc:sldMkLst>
          <pc:docMk/>
          <pc:sldMk cId="1335947785" sldId="487"/>
        </pc:sldMkLst>
      </pc:sldChg>
    </pc:docChg>
  </pc:docChgLst>
  <pc:docChgLst>
    <pc:chgData name="Olars Björn" userId="1c81218a-21ec-413f-8dc1-a8bd0b85f8ba" providerId="ADAL" clId="{8E469E41-6A26-4E6B-81D5-51E0DC4CDCF1}"/>
    <pc:docChg chg="undo custSel addSld modSld">
      <pc:chgData name="Olars Björn" userId="1c81218a-21ec-413f-8dc1-a8bd0b85f8ba" providerId="ADAL" clId="{8E469E41-6A26-4E6B-81D5-51E0DC4CDCF1}" dt="2022-10-14T10:10:03.261" v="578" actId="1076"/>
      <pc:docMkLst>
        <pc:docMk/>
      </pc:docMkLst>
      <pc:sldChg chg="addSp delSp modSp new mod">
        <pc:chgData name="Olars Björn" userId="1c81218a-21ec-413f-8dc1-a8bd0b85f8ba" providerId="ADAL" clId="{8E469E41-6A26-4E6B-81D5-51E0DC4CDCF1}" dt="2022-10-14T10:10:03.261" v="578" actId="1076"/>
        <pc:sldMkLst>
          <pc:docMk/>
          <pc:sldMk cId="1019929240" sldId="473"/>
        </pc:sldMkLst>
        <pc:spChg chg="mod">
          <ac:chgData name="Olars Björn" userId="1c81218a-21ec-413f-8dc1-a8bd0b85f8ba" providerId="ADAL" clId="{8E469E41-6A26-4E6B-81D5-51E0DC4CDCF1}" dt="2022-10-14T10:10:03.261" v="578" actId="1076"/>
          <ac:spMkLst>
            <pc:docMk/>
            <pc:sldMk cId="1019929240" sldId="473"/>
            <ac:spMk id="2" creationId="{10E32238-395D-43FD-8D6A-0FA30C08C17E}"/>
          </ac:spMkLst>
        </pc:spChg>
        <pc:spChg chg="add del mod">
          <ac:chgData name="Olars Björn" userId="1c81218a-21ec-413f-8dc1-a8bd0b85f8ba" providerId="ADAL" clId="{8E469E41-6A26-4E6B-81D5-51E0DC4CDCF1}" dt="2022-10-14T10:09:46.297" v="577" actId="113"/>
          <ac:spMkLst>
            <pc:docMk/>
            <pc:sldMk cId="1019929240" sldId="473"/>
            <ac:spMk id="3" creationId="{2749F82C-6806-4C4F-A2D3-E8B2B1E66E45}"/>
          </ac:spMkLst>
        </pc:spChg>
        <pc:picChg chg="add del mod">
          <ac:chgData name="Olars Björn" userId="1c81218a-21ec-413f-8dc1-a8bd0b85f8ba" providerId="ADAL" clId="{8E469E41-6A26-4E6B-81D5-51E0DC4CDCF1}" dt="2022-10-14T10:03:43.161" v="44" actId="931"/>
          <ac:picMkLst>
            <pc:docMk/>
            <pc:sldMk cId="1019929240" sldId="473"/>
            <ac:picMk id="7" creationId="{5D70A687-4AB9-4CD6-8D1B-A88CFFE32D55}"/>
          </ac:picMkLst>
        </pc:picChg>
        <pc:picChg chg="add mod">
          <ac:chgData name="Olars Björn" userId="1c81218a-21ec-413f-8dc1-a8bd0b85f8ba" providerId="ADAL" clId="{8E469E41-6A26-4E6B-81D5-51E0DC4CDCF1}" dt="2022-10-14T10:07:14.030" v="515" actId="1076"/>
          <ac:picMkLst>
            <pc:docMk/>
            <pc:sldMk cId="1019929240" sldId="473"/>
            <ac:picMk id="9" creationId="{E7C2FFBD-A470-4592-93AA-C57C8517243C}"/>
          </ac:picMkLst>
        </pc:picChg>
        <pc:picChg chg="add mod">
          <ac:chgData name="Olars Björn" userId="1c81218a-21ec-413f-8dc1-a8bd0b85f8ba" providerId="ADAL" clId="{8E469E41-6A26-4E6B-81D5-51E0DC4CDCF1}" dt="2022-10-14T10:07:16.089" v="517" actId="1076"/>
          <ac:picMkLst>
            <pc:docMk/>
            <pc:sldMk cId="1019929240" sldId="473"/>
            <ac:picMk id="11" creationId="{458BF97E-E651-4538-AB68-55501AFAB56A}"/>
          </ac:picMkLst>
        </pc:picChg>
        <pc:picChg chg="add mod">
          <ac:chgData name="Olars Björn" userId="1c81218a-21ec-413f-8dc1-a8bd0b85f8ba" providerId="ADAL" clId="{8E469E41-6A26-4E6B-81D5-51E0DC4CDCF1}" dt="2022-10-14T10:07:15.126" v="516" actId="1076"/>
          <ac:picMkLst>
            <pc:docMk/>
            <pc:sldMk cId="1019929240" sldId="473"/>
            <ac:picMk id="13" creationId="{BD56176A-09E7-4105-9AAB-C820E9D1BD4B}"/>
          </ac:picMkLst>
        </pc:picChg>
      </pc:sldChg>
    </pc:docChg>
  </pc:docChgLst>
  <pc:docChgLst>
    <pc:chgData name="Holmgren Michaela" userId="S::michaela.holmgren@inera.se::648e012a-cc4f-4a3b-ba55-4841d4c46c50" providerId="AD" clId="Web-{B4A417FF-86ED-C17B-CA93-1DFEC727220B}"/>
    <pc:docChg chg="addSld delSld modSld sldOrd">
      <pc:chgData name="Holmgren Michaela" userId="S::michaela.holmgren@inera.se::648e012a-cc4f-4a3b-ba55-4841d4c46c50" providerId="AD" clId="Web-{B4A417FF-86ED-C17B-CA93-1DFEC727220B}" dt="2023-10-27T06:44:30.168" v="818" actId="1076"/>
      <pc:docMkLst>
        <pc:docMk/>
      </pc:docMkLst>
      <pc:sldChg chg="modSp">
        <pc:chgData name="Holmgren Michaela" userId="S::michaela.holmgren@inera.se::648e012a-cc4f-4a3b-ba55-4841d4c46c50" providerId="AD" clId="Web-{B4A417FF-86ED-C17B-CA93-1DFEC727220B}" dt="2023-10-27T06:44:13.324" v="816" actId="20577"/>
        <pc:sldMkLst>
          <pc:docMk/>
          <pc:sldMk cId="1028763786" sldId="502"/>
        </pc:sldMkLst>
        <pc:spChg chg="mod">
          <ac:chgData name="Holmgren Michaela" userId="S::michaela.holmgren@inera.se::648e012a-cc4f-4a3b-ba55-4841d4c46c50" providerId="AD" clId="Web-{B4A417FF-86ED-C17B-CA93-1DFEC727220B}" dt="2023-10-27T06:44:13.324" v="816" actId="20577"/>
          <ac:spMkLst>
            <pc:docMk/>
            <pc:sldMk cId="1028763786" sldId="502"/>
            <ac:spMk id="3" creationId="{A501FB5C-3EAE-2C7E-A3A5-0D4BD8F51064}"/>
          </ac:spMkLst>
        </pc:spChg>
      </pc:sldChg>
      <pc:sldChg chg="addSp delSp modSp">
        <pc:chgData name="Holmgren Michaela" userId="S::michaela.holmgren@inera.se::648e012a-cc4f-4a3b-ba55-4841d4c46c50" providerId="AD" clId="Web-{B4A417FF-86ED-C17B-CA93-1DFEC727220B}" dt="2023-10-27T06:36:56.607" v="559" actId="20577"/>
        <pc:sldMkLst>
          <pc:docMk/>
          <pc:sldMk cId="4038246068" sldId="503"/>
        </pc:sldMkLst>
        <pc:spChg chg="mod">
          <ac:chgData name="Holmgren Michaela" userId="S::michaela.holmgren@inera.se::648e012a-cc4f-4a3b-ba55-4841d4c46c50" providerId="AD" clId="Web-{B4A417FF-86ED-C17B-CA93-1DFEC727220B}" dt="2023-10-27T06:36:56.607" v="559" actId="20577"/>
          <ac:spMkLst>
            <pc:docMk/>
            <pc:sldMk cId="4038246068" sldId="503"/>
            <ac:spMk id="3" creationId="{1BA3D5DF-4EB1-B63F-74FC-3FA420874318}"/>
          </ac:spMkLst>
        </pc:spChg>
        <pc:spChg chg="add del mod">
          <ac:chgData name="Holmgren Michaela" userId="S::michaela.holmgren@inera.se::648e012a-cc4f-4a3b-ba55-4841d4c46c50" providerId="AD" clId="Web-{B4A417FF-86ED-C17B-CA93-1DFEC727220B}" dt="2023-10-27T06:27:24.811" v="327"/>
          <ac:spMkLst>
            <pc:docMk/>
            <pc:sldMk cId="4038246068" sldId="503"/>
            <ac:spMk id="8" creationId="{EEEDA8BD-FA5C-E9DC-A14F-7A2ED852EAC5}"/>
          </ac:spMkLst>
        </pc:spChg>
        <pc:picChg chg="add del mod ord modCrop">
          <ac:chgData name="Holmgren Michaela" userId="S::michaela.holmgren@inera.se::648e012a-cc4f-4a3b-ba55-4841d4c46c50" providerId="AD" clId="Web-{B4A417FF-86ED-C17B-CA93-1DFEC727220B}" dt="2023-10-27T06:27:20.983" v="325"/>
          <ac:picMkLst>
            <pc:docMk/>
            <pc:sldMk cId="4038246068" sldId="503"/>
            <ac:picMk id="6" creationId="{1D53CD57-9187-68F7-5C84-260DF9B43202}"/>
          </ac:picMkLst>
        </pc:picChg>
        <pc:picChg chg="add del mod modCrop">
          <ac:chgData name="Holmgren Michaela" userId="S::michaela.holmgren@inera.se::648e012a-cc4f-4a3b-ba55-4841d4c46c50" providerId="AD" clId="Web-{B4A417FF-86ED-C17B-CA93-1DFEC727220B}" dt="2023-10-27T06:27:21.811" v="326"/>
          <ac:picMkLst>
            <pc:docMk/>
            <pc:sldMk cId="4038246068" sldId="503"/>
            <ac:picMk id="7" creationId="{2964A498-FF82-2FF1-7FF2-EE17EEA1C003}"/>
          </ac:picMkLst>
        </pc:picChg>
        <pc:picChg chg="add del mod modCrop">
          <ac:chgData name="Holmgren Michaela" userId="S::michaela.holmgren@inera.se::648e012a-cc4f-4a3b-ba55-4841d4c46c50" providerId="AD" clId="Web-{B4A417FF-86ED-C17B-CA93-1DFEC727220B}" dt="2023-10-27T06:27:25.765" v="328"/>
          <ac:picMkLst>
            <pc:docMk/>
            <pc:sldMk cId="4038246068" sldId="503"/>
            <ac:picMk id="9" creationId="{1DCD5702-FDEE-EB24-EBB8-2DEC6D80450D}"/>
          </ac:picMkLst>
        </pc:picChg>
        <pc:picChg chg="add del mod modCrop">
          <ac:chgData name="Holmgren Michaela" userId="S::michaela.holmgren@inera.se::648e012a-cc4f-4a3b-ba55-4841d4c46c50" providerId="AD" clId="Web-{B4A417FF-86ED-C17B-CA93-1DFEC727220B}" dt="2023-10-27T06:27:26.218" v="329"/>
          <ac:picMkLst>
            <pc:docMk/>
            <pc:sldMk cId="4038246068" sldId="503"/>
            <ac:picMk id="10" creationId="{A39D28AA-2D0D-4C0A-A5F0-58A0DB64A81C}"/>
          </ac:picMkLst>
        </pc:picChg>
      </pc:sldChg>
      <pc:sldChg chg="new del">
        <pc:chgData name="Holmgren Michaela" userId="S::michaela.holmgren@inera.se::648e012a-cc4f-4a3b-ba55-4841d4c46c50" providerId="AD" clId="Web-{B4A417FF-86ED-C17B-CA93-1DFEC727220B}" dt="2023-10-27T06:15:16.517" v="168"/>
        <pc:sldMkLst>
          <pc:docMk/>
          <pc:sldMk cId="3350381885" sldId="520"/>
        </pc:sldMkLst>
      </pc:sldChg>
      <pc:sldChg chg="addSp delSp modSp new">
        <pc:chgData name="Holmgren Michaela" userId="S::michaela.holmgren@inera.se::648e012a-cc4f-4a3b-ba55-4841d4c46c50" providerId="AD" clId="Web-{B4A417FF-86ED-C17B-CA93-1DFEC727220B}" dt="2023-10-27T06:23:40.093" v="262" actId="1076"/>
        <pc:sldMkLst>
          <pc:docMk/>
          <pc:sldMk cId="1010194526" sldId="521"/>
        </pc:sldMkLst>
        <pc:spChg chg="del">
          <ac:chgData name="Holmgren Michaela" userId="S::michaela.holmgren@inera.se::648e012a-cc4f-4a3b-ba55-4841d4c46c50" providerId="AD" clId="Web-{B4A417FF-86ED-C17B-CA93-1DFEC727220B}" dt="2023-10-27T06:14:58.939" v="165"/>
          <ac:spMkLst>
            <pc:docMk/>
            <pc:sldMk cId="1010194526" sldId="521"/>
            <ac:spMk id="2" creationId="{F0023976-E086-86BF-E7D5-D0B03B8E79C1}"/>
          </ac:spMkLst>
        </pc:spChg>
        <pc:spChg chg="add mod">
          <ac:chgData name="Holmgren Michaela" userId="S::michaela.holmgren@inera.se::648e012a-cc4f-4a3b-ba55-4841d4c46c50" providerId="AD" clId="Web-{B4A417FF-86ED-C17B-CA93-1DFEC727220B}" dt="2023-10-27T06:23:32.172" v="259" actId="1076"/>
          <ac:spMkLst>
            <pc:docMk/>
            <pc:sldMk cId="1010194526" sldId="521"/>
            <ac:spMk id="9" creationId="{ECF14939-5F17-A393-E756-6041E5550923}"/>
          </ac:spMkLst>
        </pc:spChg>
        <pc:spChg chg="add mod">
          <ac:chgData name="Holmgren Michaela" userId="S::michaela.holmgren@inera.se::648e012a-cc4f-4a3b-ba55-4841d4c46c50" providerId="AD" clId="Web-{B4A417FF-86ED-C17B-CA93-1DFEC727220B}" dt="2023-10-27T06:23:32.172" v="260" actId="1076"/>
          <ac:spMkLst>
            <pc:docMk/>
            <pc:sldMk cId="1010194526" sldId="521"/>
            <ac:spMk id="10" creationId="{FB590200-0A4B-90C6-9659-ADE0816A9E5A}"/>
          </ac:spMkLst>
        </pc:spChg>
        <pc:picChg chg="add mod modCrop">
          <ac:chgData name="Holmgren Michaela" userId="S::michaela.holmgren@inera.se::648e012a-cc4f-4a3b-ba55-4841d4c46c50" providerId="AD" clId="Web-{B4A417FF-86ED-C17B-CA93-1DFEC727220B}" dt="2023-10-27T06:23:26.328" v="257" actId="1076"/>
          <ac:picMkLst>
            <pc:docMk/>
            <pc:sldMk cId="1010194526" sldId="521"/>
            <ac:picMk id="5" creationId="{3858A3A6-4F4F-52F5-66FF-2C8C8AEF7AF8}"/>
          </ac:picMkLst>
        </pc:picChg>
        <pc:picChg chg="add mod modCrop">
          <ac:chgData name="Holmgren Michaela" userId="S::michaela.holmgren@inera.se::648e012a-cc4f-4a3b-ba55-4841d4c46c50" providerId="AD" clId="Web-{B4A417FF-86ED-C17B-CA93-1DFEC727220B}" dt="2023-10-27T06:23:40.062" v="261" actId="1076"/>
          <ac:picMkLst>
            <pc:docMk/>
            <pc:sldMk cId="1010194526" sldId="521"/>
            <ac:picMk id="6" creationId="{868DA3BA-1644-DBA4-15CA-078AB3151DF8}"/>
          </ac:picMkLst>
        </pc:picChg>
        <pc:picChg chg="add mod modCrop">
          <ac:chgData name="Holmgren Michaela" userId="S::michaela.holmgren@inera.se::648e012a-cc4f-4a3b-ba55-4841d4c46c50" providerId="AD" clId="Web-{B4A417FF-86ED-C17B-CA93-1DFEC727220B}" dt="2023-10-27T06:23:26.406" v="258" actId="1076"/>
          <ac:picMkLst>
            <pc:docMk/>
            <pc:sldMk cId="1010194526" sldId="521"/>
            <ac:picMk id="7" creationId="{F880D805-056D-F4CB-7113-4D3C4CEFDD71}"/>
          </ac:picMkLst>
        </pc:picChg>
        <pc:picChg chg="add mod modCrop">
          <ac:chgData name="Holmgren Michaela" userId="S::michaela.holmgren@inera.se::648e012a-cc4f-4a3b-ba55-4841d4c46c50" providerId="AD" clId="Web-{B4A417FF-86ED-C17B-CA93-1DFEC727220B}" dt="2023-10-27T06:23:40.093" v="262" actId="1076"/>
          <ac:picMkLst>
            <pc:docMk/>
            <pc:sldMk cId="1010194526" sldId="521"/>
            <ac:picMk id="8" creationId="{E7DE9464-CFC8-5A92-EF49-E8ECEC7AF0B2}"/>
          </ac:picMkLst>
        </pc:picChg>
      </pc:sldChg>
      <pc:sldChg chg="addSp delSp modSp new">
        <pc:chgData name="Holmgren Michaela" userId="S::michaela.holmgren@inera.se::648e012a-cc4f-4a3b-ba55-4841d4c46c50" providerId="AD" clId="Web-{B4A417FF-86ED-C17B-CA93-1DFEC727220B}" dt="2023-10-27T06:44:30.168" v="818" actId="1076"/>
        <pc:sldMkLst>
          <pc:docMk/>
          <pc:sldMk cId="4177469377" sldId="523"/>
        </pc:sldMkLst>
        <pc:spChg chg="del">
          <ac:chgData name="Holmgren Michaela" userId="S::michaela.holmgren@inera.se::648e012a-cc4f-4a3b-ba55-4841d4c46c50" providerId="AD" clId="Web-{B4A417FF-86ED-C17B-CA93-1DFEC727220B}" dt="2023-10-27T06:24:15.031" v="266"/>
          <ac:spMkLst>
            <pc:docMk/>
            <pc:sldMk cId="4177469377" sldId="523"/>
            <ac:spMk id="2" creationId="{F26A7FF3-F445-4DCA-1B19-C44AC59DC86A}"/>
          </ac:spMkLst>
        </pc:spChg>
        <pc:spChg chg="add mod">
          <ac:chgData name="Holmgren Michaela" userId="S::michaela.holmgren@inera.se::648e012a-cc4f-4a3b-ba55-4841d4c46c50" providerId="AD" clId="Web-{B4A417FF-86ED-C17B-CA93-1DFEC727220B}" dt="2023-10-27T06:26:13.249" v="299" actId="1076"/>
          <ac:spMkLst>
            <pc:docMk/>
            <pc:sldMk cId="4177469377" sldId="523"/>
            <ac:spMk id="7" creationId="{9D255DA7-A4B1-1979-ADEF-B171CB1FF3EB}"/>
          </ac:spMkLst>
        </pc:spChg>
        <pc:spChg chg="add mod">
          <ac:chgData name="Holmgren Michaela" userId="S::michaela.holmgren@inera.se::648e012a-cc4f-4a3b-ba55-4841d4c46c50" providerId="AD" clId="Web-{B4A417FF-86ED-C17B-CA93-1DFEC727220B}" dt="2023-10-27T06:44:30.168" v="818" actId="1076"/>
          <ac:spMkLst>
            <pc:docMk/>
            <pc:sldMk cId="4177469377" sldId="523"/>
            <ac:spMk id="8" creationId="{2413BDE0-C0D8-9966-DC8C-E070EDEABE01}"/>
          </ac:spMkLst>
        </pc:spChg>
        <pc:spChg chg="add mod">
          <ac:chgData name="Holmgren Michaela" userId="S::michaela.holmgren@inera.se::648e012a-cc4f-4a3b-ba55-4841d4c46c50" providerId="AD" clId="Web-{B4A417FF-86ED-C17B-CA93-1DFEC727220B}" dt="2023-10-27T06:27:07.312" v="324" actId="1076"/>
          <ac:spMkLst>
            <pc:docMk/>
            <pc:sldMk cId="4177469377" sldId="523"/>
            <ac:spMk id="9" creationId="{576D6BE7-8F6D-F471-033F-9A0414E17506}"/>
          </ac:spMkLst>
        </pc:spChg>
        <pc:picChg chg="add mod modCrop">
          <ac:chgData name="Holmgren Michaela" userId="S::michaela.holmgren@inera.se::648e012a-cc4f-4a3b-ba55-4841d4c46c50" providerId="AD" clId="Web-{B4A417FF-86ED-C17B-CA93-1DFEC727220B}" dt="2023-10-27T06:25:05.531" v="278"/>
          <ac:picMkLst>
            <pc:docMk/>
            <pc:sldMk cId="4177469377" sldId="523"/>
            <ac:picMk id="5" creationId="{D62B1598-BBEC-3886-AF35-04060AF96492}"/>
          </ac:picMkLst>
        </pc:picChg>
        <pc:picChg chg="add mod modCrop">
          <ac:chgData name="Holmgren Michaela" userId="S::michaela.holmgren@inera.se::648e012a-cc4f-4a3b-ba55-4841d4c46c50" providerId="AD" clId="Web-{B4A417FF-86ED-C17B-CA93-1DFEC727220B}" dt="2023-10-27T06:25:26.952" v="282" actId="1076"/>
          <ac:picMkLst>
            <pc:docMk/>
            <pc:sldMk cId="4177469377" sldId="523"/>
            <ac:picMk id="6" creationId="{4BAE2EBF-2F30-3A89-08ED-8A968224DDCC}"/>
          </ac:picMkLst>
        </pc:picChg>
      </pc:sldChg>
      <pc:sldChg chg="modSp add ord replId">
        <pc:chgData name="Holmgren Michaela" userId="S::michaela.holmgren@inera.se::648e012a-cc4f-4a3b-ba55-4841d4c46c50" providerId="AD" clId="Web-{B4A417FF-86ED-C17B-CA93-1DFEC727220B}" dt="2023-10-27T06:39:31.450" v="771" actId="20577"/>
        <pc:sldMkLst>
          <pc:docMk/>
          <pc:sldMk cId="1512661053" sldId="530"/>
        </pc:sldMkLst>
        <pc:spChg chg="mod">
          <ac:chgData name="Holmgren Michaela" userId="S::michaela.holmgren@inera.se::648e012a-cc4f-4a3b-ba55-4841d4c46c50" providerId="AD" clId="Web-{B4A417FF-86ED-C17B-CA93-1DFEC727220B}" dt="2023-10-27T06:39:31.450" v="771" actId="20577"/>
          <ac:spMkLst>
            <pc:docMk/>
            <pc:sldMk cId="1512661053" sldId="530"/>
            <ac:spMk id="3" creationId="{1BA3D5DF-4EB1-B63F-74FC-3FA420874318}"/>
          </ac:spMkLst>
        </pc:spChg>
      </pc:sldChg>
      <pc:sldChg chg="addSp delSp modSp new">
        <pc:chgData name="Holmgren Michaela" userId="S::michaela.holmgren@inera.se::648e012a-cc4f-4a3b-ba55-4841d4c46c50" providerId="AD" clId="Web-{B4A417FF-86ED-C17B-CA93-1DFEC727220B}" dt="2023-10-27T06:43:26.683" v="799"/>
        <pc:sldMkLst>
          <pc:docMk/>
          <pc:sldMk cId="3507801465" sldId="531"/>
        </pc:sldMkLst>
        <pc:spChg chg="del">
          <ac:chgData name="Holmgren Michaela" userId="S::michaela.holmgren@inera.se::648e012a-cc4f-4a3b-ba55-4841d4c46c50" providerId="AD" clId="Web-{B4A417FF-86ED-C17B-CA93-1DFEC727220B}" dt="2023-10-27T06:41:19.387" v="773"/>
          <ac:spMkLst>
            <pc:docMk/>
            <pc:sldMk cId="3507801465" sldId="531"/>
            <ac:spMk id="2" creationId="{132C526C-9658-1126-548D-B145B955F780}"/>
          </ac:spMkLst>
        </pc:spChg>
        <pc:spChg chg="add">
          <ac:chgData name="Holmgren Michaela" userId="S::michaela.holmgren@inera.se::648e012a-cc4f-4a3b-ba55-4841d4c46c50" providerId="AD" clId="Web-{B4A417FF-86ED-C17B-CA93-1DFEC727220B}" dt="2023-10-27T06:43:26.683" v="799"/>
          <ac:spMkLst>
            <pc:docMk/>
            <pc:sldMk cId="3507801465" sldId="531"/>
            <ac:spMk id="7" creationId="{1E2A6801-6067-029C-D27F-085417D2962A}"/>
          </ac:spMkLst>
        </pc:spChg>
        <pc:picChg chg="add mod modCrop">
          <ac:chgData name="Holmgren Michaela" userId="S::michaela.holmgren@inera.se::648e012a-cc4f-4a3b-ba55-4841d4c46c50" providerId="AD" clId="Web-{B4A417FF-86ED-C17B-CA93-1DFEC727220B}" dt="2023-10-27T06:43:06.668" v="798" actId="1076"/>
          <ac:picMkLst>
            <pc:docMk/>
            <pc:sldMk cId="3507801465" sldId="531"/>
            <ac:picMk id="5" creationId="{87C59CEC-55CF-F7C6-C57A-7743C5CDBCC4}"/>
          </ac:picMkLst>
        </pc:picChg>
        <pc:picChg chg="add mod modCrop">
          <ac:chgData name="Holmgren Michaela" userId="S::michaela.holmgren@inera.se::648e012a-cc4f-4a3b-ba55-4841d4c46c50" providerId="AD" clId="Web-{B4A417FF-86ED-C17B-CA93-1DFEC727220B}" dt="2023-10-27T06:42:53.980" v="795" actId="14100"/>
          <ac:picMkLst>
            <pc:docMk/>
            <pc:sldMk cId="3507801465" sldId="531"/>
            <ac:picMk id="6" creationId="{39DE128D-210B-AFF5-43B6-AE5AFA605BDA}"/>
          </ac:picMkLst>
        </pc:picChg>
      </pc:sldChg>
    </pc:docChg>
  </pc:docChgLst>
  <pc:docChgLst>
    <pc:chgData name="Olars Björn" userId="1c81218a-21ec-413f-8dc1-a8bd0b85f8ba" providerId="ADAL" clId="{2C5EE179-13F1-4FB9-A001-072CD2220045}"/>
    <pc:docChg chg="undo custSel addSld delSld modSld">
      <pc:chgData name="Olars Björn" userId="1c81218a-21ec-413f-8dc1-a8bd0b85f8ba" providerId="ADAL" clId="{2C5EE179-13F1-4FB9-A001-072CD2220045}" dt="2023-09-01T11:58:15.391" v="770" actId="20577"/>
      <pc:docMkLst>
        <pc:docMk/>
      </pc:docMkLst>
      <pc:sldChg chg="modSp mod">
        <pc:chgData name="Olars Björn" userId="1c81218a-21ec-413f-8dc1-a8bd0b85f8ba" providerId="ADAL" clId="{2C5EE179-13F1-4FB9-A001-072CD2220045}" dt="2023-09-01T11:47:36.575" v="641" actId="207"/>
        <pc:sldMkLst>
          <pc:docMk/>
          <pc:sldMk cId="688302191" sldId="259"/>
        </pc:sldMkLst>
        <pc:picChg chg="mod">
          <ac:chgData name="Olars Björn" userId="1c81218a-21ec-413f-8dc1-a8bd0b85f8ba" providerId="ADAL" clId="{2C5EE179-13F1-4FB9-A001-072CD2220045}" dt="2023-09-01T11:47:36.575" v="641" actId="207"/>
          <ac:picMkLst>
            <pc:docMk/>
            <pc:sldMk cId="688302191" sldId="259"/>
            <ac:picMk id="3" creationId="{32A7759F-F2D2-466D-B470-B88B57B60D4A}"/>
          </ac:picMkLst>
        </pc:picChg>
        <pc:picChg chg="mod">
          <ac:chgData name="Olars Björn" userId="1c81218a-21ec-413f-8dc1-a8bd0b85f8ba" providerId="ADAL" clId="{2C5EE179-13F1-4FB9-A001-072CD2220045}" dt="2023-09-01T11:47:36.575" v="641" actId="207"/>
          <ac:picMkLst>
            <pc:docMk/>
            <pc:sldMk cId="688302191" sldId="259"/>
            <ac:picMk id="8" creationId="{C0EFF943-D4CD-45A5-B84E-CC15B29E75B5}"/>
          </ac:picMkLst>
        </pc:picChg>
        <pc:picChg chg="mod">
          <ac:chgData name="Olars Björn" userId="1c81218a-21ec-413f-8dc1-a8bd0b85f8ba" providerId="ADAL" clId="{2C5EE179-13F1-4FB9-A001-072CD2220045}" dt="2023-09-01T11:47:36.575" v="641" actId="207"/>
          <ac:picMkLst>
            <pc:docMk/>
            <pc:sldMk cId="688302191" sldId="259"/>
            <ac:picMk id="12" creationId="{18D4DD37-C385-4B27-A17E-B201DE59DDEC}"/>
          </ac:picMkLst>
        </pc:picChg>
        <pc:picChg chg="mod">
          <ac:chgData name="Olars Björn" userId="1c81218a-21ec-413f-8dc1-a8bd0b85f8ba" providerId="ADAL" clId="{2C5EE179-13F1-4FB9-A001-072CD2220045}" dt="2023-09-01T11:47:36.575" v="641" actId="207"/>
          <ac:picMkLst>
            <pc:docMk/>
            <pc:sldMk cId="688302191" sldId="259"/>
            <ac:picMk id="13" creationId="{ADF5A4C4-B38F-46A1-A720-9D7990C69224}"/>
          </ac:picMkLst>
        </pc:picChg>
        <pc:picChg chg="mod">
          <ac:chgData name="Olars Björn" userId="1c81218a-21ec-413f-8dc1-a8bd0b85f8ba" providerId="ADAL" clId="{2C5EE179-13F1-4FB9-A001-072CD2220045}" dt="2023-09-01T11:47:36.575" v="641" actId="207"/>
          <ac:picMkLst>
            <pc:docMk/>
            <pc:sldMk cId="688302191" sldId="259"/>
            <ac:picMk id="15" creationId="{A1FEA663-DB3A-434F-99D7-B0F02F1BA247}"/>
          </ac:picMkLst>
        </pc:picChg>
      </pc:sldChg>
      <pc:sldChg chg="del">
        <pc:chgData name="Olars Björn" userId="1c81218a-21ec-413f-8dc1-a8bd0b85f8ba" providerId="ADAL" clId="{2C5EE179-13F1-4FB9-A001-072CD2220045}" dt="2023-09-01T11:45:04.610" v="631" actId="47"/>
        <pc:sldMkLst>
          <pc:docMk/>
          <pc:sldMk cId="2219666961" sldId="297"/>
        </pc:sldMkLst>
      </pc:sldChg>
      <pc:sldChg chg="modSp mod">
        <pc:chgData name="Olars Björn" userId="1c81218a-21ec-413f-8dc1-a8bd0b85f8ba" providerId="ADAL" clId="{2C5EE179-13F1-4FB9-A001-072CD2220045}" dt="2023-08-28T10:03:58.190" v="191" actId="20577"/>
        <pc:sldMkLst>
          <pc:docMk/>
          <pc:sldMk cId="4158201782" sldId="328"/>
        </pc:sldMkLst>
        <pc:spChg chg="mod">
          <ac:chgData name="Olars Björn" userId="1c81218a-21ec-413f-8dc1-a8bd0b85f8ba" providerId="ADAL" clId="{2C5EE179-13F1-4FB9-A001-072CD2220045}" dt="2023-08-28T10:03:58.190" v="191" actId="20577"/>
          <ac:spMkLst>
            <pc:docMk/>
            <pc:sldMk cId="4158201782" sldId="328"/>
            <ac:spMk id="5" creationId="{BC5C837C-7D53-4E50-BDC1-752E6FCF03A0}"/>
          </ac:spMkLst>
        </pc:spChg>
      </pc:sldChg>
      <pc:sldChg chg="addSp delSp modSp mod">
        <pc:chgData name="Olars Björn" userId="1c81218a-21ec-413f-8dc1-a8bd0b85f8ba" providerId="ADAL" clId="{2C5EE179-13F1-4FB9-A001-072CD2220045}" dt="2023-09-01T11:39:49.070" v="529" actId="207"/>
        <pc:sldMkLst>
          <pc:docMk/>
          <pc:sldMk cId="3548978254" sldId="457"/>
        </pc:sldMkLst>
        <pc:spChg chg="mod">
          <ac:chgData name="Olars Björn" userId="1c81218a-21ec-413f-8dc1-a8bd0b85f8ba" providerId="ADAL" clId="{2C5EE179-13F1-4FB9-A001-072CD2220045}" dt="2023-09-01T11:35:09.184" v="490"/>
          <ac:spMkLst>
            <pc:docMk/>
            <pc:sldMk cId="3548978254" sldId="457"/>
            <ac:spMk id="6" creationId="{F79C5D3D-6B7F-BEE7-0955-3D0646AEECB4}"/>
          </ac:spMkLst>
        </pc:spChg>
        <pc:spChg chg="mod">
          <ac:chgData name="Olars Björn" userId="1c81218a-21ec-413f-8dc1-a8bd0b85f8ba" providerId="ADAL" clId="{2C5EE179-13F1-4FB9-A001-072CD2220045}" dt="2023-09-01T11:35:09.184" v="490"/>
          <ac:spMkLst>
            <pc:docMk/>
            <pc:sldMk cId="3548978254" sldId="457"/>
            <ac:spMk id="7" creationId="{57D879E1-4F8A-70FE-1224-AFCFDBCB098E}"/>
          </ac:spMkLst>
        </pc:spChg>
        <pc:spChg chg="mod">
          <ac:chgData name="Olars Björn" userId="1c81218a-21ec-413f-8dc1-a8bd0b85f8ba" providerId="ADAL" clId="{2C5EE179-13F1-4FB9-A001-072CD2220045}" dt="2023-09-01T11:39:49.070" v="529" actId="207"/>
          <ac:spMkLst>
            <pc:docMk/>
            <pc:sldMk cId="3548978254" sldId="457"/>
            <ac:spMk id="9" creationId="{BA1AAA78-620D-49AB-9B5A-4F394CBA4160}"/>
          </ac:spMkLst>
        </pc:spChg>
        <pc:spChg chg="mod">
          <ac:chgData name="Olars Björn" userId="1c81218a-21ec-413f-8dc1-a8bd0b85f8ba" providerId="ADAL" clId="{2C5EE179-13F1-4FB9-A001-072CD2220045}" dt="2023-09-01T11:35:09.184" v="490"/>
          <ac:spMkLst>
            <pc:docMk/>
            <pc:sldMk cId="3548978254" sldId="457"/>
            <ac:spMk id="10" creationId="{544C90EC-8A74-7454-E1A1-C06171E78C95}"/>
          </ac:spMkLst>
        </pc:spChg>
        <pc:spChg chg="mod">
          <ac:chgData name="Olars Björn" userId="1c81218a-21ec-413f-8dc1-a8bd0b85f8ba" providerId="ADAL" clId="{2C5EE179-13F1-4FB9-A001-072CD2220045}" dt="2023-09-01T11:35:09.184" v="490"/>
          <ac:spMkLst>
            <pc:docMk/>
            <pc:sldMk cId="3548978254" sldId="457"/>
            <ac:spMk id="11" creationId="{7C6C8098-60E1-AD28-0408-490A27577245}"/>
          </ac:spMkLst>
        </pc:spChg>
        <pc:spChg chg="mod">
          <ac:chgData name="Olars Björn" userId="1c81218a-21ec-413f-8dc1-a8bd0b85f8ba" providerId="ADAL" clId="{2C5EE179-13F1-4FB9-A001-072CD2220045}" dt="2023-09-01T11:35:58.397" v="495" actId="207"/>
          <ac:spMkLst>
            <pc:docMk/>
            <pc:sldMk cId="3548978254" sldId="457"/>
            <ac:spMk id="12" creationId="{C6B33898-CB96-5177-B4C7-D38CE7E48562}"/>
          </ac:spMkLst>
        </pc:spChg>
        <pc:spChg chg="mod">
          <ac:chgData name="Olars Björn" userId="1c81218a-21ec-413f-8dc1-a8bd0b85f8ba" providerId="ADAL" clId="{2C5EE179-13F1-4FB9-A001-072CD2220045}" dt="2023-09-01T11:35:09.184" v="490"/>
          <ac:spMkLst>
            <pc:docMk/>
            <pc:sldMk cId="3548978254" sldId="457"/>
            <ac:spMk id="13" creationId="{181ACC5E-C849-19F4-45F5-053210EA6426}"/>
          </ac:spMkLst>
        </pc:spChg>
        <pc:spChg chg="mod">
          <ac:chgData name="Olars Björn" userId="1c81218a-21ec-413f-8dc1-a8bd0b85f8ba" providerId="ADAL" clId="{2C5EE179-13F1-4FB9-A001-072CD2220045}" dt="2023-09-01T11:35:09.184" v="490"/>
          <ac:spMkLst>
            <pc:docMk/>
            <pc:sldMk cId="3548978254" sldId="457"/>
            <ac:spMk id="14" creationId="{2FCE31CF-184B-4B1E-F9E1-F80C72D2F601}"/>
          </ac:spMkLst>
        </pc:spChg>
        <pc:spChg chg="mod">
          <ac:chgData name="Olars Björn" userId="1c81218a-21ec-413f-8dc1-a8bd0b85f8ba" providerId="ADAL" clId="{2C5EE179-13F1-4FB9-A001-072CD2220045}" dt="2023-09-01T11:35:09.184" v="490"/>
          <ac:spMkLst>
            <pc:docMk/>
            <pc:sldMk cId="3548978254" sldId="457"/>
            <ac:spMk id="15" creationId="{857528D6-C2EE-FBFE-A12B-EC661F57C732}"/>
          </ac:spMkLst>
        </pc:spChg>
        <pc:spChg chg="mod">
          <ac:chgData name="Olars Björn" userId="1c81218a-21ec-413f-8dc1-a8bd0b85f8ba" providerId="ADAL" clId="{2C5EE179-13F1-4FB9-A001-072CD2220045}" dt="2023-09-01T11:35:09.184" v="490"/>
          <ac:spMkLst>
            <pc:docMk/>
            <pc:sldMk cId="3548978254" sldId="457"/>
            <ac:spMk id="16" creationId="{EC67EF41-BC7F-334F-C65D-896E6430C0DC}"/>
          </ac:spMkLst>
        </pc:spChg>
        <pc:spChg chg="mod">
          <ac:chgData name="Olars Björn" userId="1c81218a-21ec-413f-8dc1-a8bd0b85f8ba" providerId="ADAL" clId="{2C5EE179-13F1-4FB9-A001-072CD2220045}" dt="2023-09-01T11:35:09.184" v="490"/>
          <ac:spMkLst>
            <pc:docMk/>
            <pc:sldMk cId="3548978254" sldId="457"/>
            <ac:spMk id="17" creationId="{C9DB935C-8020-AD24-9F5E-2F336C516362}"/>
          </ac:spMkLst>
        </pc:spChg>
        <pc:spChg chg="mod">
          <ac:chgData name="Olars Björn" userId="1c81218a-21ec-413f-8dc1-a8bd0b85f8ba" providerId="ADAL" clId="{2C5EE179-13F1-4FB9-A001-072CD2220045}" dt="2023-09-01T11:35:09.184" v="490"/>
          <ac:spMkLst>
            <pc:docMk/>
            <pc:sldMk cId="3548978254" sldId="457"/>
            <ac:spMk id="18" creationId="{C1A41B0B-243E-D4D6-C1AC-21A0788AC44A}"/>
          </ac:spMkLst>
        </pc:spChg>
        <pc:spChg chg="mod">
          <ac:chgData name="Olars Björn" userId="1c81218a-21ec-413f-8dc1-a8bd0b85f8ba" providerId="ADAL" clId="{2C5EE179-13F1-4FB9-A001-072CD2220045}" dt="2023-09-01T11:35:58.397" v="495" actId="207"/>
          <ac:spMkLst>
            <pc:docMk/>
            <pc:sldMk cId="3548978254" sldId="457"/>
            <ac:spMk id="19" creationId="{CD3DD850-493D-522C-CE47-16265C54D16E}"/>
          </ac:spMkLst>
        </pc:spChg>
        <pc:spChg chg="mod">
          <ac:chgData name="Olars Björn" userId="1c81218a-21ec-413f-8dc1-a8bd0b85f8ba" providerId="ADAL" clId="{2C5EE179-13F1-4FB9-A001-072CD2220045}" dt="2023-09-01T11:35:58.397" v="495" actId="207"/>
          <ac:spMkLst>
            <pc:docMk/>
            <pc:sldMk cId="3548978254" sldId="457"/>
            <ac:spMk id="20" creationId="{DB14166A-3E2A-9168-5CB1-39E62B2766AB}"/>
          </ac:spMkLst>
        </pc:spChg>
        <pc:spChg chg="mod">
          <ac:chgData name="Olars Björn" userId="1c81218a-21ec-413f-8dc1-a8bd0b85f8ba" providerId="ADAL" clId="{2C5EE179-13F1-4FB9-A001-072CD2220045}" dt="2023-09-01T11:35:58.397" v="495" actId="207"/>
          <ac:spMkLst>
            <pc:docMk/>
            <pc:sldMk cId="3548978254" sldId="457"/>
            <ac:spMk id="21" creationId="{FD8C241B-C310-6B10-A12A-67EAD58A08CF}"/>
          </ac:spMkLst>
        </pc:spChg>
        <pc:spChg chg="mod">
          <ac:chgData name="Olars Björn" userId="1c81218a-21ec-413f-8dc1-a8bd0b85f8ba" providerId="ADAL" clId="{2C5EE179-13F1-4FB9-A001-072CD2220045}" dt="2023-09-01T11:35:09.184" v="490"/>
          <ac:spMkLst>
            <pc:docMk/>
            <pc:sldMk cId="3548978254" sldId="457"/>
            <ac:spMk id="22" creationId="{26A6C8F6-1FC1-2AE8-C67C-F4852BF3CB0E}"/>
          </ac:spMkLst>
        </pc:spChg>
        <pc:spChg chg="mod">
          <ac:chgData name="Olars Björn" userId="1c81218a-21ec-413f-8dc1-a8bd0b85f8ba" providerId="ADAL" clId="{2C5EE179-13F1-4FB9-A001-072CD2220045}" dt="2023-09-01T11:35:09.184" v="490"/>
          <ac:spMkLst>
            <pc:docMk/>
            <pc:sldMk cId="3548978254" sldId="457"/>
            <ac:spMk id="23" creationId="{A33A35E7-DA70-8646-EEC1-20E083E40CA0}"/>
          </ac:spMkLst>
        </pc:spChg>
        <pc:spChg chg="mod">
          <ac:chgData name="Olars Björn" userId="1c81218a-21ec-413f-8dc1-a8bd0b85f8ba" providerId="ADAL" clId="{2C5EE179-13F1-4FB9-A001-072CD2220045}" dt="2023-09-01T11:35:09.184" v="490"/>
          <ac:spMkLst>
            <pc:docMk/>
            <pc:sldMk cId="3548978254" sldId="457"/>
            <ac:spMk id="24" creationId="{35FDA888-CEB7-A8A6-0E90-FB42532BBB03}"/>
          </ac:spMkLst>
        </pc:spChg>
        <pc:spChg chg="mod">
          <ac:chgData name="Olars Björn" userId="1c81218a-21ec-413f-8dc1-a8bd0b85f8ba" providerId="ADAL" clId="{2C5EE179-13F1-4FB9-A001-072CD2220045}" dt="2023-09-01T11:35:09.184" v="490"/>
          <ac:spMkLst>
            <pc:docMk/>
            <pc:sldMk cId="3548978254" sldId="457"/>
            <ac:spMk id="25" creationId="{04A854E4-90A9-C12C-0019-F5C393A7ABD8}"/>
          </ac:spMkLst>
        </pc:spChg>
        <pc:spChg chg="mod">
          <ac:chgData name="Olars Björn" userId="1c81218a-21ec-413f-8dc1-a8bd0b85f8ba" providerId="ADAL" clId="{2C5EE179-13F1-4FB9-A001-072CD2220045}" dt="2023-09-01T11:35:09.184" v="490"/>
          <ac:spMkLst>
            <pc:docMk/>
            <pc:sldMk cId="3548978254" sldId="457"/>
            <ac:spMk id="26" creationId="{319780AA-0829-A0D5-AE9E-34ED8FF0EA0F}"/>
          </ac:spMkLst>
        </pc:spChg>
        <pc:spChg chg="mod">
          <ac:chgData name="Olars Björn" userId="1c81218a-21ec-413f-8dc1-a8bd0b85f8ba" providerId="ADAL" clId="{2C5EE179-13F1-4FB9-A001-072CD2220045}" dt="2023-09-01T11:35:09.184" v="490"/>
          <ac:spMkLst>
            <pc:docMk/>
            <pc:sldMk cId="3548978254" sldId="457"/>
            <ac:spMk id="27" creationId="{EAF8F69D-F8E1-508E-249C-AA82D64E6676}"/>
          </ac:spMkLst>
        </pc:spChg>
        <pc:spChg chg="mod">
          <ac:chgData name="Olars Björn" userId="1c81218a-21ec-413f-8dc1-a8bd0b85f8ba" providerId="ADAL" clId="{2C5EE179-13F1-4FB9-A001-072CD2220045}" dt="2023-09-01T11:35:09.184" v="490"/>
          <ac:spMkLst>
            <pc:docMk/>
            <pc:sldMk cId="3548978254" sldId="457"/>
            <ac:spMk id="28" creationId="{6BD25D81-9DDD-D9EE-8873-2258AB89A5B4}"/>
          </ac:spMkLst>
        </pc:spChg>
        <pc:grpChg chg="add mod">
          <ac:chgData name="Olars Björn" userId="1c81218a-21ec-413f-8dc1-a8bd0b85f8ba" providerId="ADAL" clId="{2C5EE179-13F1-4FB9-A001-072CD2220045}" dt="2023-09-01T11:36:04.713" v="497" actId="1076"/>
          <ac:grpSpMkLst>
            <pc:docMk/>
            <pc:sldMk cId="3548978254" sldId="457"/>
            <ac:grpSpMk id="3" creationId="{10AC2D5E-D298-9E51-66BA-1927C852F18E}"/>
          </ac:grpSpMkLst>
        </pc:grpChg>
        <pc:picChg chg="del">
          <ac:chgData name="Olars Björn" userId="1c81218a-21ec-413f-8dc1-a8bd0b85f8ba" providerId="ADAL" clId="{2C5EE179-13F1-4FB9-A001-072CD2220045}" dt="2023-09-01T11:35:47.553" v="492" actId="478"/>
          <ac:picMkLst>
            <pc:docMk/>
            <pc:sldMk cId="3548978254" sldId="457"/>
            <ac:picMk id="4100" creationId="{99B14CD6-018F-4233-863B-DC31261B22BE}"/>
          </ac:picMkLst>
        </pc:picChg>
      </pc:sldChg>
      <pc:sldChg chg="addSp delSp modSp mod">
        <pc:chgData name="Olars Björn" userId="1c81218a-21ec-413f-8dc1-a8bd0b85f8ba" providerId="ADAL" clId="{2C5EE179-13F1-4FB9-A001-072CD2220045}" dt="2023-09-01T11:45:16.704" v="637" actId="1076"/>
        <pc:sldMkLst>
          <pc:docMk/>
          <pc:sldMk cId="1758125725" sldId="462"/>
        </pc:sldMkLst>
        <pc:spChg chg="mod">
          <ac:chgData name="Olars Björn" userId="1c81218a-21ec-413f-8dc1-a8bd0b85f8ba" providerId="ADAL" clId="{2C5EE179-13F1-4FB9-A001-072CD2220045}" dt="2023-09-01T11:44:18.874" v="626" actId="20577"/>
          <ac:spMkLst>
            <pc:docMk/>
            <pc:sldMk cId="1758125725" sldId="462"/>
            <ac:spMk id="2" creationId="{8E6E6FFC-F506-76EA-DB66-BF10E45B0DB1}"/>
          </ac:spMkLst>
        </pc:spChg>
        <pc:picChg chg="add mod">
          <ac:chgData name="Olars Björn" userId="1c81218a-21ec-413f-8dc1-a8bd0b85f8ba" providerId="ADAL" clId="{2C5EE179-13F1-4FB9-A001-072CD2220045}" dt="2023-09-01T11:45:16.704" v="637" actId="1076"/>
          <ac:picMkLst>
            <pc:docMk/>
            <pc:sldMk cId="1758125725" sldId="462"/>
            <ac:picMk id="4" creationId="{FFD3B362-F1DB-950A-7000-F603C575618E}"/>
          </ac:picMkLst>
        </pc:picChg>
        <pc:picChg chg="del">
          <ac:chgData name="Olars Björn" userId="1c81218a-21ec-413f-8dc1-a8bd0b85f8ba" providerId="ADAL" clId="{2C5EE179-13F1-4FB9-A001-072CD2220045}" dt="2023-09-01T11:45:07.901" v="632" actId="478"/>
          <ac:picMkLst>
            <pc:docMk/>
            <pc:sldMk cId="1758125725" sldId="462"/>
            <ac:picMk id="2050" creationId="{26481C4D-72DD-4258-B587-502E900EEC2A}"/>
          </ac:picMkLst>
        </pc:picChg>
      </pc:sldChg>
      <pc:sldChg chg="modSp mod">
        <pc:chgData name="Olars Björn" userId="1c81218a-21ec-413f-8dc1-a8bd0b85f8ba" providerId="ADAL" clId="{2C5EE179-13F1-4FB9-A001-072CD2220045}" dt="2023-08-28T10:05:39.517" v="361" actId="20577"/>
        <pc:sldMkLst>
          <pc:docMk/>
          <pc:sldMk cId="325621087" sldId="463"/>
        </pc:sldMkLst>
        <pc:spChg chg="mod">
          <ac:chgData name="Olars Björn" userId="1c81218a-21ec-413f-8dc1-a8bd0b85f8ba" providerId="ADAL" clId="{2C5EE179-13F1-4FB9-A001-072CD2220045}" dt="2023-08-28T10:05:39.517" v="361" actId="20577"/>
          <ac:spMkLst>
            <pc:docMk/>
            <pc:sldMk cId="325621087" sldId="463"/>
            <ac:spMk id="6" creationId="{563B5A6B-47A2-4449-A0D4-AA60E92E37CF}"/>
          </ac:spMkLst>
        </pc:spChg>
      </pc:sldChg>
      <pc:sldChg chg="modSp mod">
        <pc:chgData name="Olars Björn" userId="1c81218a-21ec-413f-8dc1-a8bd0b85f8ba" providerId="ADAL" clId="{2C5EE179-13F1-4FB9-A001-072CD2220045}" dt="2023-09-01T11:39:18.805" v="528" actId="20577"/>
        <pc:sldMkLst>
          <pc:docMk/>
          <pc:sldMk cId="3232292107" sldId="464"/>
        </pc:sldMkLst>
        <pc:spChg chg="mod">
          <ac:chgData name="Olars Björn" userId="1c81218a-21ec-413f-8dc1-a8bd0b85f8ba" providerId="ADAL" clId="{2C5EE179-13F1-4FB9-A001-072CD2220045}" dt="2023-09-01T11:39:18.805" v="528" actId="20577"/>
          <ac:spMkLst>
            <pc:docMk/>
            <pc:sldMk cId="3232292107" sldId="464"/>
            <ac:spMk id="4103" creationId="{F79AC20C-5A2F-129F-C1C6-8B284C55AF2A}"/>
          </ac:spMkLst>
        </pc:spChg>
      </pc:sldChg>
      <pc:sldChg chg="modSp mod">
        <pc:chgData name="Olars Björn" userId="1c81218a-21ec-413f-8dc1-a8bd0b85f8ba" providerId="ADAL" clId="{2C5EE179-13F1-4FB9-A001-072CD2220045}" dt="2023-09-01T11:40:15.411" v="532" actId="12"/>
        <pc:sldMkLst>
          <pc:docMk/>
          <pc:sldMk cId="2191574587" sldId="472"/>
        </pc:sldMkLst>
        <pc:spChg chg="mod">
          <ac:chgData name="Olars Björn" userId="1c81218a-21ec-413f-8dc1-a8bd0b85f8ba" providerId="ADAL" clId="{2C5EE179-13F1-4FB9-A001-072CD2220045}" dt="2023-09-01T11:40:15.411" v="532" actId="12"/>
          <ac:spMkLst>
            <pc:docMk/>
            <pc:sldMk cId="2191574587" sldId="472"/>
            <ac:spMk id="9" creationId="{00339DDF-120F-4211-ADF4-C9A168CE7F1E}"/>
          </ac:spMkLst>
        </pc:spChg>
      </pc:sldChg>
      <pc:sldChg chg="addSp modSp new mod">
        <pc:chgData name="Olars Björn" userId="1c81218a-21ec-413f-8dc1-a8bd0b85f8ba" providerId="ADAL" clId="{2C5EE179-13F1-4FB9-A001-072CD2220045}" dt="2023-09-01T11:58:15.391" v="770" actId="20577"/>
        <pc:sldMkLst>
          <pc:docMk/>
          <pc:sldMk cId="2930397234" sldId="473"/>
        </pc:sldMkLst>
        <pc:spChg chg="mod">
          <ac:chgData name="Olars Björn" userId="1c81218a-21ec-413f-8dc1-a8bd0b85f8ba" providerId="ADAL" clId="{2C5EE179-13F1-4FB9-A001-072CD2220045}" dt="2023-08-28T10:02:04.064" v="30" actId="20577"/>
          <ac:spMkLst>
            <pc:docMk/>
            <pc:sldMk cId="2930397234" sldId="473"/>
            <ac:spMk id="2" creationId="{0DA6A901-29AB-1FF7-6E32-56A30E5792A7}"/>
          </ac:spMkLst>
        </pc:spChg>
        <pc:spChg chg="mod">
          <ac:chgData name="Olars Björn" userId="1c81218a-21ec-413f-8dc1-a8bd0b85f8ba" providerId="ADAL" clId="{2C5EE179-13F1-4FB9-A001-072CD2220045}" dt="2023-09-01T11:58:15.391" v="770" actId="20577"/>
          <ac:spMkLst>
            <pc:docMk/>
            <pc:sldMk cId="2930397234" sldId="473"/>
            <ac:spMk id="3" creationId="{D85BDD45-0E29-5BC6-12F6-31B2376C55A5}"/>
          </ac:spMkLst>
        </pc:spChg>
        <pc:picChg chg="add mod">
          <ac:chgData name="Olars Björn" userId="1c81218a-21ec-413f-8dc1-a8bd0b85f8ba" providerId="ADAL" clId="{2C5EE179-13F1-4FB9-A001-072CD2220045}" dt="2023-08-28T10:03:15.202" v="171" actId="1076"/>
          <ac:picMkLst>
            <pc:docMk/>
            <pc:sldMk cId="2930397234" sldId="473"/>
            <ac:picMk id="6" creationId="{AB6F3EDE-D3C6-5DDA-0A27-98AACC7B9CC9}"/>
          </ac:picMkLst>
        </pc:picChg>
        <pc:picChg chg="add mod">
          <ac:chgData name="Olars Björn" userId="1c81218a-21ec-413f-8dc1-a8bd0b85f8ba" providerId="ADAL" clId="{2C5EE179-13F1-4FB9-A001-072CD2220045}" dt="2023-08-28T10:03:48.267" v="177" actId="1076"/>
          <ac:picMkLst>
            <pc:docMk/>
            <pc:sldMk cId="2930397234" sldId="473"/>
            <ac:picMk id="7" creationId="{7E4FFE2F-3FFD-7DC9-A977-CFC8D4ECB365}"/>
          </ac:picMkLst>
        </pc:picChg>
        <pc:picChg chg="add mod">
          <ac:chgData name="Olars Björn" userId="1c81218a-21ec-413f-8dc1-a8bd0b85f8ba" providerId="ADAL" clId="{2C5EE179-13F1-4FB9-A001-072CD2220045}" dt="2023-09-01T11:32:21.715" v="489" actId="1076"/>
          <ac:picMkLst>
            <pc:docMk/>
            <pc:sldMk cId="2930397234" sldId="473"/>
            <ac:picMk id="8" creationId="{F3259887-70DB-D1FE-0204-329EF9D99998}"/>
          </ac:picMkLst>
        </pc:picChg>
      </pc:sldChg>
      <pc:sldChg chg="modSp new mod">
        <pc:chgData name="Olars Björn" userId="1c81218a-21ec-413f-8dc1-a8bd0b85f8ba" providerId="ADAL" clId="{2C5EE179-13F1-4FB9-A001-072CD2220045}" dt="2023-09-01T11:37:08.028" v="509" actId="20577"/>
        <pc:sldMkLst>
          <pc:docMk/>
          <pc:sldMk cId="262754385" sldId="474"/>
        </pc:sldMkLst>
        <pc:spChg chg="mod">
          <ac:chgData name="Olars Björn" userId="1c81218a-21ec-413f-8dc1-a8bd0b85f8ba" providerId="ADAL" clId="{2C5EE179-13F1-4FB9-A001-072CD2220045}" dt="2023-08-28T10:06:36.482" v="455" actId="20577"/>
          <ac:spMkLst>
            <pc:docMk/>
            <pc:sldMk cId="262754385" sldId="474"/>
            <ac:spMk id="2" creationId="{AB7E673E-810D-ABCF-86E8-3E9D7A071AE0}"/>
          </ac:spMkLst>
        </pc:spChg>
        <pc:spChg chg="mod">
          <ac:chgData name="Olars Björn" userId="1c81218a-21ec-413f-8dc1-a8bd0b85f8ba" providerId="ADAL" clId="{2C5EE179-13F1-4FB9-A001-072CD2220045}" dt="2023-09-01T11:37:08.028" v="509" actId="20577"/>
          <ac:spMkLst>
            <pc:docMk/>
            <pc:sldMk cId="262754385" sldId="474"/>
            <ac:spMk id="3" creationId="{4B449071-F64A-D4D9-73ED-0129AA72C98F}"/>
          </ac:spMkLst>
        </pc:spChg>
      </pc:sldChg>
      <pc:sldChg chg="modSp mod">
        <pc:chgData name="Olars Björn" userId="1c81218a-21ec-413f-8dc1-a8bd0b85f8ba" providerId="ADAL" clId="{2C5EE179-13F1-4FB9-A001-072CD2220045}" dt="2023-09-01T11:40:50.082" v="536" actId="12"/>
        <pc:sldMkLst>
          <pc:docMk/>
          <pc:sldMk cId="507906234" sldId="475"/>
        </pc:sldMkLst>
        <pc:spChg chg="mod">
          <ac:chgData name="Olars Björn" userId="1c81218a-21ec-413f-8dc1-a8bd0b85f8ba" providerId="ADAL" clId="{2C5EE179-13F1-4FB9-A001-072CD2220045}" dt="2023-09-01T11:40:50.082" v="536" actId="12"/>
          <ac:spMkLst>
            <pc:docMk/>
            <pc:sldMk cId="507906234" sldId="475"/>
            <ac:spMk id="9" creationId="{00339DDF-120F-4211-ADF4-C9A168CE7F1E}"/>
          </ac:spMkLst>
        </pc:spChg>
      </pc:sldChg>
      <pc:sldChg chg="addSp delSp modSp new mod modClrScheme chgLayout">
        <pc:chgData name="Olars Björn" userId="1c81218a-21ec-413f-8dc1-a8bd0b85f8ba" providerId="ADAL" clId="{2C5EE179-13F1-4FB9-A001-072CD2220045}" dt="2023-09-01T11:56:09.153" v="669" actId="20577"/>
        <pc:sldMkLst>
          <pc:docMk/>
          <pc:sldMk cId="1823660046" sldId="476"/>
        </pc:sldMkLst>
        <pc:spChg chg="del mod ord">
          <ac:chgData name="Olars Björn" userId="1c81218a-21ec-413f-8dc1-a8bd0b85f8ba" providerId="ADAL" clId="{2C5EE179-13F1-4FB9-A001-072CD2220045}" dt="2023-09-01T11:56:03.102" v="643" actId="700"/>
          <ac:spMkLst>
            <pc:docMk/>
            <pc:sldMk cId="1823660046" sldId="476"/>
            <ac:spMk id="2" creationId="{3148BBE3-6674-2833-8D7B-58CDF2269C8A}"/>
          </ac:spMkLst>
        </pc:spChg>
        <pc:spChg chg="del">
          <ac:chgData name="Olars Björn" userId="1c81218a-21ec-413f-8dc1-a8bd0b85f8ba" providerId="ADAL" clId="{2C5EE179-13F1-4FB9-A001-072CD2220045}" dt="2023-09-01T11:56:03.102" v="643" actId="700"/>
          <ac:spMkLst>
            <pc:docMk/>
            <pc:sldMk cId="1823660046" sldId="476"/>
            <ac:spMk id="3" creationId="{96F5FF89-24E0-9137-07CF-74145B4B7030}"/>
          </ac:spMkLst>
        </pc:spChg>
        <pc:spChg chg="add mod ord">
          <ac:chgData name="Olars Björn" userId="1c81218a-21ec-413f-8dc1-a8bd0b85f8ba" providerId="ADAL" clId="{2C5EE179-13F1-4FB9-A001-072CD2220045}" dt="2023-09-01T11:56:09.153" v="669" actId="20577"/>
          <ac:spMkLst>
            <pc:docMk/>
            <pc:sldMk cId="1823660046" sldId="476"/>
            <ac:spMk id="4" creationId="{D26A7643-57D3-5960-EC25-6031E24C414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EAF8ADE-DFB0-6344-91AF-C2340D4A73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2F8833-CBDB-8E44-991E-7719DBE5D6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D629D-E35B-0940-BCF8-E9D569AAAE2E}" type="datetimeFigureOut">
              <a:rPr lang="sv-SE" smtClean="0"/>
              <a:t>2023-11-01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3D6739B-AC65-D24B-AC64-71E56FA32A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D3F9890-91E1-FA43-9F16-0BBCFAAAAB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680A0-A5E7-3B49-AD2F-70CF6E629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1180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23D13-F35E-4529-B3F7-0633FF5C8FD7}" type="datetimeFigureOut">
              <a:rPr lang="sv-SE" smtClean="0"/>
              <a:t>2023-11-01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EDCF4-EC53-45ED-9657-3068B2115E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878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EDCF4-EC53-45ED-9657-3068B2115E42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4207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utan bil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F6D261CD-7475-462D-96A6-570AC61F5569}"/>
              </a:ext>
            </a:extLst>
          </p:cNvPr>
          <p:cNvSpPr/>
          <p:nvPr userDrawn="1"/>
        </p:nvSpPr>
        <p:spPr>
          <a:xfrm>
            <a:off x="0" y="0"/>
            <a:ext cx="12192000" cy="56440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C5D4EC2-9FA8-4FE8-96F7-29DCCDEDDB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8728"/>
            <a:ext cx="12202510" cy="220029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4679F00-E121-4F6A-8D29-D9E7E550A9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2672"/>
            <a:ext cx="9144000" cy="2387600"/>
          </a:xfrm>
        </p:spPr>
        <p:txBody>
          <a:bodyPr anchor="t"/>
          <a:lstStyle>
            <a:lvl1pPr algn="ctr">
              <a:defRPr sz="5400" spc="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kan</a:t>
            </a:r>
            <a:br>
              <a:rPr lang="sv-SE"/>
            </a:br>
            <a:r>
              <a:rPr lang="sv-SE"/>
              <a:t>vara på tre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F3B956-728F-4271-9E5F-A466177507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176772"/>
            <a:ext cx="9144000" cy="410286"/>
          </a:xfrm>
        </p:spPr>
        <p:txBody>
          <a:bodyPr anchor="b"/>
          <a:lstStyle>
            <a:lvl1pPr marL="0" indent="0" algn="ctr">
              <a:buNone/>
              <a:defRPr sz="14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D46721D-F352-4C9F-8260-E5322AB478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2236" y="5906453"/>
            <a:ext cx="1205458" cy="46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5C65CF8-0829-4AB6-891A-190544AC3286}"/>
              </a:ext>
            </a:extLst>
          </p:cNvPr>
          <p:cNvSpPr/>
          <p:nvPr userDrawn="1"/>
        </p:nvSpPr>
        <p:spPr>
          <a:xfrm>
            <a:off x="-2575249" y="841599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BE118A1-F797-4EAF-B63F-697D3863B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1808804"/>
            <a:ext cx="16859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13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sida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sv-SE">
                <a:solidFill>
                  <a:schemeClr val="accent1"/>
                </a:solidFill>
              </a:rPr>
              <a:t>Rubrik</a:t>
            </a:r>
            <a:r>
              <a:rPr lang="sv-SE"/>
              <a:t>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91B10F-9AE3-44F1-83B7-0D36638C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3338" y="1693273"/>
            <a:ext cx="5958536" cy="3564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D24B6-D2A2-49C9-BA42-DB7B3202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7E05EC-B5C7-4E5C-99AF-DAA72183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E79EAE5D-FEC0-4EF7-BBA5-3270B4215A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8" y="1619250"/>
            <a:ext cx="4110037" cy="3709988"/>
          </a:xfrm>
          <a:prstGeom prst="roundRect">
            <a:avLst>
              <a:gd name="adj" fmla="val 1369"/>
            </a:avLst>
          </a:prstGeom>
          <a:noFill/>
        </p:spPr>
        <p:txBody>
          <a:bodyPr tIns="576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5795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sida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296" y="84221"/>
            <a:ext cx="10567736" cy="1149264"/>
          </a:xfrm>
        </p:spPr>
        <p:txBody>
          <a:bodyPr/>
          <a:lstStyle>
            <a:lvl1pPr>
              <a:defRPr spc="0"/>
            </a:lvl1pPr>
          </a:lstStyle>
          <a:p>
            <a:r>
              <a:rPr lang="sv-SE">
                <a:solidFill>
                  <a:schemeClr val="accent1"/>
                </a:solidFill>
              </a:rPr>
              <a:t>Rubrik</a:t>
            </a:r>
            <a:r>
              <a:rPr lang="sv-SE"/>
              <a:t>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91B10F-9AE3-44F1-83B7-0D36638C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24" y="1693273"/>
            <a:ext cx="5919810" cy="3564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D24B6-D2A2-49C9-BA42-DB7B3202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7E05EC-B5C7-4E5C-99AF-DAA72183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DCD0C5FE-126D-416C-9A5B-02C9EAD42F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46348" y="1619250"/>
            <a:ext cx="4110037" cy="3709988"/>
          </a:xfrm>
          <a:prstGeom prst="roundRect">
            <a:avLst>
              <a:gd name="adj" fmla="val 1369"/>
            </a:avLst>
          </a:prstGeom>
          <a:noFill/>
        </p:spPr>
        <p:txBody>
          <a:bodyPr tIns="576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197912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D5545B1-EC61-4586-B3F7-6354B25D50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DDFEC98-4970-485D-A1F1-BBD55667B1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4166" y="2879624"/>
            <a:ext cx="2596368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49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9402CD-6991-4956-97B9-E3910AAB4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928556-41DC-4E7D-B277-65FF65098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2DCD5D-84F3-4333-9600-FAF6E5BA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A163-B24D-46EA-873E-74E7789AD673}" type="datetimeFigureOut">
              <a:rPr lang="sv-SE" smtClean="0"/>
              <a:t>2023-11-01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3736BC-98B2-4BCE-A2E9-183F5B48C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1D28AC-A24D-4524-BA21-B7D614B9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438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utan 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0C5D4EC2-9FA8-4FE8-96F7-29DCCDEDDB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8728"/>
            <a:ext cx="12202510" cy="220029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4679F00-E121-4F6A-8D29-D9E7E550A9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2672"/>
            <a:ext cx="9144000" cy="2387600"/>
          </a:xfrm>
        </p:spPr>
        <p:txBody>
          <a:bodyPr anchor="t"/>
          <a:lstStyle>
            <a:lvl1pPr algn="ctr">
              <a:defRPr sz="54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kan</a:t>
            </a:r>
            <a:br>
              <a:rPr lang="sv-SE"/>
            </a:br>
            <a:r>
              <a:rPr lang="sv-SE"/>
              <a:t>vara på tre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F3B956-728F-4271-9E5F-A466177507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176772"/>
            <a:ext cx="9144000" cy="410286"/>
          </a:xfrm>
        </p:spPr>
        <p:txBody>
          <a:bodyPr anchor="b"/>
          <a:lstStyle>
            <a:lvl1pPr marL="0" indent="0" algn="ctr">
              <a:buNone/>
              <a:defRPr sz="14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5C65CF8-0829-4AB6-891A-190544AC3286}"/>
              </a:ext>
            </a:extLst>
          </p:cNvPr>
          <p:cNvSpPr/>
          <p:nvPr userDrawn="1"/>
        </p:nvSpPr>
        <p:spPr>
          <a:xfrm>
            <a:off x="-2575249" y="841599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BE118A1-F797-4EAF-B63F-697D3863BC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1808804"/>
            <a:ext cx="1685925" cy="62865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C854132B-7C08-624A-A1EA-872AD91E18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2236" y="5906453"/>
            <a:ext cx="1205458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49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198FF978-7AC6-4A7A-943A-D6BAC9303385}"/>
              </a:ext>
            </a:extLst>
          </p:cNvPr>
          <p:cNvSpPr/>
          <p:nvPr userDrawn="1"/>
        </p:nvSpPr>
        <p:spPr>
          <a:xfrm>
            <a:off x="0" y="6120545"/>
            <a:ext cx="121968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733B926C-A7EB-4393-AE91-4468A5CB55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0510" y="0"/>
            <a:ext cx="12202510" cy="4781496"/>
          </a:xfrm>
          <a:custGeom>
            <a:avLst/>
            <a:gdLst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18234"/>
              <a:gd name="connsiteX1" fmla="*/ 12192000 w 12192000"/>
              <a:gd name="connsiteY1" fmla="*/ 0 h 5318234"/>
              <a:gd name="connsiteX2" fmla="*/ 12192000 w 12192000"/>
              <a:gd name="connsiteY2" fmla="*/ 5307013 h 5318234"/>
              <a:gd name="connsiteX3" fmla="*/ 6243145 w 12192000"/>
              <a:gd name="connsiteY3" fmla="*/ 5318234 h 5318234"/>
              <a:gd name="connsiteX4" fmla="*/ 0 w 12192000"/>
              <a:gd name="connsiteY4" fmla="*/ 5307013 h 5318234"/>
              <a:gd name="connsiteX5" fmla="*/ 0 w 12192000"/>
              <a:gd name="connsiteY5" fmla="*/ 0 h 5318234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10510 w 12202510"/>
              <a:gd name="connsiteY0" fmla="*/ 0 h 4781496"/>
              <a:gd name="connsiteX1" fmla="*/ 12202510 w 12202510"/>
              <a:gd name="connsiteY1" fmla="*/ 0 h 4781496"/>
              <a:gd name="connsiteX2" fmla="*/ 12202510 w 12202510"/>
              <a:gd name="connsiteY2" fmla="*/ 4781496 h 4781496"/>
              <a:gd name="connsiteX3" fmla="*/ 0 w 12202510"/>
              <a:gd name="connsiteY3" fmla="*/ 4686903 h 4781496"/>
              <a:gd name="connsiteX4" fmla="*/ 10510 w 12202510"/>
              <a:gd name="connsiteY4" fmla="*/ 0 h 478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2510" h="4781496">
                <a:moveTo>
                  <a:pt x="10510" y="0"/>
                </a:moveTo>
                <a:lnTo>
                  <a:pt x="12202510" y="0"/>
                </a:lnTo>
                <a:lnTo>
                  <a:pt x="12202510" y="4781496"/>
                </a:lnTo>
                <a:cubicBezTo>
                  <a:pt x="10755586" y="4140365"/>
                  <a:pt x="5598509" y="2490241"/>
                  <a:pt x="0" y="4686903"/>
                </a:cubicBezTo>
                <a:cubicBezTo>
                  <a:pt x="3503" y="3124602"/>
                  <a:pt x="7007" y="1562301"/>
                  <a:pt x="1051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tIns="133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35504"/>
            <a:ext cx="10515600" cy="1149264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två rader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1446BD1-50A4-40FE-9679-6F29CE2913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30272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25085D1A-A25F-BC4F-8833-78D8DBCC84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2013" y="6382198"/>
            <a:ext cx="612000" cy="2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38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198FF978-7AC6-4A7A-943A-D6BAC9303385}"/>
              </a:ext>
            </a:extLst>
          </p:cNvPr>
          <p:cNvSpPr/>
          <p:nvPr userDrawn="1"/>
        </p:nvSpPr>
        <p:spPr>
          <a:xfrm>
            <a:off x="0" y="6120545"/>
            <a:ext cx="121932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733B926C-A7EB-4393-AE91-4468A5CB55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0510" y="0"/>
            <a:ext cx="12202510" cy="4781496"/>
          </a:xfrm>
          <a:custGeom>
            <a:avLst/>
            <a:gdLst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18234"/>
              <a:gd name="connsiteX1" fmla="*/ 12192000 w 12192000"/>
              <a:gd name="connsiteY1" fmla="*/ 0 h 5318234"/>
              <a:gd name="connsiteX2" fmla="*/ 12192000 w 12192000"/>
              <a:gd name="connsiteY2" fmla="*/ 5307013 h 5318234"/>
              <a:gd name="connsiteX3" fmla="*/ 6243145 w 12192000"/>
              <a:gd name="connsiteY3" fmla="*/ 5318234 h 5318234"/>
              <a:gd name="connsiteX4" fmla="*/ 0 w 12192000"/>
              <a:gd name="connsiteY4" fmla="*/ 5307013 h 5318234"/>
              <a:gd name="connsiteX5" fmla="*/ 0 w 12192000"/>
              <a:gd name="connsiteY5" fmla="*/ 0 h 5318234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10510 w 12202510"/>
              <a:gd name="connsiteY0" fmla="*/ 0 h 4781496"/>
              <a:gd name="connsiteX1" fmla="*/ 12202510 w 12202510"/>
              <a:gd name="connsiteY1" fmla="*/ 0 h 4781496"/>
              <a:gd name="connsiteX2" fmla="*/ 12202510 w 12202510"/>
              <a:gd name="connsiteY2" fmla="*/ 4781496 h 4781496"/>
              <a:gd name="connsiteX3" fmla="*/ 0 w 12202510"/>
              <a:gd name="connsiteY3" fmla="*/ 4686903 h 4781496"/>
              <a:gd name="connsiteX4" fmla="*/ 10510 w 12202510"/>
              <a:gd name="connsiteY4" fmla="*/ 0 h 478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2510" h="4781496">
                <a:moveTo>
                  <a:pt x="10510" y="0"/>
                </a:moveTo>
                <a:lnTo>
                  <a:pt x="12202510" y="0"/>
                </a:lnTo>
                <a:lnTo>
                  <a:pt x="12202510" y="4781496"/>
                </a:lnTo>
                <a:cubicBezTo>
                  <a:pt x="10755586" y="4140365"/>
                  <a:pt x="5598509" y="2490241"/>
                  <a:pt x="0" y="4686903"/>
                </a:cubicBezTo>
                <a:cubicBezTo>
                  <a:pt x="3503" y="3124602"/>
                  <a:pt x="7007" y="1562301"/>
                  <a:pt x="1051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tIns="133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35504"/>
            <a:ext cx="10515600" cy="1149264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två rader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1446BD1-50A4-40FE-9679-6F29CE2913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30272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32DA7996-1E23-BB43-B5B0-B41C897391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2013" y="6382198"/>
            <a:ext cx="612000" cy="2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28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, stående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B9B1E09-5306-4C10-87AB-2A88B20FDCA3}"/>
              </a:ext>
            </a:extLst>
          </p:cNvPr>
          <p:cNvSpPr/>
          <p:nvPr userDrawn="1"/>
        </p:nvSpPr>
        <p:spPr>
          <a:xfrm>
            <a:off x="4534293" y="0"/>
            <a:ext cx="765770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6D5D8B6-D25B-4C93-B295-E27694AD21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09044" cy="6124575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044" h="6858000">
                <a:moveTo>
                  <a:pt x="0" y="0"/>
                </a:moveTo>
                <a:lnTo>
                  <a:pt x="4724633" y="0"/>
                </a:lnTo>
                <a:cubicBezTo>
                  <a:pt x="5544943" y="1510553"/>
                  <a:pt x="5691367" y="5015753"/>
                  <a:pt x="481428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61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3929" y="2438399"/>
            <a:ext cx="5732929" cy="2518839"/>
          </a:xfrm>
        </p:spPr>
        <p:txBody>
          <a:bodyPr anchor="t"/>
          <a:lstStyle>
            <a:lvl1pPr algn="l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tre rader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5B9738A-C3E8-4B02-8BAA-0C250B908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17" y="6316726"/>
            <a:ext cx="811630" cy="329318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813EFC0E-885A-43B5-9260-07804A71EAA3}"/>
              </a:ext>
            </a:extLst>
          </p:cNvPr>
          <p:cNvSpPr/>
          <p:nvPr userDrawn="1"/>
        </p:nvSpPr>
        <p:spPr>
          <a:xfrm>
            <a:off x="0" y="6112042"/>
            <a:ext cx="121932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Underrubrik 2">
            <a:extLst>
              <a:ext uri="{FF2B5EF4-FFF2-40B4-BE49-F238E27FC236}">
                <a16:creationId xmlns:a16="http://schemas.microsoft.com/office/drawing/2014/main" id="{B8308509-CDE4-4C50-93DD-8185D40323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28479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95FA62AD-6394-6B4F-BAD6-514062D7F2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2013" y="6382198"/>
            <a:ext cx="612000" cy="2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23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, stående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B9B1E09-5306-4C10-87AB-2A88B20FDCA3}"/>
              </a:ext>
            </a:extLst>
          </p:cNvPr>
          <p:cNvSpPr/>
          <p:nvPr userDrawn="1"/>
        </p:nvSpPr>
        <p:spPr>
          <a:xfrm>
            <a:off x="4534293" y="0"/>
            <a:ext cx="76577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6D5D8B6-D25B-4C93-B295-E27694AD21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09044" cy="6115050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044" h="6858000">
                <a:moveTo>
                  <a:pt x="0" y="0"/>
                </a:moveTo>
                <a:lnTo>
                  <a:pt x="4724633" y="0"/>
                </a:lnTo>
                <a:cubicBezTo>
                  <a:pt x="5544943" y="1510553"/>
                  <a:pt x="5691367" y="5015753"/>
                  <a:pt x="481428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61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3929" y="2438399"/>
            <a:ext cx="5732929" cy="2518839"/>
          </a:xfrm>
        </p:spPr>
        <p:txBody>
          <a:bodyPr anchor="t"/>
          <a:lstStyle>
            <a:lvl1pPr algn="l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tre rader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5B9738A-C3E8-4B02-8BAA-0C250B908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17" y="6316726"/>
            <a:ext cx="811630" cy="329318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D7C6379A-E5B9-4DBE-87E3-D8A0F4B3241B}"/>
              </a:ext>
            </a:extLst>
          </p:cNvPr>
          <p:cNvSpPr/>
          <p:nvPr userDrawn="1"/>
        </p:nvSpPr>
        <p:spPr>
          <a:xfrm>
            <a:off x="0" y="6112042"/>
            <a:ext cx="121920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Underrubrik 2">
            <a:extLst>
              <a:ext uri="{FF2B5EF4-FFF2-40B4-BE49-F238E27FC236}">
                <a16:creationId xmlns:a16="http://schemas.microsoft.com/office/drawing/2014/main" id="{98DE3D41-C2B5-4D95-91B2-B0834D588D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28479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C005CDDF-F304-6A46-8FF7-C59CC995E7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2013" y="6382198"/>
            <a:ext cx="612000" cy="2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85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sida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B980B2C3-6720-4B17-BCEF-D058EE6EA5EF}"/>
              </a:ext>
            </a:extLst>
          </p:cNvPr>
          <p:cNvSpPr/>
          <p:nvPr userDrawn="1"/>
        </p:nvSpPr>
        <p:spPr>
          <a:xfrm>
            <a:off x="0" y="0"/>
            <a:ext cx="12192000" cy="6117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40043"/>
            <a:ext cx="10515600" cy="2679331"/>
          </a:xfrm>
        </p:spPr>
        <p:txBody>
          <a:bodyPr anchor="ctr"/>
          <a:lstStyle>
            <a:lvl1pPr algn="ctr">
              <a:defRPr sz="4600"/>
            </a:lvl1pPr>
          </a:lstStyle>
          <a:p>
            <a:r>
              <a:rPr lang="sv-SE">
                <a:solidFill>
                  <a:schemeClr val="accent1"/>
                </a:solidFill>
              </a:rPr>
              <a:t>Vi finns på</a:t>
            </a:r>
            <a:br>
              <a:rPr lang="sv-SE"/>
            </a:br>
            <a:r>
              <a:rPr lang="sv-SE"/>
              <a:t>webb och telefon och</a:t>
            </a:r>
            <a:br>
              <a:rPr lang="sv-SE"/>
            </a:br>
            <a:r>
              <a:rPr lang="sv-SE"/>
              <a:t>har öppet dygnet runt</a:t>
            </a:r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744CDB5-661C-4791-9896-07C2BE046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722" y="6311973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7223757-76B0-47E7-AE0D-6C3F025C0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6721" y="6311994"/>
            <a:ext cx="390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7FF155A8-5C6D-4241-95DF-81E4F2B16EE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1846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40043"/>
            <a:ext cx="10515600" cy="2679331"/>
          </a:xfrm>
        </p:spPr>
        <p:txBody>
          <a:bodyPr anchor="ctr"/>
          <a:lstStyle>
            <a:lvl1pPr algn="ctr">
              <a:defRPr sz="4600"/>
            </a:lvl1pPr>
          </a:lstStyle>
          <a:p>
            <a:r>
              <a:rPr lang="sv-SE">
                <a:solidFill>
                  <a:schemeClr val="accent1"/>
                </a:solidFill>
              </a:rPr>
              <a:t>Vi finns på</a:t>
            </a:r>
            <a:br>
              <a:rPr lang="sv-SE"/>
            </a:br>
            <a:r>
              <a:rPr lang="sv-SE"/>
              <a:t>webb och telefon och</a:t>
            </a:r>
            <a:br>
              <a:rPr lang="sv-SE"/>
            </a:br>
            <a:r>
              <a:rPr lang="sv-SE"/>
              <a:t>har öppet dygnet runt</a:t>
            </a:r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744CDB5-661C-4791-9896-07C2BE046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722" y="6311973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7223757-76B0-47E7-AE0D-6C3F025C0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6721" y="6311994"/>
            <a:ext cx="390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7FF155A8-5C6D-4241-95DF-81E4F2B16EE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423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296" y="84221"/>
            <a:ext cx="10072630" cy="1149264"/>
          </a:xfrm>
        </p:spPr>
        <p:txBody>
          <a:bodyPr/>
          <a:lstStyle>
            <a:lvl1pPr>
              <a:defRPr spc="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91B10F-9AE3-44F1-83B7-0D36638C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23" y="1693273"/>
            <a:ext cx="10018845" cy="3564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D24B6-D2A2-49C9-BA42-DB7B3202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7E05EC-B5C7-4E5C-99AF-DAA72183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365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13D54B3-3F29-493D-B9C7-8FF2C8DE3569}"/>
              </a:ext>
            </a:extLst>
          </p:cNvPr>
          <p:cNvSpPr/>
          <p:nvPr userDrawn="1"/>
        </p:nvSpPr>
        <p:spPr>
          <a:xfrm>
            <a:off x="0" y="6112042"/>
            <a:ext cx="121932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C7C7845-42F2-47E4-96D5-7F5977D3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96" y="84221"/>
            <a:ext cx="10515600" cy="11492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B6E503-A6AE-440E-9524-D5848DBA3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424" y="1693273"/>
            <a:ext cx="10459450" cy="35645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3F6A5D-1C51-4365-ABBC-26E2E26DE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722" y="6311973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1800B5-0CC4-499E-AD85-61BE4A07F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6721" y="6311994"/>
            <a:ext cx="390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7FF155A8-5C6D-4241-95DF-81E4F2B16EE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EAFFFF7-0E10-4F4B-9970-4B0EEECA844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2013" y="6382198"/>
            <a:ext cx="612000" cy="237601"/>
          </a:xfrm>
          <a:prstGeom prst="rect">
            <a:avLst/>
          </a:prstGeom>
        </p:spPr>
      </p:pic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FB36DCB9-B0BC-4692-9E94-7E0F650AAE02}"/>
              </a:ext>
            </a:extLst>
          </p:cNvPr>
          <p:cNvCxnSpPr>
            <a:cxnSpLocks/>
          </p:cNvCxnSpPr>
          <p:nvPr userDrawn="1"/>
        </p:nvCxnSpPr>
        <p:spPr>
          <a:xfrm flipH="1">
            <a:off x="642809" y="6450806"/>
            <a:ext cx="16637" cy="813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ktangel 3">
            <a:extLst>
              <a:ext uri="{FF2B5EF4-FFF2-40B4-BE49-F238E27FC236}">
                <a16:creationId xmlns:a16="http://schemas.microsoft.com/office/drawing/2014/main" id="{EB9E73E2-B998-4067-931F-01E9716BB421}"/>
              </a:ext>
            </a:extLst>
          </p:cNvPr>
          <p:cNvSpPr/>
          <p:nvPr userDrawn="1"/>
        </p:nvSpPr>
        <p:spPr>
          <a:xfrm>
            <a:off x="-2575249" y="841599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857C6E5-A5AF-4290-829D-C981D052ABE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1808804"/>
            <a:ext cx="16859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8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9" r:id="rId4"/>
    <p:sldLayoutId id="2147483656" r:id="rId5"/>
    <p:sldLayoutId id="2147483657" r:id="rId6"/>
    <p:sldLayoutId id="2147483660" r:id="rId7"/>
    <p:sldLayoutId id="2147483653" r:id="rId8"/>
    <p:sldLayoutId id="2147483654" r:id="rId9"/>
    <p:sldLayoutId id="2147483650" r:id="rId10"/>
    <p:sldLayoutId id="2147483652" r:id="rId11"/>
    <p:sldLayoutId id="2147483655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spc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3.0/" TargetMode="External"/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menti.com/" TargetMode="Externa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microsoft.com/office/2011/relationships/webextension" Target="../webextensions/webextension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menti.com/" TargetMode="Externa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menti.com/" TargetMode="External"/><Relationship Id="rId5" Type="http://schemas.openxmlformats.org/officeDocument/2006/relationships/image" Target="../media/image58.png"/><Relationship Id="rId4" Type="http://schemas.microsoft.com/office/2011/relationships/webextension" Target="../webextensions/webextension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era.se/om-inera/anvandarforum-och-branschforum/anvandarforum/" TargetMode="External"/><Relationship Id="rId2" Type="http://schemas.openxmlformats.org/officeDocument/2006/relationships/hyperlink" Target="https://inera.atlassian.net/wiki/spaces/OSOB/pages/2957705629/Anv+ndarforum+2023" TargetMode="Externa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creativecommons.org/licenses/by-nc/3.0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573EA7-C0D5-4A99-856B-5428F6A2D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sv-SE">
                <a:solidFill>
                  <a:schemeClr val="accent1"/>
                </a:solidFill>
              </a:rPr>
              <a:t>Användarforum </a:t>
            </a:r>
            <a:br>
              <a:rPr lang="sv-SE">
                <a:solidFill>
                  <a:schemeClr val="accent1"/>
                </a:solidFill>
              </a:rPr>
            </a:br>
            <a:r>
              <a:rPr lang="sv-SE" sz="1200">
                <a:solidFill>
                  <a:schemeClr val="accent1"/>
                </a:solidFill>
              </a:rPr>
              <a:t> </a:t>
            </a:r>
            <a:br>
              <a:rPr lang="sv-SE">
                <a:solidFill>
                  <a:schemeClr val="accent1"/>
                </a:solidFill>
              </a:rPr>
            </a:br>
            <a:r>
              <a:rPr lang="sv-SE" sz="3600">
                <a:solidFill>
                  <a:schemeClr val="accent1"/>
                </a:solidFill>
              </a:rPr>
              <a:t>1177 stöd och behandling</a:t>
            </a:r>
            <a:br>
              <a:rPr lang="sv-SE" sz="3600">
                <a:solidFill>
                  <a:schemeClr val="accent1"/>
                </a:solidFill>
              </a:rPr>
            </a:br>
            <a:br>
              <a:rPr lang="sv-SE" sz="3600">
                <a:solidFill>
                  <a:schemeClr val="accent1"/>
                </a:solidFill>
              </a:rPr>
            </a:br>
            <a:r>
              <a:rPr lang="sv-SE" sz="2500">
                <a:solidFill>
                  <a:schemeClr val="accent1"/>
                </a:solidFill>
              </a:rPr>
              <a:t>vi börjar strax…</a:t>
            </a:r>
            <a:endParaRPr lang="sv-SE" sz="2500"/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7C3A8192-81A1-4B54-8CE2-055E1C43C1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2023-10-27</a:t>
            </a:r>
          </a:p>
        </p:txBody>
      </p:sp>
    </p:spTree>
    <p:extLst>
      <p:ext uri="{BB962C8B-B14F-4D97-AF65-F5344CB8AC3E}">
        <p14:creationId xmlns:p14="http://schemas.microsoft.com/office/powerpoint/2010/main" val="2974578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31016C-51A8-C667-33EC-BBCD7CAADD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91EB2-78D0-6039-0E8A-6E0C44AF1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pPr/>
              <a:t>10</a:t>
            </a:fld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2B1598-BBEC-3886-AF35-04060AF964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940"/>
          <a:stretch/>
        </p:blipFill>
        <p:spPr>
          <a:xfrm>
            <a:off x="2830286" y="186042"/>
            <a:ext cx="6096000" cy="23302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AE2EBF-2F30-3A89-08ED-8A968224DD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19" t="12937" r="10081" b="20629"/>
          <a:stretch/>
        </p:blipFill>
        <p:spPr>
          <a:xfrm>
            <a:off x="2770910" y="3430211"/>
            <a:ext cx="6440403" cy="24823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255DA7-A4B1-1979-ADEF-B171CB1FF3EB}"/>
              </a:ext>
            </a:extLst>
          </p:cNvPr>
          <p:cNvSpPr txBox="1"/>
          <p:nvPr/>
        </p:nvSpPr>
        <p:spPr>
          <a:xfrm>
            <a:off x="8926285" y="2048493"/>
            <a:ext cx="1415142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err="1">
                <a:ea typeface="Open Sans"/>
                <a:cs typeface="Open Sans"/>
              </a:rPr>
              <a:t>Tidsbestämd</a:t>
            </a:r>
            <a:endParaRPr lang="en-US" sz="1400">
              <a:ea typeface="Open Sans"/>
              <a:cs typeface="Open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13BDE0-C0D8-9966-DC8C-E070EDEABE01}"/>
              </a:ext>
            </a:extLst>
          </p:cNvPr>
          <p:cNvSpPr txBox="1"/>
          <p:nvPr/>
        </p:nvSpPr>
        <p:spPr>
          <a:xfrm>
            <a:off x="8926285" y="5472544"/>
            <a:ext cx="243444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err="1">
                <a:ea typeface="Open Sans"/>
                <a:cs typeface="Open Sans"/>
              </a:rPr>
              <a:t>Möjlighet</a:t>
            </a:r>
            <a:r>
              <a:rPr lang="en-US" sz="1400">
                <a:ea typeface="Open Sans"/>
                <a:cs typeface="Open Sans"/>
              </a:rPr>
              <a:t> </a:t>
            </a:r>
            <a:r>
              <a:rPr lang="en-US" sz="1400" err="1">
                <a:ea typeface="Open Sans"/>
                <a:cs typeface="Open Sans"/>
              </a:rPr>
              <a:t>att</a:t>
            </a:r>
            <a:r>
              <a:rPr lang="en-US" sz="1400">
                <a:ea typeface="Open Sans"/>
                <a:cs typeface="Open Sans"/>
              </a:rPr>
              <a:t> </a:t>
            </a:r>
            <a:r>
              <a:rPr lang="en-US" sz="1400" err="1">
                <a:ea typeface="Open Sans"/>
                <a:cs typeface="Open Sans"/>
              </a:rPr>
              <a:t>stänga</a:t>
            </a:r>
            <a:r>
              <a:rPr lang="en-US" sz="1400">
                <a:ea typeface="Open Sans"/>
                <a:cs typeface="Open Sans"/>
              </a:rPr>
              <a:t> </a:t>
            </a:r>
            <a:r>
              <a:rPr lang="en-US" sz="1400" err="1">
                <a:ea typeface="Open Sans"/>
                <a:cs typeface="Open Sans"/>
              </a:rPr>
              <a:t>när</a:t>
            </a:r>
            <a:r>
              <a:rPr lang="en-US" sz="1400">
                <a:ea typeface="Open Sans"/>
                <a:cs typeface="Open Sans"/>
              </a:rPr>
              <a:t> </a:t>
            </a:r>
            <a:r>
              <a:rPr lang="en-US" sz="1400" err="1">
                <a:ea typeface="Open Sans"/>
                <a:cs typeface="Open Sans"/>
              </a:rPr>
              <a:t>som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76D6BE7-8F6D-F471-033F-9A0414E17506}"/>
              </a:ext>
            </a:extLst>
          </p:cNvPr>
          <p:cNvSpPr/>
          <p:nvPr/>
        </p:nvSpPr>
        <p:spPr>
          <a:xfrm>
            <a:off x="5749156" y="2558177"/>
            <a:ext cx="484632" cy="81017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6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8F214E-43E8-CE3E-459A-D16DB82DB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23BD0-8BDC-8442-BD68-61D755D26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pPr/>
              <a:t>11</a:t>
            </a:fld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58A3A6-4F4F-52F5-66FF-2C8C8AEF7A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659" t="35934" r="775" b="48255"/>
          <a:stretch/>
        </p:blipFill>
        <p:spPr>
          <a:xfrm>
            <a:off x="889369" y="1032992"/>
            <a:ext cx="3971339" cy="14324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8DA3BA-1644-DBA4-15CA-078AB3151D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67" t="30451" r="10938" b="56484"/>
          <a:stretch/>
        </p:blipFill>
        <p:spPr>
          <a:xfrm>
            <a:off x="7399631" y="1032992"/>
            <a:ext cx="3402840" cy="12656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80D805-056D-F4CB-7113-4D3C4CEFDD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506" t="34783" r="910" b="47619"/>
          <a:stretch/>
        </p:blipFill>
        <p:spPr>
          <a:xfrm>
            <a:off x="632386" y="3624200"/>
            <a:ext cx="4229751" cy="15787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DE9464-CFC8-5A92-EF49-E8ECEC7AF0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792" t="30524" r="11072" b="56461"/>
          <a:stretch/>
        </p:blipFill>
        <p:spPr>
          <a:xfrm>
            <a:off x="7483262" y="3925429"/>
            <a:ext cx="3318608" cy="1290748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ECF14939-5F17-A393-E756-6041E5550923}"/>
              </a:ext>
            </a:extLst>
          </p:cNvPr>
          <p:cNvSpPr/>
          <p:nvPr/>
        </p:nvSpPr>
        <p:spPr>
          <a:xfrm>
            <a:off x="5705757" y="1425177"/>
            <a:ext cx="978408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B590200-0A4B-90C6-9659-ADE0816A9E5A}"/>
              </a:ext>
            </a:extLst>
          </p:cNvPr>
          <p:cNvSpPr/>
          <p:nvPr/>
        </p:nvSpPr>
        <p:spPr>
          <a:xfrm>
            <a:off x="5705757" y="4295047"/>
            <a:ext cx="978408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94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53ED5F-FF97-BA27-739B-79D381A3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Innehåll i releasen SOB2023:1:2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BA3D5DF-4EB1-B63F-74FC-3FA420874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5" y="1289734"/>
            <a:ext cx="10459450" cy="356452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sv-SE"/>
              <a:t>Inaktiva knappar byts mot aktiva knappar med felvalidering</a:t>
            </a:r>
          </a:p>
          <a:p>
            <a:pPr lvl="1"/>
            <a:r>
              <a:rPr lang="sv-SE" sz="1800">
                <a:ea typeface="Open Sans"/>
                <a:cs typeface="Open Sans"/>
              </a:rPr>
              <a:t>Meddelanden/Kommentarer</a:t>
            </a:r>
          </a:p>
          <a:p>
            <a:pPr lvl="1"/>
            <a:r>
              <a:rPr lang="sv-SE" sz="1800">
                <a:ea typeface="Open Sans"/>
                <a:cs typeface="Open Sans"/>
              </a:rPr>
              <a:t>Kontakter</a:t>
            </a:r>
          </a:p>
          <a:p>
            <a:pPr lvl="1"/>
            <a:r>
              <a:rPr lang="sv-SE" sz="1800">
                <a:ea typeface="Open Sans"/>
                <a:cs typeface="Open Sans"/>
              </a:rPr>
              <a:t>Planering</a:t>
            </a:r>
          </a:p>
          <a:p>
            <a:pPr lvl="1"/>
            <a:r>
              <a:rPr lang="sv-SE" sz="1800">
                <a:ea typeface="Open Sans"/>
                <a:cs typeface="Open Sans"/>
              </a:rPr>
              <a:t>Formulär</a:t>
            </a:r>
          </a:p>
          <a:p>
            <a:pPr lvl="1"/>
            <a:r>
              <a:rPr lang="sv-SE" sz="1800">
                <a:ea typeface="Open Sans"/>
                <a:cs typeface="Open Sans"/>
              </a:rPr>
              <a:t>Aktivitetsplaner</a:t>
            </a:r>
          </a:p>
          <a:p>
            <a:r>
              <a:rPr lang="sv-SE" sz="1800">
                <a:ea typeface="Open Sans"/>
                <a:cs typeface="Open Sans"/>
              </a:rPr>
              <a:t>Ej bra ur ett tillgänglighetsperspektiv då de har sämre kontast, inte förmedlar vad som är fel och det går inte att interagera med knapparna med hjälp av tangentbord och skärmläsare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61A083C-3FD9-DAAE-F69B-A9F841740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2315F5D-47EC-AE24-5230-52940983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2661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95499-10C9-B75D-DE68-2553969D2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5F21D-2A4B-BAAF-FBD1-1631DC736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pPr/>
              <a:t>13</a:t>
            </a:fld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C59CEC-55CF-F7C6-C57A-7743C5CDBC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1" r="33024" b="590"/>
          <a:stretch/>
        </p:blipFill>
        <p:spPr>
          <a:xfrm>
            <a:off x="6893860" y="526115"/>
            <a:ext cx="4662072" cy="49282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DE128D-210B-AFF5-43B6-AE5AFA605B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06" r="26471" b="601"/>
          <a:stretch/>
        </p:blipFill>
        <p:spPr>
          <a:xfrm>
            <a:off x="536584" y="526926"/>
            <a:ext cx="4697551" cy="4927682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E2A6801-6067-029C-D27F-085417D2962A}"/>
              </a:ext>
            </a:extLst>
          </p:cNvPr>
          <p:cNvSpPr/>
          <p:nvPr/>
        </p:nvSpPr>
        <p:spPr>
          <a:xfrm>
            <a:off x="5606796" y="3186684"/>
            <a:ext cx="978408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01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552EB761-A6C4-02E2-C0BA-7FCD23BF29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4D4A8DC-7408-43FA-4E41-FF6B48423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87" y="2390748"/>
            <a:ext cx="10515600" cy="11492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Nationella förvaltningen informerar</a:t>
            </a:r>
            <a:br>
              <a:rPr lang="sv-SE">
                <a:ea typeface="+mn-lt"/>
                <a:cs typeface="+mn-lt"/>
              </a:rPr>
            </a:br>
            <a:r>
              <a:rPr lang="sv-SE" b="0">
                <a:ea typeface="+mn-lt"/>
                <a:cs typeface="+mn-lt"/>
              </a:rPr>
              <a:t>Aktuella ämnen</a:t>
            </a:r>
            <a:br>
              <a:rPr lang="sv-SE" b="0">
                <a:ea typeface="+mn-lt"/>
                <a:cs typeface="+mn-lt"/>
              </a:rPr>
            </a:br>
            <a:endParaRPr lang="sv-SE" b="0"/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C4434F99-F6FA-4742-90E6-55E1ABAC48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B5DEBD63-2EB3-117F-B72D-66CB0F35D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9924" y="3917986"/>
            <a:ext cx="1624125" cy="16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75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1">
            <a:extLst>
              <a:ext uri="{FF2B5EF4-FFF2-40B4-BE49-F238E27FC236}">
                <a16:creationId xmlns:a16="http://schemas.microsoft.com/office/drawing/2014/main" id="{4EC3AEAA-0F52-44A4-9C3C-57FA7EB01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96" y="84221"/>
            <a:ext cx="10567736" cy="1149264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Aktuella ämnen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F705308-C509-4B30-B528-AE4C983D4437}"/>
              </a:ext>
            </a:extLst>
          </p:cNvPr>
          <p:cNvSpPr txBox="1"/>
          <p:nvPr/>
        </p:nvSpPr>
        <p:spPr>
          <a:xfrm>
            <a:off x="922424" y="1693273"/>
            <a:ext cx="6127856" cy="35645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sv-SE" sz="2000">
              <a:solidFill>
                <a:schemeClr val="accent2"/>
              </a:solidFill>
              <a:ea typeface="Open Sans"/>
              <a:cs typeface="Open Sans"/>
            </a:endParaRPr>
          </a:p>
        </p:txBody>
      </p:sp>
      <p:sp>
        <p:nvSpPr>
          <p:cNvPr id="2055" name="Footer Placeholder 3">
            <a:extLst>
              <a:ext uri="{FF2B5EF4-FFF2-40B4-BE49-F238E27FC236}">
                <a16:creationId xmlns:a16="http://schemas.microsoft.com/office/drawing/2014/main" id="{87783700-9587-13A7-3710-8D8DB5950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722" y="6311973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2057" name="Slide Number Placeholder 4">
            <a:extLst>
              <a:ext uri="{FF2B5EF4-FFF2-40B4-BE49-F238E27FC236}">
                <a16:creationId xmlns:a16="http://schemas.microsoft.com/office/drawing/2014/main" id="{81A328C0-553C-6B60-4B2E-18EBF9106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721" y="6311994"/>
            <a:ext cx="39005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FF155A8-5C6D-4241-95DF-81E4F2B16EE5}" type="slidenum">
              <a:rPr lang="sv-SE" smtClean="0"/>
              <a:pPr>
                <a:spcAft>
                  <a:spcPts val="600"/>
                </a:spcAft>
              </a:pPr>
              <a:t>15</a:t>
            </a:fld>
            <a:endParaRPr lang="sv-SE"/>
          </a:p>
        </p:txBody>
      </p:sp>
      <p:sp>
        <p:nvSpPr>
          <p:cNvPr id="5" name="Platshållare för bildnummer 4" hidden="1">
            <a:extLst>
              <a:ext uri="{FF2B5EF4-FFF2-40B4-BE49-F238E27FC236}">
                <a16:creationId xmlns:a16="http://schemas.microsoft.com/office/drawing/2014/main" id="{ED3626E5-17AA-47E4-AE44-B10F77EC71B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76721" y="6311994"/>
            <a:ext cx="390055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1B389D8-6223-4B1D-82AB-19C377706A8C}" type="slidenum">
              <a:rPr lang="sv-SE" sz="30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sv-SE" sz="300"/>
          </a:p>
        </p:txBody>
      </p:sp>
      <p:sp>
        <p:nvSpPr>
          <p:cNvPr id="1035" name="Slide Number Placeholder 4" hidden="1">
            <a:extLst>
              <a:ext uri="{FF2B5EF4-FFF2-40B4-BE49-F238E27FC236}">
                <a16:creationId xmlns:a16="http://schemas.microsoft.com/office/drawing/2014/main" id="{7AA256D2-6913-F77E-DD3B-12A3EDDCA9B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76721" y="6311994"/>
            <a:ext cx="39005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FF155A8-5C6D-4241-95DF-81E4F2B16EE5}" type="slidenum">
              <a:rPr lang="sv-SE" smtClean="0"/>
              <a:pPr>
                <a:spcAft>
                  <a:spcPts val="600"/>
                </a:spcAft>
              </a:pPr>
              <a:t>15</a:t>
            </a:fld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8E6E6FFC-F506-76EA-DB66-BF10E45B0DB1}"/>
              </a:ext>
            </a:extLst>
          </p:cNvPr>
          <p:cNvSpPr txBox="1"/>
          <p:nvPr/>
        </p:nvSpPr>
        <p:spPr>
          <a:xfrm>
            <a:off x="995142" y="1838033"/>
            <a:ext cx="5318125" cy="15234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endParaRPr lang="sv-SE">
              <a:ea typeface="Open Sans"/>
              <a:cs typeface="Open Sans"/>
            </a:endParaRP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r>
              <a:rPr lang="sv-SE">
                <a:ea typeface="Open Sans"/>
                <a:cs typeface="Open Sans"/>
              </a:rPr>
              <a:t>Status för uppgradering av personalvyer</a:t>
            </a:r>
          </a:p>
          <a:p>
            <a:endParaRPr lang="sv-SE">
              <a:ea typeface="Open Sans"/>
              <a:cs typeface="Open Sans"/>
            </a:endParaRPr>
          </a:p>
          <a:p>
            <a:pPr marL="285750" indent="-285750">
              <a:buFont typeface="Calibri"/>
              <a:buChar char="-"/>
            </a:pPr>
            <a:endParaRPr lang="sv-SE">
              <a:ea typeface="Open Sans"/>
              <a:cs typeface="Open Sans"/>
            </a:endParaRPr>
          </a:p>
          <a:p>
            <a:pPr marL="285750" indent="-285750">
              <a:buFont typeface="Calibri"/>
              <a:buChar char="-"/>
            </a:pPr>
            <a:endParaRPr lang="sv-SE">
              <a:ea typeface="Open Sans"/>
              <a:cs typeface="Open Sans"/>
            </a:endParaRP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FFD3B362-F1DB-950A-7000-F603C5756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2598" y="1496438"/>
            <a:ext cx="2557586" cy="255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2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DA64AE-428E-1548-6D41-43955C11C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96" y="178401"/>
            <a:ext cx="10567736" cy="1149264"/>
          </a:xfrm>
        </p:spPr>
        <p:txBody>
          <a:bodyPr/>
          <a:lstStyle/>
          <a:p>
            <a:r>
              <a:rPr lang="sv-SE">
                <a:ea typeface="Open Sans"/>
                <a:cs typeface="Open Sans"/>
              </a:rPr>
              <a:t>Uppdatering personalvyer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067E76C-C5C5-8670-F5C4-5B7D17438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053" y="1427856"/>
            <a:ext cx="9498641" cy="3547404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endParaRPr lang="sv-SE"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sv-SE">
                <a:ea typeface="Open Sans"/>
                <a:cs typeface="Open Sans"/>
              </a:rPr>
              <a:t>Information från senaste sprintdemo, utveckling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C9D8DB8-4B73-23ED-22E9-76C9766A2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0FC91D1-6617-8709-7F4D-549481C4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7894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BAC1BA-47EA-73B3-6B8A-AC6BE9FF7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Behandlarens </a:t>
            </a:r>
            <a:r>
              <a:rPr lang="sv-SE" err="1"/>
              <a:t>detaljvy</a:t>
            </a:r>
            <a:endParaRPr lang="sv-SE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F363BD2-E440-6755-657A-3EFD34515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1745" y="1512794"/>
            <a:ext cx="6377977" cy="4343861"/>
          </a:xfrm>
          <a:prstGeom prst="rect">
            <a:avLst/>
          </a:prstGeo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E662D5-74BC-A9D0-B25F-E514AE52F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DC9AE2F-ACD5-BB14-E05B-ECB4B3C7A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6065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E4C55D-5559-4C22-B7B6-DF714E46F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Mätbatterier - Schemalägg mätning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EB85D46-238A-9698-A553-4D5CE663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D6160F1-6379-E8B3-FB3E-464E91D11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18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EACEFE7-5B0E-DDFE-3525-4EF4016CA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03" y="1657958"/>
            <a:ext cx="10900593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19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5BBE7F-1BB0-8F26-0D00-70908960E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Mätbatterier 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436AB47-7D48-16FF-7CB6-056FF768E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13C0B13-22E2-E77B-D177-7B484067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19</a:t>
            </a:fld>
            <a:endParaRPr lang="sv-SE"/>
          </a:p>
        </p:txBody>
      </p:sp>
      <p:pic>
        <p:nvPicPr>
          <p:cNvPr id="8" name="Platshållare för bild 14">
            <a:extLst>
              <a:ext uri="{FF2B5EF4-FFF2-40B4-BE49-F238E27FC236}">
                <a16:creationId xmlns:a16="http://schemas.microsoft.com/office/drawing/2014/main" id="{21D20AA8-527B-A269-3F7E-C12F9850BF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310" t="1362" r="4699" b="-1085"/>
          <a:stretch/>
        </p:blipFill>
        <p:spPr>
          <a:xfrm>
            <a:off x="369257" y="1999438"/>
            <a:ext cx="3528457" cy="3130382"/>
          </a:xfrm>
          <a:prstGeom prst="rect">
            <a:avLst/>
          </a:prstGeom>
        </p:spPr>
      </p:pic>
      <p:pic>
        <p:nvPicPr>
          <p:cNvPr id="9" name="Bildobjekt 8" descr="En bild som visar text, skärmbild, programvara, Teckensnitt&#10;&#10;Automatiskt genererad beskrivning">
            <a:extLst>
              <a:ext uri="{FF2B5EF4-FFF2-40B4-BE49-F238E27FC236}">
                <a16:creationId xmlns:a16="http://schemas.microsoft.com/office/drawing/2014/main" id="{0449C916-EF64-C82D-F736-FA17464B78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1" r="21761"/>
          <a:stretch/>
        </p:blipFill>
        <p:spPr>
          <a:xfrm>
            <a:off x="4194601" y="1999437"/>
            <a:ext cx="3528457" cy="3080083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0F631DBE-8E88-2151-66DB-035917AA7C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9946" y="1999438"/>
            <a:ext cx="3943344" cy="308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5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B3CAC4E-845C-4464-A04D-C4DB3DE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4713"/>
          </a:xfrm>
        </p:spPr>
        <p:txBody>
          <a:bodyPr/>
          <a:lstStyle/>
          <a:p>
            <a:pPr algn="ctr"/>
            <a:r>
              <a:rPr lang="en-US" err="1"/>
              <a:t>Några</a:t>
            </a:r>
            <a:r>
              <a:rPr lang="en-US"/>
              <a:t> </a:t>
            </a:r>
            <a:r>
              <a:rPr lang="en-US" err="1"/>
              <a:t>enkla</a:t>
            </a:r>
            <a:r>
              <a:rPr lang="en-US"/>
              <a:t> </a:t>
            </a:r>
            <a:r>
              <a:rPr lang="en-US" err="1"/>
              <a:t>förhållningsregler</a:t>
            </a:r>
            <a:r>
              <a:rPr lang="en-US"/>
              <a:t> </a:t>
            </a:r>
            <a:r>
              <a:rPr lang="en-US" err="1"/>
              <a:t>innan</a:t>
            </a:r>
            <a:r>
              <a:rPr lang="en-US"/>
              <a:t> vi </a:t>
            </a:r>
            <a:r>
              <a:rPr lang="en-US" err="1"/>
              <a:t>börjar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93CAB1-87C1-455A-819E-ACEEB2937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547"/>
            <a:ext cx="11130280" cy="4351338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sv-SE"/>
              <a:t>Mikrofonen avstängd, förutom när du vill säga något.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sv-SE"/>
              <a:t>Vill du säga något? Skriv i chatten eller använd funktionen ”Räck upp handen”.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sv-SE" sz="1800"/>
              <a:t>Om du vill prata, glöm inte att inleda med att presentera dig med namn samt region.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sv-SE"/>
              <a:t>Stäng av er kamera för allas skull.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sv-SE"/>
              <a:t>Användarforumet spelas in och publiceras på Öppna </a:t>
            </a:r>
            <a:r>
              <a:rPr lang="sv-SE" err="1"/>
              <a:t>confluence</a:t>
            </a:r>
            <a:r>
              <a:rPr lang="sv-SE"/>
              <a:t>. </a:t>
            </a:r>
            <a:endParaRPr lang="en-US"/>
          </a:p>
        </p:txBody>
      </p:sp>
      <p:pic>
        <p:nvPicPr>
          <p:cNvPr id="5" name="Bild 4" descr="Poddsändning">
            <a:extLst>
              <a:ext uri="{FF2B5EF4-FFF2-40B4-BE49-F238E27FC236}">
                <a16:creationId xmlns:a16="http://schemas.microsoft.com/office/drawing/2014/main" id="{BBECEADC-8CA8-4164-849C-07EB5F4D1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09452" y="1451911"/>
            <a:ext cx="692482" cy="692482"/>
          </a:xfrm>
          <a:prstGeom prst="rect">
            <a:avLst/>
          </a:prstGeom>
        </p:spPr>
      </p:pic>
      <p:pic>
        <p:nvPicPr>
          <p:cNvPr id="6" name="Bild 5" descr="Videokamera">
            <a:extLst>
              <a:ext uri="{FF2B5EF4-FFF2-40B4-BE49-F238E27FC236}">
                <a16:creationId xmlns:a16="http://schemas.microsoft.com/office/drawing/2014/main" id="{444986D8-15ED-4B88-BCA7-52BCC50FB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60161" y="3521727"/>
            <a:ext cx="596109" cy="596109"/>
          </a:xfrm>
          <a:prstGeom prst="rect">
            <a:avLst/>
          </a:prstGeom>
        </p:spPr>
      </p:pic>
      <p:pic>
        <p:nvPicPr>
          <p:cNvPr id="3" name="Bild 2" descr="Filmklappa med hel fyllning">
            <a:extLst>
              <a:ext uri="{FF2B5EF4-FFF2-40B4-BE49-F238E27FC236}">
                <a16:creationId xmlns:a16="http://schemas.microsoft.com/office/drawing/2014/main" id="{32A7759F-F2D2-466D-B470-B88B57B60D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58785" y="4283201"/>
            <a:ext cx="691359" cy="691359"/>
          </a:xfrm>
          <a:prstGeom prst="rect">
            <a:avLst/>
          </a:prstGeom>
        </p:spPr>
      </p:pic>
      <p:pic>
        <p:nvPicPr>
          <p:cNvPr id="8" name="Bild 7" descr="Stäng med hel fyllning">
            <a:extLst>
              <a:ext uri="{FF2B5EF4-FFF2-40B4-BE49-F238E27FC236}">
                <a16:creationId xmlns:a16="http://schemas.microsoft.com/office/drawing/2014/main" id="{C0EFF943-D4CD-45A5-B84E-CC15B29E75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20369" y="3429000"/>
            <a:ext cx="781565" cy="781565"/>
          </a:xfrm>
          <a:prstGeom prst="rect">
            <a:avLst/>
          </a:prstGeom>
        </p:spPr>
      </p:pic>
      <p:pic>
        <p:nvPicPr>
          <p:cNvPr id="12" name="Bild 11" descr="Stäng med hel fyllning">
            <a:extLst>
              <a:ext uri="{FF2B5EF4-FFF2-40B4-BE49-F238E27FC236}">
                <a16:creationId xmlns:a16="http://schemas.microsoft.com/office/drawing/2014/main" id="{18D4DD37-C385-4B27-A17E-B201DE59DD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64911" y="1358673"/>
            <a:ext cx="781565" cy="781565"/>
          </a:xfrm>
          <a:prstGeom prst="rect">
            <a:avLst/>
          </a:prstGeom>
        </p:spPr>
      </p:pic>
      <p:pic>
        <p:nvPicPr>
          <p:cNvPr id="13" name="Bild 12" descr="Chattbubbla med hel fyllning">
            <a:extLst>
              <a:ext uri="{FF2B5EF4-FFF2-40B4-BE49-F238E27FC236}">
                <a16:creationId xmlns:a16="http://schemas.microsoft.com/office/drawing/2014/main" id="{ADF5A4C4-B38F-46A1-A720-9D7990C692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583569">
            <a:off x="10289470" y="2345486"/>
            <a:ext cx="587792" cy="587792"/>
          </a:xfrm>
          <a:prstGeom prst="rect">
            <a:avLst/>
          </a:prstGeom>
        </p:spPr>
      </p:pic>
      <p:pic>
        <p:nvPicPr>
          <p:cNvPr id="15" name="Bild 14" descr="Höjd hand kontur">
            <a:extLst>
              <a:ext uri="{FF2B5EF4-FFF2-40B4-BE49-F238E27FC236}">
                <a16:creationId xmlns:a16="http://schemas.microsoft.com/office/drawing/2014/main" id="{A1FEA663-DB3A-434F-99D7-B0F02F1BA2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372961">
            <a:off x="10666396" y="2599131"/>
            <a:ext cx="535420" cy="53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02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A3E23B-E973-D7E8-3D03-85AFDC44D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Planering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93A92CF-7F79-F754-9D78-4D5825260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2D90351-183D-6C0C-E1A3-FD05FE21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20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A2F7A80-D72B-D381-B702-E818C861E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178" y="1449947"/>
            <a:ext cx="5705561" cy="452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3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FDF126-5140-BA41-8C05-5777FBCFF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Planering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68AB5B1-7675-1071-892E-DEEA72515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C529D3B-5684-5E76-192E-8539601C2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21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31D04D1-E791-783B-8D5F-3938E4C35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29" y="1648813"/>
            <a:ext cx="11693141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22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19BF07-2B65-632B-560A-6B1C4507C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Planering -  lägg till händelse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699A1EF-E412-31DB-4380-73891AFEA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2F9D517-2607-6335-8A48-321A0734E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22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16800D4-7570-6EC1-F2E4-A260571A6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717" y="1347629"/>
            <a:ext cx="5595652" cy="443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69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7E877E-07FF-20B3-1ABC-B842058C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Kontakter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A176066-F9CB-95F8-59E9-8EB6E6AB9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CF84793-67B0-D5A4-EFE7-B121DE17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23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2DDFF04-E2B8-0053-9A8A-B6F8ED646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467" y="1457584"/>
            <a:ext cx="5539737" cy="465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7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B1EAEC-EC3A-9B3E-87E4-638657E12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Aktivitetsplaner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5F4A3F7-49DE-0687-A22B-DBA6E055A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C074E1-4C4C-1ACA-7BE3-5FCD136B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24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2E344E6-1BCB-04AE-BA5E-29C01973B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26" y="1426873"/>
            <a:ext cx="10936548" cy="439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2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5BB26F-98D3-223C-578F-A9B78B0BB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Aktivitetsplaner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50FB18-114A-CD45-44DB-FD516C999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C526FA5-BEE6-5137-CD88-4A0EFAC09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25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D3E8CA6-4919-6DF8-20ED-4F261A5F1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313" y="1844120"/>
            <a:ext cx="3857922" cy="318160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E26A6359-BC10-0ED5-28B4-185A07622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65" y="1894250"/>
            <a:ext cx="3858739" cy="3181604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2F6A89B3-A6EB-5D2C-9C01-D0176C489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694" y="2097194"/>
            <a:ext cx="4201804" cy="292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17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E8ABE1-8F54-4366-475D-BE9544C36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Aktivitetsplaner - Förhandsgranskning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1CE178F-459A-1B0D-10C2-FA19CAF70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A679FBA-F4AC-9522-1E51-D3F19E73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26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6C48010-30C2-2198-8C62-ED7D49EF8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21" y="1375144"/>
            <a:ext cx="11315157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89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9A02B8-9267-2F27-BAB8-9E3F1C882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Tidslinje 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239CF66-E8EF-BBA7-FE5B-D502F8320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228A2F3-11E2-FF8C-32C0-974F88F0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27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0CB2A00-BC58-0117-6C75-08F8314FE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8" y="1772010"/>
            <a:ext cx="4131870" cy="3343198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9BD0F9DE-5D96-B01C-6249-790BDA069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228" y="2027975"/>
            <a:ext cx="3812504" cy="322819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E34C5CDB-B105-7AB4-D7A7-8ABFE2F5F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987" y="2027975"/>
            <a:ext cx="3845655" cy="32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88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AF3BA28B-985D-AB65-A514-2C5105030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Frågor?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25A6104A-E8E2-248F-1777-F335F7AC1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068C03-CC76-47A2-265A-FB85769FB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313602-1B80-E256-3C41-48BFAC98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28</a:t>
            </a:fld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F9207585-FBE1-885F-9FE9-86D5DB416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1068" y="1397112"/>
            <a:ext cx="3669863" cy="366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81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552EB761-A6C4-02E2-C0BA-7FCD23BF29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4D4A8DC-7408-43FA-4E41-FF6B48423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945" y="2008106"/>
            <a:ext cx="10515600" cy="11492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Anmälda frågor</a:t>
            </a:r>
            <a:br>
              <a:rPr lang="sv-SE" b="0">
                <a:ea typeface="+mn-lt"/>
                <a:cs typeface="+mn-lt"/>
              </a:rPr>
            </a:br>
            <a:endParaRPr lang="sv-SE" b="0"/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C4434F99-F6FA-4742-90E6-55E1ABAC48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B5DEBD63-2EB3-117F-B72D-66CB0F35D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9924" y="3917986"/>
            <a:ext cx="1624125" cy="16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69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C5C837C-7D53-4E50-BDC1-752E6FCF0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4" y="2154724"/>
            <a:ext cx="10353258" cy="3258587"/>
          </a:xfrm>
        </p:spPr>
        <p:txBody>
          <a:bodyPr vert="horz" lIns="0" tIns="0" rIns="0" bIns="0" rtlCol="0" anchor="t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sv-SE" sz="2400" b="0" i="0">
                <a:solidFill>
                  <a:srgbClr val="353636"/>
                </a:solidFill>
                <a:effectLst/>
                <a:latin typeface="Open Sans" panose="020B0606030504020204" pitchFamily="34" charset="0"/>
              </a:rPr>
              <a:t>Syftet med användarforum är att främja användningen av Ineras tjänster, vara en kanal för informations- och erfarenhetsutbyte samt att kommunicera kring tjänsten.</a:t>
            </a:r>
            <a:endParaRPr lang="sv-SE">
              <a:solidFill>
                <a:schemeClr val="accent1"/>
              </a:solidFill>
              <a:ea typeface="Open Sans"/>
              <a:cs typeface="Open Sans"/>
            </a:endParaRP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B9BDEB0-A059-4A27-A7FB-18D322E6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71C981C-F9F9-4167-9BDA-91B21A785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pPr/>
              <a:t>3</a:t>
            </a:fld>
            <a:endParaRPr lang="sv-SE"/>
          </a:p>
        </p:txBody>
      </p:sp>
      <p:pic>
        <p:nvPicPr>
          <p:cNvPr id="2" name="Bild 1">
            <a:extLst>
              <a:ext uri="{FF2B5EF4-FFF2-40B4-BE49-F238E27FC236}">
                <a16:creationId xmlns:a16="http://schemas.microsoft.com/office/drawing/2014/main" id="{AFCA0FE1-191B-75CC-8CFC-5E4F5EFE9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3036" y="120145"/>
            <a:ext cx="1534961" cy="153496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C6276F13-1703-D485-C5C8-636FF4D0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74" y="81571"/>
            <a:ext cx="10515600" cy="1149264"/>
          </a:xfrm>
        </p:spPr>
        <p:txBody>
          <a:bodyPr/>
          <a:lstStyle/>
          <a:p>
            <a:r>
              <a:rPr lang="sv-SE">
                <a:ea typeface="+mj-lt"/>
                <a:cs typeface="+mj-lt"/>
              </a:rPr>
              <a:t>Syfte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851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E07BD9-A3D6-4994-B676-46D8042DE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Anmälda frågor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76CD917-DBE6-486B-AFD8-EE5E1A9D9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www.menti.com</a:t>
            </a:r>
            <a:r>
              <a:rPr lang="sv-SE"/>
              <a:t> Kod: 2307 5863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D9FBC94-CB35-41C8-99ED-633B1B0C7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30</a:t>
            </a:fld>
            <a:endParaRPr lang="sv-SE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00339DDF-120F-4211-ADF4-C9A168CE7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24" y="1693273"/>
            <a:ext cx="10459450" cy="1149264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sv-SE">
                <a:ea typeface="Open Sans"/>
                <a:cs typeface="Open Sans"/>
              </a:rPr>
              <a:t>Tidigare anmälda frågor, prioritering för november användarforum</a:t>
            </a:r>
          </a:p>
          <a:p>
            <a:pPr>
              <a:lnSpc>
                <a:spcPct val="100000"/>
              </a:lnSpc>
            </a:pPr>
            <a:r>
              <a:rPr lang="sv-SE">
                <a:ea typeface="Open Sans"/>
                <a:cs typeface="Open Sans"/>
              </a:rPr>
              <a:t>Användarforum framöver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C1C26DC-D37C-44B5-B1A6-A2095050117C}"/>
              </a:ext>
            </a:extLst>
          </p:cNvPr>
          <p:cNvSpPr txBox="1"/>
          <p:nvPr/>
        </p:nvSpPr>
        <p:spPr>
          <a:xfrm>
            <a:off x="6647948" y="6160018"/>
            <a:ext cx="473392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900">
                <a:hlinkClick r:id="rId3" tooltip="https://creativecommons.org/licenses/by-nc/3.0/"/>
              </a:rPr>
              <a:t> BY-NC</a:t>
            </a:r>
            <a:endParaRPr lang="sv-SE" sz="9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FE22B05-C50A-7F31-8818-48AC6241DC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46" t="24460" b="2733"/>
          <a:stretch/>
        </p:blipFill>
        <p:spPr>
          <a:xfrm>
            <a:off x="922424" y="2976327"/>
            <a:ext cx="6329987" cy="2731018"/>
          </a:xfrm>
          <a:prstGeom prst="rect">
            <a:avLst/>
          </a:prstGeom>
        </p:spPr>
      </p:pic>
      <p:pic>
        <p:nvPicPr>
          <p:cNvPr id="10" name="Bild 9">
            <a:extLst>
              <a:ext uri="{FF2B5EF4-FFF2-40B4-BE49-F238E27FC236}">
                <a16:creationId xmlns:a16="http://schemas.microsoft.com/office/drawing/2014/main" id="{29DF399E-2B18-A61D-5CA0-FC8C29E3AD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37490" y="121429"/>
            <a:ext cx="1188736" cy="11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26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6" name="Platshållare för innehåll 5" title="Mentimeter - Interactive Presentations">
                <a:extLst>
                  <a:ext uri="{FF2B5EF4-FFF2-40B4-BE49-F238E27FC236}">
                    <a16:creationId xmlns:a16="http://schemas.microsoft.com/office/drawing/2014/main" id="{03C0E0B3-0FC7-ED7B-D83A-9E7028C3E5C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97862246"/>
                  </p:ext>
                </p:extLst>
              </p:nvPr>
            </p:nvGraphicFramePr>
            <p:xfrm>
              <a:off x="922424" y="1149264"/>
              <a:ext cx="9469923" cy="4895185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Platshållare för innehåll 5" title="Mentimeter - Interactive Presentations">
                <a:extLst>
                  <a:ext uri="{FF2B5EF4-FFF2-40B4-BE49-F238E27FC236}">
                    <a16:creationId xmlns:a16="http://schemas.microsoft.com/office/drawing/2014/main" id="{03C0E0B3-0FC7-ED7B-D83A-9E7028C3E5C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2424" y="1149264"/>
                <a:ext cx="9469923" cy="4895185"/>
              </a:xfrm>
              <a:prstGeom prst="rect">
                <a:avLst/>
              </a:prstGeom>
            </p:spPr>
          </p:pic>
        </mc:Fallback>
      </mc:AlternateContent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1F045AB-C434-8ADF-2611-39E654795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31</a:t>
            </a:fld>
            <a:endParaRPr lang="sv-S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25C969-427D-B851-C1C5-95E3CFE6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424" y="0"/>
            <a:ext cx="10072630" cy="1149264"/>
          </a:xfrm>
        </p:spPr>
        <p:txBody>
          <a:bodyPr anchor="b">
            <a:normAutofit/>
          </a:bodyPr>
          <a:lstStyle/>
          <a:p>
            <a:r>
              <a:rPr lang="sv-SE" err="1">
                <a:solidFill>
                  <a:schemeClr val="accent1"/>
                </a:solidFill>
              </a:rPr>
              <a:t>Menti</a:t>
            </a:r>
            <a:endParaRPr lang="en-US" err="1">
              <a:solidFill>
                <a:schemeClr val="accent1"/>
              </a:solidFill>
            </a:endParaRP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A509E9D-3066-7276-7A00-78BFE1C3B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37490" y="121429"/>
            <a:ext cx="1188736" cy="1188736"/>
          </a:xfrm>
          <a:prstGeom prst="rect">
            <a:avLst/>
          </a:prstGeom>
        </p:spPr>
      </p:pic>
      <p:sp>
        <p:nvSpPr>
          <p:cNvPr id="9" name="Platshållare för sidfot 3">
            <a:extLst>
              <a:ext uri="{FF2B5EF4-FFF2-40B4-BE49-F238E27FC236}">
                <a16:creationId xmlns:a16="http://schemas.microsoft.com/office/drawing/2014/main" id="{E6AE8FD6-2425-E980-025D-C1B63EFD2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722" y="6311973"/>
            <a:ext cx="4114800" cy="365125"/>
          </a:xfrm>
        </p:spPr>
        <p:txBody>
          <a:bodyPr/>
          <a:lstStyle/>
          <a:p>
            <a:r>
              <a:rPr lang="sv-SE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www.menti.com</a:t>
            </a:r>
            <a:r>
              <a:rPr lang="sv-SE"/>
              <a:t> Kod: 2307 5863</a:t>
            </a:r>
          </a:p>
        </p:txBody>
      </p:sp>
    </p:spTree>
    <p:extLst>
      <p:ext uri="{BB962C8B-B14F-4D97-AF65-F5344CB8AC3E}">
        <p14:creationId xmlns:p14="http://schemas.microsoft.com/office/powerpoint/2010/main" val="918543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815A123-C21D-C5A1-E927-CB1B79F1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32</a:t>
            </a:fld>
            <a:endParaRPr lang="sv-SE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6" name="Tillägg 5" title="Mentimeter - Interactive Presentations">
                <a:extLst>
                  <a:ext uri="{FF2B5EF4-FFF2-40B4-BE49-F238E27FC236}">
                    <a16:creationId xmlns:a16="http://schemas.microsoft.com/office/drawing/2014/main" id="{209789BB-0343-7C89-0EBB-58A4478D1B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3304391"/>
                  </p:ext>
                </p:extLst>
              </p:nvPr>
            </p:nvGraphicFramePr>
            <p:xfrm>
              <a:off x="922424" y="1082548"/>
              <a:ext cx="8819018" cy="5046648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Tillägg 5" title="Mentimeter - Interactive Presentations">
                <a:extLst>
                  <a:ext uri="{FF2B5EF4-FFF2-40B4-BE49-F238E27FC236}">
                    <a16:creationId xmlns:a16="http://schemas.microsoft.com/office/drawing/2014/main" id="{209789BB-0343-7C89-0EBB-58A4478D1BB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2424" y="1082548"/>
                <a:ext cx="8819018" cy="5046648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6E947693-0531-E741-411F-D7B688D82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424" y="0"/>
            <a:ext cx="10072630" cy="1149264"/>
          </a:xfrm>
        </p:spPr>
        <p:txBody>
          <a:bodyPr anchor="b">
            <a:normAutofit/>
          </a:bodyPr>
          <a:lstStyle/>
          <a:p>
            <a:r>
              <a:rPr lang="sv-SE" err="1">
                <a:solidFill>
                  <a:schemeClr val="accent1"/>
                </a:solidFill>
              </a:rPr>
              <a:t>Menti</a:t>
            </a:r>
            <a:endParaRPr lang="en-US" err="1">
              <a:solidFill>
                <a:schemeClr val="accent1"/>
              </a:solidFill>
            </a:endParaRP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D2B5E374-3244-60CF-59F3-F58C5B0F2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37490" y="121429"/>
            <a:ext cx="1188736" cy="1188736"/>
          </a:xfrm>
          <a:prstGeom prst="rect">
            <a:avLst/>
          </a:prstGeom>
        </p:spPr>
      </p:pic>
      <p:sp>
        <p:nvSpPr>
          <p:cNvPr id="10" name="Platshållare för sidfot 3">
            <a:extLst>
              <a:ext uri="{FF2B5EF4-FFF2-40B4-BE49-F238E27FC236}">
                <a16:creationId xmlns:a16="http://schemas.microsoft.com/office/drawing/2014/main" id="{1E76B303-7AEF-43F9-FBF7-77DB43EB8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722" y="6311973"/>
            <a:ext cx="4114800" cy="365125"/>
          </a:xfrm>
        </p:spPr>
        <p:txBody>
          <a:bodyPr/>
          <a:lstStyle/>
          <a:p>
            <a:r>
              <a:rPr lang="sv-SE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www.menti.com</a:t>
            </a:r>
            <a:r>
              <a:rPr lang="sv-SE"/>
              <a:t> Kod: 2307 5863</a:t>
            </a:r>
          </a:p>
        </p:txBody>
      </p:sp>
    </p:spTree>
    <p:extLst>
      <p:ext uri="{BB962C8B-B14F-4D97-AF65-F5344CB8AC3E}">
        <p14:creationId xmlns:p14="http://schemas.microsoft.com/office/powerpoint/2010/main" val="4205330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552EB761-A6C4-02E2-C0BA-7FCD23BF29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4D4A8DC-7408-43FA-4E41-FF6B48423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945" y="2008106"/>
            <a:ext cx="10515600" cy="11492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På gång i regionerna</a:t>
            </a:r>
            <a:br>
              <a:rPr lang="sv-SE" b="0">
                <a:ea typeface="+mn-lt"/>
                <a:cs typeface="+mn-lt"/>
              </a:rPr>
            </a:br>
            <a:endParaRPr lang="sv-SE" b="0"/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C4434F99-F6FA-4742-90E6-55E1ABAC48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B5DEBD63-2EB3-117F-B72D-66CB0F35D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9924" y="3917986"/>
            <a:ext cx="1624125" cy="16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6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37883ECF-8A0B-A329-2EA3-0763DB84B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424" y="0"/>
            <a:ext cx="10072630" cy="1149264"/>
          </a:xfrm>
        </p:spPr>
        <p:txBody>
          <a:bodyPr anchor="b">
            <a:normAutofit/>
          </a:bodyPr>
          <a:lstStyle/>
          <a:p>
            <a:r>
              <a:rPr lang="sv-SE" err="1">
                <a:solidFill>
                  <a:schemeClr val="accent1"/>
                </a:solidFill>
              </a:rPr>
              <a:t>Menti</a:t>
            </a:r>
            <a:endParaRPr lang="en-US" err="1">
              <a:solidFill>
                <a:schemeClr val="accent1"/>
              </a:solidFill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3C86AAB-191F-4895-9E1F-B88BBC89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721" y="6311994"/>
            <a:ext cx="3900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1B389D8-6223-4B1D-82AB-19C377706A8C}" type="slidenum">
              <a:rPr lang="sv-SE" smtClean="0"/>
              <a:pPr>
                <a:spcAft>
                  <a:spcPts val="600"/>
                </a:spcAft>
              </a:pPr>
              <a:t>34</a:t>
            </a:fld>
            <a:endParaRPr lang="sv-SE"/>
          </a:p>
        </p:txBody>
      </p:sp>
      <p:sp>
        <p:nvSpPr>
          <p:cNvPr id="12" name="Platshållare för innehåll 8">
            <a:extLst>
              <a:ext uri="{FF2B5EF4-FFF2-40B4-BE49-F238E27FC236}">
                <a16:creationId xmlns:a16="http://schemas.microsoft.com/office/drawing/2014/main" id="{69836D69-EE7E-4570-B7C2-86EC0D73D187}"/>
              </a:ext>
            </a:extLst>
          </p:cNvPr>
          <p:cNvSpPr txBox="1">
            <a:spLocks/>
          </p:cNvSpPr>
          <p:nvPr/>
        </p:nvSpPr>
        <p:spPr>
          <a:xfrm>
            <a:off x="922424" y="1693273"/>
            <a:ext cx="7954876" cy="35645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9077E77D-C120-A39B-DCF8-89A14770E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7490" y="121429"/>
            <a:ext cx="1188736" cy="1188736"/>
          </a:xfrm>
          <a:prstGeom prst="rect">
            <a:avLst/>
          </a:prstGeom>
        </p:spPr>
      </p:pic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Tillägg 1" title="Mentimeter - Interactive Presentations">
                <a:extLst>
                  <a:ext uri="{FF2B5EF4-FFF2-40B4-BE49-F238E27FC236}">
                    <a16:creationId xmlns:a16="http://schemas.microsoft.com/office/drawing/2014/main" id="{E68B715C-2383-8F5F-93D6-3314190D9A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8432709"/>
                  </p:ext>
                </p:extLst>
              </p:nvPr>
            </p:nvGraphicFramePr>
            <p:xfrm>
              <a:off x="922424" y="1149264"/>
              <a:ext cx="8991597" cy="491976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2" name="Tillägg 1" title="Mentimeter - Interactive Presentations">
                <a:extLst>
                  <a:ext uri="{FF2B5EF4-FFF2-40B4-BE49-F238E27FC236}">
                    <a16:creationId xmlns:a16="http://schemas.microsoft.com/office/drawing/2014/main" id="{E68B715C-2383-8F5F-93D6-3314190D9A1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2424" y="1149264"/>
                <a:ext cx="8991597" cy="49197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Platshållare för sidfot 3">
            <a:extLst>
              <a:ext uri="{FF2B5EF4-FFF2-40B4-BE49-F238E27FC236}">
                <a16:creationId xmlns:a16="http://schemas.microsoft.com/office/drawing/2014/main" id="{1C75C872-DE6D-4B4B-507B-A93DA563A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722" y="6311973"/>
            <a:ext cx="4114800" cy="365125"/>
          </a:xfrm>
        </p:spPr>
        <p:txBody>
          <a:bodyPr/>
          <a:lstStyle/>
          <a:p>
            <a:r>
              <a:rPr lang="sv-SE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www.menti.com</a:t>
            </a:r>
            <a:r>
              <a:rPr lang="sv-SE"/>
              <a:t> Kod: 2307 5863</a:t>
            </a:r>
          </a:p>
        </p:txBody>
      </p:sp>
    </p:spTree>
    <p:extLst>
      <p:ext uri="{BB962C8B-B14F-4D97-AF65-F5344CB8AC3E}">
        <p14:creationId xmlns:p14="http://schemas.microsoft.com/office/powerpoint/2010/main" val="528868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552EB761-A6C4-02E2-C0BA-7FCD23BF29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4D4A8DC-7408-43FA-4E41-FF6B48423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945" y="2008106"/>
            <a:ext cx="10515600" cy="11492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Sammanfattning av dagens användarforum</a:t>
            </a:r>
            <a:br>
              <a:rPr lang="sv-SE" b="0">
                <a:ea typeface="+mn-lt"/>
                <a:cs typeface="+mn-lt"/>
              </a:rPr>
            </a:br>
            <a:endParaRPr lang="sv-SE" b="0"/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C4434F99-F6FA-4742-90E6-55E1ABAC48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B5DEBD63-2EB3-117F-B72D-66CB0F35D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9924" y="3917986"/>
            <a:ext cx="1624125" cy="16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0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552EB761-A6C4-02E2-C0BA-7FCD23BF29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4D4A8DC-7408-43FA-4E41-FF6B48423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945" y="2008106"/>
            <a:ext cx="10515600" cy="11492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Kommande användarforum</a:t>
            </a:r>
            <a:br>
              <a:rPr lang="sv-SE" b="0">
                <a:ea typeface="+mn-lt"/>
                <a:cs typeface="+mn-lt"/>
              </a:rPr>
            </a:br>
            <a:endParaRPr lang="sv-SE" b="0"/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C4434F99-F6FA-4742-90E6-55E1ABAC48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B5DEBD63-2EB3-117F-B72D-66CB0F35D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9924" y="3917986"/>
            <a:ext cx="1624125" cy="16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7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4ECAD1-1366-4DC6-A52D-46CAD4EDE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Kommande användarforum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CACF75-476D-4F67-8A65-18DCB5017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630" y="4350809"/>
            <a:ext cx="10515600" cy="1508105"/>
          </a:xfrm>
        </p:spPr>
        <p:txBody>
          <a:bodyPr/>
          <a:lstStyle/>
          <a:p>
            <a:pPr marL="0" indent="0">
              <a:buNone/>
            </a:pPr>
            <a:endParaRPr lang="sv-SE"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sv-SE" sz="1800" b="0" i="0" u="none" strike="noStrike">
                <a:solidFill>
                  <a:srgbClr val="353636"/>
                </a:solidFill>
                <a:effectLst/>
                <a:latin typeface="Open Sans" panose="020B0606030504020204" pitchFamily="34" charset="0"/>
              </a:rPr>
              <a:t>Inspelning samt dagens presentation återfinns på öppna Confluence, </a:t>
            </a:r>
          </a:p>
          <a:p>
            <a:pPr marL="0" indent="0">
              <a:buNone/>
            </a:pPr>
            <a:r>
              <a:rPr lang="sv-SE">
                <a:hlinkClick r:id="rId2"/>
              </a:rPr>
              <a:t>Stöd och behandlings Användarforum 2023</a:t>
            </a:r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A023E84-A1EB-4477-8B49-1989F555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035B657-67F1-4FD9-8175-5BA0694EB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37</a:t>
            </a:fld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2F001CC-7352-1830-0746-F01E269D88C9}"/>
              </a:ext>
            </a:extLst>
          </p:cNvPr>
          <p:cNvSpPr txBox="1"/>
          <p:nvPr/>
        </p:nvSpPr>
        <p:spPr>
          <a:xfrm>
            <a:off x="874296" y="2379324"/>
            <a:ext cx="7383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b="1" i="0" u="none" strike="noStrike">
                <a:solidFill>
                  <a:srgbClr val="6A0032"/>
                </a:solidFill>
                <a:effectLst/>
                <a:latin typeface="Open Sans"/>
                <a:ea typeface="Open Sans"/>
                <a:cs typeface="Open Sans"/>
              </a:rPr>
              <a:t>Nästa Användarforum:</a:t>
            </a:r>
            <a:r>
              <a:rPr lang="sv-SE" sz="1800" b="1">
                <a:solidFill>
                  <a:srgbClr val="6A0032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sv-SE" sz="1800" b="1">
                <a:solidFill>
                  <a:srgbClr val="C03F73"/>
                </a:solidFill>
                <a:latin typeface="Open Sans"/>
                <a:ea typeface="Open Sans"/>
                <a:cs typeface="Open Sans"/>
              </a:rPr>
              <a:t>23 november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0235EC-70FC-697E-8CBF-E6C37C336C7C}"/>
              </a:ext>
            </a:extLst>
          </p:cNvPr>
          <p:cNvSpPr txBox="1"/>
          <p:nvPr/>
        </p:nvSpPr>
        <p:spPr>
          <a:xfrm>
            <a:off x="8046926" y="1809937"/>
            <a:ext cx="3379304" cy="2200602"/>
          </a:xfrm>
          <a:prstGeom prst="rect">
            <a:avLst/>
          </a:prstGeom>
          <a:solidFill>
            <a:srgbClr val="E7DAC5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 rtl="0" fontAlgn="base"/>
            <a:r>
              <a:rPr lang="sv-SE" sz="2000" b="1" i="0" u="sng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Användarforum  2024</a:t>
            </a:r>
            <a:r>
              <a:rPr lang="sv-SE" sz="2000" b="0" i="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​</a:t>
            </a:r>
            <a:br>
              <a:rPr lang="sv-SE" sz="2000" b="0" i="0">
                <a:effectLst/>
                <a:latin typeface="Open Sans" panose="020B0606030504020204" pitchFamily="34" charset="0"/>
              </a:rPr>
            </a:br>
            <a:r>
              <a:rPr lang="sv-SE" sz="1800" b="0" i="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​​</a:t>
            </a:r>
            <a:endParaRPr lang="sv-SE" b="0" i="0">
              <a:solidFill>
                <a:srgbClr val="000000"/>
              </a:solidFill>
              <a:effectLst/>
              <a:latin typeface="Open Sans"/>
              <a:ea typeface="Open Sans"/>
              <a:cs typeface="Open Sans"/>
            </a:endParaRPr>
          </a:p>
          <a:p>
            <a:pPr algn="ctr" rtl="0" fontAlgn="base"/>
            <a:r>
              <a:rPr lang="sv-SE" sz="1800" b="1" i="0" u="none">
                <a:effectLst/>
                <a:latin typeface="Open Sans"/>
                <a:ea typeface="Open Sans"/>
                <a:cs typeface="Open Sans"/>
              </a:rPr>
              <a:t>Nya datum kommer inom kort</a:t>
            </a:r>
          </a:p>
          <a:p>
            <a:pPr algn="ctr" rtl="0" fontAlgn="base"/>
            <a:r>
              <a:rPr lang="sv-SE" sz="1500" b="0" i="0">
                <a:effectLst/>
                <a:latin typeface="Open Sans" panose="020B0606030504020204" pitchFamily="34" charset="0"/>
                <a:hlinkClick r:id="rId3"/>
              </a:rPr>
              <a:t>https://www.inera.se/om-inera/anvandarforum-och-branschforum/anvandarforum/</a:t>
            </a:r>
            <a:r>
              <a:rPr lang="sv-SE" sz="1500" b="1">
                <a:latin typeface="Open Sans"/>
                <a:ea typeface="Open Sans"/>
                <a:cs typeface="Open Sans"/>
              </a:rPr>
              <a:t> </a:t>
            </a:r>
            <a:br>
              <a:rPr lang="sv-SE" sz="1800" b="0" i="0">
                <a:effectLst/>
                <a:latin typeface="Open Sans" panose="020B0606030504020204" pitchFamily="34" charset="0"/>
              </a:rPr>
            </a:br>
            <a:endParaRPr lang="sv-SE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804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32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FCCCF5-BAA9-4E4C-96B6-6829CE835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74" y="81571"/>
            <a:ext cx="10515600" cy="1149264"/>
          </a:xfrm>
        </p:spPr>
        <p:txBody>
          <a:bodyPr/>
          <a:lstStyle/>
          <a:p>
            <a:r>
              <a:rPr lang="sv-SE">
                <a:ea typeface="+mj-lt"/>
                <a:cs typeface="+mj-lt"/>
              </a:rPr>
              <a:t>Agenda</a:t>
            </a:r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C5C837C-7D53-4E50-BDC1-752E6FCF0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4" y="1433690"/>
            <a:ext cx="10353258" cy="3979622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Nationella förvaltningen informerar</a:t>
            </a:r>
          </a:p>
          <a:p>
            <a:pPr lvl="1"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Teknikinformation</a:t>
            </a:r>
          </a:p>
          <a:p>
            <a:pPr lvl="1"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Ny release</a:t>
            </a:r>
          </a:p>
          <a:p>
            <a:pPr lvl="1"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Aktuella ämnen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Anmälda frågor 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På gång i regionerna?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Sammanfattning av dagens användarforum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Kommande användarforum</a:t>
            </a:r>
          </a:p>
          <a:p>
            <a:pPr>
              <a:lnSpc>
                <a:spcPct val="100000"/>
              </a:lnSpc>
            </a:pPr>
            <a:endParaRPr lang="sv-SE">
              <a:ea typeface="+mn-lt"/>
              <a:cs typeface="+mn-lt"/>
            </a:endParaRPr>
          </a:p>
          <a:p>
            <a:pPr marL="0">
              <a:lnSpc>
                <a:spcPct val="100000"/>
              </a:lnSpc>
              <a:buFont typeface="Arial" panose="020B0604020202020204" pitchFamily="34" charset="0"/>
              <a:buNone/>
            </a:pPr>
            <a:endParaRPr lang="sv-SE">
              <a:ea typeface="+mn-lt"/>
              <a:cs typeface="+mn-lt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endParaRPr lang="sv-SE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sv-SE">
              <a:solidFill>
                <a:schemeClr val="tx1"/>
              </a:solidFill>
              <a:ea typeface="Open Sans"/>
              <a:cs typeface="Open Sans"/>
            </a:endParaRP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B9BDEB0-A059-4A27-A7FB-18D322E6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71C981C-F9F9-4167-9BDA-91B21A785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pPr/>
              <a:t>4</a:t>
            </a:fld>
            <a:endParaRPr lang="sv-SE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7F667C2A-7DFA-3F0F-BEAC-A6CA16E6C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07469" y="81571"/>
            <a:ext cx="1624125" cy="1624125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2B392175-0CCB-3DA4-51D1-521EF3858D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1" t="10359"/>
          <a:stretch/>
        </p:blipFill>
        <p:spPr>
          <a:xfrm>
            <a:off x="7819177" y="4383971"/>
            <a:ext cx="4372823" cy="166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96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552EB761-A6C4-02E2-C0BA-7FCD23BF29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4D4A8DC-7408-43FA-4E41-FF6B48423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87" y="2390748"/>
            <a:ext cx="10515600" cy="11492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Nationella förvaltningen informerar</a:t>
            </a:r>
            <a:br>
              <a:rPr lang="sv-SE">
                <a:ea typeface="+mn-lt"/>
                <a:cs typeface="+mn-lt"/>
              </a:rPr>
            </a:br>
            <a:r>
              <a:rPr lang="sv-SE" b="0">
                <a:ea typeface="+mn-lt"/>
                <a:cs typeface="+mn-lt"/>
              </a:rPr>
              <a:t>Teknikinformation</a:t>
            </a:r>
            <a:br>
              <a:rPr lang="sv-SE" b="0">
                <a:ea typeface="+mn-lt"/>
                <a:cs typeface="+mn-lt"/>
              </a:rPr>
            </a:br>
            <a:endParaRPr lang="sv-SE" b="0"/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C4434F99-F6FA-4742-90E6-55E1ABAC48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B5DEBD63-2EB3-117F-B72D-66CB0F35D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9924" y="3917986"/>
            <a:ext cx="1624125" cy="16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57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E07BD9-A3D6-4994-B676-46D8042DE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Teknikinformation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76CD917-DBE6-486B-AFD8-EE5E1A9D9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D9FBC94-CB35-41C8-99ED-633B1B0C7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6</a:t>
            </a:fld>
            <a:endParaRPr lang="sv-SE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00339DDF-120F-4211-ADF4-C9A168CE7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24" y="1693273"/>
            <a:ext cx="10459450" cy="393517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sv-SE">
                <a:ea typeface="Open Sans"/>
                <a:cs typeface="Open Sans"/>
              </a:rPr>
              <a:t>Incident i Stöd och behandling tisdag 17 oktober ca  11:10—11:20</a:t>
            </a:r>
          </a:p>
          <a:p>
            <a:pPr lvl="1"/>
            <a:r>
              <a:rPr lang="sv-SE">
                <a:ea typeface="Open Sans"/>
                <a:cs typeface="Open Sans"/>
              </a:rPr>
              <a:t>Driftleverantören uppgraderade infrastrukturen, handhavande fel som orsakade problemet</a:t>
            </a:r>
          </a:p>
          <a:p>
            <a:r>
              <a:rPr lang="sv-SE">
                <a:ea typeface="Open Sans"/>
                <a:cs typeface="Open Sans"/>
              </a:rPr>
              <a:t>Release SOB2023:1.1.2 10 oktober löste problem för invånare med filmer som inte gått att titta på</a:t>
            </a:r>
          </a:p>
          <a:p>
            <a:pPr marL="0" indent="0">
              <a:buNone/>
            </a:pPr>
            <a:endParaRPr lang="sv-SE">
              <a:ea typeface="Open Sans"/>
              <a:cs typeface="Open Sans"/>
            </a:endParaRPr>
          </a:p>
          <a:p>
            <a:pPr lvl="1"/>
            <a:endParaRPr lang="sv-SE">
              <a:ea typeface="Open Sans"/>
              <a:cs typeface="Open Sans"/>
            </a:endParaRPr>
          </a:p>
          <a:p>
            <a:pPr marL="457200" lvl="1" indent="0">
              <a:buNone/>
            </a:pPr>
            <a:endParaRPr lang="sv-SE">
              <a:ea typeface="Open Sans"/>
              <a:cs typeface="Open Sans"/>
            </a:endParaRPr>
          </a:p>
          <a:p>
            <a:pPr marL="0" indent="0">
              <a:buNone/>
            </a:pPr>
            <a:endParaRPr lang="sv-SE">
              <a:ea typeface="Open Sans"/>
              <a:cs typeface="Open Sans"/>
            </a:endParaRPr>
          </a:p>
          <a:p>
            <a:pPr marL="0" indent="0">
              <a:buNone/>
            </a:pPr>
            <a:endParaRPr lang="sv-SE">
              <a:ea typeface="Open Sans"/>
              <a:cs typeface="Open Sans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C1C26DC-D37C-44B5-B1A6-A2095050117C}"/>
              </a:ext>
            </a:extLst>
          </p:cNvPr>
          <p:cNvSpPr txBox="1"/>
          <p:nvPr/>
        </p:nvSpPr>
        <p:spPr>
          <a:xfrm>
            <a:off x="6647948" y="6160018"/>
            <a:ext cx="473392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900">
                <a:hlinkClick r:id="rId2" tooltip="https://creativecommons.org/licenses/by-nc/3.0/"/>
              </a:rPr>
              <a:t> BY-NC</a:t>
            </a:r>
            <a:endParaRPr lang="sv-SE" sz="900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2297056E-65BB-879D-C1CD-C87B25A21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49288" y="120530"/>
            <a:ext cx="1421893" cy="142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74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552EB761-A6C4-02E2-C0BA-7FCD23BF29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4D4A8DC-7408-43FA-4E41-FF6B48423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87" y="2390748"/>
            <a:ext cx="10515600" cy="11492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Nationella förvaltningen informerar</a:t>
            </a:r>
            <a:br>
              <a:rPr lang="sv-SE">
                <a:ea typeface="+mn-lt"/>
                <a:cs typeface="+mn-lt"/>
              </a:rPr>
            </a:br>
            <a:r>
              <a:rPr lang="sv-SE" b="0">
                <a:ea typeface="+mn-lt"/>
                <a:cs typeface="+mn-lt"/>
              </a:rPr>
              <a:t>Ny release</a:t>
            </a:r>
            <a:br>
              <a:rPr lang="sv-SE" b="0">
                <a:ea typeface="+mn-lt"/>
                <a:cs typeface="+mn-lt"/>
              </a:rPr>
            </a:br>
            <a:endParaRPr lang="sv-SE" b="0"/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C4434F99-F6FA-4742-90E6-55E1ABAC48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B5DEBD63-2EB3-117F-B72D-66CB0F35D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9924" y="3917986"/>
            <a:ext cx="1624125" cy="16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29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2B8C3B-DC86-F6F4-72F2-BFD73B784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Ny release SOB2023:1.2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01FB5C-3EAE-2C7E-A3A5-0D4BD8F51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sv-SE">
                <a:ea typeface="Open Sans"/>
                <a:cs typeface="Open Sans"/>
              </a:rPr>
              <a:t>Tisdag 31 oktober</a:t>
            </a:r>
          </a:p>
          <a:p>
            <a:pPr lvl="1"/>
            <a:r>
              <a:rPr lang="sv-SE">
                <a:ea typeface="Open Sans"/>
                <a:cs typeface="Open Sans"/>
              </a:rPr>
              <a:t> Release </a:t>
            </a:r>
            <a:r>
              <a:rPr lang="sv-SE" err="1">
                <a:ea typeface="Open Sans"/>
                <a:cs typeface="Open Sans"/>
              </a:rPr>
              <a:t>notes</a:t>
            </a:r>
            <a:r>
              <a:rPr lang="sv-SE">
                <a:ea typeface="Open Sans"/>
                <a:cs typeface="Open Sans"/>
              </a:rPr>
              <a:t> publiceras i samband med releasen</a:t>
            </a:r>
          </a:p>
          <a:p>
            <a:r>
              <a:rPr lang="sv-SE">
                <a:ea typeface="Open Sans"/>
                <a:cs typeface="Open Sans"/>
              </a:rPr>
              <a:t>Innehåll i releasen</a:t>
            </a:r>
          </a:p>
          <a:p>
            <a:pPr lvl="1"/>
            <a:r>
              <a:rPr lang="sv-SE">
                <a:ea typeface="Open Sans"/>
                <a:cs typeface="Open Sans"/>
              </a:rPr>
              <a:t>Tillgänglighetsanpassningar</a:t>
            </a:r>
          </a:p>
          <a:p>
            <a:pPr lvl="2"/>
            <a:r>
              <a:rPr lang="sv-SE">
                <a:ea typeface="Open Sans"/>
                <a:cs typeface="Open Sans"/>
              </a:rPr>
              <a:t>Film på startsidan tas tillfälligt bort</a:t>
            </a:r>
          </a:p>
          <a:p>
            <a:pPr lvl="2"/>
            <a:r>
              <a:rPr lang="sv-SE">
                <a:ea typeface="Open Sans"/>
                <a:cs typeface="Open Sans"/>
              </a:rPr>
              <a:t>Förändringar i bekräftelsemeddelanden (toasters)</a:t>
            </a:r>
          </a:p>
          <a:p>
            <a:pPr lvl="2"/>
            <a:r>
              <a:rPr lang="sv-SE">
                <a:ea typeface="Open Sans"/>
                <a:cs typeface="Open Sans"/>
              </a:rPr>
              <a:t>Förändringar med aktiva knappar och felvalidering</a:t>
            </a:r>
          </a:p>
          <a:p>
            <a:pPr lvl="2"/>
            <a:r>
              <a:rPr lang="sv-SE">
                <a:ea typeface="Open Sans"/>
                <a:cs typeface="Open Sans"/>
              </a:rPr>
              <a:t>Etc.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FCEA65A-7662-F921-27C5-BBA913DB8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98A522F-8403-08C0-A2D7-ABE4EB003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8763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53ED5F-FF97-BA27-739B-79D381A3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Innehåll i releasen SOB2023:1:2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BA3D5DF-4EB1-B63F-74FC-3FA420874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5" y="1289734"/>
            <a:ext cx="10459450" cy="356452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sv-SE"/>
              <a:t>Bekräftelsemeddelanden (Toasters) tas bort</a:t>
            </a:r>
          </a:p>
          <a:p>
            <a:pPr lvl="1"/>
            <a:r>
              <a:rPr lang="sv-SE" sz="1800">
                <a:ea typeface="Open Sans"/>
                <a:cs typeface="Open Sans"/>
              </a:rPr>
              <a:t>Meddelanden/Kommentarer</a:t>
            </a:r>
          </a:p>
          <a:p>
            <a:pPr lvl="1"/>
            <a:r>
              <a:rPr lang="sv-SE" sz="1800">
                <a:ea typeface="Open Sans"/>
                <a:cs typeface="Open Sans"/>
              </a:rPr>
              <a:t>Kontakter</a:t>
            </a:r>
          </a:p>
          <a:p>
            <a:pPr lvl="1"/>
            <a:r>
              <a:rPr lang="sv-SE" sz="1800">
                <a:ea typeface="Open Sans"/>
                <a:cs typeface="Open Sans"/>
              </a:rPr>
              <a:t>Planering</a:t>
            </a:r>
          </a:p>
          <a:p>
            <a:pPr lvl="1"/>
            <a:r>
              <a:rPr lang="sv-SE" sz="1800">
                <a:ea typeface="Open Sans"/>
                <a:cs typeface="Open Sans"/>
              </a:rPr>
              <a:t>Formulär</a:t>
            </a:r>
          </a:p>
          <a:p>
            <a:pPr lvl="1"/>
            <a:r>
              <a:rPr lang="sv-SE" sz="1800">
                <a:ea typeface="Open Sans"/>
                <a:cs typeface="Open Sans"/>
              </a:rPr>
              <a:t>Aktivitetsplaner</a:t>
            </a:r>
          </a:p>
          <a:p>
            <a:pPr lvl="1"/>
            <a:r>
              <a:rPr lang="sv-SE" sz="1800">
                <a:ea typeface="Open Sans"/>
                <a:cs typeface="Open Sans"/>
              </a:rPr>
              <a:t>Bokmärken </a:t>
            </a:r>
          </a:p>
          <a:p>
            <a:r>
              <a:rPr lang="sv-SE">
                <a:ea typeface="Open Sans"/>
                <a:cs typeface="Open Sans"/>
              </a:rPr>
              <a:t>Ej tillgängligt för exempelvis personer med dyslexi, som har svenska som andra språk, som har ADHD, som är trötta eller har begränsat synfält</a:t>
            </a:r>
          </a:p>
          <a:p>
            <a:pPr lvl="1"/>
            <a:endParaRPr lang="sv-SE">
              <a:ea typeface="Open Sans"/>
              <a:cs typeface="Open San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61A083C-3FD9-DAAE-F69B-A9F841740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2315F5D-47EC-AE24-5230-52940983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82460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x69wcirjujnuuthpxxn39w9zfg341f"/>
</p:tagLst>
</file>

<file path=ppt/theme/theme1.xml><?xml version="1.0" encoding="utf-8"?>
<a:theme xmlns:a="http://schemas.openxmlformats.org/drawingml/2006/main" name="1177 Vårguiden">
  <a:themeElements>
    <a:clrScheme name="1177">
      <a:dk1>
        <a:sysClr val="windowText" lastClr="000000"/>
      </a:dk1>
      <a:lt1>
        <a:sysClr val="window" lastClr="FFFFFF"/>
      </a:lt1>
      <a:dk2>
        <a:srgbClr val="FA8100"/>
      </a:dk2>
      <a:lt2>
        <a:srgbClr val="636466"/>
      </a:lt2>
      <a:accent1>
        <a:srgbClr val="C12143"/>
      </a:accent1>
      <a:accent2>
        <a:srgbClr val="6A0032"/>
      </a:accent2>
      <a:accent3>
        <a:srgbClr val="FAEEF0"/>
      </a:accent3>
      <a:accent4>
        <a:srgbClr val="396291"/>
      </a:accent4>
      <a:accent5>
        <a:srgbClr val="438F2C"/>
      </a:accent5>
      <a:accent6>
        <a:srgbClr val="A9428B"/>
      </a:accent6>
      <a:hlink>
        <a:srgbClr val="C12143"/>
      </a:hlink>
      <a:folHlink>
        <a:srgbClr val="6A0032"/>
      </a:folHlink>
    </a:clrScheme>
    <a:fontScheme name="1177">
      <a:majorFont>
        <a:latin typeface="Inter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177_Mall_2022_PPT" id="{F0558235-F980-9842-AE80-35F66CA6E98D}" vid="{F832F52E-FA2C-7747-B507-937D1506238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webextensions/_rels/webextension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C6D97D8-0D54-4DFC-BB35-19146B4C02E7}">
  <we:reference id="33491e4f-5d38-4c24-85cb-c5144f8a0d2f" version="1.0.0.0" store="EXCatalog" storeType="EXCatalog"/>
  <we:alternateReferences/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FAFB92BB-CFAD-486C-AF15-38829FBA0409}">
  <we:reference id="4f6160f0-3339-47d0-9fd2-7d10a3e86c34" version="4.3.0.0" store="EXCatalog" storeType="EXCatalog"/>
  <we:alternateReferences>
    <we:reference id="WA104379261" version="4.3.0.0" store="sv-SE" storeType="OMEX"/>
  </we:alternateReferences>
  <we:properties>
    <we:property name="MENTIMETER_QUESTION_ID_KEY" value="&quot;q3kcfokocb2n&quot;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7CCBD5D4-BCC0-4014-B3C3-6B74C55C4216}">
  <we:reference id="4f6160f0-3339-47d0-9fd2-7d10a3e86c34" version="4.3.0.0" store="EXCatalog" storeType="EXCatalog"/>
  <we:alternateReferences>
    <we:reference id="WA104379261" version="4.3.0.0" store="sv-SE" storeType="OMEX"/>
  </we:alternateReferences>
  <we:properties>
    <we:property name="MENTIMETER_QUESTION_ID_KEY" value="&quot;gb7ej1kw7vpg&quot;"/>
  </we:properties>
  <we:bindings/>
  <we:snapshot xmlns:r="http://schemas.openxmlformats.org/officeDocument/2006/relationships" r:embed="rId1"/>
</we:webextension>
</file>

<file path=ppt/webextensions/webextension4.xml><?xml version="1.0" encoding="utf-8"?>
<we:webextension xmlns:we="http://schemas.microsoft.com/office/webextensions/webextension/2010/11" id="{3C522E33-8379-437A-9D14-023BBD0A8CE6}">
  <we:reference id="4f6160f0-3339-47d0-9fd2-7d10a3e86c34" version="4.3.0.0" store="EXCatalog" storeType="EXCatalog"/>
  <we:alternateReferences>
    <we:reference id="WA104379261" version="4.3.0.0" store="sv-SE" storeType="OMEX"/>
  </we:alternateReferences>
  <we:properties>
    <we:property name="MENTIMETER_QUESTION_ID_KEY" value="&quot;jnr5mc5dqcym&quot;"/>
  </we:properties>
  <we:bindings/>
  <we:snapshot xmlns:r="http://schemas.openxmlformats.org/officeDocument/2006/relationships" r:embed="rId1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4AF1B5AFADE1438984E4ED97CAED62" ma:contentTypeVersion="18" ma:contentTypeDescription="Skapa ett nytt dokument." ma:contentTypeScope="" ma:versionID="75f5a7b032e2fdcd4bcac8eb6de31bc7">
  <xsd:schema xmlns:xsd="http://www.w3.org/2001/XMLSchema" xmlns:xs="http://www.w3.org/2001/XMLSchema" xmlns:p="http://schemas.microsoft.com/office/2006/metadata/properties" xmlns:ns2="69252be8-17ef-4408-949c-5e7cc87314a9" xmlns:ns3="820a17fa-c612-436a-ad40-1f0b54d174c8" targetNamespace="http://schemas.microsoft.com/office/2006/metadata/properties" ma:root="true" ma:fieldsID="02603e728f4af0fa67ed16cebe14a0b8" ns2:_="" ns3:_="">
    <xsd:import namespace="69252be8-17ef-4408-949c-5e7cc87314a9"/>
    <xsd:import namespace="820a17fa-c612-436a-ad40-1f0b54d174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LengthInSeconds" minOccurs="0"/>
                <xsd:element ref="ns2:Notering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52be8-17ef-4408-949c-5e7cc87314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eringar" ma:readOnly="false" ma:fieldId="{5cf76f15-5ced-4ddc-b409-7134ff3c332f}" ma:taxonomyMulti="true" ma:sspId="d24b8daa-ea0d-4019-ac30-410f7b645d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Notering" ma:index="21" nillable="true" ma:displayName="Notering" ma:format="Dropdown" ma:internalName="Notering">
      <xsd:simpleType>
        <xsd:restriction base="dms:Text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0a17fa-c612-436a-ad40-1f0b54d174c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55771c1-dc24-4a76-bc59-e65bba6642bc}" ma:internalName="TaxCatchAll" ma:showField="CatchAllData" ma:web="820a17fa-c612-436a-ad40-1f0b54d174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0a17fa-c612-436a-ad40-1f0b54d174c8" xsi:nil="true"/>
    <lcf76f155ced4ddcb4097134ff3c332f xmlns="69252be8-17ef-4408-949c-5e7cc87314a9">
      <Terms xmlns="http://schemas.microsoft.com/office/infopath/2007/PartnerControls"/>
    </lcf76f155ced4ddcb4097134ff3c332f>
    <Notering xmlns="69252be8-17ef-4408-949c-5e7cc87314a9" xsi:nil="true"/>
  </documentManagement>
</p:properties>
</file>

<file path=customXml/itemProps1.xml><?xml version="1.0" encoding="utf-8"?>
<ds:datastoreItem xmlns:ds="http://schemas.openxmlformats.org/officeDocument/2006/customXml" ds:itemID="{861AD5CA-C494-41BD-8315-7D0E2F154D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2900C6-8B94-4BEB-80D5-C0243180D9B7}">
  <ds:schemaRefs>
    <ds:schemaRef ds:uri="69252be8-17ef-4408-949c-5e7cc87314a9"/>
    <ds:schemaRef ds:uri="820a17fa-c612-436a-ad40-1f0b54d174c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52BBF9D-F6C3-4ABF-AFAF-532C0509F3B3}">
  <ds:schemaRefs>
    <ds:schemaRef ds:uri="69252be8-17ef-4408-949c-5e7cc87314a9"/>
    <ds:schemaRef ds:uri="820a17fa-c612-436a-ad40-1f0b54d174c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1177_Mall_2022_PPT</Template>
  <Application>Microsoft Office PowerPoint</Application>
  <PresentationFormat>Widescreen</PresentationFormat>
  <Slides>38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1177 Vårguiden</vt:lpstr>
      <vt:lpstr>Användarforum    1177 stöd och behandling  vi börjar strax…</vt:lpstr>
      <vt:lpstr>Några enkla förhållningsregler innan vi börjar</vt:lpstr>
      <vt:lpstr>Syfte</vt:lpstr>
      <vt:lpstr>Agenda</vt:lpstr>
      <vt:lpstr>Nationella förvaltningen informerar Teknikinformation </vt:lpstr>
      <vt:lpstr>Teknikinformation</vt:lpstr>
      <vt:lpstr>Nationella förvaltningen informerar Ny release </vt:lpstr>
      <vt:lpstr>Ny release SOB2023:1.2</vt:lpstr>
      <vt:lpstr>Innehåll i releasen SOB2023:1:2</vt:lpstr>
      <vt:lpstr>PowerPoint Presentation</vt:lpstr>
      <vt:lpstr>PowerPoint Presentation</vt:lpstr>
      <vt:lpstr>Innehåll i releasen SOB2023:1:2</vt:lpstr>
      <vt:lpstr>PowerPoint Presentation</vt:lpstr>
      <vt:lpstr>Nationella förvaltningen informerar Aktuella ämnen </vt:lpstr>
      <vt:lpstr>Aktuella ämnen</vt:lpstr>
      <vt:lpstr>Uppdatering personalvyer</vt:lpstr>
      <vt:lpstr>Behandlarens detaljvy</vt:lpstr>
      <vt:lpstr>Mätbatterier - Schemalägg mätning</vt:lpstr>
      <vt:lpstr>Mätbatterier </vt:lpstr>
      <vt:lpstr>Planering</vt:lpstr>
      <vt:lpstr>Planering</vt:lpstr>
      <vt:lpstr>Planering -  lägg till händelse</vt:lpstr>
      <vt:lpstr>Kontakter</vt:lpstr>
      <vt:lpstr>Aktivitetsplaner</vt:lpstr>
      <vt:lpstr>Aktivitetsplaner</vt:lpstr>
      <vt:lpstr>Aktivitetsplaner - Förhandsgranskning</vt:lpstr>
      <vt:lpstr>Tidslinje </vt:lpstr>
      <vt:lpstr>Frågor?</vt:lpstr>
      <vt:lpstr>Anmälda frågor </vt:lpstr>
      <vt:lpstr>Anmälda frågor</vt:lpstr>
      <vt:lpstr>Menti</vt:lpstr>
      <vt:lpstr>Menti</vt:lpstr>
      <vt:lpstr>På gång i regionerna </vt:lpstr>
      <vt:lpstr>Menti</vt:lpstr>
      <vt:lpstr>Sammanfattning av dagens användarforum </vt:lpstr>
      <vt:lpstr>Kommande användarforum </vt:lpstr>
      <vt:lpstr>Kommande användarforum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Användarforum    Stöd och behandling</dc:title>
  <dc:creator>Axelsson Jenny</dc:creator>
  <cp:revision>1</cp:revision>
  <dcterms:created xsi:type="dcterms:W3CDTF">2022-09-20T06:32:16Z</dcterms:created>
  <dcterms:modified xsi:type="dcterms:W3CDTF">2023-11-01T13:26:31Z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0x010100E04AF1B5AFADE1438984E4ED97CAED62</vt:lpwstr>
  </property>
</Properties>
</file>